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2" r:id="rId3"/>
    <p:sldId id="261" r:id="rId4"/>
    <p:sldId id="260" r:id="rId5"/>
    <p:sldId id="258" r:id="rId6"/>
    <p:sldId id="259" r:id="rId7"/>
    <p:sldId id="257" r:id="rId8"/>
    <p:sldId id="26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Sheet1!$A$2:$B$13</cx:f>
        <cx:lvl ptCount="12">
          <cx:pt idx="0">Industry</cx:pt>
          <cx:pt idx="1">Income</cx:pt>
          <cx:pt idx="2">scale of company</cx:pt>
          <cx:pt idx="3">Education</cx:pt>
          <cx:pt idx="4">age</cx:pt>
          <cx:pt idx="5">city</cx:pt>
          <cx:pt idx="6">marital status</cx:pt>
          <cx:pt idx="7">Credit score</cx:pt>
          <cx:pt idx="8">Past default</cx:pt>
          <cx:pt idx="9">Certificate</cx:pt>
          <cx:pt idx="10">Credit report</cx:pt>
        </cx:lvl>
        <cx:lvl ptCount="12">
          <cx:pt idx="0">Work background</cx:pt>
          <cx:pt idx="1">Work background</cx:pt>
          <cx:pt idx="2">Work background</cx:pt>
          <cx:pt idx="3">Demographic background</cx:pt>
          <cx:pt idx="4">Demographic background</cx:pt>
          <cx:pt idx="5">Demographic background</cx:pt>
          <cx:pt idx="6">Demographic background</cx:pt>
          <cx:pt idx="7">Credit Record</cx:pt>
          <cx:pt idx="8">Credit Record</cx:pt>
          <cx:pt idx="9">Credit Record</cx:pt>
          <cx:pt idx="10">Credit Record</cx:pt>
        </cx:lvl>
        <cx:lvl ptCount="0"/>
      </cx:strDim>
      <cx:numDim type="size">
        <cx:f>Sheet1!$C$2:$C$13</cx:f>
        <cx:lvl ptCount="12" formatCode="G/通用格式">
          <cx:pt idx="0">32</cx:pt>
          <cx:pt idx="1">52</cx:pt>
          <cx:pt idx="2">38</cx:pt>
          <cx:pt idx="3">25</cx:pt>
          <cx:pt idx="4">36</cx:pt>
          <cx:pt idx="5">24</cx:pt>
          <cx:pt idx="6">39</cx:pt>
          <cx:pt idx="7">26</cx:pt>
          <cx:pt idx="8">30</cx:pt>
          <cx:pt idx="9">46</cx:pt>
          <cx:pt idx="10">23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sunburst" uniqueId="{CBA8169B-FC7F-40C9-A9C5-13E788F4A75C}">
          <cx:tx>
            <cx:txData>
              <cx:f>Sheet1!$C$1</cx:f>
              <cx:v>系列 1</cx:v>
            </cx:txData>
          </cx:tx>
          <cx:dataPt idx="0">
            <cx:spPr>
              <a:solidFill>
                <a:srgbClr val="4472C4">
                  <a:lumMod val="75000"/>
                </a:srgbClr>
              </a:solidFill>
            </cx:spPr>
          </cx:dataPt>
          <cx:dataPt idx="4">
            <cx:spPr>
              <a:solidFill>
                <a:prstClr val="black"/>
              </a:solidFill>
            </cx:spPr>
          </cx:dataPt>
          <cx:dataPt idx="9">
            <cx:spPr>
              <a:solidFill>
                <a:srgbClr val="C00000"/>
              </a:solidFill>
            </cx:spPr>
          </cx:dataPt>
          <cx:dataLabels pos="ctr">
            <cx:txPr>
              <a:bodyPr vertOverflow="overflow" horzOverflow="overflow" wrap="square" lIns="0" tIns="0" rIns="0" bIns="0"/>
              <a:lstStyle/>
              <a:p>
                <a:pPr algn="ctr" rtl="0">
                  <a:defRPr sz="1600" b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pPr>
                <a:endParaRPr lang="zh-CN" altLang="en-US" sz="1600" b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cx:txPr>
            <cx:visibility seriesName="0" categoryName="1" value="0"/>
          </cx:dataLabels>
          <cx:dataId val="0"/>
        </cx:series>
      </cx:plotAreaRegion>
    </cx:plotArea>
    <cx:legend pos="r" align="ctr" overlay="0">
      <cx:txPr>
        <a:bodyPr vertOverflow="overflow" horzOverflow="overflow" wrap="square" lIns="0" tIns="0" rIns="0" bIns="0"/>
        <a:lstStyle/>
        <a:p>
          <a:pPr algn="ctr" rtl="0">
            <a:defRPr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defRPr>
          </a:pPr>
          <a:endParaRPr lang="zh-CN" altLang="en-US" sz="20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cx:txPr>
    </cx:legend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6">
  <cs:axisTitle>
    <cs:lnRef idx="0"/>
    <cs:fillRef idx="0"/>
    <cs:effectRef idx="0"/>
    <cs:fontRef idx="major">
      <a:schemeClr val="dk1">
        <a:lumMod val="50000"/>
        <a:lumOff val="50000"/>
      </a:schemeClr>
    </cs:fontRef>
    <cs:defRPr sz="1197"/>
  </cs:axisTitle>
  <cs:categoryAxis>
    <cs:lnRef idx="0"/>
    <cs:fillRef idx="0"/>
    <cs:effectRef idx="0"/>
    <cs:fontRef idx="major">
      <a:schemeClr val="dk1">
        <a:lumMod val="50000"/>
        <a:lumOff val="50000"/>
      </a:schemeClr>
    </cs:fontRef>
    <cs:defRPr sz="1197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/>
    <cs:bodyPr lIns="38100" tIns="19050" rIns="38100" bIns="19050">
      <a:spAutoFit/>
    </cs:bodyPr>
  </cs:dataLabel>
  <cs:dataLabelCallout>
    <cs:lnRef idx="0"/>
    <cs:fillRef idx="0"/>
    <cs:effectRef idx="0"/>
    <cs:fontRef idx="major">
      <a:schemeClr val="dk1">
        <a:lumMod val="50000"/>
        <a:lumOff val="50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ajor">
      <a:schemeClr val="dk1">
        <a:lumMod val="50000"/>
        <a:lumOff val="50000"/>
      </a:schemeClr>
    </cs:fontRef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spc="0" normalizeH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ajor">
      <a:schemeClr val="dk1">
        <a:lumMod val="50000"/>
        <a:lumOff val="50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ajor">
      <a:schemeClr val="dk1">
        <a:lumMod val="50000"/>
        <a:lumOff val="50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5DC4E-4B91-426B-BC69-29F0168D101C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C8A2D8-DC81-44D9-9658-F66D548225B4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Dataset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EC68E5-17A8-4D6A-B551-8ED1E1565252}" type="parTrans" cxnId="{9B9D947A-3C65-4E1F-AF82-A66A5B7CA92C}">
      <dgm:prSet/>
      <dgm:spPr/>
      <dgm:t>
        <a:bodyPr/>
        <a:lstStyle/>
        <a:p>
          <a:endParaRPr lang="zh-CN" altLang="en-US"/>
        </a:p>
      </dgm:t>
    </dgm:pt>
    <dgm:pt modelId="{A4DE0102-C390-4C98-BD11-5FF6AEECC96F}" type="sibTrans" cxnId="{9B9D947A-3C65-4E1F-AF82-A66A5B7CA92C}">
      <dgm:prSet/>
      <dgm:spPr/>
      <dgm:t>
        <a:bodyPr/>
        <a:lstStyle/>
        <a:p>
          <a:endParaRPr lang="zh-CN" altLang="en-US"/>
        </a:p>
      </dgm:t>
    </dgm:pt>
    <dgm:pt modelId="{E504C73D-6F07-43D8-8636-119558326A03}">
      <dgm:prSet phldrT="[文本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Over 9000 individual P2P samples on </a:t>
          </a:r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Renren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dai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 website.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9CA9D0-0DC2-4CDF-B24B-BB2C78295F84}" type="parTrans" cxnId="{7D1D1FC8-5B55-459B-ADF9-FE57EF4D5D67}">
      <dgm:prSet/>
      <dgm:spPr/>
      <dgm:t>
        <a:bodyPr/>
        <a:lstStyle/>
        <a:p>
          <a:endParaRPr lang="zh-CN" altLang="en-US"/>
        </a:p>
      </dgm:t>
    </dgm:pt>
    <dgm:pt modelId="{4C83D094-0782-4F5D-9093-8B20B09FF5B2}" type="sibTrans" cxnId="{7D1D1FC8-5B55-459B-ADF9-FE57EF4D5D67}">
      <dgm:prSet/>
      <dgm:spPr/>
      <dgm:t>
        <a:bodyPr/>
        <a:lstStyle/>
        <a:p>
          <a:endParaRPr lang="zh-CN" altLang="en-US"/>
        </a:p>
      </dgm:t>
    </dgm:pt>
    <dgm:pt modelId="{4A558380-0313-49FD-B813-1D7B51913FF6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Lenders and borrowers match on this website.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E4257-07B7-413B-9D56-4312870F2634}" type="parTrans" cxnId="{E0825249-D75C-404F-BC61-601B1FE9D231}">
      <dgm:prSet/>
      <dgm:spPr/>
      <dgm:t>
        <a:bodyPr/>
        <a:lstStyle/>
        <a:p>
          <a:endParaRPr lang="zh-CN" altLang="en-US"/>
        </a:p>
      </dgm:t>
    </dgm:pt>
    <dgm:pt modelId="{4849D6A7-23CE-46B5-9129-97A7E4C22E6F}" type="sibTrans" cxnId="{E0825249-D75C-404F-BC61-601B1FE9D231}">
      <dgm:prSet/>
      <dgm:spPr/>
      <dgm:t>
        <a:bodyPr/>
        <a:lstStyle/>
        <a:p>
          <a:endParaRPr lang="zh-CN" altLang="en-US"/>
        </a:p>
      </dgm:t>
    </dgm:pt>
    <dgm:pt modelId="{6D11DAB5-FB40-49E9-9B2C-DDE4D3FDB3A1}">
      <dgm:prSet phldrT="[文本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RenRen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 Dai is one of the biggest online P2P website in China. It is honored as top 100 internet companies in both 2015 and 2016.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ACDC85-6EDC-4267-8898-E35CF6507208}" type="parTrans" cxnId="{2213236F-D115-489C-906E-B7A367DAC8DA}">
      <dgm:prSet/>
      <dgm:spPr/>
      <dgm:t>
        <a:bodyPr/>
        <a:lstStyle/>
        <a:p>
          <a:endParaRPr lang="zh-CN" altLang="en-US"/>
        </a:p>
      </dgm:t>
    </dgm:pt>
    <dgm:pt modelId="{A39352DD-B6FA-4A42-B8E6-502E186E05B0}" type="sibTrans" cxnId="{2213236F-D115-489C-906E-B7A367DAC8DA}">
      <dgm:prSet/>
      <dgm:spPr/>
      <dgm:t>
        <a:bodyPr/>
        <a:lstStyle/>
        <a:p>
          <a:endParaRPr lang="zh-CN" altLang="en-US"/>
        </a:p>
      </dgm:t>
    </dgm:pt>
    <dgm:pt modelId="{F7CC9D74-1255-4E53-AE97-018C86557904}" type="pres">
      <dgm:prSet presAssocID="{BFA5DC4E-4B91-426B-BC69-29F0168D101C}" presName="vert0" presStyleCnt="0">
        <dgm:presLayoutVars>
          <dgm:dir/>
          <dgm:animOne val="branch"/>
          <dgm:animLvl val="lvl"/>
        </dgm:presLayoutVars>
      </dgm:prSet>
      <dgm:spPr/>
    </dgm:pt>
    <dgm:pt modelId="{A2DDFD10-78E9-41B4-93F2-6761D205178C}" type="pres">
      <dgm:prSet presAssocID="{33C8A2D8-DC81-44D9-9658-F66D548225B4}" presName="thickLine" presStyleLbl="alignNode1" presStyleIdx="0" presStyleCnt="1"/>
      <dgm:spPr/>
    </dgm:pt>
    <dgm:pt modelId="{BC741F30-1E44-4181-BC0B-EC32392F4F1D}" type="pres">
      <dgm:prSet presAssocID="{33C8A2D8-DC81-44D9-9658-F66D548225B4}" presName="horz1" presStyleCnt="0"/>
      <dgm:spPr/>
    </dgm:pt>
    <dgm:pt modelId="{7EA7C4A6-8FF0-47B7-8BF7-4BEFEF0FCAB0}" type="pres">
      <dgm:prSet presAssocID="{33C8A2D8-DC81-44D9-9658-F66D548225B4}" presName="tx1" presStyleLbl="revTx" presStyleIdx="0" presStyleCnt="4"/>
      <dgm:spPr/>
    </dgm:pt>
    <dgm:pt modelId="{C8D1EDDC-A196-40E6-BF06-313EF7CF05AA}" type="pres">
      <dgm:prSet presAssocID="{33C8A2D8-DC81-44D9-9658-F66D548225B4}" presName="vert1" presStyleCnt="0"/>
      <dgm:spPr/>
    </dgm:pt>
    <dgm:pt modelId="{86A9BB11-501E-49A1-95BA-1B79ED0EDF11}" type="pres">
      <dgm:prSet presAssocID="{E504C73D-6F07-43D8-8636-119558326A03}" presName="vertSpace2a" presStyleCnt="0"/>
      <dgm:spPr/>
    </dgm:pt>
    <dgm:pt modelId="{AED99104-A941-4C5B-A440-8557F98CE12E}" type="pres">
      <dgm:prSet presAssocID="{E504C73D-6F07-43D8-8636-119558326A03}" presName="horz2" presStyleCnt="0"/>
      <dgm:spPr/>
    </dgm:pt>
    <dgm:pt modelId="{DB783567-5EA5-4D5A-9623-5469E602B72D}" type="pres">
      <dgm:prSet presAssocID="{E504C73D-6F07-43D8-8636-119558326A03}" presName="horzSpace2" presStyleCnt="0"/>
      <dgm:spPr/>
    </dgm:pt>
    <dgm:pt modelId="{247DAB69-FE75-497D-9C87-68FDC770AF4B}" type="pres">
      <dgm:prSet presAssocID="{E504C73D-6F07-43D8-8636-119558326A03}" presName="tx2" presStyleLbl="revTx" presStyleIdx="1" presStyleCnt="4"/>
      <dgm:spPr/>
    </dgm:pt>
    <dgm:pt modelId="{E4A1586A-D66E-4F89-BD3E-1F077515C574}" type="pres">
      <dgm:prSet presAssocID="{E504C73D-6F07-43D8-8636-119558326A03}" presName="vert2" presStyleCnt="0"/>
      <dgm:spPr/>
    </dgm:pt>
    <dgm:pt modelId="{3206E2BD-7621-47D2-9523-9C7EB0459EC9}" type="pres">
      <dgm:prSet presAssocID="{E504C73D-6F07-43D8-8636-119558326A03}" presName="thinLine2b" presStyleLbl="callout" presStyleIdx="0" presStyleCnt="3"/>
      <dgm:spPr/>
    </dgm:pt>
    <dgm:pt modelId="{24EEBB9A-A5F6-4BCA-989A-4901826277F3}" type="pres">
      <dgm:prSet presAssocID="{E504C73D-6F07-43D8-8636-119558326A03}" presName="vertSpace2b" presStyleCnt="0"/>
      <dgm:spPr/>
    </dgm:pt>
    <dgm:pt modelId="{380758FE-D620-421F-AE0C-314D28BA36E7}" type="pres">
      <dgm:prSet presAssocID="{4A558380-0313-49FD-B813-1D7B51913FF6}" presName="horz2" presStyleCnt="0"/>
      <dgm:spPr/>
    </dgm:pt>
    <dgm:pt modelId="{24ECEC05-762F-4BC7-9200-CD69E6CE4310}" type="pres">
      <dgm:prSet presAssocID="{4A558380-0313-49FD-B813-1D7B51913FF6}" presName="horzSpace2" presStyleCnt="0"/>
      <dgm:spPr/>
    </dgm:pt>
    <dgm:pt modelId="{30DA89F3-B770-4E4B-92C3-9F222CEA3F2D}" type="pres">
      <dgm:prSet presAssocID="{4A558380-0313-49FD-B813-1D7B51913FF6}" presName="tx2" presStyleLbl="revTx" presStyleIdx="2" presStyleCnt="4"/>
      <dgm:spPr/>
    </dgm:pt>
    <dgm:pt modelId="{42D1F4A7-DB91-45A8-8B6B-EC837697946B}" type="pres">
      <dgm:prSet presAssocID="{4A558380-0313-49FD-B813-1D7B51913FF6}" presName="vert2" presStyleCnt="0"/>
      <dgm:spPr/>
    </dgm:pt>
    <dgm:pt modelId="{369F8E1E-F7F0-482A-AB5C-09372163EBDB}" type="pres">
      <dgm:prSet presAssocID="{4A558380-0313-49FD-B813-1D7B51913FF6}" presName="thinLine2b" presStyleLbl="callout" presStyleIdx="1" presStyleCnt="3"/>
      <dgm:spPr/>
    </dgm:pt>
    <dgm:pt modelId="{EF057973-9B93-459E-9A08-3B884A826F5C}" type="pres">
      <dgm:prSet presAssocID="{4A558380-0313-49FD-B813-1D7B51913FF6}" presName="vertSpace2b" presStyleCnt="0"/>
      <dgm:spPr/>
    </dgm:pt>
    <dgm:pt modelId="{73AEA9C9-0B2B-4F13-9B17-B86C04F57030}" type="pres">
      <dgm:prSet presAssocID="{6D11DAB5-FB40-49E9-9B2C-DDE4D3FDB3A1}" presName="horz2" presStyleCnt="0"/>
      <dgm:spPr/>
    </dgm:pt>
    <dgm:pt modelId="{084AA450-ED83-4A46-B65B-34FD8CF4125C}" type="pres">
      <dgm:prSet presAssocID="{6D11DAB5-FB40-49E9-9B2C-DDE4D3FDB3A1}" presName="horzSpace2" presStyleCnt="0"/>
      <dgm:spPr/>
    </dgm:pt>
    <dgm:pt modelId="{BC755A68-22B2-46FD-BEDB-1E8CE7B94514}" type="pres">
      <dgm:prSet presAssocID="{6D11DAB5-FB40-49E9-9B2C-DDE4D3FDB3A1}" presName="tx2" presStyleLbl="revTx" presStyleIdx="3" presStyleCnt="4"/>
      <dgm:spPr/>
    </dgm:pt>
    <dgm:pt modelId="{334D698A-435B-4E37-A479-1CE183E6F88E}" type="pres">
      <dgm:prSet presAssocID="{6D11DAB5-FB40-49E9-9B2C-DDE4D3FDB3A1}" presName="vert2" presStyleCnt="0"/>
      <dgm:spPr/>
    </dgm:pt>
    <dgm:pt modelId="{F589EEC0-1BB5-495F-A8CC-25C07F31ACA2}" type="pres">
      <dgm:prSet presAssocID="{6D11DAB5-FB40-49E9-9B2C-DDE4D3FDB3A1}" presName="thinLine2b" presStyleLbl="callout" presStyleIdx="2" presStyleCnt="3"/>
      <dgm:spPr/>
    </dgm:pt>
    <dgm:pt modelId="{2A7B330F-2A88-40FE-B5B1-DF134C01CFFC}" type="pres">
      <dgm:prSet presAssocID="{6D11DAB5-FB40-49E9-9B2C-DDE4D3FDB3A1}" presName="vertSpace2b" presStyleCnt="0"/>
      <dgm:spPr/>
    </dgm:pt>
  </dgm:ptLst>
  <dgm:cxnLst>
    <dgm:cxn modelId="{B903AC0A-A1EA-4829-ABB0-DFD2AC2CCC2F}" type="presOf" srcId="{6D11DAB5-FB40-49E9-9B2C-DDE4D3FDB3A1}" destId="{BC755A68-22B2-46FD-BEDB-1E8CE7B94514}" srcOrd="0" destOrd="0" presId="urn:microsoft.com/office/officeart/2008/layout/LinedList"/>
    <dgm:cxn modelId="{E0825249-D75C-404F-BC61-601B1FE9D231}" srcId="{33C8A2D8-DC81-44D9-9658-F66D548225B4}" destId="{4A558380-0313-49FD-B813-1D7B51913FF6}" srcOrd="1" destOrd="0" parTransId="{D26E4257-07B7-413B-9D56-4312870F2634}" sibTransId="{4849D6A7-23CE-46B5-9129-97A7E4C22E6F}"/>
    <dgm:cxn modelId="{1DBDF74E-DA56-4A70-9D52-1FA39A2667F0}" type="presOf" srcId="{33C8A2D8-DC81-44D9-9658-F66D548225B4}" destId="{7EA7C4A6-8FF0-47B7-8BF7-4BEFEF0FCAB0}" srcOrd="0" destOrd="0" presId="urn:microsoft.com/office/officeart/2008/layout/LinedList"/>
    <dgm:cxn modelId="{2213236F-D115-489C-906E-B7A367DAC8DA}" srcId="{33C8A2D8-DC81-44D9-9658-F66D548225B4}" destId="{6D11DAB5-FB40-49E9-9B2C-DDE4D3FDB3A1}" srcOrd="2" destOrd="0" parTransId="{BBACDC85-6EDC-4267-8898-E35CF6507208}" sibTransId="{A39352DD-B6FA-4A42-B8E6-502E186E05B0}"/>
    <dgm:cxn modelId="{9B9D947A-3C65-4E1F-AF82-A66A5B7CA92C}" srcId="{BFA5DC4E-4B91-426B-BC69-29F0168D101C}" destId="{33C8A2D8-DC81-44D9-9658-F66D548225B4}" srcOrd="0" destOrd="0" parTransId="{32EC68E5-17A8-4D6A-B551-8ED1E1565252}" sibTransId="{A4DE0102-C390-4C98-BD11-5FF6AEECC96F}"/>
    <dgm:cxn modelId="{25427BB2-3E4B-4AC1-B691-A2BA263B6714}" type="presOf" srcId="{BFA5DC4E-4B91-426B-BC69-29F0168D101C}" destId="{F7CC9D74-1255-4E53-AE97-018C86557904}" srcOrd="0" destOrd="0" presId="urn:microsoft.com/office/officeart/2008/layout/LinedList"/>
    <dgm:cxn modelId="{30CBEBC0-4AF6-44B4-9DB8-9952F53BC8B5}" type="presOf" srcId="{4A558380-0313-49FD-B813-1D7B51913FF6}" destId="{30DA89F3-B770-4E4B-92C3-9F222CEA3F2D}" srcOrd="0" destOrd="0" presId="urn:microsoft.com/office/officeart/2008/layout/LinedList"/>
    <dgm:cxn modelId="{7D1D1FC8-5B55-459B-ADF9-FE57EF4D5D67}" srcId="{33C8A2D8-DC81-44D9-9658-F66D548225B4}" destId="{E504C73D-6F07-43D8-8636-119558326A03}" srcOrd="0" destOrd="0" parTransId="{E49CA9D0-0DC2-4CDF-B24B-BB2C78295F84}" sibTransId="{4C83D094-0782-4F5D-9093-8B20B09FF5B2}"/>
    <dgm:cxn modelId="{23EEFCF0-10E5-4E95-BD8D-343B9AD019FB}" type="presOf" srcId="{E504C73D-6F07-43D8-8636-119558326A03}" destId="{247DAB69-FE75-497D-9C87-68FDC770AF4B}" srcOrd="0" destOrd="0" presId="urn:microsoft.com/office/officeart/2008/layout/LinedList"/>
    <dgm:cxn modelId="{0F818F4A-D908-47EB-BDE8-9C823644C835}" type="presParOf" srcId="{F7CC9D74-1255-4E53-AE97-018C86557904}" destId="{A2DDFD10-78E9-41B4-93F2-6761D205178C}" srcOrd="0" destOrd="0" presId="urn:microsoft.com/office/officeart/2008/layout/LinedList"/>
    <dgm:cxn modelId="{59E74689-B8D0-42CF-BAE4-CACD713BDF20}" type="presParOf" srcId="{F7CC9D74-1255-4E53-AE97-018C86557904}" destId="{BC741F30-1E44-4181-BC0B-EC32392F4F1D}" srcOrd="1" destOrd="0" presId="urn:microsoft.com/office/officeart/2008/layout/LinedList"/>
    <dgm:cxn modelId="{7AD06BDD-37F7-40A6-96EE-9853EE15B338}" type="presParOf" srcId="{BC741F30-1E44-4181-BC0B-EC32392F4F1D}" destId="{7EA7C4A6-8FF0-47B7-8BF7-4BEFEF0FCAB0}" srcOrd="0" destOrd="0" presId="urn:microsoft.com/office/officeart/2008/layout/LinedList"/>
    <dgm:cxn modelId="{B5A0027E-8F12-4E34-86E3-3C02F4321809}" type="presParOf" srcId="{BC741F30-1E44-4181-BC0B-EC32392F4F1D}" destId="{C8D1EDDC-A196-40E6-BF06-313EF7CF05AA}" srcOrd="1" destOrd="0" presId="urn:microsoft.com/office/officeart/2008/layout/LinedList"/>
    <dgm:cxn modelId="{574568B3-D28B-45F3-B167-4C862254A9F6}" type="presParOf" srcId="{C8D1EDDC-A196-40E6-BF06-313EF7CF05AA}" destId="{86A9BB11-501E-49A1-95BA-1B79ED0EDF11}" srcOrd="0" destOrd="0" presId="urn:microsoft.com/office/officeart/2008/layout/LinedList"/>
    <dgm:cxn modelId="{84F3020C-A238-48D5-9311-1F70F27832E0}" type="presParOf" srcId="{C8D1EDDC-A196-40E6-BF06-313EF7CF05AA}" destId="{AED99104-A941-4C5B-A440-8557F98CE12E}" srcOrd="1" destOrd="0" presId="urn:microsoft.com/office/officeart/2008/layout/LinedList"/>
    <dgm:cxn modelId="{1A86768F-F3CB-4509-90EA-20BC461AA7C5}" type="presParOf" srcId="{AED99104-A941-4C5B-A440-8557F98CE12E}" destId="{DB783567-5EA5-4D5A-9623-5469E602B72D}" srcOrd="0" destOrd="0" presId="urn:microsoft.com/office/officeart/2008/layout/LinedList"/>
    <dgm:cxn modelId="{48996761-8938-4A4B-8348-41A79FD439D1}" type="presParOf" srcId="{AED99104-A941-4C5B-A440-8557F98CE12E}" destId="{247DAB69-FE75-497D-9C87-68FDC770AF4B}" srcOrd="1" destOrd="0" presId="urn:microsoft.com/office/officeart/2008/layout/LinedList"/>
    <dgm:cxn modelId="{79422B32-ACDC-4BA4-9332-40B5D3EE3137}" type="presParOf" srcId="{AED99104-A941-4C5B-A440-8557F98CE12E}" destId="{E4A1586A-D66E-4F89-BD3E-1F077515C574}" srcOrd="2" destOrd="0" presId="urn:microsoft.com/office/officeart/2008/layout/LinedList"/>
    <dgm:cxn modelId="{B4F2C1C8-24BB-4DFE-A1A8-496905436AD6}" type="presParOf" srcId="{C8D1EDDC-A196-40E6-BF06-313EF7CF05AA}" destId="{3206E2BD-7621-47D2-9523-9C7EB0459EC9}" srcOrd="2" destOrd="0" presId="urn:microsoft.com/office/officeart/2008/layout/LinedList"/>
    <dgm:cxn modelId="{886E8F89-575F-4B96-9F19-35FD0FF49B46}" type="presParOf" srcId="{C8D1EDDC-A196-40E6-BF06-313EF7CF05AA}" destId="{24EEBB9A-A5F6-4BCA-989A-4901826277F3}" srcOrd="3" destOrd="0" presId="urn:microsoft.com/office/officeart/2008/layout/LinedList"/>
    <dgm:cxn modelId="{110B3995-C4FF-4F1B-8F21-870729AE91B4}" type="presParOf" srcId="{C8D1EDDC-A196-40E6-BF06-313EF7CF05AA}" destId="{380758FE-D620-421F-AE0C-314D28BA36E7}" srcOrd="4" destOrd="0" presId="urn:microsoft.com/office/officeart/2008/layout/LinedList"/>
    <dgm:cxn modelId="{7917EA7F-6B29-43CA-A24B-605B20AD1087}" type="presParOf" srcId="{380758FE-D620-421F-AE0C-314D28BA36E7}" destId="{24ECEC05-762F-4BC7-9200-CD69E6CE4310}" srcOrd="0" destOrd="0" presId="urn:microsoft.com/office/officeart/2008/layout/LinedList"/>
    <dgm:cxn modelId="{BCDA8CF3-C835-476C-924A-CFBA2F47E157}" type="presParOf" srcId="{380758FE-D620-421F-AE0C-314D28BA36E7}" destId="{30DA89F3-B770-4E4B-92C3-9F222CEA3F2D}" srcOrd="1" destOrd="0" presId="urn:microsoft.com/office/officeart/2008/layout/LinedList"/>
    <dgm:cxn modelId="{AD38ED46-C874-423B-AAB1-1D8C0CA492BC}" type="presParOf" srcId="{380758FE-D620-421F-AE0C-314D28BA36E7}" destId="{42D1F4A7-DB91-45A8-8B6B-EC837697946B}" srcOrd="2" destOrd="0" presId="urn:microsoft.com/office/officeart/2008/layout/LinedList"/>
    <dgm:cxn modelId="{F40DF361-21F0-4B6D-8B42-98ECD6CC3DF2}" type="presParOf" srcId="{C8D1EDDC-A196-40E6-BF06-313EF7CF05AA}" destId="{369F8E1E-F7F0-482A-AB5C-09372163EBDB}" srcOrd="5" destOrd="0" presId="urn:microsoft.com/office/officeart/2008/layout/LinedList"/>
    <dgm:cxn modelId="{3448C22B-2D9A-4DE7-B438-2E45879465E0}" type="presParOf" srcId="{C8D1EDDC-A196-40E6-BF06-313EF7CF05AA}" destId="{EF057973-9B93-459E-9A08-3B884A826F5C}" srcOrd="6" destOrd="0" presId="urn:microsoft.com/office/officeart/2008/layout/LinedList"/>
    <dgm:cxn modelId="{6C923143-D315-4E20-8E17-244DCE7CCD8F}" type="presParOf" srcId="{C8D1EDDC-A196-40E6-BF06-313EF7CF05AA}" destId="{73AEA9C9-0B2B-4F13-9B17-B86C04F57030}" srcOrd="7" destOrd="0" presId="urn:microsoft.com/office/officeart/2008/layout/LinedList"/>
    <dgm:cxn modelId="{902E86C0-FB52-4D06-B036-046624B80344}" type="presParOf" srcId="{73AEA9C9-0B2B-4F13-9B17-B86C04F57030}" destId="{084AA450-ED83-4A46-B65B-34FD8CF4125C}" srcOrd="0" destOrd="0" presId="urn:microsoft.com/office/officeart/2008/layout/LinedList"/>
    <dgm:cxn modelId="{E649662C-CF42-491C-805A-3059519681E8}" type="presParOf" srcId="{73AEA9C9-0B2B-4F13-9B17-B86C04F57030}" destId="{BC755A68-22B2-46FD-BEDB-1E8CE7B94514}" srcOrd="1" destOrd="0" presId="urn:microsoft.com/office/officeart/2008/layout/LinedList"/>
    <dgm:cxn modelId="{E278368A-159C-4749-966F-45C1FDDD4023}" type="presParOf" srcId="{73AEA9C9-0B2B-4F13-9B17-B86C04F57030}" destId="{334D698A-435B-4E37-A479-1CE183E6F88E}" srcOrd="2" destOrd="0" presId="urn:microsoft.com/office/officeart/2008/layout/LinedList"/>
    <dgm:cxn modelId="{5B4B6539-5A3A-471A-87D8-FAE256AE5055}" type="presParOf" srcId="{C8D1EDDC-A196-40E6-BF06-313EF7CF05AA}" destId="{F589EEC0-1BB5-495F-A8CC-25C07F31ACA2}" srcOrd="8" destOrd="0" presId="urn:microsoft.com/office/officeart/2008/layout/LinedList"/>
    <dgm:cxn modelId="{F49CFA71-9A8D-441E-9A5B-D2FDFA582F8E}" type="presParOf" srcId="{C8D1EDDC-A196-40E6-BF06-313EF7CF05AA}" destId="{2A7B330F-2A88-40FE-B5B1-DF134C01CFFC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5E6759-C096-4FB8-9DAD-4132F9FEC5DF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CC94D4-5510-47D8-B90E-5264C0056739}">
      <dgm:prSet phldrT="[文本]"/>
      <dgm:spPr/>
      <dgm:t>
        <a:bodyPr/>
        <a:lstStyle/>
        <a:p>
          <a:r>
            <a:rPr lang="zh-CN" altLang="en-US" dirty="0"/>
            <a:t>已流标</a:t>
          </a:r>
        </a:p>
      </dgm:t>
    </dgm:pt>
    <dgm:pt modelId="{26C07026-72B5-4AE4-8685-2BBFBF005514}" type="parTrans" cxnId="{FDFF1BDF-6031-416A-9902-7C738A8234DB}">
      <dgm:prSet/>
      <dgm:spPr/>
      <dgm:t>
        <a:bodyPr/>
        <a:lstStyle/>
        <a:p>
          <a:endParaRPr lang="zh-CN" altLang="en-US"/>
        </a:p>
      </dgm:t>
    </dgm:pt>
    <dgm:pt modelId="{8ABC6E07-5F42-466A-86E3-8B2620B6E9E1}" type="sibTrans" cxnId="{FDFF1BDF-6031-416A-9902-7C738A8234DB}">
      <dgm:prSet/>
      <dgm:spPr/>
      <dgm:t>
        <a:bodyPr/>
        <a:lstStyle/>
        <a:p>
          <a:endParaRPr lang="zh-CN" altLang="en-US"/>
        </a:p>
      </dgm:t>
    </dgm:pt>
    <dgm:pt modelId="{5D2B2264-B488-4650-96F4-927BFAB16F60}">
      <dgm:prSet phldrT="[文本]"/>
      <dgm:spPr/>
      <dgm:t>
        <a:bodyPr/>
        <a:lstStyle/>
        <a:p>
          <a:r>
            <a:rPr lang="zh-CN" altLang="en-US" dirty="0"/>
            <a:t>还款中</a:t>
          </a:r>
        </a:p>
      </dgm:t>
    </dgm:pt>
    <dgm:pt modelId="{50AD872C-E26D-4A26-A2EC-62D49277EF2B}" type="parTrans" cxnId="{78F1A042-91F8-4414-9FEA-957C5BC334BE}">
      <dgm:prSet/>
      <dgm:spPr/>
      <dgm:t>
        <a:bodyPr/>
        <a:lstStyle/>
        <a:p>
          <a:endParaRPr lang="zh-CN" altLang="en-US"/>
        </a:p>
      </dgm:t>
    </dgm:pt>
    <dgm:pt modelId="{C9CEFDEB-249D-4B92-891F-61163D40584A}" type="sibTrans" cxnId="{78F1A042-91F8-4414-9FEA-957C5BC334BE}">
      <dgm:prSet/>
      <dgm:spPr/>
      <dgm:t>
        <a:bodyPr/>
        <a:lstStyle/>
        <a:p>
          <a:endParaRPr lang="zh-CN" altLang="en-US"/>
        </a:p>
      </dgm:t>
    </dgm:pt>
    <dgm:pt modelId="{DF7FCCAB-DE37-4F0E-8E7B-0029CD116E52}">
      <dgm:prSet phldrT="[文本]"/>
      <dgm:spPr/>
      <dgm:t>
        <a:bodyPr/>
        <a:lstStyle/>
        <a:p>
          <a:r>
            <a:rPr lang="zh-CN" altLang="en-US" dirty="0"/>
            <a:t>申请中</a:t>
          </a:r>
        </a:p>
      </dgm:t>
    </dgm:pt>
    <dgm:pt modelId="{83C9CD04-DCD7-402C-A309-7AB7443F3893}" type="parTrans" cxnId="{5B2D05BD-93D2-40AB-B0F3-D40149269793}">
      <dgm:prSet/>
      <dgm:spPr/>
      <dgm:t>
        <a:bodyPr/>
        <a:lstStyle/>
        <a:p>
          <a:endParaRPr lang="zh-CN" altLang="en-US"/>
        </a:p>
      </dgm:t>
    </dgm:pt>
    <dgm:pt modelId="{FCBDD1D8-A28C-4CE1-8202-585D644E3FB7}" type="sibTrans" cxnId="{5B2D05BD-93D2-40AB-B0F3-D40149269793}">
      <dgm:prSet/>
      <dgm:spPr/>
      <dgm:t>
        <a:bodyPr/>
        <a:lstStyle/>
        <a:p>
          <a:endParaRPr lang="zh-CN" altLang="en-US"/>
        </a:p>
      </dgm:t>
    </dgm:pt>
    <dgm:pt modelId="{20BD2BD2-70AD-47B1-91AD-A788CD3E2D68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Whether the P2P contract is successful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2BB800-3379-4908-9173-00EE627A87A4}" type="parTrans" cxnId="{8EFD3438-9739-422D-9BB2-3DF886A4AE8D}">
      <dgm:prSet/>
      <dgm:spPr/>
      <dgm:t>
        <a:bodyPr/>
        <a:lstStyle/>
        <a:p>
          <a:endParaRPr lang="zh-CN" altLang="en-US"/>
        </a:p>
      </dgm:t>
    </dgm:pt>
    <dgm:pt modelId="{D5493050-82AC-45DE-9DF2-AC7C15987CD3}" type="sibTrans" cxnId="{8EFD3438-9739-422D-9BB2-3DF886A4AE8D}">
      <dgm:prSet/>
      <dgm:spPr/>
      <dgm:t>
        <a:bodyPr/>
        <a:lstStyle/>
        <a:p>
          <a:endParaRPr lang="zh-CN" altLang="en-US"/>
        </a:p>
      </dgm:t>
    </dgm:pt>
    <dgm:pt modelId="{1F450FF5-FE38-4BD5-8C48-260EAFCF2E86}" type="pres">
      <dgm:prSet presAssocID="{4F5E6759-C096-4FB8-9DAD-4132F9FEC5DF}" presName="Name0" presStyleCnt="0">
        <dgm:presLayoutVars>
          <dgm:chMax val="4"/>
          <dgm:resizeHandles val="exact"/>
        </dgm:presLayoutVars>
      </dgm:prSet>
      <dgm:spPr/>
    </dgm:pt>
    <dgm:pt modelId="{09F2346E-4D8A-4099-AC3E-50D661D8B5DD}" type="pres">
      <dgm:prSet presAssocID="{4F5E6759-C096-4FB8-9DAD-4132F9FEC5DF}" presName="ellipse" presStyleLbl="trBgShp" presStyleIdx="0" presStyleCnt="1"/>
      <dgm:spPr/>
    </dgm:pt>
    <dgm:pt modelId="{AC77F4C3-7601-4EA5-9C38-5C329382647A}" type="pres">
      <dgm:prSet presAssocID="{4F5E6759-C096-4FB8-9DAD-4132F9FEC5DF}" presName="arrow1" presStyleLbl="fgShp" presStyleIdx="0" presStyleCnt="1"/>
      <dgm:spPr/>
    </dgm:pt>
    <dgm:pt modelId="{005F52E2-044E-4CA1-A0FA-DEA8F96D7949}" type="pres">
      <dgm:prSet presAssocID="{4F5E6759-C096-4FB8-9DAD-4132F9FEC5DF}" presName="rectangle" presStyleLbl="revTx" presStyleIdx="0" presStyleCnt="1" custScaleX="163776">
        <dgm:presLayoutVars>
          <dgm:bulletEnabled val="1"/>
        </dgm:presLayoutVars>
      </dgm:prSet>
      <dgm:spPr/>
    </dgm:pt>
    <dgm:pt modelId="{4F5E6CDC-EB70-4880-BA10-068DE2D65975}" type="pres">
      <dgm:prSet presAssocID="{5D2B2264-B488-4650-96F4-927BFAB16F60}" presName="item1" presStyleLbl="node1" presStyleIdx="0" presStyleCnt="3">
        <dgm:presLayoutVars>
          <dgm:bulletEnabled val="1"/>
        </dgm:presLayoutVars>
      </dgm:prSet>
      <dgm:spPr/>
    </dgm:pt>
    <dgm:pt modelId="{BC537FD6-4E94-4E01-B6B6-4BFD2D26FAC9}" type="pres">
      <dgm:prSet presAssocID="{DF7FCCAB-DE37-4F0E-8E7B-0029CD116E52}" presName="item2" presStyleLbl="node1" presStyleIdx="1" presStyleCnt="3">
        <dgm:presLayoutVars>
          <dgm:bulletEnabled val="1"/>
        </dgm:presLayoutVars>
      </dgm:prSet>
      <dgm:spPr/>
    </dgm:pt>
    <dgm:pt modelId="{55F7BBA2-DE07-4FAE-B3C5-3B541DFC3E30}" type="pres">
      <dgm:prSet presAssocID="{20BD2BD2-70AD-47B1-91AD-A788CD3E2D68}" presName="item3" presStyleLbl="node1" presStyleIdx="2" presStyleCnt="3">
        <dgm:presLayoutVars>
          <dgm:bulletEnabled val="1"/>
        </dgm:presLayoutVars>
      </dgm:prSet>
      <dgm:spPr/>
    </dgm:pt>
    <dgm:pt modelId="{A290614E-A5CD-4777-BD39-5102A74B3811}" type="pres">
      <dgm:prSet presAssocID="{4F5E6759-C096-4FB8-9DAD-4132F9FEC5DF}" presName="funnel" presStyleLbl="trAlignAcc1" presStyleIdx="0" presStyleCnt="1"/>
      <dgm:spPr/>
    </dgm:pt>
  </dgm:ptLst>
  <dgm:cxnLst>
    <dgm:cxn modelId="{597F4F0A-E207-479E-B94D-A68EDCA1F687}" type="presOf" srcId="{03CC94D4-5510-47D8-B90E-5264C0056739}" destId="{55F7BBA2-DE07-4FAE-B3C5-3B541DFC3E30}" srcOrd="0" destOrd="0" presId="urn:microsoft.com/office/officeart/2005/8/layout/funnel1"/>
    <dgm:cxn modelId="{8EFD3438-9739-422D-9BB2-3DF886A4AE8D}" srcId="{4F5E6759-C096-4FB8-9DAD-4132F9FEC5DF}" destId="{20BD2BD2-70AD-47B1-91AD-A788CD3E2D68}" srcOrd="3" destOrd="0" parTransId="{272BB800-3379-4908-9173-00EE627A87A4}" sibTransId="{D5493050-82AC-45DE-9DF2-AC7C15987CD3}"/>
    <dgm:cxn modelId="{294F315F-EDB3-4CD9-A96A-2C410710A832}" type="presOf" srcId="{5D2B2264-B488-4650-96F4-927BFAB16F60}" destId="{BC537FD6-4E94-4E01-B6B6-4BFD2D26FAC9}" srcOrd="0" destOrd="0" presId="urn:microsoft.com/office/officeart/2005/8/layout/funnel1"/>
    <dgm:cxn modelId="{3068BF60-06B3-4259-A7E5-5E704B214051}" type="presOf" srcId="{DF7FCCAB-DE37-4F0E-8E7B-0029CD116E52}" destId="{4F5E6CDC-EB70-4880-BA10-068DE2D65975}" srcOrd="0" destOrd="0" presId="urn:microsoft.com/office/officeart/2005/8/layout/funnel1"/>
    <dgm:cxn modelId="{78F1A042-91F8-4414-9FEA-957C5BC334BE}" srcId="{4F5E6759-C096-4FB8-9DAD-4132F9FEC5DF}" destId="{5D2B2264-B488-4650-96F4-927BFAB16F60}" srcOrd="1" destOrd="0" parTransId="{50AD872C-E26D-4A26-A2EC-62D49277EF2B}" sibTransId="{C9CEFDEB-249D-4B92-891F-61163D40584A}"/>
    <dgm:cxn modelId="{535BF070-6C51-454D-92D9-A3371B93D4D7}" type="presOf" srcId="{4F5E6759-C096-4FB8-9DAD-4132F9FEC5DF}" destId="{1F450FF5-FE38-4BD5-8C48-260EAFCF2E86}" srcOrd="0" destOrd="0" presId="urn:microsoft.com/office/officeart/2005/8/layout/funnel1"/>
    <dgm:cxn modelId="{5B2D05BD-93D2-40AB-B0F3-D40149269793}" srcId="{4F5E6759-C096-4FB8-9DAD-4132F9FEC5DF}" destId="{DF7FCCAB-DE37-4F0E-8E7B-0029CD116E52}" srcOrd="2" destOrd="0" parTransId="{83C9CD04-DCD7-402C-A309-7AB7443F3893}" sibTransId="{FCBDD1D8-A28C-4CE1-8202-585D644E3FB7}"/>
    <dgm:cxn modelId="{FDFF1BDF-6031-416A-9902-7C738A8234DB}" srcId="{4F5E6759-C096-4FB8-9DAD-4132F9FEC5DF}" destId="{03CC94D4-5510-47D8-B90E-5264C0056739}" srcOrd="0" destOrd="0" parTransId="{26C07026-72B5-4AE4-8685-2BBFBF005514}" sibTransId="{8ABC6E07-5F42-466A-86E3-8B2620B6E9E1}"/>
    <dgm:cxn modelId="{1F9574FB-5A41-4780-8F51-A036E7A3F396}" type="presOf" srcId="{20BD2BD2-70AD-47B1-91AD-A788CD3E2D68}" destId="{005F52E2-044E-4CA1-A0FA-DEA8F96D7949}" srcOrd="0" destOrd="0" presId="urn:microsoft.com/office/officeart/2005/8/layout/funnel1"/>
    <dgm:cxn modelId="{CEFEAC18-BC0A-4CA8-A5C5-14F9FBC4DC12}" type="presParOf" srcId="{1F450FF5-FE38-4BD5-8C48-260EAFCF2E86}" destId="{09F2346E-4D8A-4099-AC3E-50D661D8B5DD}" srcOrd="0" destOrd="0" presId="urn:microsoft.com/office/officeart/2005/8/layout/funnel1"/>
    <dgm:cxn modelId="{881651E2-126C-465F-B100-3D8E5BB140DE}" type="presParOf" srcId="{1F450FF5-FE38-4BD5-8C48-260EAFCF2E86}" destId="{AC77F4C3-7601-4EA5-9C38-5C329382647A}" srcOrd="1" destOrd="0" presId="urn:microsoft.com/office/officeart/2005/8/layout/funnel1"/>
    <dgm:cxn modelId="{ECC165BF-29B3-4DEB-87A3-34D34172F6A2}" type="presParOf" srcId="{1F450FF5-FE38-4BD5-8C48-260EAFCF2E86}" destId="{005F52E2-044E-4CA1-A0FA-DEA8F96D7949}" srcOrd="2" destOrd="0" presId="urn:microsoft.com/office/officeart/2005/8/layout/funnel1"/>
    <dgm:cxn modelId="{157FCC5D-E4E5-465A-A0EA-E0BF1B231912}" type="presParOf" srcId="{1F450FF5-FE38-4BD5-8C48-260EAFCF2E86}" destId="{4F5E6CDC-EB70-4880-BA10-068DE2D65975}" srcOrd="3" destOrd="0" presId="urn:microsoft.com/office/officeart/2005/8/layout/funnel1"/>
    <dgm:cxn modelId="{DE560E4B-194B-4F6C-9AFC-8C281EC7BA1B}" type="presParOf" srcId="{1F450FF5-FE38-4BD5-8C48-260EAFCF2E86}" destId="{BC537FD6-4E94-4E01-B6B6-4BFD2D26FAC9}" srcOrd="4" destOrd="0" presId="urn:microsoft.com/office/officeart/2005/8/layout/funnel1"/>
    <dgm:cxn modelId="{611B72B2-9A58-4F15-8661-0E648E596FD7}" type="presParOf" srcId="{1F450FF5-FE38-4BD5-8C48-260EAFCF2E86}" destId="{55F7BBA2-DE07-4FAE-B3C5-3B541DFC3E30}" srcOrd="5" destOrd="0" presId="urn:microsoft.com/office/officeart/2005/8/layout/funnel1"/>
    <dgm:cxn modelId="{E741CFF9-0826-46D4-8404-1EAA5B0618EA}" type="presParOf" srcId="{1F450FF5-FE38-4BD5-8C48-260EAFCF2E86}" destId="{A290614E-A5CD-4777-BD39-5102A74B381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A32AC0-1462-4329-B863-606D748BC48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4D4EC-2098-4FBB-9AC2-A66FAC541C3B}">
      <dgm:prSet phldrT="[文本]" custT="1"/>
      <dgm:spPr/>
      <dgm:t>
        <a:bodyPr/>
        <a:lstStyle/>
        <a:p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Independent variables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048FDD-B3F5-46D3-AB60-1A8526B20658}" type="parTrans" cxnId="{3D94E8A6-8607-4153-8541-224B1A8CF5CE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F1F24B-2ECF-4203-9003-7412122238A1}" type="sibTrans" cxnId="{3D94E8A6-8607-4153-8541-224B1A8CF5CE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8926D1-750C-411A-9687-BD984CD15ED8}">
      <dgm:prSet phldrT="[文本]" custT="1"/>
      <dgm:spPr/>
      <dgm:t>
        <a:bodyPr/>
        <a:lstStyle/>
        <a:p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Basic information about p2p contract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6774AE-4BDE-4574-B7AE-A0909E4E311E}" type="parTrans" cxnId="{C57A08BE-CDA5-4064-A31A-FB532B59E77B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AEDC6C-4791-4F62-B542-6C6D7A8514E7}" type="sibTrans" cxnId="{C57A08BE-CDA5-4064-A31A-FB532B59E77B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43A151-BEA8-4BFF-A673-24A93D5806B0}">
      <dgm:prSet phldrT="[文本]" custT="1"/>
      <dgm:spPr/>
      <dgm:t>
        <a:bodyPr/>
        <a:lstStyle/>
        <a:p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Basic information about borrower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70B57-64D8-4C6D-B870-DF8FFA78D577}" type="parTrans" cxnId="{B903CF5A-036A-4B3E-8F2C-24B2933C739E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F6C97E-1660-435C-B2D8-D4C562CEE59B}" type="sibTrans" cxnId="{B903CF5A-036A-4B3E-8F2C-24B2933C739E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C4C41B-B72C-4D1A-9781-DCA0FF3EB24A}">
      <dgm:prSet phldrT="[文本]" custT="1"/>
      <dgm:spPr/>
      <dgm:t>
        <a:bodyPr/>
        <a:lstStyle/>
        <a:p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Credit record of borrower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CA9024-FB8E-4956-8BCC-5768FB01FD02}" type="parTrans" cxnId="{0C2868AB-D178-4FA3-834D-FD88E280FD94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FE6CDD-D94D-4AF9-9BB5-7F4B162EF2EE}" type="sibTrans" cxnId="{0C2868AB-D178-4FA3-834D-FD88E280FD94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165EB6-476D-4E2D-9A12-442CDFDCE839}">
      <dgm:prSet phldrT="[文本]" custT="1"/>
      <dgm:spPr/>
      <dgm:t>
        <a:bodyPr/>
        <a:lstStyle/>
        <a:p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Brief introduction about the usage of money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44E3D8-AA23-4B47-AA2C-823CFB92FD30}" type="parTrans" cxnId="{FB0A5D4A-CEE1-4CCC-B12F-08AA7BD70E03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030F3-1D58-4286-B774-B47511ECCB41}" type="sibTrans" cxnId="{FB0A5D4A-CEE1-4CCC-B12F-08AA7BD70E03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F34DDB-0C7B-467D-9F51-09F642709FF9}" type="pres">
      <dgm:prSet presAssocID="{4CA32AC0-1462-4329-B863-606D748BC4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A63CF3-0392-40A9-8D2A-4ECDC9AF832C}" type="pres">
      <dgm:prSet presAssocID="{CCF4D4EC-2098-4FBB-9AC2-A66FAC541C3B}" presName="hierRoot1" presStyleCnt="0"/>
      <dgm:spPr/>
    </dgm:pt>
    <dgm:pt modelId="{C2D9C1B3-F513-4F9F-9DC6-F15B17169BE0}" type="pres">
      <dgm:prSet presAssocID="{CCF4D4EC-2098-4FBB-9AC2-A66FAC541C3B}" presName="composite" presStyleCnt="0"/>
      <dgm:spPr/>
    </dgm:pt>
    <dgm:pt modelId="{43443F45-736C-4D0B-8E64-4628E804EE21}" type="pres">
      <dgm:prSet presAssocID="{CCF4D4EC-2098-4FBB-9AC2-A66FAC541C3B}" presName="background" presStyleLbl="node0" presStyleIdx="0" presStyleCnt="1"/>
      <dgm:spPr/>
    </dgm:pt>
    <dgm:pt modelId="{E87772D1-0C07-44F2-8CEF-AECF09D0F86C}" type="pres">
      <dgm:prSet presAssocID="{CCF4D4EC-2098-4FBB-9AC2-A66FAC541C3B}" presName="text" presStyleLbl="fgAcc0" presStyleIdx="0" presStyleCnt="1">
        <dgm:presLayoutVars>
          <dgm:chPref val="3"/>
        </dgm:presLayoutVars>
      </dgm:prSet>
      <dgm:spPr/>
    </dgm:pt>
    <dgm:pt modelId="{D7899095-2E78-4A94-8D54-629979E8D919}" type="pres">
      <dgm:prSet presAssocID="{CCF4D4EC-2098-4FBB-9AC2-A66FAC541C3B}" presName="hierChild2" presStyleCnt="0"/>
      <dgm:spPr/>
    </dgm:pt>
    <dgm:pt modelId="{1F89EE6D-37C5-4A1A-BFF1-B10270CDB6B6}" type="pres">
      <dgm:prSet presAssocID="{1F6774AE-4BDE-4574-B7AE-A0909E4E311E}" presName="Name10" presStyleLbl="parChTrans1D2" presStyleIdx="0" presStyleCnt="4"/>
      <dgm:spPr/>
    </dgm:pt>
    <dgm:pt modelId="{A728D343-6864-47DA-870D-1047507A7B24}" type="pres">
      <dgm:prSet presAssocID="{968926D1-750C-411A-9687-BD984CD15ED8}" presName="hierRoot2" presStyleCnt="0"/>
      <dgm:spPr/>
    </dgm:pt>
    <dgm:pt modelId="{B06AB4DD-02AF-4889-95BF-59506733A62F}" type="pres">
      <dgm:prSet presAssocID="{968926D1-750C-411A-9687-BD984CD15ED8}" presName="composite2" presStyleCnt="0"/>
      <dgm:spPr/>
    </dgm:pt>
    <dgm:pt modelId="{691CB05A-8CC9-4828-BBFA-64EC6ED853CF}" type="pres">
      <dgm:prSet presAssocID="{968926D1-750C-411A-9687-BD984CD15ED8}" presName="background2" presStyleLbl="node2" presStyleIdx="0" presStyleCnt="4"/>
      <dgm:spPr/>
    </dgm:pt>
    <dgm:pt modelId="{6A232418-2B4D-47FD-86CD-EA013CD421BE}" type="pres">
      <dgm:prSet presAssocID="{968926D1-750C-411A-9687-BD984CD15ED8}" presName="text2" presStyleLbl="fgAcc2" presStyleIdx="0" presStyleCnt="4" custScaleX="129304">
        <dgm:presLayoutVars>
          <dgm:chPref val="3"/>
        </dgm:presLayoutVars>
      </dgm:prSet>
      <dgm:spPr/>
    </dgm:pt>
    <dgm:pt modelId="{30F92FD5-DB36-4BAF-8064-03D2ED6CF680}" type="pres">
      <dgm:prSet presAssocID="{968926D1-750C-411A-9687-BD984CD15ED8}" presName="hierChild3" presStyleCnt="0"/>
      <dgm:spPr/>
    </dgm:pt>
    <dgm:pt modelId="{1900ADEF-02A6-4B29-A79B-9B3912693154}" type="pres">
      <dgm:prSet presAssocID="{0C270B57-64D8-4C6D-B870-DF8FFA78D577}" presName="Name10" presStyleLbl="parChTrans1D2" presStyleIdx="1" presStyleCnt="4"/>
      <dgm:spPr/>
    </dgm:pt>
    <dgm:pt modelId="{F95FB86B-B8EE-4E17-A5A4-3925AFEBB9EE}" type="pres">
      <dgm:prSet presAssocID="{FD43A151-BEA8-4BFF-A673-24A93D5806B0}" presName="hierRoot2" presStyleCnt="0"/>
      <dgm:spPr/>
    </dgm:pt>
    <dgm:pt modelId="{01DCCCBD-1E38-4554-B756-FCB06DDC8D96}" type="pres">
      <dgm:prSet presAssocID="{FD43A151-BEA8-4BFF-A673-24A93D5806B0}" presName="composite2" presStyleCnt="0"/>
      <dgm:spPr/>
    </dgm:pt>
    <dgm:pt modelId="{10F90637-7D53-4001-AA90-EF8EAC63DDC9}" type="pres">
      <dgm:prSet presAssocID="{FD43A151-BEA8-4BFF-A673-24A93D5806B0}" presName="background2" presStyleLbl="node2" presStyleIdx="1" presStyleCnt="4"/>
      <dgm:spPr/>
    </dgm:pt>
    <dgm:pt modelId="{3361EF23-A478-4697-8162-C464C5657594}" type="pres">
      <dgm:prSet presAssocID="{FD43A151-BEA8-4BFF-A673-24A93D5806B0}" presName="text2" presStyleLbl="fgAcc2" presStyleIdx="1" presStyleCnt="4" custScaleX="116161">
        <dgm:presLayoutVars>
          <dgm:chPref val="3"/>
        </dgm:presLayoutVars>
      </dgm:prSet>
      <dgm:spPr/>
    </dgm:pt>
    <dgm:pt modelId="{16AFE34B-C9B1-4313-8AA1-AAF8909EC230}" type="pres">
      <dgm:prSet presAssocID="{FD43A151-BEA8-4BFF-A673-24A93D5806B0}" presName="hierChild3" presStyleCnt="0"/>
      <dgm:spPr/>
    </dgm:pt>
    <dgm:pt modelId="{E01CD4C5-202A-4169-8279-BE4614E99DF2}" type="pres">
      <dgm:prSet presAssocID="{54CA9024-FB8E-4956-8BCC-5768FB01FD02}" presName="Name10" presStyleLbl="parChTrans1D2" presStyleIdx="2" presStyleCnt="4"/>
      <dgm:spPr/>
    </dgm:pt>
    <dgm:pt modelId="{64569ECD-AC14-44BB-922B-562269915F03}" type="pres">
      <dgm:prSet presAssocID="{59C4C41B-B72C-4D1A-9781-DCA0FF3EB24A}" presName="hierRoot2" presStyleCnt="0"/>
      <dgm:spPr/>
    </dgm:pt>
    <dgm:pt modelId="{A774E98B-C8B0-4EF3-A4BF-3B4AAFAEC0F7}" type="pres">
      <dgm:prSet presAssocID="{59C4C41B-B72C-4D1A-9781-DCA0FF3EB24A}" presName="composite2" presStyleCnt="0"/>
      <dgm:spPr/>
    </dgm:pt>
    <dgm:pt modelId="{3097AEC1-13A8-4F16-BFA4-10862B1CCAB7}" type="pres">
      <dgm:prSet presAssocID="{59C4C41B-B72C-4D1A-9781-DCA0FF3EB24A}" presName="background2" presStyleLbl="node2" presStyleIdx="2" presStyleCnt="4"/>
      <dgm:spPr/>
    </dgm:pt>
    <dgm:pt modelId="{C3AA2FEA-5AE8-490B-9873-8B1C5A39B670}" type="pres">
      <dgm:prSet presAssocID="{59C4C41B-B72C-4D1A-9781-DCA0FF3EB24A}" presName="text2" presStyleLbl="fgAcc2" presStyleIdx="2" presStyleCnt="4">
        <dgm:presLayoutVars>
          <dgm:chPref val="3"/>
        </dgm:presLayoutVars>
      </dgm:prSet>
      <dgm:spPr/>
    </dgm:pt>
    <dgm:pt modelId="{BB4D2A16-0F3A-4E7A-91D5-6E4CDDA133BD}" type="pres">
      <dgm:prSet presAssocID="{59C4C41B-B72C-4D1A-9781-DCA0FF3EB24A}" presName="hierChild3" presStyleCnt="0"/>
      <dgm:spPr/>
    </dgm:pt>
    <dgm:pt modelId="{3360926D-558B-4E60-80B0-4207370A544A}" type="pres">
      <dgm:prSet presAssocID="{2A44E3D8-AA23-4B47-AA2C-823CFB92FD30}" presName="Name10" presStyleLbl="parChTrans1D2" presStyleIdx="3" presStyleCnt="4"/>
      <dgm:spPr/>
    </dgm:pt>
    <dgm:pt modelId="{65148BB1-63D4-4121-9945-825D28B67C5F}" type="pres">
      <dgm:prSet presAssocID="{22165EB6-476D-4E2D-9A12-442CDFDCE839}" presName="hierRoot2" presStyleCnt="0"/>
      <dgm:spPr/>
    </dgm:pt>
    <dgm:pt modelId="{B81F63C2-C4E9-417C-9364-BEBB36202C53}" type="pres">
      <dgm:prSet presAssocID="{22165EB6-476D-4E2D-9A12-442CDFDCE839}" presName="composite2" presStyleCnt="0"/>
      <dgm:spPr/>
    </dgm:pt>
    <dgm:pt modelId="{A7182855-CDB1-46D2-AF84-2C3D21565D68}" type="pres">
      <dgm:prSet presAssocID="{22165EB6-476D-4E2D-9A12-442CDFDCE839}" presName="background2" presStyleLbl="node2" presStyleIdx="3" presStyleCnt="4"/>
      <dgm:spPr/>
    </dgm:pt>
    <dgm:pt modelId="{EA0EBCD1-52D8-48AB-9438-C7504936E13E}" type="pres">
      <dgm:prSet presAssocID="{22165EB6-476D-4E2D-9A12-442CDFDCE839}" presName="text2" presStyleLbl="fgAcc2" presStyleIdx="3" presStyleCnt="4" custScaleX="148388">
        <dgm:presLayoutVars>
          <dgm:chPref val="3"/>
        </dgm:presLayoutVars>
      </dgm:prSet>
      <dgm:spPr/>
    </dgm:pt>
    <dgm:pt modelId="{FDFD7AB3-A2D2-4DFB-9270-CC29AD029726}" type="pres">
      <dgm:prSet presAssocID="{22165EB6-476D-4E2D-9A12-442CDFDCE839}" presName="hierChild3" presStyleCnt="0"/>
      <dgm:spPr/>
    </dgm:pt>
  </dgm:ptLst>
  <dgm:cxnLst>
    <dgm:cxn modelId="{B0ECD51D-6DD1-4B9D-92D9-036B77AE4B84}" type="presOf" srcId="{59C4C41B-B72C-4D1A-9781-DCA0FF3EB24A}" destId="{C3AA2FEA-5AE8-490B-9873-8B1C5A39B670}" srcOrd="0" destOrd="0" presId="urn:microsoft.com/office/officeart/2005/8/layout/hierarchy1"/>
    <dgm:cxn modelId="{09B75F24-62C9-4F68-BF05-C63D55A0EF05}" type="presOf" srcId="{2A44E3D8-AA23-4B47-AA2C-823CFB92FD30}" destId="{3360926D-558B-4E60-80B0-4207370A544A}" srcOrd="0" destOrd="0" presId="urn:microsoft.com/office/officeart/2005/8/layout/hierarchy1"/>
    <dgm:cxn modelId="{50281731-E2E8-44E8-A673-62ED116AF9A7}" type="presOf" srcId="{CCF4D4EC-2098-4FBB-9AC2-A66FAC541C3B}" destId="{E87772D1-0C07-44F2-8CEF-AECF09D0F86C}" srcOrd="0" destOrd="0" presId="urn:microsoft.com/office/officeart/2005/8/layout/hierarchy1"/>
    <dgm:cxn modelId="{13D9EE3F-41F8-4334-BEAE-F060AED6B128}" type="presOf" srcId="{FD43A151-BEA8-4BFF-A673-24A93D5806B0}" destId="{3361EF23-A478-4697-8162-C464C5657594}" srcOrd="0" destOrd="0" presId="urn:microsoft.com/office/officeart/2005/8/layout/hierarchy1"/>
    <dgm:cxn modelId="{FB0A5D4A-CEE1-4CCC-B12F-08AA7BD70E03}" srcId="{CCF4D4EC-2098-4FBB-9AC2-A66FAC541C3B}" destId="{22165EB6-476D-4E2D-9A12-442CDFDCE839}" srcOrd="3" destOrd="0" parTransId="{2A44E3D8-AA23-4B47-AA2C-823CFB92FD30}" sibTransId="{05D030F3-1D58-4286-B774-B47511ECCB41}"/>
    <dgm:cxn modelId="{8E986152-51BF-4819-ADA3-2E6D0DC2B4F5}" type="presOf" srcId="{968926D1-750C-411A-9687-BD984CD15ED8}" destId="{6A232418-2B4D-47FD-86CD-EA013CD421BE}" srcOrd="0" destOrd="0" presId="urn:microsoft.com/office/officeart/2005/8/layout/hierarchy1"/>
    <dgm:cxn modelId="{B903CF5A-036A-4B3E-8F2C-24B2933C739E}" srcId="{CCF4D4EC-2098-4FBB-9AC2-A66FAC541C3B}" destId="{FD43A151-BEA8-4BFF-A673-24A93D5806B0}" srcOrd="1" destOrd="0" parTransId="{0C270B57-64D8-4C6D-B870-DF8FFA78D577}" sibTransId="{D5F6C97E-1660-435C-B2D8-D4C562CEE59B}"/>
    <dgm:cxn modelId="{7E6A1983-B8AE-4662-8C74-ABF5BC27ECD6}" type="presOf" srcId="{1F6774AE-4BDE-4574-B7AE-A0909E4E311E}" destId="{1F89EE6D-37C5-4A1A-BFF1-B10270CDB6B6}" srcOrd="0" destOrd="0" presId="urn:microsoft.com/office/officeart/2005/8/layout/hierarchy1"/>
    <dgm:cxn modelId="{3D94E8A6-8607-4153-8541-224B1A8CF5CE}" srcId="{4CA32AC0-1462-4329-B863-606D748BC487}" destId="{CCF4D4EC-2098-4FBB-9AC2-A66FAC541C3B}" srcOrd="0" destOrd="0" parTransId="{9B048FDD-B3F5-46D3-AB60-1A8526B20658}" sibTransId="{FEF1F24B-2ECF-4203-9003-7412122238A1}"/>
    <dgm:cxn modelId="{0C2868AB-D178-4FA3-834D-FD88E280FD94}" srcId="{CCF4D4EC-2098-4FBB-9AC2-A66FAC541C3B}" destId="{59C4C41B-B72C-4D1A-9781-DCA0FF3EB24A}" srcOrd="2" destOrd="0" parTransId="{54CA9024-FB8E-4956-8BCC-5768FB01FD02}" sibTransId="{57FE6CDD-D94D-4AF9-9BB5-7F4B162EF2EE}"/>
    <dgm:cxn modelId="{84C478B6-CBBD-4A68-864B-A0B1662FD617}" type="presOf" srcId="{4CA32AC0-1462-4329-B863-606D748BC487}" destId="{1BF34DDB-0C7B-467D-9F51-09F642709FF9}" srcOrd="0" destOrd="0" presId="urn:microsoft.com/office/officeart/2005/8/layout/hierarchy1"/>
    <dgm:cxn modelId="{C57A08BE-CDA5-4064-A31A-FB532B59E77B}" srcId="{CCF4D4EC-2098-4FBB-9AC2-A66FAC541C3B}" destId="{968926D1-750C-411A-9687-BD984CD15ED8}" srcOrd="0" destOrd="0" parTransId="{1F6774AE-4BDE-4574-B7AE-A0909E4E311E}" sibTransId="{EEAEDC6C-4791-4F62-B542-6C6D7A8514E7}"/>
    <dgm:cxn modelId="{0042BBDA-274F-4734-8155-B4D9159E3E2C}" type="presOf" srcId="{22165EB6-476D-4E2D-9A12-442CDFDCE839}" destId="{EA0EBCD1-52D8-48AB-9438-C7504936E13E}" srcOrd="0" destOrd="0" presId="urn:microsoft.com/office/officeart/2005/8/layout/hierarchy1"/>
    <dgm:cxn modelId="{A6271ADD-D574-4594-9D1D-2545CB96907B}" type="presOf" srcId="{0C270B57-64D8-4C6D-B870-DF8FFA78D577}" destId="{1900ADEF-02A6-4B29-A79B-9B3912693154}" srcOrd="0" destOrd="0" presId="urn:microsoft.com/office/officeart/2005/8/layout/hierarchy1"/>
    <dgm:cxn modelId="{F6073BE4-FD0E-480D-9E4E-FD99B8C1FEEB}" type="presOf" srcId="{54CA9024-FB8E-4956-8BCC-5768FB01FD02}" destId="{E01CD4C5-202A-4169-8279-BE4614E99DF2}" srcOrd="0" destOrd="0" presId="urn:microsoft.com/office/officeart/2005/8/layout/hierarchy1"/>
    <dgm:cxn modelId="{931DA68E-3292-48AD-99CD-427E04388CB8}" type="presParOf" srcId="{1BF34DDB-0C7B-467D-9F51-09F642709FF9}" destId="{60A63CF3-0392-40A9-8D2A-4ECDC9AF832C}" srcOrd="0" destOrd="0" presId="urn:microsoft.com/office/officeart/2005/8/layout/hierarchy1"/>
    <dgm:cxn modelId="{2BDDCDE8-02E8-4620-A890-42972BF12A01}" type="presParOf" srcId="{60A63CF3-0392-40A9-8D2A-4ECDC9AF832C}" destId="{C2D9C1B3-F513-4F9F-9DC6-F15B17169BE0}" srcOrd="0" destOrd="0" presId="urn:microsoft.com/office/officeart/2005/8/layout/hierarchy1"/>
    <dgm:cxn modelId="{9CBCC769-22BA-486B-8D3E-948FFF9D2793}" type="presParOf" srcId="{C2D9C1B3-F513-4F9F-9DC6-F15B17169BE0}" destId="{43443F45-736C-4D0B-8E64-4628E804EE21}" srcOrd="0" destOrd="0" presId="urn:microsoft.com/office/officeart/2005/8/layout/hierarchy1"/>
    <dgm:cxn modelId="{ACF9E796-BBBC-41EB-AF5F-2E3A73C87D41}" type="presParOf" srcId="{C2D9C1B3-F513-4F9F-9DC6-F15B17169BE0}" destId="{E87772D1-0C07-44F2-8CEF-AECF09D0F86C}" srcOrd="1" destOrd="0" presId="urn:microsoft.com/office/officeart/2005/8/layout/hierarchy1"/>
    <dgm:cxn modelId="{C8AFC45E-E022-4B1D-9B1A-6D9401D22A09}" type="presParOf" srcId="{60A63CF3-0392-40A9-8D2A-4ECDC9AF832C}" destId="{D7899095-2E78-4A94-8D54-629979E8D919}" srcOrd="1" destOrd="0" presId="urn:microsoft.com/office/officeart/2005/8/layout/hierarchy1"/>
    <dgm:cxn modelId="{B0B8DDE3-2CA7-4949-9297-195249BB344A}" type="presParOf" srcId="{D7899095-2E78-4A94-8D54-629979E8D919}" destId="{1F89EE6D-37C5-4A1A-BFF1-B10270CDB6B6}" srcOrd="0" destOrd="0" presId="urn:microsoft.com/office/officeart/2005/8/layout/hierarchy1"/>
    <dgm:cxn modelId="{9C594FC4-F4FF-4B03-8283-3904E3312BCA}" type="presParOf" srcId="{D7899095-2E78-4A94-8D54-629979E8D919}" destId="{A728D343-6864-47DA-870D-1047507A7B24}" srcOrd="1" destOrd="0" presId="urn:microsoft.com/office/officeart/2005/8/layout/hierarchy1"/>
    <dgm:cxn modelId="{45E68030-4351-4EEC-9836-6ABC7772E4D1}" type="presParOf" srcId="{A728D343-6864-47DA-870D-1047507A7B24}" destId="{B06AB4DD-02AF-4889-95BF-59506733A62F}" srcOrd="0" destOrd="0" presId="urn:microsoft.com/office/officeart/2005/8/layout/hierarchy1"/>
    <dgm:cxn modelId="{F7B78D79-5D47-42EB-949A-5E225E4C017F}" type="presParOf" srcId="{B06AB4DD-02AF-4889-95BF-59506733A62F}" destId="{691CB05A-8CC9-4828-BBFA-64EC6ED853CF}" srcOrd="0" destOrd="0" presId="urn:microsoft.com/office/officeart/2005/8/layout/hierarchy1"/>
    <dgm:cxn modelId="{BD48059A-956C-4F21-AB98-FA27CB9002AF}" type="presParOf" srcId="{B06AB4DD-02AF-4889-95BF-59506733A62F}" destId="{6A232418-2B4D-47FD-86CD-EA013CD421BE}" srcOrd="1" destOrd="0" presId="urn:microsoft.com/office/officeart/2005/8/layout/hierarchy1"/>
    <dgm:cxn modelId="{A929D87F-F869-48F1-A960-FF079D98CEF2}" type="presParOf" srcId="{A728D343-6864-47DA-870D-1047507A7B24}" destId="{30F92FD5-DB36-4BAF-8064-03D2ED6CF680}" srcOrd="1" destOrd="0" presId="urn:microsoft.com/office/officeart/2005/8/layout/hierarchy1"/>
    <dgm:cxn modelId="{787CD512-3B50-4DDC-A234-D1B835B4953E}" type="presParOf" srcId="{D7899095-2E78-4A94-8D54-629979E8D919}" destId="{1900ADEF-02A6-4B29-A79B-9B3912693154}" srcOrd="2" destOrd="0" presId="urn:microsoft.com/office/officeart/2005/8/layout/hierarchy1"/>
    <dgm:cxn modelId="{99B580A5-344A-4945-94DB-41A91952FAE4}" type="presParOf" srcId="{D7899095-2E78-4A94-8D54-629979E8D919}" destId="{F95FB86B-B8EE-4E17-A5A4-3925AFEBB9EE}" srcOrd="3" destOrd="0" presId="urn:microsoft.com/office/officeart/2005/8/layout/hierarchy1"/>
    <dgm:cxn modelId="{9633335B-4A65-4E10-A87A-05B08FFED456}" type="presParOf" srcId="{F95FB86B-B8EE-4E17-A5A4-3925AFEBB9EE}" destId="{01DCCCBD-1E38-4554-B756-FCB06DDC8D96}" srcOrd="0" destOrd="0" presId="urn:microsoft.com/office/officeart/2005/8/layout/hierarchy1"/>
    <dgm:cxn modelId="{ADF55C05-CE6F-42E9-935D-65827EA7422A}" type="presParOf" srcId="{01DCCCBD-1E38-4554-B756-FCB06DDC8D96}" destId="{10F90637-7D53-4001-AA90-EF8EAC63DDC9}" srcOrd="0" destOrd="0" presId="urn:microsoft.com/office/officeart/2005/8/layout/hierarchy1"/>
    <dgm:cxn modelId="{7CBD51EA-FFC5-4369-98BA-367A1700D941}" type="presParOf" srcId="{01DCCCBD-1E38-4554-B756-FCB06DDC8D96}" destId="{3361EF23-A478-4697-8162-C464C5657594}" srcOrd="1" destOrd="0" presId="urn:microsoft.com/office/officeart/2005/8/layout/hierarchy1"/>
    <dgm:cxn modelId="{58E91E44-AE59-44B0-BDBD-ACB8DFA1EC99}" type="presParOf" srcId="{F95FB86B-B8EE-4E17-A5A4-3925AFEBB9EE}" destId="{16AFE34B-C9B1-4313-8AA1-AAF8909EC230}" srcOrd="1" destOrd="0" presId="urn:microsoft.com/office/officeart/2005/8/layout/hierarchy1"/>
    <dgm:cxn modelId="{CD4881CB-A613-4DEF-9266-2A7136037A85}" type="presParOf" srcId="{D7899095-2E78-4A94-8D54-629979E8D919}" destId="{E01CD4C5-202A-4169-8279-BE4614E99DF2}" srcOrd="4" destOrd="0" presId="urn:microsoft.com/office/officeart/2005/8/layout/hierarchy1"/>
    <dgm:cxn modelId="{81C02BC7-7107-43A2-BD54-B0786513F17F}" type="presParOf" srcId="{D7899095-2E78-4A94-8D54-629979E8D919}" destId="{64569ECD-AC14-44BB-922B-562269915F03}" srcOrd="5" destOrd="0" presId="urn:microsoft.com/office/officeart/2005/8/layout/hierarchy1"/>
    <dgm:cxn modelId="{0F0A5DC9-2A19-4EAB-9304-3BCC7785313E}" type="presParOf" srcId="{64569ECD-AC14-44BB-922B-562269915F03}" destId="{A774E98B-C8B0-4EF3-A4BF-3B4AAFAEC0F7}" srcOrd="0" destOrd="0" presId="urn:microsoft.com/office/officeart/2005/8/layout/hierarchy1"/>
    <dgm:cxn modelId="{4A272319-E3B5-47D8-8841-E94894C1BABA}" type="presParOf" srcId="{A774E98B-C8B0-4EF3-A4BF-3B4AAFAEC0F7}" destId="{3097AEC1-13A8-4F16-BFA4-10862B1CCAB7}" srcOrd="0" destOrd="0" presId="urn:microsoft.com/office/officeart/2005/8/layout/hierarchy1"/>
    <dgm:cxn modelId="{5F0884C9-B628-4457-834F-08E2C7D7AFA0}" type="presParOf" srcId="{A774E98B-C8B0-4EF3-A4BF-3B4AAFAEC0F7}" destId="{C3AA2FEA-5AE8-490B-9873-8B1C5A39B670}" srcOrd="1" destOrd="0" presId="urn:microsoft.com/office/officeart/2005/8/layout/hierarchy1"/>
    <dgm:cxn modelId="{4230F11A-0EC9-4921-B624-83199BD71299}" type="presParOf" srcId="{64569ECD-AC14-44BB-922B-562269915F03}" destId="{BB4D2A16-0F3A-4E7A-91D5-6E4CDDA133BD}" srcOrd="1" destOrd="0" presId="urn:microsoft.com/office/officeart/2005/8/layout/hierarchy1"/>
    <dgm:cxn modelId="{6EDFC7FB-508A-43BF-95C3-9E844004878B}" type="presParOf" srcId="{D7899095-2E78-4A94-8D54-629979E8D919}" destId="{3360926D-558B-4E60-80B0-4207370A544A}" srcOrd="6" destOrd="0" presId="urn:microsoft.com/office/officeart/2005/8/layout/hierarchy1"/>
    <dgm:cxn modelId="{E0971E23-BC94-46DD-9A84-440258EE0F43}" type="presParOf" srcId="{D7899095-2E78-4A94-8D54-629979E8D919}" destId="{65148BB1-63D4-4121-9945-825D28B67C5F}" srcOrd="7" destOrd="0" presId="urn:microsoft.com/office/officeart/2005/8/layout/hierarchy1"/>
    <dgm:cxn modelId="{78E11433-899E-4C05-85A5-B2AAE8574F98}" type="presParOf" srcId="{65148BB1-63D4-4121-9945-825D28B67C5F}" destId="{B81F63C2-C4E9-417C-9364-BEBB36202C53}" srcOrd="0" destOrd="0" presId="urn:microsoft.com/office/officeart/2005/8/layout/hierarchy1"/>
    <dgm:cxn modelId="{2D88CD0D-070B-40D9-9E72-3D636D52322A}" type="presParOf" srcId="{B81F63C2-C4E9-417C-9364-BEBB36202C53}" destId="{A7182855-CDB1-46D2-AF84-2C3D21565D68}" srcOrd="0" destOrd="0" presId="urn:microsoft.com/office/officeart/2005/8/layout/hierarchy1"/>
    <dgm:cxn modelId="{6AF5E14F-66D7-4DA7-9DF1-6FD1B65DDEBD}" type="presParOf" srcId="{B81F63C2-C4E9-417C-9364-BEBB36202C53}" destId="{EA0EBCD1-52D8-48AB-9438-C7504936E13E}" srcOrd="1" destOrd="0" presId="urn:microsoft.com/office/officeart/2005/8/layout/hierarchy1"/>
    <dgm:cxn modelId="{F4BFABB9-414F-4B7A-8975-05EB32DD3AF1}" type="presParOf" srcId="{65148BB1-63D4-4121-9945-825D28B67C5F}" destId="{FDFD7AB3-A2D2-4DFB-9270-CC29AD0297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2DE422-C3AF-4F1D-BA86-B441EA74E33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E3ACAA-EFDE-4DC6-A4C3-A70B397BDF99}">
      <dgm:prSet phldrT="[文本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altLang="zh-CN" dirty="0"/>
            <a:t>Principal (RMB)</a:t>
          </a:r>
          <a:endParaRPr lang="zh-CN" altLang="en-US" dirty="0"/>
        </a:p>
      </dgm:t>
    </dgm:pt>
    <dgm:pt modelId="{30F468F2-2D74-43A7-A193-837A3942B9BC}" type="parTrans" cxnId="{2DDF100A-429E-4AD2-B6D3-3E2BF2B3B35D}">
      <dgm:prSet/>
      <dgm:spPr/>
      <dgm:t>
        <a:bodyPr/>
        <a:lstStyle/>
        <a:p>
          <a:endParaRPr lang="zh-CN" altLang="en-US"/>
        </a:p>
      </dgm:t>
    </dgm:pt>
    <dgm:pt modelId="{AEEA051B-48A0-41FB-8516-951D324E7EAC}" type="sibTrans" cxnId="{2DDF100A-429E-4AD2-B6D3-3E2BF2B3B35D}">
      <dgm:prSet/>
      <dgm:spPr/>
      <dgm:t>
        <a:bodyPr/>
        <a:lstStyle/>
        <a:p>
          <a:endParaRPr lang="zh-CN" altLang="en-US"/>
        </a:p>
      </dgm:t>
    </dgm:pt>
    <dgm:pt modelId="{BB41BD4A-7D9B-4901-82B0-522BCE552D27}">
      <dgm:prSet phldrT="[文本]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altLang="zh-CN" dirty="0"/>
            <a:t>Range: 3000-500000</a:t>
          </a:r>
          <a:endParaRPr lang="zh-CN" altLang="en-US" dirty="0"/>
        </a:p>
      </dgm:t>
    </dgm:pt>
    <dgm:pt modelId="{23DBD5C6-78BB-4BDC-9A94-8B482143A8F8}" type="parTrans" cxnId="{D2C7A1A9-61DF-4F52-8741-7405A5382238}">
      <dgm:prSet/>
      <dgm:spPr/>
      <dgm:t>
        <a:bodyPr/>
        <a:lstStyle/>
        <a:p>
          <a:endParaRPr lang="zh-CN" altLang="en-US"/>
        </a:p>
      </dgm:t>
    </dgm:pt>
    <dgm:pt modelId="{5BA11A63-3800-4653-B1F4-3CA2CE0053C3}" type="sibTrans" cxnId="{D2C7A1A9-61DF-4F52-8741-7405A5382238}">
      <dgm:prSet/>
      <dgm:spPr/>
      <dgm:t>
        <a:bodyPr/>
        <a:lstStyle/>
        <a:p>
          <a:endParaRPr lang="zh-CN" altLang="en-US"/>
        </a:p>
      </dgm:t>
    </dgm:pt>
    <dgm:pt modelId="{928604EF-BAE1-4321-A8FE-2E9751254434}">
      <dgm:prSet phldrT="[文本]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altLang="zh-CN" dirty="0"/>
            <a:t>Median: 43100</a:t>
          </a:r>
          <a:endParaRPr lang="zh-CN" altLang="en-US" dirty="0"/>
        </a:p>
      </dgm:t>
    </dgm:pt>
    <dgm:pt modelId="{1A40EFE7-57AE-4FB2-9581-A89D7ADCE10B}" type="parTrans" cxnId="{3F5E66EB-D640-47B8-8F87-71BCA691F48C}">
      <dgm:prSet/>
      <dgm:spPr/>
      <dgm:t>
        <a:bodyPr/>
        <a:lstStyle/>
        <a:p>
          <a:endParaRPr lang="zh-CN" altLang="en-US"/>
        </a:p>
      </dgm:t>
    </dgm:pt>
    <dgm:pt modelId="{5565D82A-67F0-4002-B030-290D631E2311}" type="sibTrans" cxnId="{3F5E66EB-D640-47B8-8F87-71BCA691F48C}">
      <dgm:prSet/>
      <dgm:spPr/>
      <dgm:t>
        <a:bodyPr/>
        <a:lstStyle/>
        <a:p>
          <a:endParaRPr lang="zh-CN" altLang="en-US"/>
        </a:p>
      </dgm:t>
    </dgm:pt>
    <dgm:pt modelId="{5517FA2A-7C57-430A-A4DF-17A3EAE90A37}">
      <dgm:prSet phldrT="[文本]"/>
      <dgm:spPr>
        <a:solidFill>
          <a:srgbClr val="C00000"/>
        </a:solidFill>
        <a:ln>
          <a:noFill/>
        </a:ln>
      </dgm:spPr>
      <dgm:t>
        <a:bodyPr/>
        <a:lstStyle/>
        <a:p>
          <a:r>
            <a:rPr lang="en-US" altLang="zh-CN" dirty="0"/>
            <a:t>Interest rate</a:t>
          </a:r>
          <a:endParaRPr lang="zh-CN" altLang="en-US" dirty="0"/>
        </a:p>
      </dgm:t>
    </dgm:pt>
    <dgm:pt modelId="{8E0E55B9-038D-4946-B07B-A561D1DC6F8A}" type="parTrans" cxnId="{24153E7F-14F4-4A86-93C4-B1AF444D25FC}">
      <dgm:prSet/>
      <dgm:spPr/>
      <dgm:t>
        <a:bodyPr/>
        <a:lstStyle/>
        <a:p>
          <a:endParaRPr lang="zh-CN" altLang="en-US"/>
        </a:p>
      </dgm:t>
    </dgm:pt>
    <dgm:pt modelId="{39FB60C2-7D2F-44CA-B2FD-87AF82147A33}" type="sibTrans" cxnId="{24153E7F-14F4-4A86-93C4-B1AF444D25FC}">
      <dgm:prSet/>
      <dgm:spPr/>
      <dgm:t>
        <a:bodyPr/>
        <a:lstStyle/>
        <a:p>
          <a:endParaRPr lang="zh-CN" altLang="en-US"/>
        </a:p>
      </dgm:t>
    </dgm:pt>
    <dgm:pt modelId="{8F722DB5-6F8D-4047-A9A9-165188B9D6A7}">
      <dgm:prSet phldrT="[文本]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altLang="zh-CN" dirty="0"/>
            <a:t>Range: 9.5%-24%</a:t>
          </a:r>
          <a:endParaRPr lang="zh-CN" altLang="en-US" dirty="0"/>
        </a:p>
      </dgm:t>
    </dgm:pt>
    <dgm:pt modelId="{658F8ABB-F6B0-4152-B8E3-38DFAB4D97D9}" type="parTrans" cxnId="{E639FF99-D442-4ABE-BD00-B48BC3544144}">
      <dgm:prSet/>
      <dgm:spPr/>
      <dgm:t>
        <a:bodyPr/>
        <a:lstStyle/>
        <a:p>
          <a:endParaRPr lang="zh-CN" altLang="en-US"/>
        </a:p>
      </dgm:t>
    </dgm:pt>
    <dgm:pt modelId="{C4F870D6-08FB-4716-811D-A10B88893340}" type="sibTrans" cxnId="{E639FF99-D442-4ABE-BD00-B48BC3544144}">
      <dgm:prSet/>
      <dgm:spPr/>
      <dgm:t>
        <a:bodyPr/>
        <a:lstStyle/>
        <a:p>
          <a:endParaRPr lang="zh-CN" altLang="en-US"/>
        </a:p>
      </dgm:t>
    </dgm:pt>
    <dgm:pt modelId="{4A79EB21-10C6-49DA-8ACB-69A75C4666F7}">
      <dgm:prSet phldrT="[文本]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altLang="zh-CN" dirty="0"/>
            <a:t>Median: 15%</a:t>
          </a:r>
          <a:endParaRPr lang="zh-CN" altLang="en-US" dirty="0"/>
        </a:p>
      </dgm:t>
    </dgm:pt>
    <dgm:pt modelId="{4E684725-D69C-4DA8-9B61-22D2113B7C84}" type="parTrans" cxnId="{A7FDD0E4-26DF-4811-89F9-0386AB6EC8D5}">
      <dgm:prSet/>
      <dgm:spPr/>
      <dgm:t>
        <a:bodyPr/>
        <a:lstStyle/>
        <a:p>
          <a:endParaRPr lang="zh-CN" altLang="en-US"/>
        </a:p>
      </dgm:t>
    </dgm:pt>
    <dgm:pt modelId="{AB95ADA6-DFF0-4186-B11F-21AEC8C7890C}" type="sibTrans" cxnId="{A7FDD0E4-26DF-4811-89F9-0386AB6EC8D5}">
      <dgm:prSet/>
      <dgm:spPr/>
      <dgm:t>
        <a:bodyPr/>
        <a:lstStyle/>
        <a:p>
          <a:endParaRPr lang="zh-CN" altLang="en-US"/>
        </a:p>
      </dgm:t>
    </dgm:pt>
    <dgm:pt modelId="{141B5D35-E643-447B-B0F9-BD7E85ACDECD}">
      <dgm:prSet phldrT="[文本]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n-US" altLang="zh-CN" dirty="0"/>
            <a:t>Maturity (month)</a:t>
          </a:r>
          <a:endParaRPr lang="zh-CN" altLang="en-US" dirty="0"/>
        </a:p>
      </dgm:t>
    </dgm:pt>
    <dgm:pt modelId="{40CE01BC-208F-4108-A500-D1701CD902CA}" type="parTrans" cxnId="{DBEE6B1C-9AF6-44CA-A382-70DFC23DAB98}">
      <dgm:prSet/>
      <dgm:spPr/>
      <dgm:t>
        <a:bodyPr/>
        <a:lstStyle/>
        <a:p>
          <a:endParaRPr lang="zh-CN" altLang="en-US"/>
        </a:p>
      </dgm:t>
    </dgm:pt>
    <dgm:pt modelId="{E46094C7-EC4C-4D34-9811-7A6EBC2D1857}" type="sibTrans" cxnId="{DBEE6B1C-9AF6-44CA-A382-70DFC23DAB98}">
      <dgm:prSet/>
      <dgm:spPr/>
      <dgm:t>
        <a:bodyPr/>
        <a:lstStyle/>
        <a:p>
          <a:endParaRPr lang="zh-CN" altLang="en-US"/>
        </a:p>
      </dgm:t>
    </dgm:pt>
    <dgm:pt modelId="{B1AB3534-8145-42E7-A9DE-50F6D988699E}">
      <dgm:prSet phldrT="[文本]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altLang="zh-CN" dirty="0"/>
            <a:t>Range: 3-36</a:t>
          </a:r>
          <a:endParaRPr lang="zh-CN" altLang="en-US" dirty="0"/>
        </a:p>
      </dgm:t>
    </dgm:pt>
    <dgm:pt modelId="{864AA4F5-9170-40BD-BAD7-8972BD86BDC3}" type="parTrans" cxnId="{AC122C74-AEA9-4DE9-A192-5E2B848FCCCB}">
      <dgm:prSet/>
      <dgm:spPr/>
      <dgm:t>
        <a:bodyPr/>
        <a:lstStyle/>
        <a:p>
          <a:endParaRPr lang="zh-CN" altLang="en-US"/>
        </a:p>
      </dgm:t>
    </dgm:pt>
    <dgm:pt modelId="{1EB8353F-03A2-4F81-9D9C-DB9464430056}" type="sibTrans" cxnId="{AC122C74-AEA9-4DE9-A192-5E2B848FCCCB}">
      <dgm:prSet/>
      <dgm:spPr/>
      <dgm:t>
        <a:bodyPr/>
        <a:lstStyle/>
        <a:p>
          <a:endParaRPr lang="zh-CN" altLang="en-US"/>
        </a:p>
      </dgm:t>
    </dgm:pt>
    <dgm:pt modelId="{1D55EB2F-C215-41FB-B296-044AA443CC31}">
      <dgm:prSet phldrT="[文本]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altLang="zh-CN" dirty="0"/>
            <a:t>Median: 18</a:t>
          </a:r>
          <a:endParaRPr lang="zh-CN" altLang="en-US" dirty="0"/>
        </a:p>
      </dgm:t>
    </dgm:pt>
    <dgm:pt modelId="{B49E2A56-B49F-4867-A545-52DA7E160E4D}" type="parTrans" cxnId="{EE14684D-C994-469F-9355-C081094DA205}">
      <dgm:prSet/>
      <dgm:spPr/>
      <dgm:t>
        <a:bodyPr/>
        <a:lstStyle/>
        <a:p>
          <a:endParaRPr lang="zh-CN" altLang="en-US"/>
        </a:p>
      </dgm:t>
    </dgm:pt>
    <dgm:pt modelId="{D5F6F92A-258C-4C69-8065-982E10E05CA7}" type="sibTrans" cxnId="{EE14684D-C994-469F-9355-C081094DA205}">
      <dgm:prSet/>
      <dgm:spPr/>
      <dgm:t>
        <a:bodyPr/>
        <a:lstStyle/>
        <a:p>
          <a:endParaRPr lang="zh-CN" altLang="en-US"/>
        </a:p>
      </dgm:t>
    </dgm:pt>
    <dgm:pt modelId="{D64CE12A-E258-47CB-8584-02DADD85BC53}">
      <dgm:prSet phldrT="[文本]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altLang="zh-CN" dirty="0"/>
            <a:t>Mean: 66027</a:t>
          </a:r>
          <a:endParaRPr lang="zh-CN" altLang="en-US" dirty="0"/>
        </a:p>
      </dgm:t>
    </dgm:pt>
    <dgm:pt modelId="{3C9B0BA0-28CD-4725-906A-EE7DFEE08CBE}" type="parTrans" cxnId="{827FCB07-1B6A-48BC-86D8-8BC7B50375F8}">
      <dgm:prSet/>
      <dgm:spPr/>
      <dgm:t>
        <a:bodyPr/>
        <a:lstStyle/>
        <a:p>
          <a:endParaRPr lang="zh-CN" altLang="en-US"/>
        </a:p>
      </dgm:t>
    </dgm:pt>
    <dgm:pt modelId="{B0507C99-7CF3-4E12-B145-CFE19C3DC7F5}" type="sibTrans" cxnId="{827FCB07-1B6A-48BC-86D8-8BC7B50375F8}">
      <dgm:prSet/>
      <dgm:spPr/>
      <dgm:t>
        <a:bodyPr/>
        <a:lstStyle/>
        <a:p>
          <a:endParaRPr lang="zh-CN" altLang="en-US"/>
        </a:p>
      </dgm:t>
    </dgm:pt>
    <dgm:pt modelId="{65F138C9-8A3C-4B15-B255-EE021CE98360}">
      <dgm:prSet phldrT="[文本]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altLang="zh-CN" dirty="0"/>
            <a:t>Mean: 14.05%</a:t>
          </a:r>
          <a:endParaRPr lang="zh-CN" altLang="en-US" dirty="0"/>
        </a:p>
      </dgm:t>
    </dgm:pt>
    <dgm:pt modelId="{30ADC514-13F1-44EC-95B7-4D67DCAC7221}" type="parTrans" cxnId="{B3E59651-8DC1-4AA6-AC79-41435B4AB420}">
      <dgm:prSet/>
      <dgm:spPr/>
      <dgm:t>
        <a:bodyPr/>
        <a:lstStyle/>
        <a:p>
          <a:endParaRPr lang="zh-CN" altLang="en-US"/>
        </a:p>
      </dgm:t>
    </dgm:pt>
    <dgm:pt modelId="{62928606-7CE3-4DAE-806B-B71F7E997EBB}" type="sibTrans" cxnId="{B3E59651-8DC1-4AA6-AC79-41435B4AB420}">
      <dgm:prSet/>
      <dgm:spPr/>
      <dgm:t>
        <a:bodyPr/>
        <a:lstStyle/>
        <a:p>
          <a:endParaRPr lang="zh-CN" altLang="en-US"/>
        </a:p>
      </dgm:t>
    </dgm:pt>
    <dgm:pt modelId="{0858F4BD-1691-4A9B-9FEC-3AB4605C5927}">
      <dgm:prSet phldrT="[文本]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altLang="zh-CN" dirty="0"/>
            <a:t>Mean:17.52</a:t>
          </a:r>
          <a:endParaRPr lang="zh-CN" altLang="en-US" dirty="0"/>
        </a:p>
      </dgm:t>
    </dgm:pt>
    <dgm:pt modelId="{2855F929-DC4A-4AE0-A801-CA4730BE3F64}" type="parTrans" cxnId="{FF3660EE-C49A-4926-A6DA-E56E3AEE3F4E}">
      <dgm:prSet/>
      <dgm:spPr/>
      <dgm:t>
        <a:bodyPr/>
        <a:lstStyle/>
        <a:p>
          <a:endParaRPr lang="zh-CN" altLang="en-US"/>
        </a:p>
      </dgm:t>
    </dgm:pt>
    <dgm:pt modelId="{D1899CC1-DB9C-4A37-8FA6-7116B9BB5DDC}" type="sibTrans" cxnId="{FF3660EE-C49A-4926-A6DA-E56E3AEE3F4E}">
      <dgm:prSet/>
      <dgm:spPr/>
      <dgm:t>
        <a:bodyPr/>
        <a:lstStyle/>
        <a:p>
          <a:endParaRPr lang="zh-CN" altLang="en-US"/>
        </a:p>
      </dgm:t>
    </dgm:pt>
    <dgm:pt modelId="{71112D25-65E4-4231-A85E-C3DC6C677145}" type="pres">
      <dgm:prSet presAssocID="{EC2DE422-C3AF-4F1D-BA86-B441EA74E336}" presName="Name0" presStyleCnt="0">
        <dgm:presLayoutVars>
          <dgm:dir/>
          <dgm:animLvl val="lvl"/>
          <dgm:resizeHandles val="exact"/>
        </dgm:presLayoutVars>
      </dgm:prSet>
      <dgm:spPr/>
    </dgm:pt>
    <dgm:pt modelId="{276FB733-DA56-49BF-9C44-85E6B23C9095}" type="pres">
      <dgm:prSet presAssocID="{2DE3ACAA-EFDE-4DC6-A4C3-A70B397BDF99}" presName="composite" presStyleCnt="0"/>
      <dgm:spPr/>
    </dgm:pt>
    <dgm:pt modelId="{050A66C1-7703-4BA5-83B8-07B88BBBC227}" type="pres">
      <dgm:prSet presAssocID="{2DE3ACAA-EFDE-4DC6-A4C3-A70B397BDF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FDBA25A-D5B8-4F51-A93A-C86CFFCD4DDB}" type="pres">
      <dgm:prSet presAssocID="{2DE3ACAA-EFDE-4DC6-A4C3-A70B397BDF99}" presName="desTx" presStyleLbl="alignAccFollowNode1" presStyleIdx="0" presStyleCnt="3">
        <dgm:presLayoutVars>
          <dgm:bulletEnabled val="1"/>
        </dgm:presLayoutVars>
      </dgm:prSet>
      <dgm:spPr/>
    </dgm:pt>
    <dgm:pt modelId="{C626F730-E563-41A6-99B8-B0E37F07BE6D}" type="pres">
      <dgm:prSet presAssocID="{AEEA051B-48A0-41FB-8516-951D324E7EAC}" presName="space" presStyleCnt="0"/>
      <dgm:spPr/>
    </dgm:pt>
    <dgm:pt modelId="{B92F6880-54B2-4416-A2E9-53D6DEC4C9C2}" type="pres">
      <dgm:prSet presAssocID="{5517FA2A-7C57-430A-A4DF-17A3EAE90A37}" presName="composite" presStyleCnt="0"/>
      <dgm:spPr/>
    </dgm:pt>
    <dgm:pt modelId="{E6E2BE77-893D-443D-B293-70390E5AA988}" type="pres">
      <dgm:prSet presAssocID="{5517FA2A-7C57-430A-A4DF-17A3EAE90A3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AD391C6-62BC-4812-B927-6993C5A0C0B4}" type="pres">
      <dgm:prSet presAssocID="{5517FA2A-7C57-430A-A4DF-17A3EAE90A37}" presName="desTx" presStyleLbl="alignAccFollowNode1" presStyleIdx="1" presStyleCnt="3">
        <dgm:presLayoutVars>
          <dgm:bulletEnabled val="1"/>
        </dgm:presLayoutVars>
      </dgm:prSet>
      <dgm:spPr/>
    </dgm:pt>
    <dgm:pt modelId="{98F6096A-67F3-4A92-8EC5-455E32BB105F}" type="pres">
      <dgm:prSet presAssocID="{39FB60C2-7D2F-44CA-B2FD-87AF82147A33}" presName="space" presStyleCnt="0"/>
      <dgm:spPr/>
    </dgm:pt>
    <dgm:pt modelId="{35A59573-8513-41CA-843F-708732E5152B}" type="pres">
      <dgm:prSet presAssocID="{141B5D35-E643-447B-B0F9-BD7E85ACDECD}" presName="composite" presStyleCnt="0"/>
      <dgm:spPr/>
    </dgm:pt>
    <dgm:pt modelId="{821C588E-7D4A-40E6-953F-74A09080B6FE}" type="pres">
      <dgm:prSet presAssocID="{141B5D35-E643-447B-B0F9-BD7E85ACDEC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4CD730D-40EE-4515-9540-095FAE5A8B8A}" type="pres">
      <dgm:prSet presAssocID="{141B5D35-E643-447B-B0F9-BD7E85ACDEC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27FCB07-1B6A-48BC-86D8-8BC7B50375F8}" srcId="{2DE3ACAA-EFDE-4DC6-A4C3-A70B397BDF99}" destId="{D64CE12A-E258-47CB-8584-02DADD85BC53}" srcOrd="2" destOrd="0" parTransId="{3C9B0BA0-28CD-4725-906A-EE7DFEE08CBE}" sibTransId="{B0507C99-7CF3-4E12-B145-CFE19C3DC7F5}"/>
    <dgm:cxn modelId="{FB753E08-EB74-41BE-A7C1-4589A6DF6855}" type="presOf" srcId="{928604EF-BAE1-4321-A8FE-2E9751254434}" destId="{BFDBA25A-D5B8-4F51-A93A-C86CFFCD4DDB}" srcOrd="0" destOrd="1" presId="urn:microsoft.com/office/officeart/2005/8/layout/hList1"/>
    <dgm:cxn modelId="{2DDF100A-429E-4AD2-B6D3-3E2BF2B3B35D}" srcId="{EC2DE422-C3AF-4F1D-BA86-B441EA74E336}" destId="{2DE3ACAA-EFDE-4DC6-A4C3-A70B397BDF99}" srcOrd="0" destOrd="0" parTransId="{30F468F2-2D74-43A7-A193-837A3942B9BC}" sibTransId="{AEEA051B-48A0-41FB-8516-951D324E7EAC}"/>
    <dgm:cxn modelId="{7C1EEE0B-3815-4F13-9996-D3A1678617D6}" type="presOf" srcId="{1D55EB2F-C215-41FB-B296-044AA443CC31}" destId="{C4CD730D-40EE-4515-9540-095FAE5A8B8A}" srcOrd="0" destOrd="1" presId="urn:microsoft.com/office/officeart/2005/8/layout/hList1"/>
    <dgm:cxn modelId="{43190F0D-65FB-4D54-8F7F-0687C6DD8127}" type="presOf" srcId="{B1AB3534-8145-42E7-A9DE-50F6D988699E}" destId="{C4CD730D-40EE-4515-9540-095FAE5A8B8A}" srcOrd="0" destOrd="0" presId="urn:microsoft.com/office/officeart/2005/8/layout/hList1"/>
    <dgm:cxn modelId="{DBEE6B1C-9AF6-44CA-A382-70DFC23DAB98}" srcId="{EC2DE422-C3AF-4F1D-BA86-B441EA74E336}" destId="{141B5D35-E643-447B-B0F9-BD7E85ACDECD}" srcOrd="2" destOrd="0" parTransId="{40CE01BC-208F-4108-A500-D1701CD902CA}" sibTransId="{E46094C7-EC4C-4D34-9811-7A6EBC2D1857}"/>
    <dgm:cxn modelId="{AD9C3033-0B10-45C4-ABF3-0F8737CC7310}" type="presOf" srcId="{141B5D35-E643-447B-B0F9-BD7E85ACDECD}" destId="{821C588E-7D4A-40E6-953F-74A09080B6FE}" srcOrd="0" destOrd="0" presId="urn:microsoft.com/office/officeart/2005/8/layout/hList1"/>
    <dgm:cxn modelId="{95F7C03F-3404-4ABE-A817-AA405B2DDB13}" type="presOf" srcId="{BB41BD4A-7D9B-4901-82B0-522BCE552D27}" destId="{BFDBA25A-D5B8-4F51-A93A-C86CFFCD4DDB}" srcOrd="0" destOrd="0" presId="urn:microsoft.com/office/officeart/2005/8/layout/hList1"/>
    <dgm:cxn modelId="{A586E03F-EF95-4889-A253-22E85AD0A171}" type="presOf" srcId="{8F722DB5-6F8D-4047-A9A9-165188B9D6A7}" destId="{AAD391C6-62BC-4812-B927-6993C5A0C0B4}" srcOrd="0" destOrd="0" presId="urn:microsoft.com/office/officeart/2005/8/layout/hList1"/>
    <dgm:cxn modelId="{EE14684D-C994-469F-9355-C081094DA205}" srcId="{141B5D35-E643-447B-B0F9-BD7E85ACDECD}" destId="{1D55EB2F-C215-41FB-B296-044AA443CC31}" srcOrd="1" destOrd="0" parTransId="{B49E2A56-B49F-4867-A545-52DA7E160E4D}" sibTransId="{D5F6F92A-258C-4C69-8065-982E10E05CA7}"/>
    <dgm:cxn modelId="{E330916F-0BD5-4FB2-9015-9BC6A73F5FFF}" type="presOf" srcId="{2DE3ACAA-EFDE-4DC6-A4C3-A70B397BDF99}" destId="{050A66C1-7703-4BA5-83B8-07B88BBBC227}" srcOrd="0" destOrd="0" presId="urn:microsoft.com/office/officeart/2005/8/layout/hList1"/>
    <dgm:cxn modelId="{FA7B5D71-327E-4F8D-AD46-6C415FD34E54}" type="presOf" srcId="{4A79EB21-10C6-49DA-8ACB-69A75C4666F7}" destId="{AAD391C6-62BC-4812-B927-6993C5A0C0B4}" srcOrd="0" destOrd="1" presId="urn:microsoft.com/office/officeart/2005/8/layout/hList1"/>
    <dgm:cxn modelId="{B3E59651-8DC1-4AA6-AC79-41435B4AB420}" srcId="{5517FA2A-7C57-430A-A4DF-17A3EAE90A37}" destId="{65F138C9-8A3C-4B15-B255-EE021CE98360}" srcOrd="2" destOrd="0" parTransId="{30ADC514-13F1-44EC-95B7-4D67DCAC7221}" sibTransId="{62928606-7CE3-4DAE-806B-B71F7E997EBB}"/>
    <dgm:cxn modelId="{AC122C74-AEA9-4DE9-A192-5E2B848FCCCB}" srcId="{141B5D35-E643-447B-B0F9-BD7E85ACDECD}" destId="{B1AB3534-8145-42E7-A9DE-50F6D988699E}" srcOrd="0" destOrd="0" parTransId="{864AA4F5-9170-40BD-BAD7-8972BD86BDC3}" sibTransId="{1EB8353F-03A2-4F81-9D9C-DB9464430056}"/>
    <dgm:cxn modelId="{BEB2FD75-E007-4F98-A2DE-B25B55F5F798}" type="presOf" srcId="{D64CE12A-E258-47CB-8584-02DADD85BC53}" destId="{BFDBA25A-D5B8-4F51-A93A-C86CFFCD4DDB}" srcOrd="0" destOrd="2" presId="urn:microsoft.com/office/officeart/2005/8/layout/hList1"/>
    <dgm:cxn modelId="{14FC6279-40DD-4968-A99F-0CE62CA698E0}" type="presOf" srcId="{EC2DE422-C3AF-4F1D-BA86-B441EA74E336}" destId="{71112D25-65E4-4231-A85E-C3DC6C677145}" srcOrd="0" destOrd="0" presId="urn:microsoft.com/office/officeart/2005/8/layout/hList1"/>
    <dgm:cxn modelId="{24153E7F-14F4-4A86-93C4-B1AF444D25FC}" srcId="{EC2DE422-C3AF-4F1D-BA86-B441EA74E336}" destId="{5517FA2A-7C57-430A-A4DF-17A3EAE90A37}" srcOrd="1" destOrd="0" parTransId="{8E0E55B9-038D-4946-B07B-A561D1DC6F8A}" sibTransId="{39FB60C2-7D2F-44CA-B2FD-87AF82147A33}"/>
    <dgm:cxn modelId="{D7725E8A-EB73-49AA-BEFC-258AFCA83570}" type="presOf" srcId="{0858F4BD-1691-4A9B-9FEC-3AB4605C5927}" destId="{C4CD730D-40EE-4515-9540-095FAE5A8B8A}" srcOrd="0" destOrd="2" presId="urn:microsoft.com/office/officeart/2005/8/layout/hList1"/>
    <dgm:cxn modelId="{E639FF99-D442-4ABE-BD00-B48BC3544144}" srcId="{5517FA2A-7C57-430A-A4DF-17A3EAE90A37}" destId="{8F722DB5-6F8D-4047-A9A9-165188B9D6A7}" srcOrd="0" destOrd="0" parTransId="{658F8ABB-F6B0-4152-B8E3-38DFAB4D97D9}" sibTransId="{C4F870D6-08FB-4716-811D-A10B88893340}"/>
    <dgm:cxn modelId="{D2C7A1A9-61DF-4F52-8741-7405A5382238}" srcId="{2DE3ACAA-EFDE-4DC6-A4C3-A70B397BDF99}" destId="{BB41BD4A-7D9B-4901-82B0-522BCE552D27}" srcOrd="0" destOrd="0" parTransId="{23DBD5C6-78BB-4BDC-9A94-8B482143A8F8}" sibTransId="{5BA11A63-3800-4653-B1F4-3CA2CE0053C3}"/>
    <dgm:cxn modelId="{3077D0C0-25C0-4261-AAD5-8D186A8B5EFB}" type="presOf" srcId="{65F138C9-8A3C-4B15-B255-EE021CE98360}" destId="{AAD391C6-62BC-4812-B927-6993C5A0C0B4}" srcOrd="0" destOrd="2" presId="urn:microsoft.com/office/officeart/2005/8/layout/hList1"/>
    <dgm:cxn modelId="{E95479D4-D299-469E-84D7-B27DBF4FA996}" type="presOf" srcId="{5517FA2A-7C57-430A-A4DF-17A3EAE90A37}" destId="{E6E2BE77-893D-443D-B293-70390E5AA988}" srcOrd="0" destOrd="0" presId="urn:microsoft.com/office/officeart/2005/8/layout/hList1"/>
    <dgm:cxn modelId="{A7FDD0E4-26DF-4811-89F9-0386AB6EC8D5}" srcId="{5517FA2A-7C57-430A-A4DF-17A3EAE90A37}" destId="{4A79EB21-10C6-49DA-8ACB-69A75C4666F7}" srcOrd="1" destOrd="0" parTransId="{4E684725-D69C-4DA8-9B61-22D2113B7C84}" sibTransId="{AB95ADA6-DFF0-4186-B11F-21AEC8C7890C}"/>
    <dgm:cxn modelId="{3F5E66EB-D640-47B8-8F87-71BCA691F48C}" srcId="{2DE3ACAA-EFDE-4DC6-A4C3-A70B397BDF99}" destId="{928604EF-BAE1-4321-A8FE-2E9751254434}" srcOrd="1" destOrd="0" parTransId="{1A40EFE7-57AE-4FB2-9581-A89D7ADCE10B}" sibTransId="{5565D82A-67F0-4002-B030-290D631E2311}"/>
    <dgm:cxn modelId="{FF3660EE-C49A-4926-A6DA-E56E3AEE3F4E}" srcId="{141B5D35-E643-447B-B0F9-BD7E85ACDECD}" destId="{0858F4BD-1691-4A9B-9FEC-3AB4605C5927}" srcOrd="2" destOrd="0" parTransId="{2855F929-DC4A-4AE0-A801-CA4730BE3F64}" sibTransId="{D1899CC1-DB9C-4A37-8FA6-7116B9BB5DDC}"/>
    <dgm:cxn modelId="{3ED243DA-A087-4729-984E-3AE05691E761}" type="presParOf" srcId="{71112D25-65E4-4231-A85E-C3DC6C677145}" destId="{276FB733-DA56-49BF-9C44-85E6B23C9095}" srcOrd="0" destOrd="0" presId="urn:microsoft.com/office/officeart/2005/8/layout/hList1"/>
    <dgm:cxn modelId="{430BC8AF-4AD9-43C6-95CA-BFB11D98F92B}" type="presParOf" srcId="{276FB733-DA56-49BF-9C44-85E6B23C9095}" destId="{050A66C1-7703-4BA5-83B8-07B88BBBC227}" srcOrd="0" destOrd="0" presId="urn:microsoft.com/office/officeart/2005/8/layout/hList1"/>
    <dgm:cxn modelId="{F8794157-BF14-4664-A8A9-EAD234F1ABF2}" type="presParOf" srcId="{276FB733-DA56-49BF-9C44-85E6B23C9095}" destId="{BFDBA25A-D5B8-4F51-A93A-C86CFFCD4DDB}" srcOrd="1" destOrd="0" presId="urn:microsoft.com/office/officeart/2005/8/layout/hList1"/>
    <dgm:cxn modelId="{B9F0B3FE-BC88-41AD-9943-067E33C2CEC4}" type="presParOf" srcId="{71112D25-65E4-4231-A85E-C3DC6C677145}" destId="{C626F730-E563-41A6-99B8-B0E37F07BE6D}" srcOrd="1" destOrd="0" presId="urn:microsoft.com/office/officeart/2005/8/layout/hList1"/>
    <dgm:cxn modelId="{F2F688DC-E86C-4376-B915-E72B55DAE031}" type="presParOf" srcId="{71112D25-65E4-4231-A85E-C3DC6C677145}" destId="{B92F6880-54B2-4416-A2E9-53D6DEC4C9C2}" srcOrd="2" destOrd="0" presId="urn:microsoft.com/office/officeart/2005/8/layout/hList1"/>
    <dgm:cxn modelId="{6FBEE0DD-BB4E-4DF8-8789-D868D96AC74B}" type="presParOf" srcId="{B92F6880-54B2-4416-A2E9-53D6DEC4C9C2}" destId="{E6E2BE77-893D-443D-B293-70390E5AA988}" srcOrd="0" destOrd="0" presId="urn:microsoft.com/office/officeart/2005/8/layout/hList1"/>
    <dgm:cxn modelId="{D2A15FE3-BFD3-46DB-A766-AE2366C460F5}" type="presParOf" srcId="{B92F6880-54B2-4416-A2E9-53D6DEC4C9C2}" destId="{AAD391C6-62BC-4812-B927-6993C5A0C0B4}" srcOrd="1" destOrd="0" presId="urn:microsoft.com/office/officeart/2005/8/layout/hList1"/>
    <dgm:cxn modelId="{B8A68AC2-7301-4964-A813-9B4266FE15E8}" type="presParOf" srcId="{71112D25-65E4-4231-A85E-C3DC6C677145}" destId="{98F6096A-67F3-4A92-8EC5-455E32BB105F}" srcOrd="3" destOrd="0" presId="urn:microsoft.com/office/officeart/2005/8/layout/hList1"/>
    <dgm:cxn modelId="{6DB1DAAE-F516-4577-AD16-4E4559F65AEC}" type="presParOf" srcId="{71112D25-65E4-4231-A85E-C3DC6C677145}" destId="{35A59573-8513-41CA-843F-708732E5152B}" srcOrd="4" destOrd="0" presId="urn:microsoft.com/office/officeart/2005/8/layout/hList1"/>
    <dgm:cxn modelId="{F6950BB3-D3E0-4ED2-8F2B-6FCAA3412A70}" type="presParOf" srcId="{35A59573-8513-41CA-843F-708732E5152B}" destId="{821C588E-7D4A-40E6-953F-74A09080B6FE}" srcOrd="0" destOrd="0" presId="urn:microsoft.com/office/officeart/2005/8/layout/hList1"/>
    <dgm:cxn modelId="{CB9F8219-598C-410D-9053-C4570EA6DBD8}" type="presParOf" srcId="{35A59573-8513-41CA-843F-708732E5152B}" destId="{C4CD730D-40EE-4515-9540-095FAE5A8B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764053-DE6A-4D65-AC4E-70337A55DA3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50CEBF-C476-4AF3-94D0-08D5E89CBF85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Theory?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5AB5CF-E9A3-4B6D-A70C-D9C5A9AEA35E}" type="parTrans" cxnId="{832B6124-E657-49FE-9D6E-E375F26E30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DD2FA6-167A-48E5-8881-EF1A32999B35}" type="sibTrans" cxnId="{832B6124-E657-49FE-9D6E-E375F26E30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3747BC-F382-47F5-B47A-4686D55706A0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Familiarity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EA5D23-031D-4F3A-AA57-371E85D23176}" type="parTrans" cxnId="{E7DE7FA7-35F9-452B-A1E9-01F4F980CC0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8982F1-73F7-43DF-A1C9-E96E186114C6}" type="sibTrans" cxnId="{E7DE7FA7-35F9-452B-A1E9-01F4F980CC0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76BD4F-6A88-4E4B-9FD4-2498ED92236A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Availability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0128FF-9C02-4AC9-8794-A8A536624777}" type="parTrans" cxnId="{9C729851-E1A1-4E32-9ED3-833AE5C496E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64B85-1579-4541-87CE-DCC0256FB1CF}" type="sibTrans" cxnId="{9C729851-E1A1-4E32-9ED3-833AE5C496E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A5E2F0-A886-46F1-82D4-0852BA50F46E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Method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DE07AB-79D3-4676-9164-11DA26CBD08E}" type="parTrans" cxnId="{4E5CE2E5-38BB-467D-8EA4-B47E884BB09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B2AEA2-E74A-4C07-81AE-ED524CDB7A3F}" type="sibTrans" cxnId="{4E5CE2E5-38BB-467D-8EA4-B47E884BB09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FF36C7-32A9-4FBC-A226-BC11C045D22A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Sentiment Analysis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8EEB00-055D-4B9B-98E3-3DD95A2AEBD4}" type="parTrans" cxnId="{2DCBE276-DED4-424A-9F32-3F00AFF0826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7C721D-EB92-41E7-A8FD-21B77000746F}" type="sibTrans" cxnId="{2DCBE276-DED4-424A-9F32-3F00AFF0826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A590C9-F533-404E-8F6F-44019E2E5A80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Possible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obstacles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E36CAA-9319-452E-BC36-CCB396338F0D}" type="parTrans" cxnId="{2409EBD7-CDAC-4E82-B743-F14C02A1ACD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241863-F744-4F0B-A33A-E03AB73E4F55}" type="sibTrans" cxnId="{2409EBD7-CDAC-4E82-B743-F14C02A1ACD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18FF6E-3330-48C9-B68C-6C15DAEA9D2A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Hard to decide gram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6AB80E-EF29-487D-AD4A-5E3AD447AB3A}" type="parTrans" cxnId="{28AD6CC6-E9B3-452F-843B-E9B6EDE194C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4C842-357F-4CDA-BD01-D29803C33D4B}" type="sibTrans" cxnId="{28AD6CC6-E9B3-452F-843B-E9B6EDE194C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ABB706-306F-4D4C-89E3-B5BC0F0D323F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Hard to do 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</a:rPr>
            <a:t>word stemming 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6A341F-39C6-492C-80E0-7EC4C6A09845}" type="parTrans" cxnId="{35C1CFE2-06EB-46DB-8FA8-AD2F71A3F9E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EC34E0-2B19-4BE0-B116-42948A92C5C3}" type="sibTrans" cxnId="{35C1CFE2-06EB-46DB-8FA8-AD2F71A3F9E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77B330-00D5-4C24-B0F9-2603C4382496}" type="pres">
      <dgm:prSet presAssocID="{35764053-DE6A-4D65-AC4E-70337A55DA37}" presName="linearFlow" presStyleCnt="0">
        <dgm:presLayoutVars>
          <dgm:dir/>
          <dgm:animLvl val="lvl"/>
          <dgm:resizeHandles val="exact"/>
        </dgm:presLayoutVars>
      </dgm:prSet>
      <dgm:spPr/>
    </dgm:pt>
    <dgm:pt modelId="{9220150C-1C89-4D94-A2BD-E1516C6D5E2B}" type="pres">
      <dgm:prSet presAssocID="{6850CEBF-C476-4AF3-94D0-08D5E89CBF85}" presName="composite" presStyleCnt="0"/>
      <dgm:spPr/>
    </dgm:pt>
    <dgm:pt modelId="{C9F8F7E5-9D82-4A83-A7A7-582FBBA1A6D8}" type="pres">
      <dgm:prSet presAssocID="{6850CEBF-C476-4AF3-94D0-08D5E89CBF8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D474495-E763-4F6C-B45B-E58C24A5F203}" type="pres">
      <dgm:prSet presAssocID="{6850CEBF-C476-4AF3-94D0-08D5E89CBF85}" presName="descendantText" presStyleLbl="alignAcc1" presStyleIdx="0" presStyleCnt="3">
        <dgm:presLayoutVars>
          <dgm:bulletEnabled val="1"/>
        </dgm:presLayoutVars>
      </dgm:prSet>
      <dgm:spPr/>
    </dgm:pt>
    <dgm:pt modelId="{A37701DB-2BFF-4209-90E8-1F9883E12CBE}" type="pres">
      <dgm:prSet presAssocID="{32DD2FA6-167A-48E5-8881-EF1A32999B35}" presName="sp" presStyleCnt="0"/>
      <dgm:spPr/>
    </dgm:pt>
    <dgm:pt modelId="{D3AA95FF-5C3B-4EA1-BE40-60D64A0E4F48}" type="pres">
      <dgm:prSet presAssocID="{15A5E2F0-A886-46F1-82D4-0852BA50F46E}" presName="composite" presStyleCnt="0"/>
      <dgm:spPr/>
    </dgm:pt>
    <dgm:pt modelId="{8E5FC7DF-986B-4D7E-82DD-16D7DDB2F1B3}" type="pres">
      <dgm:prSet presAssocID="{15A5E2F0-A886-46F1-82D4-0852BA50F46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B5AC61B-E078-4CB6-B5FF-DFCC317557F1}" type="pres">
      <dgm:prSet presAssocID="{15A5E2F0-A886-46F1-82D4-0852BA50F46E}" presName="descendantText" presStyleLbl="alignAcc1" presStyleIdx="1" presStyleCnt="3">
        <dgm:presLayoutVars>
          <dgm:bulletEnabled val="1"/>
        </dgm:presLayoutVars>
      </dgm:prSet>
      <dgm:spPr/>
    </dgm:pt>
    <dgm:pt modelId="{A9B8E0C8-9100-49AB-B501-98CA05F8301E}" type="pres">
      <dgm:prSet presAssocID="{D1B2AEA2-E74A-4C07-81AE-ED524CDB7A3F}" presName="sp" presStyleCnt="0"/>
      <dgm:spPr/>
    </dgm:pt>
    <dgm:pt modelId="{0AFA8798-9449-4738-B078-D08965574C72}" type="pres">
      <dgm:prSet presAssocID="{BAA590C9-F533-404E-8F6F-44019E2E5A80}" presName="composite" presStyleCnt="0"/>
      <dgm:spPr/>
    </dgm:pt>
    <dgm:pt modelId="{FD38279C-ECF5-4A25-BA6B-8C53C1F22C8A}" type="pres">
      <dgm:prSet presAssocID="{BAA590C9-F533-404E-8F6F-44019E2E5A8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C51BA5D-67BC-4764-AA9E-5FA9D06BCF80}" type="pres">
      <dgm:prSet presAssocID="{BAA590C9-F533-404E-8F6F-44019E2E5A8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FC81619-5963-4AA7-90A8-25574CA84A7F}" type="presOf" srcId="{C4FF36C7-32A9-4FBC-A226-BC11C045D22A}" destId="{7B5AC61B-E078-4CB6-B5FF-DFCC317557F1}" srcOrd="0" destOrd="0" presId="urn:microsoft.com/office/officeart/2005/8/layout/chevron2"/>
    <dgm:cxn modelId="{832B6124-E657-49FE-9D6E-E375F26E3028}" srcId="{35764053-DE6A-4D65-AC4E-70337A55DA37}" destId="{6850CEBF-C476-4AF3-94D0-08D5E89CBF85}" srcOrd="0" destOrd="0" parTransId="{3A5AB5CF-E9A3-4B6D-A70C-D9C5A9AEA35E}" sibTransId="{32DD2FA6-167A-48E5-8881-EF1A32999B35}"/>
    <dgm:cxn modelId="{B5F92A5D-7C79-4D2B-A0FE-876E9FD10D27}" type="presOf" srcId="{A2ABB706-306F-4D4C-89E3-B5BC0F0D323F}" destId="{CC51BA5D-67BC-4764-AA9E-5FA9D06BCF80}" srcOrd="0" destOrd="1" presId="urn:microsoft.com/office/officeart/2005/8/layout/chevron2"/>
    <dgm:cxn modelId="{37E88766-6C19-4845-859C-7B5642399D0C}" type="presOf" srcId="{BAA590C9-F533-404E-8F6F-44019E2E5A80}" destId="{FD38279C-ECF5-4A25-BA6B-8C53C1F22C8A}" srcOrd="0" destOrd="0" presId="urn:microsoft.com/office/officeart/2005/8/layout/chevron2"/>
    <dgm:cxn modelId="{9C729851-E1A1-4E32-9ED3-833AE5C496ED}" srcId="{6850CEBF-C476-4AF3-94D0-08D5E89CBF85}" destId="{C676BD4F-6A88-4E4B-9FD4-2498ED92236A}" srcOrd="1" destOrd="0" parTransId="{350128FF-9C02-4AC9-8794-A8A536624777}" sibTransId="{93964B85-1579-4541-87CE-DCC0256FB1CF}"/>
    <dgm:cxn modelId="{2DCBE276-DED4-424A-9F32-3F00AFF08269}" srcId="{15A5E2F0-A886-46F1-82D4-0852BA50F46E}" destId="{C4FF36C7-32A9-4FBC-A226-BC11C045D22A}" srcOrd="0" destOrd="0" parTransId="{568EEB00-055D-4B9B-98E3-3DD95A2AEBD4}" sibTransId="{5F7C721D-EB92-41E7-A8FD-21B77000746F}"/>
    <dgm:cxn modelId="{7E570978-382C-45B7-B473-40FE13E7F597}" type="presOf" srcId="{15A5E2F0-A886-46F1-82D4-0852BA50F46E}" destId="{8E5FC7DF-986B-4D7E-82DD-16D7DDB2F1B3}" srcOrd="0" destOrd="0" presId="urn:microsoft.com/office/officeart/2005/8/layout/chevron2"/>
    <dgm:cxn modelId="{19639A93-776B-4722-8FA8-9FED043331C3}" type="presOf" srcId="{C676BD4F-6A88-4E4B-9FD4-2498ED92236A}" destId="{FD474495-E763-4F6C-B45B-E58C24A5F203}" srcOrd="0" destOrd="1" presId="urn:microsoft.com/office/officeart/2005/8/layout/chevron2"/>
    <dgm:cxn modelId="{E7DE7FA7-35F9-452B-A1E9-01F4F980CC04}" srcId="{6850CEBF-C476-4AF3-94D0-08D5E89CBF85}" destId="{F93747BC-F382-47F5-B47A-4686D55706A0}" srcOrd="0" destOrd="0" parTransId="{4CEA5D23-031D-4F3A-AA57-371E85D23176}" sibTransId="{518982F1-73F7-43DF-A1C9-E96E186114C6}"/>
    <dgm:cxn modelId="{31F93EBB-A7F7-4931-9466-EE849F006503}" type="presOf" srcId="{35764053-DE6A-4D65-AC4E-70337A55DA37}" destId="{D977B330-00D5-4C24-B0F9-2603C4382496}" srcOrd="0" destOrd="0" presId="urn:microsoft.com/office/officeart/2005/8/layout/chevron2"/>
    <dgm:cxn modelId="{28AD6CC6-E9B3-452F-843B-E9B6EDE194CB}" srcId="{BAA590C9-F533-404E-8F6F-44019E2E5A80}" destId="{4018FF6E-3330-48C9-B68C-6C15DAEA9D2A}" srcOrd="0" destOrd="0" parTransId="{B46AB80E-EF29-487D-AD4A-5E3AD447AB3A}" sibTransId="{8264C842-357F-4CDA-BD01-D29803C33D4B}"/>
    <dgm:cxn modelId="{5BE52ACA-B8AD-4C09-BCA6-3996A95936D8}" type="presOf" srcId="{4018FF6E-3330-48C9-B68C-6C15DAEA9D2A}" destId="{CC51BA5D-67BC-4764-AA9E-5FA9D06BCF80}" srcOrd="0" destOrd="0" presId="urn:microsoft.com/office/officeart/2005/8/layout/chevron2"/>
    <dgm:cxn modelId="{2409EBD7-CDAC-4E82-B743-F14C02A1ACD0}" srcId="{35764053-DE6A-4D65-AC4E-70337A55DA37}" destId="{BAA590C9-F533-404E-8F6F-44019E2E5A80}" srcOrd="2" destOrd="0" parTransId="{BAE36CAA-9319-452E-BC36-CCB396338F0D}" sibTransId="{AA241863-F744-4F0B-A33A-E03AB73E4F55}"/>
    <dgm:cxn modelId="{35C1CFE2-06EB-46DB-8FA8-AD2F71A3F9EE}" srcId="{BAA590C9-F533-404E-8F6F-44019E2E5A80}" destId="{A2ABB706-306F-4D4C-89E3-B5BC0F0D323F}" srcOrd="1" destOrd="0" parTransId="{9B6A341F-39C6-492C-80E0-7EC4C6A09845}" sibTransId="{63EC34E0-2B19-4BE0-B116-42948A92C5C3}"/>
    <dgm:cxn modelId="{4E5CE2E5-38BB-467D-8EA4-B47E884BB091}" srcId="{35764053-DE6A-4D65-AC4E-70337A55DA37}" destId="{15A5E2F0-A886-46F1-82D4-0852BA50F46E}" srcOrd="1" destOrd="0" parTransId="{0CDE07AB-79D3-4676-9164-11DA26CBD08E}" sibTransId="{D1B2AEA2-E74A-4C07-81AE-ED524CDB7A3F}"/>
    <dgm:cxn modelId="{D52D56E7-8022-4E44-849A-151FB11643CA}" type="presOf" srcId="{F93747BC-F382-47F5-B47A-4686D55706A0}" destId="{FD474495-E763-4F6C-B45B-E58C24A5F203}" srcOrd="0" destOrd="0" presId="urn:microsoft.com/office/officeart/2005/8/layout/chevron2"/>
    <dgm:cxn modelId="{2CC3EDE9-D732-431F-AAB2-7A1556B85AD6}" type="presOf" srcId="{6850CEBF-C476-4AF3-94D0-08D5E89CBF85}" destId="{C9F8F7E5-9D82-4A83-A7A7-582FBBA1A6D8}" srcOrd="0" destOrd="0" presId="urn:microsoft.com/office/officeart/2005/8/layout/chevron2"/>
    <dgm:cxn modelId="{4286F62E-9003-486E-BCAB-AB1514C6DE6E}" type="presParOf" srcId="{D977B330-00D5-4C24-B0F9-2603C4382496}" destId="{9220150C-1C89-4D94-A2BD-E1516C6D5E2B}" srcOrd="0" destOrd="0" presId="urn:microsoft.com/office/officeart/2005/8/layout/chevron2"/>
    <dgm:cxn modelId="{8BA03ECF-FC32-455B-B6D1-034FCA12A633}" type="presParOf" srcId="{9220150C-1C89-4D94-A2BD-E1516C6D5E2B}" destId="{C9F8F7E5-9D82-4A83-A7A7-582FBBA1A6D8}" srcOrd="0" destOrd="0" presId="urn:microsoft.com/office/officeart/2005/8/layout/chevron2"/>
    <dgm:cxn modelId="{8A9C28F2-FD80-4FD1-AE32-C70983E89AFB}" type="presParOf" srcId="{9220150C-1C89-4D94-A2BD-E1516C6D5E2B}" destId="{FD474495-E763-4F6C-B45B-E58C24A5F203}" srcOrd="1" destOrd="0" presId="urn:microsoft.com/office/officeart/2005/8/layout/chevron2"/>
    <dgm:cxn modelId="{1F7F21BE-97FB-4202-A446-FA312E9CA670}" type="presParOf" srcId="{D977B330-00D5-4C24-B0F9-2603C4382496}" destId="{A37701DB-2BFF-4209-90E8-1F9883E12CBE}" srcOrd="1" destOrd="0" presId="urn:microsoft.com/office/officeart/2005/8/layout/chevron2"/>
    <dgm:cxn modelId="{06995B30-9B1A-47FB-98D1-8948A8779A04}" type="presParOf" srcId="{D977B330-00D5-4C24-B0F9-2603C4382496}" destId="{D3AA95FF-5C3B-4EA1-BE40-60D64A0E4F48}" srcOrd="2" destOrd="0" presId="urn:microsoft.com/office/officeart/2005/8/layout/chevron2"/>
    <dgm:cxn modelId="{847A053F-7768-41E8-A811-813203134D73}" type="presParOf" srcId="{D3AA95FF-5C3B-4EA1-BE40-60D64A0E4F48}" destId="{8E5FC7DF-986B-4D7E-82DD-16D7DDB2F1B3}" srcOrd="0" destOrd="0" presId="urn:microsoft.com/office/officeart/2005/8/layout/chevron2"/>
    <dgm:cxn modelId="{0972AE12-7097-485A-9D53-E27B6342D2ED}" type="presParOf" srcId="{D3AA95FF-5C3B-4EA1-BE40-60D64A0E4F48}" destId="{7B5AC61B-E078-4CB6-B5FF-DFCC317557F1}" srcOrd="1" destOrd="0" presId="urn:microsoft.com/office/officeart/2005/8/layout/chevron2"/>
    <dgm:cxn modelId="{44C70172-A389-4A79-93B7-818EA72D24F8}" type="presParOf" srcId="{D977B330-00D5-4C24-B0F9-2603C4382496}" destId="{A9B8E0C8-9100-49AB-B501-98CA05F8301E}" srcOrd="3" destOrd="0" presId="urn:microsoft.com/office/officeart/2005/8/layout/chevron2"/>
    <dgm:cxn modelId="{14695643-965B-47DC-924D-EADB369D9C6A}" type="presParOf" srcId="{D977B330-00D5-4C24-B0F9-2603C4382496}" destId="{0AFA8798-9449-4738-B078-D08965574C72}" srcOrd="4" destOrd="0" presId="urn:microsoft.com/office/officeart/2005/8/layout/chevron2"/>
    <dgm:cxn modelId="{ED5B82CF-1D55-4D1D-AF8A-5521FBCB07CB}" type="presParOf" srcId="{0AFA8798-9449-4738-B078-D08965574C72}" destId="{FD38279C-ECF5-4A25-BA6B-8C53C1F22C8A}" srcOrd="0" destOrd="0" presId="urn:microsoft.com/office/officeart/2005/8/layout/chevron2"/>
    <dgm:cxn modelId="{BE9DC787-F255-4595-BE2E-2ABB151DC647}" type="presParOf" srcId="{0AFA8798-9449-4738-B078-D08965574C72}" destId="{CC51BA5D-67BC-4764-AA9E-5FA9D06BCF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DFD10-78E9-41B4-93F2-6761D205178C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7C4A6-8FF0-47B7-8BF7-4BEFEF0FCAB0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Dataset</a:t>
          </a:r>
          <a:endParaRPr lang="zh-CN" alt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1625600" cy="5418667"/>
      </dsp:txXfrm>
    </dsp:sp>
    <dsp:sp modelId="{247DAB69-FE75-497D-9C87-68FDC770AF4B}">
      <dsp:nvSpPr>
        <dsp:cNvPr id="0" name=""/>
        <dsp:cNvSpPr/>
      </dsp:nvSpPr>
      <dsp:spPr>
        <a:xfrm>
          <a:off x="1747520" y="84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Over 9000 individual P2P samples on </a:t>
          </a:r>
          <a:r>
            <a:rPr lang="en-US" sz="23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Renren</a:t>
          </a:r>
          <a:r>
            <a:rPr 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sz="23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dai</a:t>
          </a:r>
          <a:r>
            <a:rPr 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website.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47520" y="84666"/>
        <a:ext cx="6380480" cy="1693333"/>
      </dsp:txXfrm>
    </dsp:sp>
    <dsp:sp modelId="{3206E2BD-7621-47D2-9523-9C7EB0459EC9}">
      <dsp:nvSpPr>
        <dsp:cNvPr id="0" name=""/>
        <dsp:cNvSpPr/>
      </dsp:nvSpPr>
      <dsp:spPr>
        <a:xfrm>
          <a:off x="1625599" y="177800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A89F3-B770-4E4B-92C3-9F222CEA3F2D}">
      <dsp:nvSpPr>
        <dsp:cNvPr id="0" name=""/>
        <dsp:cNvSpPr/>
      </dsp:nvSpPr>
      <dsp:spPr>
        <a:xfrm>
          <a:off x="1747520" y="1862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Lenders and borrowers match on this website.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47520" y="1862666"/>
        <a:ext cx="6380480" cy="1693333"/>
      </dsp:txXfrm>
    </dsp:sp>
    <dsp:sp modelId="{369F8E1E-F7F0-482A-AB5C-09372163EBDB}">
      <dsp:nvSpPr>
        <dsp:cNvPr id="0" name=""/>
        <dsp:cNvSpPr/>
      </dsp:nvSpPr>
      <dsp:spPr>
        <a:xfrm>
          <a:off x="1625599" y="355600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55A68-22B2-46FD-BEDB-1E8CE7B94514}">
      <dsp:nvSpPr>
        <dsp:cNvPr id="0" name=""/>
        <dsp:cNvSpPr/>
      </dsp:nvSpPr>
      <dsp:spPr>
        <a:xfrm>
          <a:off x="1747520" y="3640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RenRen</a:t>
          </a:r>
          <a:r>
            <a:rPr 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Dai is one of the biggest online P2P website in China. It is honored as top 100 internet companies in both 2015 and 2016.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47520" y="3640666"/>
        <a:ext cx="6380480" cy="1693333"/>
      </dsp:txXfrm>
    </dsp:sp>
    <dsp:sp modelId="{F589EEC0-1BB5-495F-A8CC-25C07F31ACA2}">
      <dsp:nvSpPr>
        <dsp:cNvPr id="0" name=""/>
        <dsp:cNvSpPr/>
      </dsp:nvSpPr>
      <dsp:spPr>
        <a:xfrm>
          <a:off x="1625599" y="533400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2346E-4D8A-4099-AC3E-50D661D8B5DD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7F4C3-7601-4EA5-9C38-5C329382647A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F52E2-044E-4CA1-A0FA-DEA8F96D7949}">
      <dsp:nvSpPr>
        <dsp:cNvPr id="0" name=""/>
        <dsp:cNvSpPr/>
      </dsp:nvSpPr>
      <dsp:spPr>
        <a:xfrm>
          <a:off x="736071" y="4368800"/>
          <a:ext cx="6655857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Whether the P2P contract is successful</a:t>
          </a: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6071" y="4368800"/>
        <a:ext cx="6655857" cy="1016000"/>
      </dsp:txXfrm>
    </dsp:sp>
    <dsp:sp modelId="{4F5E6CDC-EB70-4880-BA10-068DE2D65975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申请中</a:t>
          </a:r>
        </a:p>
      </dsp:txBody>
      <dsp:txXfrm>
        <a:off x="3684358" y="2077723"/>
        <a:ext cx="1077630" cy="1077630"/>
      </dsp:txXfrm>
    </dsp:sp>
    <dsp:sp modelId="{BC537FD6-4E94-4E01-B6B6-4BFD2D26FAC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还款中</a:t>
          </a:r>
        </a:p>
      </dsp:txBody>
      <dsp:txXfrm>
        <a:off x="2593851" y="934385"/>
        <a:ext cx="1077630" cy="1077630"/>
      </dsp:txXfrm>
    </dsp:sp>
    <dsp:sp modelId="{55F7BBA2-DE07-4FAE-B3C5-3B541DFC3E30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已流标</a:t>
          </a:r>
        </a:p>
      </dsp:txBody>
      <dsp:txXfrm>
        <a:off x="4151718" y="565915"/>
        <a:ext cx="1077630" cy="1077630"/>
      </dsp:txXfrm>
    </dsp:sp>
    <dsp:sp modelId="{A290614E-A5CD-4777-BD39-5102A74B3811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0926D-558B-4E60-80B0-4207370A544A}">
      <dsp:nvSpPr>
        <dsp:cNvPr id="0" name=""/>
        <dsp:cNvSpPr/>
      </dsp:nvSpPr>
      <dsp:spPr>
        <a:xfrm>
          <a:off x="5456514" y="3329679"/>
          <a:ext cx="4011159" cy="566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93"/>
              </a:lnTo>
              <a:lnTo>
                <a:pt x="4011159" y="385793"/>
              </a:lnTo>
              <a:lnTo>
                <a:pt x="4011159" y="5661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CD4C5-202A-4169-8279-BE4614E99DF2}">
      <dsp:nvSpPr>
        <dsp:cNvPr id="0" name=""/>
        <dsp:cNvSpPr/>
      </dsp:nvSpPr>
      <dsp:spPr>
        <a:xfrm>
          <a:off x="5456514" y="3329679"/>
          <a:ext cx="1161105" cy="566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93"/>
              </a:lnTo>
              <a:lnTo>
                <a:pt x="1161105" y="385793"/>
              </a:lnTo>
              <a:lnTo>
                <a:pt x="1161105" y="5661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0ADEF-02A6-4B29-A79B-9B3912693154}">
      <dsp:nvSpPr>
        <dsp:cNvPr id="0" name=""/>
        <dsp:cNvSpPr/>
      </dsp:nvSpPr>
      <dsp:spPr>
        <a:xfrm>
          <a:off x="4081221" y="3329679"/>
          <a:ext cx="1375292" cy="566119"/>
        </a:xfrm>
        <a:custGeom>
          <a:avLst/>
          <a:gdLst/>
          <a:ahLst/>
          <a:cxnLst/>
          <a:rect l="0" t="0" r="0" b="0"/>
          <a:pathLst>
            <a:path>
              <a:moveTo>
                <a:pt x="1375292" y="0"/>
              </a:moveTo>
              <a:lnTo>
                <a:pt x="1375292" y="385793"/>
              </a:lnTo>
              <a:lnTo>
                <a:pt x="0" y="385793"/>
              </a:lnTo>
              <a:lnTo>
                <a:pt x="0" y="5661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9EE6D-37C5-4A1A-BFF1-B10270CDB6B6}">
      <dsp:nvSpPr>
        <dsp:cNvPr id="0" name=""/>
        <dsp:cNvSpPr/>
      </dsp:nvSpPr>
      <dsp:spPr>
        <a:xfrm>
          <a:off x="1259615" y="3329679"/>
          <a:ext cx="4196898" cy="566119"/>
        </a:xfrm>
        <a:custGeom>
          <a:avLst/>
          <a:gdLst/>
          <a:ahLst/>
          <a:cxnLst/>
          <a:rect l="0" t="0" r="0" b="0"/>
          <a:pathLst>
            <a:path>
              <a:moveTo>
                <a:pt x="4196898" y="0"/>
              </a:moveTo>
              <a:lnTo>
                <a:pt x="4196898" y="385793"/>
              </a:lnTo>
              <a:lnTo>
                <a:pt x="0" y="385793"/>
              </a:lnTo>
              <a:lnTo>
                <a:pt x="0" y="5661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43F45-736C-4D0B-8E64-4628E804EE21}">
      <dsp:nvSpPr>
        <dsp:cNvPr id="0" name=""/>
        <dsp:cNvSpPr/>
      </dsp:nvSpPr>
      <dsp:spPr>
        <a:xfrm>
          <a:off x="4483242" y="2093624"/>
          <a:ext cx="1946542" cy="1236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772D1-0C07-44F2-8CEF-AECF09D0F86C}">
      <dsp:nvSpPr>
        <dsp:cNvPr id="0" name=""/>
        <dsp:cNvSpPr/>
      </dsp:nvSpPr>
      <dsp:spPr>
        <a:xfrm>
          <a:off x="4699525" y="2299092"/>
          <a:ext cx="1946542" cy="1236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Independent variables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35728" y="2335295"/>
        <a:ext cx="1874136" cy="1163648"/>
      </dsp:txXfrm>
    </dsp:sp>
    <dsp:sp modelId="{691CB05A-8CC9-4828-BBFA-64EC6ED853CF}">
      <dsp:nvSpPr>
        <dsp:cNvPr id="0" name=""/>
        <dsp:cNvSpPr/>
      </dsp:nvSpPr>
      <dsp:spPr>
        <a:xfrm>
          <a:off x="1137" y="3895798"/>
          <a:ext cx="2516957" cy="1236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32418-2B4D-47FD-86CD-EA013CD421BE}">
      <dsp:nvSpPr>
        <dsp:cNvPr id="0" name=""/>
        <dsp:cNvSpPr/>
      </dsp:nvSpPr>
      <dsp:spPr>
        <a:xfrm>
          <a:off x="217419" y="4101266"/>
          <a:ext cx="2516957" cy="1236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Basic information about p2p contract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622" y="4137469"/>
        <a:ext cx="2444551" cy="1163648"/>
      </dsp:txXfrm>
    </dsp:sp>
    <dsp:sp modelId="{10F90637-7D53-4001-AA90-EF8EAC63DDC9}">
      <dsp:nvSpPr>
        <dsp:cNvPr id="0" name=""/>
        <dsp:cNvSpPr/>
      </dsp:nvSpPr>
      <dsp:spPr>
        <a:xfrm>
          <a:off x="2950659" y="3895798"/>
          <a:ext cx="2261123" cy="1236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1EF23-A478-4697-8162-C464C5657594}">
      <dsp:nvSpPr>
        <dsp:cNvPr id="0" name=""/>
        <dsp:cNvSpPr/>
      </dsp:nvSpPr>
      <dsp:spPr>
        <a:xfrm>
          <a:off x="3166942" y="4101266"/>
          <a:ext cx="2261123" cy="1236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Basic information about borrower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3145" y="4137469"/>
        <a:ext cx="2188717" cy="1163648"/>
      </dsp:txXfrm>
    </dsp:sp>
    <dsp:sp modelId="{3097AEC1-13A8-4F16-BFA4-10862B1CCAB7}">
      <dsp:nvSpPr>
        <dsp:cNvPr id="0" name=""/>
        <dsp:cNvSpPr/>
      </dsp:nvSpPr>
      <dsp:spPr>
        <a:xfrm>
          <a:off x="5644348" y="3895798"/>
          <a:ext cx="1946542" cy="1236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A2FEA-5AE8-490B-9873-8B1C5A39B670}">
      <dsp:nvSpPr>
        <dsp:cNvPr id="0" name=""/>
        <dsp:cNvSpPr/>
      </dsp:nvSpPr>
      <dsp:spPr>
        <a:xfrm>
          <a:off x="5860630" y="4101266"/>
          <a:ext cx="1946542" cy="1236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Credit record of borrower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96833" y="4137469"/>
        <a:ext cx="1874136" cy="1163648"/>
      </dsp:txXfrm>
    </dsp:sp>
    <dsp:sp modelId="{A7182855-CDB1-46D2-AF84-2C3D21565D68}">
      <dsp:nvSpPr>
        <dsp:cNvPr id="0" name=""/>
        <dsp:cNvSpPr/>
      </dsp:nvSpPr>
      <dsp:spPr>
        <a:xfrm>
          <a:off x="8023455" y="3895798"/>
          <a:ext cx="2888435" cy="1236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EBCD1-52D8-48AB-9438-C7504936E13E}">
      <dsp:nvSpPr>
        <dsp:cNvPr id="0" name=""/>
        <dsp:cNvSpPr/>
      </dsp:nvSpPr>
      <dsp:spPr>
        <a:xfrm>
          <a:off x="8239738" y="4101266"/>
          <a:ext cx="2888435" cy="1236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Brief introduction about the usage of money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75941" y="4137469"/>
        <a:ext cx="2816029" cy="1163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A66C1-7703-4BA5-83B8-07B88BBBC227}">
      <dsp:nvSpPr>
        <dsp:cNvPr id="0" name=""/>
        <dsp:cNvSpPr/>
      </dsp:nvSpPr>
      <dsp:spPr>
        <a:xfrm>
          <a:off x="2540" y="978783"/>
          <a:ext cx="2476500" cy="99060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Principal (RMB)</a:t>
          </a:r>
          <a:endParaRPr lang="zh-CN" altLang="en-US" sz="2500" kern="1200" dirty="0"/>
        </a:p>
      </dsp:txBody>
      <dsp:txXfrm>
        <a:off x="2540" y="978783"/>
        <a:ext cx="2476500" cy="990600"/>
      </dsp:txXfrm>
    </dsp:sp>
    <dsp:sp modelId="{BFDBA25A-D5B8-4F51-A93A-C86CFFCD4DDB}">
      <dsp:nvSpPr>
        <dsp:cNvPr id="0" name=""/>
        <dsp:cNvSpPr/>
      </dsp:nvSpPr>
      <dsp:spPr>
        <a:xfrm>
          <a:off x="2540" y="1969383"/>
          <a:ext cx="2476500" cy="24705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Range: 3000-500000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Median: 43100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Mean: 66027</a:t>
          </a:r>
          <a:endParaRPr lang="zh-CN" altLang="en-US" sz="2500" kern="1200" dirty="0"/>
        </a:p>
      </dsp:txBody>
      <dsp:txXfrm>
        <a:off x="2540" y="1969383"/>
        <a:ext cx="2476500" cy="2470500"/>
      </dsp:txXfrm>
    </dsp:sp>
    <dsp:sp modelId="{E6E2BE77-893D-443D-B293-70390E5AA988}">
      <dsp:nvSpPr>
        <dsp:cNvPr id="0" name=""/>
        <dsp:cNvSpPr/>
      </dsp:nvSpPr>
      <dsp:spPr>
        <a:xfrm>
          <a:off x="2825750" y="978783"/>
          <a:ext cx="2476500" cy="990600"/>
        </a:xfrm>
        <a:prstGeom prst="rect">
          <a:avLst/>
        </a:prstGeom>
        <a:solidFill>
          <a:srgbClr val="C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Interest rate</a:t>
          </a:r>
          <a:endParaRPr lang="zh-CN" altLang="en-US" sz="2500" kern="1200" dirty="0"/>
        </a:p>
      </dsp:txBody>
      <dsp:txXfrm>
        <a:off x="2825750" y="978783"/>
        <a:ext cx="2476500" cy="990600"/>
      </dsp:txXfrm>
    </dsp:sp>
    <dsp:sp modelId="{AAD391C6-62BC-4812-B927-6993C5A0C0B4}">
      <dsp:nvSpPr>
        <dsp:cNvPr id="0" name=""/>
        <dsp:cNvSpPr/>
      </dsp:nvSpPr>
      <dsp:spPr>
        <a:xfrm>
          <a:off x="2825750" y="1969383"/>
          <a:ext cx="2476500" cy="24705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Range: 9.5%-24%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Median: 15%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Mean: 14.05%</a:t>
          </a:r>
          <a:endParaRPr lang="zh-CN" altLang="en-US" sz="2500" kern="1200" dirty="0"/>
        </a:p>
      </dsp:txBody>
      <dsp:txXfrm>
        <a:off x="2825750" y="1969383"/>
        <a:ext cx="2476500" cy="2470500"/>
      </dsp:txXfrm>
    </dsp:sp>
    <dsp:sp modelId="{821C588E-7D4A-40E6-953F-74A09080B6FE}">
      <dsp:nvSpPr>
        <dsp:cNvPr id="0" name=""/>
        <dsp:cNvSpPr/>
      </dsp:nvSpPr>
      <dsp:spPr>
        <a:xfrm>
          <a:off x="5648960" y="978783"/>
          <a:ext cx="2476500" cy="990600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Maturity (month)</a:t>
          </a:r>
          <a:endParaRPr lang="zh-CN" altLang="en-US" sz="2500" kern="1200" dirty="0"/>
        </a:p>
      </dsp:txBody>
      <dsp:txXfrm>
        <a:off x="5648960" y="978783"/>
        <a:ext cx="2476500" cy="990600"/>
      </dsp:txXfrm>
    </dsp:sp>
    <dsp:sp modelId="{C4CD730D-40EE-4515-9540-095FAE5A8B8A}">
      <dsp:nvSpPr>
        <dsp:cNvPr id="0" name=""/>
        <dsp:cNvSpPr/>
      </dsp:nvSpPr>
      <dsp:spPr>
        <a:xfrm>
          <a:off x="5648960" y="1969383"/>
          <a:ext cx="2476500" cy="24705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Range: 3-36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Median: 18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Mean:17.52</a:t>
          </a:r>
          <a:endParaRPr lang="zh-CN" altLang="en-US" sz="2500" kern="1200" dirty="0"/>
        </a:p>
      </dsp:txBody>
      <dsp:txXfrm>
        <a:off x="5648960" y="1969383"/>
        <a:ext cx="2476500" cy="2470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8F7E5-9D82-4A83-A7A7-582FBBA1A6D8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Theory?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679096"/>
        <a:ext cx="1352020" cy="579438"/>
      </dsp:txXfrm>
    </dsp:sp>
    <dsp:sp modelId="{FD474495-E763-4F6C-B45B-E58C24A5F203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Familiarity</a:t>
          </a:r>
          <a:endParaRPr lang="zh-CN" alt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Availability</a:t>
          </a:r>
          <a:endParaRPr lang="zh-CN" alt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352020" y="64373"/>
        <a:ext cx="6714693" cy="1132875"/>
      </dsp:txXfrm>
    </dsp:sp>
    <dsp:sp modelId="{8E5FC7DF-986B-4D7E-82DD-16D7DDB2F1B3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Method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2419614"/>
        <a:ext cx="1352020" cy="579438"/>
      </dsp:txXfrm>
    </dsp:sp>
    <dsp:sp modelId="{7B5AC61B-E078-4CB6-B5FF-DFCC317557F1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Sentiment Analysis</a:t>
          </a:r>
          <a:endParaRPr lang="zh-CN" alt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352020" y="1804891"/>
        <a:ext cx="6714693" cy="1132875"/>
      </dsp:txXfrm>
    </dsp:sp>
    <dsp:sp modelId="{FD38279C-ECF5-4A25-BA6B-8C53C1F22C8A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Possible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obstacles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4160131"/>
        <a:ext cx="1352020" cy="579438"/>
      </dsp:txXfrm>
    </dsp:sp>
    <dsp:sp modelId="{CC51BA5D-67BC-4764-AA9E-5FA9D06BCF80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Hard to decide gram</a:t>
          </a:r>
          <a:endParaRPr lang="zh-CN" alt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Hard to do </a:t>
          </a:r>
          <a:r>
            <a:rPr lang="en-US" altLang="zh-CN" sz="2500" kern="1200">
              <a:latin typeface="微软雅黑" panose="020B0503020204020204" pitchFamily="34" charset="-122"/>
              <a:ea typeface="微软雅黑" panose="020B0503020204020204" pitchFamily="34" charset="-122"/>
            </a:rPr>
            <a:t>word stemming </a:t>
          </a:r>
          <a:endParaRPr lang="zh-CN" alt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3C00A-2B09-48C7-ADB4-1AF9FAE09BBD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C62EE-9453-4D73-B558-237997CF2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C62EE-9453-4D73-B558-237997CF29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9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87C69-E53D-45FF-81EC-E7EFE9FBD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9EC905-C5F3-44F7-8F1E-9447976C0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08B82-BE82-4829-A256-B1712F97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AFFF-CF71-4CF8-9CD2-E5B901F19A5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5B5FF-9843-4E16-A250-23BEDE37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21A98-953B-4C68-B54C-BF8F7885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3BAE-A620-4830-BEA8-26372738B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DEBFE-6529-43F2-850F-B65DF7AA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58FC06-42E6-4972-AA0D-87EF42EE9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3E3F6-1D66-4833-ACAA-DB77DAA4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AFFF-CF71-4CF8-9CD2-E5B901F19A5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A1220-2D2B-425B-9787-ECEB6DE3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C4218-BBC8-41A0-9D65-B92E4FFA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3BAE-A620-4830-BEA8-26372738B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7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4B56FC-96A8-4FCA-848B-7AB519F0C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9B865-60A3-4A65-8F90-BD6CEF114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37A3B-F9E5-4A79-A515-E6910F65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AFFF-CF71-4CF8-9CD2-E5B901F19A5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1482B-9243-40B0-9C26-62F77467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1FE5A-5A35-44D8-ADC5-2BB82494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3BAE-A620-4830-BEA8-26372738B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8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05E73-4A10-4DDC-8223-BAE7BDA6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09F85-1792-4F52-A9AD-C3F08422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863A7-1B40-46B7-A671-5DB2C464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AFFF-CF71-4CF8-9CD2-E5B901F19A5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2B793-40FD-4F79-BD9F-8F96B9A3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0E15D-D678-46AE-AC9B-A1E9A4AB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3BAE-A620-4830-BEA8-26372738B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7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82684-A63A-4FDB-9B5F-DF784028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22113-C12E-4E9F-A414-186E988B5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40884-ACBD-4DCE-B388-CD4AF662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AFFF-CF71-4CF8-9CD2-E5B901F19A5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7839D-5457-4B7E-A91D-433710FA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466EA-D323-495B-93EF-DBC0BDDE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3BAE-A620-4830-BEA8-26372738B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5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EB56A-7093-4814-86DE-0EA4D02E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48EA2-ADD2-4939-88E8-39B2E5A9B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DFF66-8117-4449-8920-2F81DFDED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62AA0-0D53-40D2-890B-2AED5EE1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AFFF-CF71-4CF8-9CD2-E5B901F19A5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EA2C0-4A15-4F68-8E7F-575EB665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3BD3F-B4A1-4E83-9616-ACD397CF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3BAE-A620-4830-BEA8-26372738B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2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0D88D-DB6A-4C8C-8E40-3EA3A940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F3AB9-2ACA-446A-AF5E-AA8C384BC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903B3-98F3-4E37-966D-B0306D984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754BE7-B16E-40D3-AE25-E6BF7BB01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9886DC-2C5B-47C0-BFFE-D362D6598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7FCA43-B550-4024-99DE-9E4D789C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AFFF-CF71-4CF8-9CD2-E5B901F19A5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641EC3-7196-4EB8-AD0D-5FD752D6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BBE8E2-8A72-42BA-9C6E-8F6CC1AB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3BAE-A620-4830-BEA8-26372738B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C78EA-B3AA-4A73-B9D5-1054AC8E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F02A9E-5CE3-4A1D-B538-8C000438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AFFF-CF71-4CF8-9CD2-E5B901F19A5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4666EC-4B17-459F-BD31-394685F0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446873-1AA5-4A97-ABD1-960F490D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3BAE-A620-4830-BEA8-26372738B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3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6886DC-A06C-4712-A493-145278F8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AFFF-CF71-4CF8-9CD2-E5B901F19A5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9E66BA-C065-401C-A27E-2FDF7BF7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D32DF3-8454-4323-9FB5-20D53738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3BAE-A620-4830-BEA8-26372738B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4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E023-8B3C-404D-A7E7-223F5F3C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2B6D7-34FC-4C1B-832E-3A6194B4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27094B-BF85-4EF0-A6DC-0C24E809D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B616E-A7D6-49E4-9816-136F6F06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AFFF-CF71-4CF8-9CD2-E5B901F19A5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511B9-C659-4FFB-B640-6C4BE551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FEF13-E6F8-4C59-AEDD-01835718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3BAE-A620-4830-BEA8-26372738B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8EAC7-4463-4C07-A85D-3693EC6E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53EFED-C4A9-4081-AFDA-FAFF70815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F9C93A-D17E-4146-B4BF-1D6B52533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2C541-7AA0-48E6-85BF-3227E42F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AFFF-CF71-4CF8-9CD2-E5B901F19A5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A7CAE-61A3-4068-A542-B4C691EF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5CC48-EB41-4D3A-87DB-610AD7F1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3BAE-A620-4830-BEA8-26372738B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4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835FE5-7092-4A3A-B205-15124590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0C6F9-42D2-4137-B6CD-AE06A2B1D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7A812-FE7E-408A-8B8D-20DCBA497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BAFFF-CF71-4CF8-9CD2-E5B901F19A5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B5F71-F628-454D-9BA6-1D7A6BB8A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CE09B-7918-487D-91E6-D0EB06A0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3BAE-A620-4830-BEA8-26372738B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6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14/relationships/chartEx" Target="../charts/chartEx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B9E6E2-68EC-46EA-A5F4-745D359CC30B}"/>
              </a:ext>
            </a:extLst>
          </p:cNvPr>
          <p:cNvSpPr/>
          <p:nvPr/>
        </p:nvSpPr>
        <p:spPr>
          <a:xfrm>
            <a:off x="1848937" y="2384087"/>
            <a:ext cx="8494122" cy="185198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Analysis on P2P success</a:t>
            </a:r>
          </a:p>
          <a:p>
            <a:pPr algn="ctr">
              <a:lnSpc>
                <a:spcPct val="150000"/>
              </a:lnSpc>
            </a:pPr>
            <a:r>
              <a:rPr lang="en-US" altLang="zh-CN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——based on </a:t>
            </a:r>
            <a:r>
              <a:rPr lang="en-US" altLang="zh-CN" sz="3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RenRenDai</a:t>
            </a:r>
            <a:r>
              <a:rPr lang="en-US" altLang="zh-CN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FB456C-5F94-476D-8055-45A47F6B01CB}"/>
              </a:ext>
            </a:extLst>
          </p:cNvPr>
          <p:cNvSpPr txBox="1"/>
          <p:nvPr/>
        </p:nvSpPr>
        <p:spPr>
          <a:xfrm>
            <a:off x="3806475" y="4905574"/>
            <a:ext cx="4579050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i="1" dirty="0"/>
              <a:t>Team member: Winnie Wang 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i="1" dirty="0"/>
              <a:t>Student ID</a:t>
            </a:r>
            <a:r>
              <a:rPr lang="zh-CN" altLang="en-US" sz="2400" b="1" i="1" dirty="0"/>
              <a:t>：</a:t>
            </a:r>
            <a:r>
              <a:rPr lang="en-US" altLang="zh-CN" sz="2400" b="1" i="1" dirty="0"/>
              <a:t>1701213097</a:t>
            </a:r>
            <a:endParaRPr lang="zh-CN" altLang="en-US" sz="2400" b="1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AE686B-E72D-4D62-8929-6DF6C6C80F9D}"/>
              </a:ext>
            </a:extLst>
          </p:cNvPr>
          <p:cNvSpPr/>
          <p:nvPr/>
        </p:nvSpPr>
        <p:spPr>
          <a:xfrm>
            <a:off x="0" y="6620719"/>
            <a:ext cx="12192000" cy="248855"/>
          </a:xfrm>
          <a:prstGeom prst="rect">
            <a:avLst/>
          </a:prstGeom>
          <a:solidFill>
            <a:srgbClr val="97001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A29E67-CDD9-4AA6-B633-756B1947F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98" t="2591" r="426" b="83462"/>
          <a:stretch/>
        </p:blipFill>
        <p:spPr>
          <a:xfrm>
            <a:off x="4110750" y="903923"/>
            <a:ext cx="3970496" cy="15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6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C7E95E-0ADF-45F7-9A70-EFFF8BF4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67049"/>
          </a:xfrm>
          <a:prstGeom prst="rect">
            <a:avLst/>
          </a:prstGeom>
        </p:spPr>
      </p:pic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F48EDEE-04C3-48E3-8F26-6129E148FB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145445"/>
              </p:ext>
            </p:extLst>
          </p:nvPr>
        </p:nvGraphicFramePr>
        <p:xfrm>
          <a:off x="921658" y="943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98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C7E95E-0ADF-45F7-9A70-EFFF8BF4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67049"/>
          </a:xfrm>
          <a:prstGeom prst="rect">
            <a:avLst/>
          </a:prstGeom>
        </p:spPr>
      </p:pic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C4E06E43-5571-43AF-B135-2A47CEB35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774782"/>
              </p:ext>
            </p:extLst>
          </p:nvPr>
        </p:nvGraphicFramePr>
        <p:xfrm>
          <a:off x="2115975" y="18386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9215340-54A9-4E69-82A2-7152FEF5FA11}"/>
              </a:ext>
            </a:extLst>
          </p:cNvPr>
          <p:cNvSpPr/>
          <p:nvPr/>
        </p:nvSpPr>
        <p:spPr>
          <a:xfrm>
            <a:off x="1153025" y="637282"/>
            <a:ext cx="909095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Dependent variable of the model:</a:t>
            </a:r>
          </a:p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Whether the P2P contract is successful or not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6CA35A-2EFF-4E8F-972E-3612E4604BAC}"/>
              </a:ext>
            </a:extLst>
          </p:cNvPr>
          <p:cNvSpPr/>
          <p:nvPr/>
        </p:nvSpPr>
        <p:spPr>
          <a:xfrm>
            <a:off x="698471" y="3429000"/>
            <a:ext cx="21515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26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C7E95E-0ADF-45F7-9A70-EFFF8BF4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67049"/>
          </a:xfrm>
          <a:prstGeom prst="rect">
            <a:avLst/>
          </a:prstGeom>
        </p:spPr>
      </p:pic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E47FDBF-093E-47A6-BD3D-99F85B7A5A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604705"/>
              </p:ext>
            </p:extLst>
          </p:nvPr>
        </p:nvGraphicFramePr>
        <p:xfrm>
          <a:off x="665291" y="416690"/>
          <a:ext cx="11129311" cy="7430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983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C7E95E-0ADF-45F7-9A70-EFFF8BF4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67049"/>
          </a:xfrm>
          <a:prstGeom prst="rect">
            <a:avLst/>
          </a:prstGeom>
        </p:spPr>
      </p:pic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422AE4F-DA5E-478E-BB38-026D11D321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575342"/>
              </p:ext>
            </p:extLst>
          </p:nvPr>
        </p:nvGraphicFramePr>
        <p:xfrm>
          <a:off x="2171959" y="16385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BE75F42-F4EF-4045-A6A0-3DEC5C1AED2E}"/>
              </a:ext>
            </a:extLst>
          </p:cNvPr>
          <p:cNvSpPr/>
          <p:nvPr/>
        </p:nvSpPr>
        <p:spPr>
          <a:xfrm>
            <a:off x="2389396" y="1552787"/>
            <a:ext cx="79105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rPr>
              <a:t>Basic information about P2P contract</a:t>
            </a:r>
            <a:endParaRPr lang="zh-CN" altLang="en-US" sz="3200" b="1" dirty="0">
              <a:ln w="0"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31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C7E95E-0ADF-45F7-9A70-EFFF8BF4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670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275D4B-6290-47A3-BCB3-7FD931236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879" y="1199826"/>
            <a:ext cx="6820242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8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图表 5">
                <a:extLst>
                  <a:ext uri="{FF2B5EF4-FFF2-40B4-BE49-F238E27FC236}">
                    <a16:creationId xmlns:a16="http://schemas.microsoft.com/office/drawing/2014/main" id="{A1A02E4A-523C-42EA-AF8F-B0DEB9B233C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95159882"/>
                  </p:ext>
                </p:extLst>
              </p:nvPr>
            </p:nvGraphicFramePr>
            <p:xfrm>
              <a:off x="0" y="1144156"/>
              <a:ext cx="11927840" cy="532114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图表 5">
                <a:extLst>
                  <a:ext uri="{FF2B5EF4-FFF2-40B4-BE49-F238E27FC236}">
                    <a16:creationId xmlns:a16="http://schemas.microsoft.com/office/drawing/2014/main" id="{A1A02E4A-523C-42EA-AF8F-B0DEB9B233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1144156"/>
                <a:ext cx="11927840" cy="532114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62873D6B-56D9-4C9C-8EEA-CC6037C06297}"/>
              </a:ext>
            </a:extLst>
          </p:cNvPr>
          <p:cNvSpPr/>
          <p:nvPr/>
        </p:nvSpPr>
        <p:spPr>
          <a:xfrm>
            <a:off x="278336" y="219981"/>
            <a:ext cx="88760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rPr>
              <a:t>Basic information and credit record</a:t>
            </a:r>
            <a:endParaRPr lang="zh-CN" altLang="en-US" sz="3200" b="1" cap="none" spc="0" dirty="0">
              <a:ln w="0"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9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C7E95E-0ADF-45F7-9A70-EFFF8BF4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6704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A1FA172-2969-47A6-93B1-B33DB450D93C}"/>
              </a:ext>
            </a:extLst>
          </p:cNvPr>
          <p:cNvSpPr/>
          <p:nvPr/>
        </p:nvSpPr>
        <p:spPr>
          <a:xfrm>
            <a:off x="-798423" y="555312"/>
            <a:ext cx="109584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Brief introduction of usage of money</a:t>
            </a:r>
            <a:endParaRPr lang="zh-CN" altLang="en-US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8613BA0-89C5-43E3-8F50-5BB116BEE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686187"/>
              </p:ext>
            </p:extLst>
          </p:nvPr>
        </p:nvGraphicFramePr>
        <p:xfrm>
          <a:off x="2032000" y="15592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196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C7E95E-0ADF-45F7-9A70-EFFF8BF4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007"/>
            <a:ext cx="12192000" cy="796704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F4F1420-1E2B-4930-9298-6D121C125074}"/>
              </a:ext>
            </a:extLst>
          </p:cNvPr>
          <p:cNvSpPr/>
          <p:nvPr/>
        </p:nvSpPr>
        <p:spPr>
          <a:xfrm>
            <a:off x="1902103" y="2967335"/>
            <a:ext cx="8387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your time!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36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197</Words>
  <Application>Microsoft Office PowerPoint</Application>
  <PresentationFormat>宽屏</PresentationFormat>
  <Paragraphs>45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110516@qq.com</dc:creator>
  <cp:lastModifiedBy>110516@qq.com</cp:lastModifiedBy>
  <cp:revision>12</cp:revision>
  <dcterms:created xsi:type="dcterms:W3CDTF">2018-04-10T08:24:32Z</dcterms:created>
  <dcterms:modified xsi:type="dcterms:W3CDTF">2018-04-10T11:43:45Z</dcterms:modified>
</cp:coreProperties>
</file>