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504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741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870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2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4450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9778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8147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6841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700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50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6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239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586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207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439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689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065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0443-D059-4509-90F3-1B2FCE4D707D}" type="datetimeFigureOut">
              <a:rPr lang="uk-UA" smtClean="0"/>
              <a:t>30.12.2024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44EB9-A73D-4C51-8C5E-6898CAD18B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6482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DB279-09CC-4FA5-BB26-9BFEC4695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Звіт 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25D8218-4CB8-4DD0-B872-563095E7B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Підготував: Шмигельський Давид</a:t>
            </a:r>
          </a:p>
        </p:txBody>
      </p:sp>
    </p:spTree>
    <p:extLst>
      <p:ext uri="{BB962C8B-B14F-4D97-AF65-F5344CB8AC3E}">
        <p14:creationId xmlns:p14="http://schemas.microsoft.com/office/powerpoint/2010/main" val="381523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24E17-369F-4145-8FA5-76ABB2FD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90513"/>
            <a:ext cx="1725706" cy="1325563"/>
          </a:xfrm>
        </p:spPr>
        <p:txBody>
          <a:bodyPr/>
          <a:lstStyle/>
          <a:p>
            <a:r>
              <a:rPr lang="uk-UA" dirty="0"/>
              <a:t>Опис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1BD3C0B-357C-4BED-8E14-1884AFAD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60" y="555811"/>
            <a:ext cx="8086164" cy="6409765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реєстрації</a:t>
            </a:r>
            <a:br>
              <a:rPr lang="ru-RU" dirty="0"/>
            </a:br>
            <a:endParaRPr lang="ru-RU" dirty="0"/>
          </a:p>
          <a:p>
            <a:r>
              <a:rPr lang="uk-UA" dirty="0"/>
              <a:t>Основні</a:t>
            </a:r>
            <a:r>
              <a:rPr lang="ru-RU" dirty="0"/>
              <a:t> с</a:t>
            </a:r>
            <a:r>
              <a:rPr lang="uk-UA" dirty="0" err="1"/>
              <a:t>утності</a:t>
            </a:r>
            <a:r>
              <a:rPr lang="uk-UA" dirty="0"/>
              <a:t>:</a:t>
            </a:r>
          </a:p>
          <a:p>
            <a:pPr lvl="1"/>
            <a:r>
              <a:rPr lang="uk-UA" dirty="0"/>
              <a:t>Користувач</a:t>
            </a:r>
          </a:p>
          <a:p>
            <a:pPr lvl="1"/>
            <a:r>
              <a:rPr lang="uk-UA" dirty="0"/>
              <a:t>Термін</a:t>
            </a:r>
          </a:p>
          <a:p>
            <a:pPr lvl="1"/>
            <a:r>
              <a:rPr lang="en-US" dirty="0" err="1"/>
              <a:t>WordList</a:t>
            </a:r>
            <a:endParaRPr lang="uk-UA" dirty="0"/>
          </a:p>
          <a:p>
            <a:pPr lvl="1"/>
            <a:r>
              <a:rPr lang="uk-UA" dirty="0"/>
              <a:t>Тест </a:t>
            </a:r>
          </a:p>
          <a:p>
            <a:r>
              <a:rPr lang="uk-UA" dirty="0"/>
              <a:t>Методи вивчення:</a:t>
            </a:r>
            <a:endParaRPr lang="en-US" dirty="0"/>
          </a:p>
          <a:p>
            <a:pPr lvl="1"/>
            <a:r>
              <a:rPr lang="en-US" dirty="0"/>
              <a:t>True or False</a:t>
            </a:r>
            <a:endParaRPr lang="uk-UA" dirty="0"/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Enter answer</a:t>
            </a:r>
          </a:p>
          <a:p>
            <a:r>
              <a:rPr lang="uk-UA" sz="26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Зараз всі програми для вивчення слів платні, або там дуже багато реклами, тому я вирішив зробити щось безкоштовне і практичне.</a:t>
            </a:r>
            <a:r>
              <a:rPr lang="en-US" sz="26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uk-UA" sz="26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Програма планується використовуватися в повсякденні.</a:t>
            </a:r>
            <a:endParaRPr lang="uk-UA" sz="2600" dirty="0">
              <a:effectLst/>
            </a:endParaRP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935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AEA8C-66B6-494A-A0D8-408736A7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303014"/>
            <a:ext cx="10353761" cy="1326321"/>
          </a:xfrm>
        </p:spPr>
        <p:txBody>
          <a:bodyPr/>
          <a:lstStyle/>
          <a:p>
            <a:r>
              <a:rPr lang="uk-UA" dirty="0"/>
              <a:t>База </a:t>
            </a:r>
            <a:r>
              <a:rPr lang="uk-UA" dirty="0" err="1"/>
              <a:t>Данних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E53AD4D4-D32A-410A-8794-26AFF91CE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056" y="1629335"/>
            <a:ext cx="7903237" cy="4619065"/>
          </a:xfrm>
        </p:spPr>
      </p:pic>
    </p:spTree>
    <p:extLst>
      <p:ext uri="{BB962C8B-B14F-4D97-AF65-F5344CB8AC3E}">
        <p14:creationId xmlns:p14="http://schemas.microsoft.com/office/powerpoint/2010/main" val="194911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C9AC59E3-B4B8-40D5-AEAE-D80E50CDE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26" r="14860" b="4134"/>
          <a:stretch/>
        </p:blipFill>
        <p:spPr>
          <a:xfrm>
            <a:off x="1131961" y="1138518"/>
            <a:ext cx="9917428" cy="5611906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680B1-6054-4C17-B032-33BB7B4E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uk-UA" dirty="0"/>
              <a:t>Організація коду</a:t>
            </a:r>
          </a:p>
        </p:txBody>
      </p:sp>
    </p:spTree>
    <p:extLst>
      <p:ext uri="{BB962C8B-B14F-4D97-AF65-F5344CB8AC3E}">
        <p14:creationId xmlns:p14="http://schemas.microsoft.com/office/powerpoint/2010/main" val="390672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2D679-96F2-47A9-ACD6-A7B08F1B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86871"/>
            <a:ext cx="10353761" cy="1326321"/>
          </a:xfrm>
        </p:spPr>
        <p:txBody>
          <a:bodyPr/>
          <a:lstStyle/>
          <a:p>
            <a:r>
              <a:rPr lang="uk-UA" dirty="0"/>
              <a:t>Робота програми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E88517F4-C446-44D5-86BA-560F3EBFD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465196"/>
            <a:ext cx="10353675" cy="2956307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CF6B5CD-F3FF-4299-A7AA-4DCC4AA0215D}"/>
              </a:ext>
            </a:extLst>
          </p:cNvPr>
          <p:cNvSpPr txBox="1">
            <a:spLocks/>
          </p:cNvSpPr>
          <p:nvPr/>
        </p:nvSpPr>
        <p:spPr>
          <a:xfrm>
            <a:off x="914314" y="1245866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dirty="0"/>
              <a:t>Реєстрація</a:t>
            </a:r>
          </a:p>
        </p:txBody>
      </p:sp>
    </p:spTree>
    <p:extLst>
      <p:ext uri="{BB962C8B-B14F-4D97-AF65-F5344CB8AC3E}">
        <p14:creationId xmlns:p14="http://schemas.microsoft.com/office/powerpoint/2010/main" val="364066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246D9-6D7F-4CCB-AD35-72ABF4C0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+ Profile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8708F8-E49E-4B49-BAD1-CF0035B7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5" y="2185147"/>
            <a:ext cx="5889490" cy="3348186"/>
          </a:xfrm>
          <a:prstGeom prst="rect">
            <a:avLst/>
          </a:prstGeom>
        </p:spPr>
      </p:pic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68A9CADC-0845-4399-A1D3-1D183A598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4503" y="2898166"/>
            <a:ext cx="6559867" cy="3695700"/>
          </a:xfrm>
        </p:spPr>
      </p:pic>
    </p:spTree>
    <p:extLst>
      <p:ext uri="{BB962C8B-B14F-4D97-AF65-F5344CB8AC3E}">
        <p14:creationId xmlns:p14="http://schemas.microsoft.com/office/powerpoint/2010/main" val="235877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0E209-57A8-4402-9870-6F52D1E5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Додавання </a:t>
            </a:r>
            <a:r>
              <a:rPr lang="en-US" dirty="0"/>
              <a:t>Wordlist + Library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416EE7-4CB5-4CCE-9844-E7360786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83" y="1940450"/>
            <a:ext cx="4832854" cy="43427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6D250F-AED9-41FA-A92F-735B42D6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346" y="2323255"/>
            <a:ext cx="4870502" cy="35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8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529FD-5B19-4A3E-AF5D-6957DC81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Вивчення через </a:t>
            </a:r>
            <a:r>
              <a:rPr lang="en-US" dirty="0"/>
              <a:t>“Entry answer”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769DE206-14BD-435F-95B9-6F8B5B9F2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126" y="2095500"/>
            <a:ext cx="6492222" cy="3695700"/>
          </a:xfrm>
        </p:spPr>
      </p:pic>
    </p:spTree>
    <p:extLst>
      <p:ext uri="{BB962C8B-B14F-4D97-AF65-F5344CB8AC3E}">
        <p14:creationId xmlns:p14="http://schemas.microsoft.com/office/powerpoint/2010/main" val="70170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46616-C6E3-4B58-8FA0-4DC28D15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uk-UA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662927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Булат</Template>
  <TotalTime>32</TotalTime>
  <Words>80</Words>
  <Application>Microsoft Office PowerPoint</Application>
  <PresentationFormat>Широкий екран</PresentationFormat>
  <Paragraphs>23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Звіт </vt:lpstr>
      <vt:lpstr>Опис</vt:lpstr>
      <vt:lpstr>База Данних</vt:lpstr>
      <vt:lpstr>Організація коду</vt:lpstr>
      <vt:lpstr>Робота програми</vt:lpstr>
      <vt:lpstr>Main + Profile</vt:lpstr>
      <vt:lpstr>Додавання Wordlist + Library</vt:lpstr>
      <vt:lpstr>Вивчення через “Entry answer”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Звіт </dc:title>
  <dc:creator>David</dc:creator>
  <cp:lastModifiedBy>David</cp:lastModifiedBy>
  <cp:revision>4</cp:revision>
  <dcterms:created xsi:type="dcterms:W3CDTF">2024-12-30T14:20:49Z</dcterms:created>
  <dcterms:modified xsi:type="dcterms:W3CDTF">2024-12-30T14:53:22Z</dcterms:modified>
</cp:coreProperties>
</file>