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6FD3-FCEF-4AA6-A559-A883E64FEF85}" type="datetimeFigureOut">
              <a:rPr lang="uk-UA" smtClean="0"/>
              <a:t>24.11.2024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7F0A-4224-45F8-B425-4D111A1BD1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8637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6FD3-FCEF-4AA6-A559-A883E64FEF85}" type="datetimeFigureOut">
              <a:rPr lang="uk-UA" smtClean="0"/>
              <a:t>24.11.2024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7F0A-4224-45F8-B425-4D111A1BD1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3495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6FD3-FCEF-4AA6-A559-A883E64FEF85}" type="datetimeFigureOut">
              <a:rPr lang="uk-UA" smtClean="0"/>
              <a:t>24.11.2024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7F0A-4224-45F8-B425-4D111A1BD1A1}" type="slidenum">
              <a:rPr lang="uk-UA" smtClean="0"/>
              <a:t>‹№›</a:t>
            </a:fld>
            <a:endParaRPr lang="uk-U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6056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6FD3-FCEF-4AA6-A559-A883E64FEF85}" type="datetimeFigureOut">
              <a:rPr lang="uk-UA" smtClean="0"/>
              <a:t>24.11.2024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7F0A-4224-45F8-B425-4D111A1BD1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2280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6FD3-FCEF-4AA6-A559-A883E64FEF85}" type="datetimeFigureOut">
              <a:rPr lang="uk-UA" smtClean="0"/>
              <a:t>24.11.2024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7F0A-4224-45F8-B425-4D111A1BD1A1}" type="slidenum">
              <a:rPr lang="uk-UA" smtClean="0"/>
              <a:t>‹№›</a:t>
            </a:fld>
            <a:endParaRPr lang="uk-U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9333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6FD3-FCEF-4AA6-A559-A883E64FEF85}" type="datetimeFigureOut">
              <a:rPr lang="uk-UA" smtClean="0"/>
              <a:t>24.11.2024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7F0A-4224-45F8-B425-4D111A1BD1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89601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6FD3-FCEF-4AA6-A559-A883E64FEF85}" type="datetimeFigureOut">
              <a:rPr lang="uk-UA" smtClean="0"/>
              <a:t>24.11.2024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7F0A-4224-45F8-B425-4D111A1BD1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46117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6FD3-FCEF-4AA6-A559-A883E64FEF85}" type="datetimeFigureOut">
              <a:rPr lang="uk-UA" smtClean="0"/>
              <a:t>24.11.2024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7F0A-4224-45F8-B425-4D111A1BD1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164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6FD3-FCEF-4AA6-A559-A883E64FEF85}" type="datetimeFigureOut">
              <a:rPr lang="uk-UA" smtClean="0"/>
              <a:t>24.11.2024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7F0A-4224-45F8-B425-4D111A1BD1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792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6FD3-FCEF-4AA6-A559-A883E64FEF85}" type="datetimeFigureOut">
              <a:rPr lang="uk-UA" smtClean="0"/>
              <a:t>24.11.2024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7F0A-4224-45F8-B425-4D111A1BD1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6271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6FD3-FCEF-4AA6-A559-A883E64FEF85}" type="datetimeFigureOut">
              <a:rPr lang="uk-UA" smtClean="0"/>
              <a:t>24.11.2024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7F0A-4224-45F8-B425-4D111A1BD1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819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6FD3-FCEF-4AA6-A559-A883E64FEF85}" type="datetimeFigureOut">
              <a:rPr lang="uk-UA" smtClean="0"/>
              <a:t>24.11.2024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7F0A-4224-45F8-B425-4D111A1BD1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8169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6FD3-FCEF-4AA6-A559-A883E64FEF85}" type="datetimeFigureOut">
              <a:rPr lang="uk-UA" smtClean="0"/>
              <a:t>24.11.2024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7F0A-4224-45F8-B425-4D111A1BD1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0357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6FD3-FCEF-4AA6-A559-A883E64FEF85}" type="datetimeFigureOut">
              <a:rPr lang="uk-UA" smtClean="0"/>
              <a:t>24.11.2024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7F0A-4224-45F8-B425-4D111A1BD1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7702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6FD3-FCEF-4AA6-A559-A883E64FEF85}" type="datetimeFigureOut">
              <a:rPr lang="uk-UA" smtClean="0"/>
              <a:t>24.11.2024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7F0A-4224-45F8-B425-4D111A1BD1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4657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6FD3-FCEF-4AA6-A559-A883E64FEF85}" type="datetimeFigureOut">
              <a:rPr lang="uk-UA" smtClean="0"/>
              <a:t>24.11.2024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7F0A-4224-45F8-B425-4D111A1BD1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5366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A6FD3-FCEF-4AA6-A559-A883E64FEF85}" type="datetimeFigureOut">
              <a:rPr lang="uk-UA" smtClean="0"/>
              <a:t>24.11.2024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497F0A-4224-45F8-B425-4D111A1BD1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4008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C63AA-BE25-46BE-A9E9-05DA62AA5B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Звіт </a:t>
            </a:r>
            <a:br>
              <a:rPr lang="uk-UA" dirty="0"/>
            </a:br>
            <a:r>
              <a:rPr lang="uk-UA" sz="3600" dirty="0"/>
              <a:t>до лабораторної роботи №3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97879301-51A8-48BE-AAD3-617C61C29B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Підготував: Шмигельський Давид</a:t>
            </a:r>
          </a:p>
        </p:txBody>
      </p:sp>
    </p:spTree>
    <p:extLst>
      <p:ext uri="{BB962C8B-B14F-4D97-AF65-F5344CB8AC3E}">
        <p14:creationId xmlns:p14="http://schemas.microsoft.com/office/powerpoint/2010/main" val="2758977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81C45-4285-4170-AD11-4C45E6701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69558"/>
            <a:ext cx="12192000" cy="918883"/>
          </a:xfrm>
        </p:spPr>
        <p:txBody>
          <a:bodyPr>
            <a:normAutofit/>
          </a:bodyPr>
          <a:lstStyle/>
          <a:p>
            <a:pPr algn="ctr"/>
            <a:r>
              <a:rPr lang="uk-UA" dirty="0"/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3890764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F0E9D6-9557-4036-836B-B66F1ABD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Завдання 1. </a:t>
            </a:r>
            <a:br>
              <a:rPr lang="en-US" dirty="0"/>
            </a:br>
            <a:r>
              <a:rPr lang="uk-UA" dirty="0"/>
              <a:t>Вивчення даних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C5A4254-0967-4261-81BF-8738F39A8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6537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uk-UA" dirty="0"/>
              <a:t>Опис: </a:t>
            </a:r>
            <a:r>
              <a:rPr lang="ru-RU" dirty="0" err="1"/>
              <a:t>набір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містить</a:t>
            </a:r>
            <a:r>
              <a:rPr lang="ru-RU" dirty="0"/>
              <a:t> </a:t>
            </a:r>
            <a:r>
              <a:rPr lang="ru-RU" dirty="0" err="1"/>
              <a:t>детальну</a:t>
            </a:r>
            <a:r>
              <a:rPr lang="ru-RU" dirty="0"/>
              <a:t> </a:t>
            </a:r>
            <a:r>
              <a:rPr lang="ru-RU" dirty="0" err="1"/>
              <a:t>інформацію</a:t>
            </a:r>
            <a:r>
              <a:rPr lang="ru-RU" dirty="0"/>
              <a:t> про </a:t>
            </a:r>
            <a:r>
              <a:rPr lang="ru-RU" dirty="0" err="1"/>
              <a:t>фільми</a:t>
            </a:r>
            <a:r>
              <a:rPr lang="ru-RU" dirty="0"/>
              <a:t>.</a:t>
            </a:r>
          </a:p>
          <a:p>
            <a:r>
              <a:rPr lang="ru-RU" dirty="0" err="1"/>
              <a:t>Розмірність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: 7 </a:t>
            </a:r>
            <a:r>
              <a:rPr lang="ru-RU" dirty="0" err="1"/>
              <a:t>стовпців</a:t>
            </a:r>
            <a:r>
              <a:rPr lang="ru-RU" dirty="0"/>
              <a:t> на 6056 </a:t>
            </a:r>
            <a:r>
              <a:rPr lang="ru-RU" dirty="0" err="1"/>
              <a:t>рядків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D8151B-9C95-4BEC-B63E-74CB9F00F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714" y="365125"/>
            <a:ext cx="5723086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6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AB1B1-362A-40F5-B36B-501B4AA15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9FD1D90-4E96-47B4-8C20-1A63D3C47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CBD43A-69E3-4A42-AB89-29200D8A6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345"/>
            <a:ext cx="12192000" cy="636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4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1A88D9-74AC-4693-9B96-659B10BB3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Завдання 2. Нормалізація даних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51C398-8C79-4C10-B0AB-9A16B1021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706" y="2146651"/>
            <a:ext cx="7376487" cy="434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7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96FF3-4BA2-48CA-958D-486C2571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5" y="57898"/>
            <a:ext cx="10515600" cy="1325563"/>
          </a:xfrm>
        </p:spPr>
        <p:txBody>
          <a:bodyPr/>
          <a:lstStyle/>
          <a:p>
            <a:r>
              <a:rPr lang="uk-UA" dirty="0"/>
              <a:t>Завдання 3. </a:t>
            </a:r>
            <a:br>
              <a:rPr lang="uk-UA" dirty="0"/>
            </a:br>
            <a:r>
              <a:rPr lang="en-US" sz="4000" dirty="0"/>
              <a:t>ORM + EF Code First + </a:t>
            </a:r>
            <a:r>
              <a:rPr lang="uk-UA" sz="4000" dirty="0"/>
              <a:t>БД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8CE4CB-5B33-428D-B9D2-6C8B1BFD7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08" y="1283647"/>
            <a:ext cx="2162477" cy="52585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528B9-F8C6-406B-9CA6-746C70B2955F}"/>
              </a:ext>
            </a:extLst>
          </p:cNvPr>
          <p:cNvSpPr txBox="1"/>
          <p:nvPr/>
        </p:nvSpPr>
        <p:spPr>
          <a:xfrm>
            <a:off x="2698377" y="1553692"/>
            <a:ext cx="2644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Зв’язки між класами такі ж як і в таблицях БД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6F2C3B5-DCE8-4C55-825F-CEEB5A21F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349" y="69290"/>
            <a:ext cx="6047043" cy="647289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EFA9A5E-6B67-460C-8831-5BEEC6F30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280" y="2370254"/>
            <a:ext cx="3430874" cy="327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4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D159A91-1663-4D0A-9772-8807C1F33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54286" cy="68580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3C3DF1D-ECB5-42AC-A647-724D8C048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286" y="0"/>
            <a:ext cx="3682330" cy="6858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FBB4EFB-1D57-4AC8-869B-DC0C691E3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6616" y="0"/>
            <a:ext cx="41553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0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5AD3E6-9731-4567-B2D8-37DEDE53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71" y="18255"/>
            <a:ext cx="10515600" cy="1325563"/>
          </a:xfrm>
        </p:spPr>
        <p:txBody>
          <a:bodyPr/>
          <a:lstStyle/>
          <a:p>
            <a:r>
              <a:rPr lang="uk-UA" dirty="0"/>
              <a:t>Завдання 4. Звіт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3C11A6A-C492-4CF9-8B4A-7029EFDC7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752" y="18255"/>
            <a:ext cx="6320118" cy="691818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6020F41-CA6A-4535-9347-A5A586A35D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56"/>
          <a:stretch/>
        </p:blipFill>
        <p:spPr>
          <a:xfrm>
            <a:off x="0" y="950259"/>
            <a:ext cx="4887007" cy="592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3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768BB9-6BD5-4826-9800-669968549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Генерація звіту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1D925A2-913D-4F25-9560-7BE0C94EC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60" y="1430653"/>
            <a:ext cx="8592749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0978E8-7686-46FC-8600-6C613102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</a:t>
            </a:r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AC2FFB-3E9C-44D0-B053-138E8E596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673" y="600635"/>
            <a:ext cx="4628796" cy="262555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63BD7C8-14A0-4FCD-9B44-2BAA7DCD0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470" y="566332"/>
            <a:ext cx="4867505" cy="531971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EA68855-B19C-4005-BE22-2F608EF53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142" y="3328100"/>
            <a:ext cx="7498976" cy="335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119991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</TotalTime>
  <Words>73</Words>
  <Application>Microsoft Office PowerPoint</Application>
  <PresentationFormat>Широкий екран</PresentationFormat>
  <Paragraphs>13</Paragraphs>
  <Slides>10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Грань</vt:lpstr>
      <vt:lpstr>Звіт  до лабораторної роботи №3</vt:lpstr>
      <vt:lpstr>Завдання 1.  Вивчення даних</vt:lpstr>
      <vt:lpstr>Презентація PowerPoint</vt:lpstr>
      <vt:lpstr>Завдання 2. Нормалізація даних</vt:lpstr>
      <vt:lpstr>Завдання 3.  ORM + EF Code First + БД</vt:lpstr>
      <vt:lpstr>Презентація PowerPoint</vt:lpstr>
      <vt:lpstr>Завдання 4. Звіт</vt:lpstr>
      <vt:lpstr>Генерація звіту</vt:lpstr>
      <vt:lpstr>UI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Звіт  до лабораторної роботи №3</dc:title>
  <dc:creator>David</dc:creator>
  <cp:lastModifiedBy>David</cp:lastModifiedBy>
  <cp:revision>6</cp:revision>
  <dcterms:created xsi:type="dcterms:W3CDTF">2024-11-24T20:14:57Z</dcterms:created>
  <dcterms:modified xsi:type="dcterms:W3CDTF">2024-11-24T22:24:04Z</dcterms:modified>
</cp:coreProperties>
</file>