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37E8BF7-1471-48EA-A6B7-2B9BF496E98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E7788-C016-4C03-B812-D57F04F80B6E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5733256"/>
            <a:ext cx="4208512" cy="638944"/>
          </a:xfrm>
        </p:spPr>
        <p:txBody>
          <a:bodyPr/>
          <a:lstStyle/>
          <a:p>
            <a:r>
              <a:rPr lang="ru-RU" dirty="0" smtClean="0"/>
              <a:t>Давыденко Григорий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Электронный журнал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77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Данный проект уже представляет собой рабочее приложение, однако в него можно добавить такие функции как выставление четвертных</a:t>
            </a:r>
            <a:r>
              <a:rPr lang="en-US" dirty="0" smtClean="0"/>
              <a:t>/</a:t>
            </a:r>
            <a:r>
              <a:rPr lang="ru-RU" dirty="0" smtClean="0"/>
              <a:t>годовых оценок, а также отправку сообщений различным пользователям(например, если ученик болеет, он может отправить домашнюю работу дистанционно).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14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сегодняшний день бумажные журналы устарели, на смену им пришёл удобный и практичный электронный журнал. Благодаря ему учитель может выставлять оценки и домашнюю работу в любое удобное для него время, а ученики всегда могут посмотреть свои отметки и найти домашнее задание.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5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данном проекте реализовано 6 классов(учитель, ученик, учебный класс, предмет, отметки и домашняя работа)</a:t>
            </a:r>
            <a:r>
              <a:rPr lang="en-US" dirty="0" smtClean="0"/>
              <a:t>; </a:t>
            </a:r>
            <a:r>
              <a:rPr lang="ru-RU" dirty="0" smtClean="0"/>
              <a:t>ведется активная работа с базами данных ( 8 таблиц</a:t>
            </a:r>
            <a:r>
              <a:rPr lang="en-US" dirty="0" smtClean="0"/>
              <a:t>:</a:t>
            </a:r>
            <a:r>
              <a:rPr lang="ru-RU" dirty="0" smtClean="0"/>
              <a:t> 6 описаны классами и 2 для связи многое ко многим ), </a:t>
            </a:r>
            <a:r>
              <a:rPr lang="en-US" dirty="0" err="1" smtClean="0"/>
              <a:t>xlsx</a:t>
            </a:r>
            <a:r>
              <a:rPr lang="ru-RU" dirty="0" smtClean="0"/>
              <a:t> форматами файлов и текстовыми документами</a:t>
            </a:r>
            <a:r>
              <a:rPr lang="en-US" dirty="0" smtClean="0"/>
              <a:t>; </a:t>
            </a:r>
            <a:r>
              <a:rPr lang="ru-RU" dirty="0" smtClean="0"/>
              <a:t>реализована работа со временем.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68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5122" name="Picture 2" descr="https://sun9-56.userapi.com/impg/8-XEN4krjBKBatWWzQTD1ARhcLzN8hoLUsANfQ/c3pWWEYpP8I.jpg?size=1200x1600&amp;quality=96&amp;sign=72e81ee382eb718a9a9f0ca60e1dd2cc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45638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11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Объявления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76" y="1618441"/>
            <a:ext cx="7289032" cy="455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8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учитель</a:t>
            </a:r>
            <a:r>
              <a:rPr lang="en-US" dirty="0" smtClean="0"/>
              <a:t>/</a:t>
            </a:r>
            <a:r>
              <a:rPr lang="ru-RU" dirty="0" smtClean="0"/>
              <a:t>ученик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28800"/>
            <a:ext cx="737361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8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Дневник ученика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72" y="1546955"/>
            <a:ext cx="7416824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7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3796"/>
            <a:ext cx="7344816" cy="459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51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Выставление оценок и домашнего задания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66" y="1621525"/>
            <a:ext cx="7215202" cy="450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135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Другая 1">
      <a:dk1>
        <a:sysClr val="windowText" lastClr="000000"/>
      </a:dk1>
      <a:lt1>
        <a:sysClr val="window" lastClr="FFFFFF"/>
      </a:lt1>
      <a:dk2>
        <a:srgbClr val="303030"/>
      </a:dk2>
      <a:lt2>
        <a:srgbClr val="D1B280"/>
      </a:lt2>
      <a:accent1>
        <a:srgbClr val="2F3131"/>
      </a:accent1>
      <a:accent2>
        <a:srgbClr val="726056"/>
      </a:accent2>
      <a:accent3>
        <a:srgbClr val="2F3131"/>
      </a:accent3>
      <a:accent4>
        <a:srgbClr val="D8BE94"/>
      </a:accent4>
      <a:accent5>
        <a:srgbClr val="424E5B"/>
      </a:accent5>
      <a:accent6>
        <a:srgbClr val="2F3131"/>
      </a:accent6>
      <a:hlink>
        <a:srgbClr val="D26900"/>
      </a:hlink>
      <a:folHlink>
        <a:srgbClr val="D89243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</TotalTime>
  <Words>161</Words>
  <Application>Microsoft Office PowerPoint</Application>
  <PresentationFormat>Экран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Официальная</vt:lpstr>
      <vt:lpstr>Электронный журнал</vt:lpstr>
      <vt:lpstr>Введение</vt:lpstr>
      <vt:lpstr>Описание</vt:lpstr>
      <vt:lpstr>Структура базы данных</vt:lpstr>
      <vt:lpstr>Объявления</vt:lpstr>
      <vt:lpstr>Регистрация учитель/ученик</vt:lpstr>
      <vt:lpstr>Дневник ученика</vt:lpstr>
      <vt:lpstr>Отчёты</vt:lpstr>
      <vt:lpstr>Выставление оценок и домашнего задания</vt:lpstr>
      <vt:lpstr>Заключение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журнал</dc:title>
  <dc:creator>Astro</dc:creator>
  <cp:lastModifiedBy>Astro</cp:lastModifiedBy>
  <cp:revision>6</cp:revision>
  <dcterms:created xsi:type="dcterms:W3CDTF">2021-04-26T06:32:21Z</dcterms:created>
  <dcterms:modified xsi:type="dcterms:W3CDTF">2021-04-26T07:28:48Z</dcterms:modified>
</cp:coreProperties>
</file>