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7C7"/>
    <a:srgbClr val="F52BC5"/>
    <a:srgbClr val="154673"/>
    <a:srgbClr val="5B9BD5"/>
    <a:srgbClr val="F6CCEB"/>
    <a:srgbClr val="FF0000"/>
    <a:srgbClr val="C55A11"/>
    <a:srgbClr val="FFC000"/>
    <a:srgbClr val="2E75B6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0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23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1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88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99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438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9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41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23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6A51-9F8C-43DB-9C68-A584D4E071C2}" type="datetimeFigureOut">
              <a:rPr lang="pt-PT" smtClean="0"/>
              <a:t>20/09/2023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9636-D31C-4D9B-B830-CAC6D50BCC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234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1903392" y="546251"/>
            <a:ext cx="3272727" cy="2365200"/>
            <a:chOff x="6642100" y="550190"/>
            <a:chExt cx="3600000" cy="2365200"/>
          </a:xfrm>
        </p:grpSpPr>
        <p:sp>
          <p:nvSpPr>
            <p:cNvPr id="43" name="Retângulo arredondado 42"/>
            <p:cNvSpPr/>
            <p:nvPr/>
          </p:nvSpPr>
          <p:spPr>
            <a:xfrm>
              <a:off x="6642100" y="550190"/>
              <a:ext cx="3600000" cy="2365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6838300" y="748190"/>
              <a:ext cx="3207600" cy="196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EXECUAR APLICAÇÃO NO EMULADOR 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Basta clicar em play, será exibida uma lista e AVD criadas e selecione o seu projeto,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em OK, e irá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aperecer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 resultado do seu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projecto</a:t>
              </a:r>
              <a:endParaRPr lang="pt-P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5" name="Forma livre 44"/>
          <p:cNvSpPr/>
          <p:nvPr/>
        </p:nvSpPr>
        <p:spPr>
          <a:xfrm rot="16200000">
            <a:off x="1926935" y="522709"/>
            <a:ext cx="824727" cy="871810"/>
          </a:xfrm>
          <a:custGeom>
            <a:avLst/>
            <a:gdLst>
              <a:gd name="connsiteX0" fmla="*/ 19883 w 907200"/>
              <a:gd name="connsiteY0" fmla="*/ 0 h 871810"/>
              <a:gd name="connsiteX1" fmla="*/ 512992 w 907200"/>
              <a:gd name="connsiteY1" fmla="*/ 0 h 871810"/>
              <a:gd name="connsiteX2" fmla="*/ 907200 w 907200"/>
              <a:gd name="connsiteY2" fmla="*/ 394208 h 871810"/>
              <a:gd name="connsiteX3" fmla="*/ 907200 w 907200"/>
              <a:gd name="connsiteY3" fmla="*/ 840941 h 871810"/>
              <a:gd name="connsiteX4" fmla="*/ 854291 w 907200"/>
              <a:gd name="connsiteY4" fmla="*/ 857365 h 871810"/>
              <a:gd name="connsiteX5" fmla="*/ 711000 w 907200"/>
              <a:gd name="connsiteY5" fmla="*/ 871810 h 871810"/>
              <a:gd name="connsiteX6" fmla="*/ 0 w 907200"/>
              <a:gd name="connsiteY6" fmla="*/ 160810 h 871810"/>
              <a:gd name="connsiteX7" fmla="*/ 14445 w 907200"/>
              <a:gd name="connsiteY7" fmla="*/ 17519 h 87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200" h="871810">
                <a:moveTo>
                  <a:pt x="19883" y="0"/>
                </a:moveTo>
                <a:lnTo>
                  <a:pt x="512992" y="0"/>
                </a:lnTo>
                <a:cubicBezTo>
                  <a:pt x="730707" y="0"/>
                  <a:pt x="907200" y="176493"/>
                  <a:pt x="907200" y="394208"/>
                </a:cubicBezTo>
                <a:lnTo>
                  <a:pt x="907200" y="840941"/>
                </a:lnTo>
                <a:lnTo>
                  <a:pt x="854291" y="857365"/>
                </a:lnTo>
                <a:cubicBezTo>
                  <a:pt x="808007" y="866836"/>
                  <a:pt x="760084" y="871810"/>
                  <a:pt x="711000" y="871810"/>
                </a:cubicBezTo>
                <a:cubicBezTo>
                  <a:pt x="318326" y="871810"/>
                  <a:pt x="0" y="553484"/>
                  <a:pt x="0" y="160810"/>
                </a:cubicBezTo>
                <a:cubicBezTo>
                  <a:pt x="0" y="111726"/>
                  <a:pt x="4974" y="63803"/>
                  <a:pt x="14445" y="17519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C55A11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>
                <a:latin typeface="Impact" panose="020B0806030902050204" pitchFamily="34" charset="0"/>
              </a:rPr>
              <a:t>4</a:t>
            </a:r>
            <a:endParaRPr lang="pt-PT" sz="2800" dirty="0">
              <a:latin typeface="Impact" panose="020B0806030902050204" pitchFamily="34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1903392" y="4159752"/>
            <a:ext cx="3272727" cy="2365200"/>
            <a:chOff x="6642100" y="550190"/>
            <a:chExt cx="3600000" cy="2365200"/>
          </a:xfrm>
        </p:grpSpPr>
        <p:sp>
          <p:nvSpPr>
            <p:cNvPr id="40" name="Retângulo arredondado 39"/>
            <p:cNvSpPr/>
            <p:nvPr/>
          </p:nvSpPr>
          <p:spPr>
            <a:xfrm>
              <a:off x="6642100" y="550190"/>
              <a:ext cx="3600000" cy="2365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Retângulo arredondado 40"/>
            <p:cNvSpPr/>
            <p:nvPr/>
          </p:nvSpPr>
          <p:spPr>
            <a:xfrm>
              <a:off x="6838300" y="748190"/>
              <a:ext cx="3207600" cy="196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CRIAR AVD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Depois e criar projeto, para iniciar a criação do AVD (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virtual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vá a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AVD Manager.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Virtual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escolher tipo de dispositivo que pretendes e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PT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finish</a:t>
              </a:r>
              <a:r>
                <a:rPr lang="pt-PT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após a finalização novo AVD irá aparecer na lista</a:t>
              </a:r>
              <a:endParaRPr lang="pt-PT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Forma livre 38"/>
          <p:cNvSpPr/>
          <p:nvPr/>
        </p:nvSpPr>
        <p:spPr>
          <a:xfrm rot="16200000">
            <a:off x="1926936" y="4136210"/>
            <a:ext cx="824727" cy="871810"/>
          </a:xfrm>
          <a:custGeom>
            <a:avLst/>
            <a:gdLst>
              <a:gd name="connsiteX0" fmla="*/ 19883 w 907200"/>
              <a:gd name="connsiteY0" fmla="*/ 0 h 871810"/>
              <a:gd name="connsiteX1" fmla="*/ 512992 w 907200"/>
              <a:gd name="connsiteY1" fmla="*/ 0 h 871810"/>
              <a:gd name="connsiteX2" fmla="*/ 907200 w 907200"/>
              <a:gd name="connsiteY2" fmla="*/ 394208 h 871810"/>
              <a:gd name="connsiteX3" fmla="*/ 907200 w 907200"/>
              <a:gd name="connsiteY3" fmla="*/ 840941 h 871810"/>
              <a:gd name="connsiteX4" fmla="*/ 854291 w 907200"/>
              <a:gd name="connsiteY4" fmla="*/ 857365 h 871810"/>
              <a:gd name="connsiteX5" fmla="*/ 711000 w 907200"/>
              <a:gd name="connsiteY5" fmla="*/ 871810 h 871810"/>
              <a:gd name="connsiteX6" fmla="*/ 0 w 907200"/>
              <a:gd name="connsiteY6" fmla="*/ 160810 h 871810"/>
              <a:gd name="connsiteX7" fmla="*/ 14445 w 907200"/>
              <a:gd name="connsiteY7" fmla="*/ 17519 h 87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200" h="871810">
                <a:moveTo>
                  <a:pt x="19883" y="0"/>
                </a:moveTo>
                <a:lnTo>
                  <a:pt x="512992" y="0"/>
                </a:lnTo>
                <a:cubicBezTo>
                  <a:pt x="730707" y="0"/>
                  <a:pt x="907200" y="176493"/>
                  <a:pt x="907200" y="394208"/>
                </a:cubicBezTo>
                <a:lnTo>
                  <a:pt x="907200" y="840941"/>
                </a:lnTo>
                <a:lnTo>
                  <a:pt x="854291" y="857365"/>
                </a:lnTo>
                <a:cubicBezTo>
                  <a:pt x="808007" y="866836"/>
                  <a:pt x="760084" y="871810"/>
                  <a:pt x="711000" y="871810"/>
                </a:cubicBezTo>
                <a:cubicBezTo>
                  <a:pt x="318326" y="871810"/>
                  <a:pt x="0" y="553484"/>
                  <a:pt x="0" y="160810"/>
                </a:cubicBezTo>
                <a:cubicBezTo>
                  <a:pt x="0" y="111726"/>
                  <a:pt x="4974" y="63803"/>
                  <a:pt x="14445" y="17519"/>
                </a:cubicBezTo>
                <a:close/>
              </a:path>
            </a:pathLst>
          </a:custGeom>
          <a:gradFill>
            <a:gsLst>
              <a:gs pos="50000">
                <a:srgbClr val="2E75B6"/>
              </a:gs>
              <a:gs pos="0">
                <a:srgbClr val="9DC3E6"/>
              </a:gs>
              <a:gs pos="100000">
                <a:srgbClr val="2E75B6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3</a:t>
            </a:r>
            <a:endParaRPr lang="pt-PT" sz="2800" dirty="0">
              <a:latin typeface="Impact" panose="020B0806030902050204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438925" y="4159752"/>
            <a:ext cx="3803175" cy="2365200"/>
            <a:chOff x="6642100" y="550190"/>
            <a:chExt cx="3600000" cy="2365200"/>
          </a:xfrm>
        </p:grpSpPr>
        <p:sp>
          <p:nvSpPr>
            <p:cNvPr id="35" name="Retângulo arredondado 34"/>
            <p:cNvSpPr/>
            <p:nvPr/>
          </p:nvSpPr>
          <p:spPr>
            <a:xfrm>
              <a:off x="6642100" y="550190"/>
              <a:ext cx="3600000" cy="2365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tângulo arredondado 35"/>
            <p:cNvSpPr/>
            <p:nvPr/>
          </p:nvSpPr>
          <p:spPr>
            <a:xfrm>
              <a:off x="6838300" y="748190"/>
              <a:ext cx="3207600" cy="196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ADICIONAR PACOTES </a:t>
              </a:r>
              <a:r>
                <a:rPr lang="pt-PT" sz="1400" dirty="0" smtClean="0">
                  <a:solidFill>
                    <a:schemeClr val="tx1"/>
                  </a:solidFill>
                </a:rPr>
                <a:t>SDK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Existem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varios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pacotes diferentes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disponiveis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para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SDK, para tal selecione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SDK Manager. Pacotes recomendados &gt;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Directorio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SDK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SDK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Plataform-tools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SDK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Build-tools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Diretório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SDK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Plataform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Imagem o sistema para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emulaor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ARM EABI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PT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image</a:t>
              </a:r>
              <a:r>
                <a:rPr lang="pt-PT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pt-P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Forma livre 33"/>
          <p:cNvSpPr/>
          <p:nvPr/>
        </p:nvSpPr>
        <p:spPr>
          <a:xfrm>
            <a:off x="9283700" y="4159752"/>
            <a:ext cx="958400" cy="871810"/>
          </a:xfrm>
          <a:custGeom>
            <a:avLst/>
            <a:gdLst>
              <a:gd name="connsiteX0" fmla="*/ 19883 w 907200"/>
              <a:gd name="connsiteY0" fmla="*/ 0 h 871810"/>
              <a:gd name="connsiteX1" fmla="*/ 512992 w 907200"/>
              <a:gd name="connsiteY1" fmla="*/ 0 h 871810"/>
              <a:gd name="connsiteX2" fmla="*/ 907200 w 907200"/>
              <a:gd name="connsiteY2" fmla="*/ 394208 h 871810"/>
              <a:gd name="connsiteX3" fmla="*/ 907200 w 907200"/>
              <a:gd name="connsiteY3" fmla="*/ 840941 h 871810"/>
              <a:gd name="connsiteX4" fmla="*/ 854291 w 907200"/>
              <a:gd name="connsiteY4" fmla="*/ 857365 h 871810"/>
              <a:gd name="connsiteX5" fmla="*/ 711000 w 907200"/>
              <a:gd name="connsiteY5" fmla="*/ 871810 h 871810"/>
              <a:gd name="connsiteX6" fmla="*/ 0 w 907200"/>
              <a:gd name="connsiteY6" fmla="*/ 160810 h 871810"/>
              <a:gd name="connsiteX7" fmla="*/ 14445 w 907200"/>
              <a:gd name="connsiteY7" fmla="*/ 17519 h 87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200" h="871810">
                <a:moveTo>
                  <a:pt x="19883" y="0"/>
                </a:moveTo>
                <a:lnTo>
                  <a:pt x="512992" y="0"/>
                </a:lnTo>
                <a:cubicBezTo>
                  <a:pt x="730707" y="0"/>
                  <a:pt x="907200" y="176493"/>
                  <a:pt x="907200" y="394208"/>
                </a:cubicBezTo>
                <a:lnTo>
                  <a:pt x="907200" y="840941"/>
                </a:lnTo>
                <a:lnTo>
                  <a:pt x="854291" y="857365"/>
                </a:lnTo>
                <a:cubicBezTo>
                  <a:pt x="808007" y="866836"/>
                  <a:pt x="760084" y="871810"/>
                  <a:pt x="711000" y="871810"/>
                </a:cubicBezTo>
                <a:cubicBezTo>
                  <a:pt x="318326" y="871810"/>
                  <a:pt x="0" y="553484"/>
                  <a:pt x="0" y="160810"/>
                </a:cubicBezTo>
                <a:cubicBezTo>
                  <a:pt x="0" y="111726"/>
                  <a:pt x="4974" y="63803"/>
                  <a:pt x="14445" y="17519"/>
                </a:cubicBez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Impact" panose="020B0806030902050204" pitchFamily="34" charset="0"/>
              </a:rPr>
              <a:t>2</a:t>
            </a:r>
            <a:endParaRPr lang="pt-PT" sz="2800" dirty="0">
              <a:latin typeface="Impact" panose="020B080603090205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6642100" y="554457"/>
            <a:ext cx="3600000" cy="2365200"/>
            <a:chOff x="6642100" y="550190"/>
            <a:chExt cx="3600000" cy="2365200"/>
          </a:xfrm>
        </p:grpSpPr>
        <p:sp>
          <p:nvSpPr>
            <p:cNvPr id="17" name="Retângulo arredondado 16"/>
            <p:cNvSpPr/>
            <p:nvPr/>
          </p:nvSpPr>
          <p:spPr>
            <a:xfrm>
              <a:off x="6642100" y="550190"/>
              <a:ext cx="3600000" cy="2365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6838300" y="748190"/>
              <a:ext cx="3207600" cy="196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dirty="0">
                  <a:solidFill>
                    <a:schemeClr val="tx1"/>
                  </a:solidFill>
                </a:rPr>
                <a:t>INSTALAR ANDROID </a:t>
              </a:r>
              <a:r>
                <a:rPr lang="pt-PT" sz="1600" dirty="0" smtClean="0">
                  <a:solidFill>
                    <a:schemeClr val="tx1"/>
                  </a:solidFill>
                </a:rPr>
                <a:t>STUDI</a:t>
              </a:r>
              <a:r>
                <a:rPr lang="pt-PT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Faça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downloard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do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Studio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 link: http://developer.androi.com/sdk/installing/ studio.html. Após o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downloard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duas vezes no </a:t>
              </a:r>
              <a:r>
                <a:rPr lang="pt-PT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executavel</a:t>
              </a:r>
              <a:r>
                <a:rPr lang="pt-PT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para iniciar a instalação </a:t>
              </a:r>
              <a:endParaRPr lang="pt-P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Forma livre 23"/>
          <p:cNvSpPr/>
          <p:nvPr/>
        </p:nvSpPr>
        <p:spPr>
          <a:xfrm>
            <a:off x="9334900" y="554457"/>
            <a:ext cx="907200" cy="871810"/>
          </a:xfrm>
          <a:custGeom>
            <a:avLst/>
            <a:gdLst>
              <a:gd name="connsiteX0" fmla="*/ 19883 w 907200"/>
              <a:gd name="connsiteY0" fmla="*/ 0 h 871810"/>
              <a:gd name="connsiteX1" fmla="*/ 512992 w 907200"/>
              <a:gd name="connsiteY1" fmla="*/ 0 h 871810"/>
              <a:gd name="connsiteX2" fmla="*/ 907200 w 907200"/>
              <a:gd name="connsiteY2" fmla="*/ 394208 h 871810"/>
              <a:gd name="connsiteX3" fmla="*/ 907200 w 907200"/>
              <a:gd name="connsiteY3" fmla="*/ 840941 h 871810"/>
              <a:gd name="connsiteX4" fmla="*/ 854291 w 907200"/>
              <a:gd name="connsiteY4" fmla="*/ 857365 h 871810"/>
              <a:gd name="connsiteX5" fmla="*/ 711000 w 907200"/>
              <a:gd name="connsiteY5" fmla="*/ 871810 h 871810"/>
              <a:gd name="connsiteX6" fmla="*/ 0 w 907200"/>
              <a:gd name="connsiteY6" fmla="*/ 160810 h 871810"/>
              <a:gd name="connsiteX7" fmla="*/ 14445 w 907200"/>
              <a:gd name="connsiteY7" fmla="*/ 17519 h 87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200" h="871810">
                <a:moveTo>
                  <a:pt x="19883" y="0"/>
                </a:moveTo>
                <a:lnTo>
                  <a:pt x="512992" y="0"/>
                </a:lnTo>
                <a:cubicBezTo>
                  <a:pt x="730707" y="0"/>
                  <a:pt x="907200" y="176493"/>
                  <a:pt x="907200" y="394208"/>
                </a:cubicBezTo>
                <a:lnTo>
                  <a:pt x="907200" y="840941"/>
                </a:lnTo>
                <a:lnTo>
                  <a:pt x="854291" y="857365"/>
                </a:lnTo>
                <a:cubicBezTo>
                  <a:pt x="808007" y="866836"/>
                  <a:pt x="760084" y="871810"/>
                  <a:pt x="711000" y="871810"/>
                </a:cubicBezTo>
                <a:cubicBezTo>
                  <a:pt x="318326" y="871810"/>
                  <a:pt x="0" y="553484"/>
                  <a:pt x="0" y="160810"/>
                </a:cubicBezTo>
                <a:cubicBezTo>
                  <a:pt x="0" y="111726"/>
                  <a:pt x="4974" y="63803"/>
                  <a:pt x="14445" y="17519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F927C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I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4075494" y="1601390"/>
            <a:ext cx="1804883" cy="1804883"/>
          </a:xfrm>
          <a:custGeom>
            <a:avLst/>
            <a:gdLst>
              <a:gd name="connsiteX0" fmla="*/ 1804883 w 1804883"/>
              <a:gd name="connsiteY0" fmla="*/ 0 h 1804883"/>
              <a:gd name="connsiteX1" fmla="*/ 1799350 w 1804883"/>
              <a:gd name="connsiteY1" fmla="*/ 109575 h 1804883"/>
              <a:gd name="connsiteX2" fmla="*/ 109575 w 1804883"/>
              <a:gd name="connsiteY2" fmla="*/ 1799350 h 1804883"/>
              <a:gd name="connsiteX3" fmla="*/ 0 w 1804883"/>
              <a:gd name="connsiteY3" fmla="*/ 1804883 h 1804883"/>
              <a:gd name="connsiteX4" fmla="*/ 5048 w 1804883"/>
              <a:gd name="connsiteY4" fmla="*/ 1704902 h 1804883"/>
              <a:gd name="connsiteX5" fmla="*/ 1704902 w 1804883"/>
              <a:gd name="connsiteY5" fmla="*/ 5048 h 1804883"/>
              <a:gd name="connsiteX6" fmla="*/ 1804883 w 1804883"/>
              <a:gd name="connsiteY6" fmla="*/ 0 h 180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4883" h="1804883">
                <a:moveTo>
                  <a:pt x="1804883" y="0"/>
                </a:moveTo>
                <a:lnTo>
                  <a:pt x="1799350" y="109575"/>
                </a:lnTo>
                <a:cubicBezTo>
                  <a:pt x="1708867" y="1000546"/>
                  <a:pt x="1000546" y="1708867"/>
                  <a:pt x="109575" y="1799350"/>
                </a:cubicBezTo>
                <a:lnTo>
                  <a:pt x="0" y="1804883"/>
                </a:lnTo>
                <a:lnTo>
                  <a:pt x="5048" y="1704902"/>
                </a:lnTo>
                <a:cubicBezTo>
                  <a:pt x="96071" y="808617"/>
                  <a:pt x="808618" y="96071"/>
                  <a:pt x="1704902" y="5048"/>
                </a:cubicBezTo>
                <a:lnTo>
                  <a:pt x="1804883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C55A11"/>
              </a:gs>
            </a:gsLst>
            <a:lin ang="0" scaled="1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 10"/>
          <p:cNvSpPr/>
          <p:nvPr/>
        </p:nvSpPr>
        <p:spPr>
          <a:xfrm>
            <a:off x="6069842" y="1601390"/>
            <a:ext cx="1804884" cy="1804883"/>
          </a:xfrm>
          <a:custGeom>
            <a:avLst/>
            <a:gdLst>
              <a:gd name="connsiteX0" fmla="*/ 0 w 1804884"/>
              <a:gd name="connsiteY0" fmla="*/ 0 h 1804883"/>
              <a:gd name="connsiteX1" fmla="*/ 99981 w 1804884"/>
              <a:gd name="connsiteY1" fmla="*/ 5048 h 1804883"/>
              <a:gd name="connsiteX2" fmla="*/ 1799835 w 1804884"/>
              <a:gd name="connsiteY2" fmla="*/ 1704902 h 1804883"/>
              <a:gd name="connsiteX3" fmla="*/ 1804884 w 1804884"/>
              <a:gd name="connsiteY3" fmla="*/ 1804883 h 1804883"/>
              <a:gd name="connsiteX4" fmla="*/ 1695308 w 1804884"/>
              <a:gd name="connsiteY4" fmla="*/ 1799350 h 1804883"/>
              <a:gd name="connsiteX5" fmla="*/ 5533 w 1804884"/>
              <a:gd name="connsiteY5" fmla="*/ 109575 h 1804883"/>
              <a:gd name="connsiteX6" fmla="*/ 0 w 1804884"/>
              <a:gd name="connsiteY6" fmla="*/ 0 h 180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4884" h="1804883">
                <a:moveTo>
                  <a:pt x="0" y="0"/>
                </a:moveTo>
                <a:lnTo>
                  <a:pt x="99981" y="5048"/>
                </a:lnTo>
                <a:cubicBezTo>
                  <a:pt x="996266" y="96071"/>
                  <a:pt x="1708812" y="808617"/>
                  <a:pt x="1799835" y="1704902"/>
                </a:cubicBezTo>
                <a:lnTo>
                  <a:pt x="1804884" y="1804883"/>
                </a:lnTo>
                <a:lnTo>
                  <a:pt x="1695308" y="1799350"/>
                </a:lnTo>
                <a:cubicBezTo>
                  <a:pt x="804337" y="1708867"/>
                  <a:pt x="96016" y="1000546"/>
                  <a:pt x="5533" y="1095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F52BC5"/>
              </a:gs>
            </a:gsLst>
            <a:lin ang="0" scaled="1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 7"/>
          <p:cNvSpPr/>
          <p:nvPr/>
        </p:nvSpPr>
        <p:spPr>
          <a:xfrm>
            <a:off x="4075494" y="3595738"/>
            <a:ext cx="1804883" cy="1804884"/>
          </a:xfrm>
          <a:custGeom>
            <a:avLst/>
            <a:gdLst>
              <a:gd name="connsiteX0" fmla="*/ 0 w 1804883"/>
              <a:gd name="connsiteY0" fmla="*/ 0 h 1804884"/>
              <a:gd name="connsiteX1" fmla="*/ 109575 w 1804883"/>
              <a:gd name="connsiteY1" fmla="*/ 5533 h 1804884"/>
              <a:gd name="connsiteX2" fmla="*/ 1799350 w 1804883"/>
              <a:gd name="connsiteY2" fmla="*/ 1695308 h 1804884"/>
              <a:gd name="connsiteX3" fmla="*/ 1804883 w 1804883"/>
              <a:gd name="connsiteY3" fmla="*/ 1804884 h 1804884"/>
              <a:gd name="connsiteX4" fmla="*/ 1704902 w 1804883"/>
              <a:gd name="connsiteY4" fmla="*/ 1799835 h 1804884"/>
              <a:gd name="connsiteX5" fmla="*/ 5048 w 1804883"/>
              <a:gd name="connsiteY5" fmla="*/ 99981 h 1804884"/>
              <a:gd name="connsiteX6" fmla="*/ 0 w 1804883"/>
              <a:gd name="connsiteY6" fmla="*/ 0 h 180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4883" h="1804884">
                <a:moveTo>
                  <a:pt x="0" y="0"/>
                </a:moveTo>
                <a:lnTo>
                  <a:pt x="109575" y="5533"/>
                </a:lnTo>
                <a:cubicBezTo>
                  <a:pt x="1000546" y="96016"/>
                  <a:pt x="1708867" y="804337"/>
                  <a:pt x="1799350" y="1695308"/>
                </a:cubicBezTo>
                <a:lnTo>
                  <a:pt x="1804883" y="1804884"/>
                </a:lnTo>
                <a:lnTo>
                  <a:pt x="1704902" y="1799835"/>
                </a:lnTo>
                <a:cubicBezTo>
                  <a:pt x="808618" y="1708812"/>
                  <a:pt x="96071" y="996266"/>
                  <a:pt x="5048" y="9998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B9BD5"/>
              </a:gs>
              <a:gs pos="100000">
                <a:srgbClr val="154673"/>
              </a:gs>
            </a:gsLst>
            <a:lin ang="0" scaled="1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orma livre 6"/>
          <p:cNvSpPr/>
          <p:nvPr/>
        </p:nvSpPr>
        <p:spPr>
          <a:xfrm>
            <a:off x="6069842" y="3595738"/>
            <a:ext cx="1804884" cy="1804884"/>
          </a:xfrm>
          <a:custGeom>
            <a:avLst/>
            <a:gdLst>
              <a:gd name="connsiteX0" fmla="*/ 1804884 w 1804884"/>
              <a:gd name="connsiteY0" fmla="*/ 0 h 1804884"/>
              <a:gd name="connsiteX1" fmla="*/ 1799835 w 1804884"/>
              <a:gd name="connsiteY1" fmla="*/ 99981 h 1804884"/>
              <a:gd name="connsiteX2" fmla="*/ 99981 w 1804884"/>
              <a:gd name="connsiteY2" fmla="*/ 1799835 h 1804884"/>
              <a:gd name="connsiteX3" fmla="*/ 0 w 1804884"/>
              <a:gd name="connsiteY3" fmla="*/ 1804884 h 1804884"/>
              <a:gd name="connsiteX4" fmla="*/ 5533 w 1804884"/>
              <a:gd name="connsiteY4" fmla="*/ 1695308 h 1804884"/>
              <a:gd name="connsiteX5" fmla="*/ 1695308 w 1804884"/>
              <a:gd name="connsiteY5" fmla="*/ 5533 h 1804884"/>
              <a:gd name="connsiteX6" fmla="*/ 1804884 w 1804884"/>
              <a:gd name="connsiteY6" fmla="*/ 0 h 180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4884" h="1804884">
                <a:moveTo>
                  <a:pt x="1804884" y="0"/>
                </a:moveTo>
                <a:lnTo>
                  <a:pt x="1799835" y="99981"/>
                </a:lnTo>
                <a:cubicBezTo>
                  <a:pt x="1708812" y="996266"/>
                  <a:pt x="996266" y="1708812"/>
                  <a:pt x="99981" y="1799835"/>
                </a:cubicBezTo>
                <a:lnTo>
                  <a:pt x="0" y="1804884"/>
                </a:lnTo>
                <a:lnTo>
                  <a:pt x="5533" y="1695308"/>
                </a:lnTo>
                <a:cubicBezTo>
                  <a:pt x="96016" y="804337"/>
                  <a:pt x="804337" y="96016"/>
                  <a:pt x="1695308" y="5533"/>
                </a:cubicBezTo>
                <a:lnTo>
                  <a:pt x="1804884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0" scaled="1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4436110" y="1962006"/>
            <a:ext cx="3078000" cy="307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/>
          <p:cNvSpPr/>
          <p:nvPr/>
        </p:nvSpPr>
        <p:spPr>
          <a:xfrm>
            <a:off x="4567510" y="2097673"/>
            <a:ext cx="2815200" cy="2815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Chevron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Impact" panose="020B0806030902050204" pitchFamily="34" charset="0"/>
              </a:rPr>
              <a:t>ANDROID STUDIO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77935" y="3537673"/>
            <a:ext cx="2121365" cy="793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/>
          <p:cNvSpPr/>
          <p:nvPr/>
        </p:nvSpPr>
        <p:spPr>
          <a:xfrm>
            <a:off x="4977935" y="3543300"/>
            <a:ext cx="2121365" cy="954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Instalação</a:t>
            </a:r>
            <a:r>
              <a:rPr lang="en-US" sz="2400" i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</a:t>
            </a:r>
          </a:p>
          <a:p>
            <a:pPr algn="ctr"/>
            <a:r>
              <a:rPr lang="en-US" sz="2400" i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Configuração</a:t>
            </a:r>
            <a:endParaRPr lang="pt-PT" sz="2400" i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Conexão reta 30"/>
          <p:cNvCxnSpPr/>
          <p:nvPr/>
        </p:nvCxnSpPr>
        <p:spPr>
          <a:xfrm flipV="1">
            <a:off x="4977935" y="3537673"/>
            <a:ext cx="1968965" cy="32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39382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0185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679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3241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4354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F52BC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8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178</Words>
  <Application>Microsoft Office PowerPoint</Application>
  <PresentationFormat>Ecrã Panorâmico</PresentationFormat>
  <Paragraphs>15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Courier New</vt:lpstr>
      <vt:lpstr>Impact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LENOVO1</dc:creator>
  <cp:lastModifiedBy>LENOVO1</cp:lastModifiedBy>
  <cp:revision>14</cp:revision>
  <dcterms:created xsi:type="dcterms:W3CDTF">2023-09-20T07:44:52Z</dcterms:created>
  <dcterms:modified xsi:type="dcterms:W3CDTF">2023-09-20T19:47:15Z</dcterms:modified>
</cp:coreProperties>
</file>