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E2E48-E62C-4060-A794-A8310F081F11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C5225-6275-4C43-BA27-DBFA19A3F6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61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風格要是日本動漫風格，上班族的年紀設定為</a:t>
            </a:r>
            <a:r>
              <a:rPr lang="en-US" altLang="zh-TW" dirty="0"/>
              <a:t>30~40</a:t>
            </a:r>
            <a:r>
              <a:rPr lang="zh-TW" altLang="en-US" dirty="0"/>
              <a:t>歲，外觀要憔悴一點，不要有鬍子，上班族的外觀要穿白西裝上衣，深灰色西裝褲，咖啡色領帶，深咖啡色皮帶，咖啡色皮鞋。場景是夜晚的街道，空無一人且沒有太多光源，只有主角走在街上，畫面要有會發光的魔法陣出現在主角的腳下，主角的表情要驚訝嚇到的樣子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5225-6275-4C43-BA27-DBFA19A3F6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42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風格要是日本動漫風格，上班族的年紀設定為</a:t>
            </a:r>
            <a:r>
              <a:rPr lang="en-US" altLang="zh-TW" dirty="0"/>
              <a:t>30~40</a:t>
            </a:r>
            <a:r>
              <a:rPr lang="zh-TW" altLang="en-US" dirty="0"/>
              <a:t>歲，外觀要憔悴一點，不要有鬍子，上班族的外觀要穿白西裝上衣，深灰色西裝褲，咖啡色領帶，深咖啡色皮帶，咖啡色皮鞋。場景是一個陰鬱的森林，這個地方的樹都異常大棵，只有少部分的陽光能穿過樹葉的間隙照到地上，且森林中有一頭類似暴龍的大型魔物在遊蕩著，主角則是為了躲避這支魔物而躲在一棵大樹的背面。主角的表情很害怕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5225-6275-4C43-BA27-DBFA19A3F6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5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風格要是日本動漫風格，上班族的年紀設定為</a:t>
            </a:r>
            <a:r>
              <a:rPr lang="en-US" altLang="zh-TW" dirty="0"/>
              <a:t>30~40</a:t>
            </a:r>
            <a:r>
              <a:rPr lang="zh-TW" altLang="en-US" dirty="0"/>
              <a:t>歲，外觀要憔悴一點，不要有鬍子，上班族的外觀要穿白西裝上衣，深灰色西裝褲，咖啡色領帶，深咖啡色皮帶，咖啡色皮鞋。場景是一個老舊的房間，只有一張床與一套木頭桌椅，沒有電燈，畫面是主角在窗邊的桌前讀書，因為是夜晚所以窗外沒有光照進來，光源來自桌面上點著的蠟燭，桌上還堆著其他</a:t>
            </a:r>
            <a:r>
              <a:rPr lang="en-US" altLang="zh-TW" dirty="0"/>
              <a:t>4~5</a:t>
            </a:r>
            <a:r>
              <a:rPr lang="zh-TW" altLang="en-US" dirty="0"/>
              <a:t>本書，書的外觀都很老舊。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5225-6275-4C43-BA27-DBFA19A3F6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02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風格要是日本動漫風格，上班族的年紀設定為</a:t>
            </a:r>
            <a:r>
              <a:rPr lang="en-US" altLang="zh-TW" dirty="0"/>
              <a:t>30~40</a:t>
            </a:r>
            <a:r>
              <a:rPr lang="zh-TW" altLang="en-US" dirty="0"/>
              <a:t>歲，外觀要憔悴一點，不要有鬍子，上班族的外觀要穿白西裝上衣，深灰色西裝褲，咖啡色領帶，深咖啡色皮帶，咖啡色皮鞋。場景是一個老舊的房間，只有一張床與一套木頭桌椅，沒有電燈，畫面是主角趴窗邊的桌上，表情很難過，因為是夜晚所以窗外沒有光照進來，光源來自桌面上點著的蠟燭，桌上還堆著其他</a:t>
            </a:r>
            <a:r>
              <a:rPr lang="en-US" altLang="zh-TW" dirty="0"/>
              <a:t>4~5</a:t>
            </a:r>
            <a:r>
              <a:rPr lang="zh-TW" altLang="en-US" dirty="0"/>
              <a:t>本書，有一本書開著，書的外觀都很老舊。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5225-6275-4C43-BA27-DBFA19A3F6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13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風格要是日本動漫風格，人物是男性，白頭髮，頭髮偏長，長耳朵，有一小撮白色鬍子，粗曠的外表，堅毅的表情，服裝披著咖啡色斗篷，手裡撐著一支長杖。場景是在帳篷內，帳篷中立著火堆。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5225-6275-4C43-BA27-DBFA19A3F6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72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風格要是日本動漫風格，上班族的年紀設定為</a:t>
            </a:r>
            <a:r>
              <a:rPr lang="en-US" altLang="zh-TW" dirty="0"/>
              <a:t>30~40</a:t>
            </a:r>
            <a:r>
              <a:rPr lang="zh-TW" altLang="en-US" dirty="0"/>
              <a:t>歲，不要有鬍子，上班族的外觀要穿中世紀風格的灰白色布衣，咖啡色長褲，咖啡色布鞋，場景在一個訓練場，場地有</a:t>
            </a:r>
            <a:r>
              <a:rPr lang="en-US" altLang="zh-TW" dirty="0"/>
              <a:t>2~3</a:t>
            </a:r>
            <a:r>
              <a:rPr lang="zh-TW" altLang="en-US" dirty="0"/>
              <a:t>個大木樁，畫面是主角以木劍對著大木樁進行訓練。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5225-6275-4C43-BA27-DBFA19A3F6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22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風格要是日本動漫風格，上班族的年紀設定為</a:t>
            </a:r>
            <a:r>
              <a:rPr lang="en-US" altLang="zh-TW" dirty="0"/>
              <a:t>30~40</a:t>
            </a:r>
            <a:r>
              <a:rPr lang="zh-TW" altLang="en-US" dirty="0"/>
              <a:t>歲，不要有鬍子，上班族的外觀要穿中世紀武士風格的白色上衣、咖啡色長褲，腰間別著武士的太刀，場景在野外的懸崖上，畫面為主角站在崖邊背對著，望向遠方的高山。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C5225-6275-4C43-BA27-DBFA19A3F6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8A3C491-2BDE-4BDA-BEEA-5AE5B92CDC4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43D7ABF-62F2-4BE6-8A8B-D75730A5D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04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491-2BDE-4BDA-BEEA-5AE5B92CDC4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7ABF-62F2-4BE6-8A8B-D75730A5D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63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491-2BDE-4BDA-BEEA-5AE5B92CDC4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7ABF-62F2-4BE6-8A8B-D75730A5D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3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491-2BDE-4BDA-BEEA-5AE5B92CDC4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7ABF-62F2-4BE6-8A8B-D75730A5D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92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491-2BDE-4BDA-BEEA-5AE5B92CDC4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7ABF-62F2-4BE6-8A8B-D75730A5D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491-2BDE-4BDA-BEEA-5AE5B92CDC4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7ABF-62F2-4BE6-8A8B-D75730A5D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7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491-2BDE-4BDA-BEEA-5AE5B92CDC4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7ABF-62F2-4BE6-8A8B-D75730A5D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12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491-2BDE-4BDA-BEEA-5AE5B92CDC4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7ABF-62F2-4BE6-8A8B-D75730A5D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22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491-2BDE-4BDA-BEEA-5AE5B92CDC4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D7ABF-62F2-4BE6-8A8B-D75730A5D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89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C491-2BDE-4BDA-BEEA-5AE5B92CDC4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43D7ABF-62F2-4BE6-8A8B-D75730A5D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4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8A3C491-2BDE-4BDA-BEEA-5AE5B92CDC4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43D7ABF-62F2-4BE6-8A8B-D75730A5D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192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8A3C491-2BDE-4BDA-BEEA-5AE5B92CDC4A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43D7ABF-62F2-4BE6-8A8B-D75730A5D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E0E8-1F2D-4023-9CFC-760FA4FA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010" y="917112"/>
            <a:ext cx="9144000" cy="2387600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自我介紹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7C8491-D229-40CB-995B-390653373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414" y="3553288"/>
            <a:ext cx="9144000" cy="1655762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Niziima</a:t>
            </a:r>
            <a:r>
              <a:rPr lang="en-US" altLang="zh-TW" dirty="0">
                <a:solidFill>
                  <a:schemeClr val="tx1"/>
                </a:solidFill>
              </a:rPr>
              <a:t> LIVE)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E0E8-1F2D-4023-9CFC-760FA4FA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7" y="-1109293"/>
            <a:ext cx="9144000" cy="23876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1.</a:t>
            </a:r>
            <a:r>
              <a:rPr lang="zh-TW" altLang="en-US" sz="4800" dirty="0">
                <a:solidFill>
                  <a:schemeClr val="tx1"/>
                </a:solidFill>
              </a:rPr>
              <a:t>目標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E198BE-99AC-4C85-8DE6-F4AA636AB8B8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8" y="1278307"/>
            <a:ext cx="5442012" cy="54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4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E0E8-1F2D-4023-9CFC-760FA4FA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7" y="-1109293"/>
            <a:ext cx="9144000" cy="23876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2.</a:t>
            </a:r>
            <a:r>
              <a:rPr lang="zh-TW" altLang="en-US" sz="4800" dirty="0">
                <a:solidFill>
                  <a:schemeClr val="tx1"/>
                </a:solidFill>
              </a:rPr>
              <a:t>阻礙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E637A1-634A-4085-B0E7-DB9FCEAB2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2" y="1278307"/>
            <a:ext cx="5456068" cy="54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3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E0E8-1F2D-4023-9CFC-760FA4FA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7" y="-1109293"/>
            <a:ext cx="9144000" cy="23876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3.</a:t>
            </a:r>
            <a:r>
              <a:rPr lang="zh-TW" altLang="en-US" sz="4800" dirty="0">
                <a:solidFill>
                  <a:schemeClr val="tx1"/>
                </a:solidFill>
              </a:rPr>
              <a:t>努力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9F2008-0ABE-48DD-82F2-F775F1F1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2" y="1278307"/>
            <a:ext cx="5456068" cy="54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E0E8-1F2D-4023-9CFC-760FA4FA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7" y="-1109293"/>
            <a:ext cx="9144000" cy="23876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4.</a:t>
            </a:r>
            <a:r>
              <a:rPr lang="zh-TW" altLang="en-US" sz="4800" dirty="0">
                <a:solidFill>
                  <a:schemeClr val="tx1"/>
                </a:solidFill>
              </a:rPr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A533CA-EA6F-4909-A7E2-83627DEA1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6" y="1278307"/>
            <a:ext cx="5473824" cy="54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E0E8-1F2D-4023-9CFC-760FA4FA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7" y="-1109293"/>
            <a:ext cx="9144000" cy="23876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5.</a:t>
            </a:r>
            <a:r>
              <a:rPr lang="zh-TW" altLang="en-US" sz="4800" dirty="0">
                <a:solidFill>
                  <a:schemeClr val="tx1"/>
                </a:solidFill>
              </a:rPr>
              <a:t>意外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EFFDF0-A58C-4DB1-B355-5793815D0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0" y="1278307"/>
            <a:ext cx="5477600" cy="54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8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E0E8-1F2D-4023-9CFC-760FA4FA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7" y="-1109293"/>
            <a:ext cx="9144000" cy="23876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6.</a:t>
            </a:r>
            <a:r>
              <a:rPr lang="zh-TW" altLang="en-US" sz="4800" dirty="0">
                <a:solidFill>
                  <a:schemeClr val="tx1"/>
                </a:solidFill>
              </a:rPr>
              <a:t>轉彎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0F76C3-38AF-4635-B63D-ADE7C2F4A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3" y="1278307"/>
            <a:ext cx="5420557" cy="54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0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E0E8-1F2D-4023-9CFC-760FA4FA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7" y="-1109293"/>
            <a:ext cx="9144000" cy="2387600"/>
          </a:xfrm>
        </p:spPr>
        <p:txBody>
          <a:bodyPr/>
          <a:lstStyle/>
          <a:p>
            <a:r>
              <a:rPr lang="en-US" altLang="zh-TW" sz="4800" dirty="0">
                <a:solidFill>
                  <a:schemeClr val="tx1"/>
                </a:solidFill>
              </a:rPr>
              <a:t>7.</a:t>
            </a:r>
            <a:r>
              <a:rPr lang="zh-TW" altLang="en-US" sz="4800" dirty="0">
                <a:solidFill>
                  <a:schemeClr val="tx1"/>
                </a:solidFill>
              </a:rPr>
              <a:t>結局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47574D-1064-43BE-BD04-0BD7074ED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8" y="1278307"/>
            <a:ext cx="5402802" cy="54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51587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c5034711-a809-4bfc-b768-a4d4628abbfd" Revision="1" Stencil="System.MyShapes" StencilVersion="1.0"/>
</Control>
</file>

<file path=customXml/itemProps1.xml><?xml version="1.0" encoding="utf-8"?>
<ds:datastoreItem xmlns:ds="http://schemas.openxmlformats.org/officeDocument/2006/customXml" ds:itemID="{523F29DA-3D5A-4D96-B943-1F71F612ED2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TM03457491[[fn=都會]]</Template>
  <TotalTime>17</TotalTime>
  <Words>675</Words>
  <Application>Microsoft Office PowerPoint</Application>
  <PresentationFormat>寬螢幕</PresentationFormat>
  <Paragraphs>23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都會</vt:lpstr>
      <vt:lpstr>自我介紹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aclab</dc:creator>
  <cp:lastModifiedBy>aclab</cp:lastModifiedBy>
  <cp:revision>7</cp:revision>
  <dcterms:created xsi:type="dcterms:W3CDTF">2024-10-19T17:20:38Z</dcterms:created>
  <dcterms:modified xsi:type="dcterms:W3CDTF">2024-10-19T17:37:57Z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