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8671D-70DF-4E98-B4F1-DF1558B36C78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F1E60-AF64-4583-9F0D-CD173AE27F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77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日本動漫風格的圖片，描繪一名</a:t>
            </a:r>
            <a:r>
              <a:rPr lang="en-US" altLang="zh-TW" dirty="0"/>
              <a:t>30</a:t>
            </a:r>
            <a:r>
              <a:rPr lang="zh-TW" altLang="en-US" dirty="0"/>
              <a:t>至</a:t>
            </a:r>
            <a:r>
              <a:rPr lang="en-US" altLang="zh-TW" dirty="0"/>
              <a:t>40</a:t>
            </a:r>
            <a:r>
              <a:rPr lang="zh-TW" altLang="en-US" dirty="0"/>
              <a:t>歲的上班族獵人，沒有鬍子，穿著中世紀武士風格的白色上衣和咖啡色長褲，腰間別著武士的太刀。場景設定在一場激烈的戰鬥中，主角正在挑戰一隻傳說中的高強度魔物，魔物的風格類似於遊戲</a:t>
            </a:r>
            <a:r>
              <a:rPr lang="en-US" altLang="zh-TW" dirty="0"/>
              <a:t>《</a:t>
            </a:r>
            <a:r>
              <a:rPr lang="zh-TW" altLang="en-US" dirty="0"/>
              <a:t>魔物獵人</a:t>
            </a:r>
            <a:r>
              <a:rPr lang="en-US" altLang="zh-TW" dirty="0"/>
              <a:t>》</a:t>
            </a:r>
            <a:r>
              <a:rPr lang="zh-TW" altLang="en-US" dirty="0"/>
              <a:t>中的生物。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F1E60-AF64-4583-9F0D-CD173AE27F6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309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日本動漫風格的圖片，</a:t>
            </a:r>
            <a:r>
              <a:rPr lang="en-US" altLang="zh-TW" dirty="0"/>
              <a:t>30</a:t>
            </a:r>
            <a:r>
              <a:rPr lang="zh-TW" altLang="en-US" dirty="0"/>
              <a:t>至</a:t>
            </a:r>
            <a:r>
              <a:rPr lang="en-US" altLang="zh-TW" dirty="0"/>
              <a:t>40</a:t>
            </a:r>
            <a:r>
              <a:rPr lang="zh-TW" altLang="en-US" dirty="0"/>
              <a:t>歲的上班族獵人，沒有鬍子，穿著中世紀武士風格的白色上衣和咖啡色長褲，腰間別著武士的太刀，因狩獵失敗受了傷，依靠在樹根旁邊，看著魔物走向森林的深處。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F1E60-AF64-4583-9F0D-CD173AE27F6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024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日本動漫風格的圖片，分成左右兩格。左邊顯示</a:t>
            </a:r>
            <a:r>
              <a:rPr lang="en-US" altLang="zh-TW" dirty="0"/>
              <a:t>30</a:t>
            </a:r>
            <a:r>
              <a:rPr lang="zh-TW" altLang="en-US" dirty="0"/>
              <a:t>至</a:t>
            </a:r>
            <a:r>
              <a:rPr lang="en-US" altLang="zh-TW" dirty="0"/>
              <a:t>40</a:t>
            </a:r>
            <a:r>
              <a:rPr lang="zh-TW" altLang="en-US" dirty="0"/>
              <a:t>歲的上班族獵人，沒有鬍子，穿著中世紀武士風格的白色上衣和咖啡色長褲，在訓練場跑步、鍛鍊體能。右邊顯示同一主角在研究陷阱的畫面。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F1E60-AF64-4583-9F0D-CD173AE27F6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219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日本動漫風格的圖片，</a:t>
            </a:r>
            <a:r>
              <a:rPr lang="en-US" altLang="zh-TW" dirty="0"/>
              <a:t>30</a:t>
            </a:r>
            <a:r>
              <a:rPr lang="zh-TW" altLang="en-US" dirty="0"/>
              <a:t>至</a:t>
            </a:r>
            <a:r>
              <a:rPr lang="en-US" altLang="zh-TW" dirty="0"/>
              <a:t>40</a:t>
            </a:r>
            <a:r>
              <a:rPr lang="zh-TW" altLang="en-US" dirty="0"/>
              <a:t>歲的上班族獵人，沒有鬍子，穿著中世紀武士風格的白色上衣和咖啡色長褲，腰間別著武士的太刀。主角把地圖攤開在桌上，在上面做記號，標記著魔物的移動路線，桌上同時擺著</a:t>
            </a:r>
            <a:r>
              <a:rPr lang="en-US" altLang="zh-TW" dirty="0"/>
              <a:t>3~5</a:t>
            </a:r>
            <a:r>
              <a:rPr lang="zh-TW" altLang="en-US" dirty="0"/>
              <a:t>罐的藥水。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F1E60-AF64-4583-9F0D-CD173AE27F6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891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日本動漫風格的圖片，描繪一隻類似於遊戲</a:t>
            </a:r>
            <a:r>
              <a:rPr lang="en-US" altLang="zh-TW" dirty="0"/>
              <a:t>《</a:t>
            </a:r>
            <a:r>
              <a:rPr lang="zh-TW" altLang="en-US" dirty="0"/>
              <a:t>魔物獵人</a:t>
            </a:r>
            <a:r>
              <a:rPr lang="en-US" altLang="zh-TW" dirty="0"/>
              <a:t>》</a:t>
            </a:r>
            <a:r>
              <a:rPr lang="zh-TW" altLang="en-US" dirty="0"/>
              <a:t>中的魔物掉入落穴陷阱，正在嘗試掙脫。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F1E60-AF64-4583-9F0D-CD173AE27F6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791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日本動漫風格的圖片，</a:t>
            </a:r>
            <a:r>
              <a:rPr lang="en-US" altLang="zh-TW" dirty="0"/>
              <a:t>30</a:t>
            </a:r>
            <a:r>
              <a:rPr lang="zh-TW" altLang="en-US" dirty="0"/>
              <a:t>至</a:t>
            </a:r>
            <a:r>
              <a:rPr lang="en-US" altLang="zh-TW" dirty="0"/>
              <a:t>40</a:t>
            </a:r>
            <a:r>
              <a:rPr lang="zh-TW" altLang="en-US" dirty="0"/>
              <a:t>歲的上班族獵人，沒有鬍子，穿著中世紀武士風格的白色上衣和咖啡色長褲，腰間別著武士的太刀。主角高舉武士刀，揮向魔物，魔物在落穴陷阱中，魔物的風格類似於遊戲</a:t>
            </a:r>
            <a:r>
              <a:rPr lang="en-US" altLang="zh-TW" dirty="0"/>
              <a:t>《</a:t>
            </a:r>
            <a:r>
              <a:rPr lang="zh-TW" altLang="en-US" dirty="0"/>
              <a:t>魔物獵人</a:t>
            </a:r>
            <a:r>
              <a:rPr lang="en-US" altLang="zh-TW" dirty="0"/>
              <a:t>》</a:t>
            </a:r>
            <a:r>
              <a:rPr lang="zh-TW" altLang="en-US" dirty="0"/>
              <a:t>中的生物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F1E60-AF64-4583-9F0D-CD173AE27F6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800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生成圖片，日本動漫風格的圖片，</a:t>
            </a:r>
            <a:r>
              <a:rPr lang="en-US" altLang="zh-TW" dirty="0"/>
              <a:t>30</a:t>
            </a:r>
            <a:r>
              <a:rPr lang="zh-TW" altLang="en-US" dirty="0"/>
              <a:t>至</a:t>
            </a:r>
            <a:r>
              <a:rPr lang="en-US" altLang="zh-TW" dirty="0"/>
              <a:t>40</a:t>
            </a:r>
            <a:r>
              <a:rPr lang="zh-TW" altLang="en-US" dirty="0"/>
              <a:t>歲的上班族獵人，沒有鬍子，穿著中世紀武士風格的白色上衣和咖啡色長褲，腰間別著武士的太刀。主角周圍有許多人為了他成功地挑戰魔物而歡呼著，而主角也欣慰地看著這些人，為安心的日常生活感到開心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F1E60-AF64-4583-9F0D-CD173AE27F6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78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BB07E2B-9C9D-4262-8570-09DB3ECEC846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7D9A052-2233-4F4E-B918-9760974A4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15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7E2B-9C9D-4262-8570-09DB3ECEC846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9A052-2233-4F4E-B918-9760974A4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04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7E2B-9C9D-4262-8570-09DB3ECEC846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9A052-2233-4F4E-B918-9760974A4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57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7E2B-9C9D-4262-8570-09DB3ECEC846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9A052-2233-4F4E-B918-9760974A4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37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7E2B-9C9D-4262-8570-09DB3ECEC846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9A052-2233-4F4E-B918-9760974A4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89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7E2B-9C9D-4262-8570-09DB3ECEC846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9A052-2233-4F4E-B918-9760974A4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34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7E2B-9C9D-4262-8570-09DB3ECEC846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9A052-2233-4F4E-B918-9760974A4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06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7E2B-9C9D-4262-8570-09DB3ECEC846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9A052-2233-4F4E-B918-9760974A4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24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7E2B-9C9D-4262-8570-09DB3ECEC846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9A052-2233-4F4E-B918-9760974A4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61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7E2B-9C9D-4262-8570-09DB3ECEC846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7D9A052-2233-4F4E-B918-9760974A4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49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BB07E2B-9C9D-4262-8570-09DB3ECEC846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7D9A052-2233-4F4E-B918-9760974A4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113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BB07E2B-9C9D-4262-8570-09DB3ECEC846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7D9A052-2233-4F4E-B918-9760974A4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3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A56B62-8B97-4620-A215-6B1F141B9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12" y="76200"/>
            <a:ext cx="10782300" cy="3352800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冒險故事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F63469-AF68-4B28-B9E1-6416F6835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4561" y="3727481"/>
            <a:ext cx="9228201" cy="1645920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en-US" altLang="zh-TW" dirty="0" err="1">
                <a:solidFill>
                  <a:schemeClr val="tx1"/>
                </a:solidFill>
              </a:rPr>
              <a:t>VTube</a:t>
            </a:r>
            <a:r>
              <a:rPr lang="en-US" altLang="zh-TW" dirty="0">
                <a:solidFill>
                  <a:schemeClr val="tx1"/>
                </a:solidFill>
              </a:rPr>
              <a:t> Studio)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61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B99F9C6-B72C-4DA1-9B88-493AE02D3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45" y="1205884"/>
            <a:ext cx="5500456" cy="550045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AA56B62-8B97-4620-A215-6B1F141B9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764" y="-2146916"/>
            <a:ext cx="10782300" cy="3352800"/>
          </a:xfrm>
        </p:spPr>
        <p:txBody>
          <a:bodyPr/>
          <a:lstStyle/>
          <a:p>
            <a:r>
              <a:rPr lang="en-US" altLang="zh-TW" sz="4800" dirty="0">
                <a:solidFill>
                  <a:schemeClr val="tx1"/>
                </a:solidFill>
              </a:rPr>
              <a:t>1.</a:t>
            </a:r>
            <a:r>
              <a:rPr lang="zh-TW" altLang="en-US" sz="4800" dirty="0">
                <a:solidFill>
                  <a:schemeClr val="tx1"/>
                </a:solidFill>
              </a:rPr>
              <a:t>目標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B6A0B44-39F9-4FC5-87D6-E1DFB7AB57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44" y="1205884"/>
            <a:ext cx="5500456" cy="550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10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B99F9C6-B72C-4DA1-9B88-493AE02D3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45" y="1205884"/>
            <a:ext cx="5500456" cy="550045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AA56B62-8B97-4620-A215-6B1F141B9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764" y="-2146916"/>
            <a:ext cx="10782300" cy="3352800"/>
          </a:xfrm>
        </p:spPr>
        <p:txBody>
          <a:bodyPr/>
          <a:lstStyle/>
          <a:p>
            <a:r>
              <a:rPr lang="en-US" altLang="zh-TW" sz="4800" dirty="0">
                <a:solidFill>
                  <a:schemeClr val="tx1"/>
                </a:solidFill>
              </a:rPr>
              <a:t>2.</a:t>
            </a:r>
            <a:r>
              <a:rPr lang="zh-TW" altLang="en-US" sz="4800" dirty="0">
                <a:solidFill>
                  <a:schemeClr val="tx1"/>
                </a:solidFill>
              </a:rPr>
              <a:t>阻礙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21A5E08-E824-4D4F-89C2-3F560C5877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99992" y="1205884"/>
            <a:ext cx="5499992" cy="549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47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4070132-4EC4-4C61-BA97-3D15899BE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6146582"/>
            <a:ext cx="559293" cy="55929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21A5E08-E824-4D4F-89C2-3F560C5877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08" y="1205883"/>
            <a:ext cx="5499992" cy="549999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AA56B62-8B97-4620-A215-6B1F141B9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764" y="-2146916"/>
            <a:ext cx="10782300" cy="3352800"/>
          </a:xfrm>
        </p:spPr>
        <p:txBody>
          <a:bodyPr/>
          <a:lstStyle/>
          <a:p>
            <a:r>
              <a:rPr lang="en-US" altLang="zh-TW" sz="4800" dirty="0">
                <a:solidFill>
                  <a:schemeClr val="tx1"/>
                </a:solidFill>
              </a:rPr>
              <a:t>3.</a:t>
            </a:r>
            <a:r>
              <a:rPr lang="zh-TW" altLang="en-US" sz="4800" dirty="0">
                <a:solidFill>
                  <a:schemeClr val="tx1"/>
                </a:solidFill>
              </a:rPr>
              <a:t>努力</a:t>
            </a:r>
          </a:p>
        </p:txBody>
      </p:sp>
    </p:spTree>
    <p:extLst>
      <p:ext uri="{BB962C8B-B14F-4D97-AF65-F5344CB8AC3E}">
        <p14:creationId xmlns:p14="http://schemas.microsoft.com/office/powerpoint/2010/main" val="3204166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62C0E50-ABC9-4AC7-9D43-0996F263C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038" y="2152833"/>
            <a:ext cx="3826277" cy="382627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4070132-4EC4-4C61-BA97-3D15899BEB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1205884"/>
            <a:ext cx="5430175" cy="543017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AA56B62-8B97-4620-A215-6B1F141B9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764" y="-2146916"/>
            <a:ext cx="10782300" cy="3352800"/>
          </a:xfrm>
        </p:spPr>
        <p:txBody>
          <a:bodyPr/>
          <a:lstStyle/>
          <a:p>
            <a:r>
              <a:rPr lang="en-US" altLang="zh-TW" sz="4800" dirty="0">
                <a:solidFill>
                  <a:schemeClr val="tx1"/>
                </a:solidFill>
              </a:rPr>
              <a:t>4.</a:t>
            </a:r>
            <a:r>
              <a:rPr lang="zh-TW" altLang="en-US" sz="4800" dirty="0">
                <a:solidFill>
                  <a:schemeClr val="tx1"/>
                </a:solidFill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8042648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62C0E50-ABC9-4AC7-9D43-0996F263C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1205884"/>
            <a:ext cx="5430175" cy="543017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AA56B62-8B97-4620-A215-6B1F141B9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764" y="-2146916"/>
            <a:ext cx="10782300" cy="3352800"/>
          </a:xfrm>
        </p:spPr>
        <p:txBody>
          <a:bodyPr/>
          <a:lstStyle/>
          <a:p>
            <a:r>
              <a:rPr lang="en-US" altLang="zh-TW" sz="4800" dirty="0">
                <a:solidFill>
                  <a:schemeClr val="tx1"/>
                </a:solidFill>
              </a:rPr>
              <a:t>5.</a:t>
            </a:r>
            <a:r>
              <a:rPr lang="zh-TW" altLang="en-US" sz="4800" dirty="0">
                <a:solidFill>
                  <a:schemeClr val="tx1"/>
                </a:solidFill>
              </a:rPr>
              <a:t>意外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297C1F-50B9-44B5-AE7E-05665CEEC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-5554464"/>
            <a:ext cx="5430176" cy="543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25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E297C1F-50B9-44B5-AE7E-05665CEEC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4" y="1205884"/>
            <a:ext cx="5430176" cy="543017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AA56B62-8B97-4620-A215-6B1F141B9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764" y="-2146916"/>
            <a:ext cx="10782300" cy="3352800"/>
          </a:xfrm>
        </p:spPr>
        <p:txBody>
          <a:bodyPr/>
          <a:lstStyle/>
          <a:p>
            <a:r>
              <a:rPr lang="en-US" altLang="zh-TW" sz="4800" dirty="0">
                <a:solidFill>
                  <a:schemeClr val="tx1"/>
                </a:solidFill>
              </a:rPr>
              <a:t>6.</a:t>
            </a:r>
            <a:r>
              <a:rPr lang="zh-TW" altLang="en-US" sz="4800" dirty="0">
                <a:solidFill>
                  <a:schemeClr val="tx1"/>
                </a:solidFill>
              </a:rPr>
              <a:t>轉彎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000747B-769A-44D5-8C9C-6F8B46C9D5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2337" y="2502293"/>
            <a:ext cx="2414727" cy="241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735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000747B-769A-44D5-8C9C-6F8B46C9D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4" y="1205884"/>
            <a:ext cx="5430176" cy="543017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AA56B62-8B97-4620-A215-6B1F141B9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764" y="-2146916"/>
            <a:ext cx="10782300" cy="3352800"/>
          </a:xfrm>
        </p:spPr>
        <p:txBody>
          <a:bodyPr/>
          <a:lstStyle/>
          <a:p>
            <a:r>
              <a:rPr lang="en-US" altLang="zh-TW" sz="4800" dirty="0">
                <a:solidFill>
                  <a:schemeClr val="tx1"/>
                </a:solidFill>
              </a:rPr>
              <a:t>7.</a:t>
            </a:r>
            <a:r>
              <a:rPr lang="zh-TW" altLang="en-US" sz="4800" dirty="0">
                <a:solidFill>
                  <a:schemeClr val="tx1"/>
                </a:solidFill>
              </a:rPr>
              <a:t>結局</a:t>
            </a:r>
          </a:p>
        </p:txBody>
      </p:sp>
    </p:spTree>
    <p:extLst>
      <p:ext uri="{BB962C8B-B14F-4D97-AF65-F5344CB8AC3E}">
        <p14:creationId xmlns:p14="http://schemas.microsoft.com/office/powerpoint/2010/main" val="1659866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都會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都會</Template>
  <TotalTime>15</TotalTime>
  <Words>471</Words>
  <Application>Microsoft Office PowerPoint</Application>
  <PresentationFormat>寬螢幕</PresentationFormat>
  <Paragraphs>23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都會</vt:lpstr>
      <vt:lpstr>冒險故事</vt:lpstr>
      <vt:lpstr>1.目標</vt:lpstr>
      <vt:lpstr>2.阻礙</vt:lpstr>
      <vt:lpstr>3.努力</vt:lpstr>
      <vt:lpstr>4.結果</vt:lpstr>
      <vt:lpstr>5.意外</vt:lpstr>
      <vt:lpstr>6.轉彎</vt:lpstr>
      <vt:lpstr>7.結局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冒險故事</dc:title>
  <dc:creator>aclab</dc:creator>
  <cp:lastModifiedBy>aclab</cp:lastModifiedBy>
  <cp:revision>3</cp:revision>
  <dcterms:created xsi:type="dcterms:W3CDTF">2024-10-20T06:34:03Z</dcterms:created>
  <dcterms:modified xsi:type="dcterms:W3CDTF">2024-10-20T06:49:19Z</dcterms:modified>
</cp:coreProperties>
</file>