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4"/>
  </p:sldMasterIdLst>
  <p:notesMasterIdLst>
    <p:notesMasterId r:id="rId28"/>
  </p:notesMasterIdLst>
  <p:handoutMasterIdLst>
    <p:handoutMasterId r:id="rId29"/>
  </p:handoutMasterIdLst>
  <p:sldIdLst>
    <p:sldId id="271" r:id="rId5"/>
    <p:sldId id="388" r:id="rId6"/>
    <p:sldId id="275" r:id="rId7"/>
    <p:sldId id="276" r:id="rId8"/>
    <p:sldId id="386" r:id="rId9"/>
    <p:sldId id="387" r:id="rId10"/>
    <p:sldId id="410" r:id="rId11"/>
    <p:sldId id="278" r:id="rId12"/>
    <p:sldId id="279" r:id="rId13"/>
    <p:sldId id="280" r:id="rId14"/>
    <p:sldId id="281" r:id="rId15"/>
    <p:sldId id="282" r:id="rId16"/>
    <p:sldId id="405" r:id="rId17"/>
    <p:sldId id="284" r:id="rId18"/>
    <p:sldId id="286" r:id="rId19"/>
    <p:sldId id="290" r:id="rId20"/>
    <p:sldId id="411" r:id="rId21"/>
    <p:sldId id="292" r:id="rId22"/>
    <p:sldId id="399" r:id="rId23"/>
    <p:sldId id="400" r:id="rId24"/>
    <p:sldId id="402" r:id="rId25"/>
    <p:sldId id="403" r:id="rId26"/>
    <p:sldId id="404" r:id="rId27"/>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3A012-3121-1949-925A-25660477A3A1}" type="datetimeFigureOut">
              <a:rPr lang="nl-NL" smtClean="0"/>
              <a:t>04-10-2021</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BC550C-A10E-5946-9FBC-97939084284B}" type="slidenum">
              <a:rPr lang="nl-NL" smtClean="0"/>
              <a:t>‹nr.›</a:t>
            </a:fld>
            <a:endParaRPr lang="nl-NL"/>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AC40A-7D1E-40CC-BB75-A88A2373C1F4}" type="datetimeFigureOut">
              <a:rPr lang="nl-BE" smtClean="0"/>
              <a:t>4/10/2021</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491D2-4611-45C8-AFF7-383544106F77}" type="slidenum">
              <a:rPr lang="nl-BE" smtClean="0"/>
              <a:t>‹nr.›</a:t>
            </a:fld>
            <a:endParaRPr lang="nl-BE"/>
          </a:p>
        </p:txBody>
      </p:sp>
    </p:spTree>
    <p:extLst>
      <p:ext uri="{BB962C8B-B14F-4D97-AF65-F5344CB8AC3E}">
        <p14:creationId xmlns:p14="http://schemas.microsoft.com/office/powerpoint/2010/main" val="232219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noProof="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2</a:t>
            </a:fld>
            <a:endParaRPr lang="en-US"/>
          </a:p>
        </p:txBody>
      </p:sp>
    </p:spTree>
    <p:extLst>
      <p:ext uri="{BB962C8B-B14F-4D97-AF65-F5344CB8AC3E}">
        <p14:creationId xmlns:p14="http://schemas.microsoft.com/office/powerpoint/2010/main" val="4164260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lvl1pPr>
              <a:defRPr>
                <a:solidFill>
                  <a:srgbClr val="FFFFFF"/>
                </a:solidFill>
              </a:defRPr>
            </a:lvl1pPr>
          </a:lstStyle>
          <a:p>
            <a:r>
              <a:rPr lang="nl-NL"/>
              <a:t>Klik om de stijl te bewerken</a:t>
            </a:r>
          </a:p>
        </p:txBody>
      </p:sp>
      <p:sp>
        <p:nvSpPr>
          <p:cNvPr id="3" name="Subtitel 2"/>
          <p:cNvSpPr>
            <a:spLocks noGrp="1"/>
          </p:cNvSpPr>
          <p:nvPr>
            <p:ph type="subTitle" idx="1"/>
          </p:nvPr>
        </p:nvSpPr>
        <p:spPr>
          <a:xfrm>
            <a:off x="685800" y="2914650"/>
            <a:ext cx="70866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04-10-2021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185074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9069B796-D4A1-F947-9FA4-88288656469B}" type="datetimeFigureOut">
              <a:rPr lang="nl-NL" smtClean="0"/>
              <a:t>04-10-2021</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165831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069B796-D4A1-F947-9FA4-88288656469B}" type="datetimeFigureOut">
              <a:rPr lang="nl-NL" smtClean="0"/>
              <a:t>04-10-2021</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340987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069B796-D4A1-F947-9FA4-88288656469B}" type="datetimeFigureOut">
              <a:rPr lang="nl-NL" smtClean="0"/>
              <a:t>04-10-2021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2521227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069B796-D4A1-F947-9FA4-88288656469B}" type="datetimeFigureOut">
              <a:rPr lang="nl-NL" smtClean="0"/>
              <a:t>04-10-2021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211596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04-10-2021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683083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05979"/>
            <a:ext cx="2057400" cy="4388644"/>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05979"/>
            <a:ext cx="6019800" cy="4388644"/>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04-10-2021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8753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nl-NL"/>
              <a:t>Klik om de stijl te bewerken</a:t>
            </a:r>
          </a:p>
        </p:txBody>
      </p:sp>
      <p:sp>
        <p:nvSpPr>
          <p:cNvPr id="3" name="Subtitel 2"/>
          <p:cNvSpPr>
            <a:spLocks noGrp="1"/>
          </p:cNvSpPr>
          <p:nvPr>
            <p:ph type="subTitle" idx="1"/>
          </p:nvPr>
        </p:nvSpPr>
        <p:spPr>
          <a:xfrm>
            <a:off x="685800" y="2914650"/>
            <a:ext cx="70866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04-10-2021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32447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10" name="Tijdelijke aanduiding voor datum 9"/>
          <p:cNvSpPr>
            <a:spLocks noGrp="1"/>
          </p:cNvSpPr>
          <p:nvPr>
            <p:ph type="dt" sz="half" idx="10"/>
          </p:nvPr>
        </p:nvSpPr>
        <p:spPr/>
        <p:txBody>
          <a:bodyPr/>
          <a:lstStyle/>
          <a:p>
            <a:fld id="{9069B796-D4A1-F947-9FA4-88288656469B}" type="datetimeFigureOut">
              <a:rPr lang="nl-NL" smtClean="0"/>
              <a:pPr/>
              <a:t>04-10-2021</a:t>
            </a:fld>
            <a:endParaRPr lang="nl-NL"/>
          </a:p>
        </p:txBody>
      </p:sp>
      <p:sp>
        <p:nvSpPr>
          <p:cNvPr id="11" name="Tijdelijke aanduiding voor voettekst 10"/>
          <p:cNvSpPr>
            <a:spLocks noGrp="1"/>
          </p:cNvSpPr>
          <p:nvPr>
            <p:ph type="ftr" sz="quarter" idx="11"/>
          </p:nvPr>
        </p:nvSpPr>
        <p:spPr/>
        <p:txBody>
          <a:bodyPr/>
          <a:lstStyle/>
          <a:p>
            <a:endParaRPr lang="nl-NL"/>
          </a:p>
        </p:txBody>
      </p:sp>
      <p:sp>
        <p:nvSpPr>
          <p:cNvPr id="12" name="Tijdelijke aanduiding voor dianummer 11"/>
          <p:cNvSpPr>
            <a:spLocks noGrp="1"/>
          </p:cNvSpPr>
          <p:nvPr>
            <p:ph type="sldNum" sz="quarter" idx="12"/>
          </p:nvPr>
        </p:nvSpPr>
        <p:spPr/>
        <p:txBody>
          <a:bodyPr/>
          <a:lstStyle/>
          <a:p>
            <a:fld id="{26D8BCDC-9EF3-324C-9A1A-77C789016D7D}" type="slidenum">
              <a:rPr lang="nl-NL" smtClean="0"/>
              <a:pPr/>
              <a:t>‹nr.›</a:t>
            </a:fld>
            <a:endParaRPr lang="nl-NL"/>
          </a:p>
        </p:txBody>
      </p:sp>
    </p:spTree>
    <p:extLst>
      <p:ext uri="{BB962C8B-B14F-4D97-AF65-F5344CB8AC3E}">
        <p14:creationId xmlns:p14="http://schemas.microsoft.com/office/powerpoint/2010/main" val="257128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a:xfrm>
            <a:off x="457200" y="1200151"/>
            <a:ext cx="8229600" cy="3394472"/>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04-10-2021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179798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bject rood 2">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10" name="Titel 9"/>
          <p:cNvSpPr>
            <a:spLocks noGrp="1"/>
          </p:cNvSpPr>
          <p:nvPr>
            <p:ph type="title"/>
          </p:nvPr>
        </p:nvSpPr>
        <p:spPr/>
        <p:txBody>
          <a:bodyPr/>
          <a:lstStyle>
            <a:lvl1pPr>
              <a:defRPr>
                <a:solidFill>
                  <a:schemeClr val="bg1"/>
                </a:solidFill>
              </a:defRPr>
            </a:lvl1pPr>
          </a:lstStyle>
          <a:p>
            <a:r>
              <a:rPr lang="nl-NL"/>
              <a:t>Klik om de stijl te bewerken</a:t>
            </a:r>
            <a:endParaRPr lang="nl-BE"/>
          </a:p>
        </p:txBody>
      </p:sp>
      <p:sp>
        <p:nvSpPr>
          <p:cNvPr id="11" name="Tijdelijke aanduiding voor datum 10"/>
          <p:cNvSpPr>
            <a:spLocks noGrp="1"/>
          </p:cNvSpPr>
          <p:nvPr>
            <p:ph type="dt" sz="half" idx="10"/>
          </p:nvPr>
        </p:nvSpPr>
        <p:spPr/>
        <p:txBody>
          <a:bodyPr/>
          <a:lstStyle/>
          <a:p>
            <a:fld id="{9069B796-D4A1-F947-9FA4-88288656469B}" type="datetimeFigureOut">
              <a:rPr lang="nl-NL" smtClean="0"/>
              <a:pPr/>
              <a:t>04-10-2021</a:t>
            </a:fld>
            <a:endParaRPr lang="nl-NL"/>
          </a:p>
        </p:txBody>
      </p:sp>
      <p:sp>
        <p:nvSpPr>
          <p:cNvPr id="12" name="Tijdelijke aanduiding voor voettekst 11"/>
          <p:cNvSpPr>
            <a:spLocks noGrp="1"/>
          </p:cNvSpPr>
          <p:nvPr>
            <p:ph type="ftr" sz="quarter" idx="11"/>
          </p:nvPr>
        </p:nvSpPr>
        <p:spPr/>
        <p:txBody>
          <a:bodyPr/>
          <a:lstStyle/>
          <a:p>
            <a:endParaRPr lang="nl-NL"/>
          </a:p>
        </p:txBody>
      </p:sp>
      <p:sp>
        <p:nvSpPr>
          <p:cNvPr id="13" name="Tijdelijke aanduiding voor dianummer 12"/>
          <p:cNvSpPr>
            <a:spLocks noGrp="1"/>
          </p:cNvSpPr>
          <p:nvPr>
            <p:ph type="sldNum" sz="quarter" idx="12"/>
          </p:nvPr>
        </p:nvSpPr>
        <p:spPr/>
        <p:txBody>
          <a:bodyPr/>
          <a:lstStyle/>
          <a:p>
            <a:fld id="{26D8BCDC-9EF3-324C-9A1A-77C789016D7D}" type="slidenum">
              <a:rPr lang="nl-NL" smtClean="0"/>
              <a:pPr/>
              <a:t>‹nr.›</a:t>
            </a:fld>
            <a:endParaRPr lang="nl-NL"/>
          </a:p>
        </p:txBody>
      </p:sp>
    </p:spTree>
    <p:extLst>
      <p:ext uri="{BB962C8B-B14F-4D97-AF65-F5344CB8AC3E}">
        <p14:creationId xmlns:p14="http://schemas.microsoft.com/office/powerpoint/2010/main" val="140202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04-10-2021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84010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04-10-2021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211978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9069B796-D4A1-F947-9FA4-88288656469B}" type="datetimeFigureOut">
              <a:rPr lang="nl-NL" smtClean="0"/>
              <a:t>04-10-2021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244354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9069B796-D4A1-F947-9FA4-88288656469B}" type="datetimeFigureOut">
              <a:rPr lang="nl-NL" smtClean="0"/>
              <a:t>04-10-2021</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74082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05979"/>
            <a:ext cx="8229600" cy="857250"/>
          </a:xfrm>
          <a:prstGeom prst="rect">
            <a:avLst/>
          </a:prstGeom>
        </p:spPr>
        <p:txBody>
          <a:bodyPr vert="horz" lIns="91440" tIns="45720" rIns="91440" bIns="45720" rtlCol="0" anchor="t">
            <a:normAutofit/>
          </a:bodyPr>
          <a:lstStyle/>
          <a:p>
            <a:r>
              <a:rPr lang="nl-BE"/>
              <a:t>Titelstijl van model bewerken</a:t>
            </a:r>
            <a:endParaRPr lang="nl-NL"/>
          </a:p>
        </p:txBody>
      </p:sp>
      <p:sp>
        <p:nvSpPr>
          <p:cNvPr id="3" name="Tijdelijke aanduiding vo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04457" y="4827879"/>
            <a:ext cx="14478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069B796-D4A1-F947-9FA4-88288656469B}" type="datetimeFigureOut">
              <a:rPr lang="nl-NL" smtClean="0"/>
              <a:pPr/>
              <a:t>04-10-2021</a:t>
            </a:fld>
            <a:endParaRPr lang="nl-NL"/>
          </a:p>
        </p:txBody>
      </p:sp>
      <p:sp>
        <p:nvSpPr>
          <p:cNvPr id="5" name="Tijdelijke aanduiding voor voettekst 4"/>
          <p:cNvSpPr>
            <a:spLocks noGrp="1"/>
          </p:cNvSpPr>
          <p:nvPr>
            <p:ph type="ftr" sz="quarter" idx="3"/>
          </p:nvPr>
        </p:nvSpPr>
        <p:spPr>
          <a:xfrm>
            <a:off x="2537691" y="4827879"/>
            <a:ext cx="2895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445655" y="4828313"/>
            <a:ext cx="483754"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6D8BCDC-9EF3-324C-9A1A-77C789016D7D}" type="slidenum">
              <a:rPr lang="nl-NL" smtClean="0"/>
              <a:pPr/>
              <a:t>‹nr.›</a:t>
            </a:fld>
            <a:endParaRPr lang="nl-NL"/>
          </a:p>
        </p:txBody>
      </p:sp>
    </p:spTree>
    <p:extLst>
      <p:ext uri="{BB962C8B-B14F-4D97-AF65-F5344CB8AC3E}">
        <p14:creationId xmlns:p14="http://schemas.microsoft.com/office/powerpoint/2010/main" val="2371195189"/>
      </p:ext>
    </p:extLst>
  </p:cSld>
  <p:clrMap bg1="lt1" tx1="dk1" bg2="lt2" tx2="dk2" accent1="accent1" accent2="accent2" accent3="accent3" accent4="accent4" accent5="accent5" accent6="accent6" hlink="hlink" folHlink="folHlink"/>
  <p:sldLayoutIdLst>
    <p:sldLayoutId id="2147483844" r:id="rId1"/>
    <p:sldLayoutId id="2147483830" r:id="rId2"/>
    <p:sldLayoutId id="2147483841" r:id="rId3"/>
    <p:sldLayoutId id="2147483831" r:id="rId4"/>
    <p:sldLayoutId id="2147483842" r:id="rId5"/>
    <p:sldLayoutId id="2147483843"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err="1">
                <a:latin typeface="Comic Sans MS" panose="030F0702030302020204" pitchFamily="66" charset="0"/>
              </a:rPr>
              <a:t>Datalinklaag</a:t>
            </a:r>
            <a:r>
              <a:rPr lang="nl-BE" dirty="0">
                <a:latin typeface="Comic Sans MS" panose="030F0702030302020204" pitchFamily="66" charset="0"/>
              </a:rPr>
              <a:t> – LAN met switches</a:t>
            </a:r>
          </a:p>
        </p:txBody>
      </p:sp>
      <p:sp>
        <p:nvSpPr>
          <p:cNvPr id="5" name="Ondertitel 4"/>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26113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p>
        </p:txBody>
      </p:sp>
      <p:sp>
        <p:nvSpPr>
          <p:cNvPr id="3" name="Tijdelijke aanduiding voor inhoud 2"/>
          <p:cNvSpPr>
            <a:spLocks noGrp="1"/>
          </p:cNvSpPr>
          <p:nvPr>
            <p:ph sz="quarter" idx="1"/>
          </p:nvPr>
        </p:nvSpPr>
        <p:spPr/>
        <p:txBody>
          <a:bodyPr>
            <a:normAutofit/>
          </a:bodyPr>
          <a:lstStyle/>
          <a:p>
            <a:r>
              <a:rPr lang="nl-BE" sz="2000" dirty="0" err="1">
                <a:latin typeface="Comic Sans MS" panose="030F0702030302020204" pitchFamily="66" charset="0"/>
              </a:rPr>
              <a:t>Subnetmasker</a:t>
            </a:r>
            <a:endParaRPr lang="nl-BE" sz="2000" dirty="0">
              <a:latin typeface="Comic Sans MS" panose="030F0702030302020204" pitchFamily="66" charset="0"/>
            </a:endParaRPr>
          </a:p>
          <a:p>
            <a:pPr lvl="1"/>
            <a:r>
              <a:rPr lang="nl-BE" sz="1800" dirty="0">
                <a:latin typeface="Comic Sans MS" panose="030F0702030302020204" pitchFamily="66" charset="0"/>
              </a:rPr>
              <a:t>Duidt het netwerkgedeelte aan van het IPv4 adres</a:t>
            </a:r>
          </a:p>
          <a:p>
            <a:pPr lvl="1"/>
            <a:r>
              <a:rPr lang="nl-BE" sz="1800" dirty="0">
                <a:latin typeface="Comic Sans MS" panose="030F0702030302020204" pitchFamily="66" charset="0"/>
              </a:rPr>
              <a:t>/8 of 255.0.0.0 voor klasse A</a:t>
            </a:r>
          </a:p>
          <a:p>
            <a:pPr lvl="1"/>
            <a:r>
              <a:rPr lang="nl-BE" sz="1800" dirty="0">
                <a:latin typeface="Comic Sans MS" panose="030F0702030302020204" pitchFamily="66" charset="0"/>
              </a:rPr>
              <a:t>/16 of 255.255.0.0 voor klasse B</a:t>
            </a:r>
          </a:p>
          <a:p>
            <a:pPr lvl="1"/>
            <a:r>
              <a:rPr lang="nl-BE" sz="1800" dirty="0">
                <a:latin typeface="Comic Sans MS" panose="030F0702030302020204" pitchFamily="66" charset="0"/>
              </a:rPr>
              <a:t>/24 of 255.255.255.0 voor klasse C</a:t>
            </a:r>
          </a:p>
        </p:txBody>
      </p:sp>
      <p:pic>
        <p:nvPicPr>
          <p:cNvPr id="5" name="Picture 4"/>
          <p:cNvPicPr>
            <a:picLocks noChangeAspect="1"/>
          </p:cNvPicPr>
          <p:nvPr/>
        </p:nvPicPr>
        <p:blipFill>
          <a:blip r:embed="rId2"/>
          <a:stretch>
            <a:fillRect/>
          </a:stretch>
        </p:blipFill>
        <p:spPr>
          <a:xfrm>
            <a:off x="3536478" y="3424145"/>
            <a:ext cx="103424" cy="143644"/>
          </a:xfrm>
          <a:prstGeom prst="rect">
            <a:avLst/>
          </a:prstGeom>
        </p:spPr>
      </p:pic>
    </p:spTree>
    <p:extLst>
      <p:ext uri="{BB962C8B-B14F-4D97-AF65-F5344CB8AC3E}">
        <p14:creationId xmlns:p14="http://schemas.microsoft.com/office/powerpoint/2010/main" val="43927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p>
        </p:txBody>
      </p:sp>
      <p:sp>
        <p:nvSpPr>
          <p:cNvPr id="3" name="Tijdelijke aanduiding voor inhoud 2"/>
          <p:cNvSpPr>
            <a:spLocks noGrp="1"/>
          </p:cNvSpPr>
          <p:nvPr>
            <p:ph sz="quarter" idx="1"/>
          </p:nvPr>
        </p:nvSpPr>
        <p:spPr/>
        <p:txBody>
          <a:bodyPr>
            <a:normAutofit lnSpcReduction="10000"/>
          </a:bodyPr>
          <a:lstStyle/>
          <a:p>
            <a:r>
              <a:rPr lang="nl-BE" sz="2000" dirty="0">
                <a:latin typeface="Comic Sans MS" panose="030F0702030302020204" pitchFamily="66" charset="0"/>
              </a:rPr>
              <a:t>Private IPv4 netwerken </a:t>
            </a:r>
          </a:p>
          <a:p>
            <a:pPr lvl="1"/>
            <a:r>
              <a:rPr lang="nl-BE" sz="1700" dirty="0">
                <a:latin typeface="Comic Sans MS" panose="030F0702030302020204" pitchFamily="66" charset="0"/>
              </a:rPr>
              <a:t>1 Klasse A netwerk - 10.X.X.X</a:t>
            </a:r>
          </a:p>
          <a:p>
            <a:pPr lvl="2"/>
            <a:r>
              <a:rPr lang="nl-BE" sz="1700" dirty="0">
                <a:latin typeface="Comic Sans MS" panose="030F0702030302020204" pitchFamily="66" charset="0"/>
              </a:rPr>
              <a:t>10.0.0.0/8</a:t>
            </a:r>
          </a:p>
          <a:p>
            <a:pPr lvl="1"/>
            <a:r>
              <a:rPr lang="nl-BE" sz="1700" dirty="0">
                <a:latin typeface="Comic Sans MS" panose="030F0702030302020204" pitchFamily="66" charset="0"/>
              </a:rPr>
              <a:t>16 Klasse B netwerken - 172.16.X.X tot 172.31.X.X</a:t>
            </a:r>
          </a:p>
          <a:p>
            <a:pPr lvl="2"/>
            <a:r>
              <a:rPr lang="nl-BE" sz="1700" dirty="0">
                <a:latin typeface="Comic Sans MS" panose="030F0702030302020204" pitchFamily="66" charset="0"/>
              </a:rPr>
              <a:t>172.16.0.0/12</a:t>
            </a:r>
          </a:p>
          <a:p>
            <a:pPr lvl="1"/>
            <a:r>
              <a:rPr lang="nl-BE" sz="1700" dirty="0">
                <a:latin typeface="Comic Sans MS" panose="030F0702030302020204" pitchFamily="66" charset="0"/>
              </a:rPr>
              <a:t>256 Klasse C netwerken - 192.168.0.X tot 192.168.255.X </a:t>
            </a:r>
          </a:p>
          <a:p>
            <a:pPr lvl="2"/>
            <a:r>
              <a:rPr lang="nl-BE" sz="1700" dirty="0">
                <a:latin typeface="Comic Sans MS" panose="030F0702030302020204" pitchFamily="66" charset="0"/>
              </a:rPr>
              <a:t>192.168.0.0/16</a:t>
            </a:r>
          </a:p>
          <a:p>
            <a:pPr lvl="1"/>
            <a:r>
              <a:rPr lang="nl-BE" sz="1700" dirty="0">
                <a:latin typeface="Comic Sans MS" panose="030F0702030302020204" pitchFamily="66" charset="0"/>
              </a:rPr>
              <a:t>Worden </a:t>
            </a:r>
            <a:r>
              <a:rPr lang="nl-BE" sz="1700" b="1" dirty="0">
                <a:solidFill>
                  <a:srgbClr val="FF0000"/>
                </a:solidFill>
                <a:latin typeface="Comic Sans MS" panose="030F0702030302020204" pitchFamily="66" charset="0"/>
              </a:rPr>
              <a:t>NIET</a:t>
            </a:r>
            <a:r>
              <a:rPr lang="nl-BE" sz="1700" dirty="0">
                <a:latin typeface="Comic Sans MS" panose="030F0702030302020204" pitchFamily="66" charset="0"/>
              </a:rPr>
              <a:t> op het publieke Internet gebruikt</a:t>
            </a:r>
            <a:r>
              <a:rPr lang="nl-BE" sz="1700" dirty="0"/>
              <a:t>.</a:t>
            </a:r>
          </a:p>
          <a:p>
            <a:r>
              <a:rPr lang="nl-BE" sz="2000" dirty="0">
                <a:latin typeface="Comic Sans MS" panose="030F0702030302020204" pitchFamily="66" charset="0"/>
              </a:rPr>
              <a:t>Speciale IPv4 netwerken</a:t>
            </a:r>
          </a:p>
          <a:p>
            <a:pPr lvl="1"/>
            <a:r>
              <a:rPr lang="nl-BE" sz="1700" dirty="0">
                <a:latin typeface="Comic Sans MS" panose="030F0702030302020204" pitchFamily="66" charset="0"/>
              </a:rPr>
              <a:t>127.0.0.0/8 – loopback netwerk (127.0.0.1 – loopback adres)</a:t>
            </a:r>
          </a:p>
          <a:p>
            <a:pPr lvl="1"/>
            <a:r>
              <a:rPr lang="nl-BE" sz="1700" dirty="0">
                <a:latin typeface="Comic Sans MS" panose="030F0702030302020204" pitchFamily="66" charset="0"/>
              </a:rPr>
              <a:t>169.254.0.0/16 – link </a:t>
            </a:r>
            <a:r>
              <a:rPr lang="nl-BE" sz="1700" dirty="0" err="1">
                <a:latin typeface="Comic Sans MS" panose="030F0702030302020204" pitchFamily="66" charset="0"/>
              </a:rPr>
              <a:t>local</a:t>
            </a:r>
            <a:r>
              <a:rPr lang="nl-BE" sz="1700" dirty="0">
                <a:latin typeface="Comic Sans MS" panose="030F0702030302020204" pitchFamily="66" charset="0"/>
              </a:rPr>
              <a:t> netwerk</a:t>
            </a:r>
          </a:p>
          <a:p>
            <a:pPr lvl="1"/>
            <a:endParaRPr lang="nl-BE" sz="1800" dirty="0"/>
          </a:p>
        </p:txBody>
      </p:sp>
    </p:spTree>
    <p:extLst>
      <p:ext uri="{BB962C8B-B14F-4D97-AF65-F5344CB8AC3E}">
        <p14:creationId xmlns:p14="http://schemas.microsoft.com/office/powerpoint/2010/main" val="136322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p>
        </p:txBody>
      </p:sp>
      <p:sp>
        <p:nvSpPr>
          <p:cNvPr id="5" name="Tijdelijke aanduiding voor inhoud 4"/>
          <p:cNvSpPr>
            <a:spLocks noGrp="1"/>
          </p:cNvSpPr>
          <p:nvPr>
            <p:ph sz="quarter" idx="1"/>
          </p:nvPr>
        </p:nvSpPr>
        <p:spPr/>
        <p:txBody>
          <a:bodyPr>
            <a:normAutofit/>
          </a:bodyPr>
          <a:lstStyle/>
          <a:p>
            <a:r>
              <a:rPr lang="nl-BE" sz="2000" dirty="0">
                <a:latin typeface="Comic Sans MS" panose="030F0702030302020204" pitchFamily="66" charset="0"/>
              </a:rPr>
              <a:t>CDIR (</a:t>
            </a:r>
            <a:r>
              <a:rPr lang="nl-BE" sz="2000" dirty="0" err="1">
                <a:latin typeface="Comic Sans MS" panose="030F0702030302020204" pitchFamily="66" charset="0"/>
              </a:rPr>
              <a:t>Classless</a:t>
            </a:r>
            <a:r>
              <a:rPr lang="nl-BE" sz="2000" dirty="0">
                <a:latin typeface="Comic Sans MS" panose="030F0702030302020204" pitchFamily="66" charset="0"/>
              </a:rPr>
              <a:t> </a:t>
            </a:r>
            <a:r>
              <a:rPr lang="nl-BE" sz="2000" dirty="0" err="1">
                <a:latin typeface="Comic Sans MS" panose="030F0702030302020204" pitchFamily="66" charset="0"/>
              </a:rPr>
              <a:t>Inter</a:t>
            </a:r>
            <a:r>
              <a:rPr lang="nl-BE" sz="2000" dirty="0">
                <a:latin typeface="Comic Sans MS" panose="030F0702030302020204" pitchFamily="66" charset="0"/>
              </a:rPr>
              <a:t>-Domain Routing)</a:t>
            </a:r>
          </a:p>
          <a:p>
            <a:pPr lvl="1"/>
            <a:r>
              <a:rPr lang="nl-BE" sz="1800" dirty="0">
                <a:latin typeface="Comic Sans MS" panose="030F0702030302020204" pitchFamily="66" charset="0"/>
              </a:rPr>
              <a:t>Prefix notatie of “/” notatie</a:t>
            </a:r>
          </a:p>
          <a:p>
            <a:pPr lvl="1"/>
            <a:r>
              <a:rPr lang="nl-BE" sz="1800" dirty="0">
                <a:latin typeface="Comic Sans MS" panose="030F0702030302020204" pitchFamily="66" charset="0"/>
              </a:rPr>
              <a:t>Voor een klasse B is dit “/16” dus de eerste 16 bits stellen het netwerk voor (</a:t>
            </a:r>
            <a:r>
              <a:rPr lang="nl-BE" sz="1800" dirty="0">
                <a:solidFill>
                  <a:srgbClr val="FF0000"/>
                </a:solidFill>
                <a:latin typeface="Comic Sans MS" panose="030F0702030302020204" pitchFamily="66" charset="0"/>
              </a:rPr>
              <a:t>155.18</a:t>
            </a:r>
            <a:r>
              <a:rPr lang="nl-BE" sz="1800" dirty="0">
                <a:latin typeface="Comic Sans MS" panose="030F0702030302020204" pitchFamily="66" charset="0"/>
              </a:rPr>
              <a:t>.25.25/16)</a:t>
            </a:r>
          </a:p>
          <a:p>
            <a:pPr lvl="1"/>
            <a:r>
              <a:rPr lang="nl-BE" sz="1800" dirty="0" err="1">
                <a:solidFill>
                  <a:srgbClr val="FF0000"/>
                </a:solidFill>
                <a:latin typeface="Comic Sans MS" panose="030F0702030302020204" pitchFamily="66" charset="0"/>
              </a:rPr>
              <a:t>Subnetting</a:t>
            </a:r>
            <a:r>
              <a:rPr lang="nl-BE" sz="1800" dirty="0">
                <a:latin typeface="Comic Sans MS" panose="030F0702030302020204" pitchFamily="66" charset="0"/>
              </a:rPr>
              <a:t> – splitsen in </a:t>
            </a:r>
            <a:r>
              <a:rPr lang="nl-BE" sz="1800" dirty="0" err="1">
                <a:latin typeface="Comic Sans MS" panose="030F0702030302020204" pitchFamily="66" charset="0"/>
              </a:rPr>
              <a:t>subnetwerken</a:t>
            </a:r>
            <a:r>
              <a:rPr lang="nl-BE" sz="1800" dirty="0">
                <a:latin typeface="Comic Sans MS" panose="030F0702030302020204" pitchFamily="66" charset="0"/>
              </a:rPr>
              <a:t> (voorbeeld 192.168.1.0/26)</a:t>
            </a:r>
          </a:p>
          <a:p>
            <a:pPr lvl="1"/>
            <a:r>
              <a:rPr lang="nl-BE" sz="1800" dirty="0">
                <a:latin typeface="Comic Sans MS" panose="030F0702030302020204" pitchFamily="66" charset="0"/>
              </a:rPr>
              <a:t>Supernetting – netwerken groeperen (voorbeeld 192.168.0.0/16)</a:t>
            </a:r>
          </a:p>
        </p:txBody>
      </p:sp>
    </p:spTree>
    <p:extLst>
      <p:ext uri="{BB962C8B-B14F-4D97-AF65-F5344CB8AC3E}">
        <p14:creationId xmlns:p14="http://schemas.microsoft.com/office/powerpoint/2010/main" val="179368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p>
        </p:txBody>
      </p:sp>
      <p:sp>
        <p:nvSpPr>
          <p:cNvPr id="5" name="Tijdelijke aanduiding voor inhoud 4"/>
          <p:cNvSpPr>
            <a:spLocks noGrp="1"/>
          </p:cNvSpPr>
          <p:nvPr>
            <p:ph sz="quarter" idx="1"/>
          </p:nvPr>
        </p:nvSpPr>
        <p:spPr/>
        <p:txBody>
          <a:bodyPr>
            <a:normAutofit/>
          </a:bodyPr>
          <a:lstStyle/>
          <a:p>
            <a:r>
              <a:rPr lang="nl-BE" sz="2000" dirty="0">
                <a:latin typeface="Comic Sans MS" panose="030F0702030302020204" pitchFamily="66" charset="0"/>
              </a:rPr>
              <a:t>Splitsen in </a:t>
            </a:r>
            <a:r>
              <a:rPr lang="nl-BE" sz="2000" dirty="0" err="1">
                <a:latin typeface="Comic Sans MS" panose="030F0702030302020204" pitchFamily="66" charset="0"/>
              </a:rPr>
              <a:t>subnetten</a:t>
            </a:r>
            <a:endParaRPr lang="nl-BE" sz="2000" dirty="0">
              <a:latin typeface="Comic Sans MS" panose="030F0702030302020204" pitchFamily="66" charset="0"/>
            </a:endParaRPr>
          </a:p>
          <a:p>
            <a:pPr lvl="1"/>
            <a:r>
              <a:rPr lang="nl-BE" sz="1800" dirty="0">
                <a:latin typeface="Comic Sans MS" panose="030F0702030302020204" pitchFamily="66" charset="0"/>
              </a:rPr>
              <a:t>Voorbeeld 1: Splits het netwerk 211.77.20.0/24 in 8 </a:t>
            </a:r>
            <a:r>
              <a:rPr lang="nl-BE" sz="1800" dirty="0" err="1">
                <a:latin typeface="Comic Sans MS" panose="030F0702030302020204" pitchFamily="66" charset="0"/>
              </a:rPr>
              <a:t>subnetten</a:t>
            </a:r>
            <a:endParaRPr lang="nl-BE" sz="1800" dirty="0">
              <a:latin typeface="Comic Sans MS" panose="030F0702030302020204" pitchFamily="66" charset="0"/>
            </a:endParaRPr>
          </a:p>
          <a:p>
            <a:pPr lvl="2"/>
            <a:r>
              <a:rPr lang="nl-BE" sz="1600" dirty="0">
                <a:latin typeface="Comic Sans MS" panose="030F0702030302020204" pitchFamily="66" charset="0"/>
              </a:rPr>
              <a:t>Werkwijze zie les</a:t>
            </a:r>
          </a:p>
        </p:txBody>
      </p:sp>
    </p:spTree>
    <p:extLst>
      <p:ext uri="{BB962C8B-B14F-4D97-AF65-F5344CB8AC3E}">
        <p14:creationId xmlns:p14="http://schemas.microsoft.com/office/powerpoint/2010/main" val="376495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p>
        </p:txBody>
      </p:sp>
      <p:sp>
        <p:nvSpPr>
          <p:cNvPr id="3" name="Tijdelijke aanduiding voor inhoud 2"/>
          <p:cNvSpPr>
            <a:spLocks noGrp="1"/>
          </p:cNvSpPr>
          <p:nvPr>
            <p:ph idx="1"/>
          </p:nvPr>
        </p:nvSpPr>
        <p:spPr/>
        <p:txBody>
          <a:bodyPr>
            <a:normAutofit/>
          </a:bodyPr>
          <a:lstStyle/>
          <a:p>
            <a:r>
              <a:rPr lang="nl-BE" sz="2000" dirty="0">
                <a:latin typeface="Comic Sans MS" panose="030F0702030302020204" pitchFamily="66" charset="0"/>
              </a:rPr>
              <a:t>IPv4 datagram – p308</a:t>
            </a:r>
          </a:p>
        </p:txBody>
      </p:sp>
      <p:pic>
        <p:nvPicPr>
          <p:cNvPr id="7" name="Afbeelding 6">
            <a:extLst>
              <a:ext uri="{FF2B5EF4-FFF2-40B4-BE49-F238E27FC236}">
                <a16:creationId xmlns:a16="http://schemas.microsoft.com/office/drawing/2014/main" id="{D9EA5182-462D-4429-A501-2CA284DFB97D}"/>
              </a:ext>
            </a:extLst>
          </p:cNvPr>
          <p:cNvPicPr>
            <a:picLocks noChangeAspect="1"/>
          </p:cNvPicPr>
          <p:nvPr/>
        </p:nvPicPr>
        <p:blipFill>
          <a:blip r:embed="rId2"/>
          <a:stretch>
            <a:fillRect/>
          </a:stretch>
        </p:blipFill>
        <p:spPr>
          <a:xfrm>
            <a:off x="2594027" y="1587553"/>
            <a:ext cx="3955945" cy="3099834"/>
          </a:xfrm>
          <a:prstGeom prst="rect">
            <a:avLst/>
          </a:prstGeom>
        </p:spPr>
      </p:pic>
    </p:spTree>
    <p:extLst>
      <p:ext uri="{BB962C8B-B14F-4D97-AF65-F5344CB8AC3E}">
        <p14:creationId xmlns:p14="http://schemas.microsoft.com/office/powerpoint/2010/main" val="145663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p>
        </p:txBody>
      </p:sp>
      <p:sp>
        <p:nvSpPr>
          <p:cNvPr id="3" name="Tijdelijke aanduiding voor inhoud 2"/>
          <p:cNvSpPr>
            <a:spLocks noGrp="1"/>
          </p:cNvSpPr>
          <p:nvPr>
            <p:ph idx="1"/>
          </p:nvPr>
        </p:nvSpPr>
        <p:spPr/>
        <p:txBody>
          <a:bodyPr/>
          <a:lstStyle/>
          <a:p>
            <a:r>
              <a:rPr lang="nl-BE" sz="2000" dirty="0">
                <a:latin typeface="Comic Sans MS" panose="030F0702030302020204" pitchFamily="66" charset="0"/>
              </a:rPr>
              <a:t>Hoe IPv4 adressen instellen?</a:t>
            </a:r>
          </a:p>
          <a:p>
            <a:pPr lvl="1"/>
            <a:r>
              <a:rPr lang="nl-BE" sz="1800" dirty="0">
                <a:latin typeface="Comic Sans MS" panose="030F0702030302020204" pitchFamily="66" charset="0"/>
              </a:rPr>
              <a:t>Statisch / vast </a:t>
            </a:r>
            <a:br>
              <a:rPr lang="nl-BE" sz="1800" dirty="0">
                <a:latin typeface="Comic Sans MS" panose="030F0702030302020204" pitchFamily="66" charset="0"/>
              </a:rPr>
            </a:br>
            <a:r>
              <a:rPr lang="nl-BE" sz="1800" dirty="0">
                <a:latin typeface="Comic Sans MS" panose="030F0702030302020204" pitchFamily="66" charset="0"/>
              </a:rPr>
              <a:t>(zelf in te stellen)</a:t>
            </a:r>
          </a:p>
          <a:p>
            <a:pPr lvl="1"/>
            <a:r>
              <a:rPr lang="nl-BE" sz="1800" dirty="0">
                <a:latin typeface="Comic Sans MS" panose="030F0702030302020204" pitchFamily="66" charset="0"/>
              </a:rPr>
              <a:t>Dynamisch </a:t>
            </a:r>
            <a:br>
              <a:rPr lang="nl-BE" sz="1800" dirty="0">
                <a:latin typeface="Comic Sans MS" panose="030F0702030302020204" pitchFamily="66" charset="0"/>
              </a:rPr>
            </a:br>
            <a:r>
              <a:rPr lang="nl-BE" sz="1800" dirty="0">
                <a:latin typeface="Comic Sans MS" panose="030F0702030302020204" pitchFamily="66" charset="0"/>
              </a:rPr>
              <a:t>(via een DHCPv4-server) – p 319</a:t>
            </a:r>
          </a:p>
          <a:p>
            <a:pPr lvl="2"/>
            <a:r>
              <a:rPr lang="nl-BE" sz="1600" dirty="0">
                <a:latin typeface="Comic Sans MS" panose="030F0702030302020204" pitchFamily="66" charset="0"/>
              </a:rPr>
              <a:t>Dynamic host configuration </a:t>
            </a:r>
            <a:br>
              <a:rPr lang="nl-BE" sz="1600" dirty="0">
                <a:latin typeface="Comic Sans MS" panose="030F0702030302020204" pitchFamily="66" charset="0"/>
              </a:rPr>
            </a:br>
            <a:r>
              <a:rPr lang="nl-BE" sz="1600" dirty="0">
                <a:latin typeface="Comic Sans MS" panose="030F0702030302020204" pitchFamily="66" charset="0"/>
              </a:rPr>
              <a:t>protocol v4</a:t>
            </a:r>
          </a:p>
          <a:p>
            <a:pPr lvl="2"/>
            <a:r>
              <a:rPr lang="nl-BE" sz="1600" dirty="0">
                <a:latin typeface="Comic Sans MS" panose="030F0702030302020204" pitchFamily="66" charset="0"/>
              </a:rPr>
              <a:t>Gebruikt UDP op transportlaag</a:t>
            </a:r>
          </a:p>
          <a:p>
            <a:pPr lvl="2"/>
            <a:r>
              <a:rPr lang="nl-BE" sz="1600" dirty="0">
                <a:latin typeface="Comic Sans MS" panose="030F0702030302020204" pitchFamily="66" charset="0"/>
              </a:rPr>
              <a:t>Server - poort 67</a:t>
            </a:r>
          </a:p>
          <a:p>
            <a:pPr lvl="2"/>
            <a:r>
              <a:rPr lang="nl-BE" sz="1600" dirty="0">
                <a:latin typeface="Comic Sans MS" panose="030F0702030302020204" pitchFamily="66" charset="0"/>
              </a:rPr>
              <a:t>Client - poort 68</a:t>
            </a:r>
          </a:p>
          <a:p>
            <a:pPr lvl="2"/>
            <a:r>
              <a:rPr lang="nl-BE" sz="1600" dirty="0">
                <a:latin typeface="Comic Sans MS" panose="030F0702030302020204" pitchFamily="66" charset="0"/>
              </a:rPr>
              <a:t>4 stappen in </a:t>
            </a:r>
            <a:r>
              <a:rPr lang="nl-BE" sz="1600" dirty="0">
                <a:solidFill>
                  <a:srgbClr val="FF0000"/>
                </a:solidFill>
                <a:latin typeface="Comic Sans MS" panose="030F0702030302020204" pitchFamily="66" charset="0"/>
              </a:rPr>
              <a:t>broadcast</a:t>
            </a:r>
          </a:p>
        </p:txBody>
      </p:sp>
      <p:pic>
        <p:nvPicPr>
          <p:cNvPr id="7" name="Afbeelding 6">
            <a:extLst>
              <a:ext uri="{FF2B5EF4-FFF2-40B4-BE49-F238E27FC236}">
                <a16:creationId xmlns:a16="http://schemas.microsoft.com/office/drawing/2014/main" id="{B3458DE5-EB93-4866-9C7C-E450125F3AD0}"/>
              </a:ext>
            </a:extLst>
          </p:cNvPr>
          <p:cNvPicPr>
            <a:picLocks noChangeAspect="1"/>
          </p:cNvPicPr>
          <p:nvPr/>
        </p:nvPicPr>
        <p:blipFill rotWithShape="1">
          <a:blip r:embed="rId2"/>
          <a:srcRect l="1973" r="3070"/>
          <a:stretch/>
        </p:blipFill>
        <p:spPr>
          <a:xfrm>
            <a:off x="4772318" y="410816"/>
            <a:ext cx="3021459" cy="4376227"/>
          </a:xfrm>
          <a:prstGeom prst="rect">
            <a:avLst/>
          </a:prstGeom>
        </p:spPr>
      </p:pic>
    </p:spTree>
    <p:extLst>
      <p:ext uri="{BB962C8B-B14F-4D97-AF65-F5344CB8AC3E}">
        <p14:creationId xmlns:p14="http://schemas.microsoft.com/office/powerpoint/2010/main" val="179683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endParaRPr lang="nl-BE" dirty="0"/>
          </a:p>
        </p:txBody>
      </p:sp>
      <p:sp>
        <p:nvSpPr>
          <p:cNvPr id="3" name="Tijdelijke aanduiding voor inhoud 2"/>
          <p:cNvSpPr>
            <a:spLocks noGrp="1"/>
          </p:cNvSpPr>
          <p:nvPr>
            <p:ph sz="quarter" idx="1"/>
          </p:nvPr>
        </p:nvSpPr>
        <p:spPr/>
        <p:txBody>
          <a:bodyPr>
            <a:normAutofit/>
          </a:bodyPr>
          <a:lstStyle/>
          <a:p>
            <a:r>
              <a:rPr lang="nl-BE" sz="2000" dirty="0">
                <a:latin typeface="Comic Sans MS" panose="030F0702030302020204" pitchFamily="66" charset="0"/>
              </a:rPr>
              <a:t>Koppeling </a:t>
            </a:r>
            <a:r>
              <a:rPr lang="nl-BE" sz="2000" dirty="0" err="1">
                <a:latin typeface="Comic Sans MS" panose="030F0702030302020204" pitchFamily="66" charset="0"/>
              </a:rPr>
              <a:t>datalinklaag</a:t>
            </a:r>
            <a:r>
              <a:rPr lang="nl-BE" sz="2000" dirty="0">
                <a:latin typeface="Comic Sans MS" panose="030F0702030302020204" pitchFamily="66" charset="0"/>
              </a:rPr>
              <a:t> – </a:t>
            </a:r>
            <a:r>
              <a:rPr lang="nl-BE" sz="2000" dirty="0" err="1">
                <a:latin typeface="Comic Sans MS" panose="030F0702030302020204" pitchFamily="66" charset="0"/>
              </a:rPr>
              <a:t>netwerklaag</a:t>
            </a:r>
            <a:r>
              <a:rPr lang="nl-BE" sz="2000" dirty="0">
                <a:latin typeface="Comic Sans MS" panose="030F0702030302020204" pitchFamily="66" charset="0"/>
              </a:rPr>
              <a:t> – p436</a:t>
            </a:r>
          </a:p>
          <a:p>
            <a:pPr lvl="1"/>
            <a:r>
              <a:rPr lang="nl-BE" sz="1800" dirty="0">
                <a:latin typeface="Comic Sans MS" panose="030F0702030302020204" pitchFamily="66" charset="0"/>
              </a:rPr>
              <a:t>Gebeurd door het ARP protocol (</a:t>
            </a:r>
            <a:r>
              <a:rPr lang="nl-BE" sz="1800" dirty="0" err="1">
                <a:latin typeface="Comic Sans MS" panose="030F0702030302020204" pitchFamily="66" charset="0"/>
              </a:rPr>
              <a:t>Address</a:t>
            </a:r>
            <a:r>
              <a:rPr lang="nl-BE" sz="1800" dirty="0">
                <a:latin typeface="Comic Sans MS" panose="030F0702030302020204" pitchFamily="66" charset="0"/>
              </a:rPr>
              <a:t> </a:t>
            </a:r>
            <a:r>
              <a:rPr lang="nl-BE" sz="1800" dirty="0" err="1">
                <a:latin typeface="Comic Sans MS" panose="030F0702030302020204" pitchFamily="66" charset="0"/>
              </a:rPr>
              <a:t>Resolution</a:t>
            </a:r>
            <a:r>
              <a:rPr lang="nl-BE" sz="1800" dirty="0">
                <a:latin typeface="Comic Sans MS" panose="030F0702030302020204" pitchFamily="66" charset="0"/>
              </a:rPr>
              <a:t> Protocol) </a:t>
            </a:r>
            <a:br>
              <a:rPr lang="nl-BE" sz="1800" dirty="0">
                <a:latin typeface="Comic Sans MS" panose="030F0702030302020204" pitchFamily="66" charset="0"/>
              </a:rPr>
            </a:br>
            <a:r>
              <a:rPr lang="nl-BE" sz="1800" dirty="0">
                <a:latin typeface="Comic Sans MS" panose="030F0702030302020204" pitchFamily="66" charset="0"/>
              </a:rPr>
              <a:t>– bevindt zich op de </a:t>
            </a:r>
            <a:r>
              <a:rPr lang="nl-BE" sz="1800" dirty="0" err="1">
                <a:latin typeface="Comic Sans MS" panose="030F0702030302020204" pitchFamily="66" charset="0"/>
              </a:rPr>
              <a:t>datalinklaag</a:t>
            </a:r>
            <a:endParaRPr lang="nl-BE" sz="1800" dirty="0">
              <a:latin typeface="Comic Sans MS" panose="030F0702030302020204" pitchFamily="66" charset="0"/>
            </a:endParaRPr>
          </a:p>
          <a:p>
            <a:pPr lvl="1"/>
            <a:r>
              <a:rPr lang="nl-BE" sz="1800" dirty="0">
                <a:latin typeface="Comic Sans MS" panose="030F0702030302020204" pitchFamily="66" charset="0"/>
              </a:rPr>
              <a:t>Werking enkel binnen eigen LAN (normale werking)</a:t>
            </a:r>
          </a:p>
          <a:p>
            <a:pPr lvl="2"/>
            <a:r>
              <a:rPr lang="en-US" altLang="nl-BE" sz="1300" dirty="0" err="1">
                <a:latin typeface="Comic Sans MS" panose="030F0702030302020204" pitchFamily="66" charset="0"/>
              </a:rPr>
              <a:t>Beide</a:t>
            </a:r>
            <a:r>
              <a:rPr lang="en-US" altLang="nl-BE" sz="1300" dirty="0">
                <a:latin typeface="Comic Sans MS" panose="030F0702030302020204" pitchFamily="66" charset="0"/>
              </a:rPr>
              <a:t> computers </a:t>
            </a:r>
            <a:r>
              <a:rPr lang="en-US" altLang="nl-BE" sz="1300" dirty="0" err="1">
                <a:latin typeface="Comic Sans MS" panose="030F0702030302020204" pitchFamily="66" charset="0"/>
              </a:rPr>
              <a:t>opstarten</a:t>
            </a:r>
            <a:endParaRPr lang="en-US" altLang="nl-BE" sz="1300" dirty="0">
              <a:latin typeface="Comic Sans MS" panose="030F0702030302020204" pitchFamily="66" charset="0"/>
            </a:endParaRPr>
          </a:p>
          <a:p>
            <a:pPr lvl="2"/>
            <a:r>
              <a:rPr lang="en-US" altLang="nl-BE" sz="1300" dirty="0">
                <a:latin typeface="Comic Sans MS" panose="030F0702030302020204" pitchFamily="66" charset="0"/>
              </a:rPr>
              <a:t>Computer A </a:t>
            </a:r>
            <a:r>
              <a:rPr lang="en-US" altLang="nl-BE" sz="1300" dirty="0" err="1">
                <a:latin typeface="Comic Sans MS" panose="030F0702030302020204" pitchFamily="66" charset="0"/>
              </a:rPr>
              <a:t>wil</a:t>
            </a:r>
            <a:r>
              <a:rPr lang="en-US" altLang="nl-BE" sz="1300" dirty="0">
                <a:latin typeface="Comic Sans MS" panose="030F0702030302020204" pitchFamily="66" charset="0"/>
              </a:rPr>
              <a:t> </a:t>
            </a:r>
            <a:r>
              <a:rPr lang="en-US" altLang="nl-BE" sz="1300" dirty="0" err="1">
                <a:latin typeface="Comic Sans MS" panose="030F0702030302020204" pitchFamily="66" charset="0"/>
              </a:rPr>
              <a:t>een</a:t>
            </a:r>
            <a:r>
              <a:rPr lang="en-US" altLang="nl-BE" sz="1300" dirty="0">
                <a:latin typeface="Comic Sans MS" panose="030F0702030302020204" pitchFamily="66" charset="0"/>
              </a:rPr>
              <a:t> IPv4 datagram </a:t>
            </a:r>
            <a:r>
              <a:rPr lang="en-US" altLang="nl-BE" sz="1300" dirty="0" err="1">
                <a:latin typeface="Comic Sans MS" panose="030F0702030302020204" pitchFamily="66" charset="0"/>
              </a:rPr>
              <a:t>versturen</a:t>
            </a:r>
            <a:r>
              <a:rPr lang="en-US" altLang="nl-BE" sz="1300" dirty="0">
                <a:latin typeface="Comic Sans MS" panose="030F0702030302020204" pitchFamily="66" charset="0"/>
              </a:rPr>
              <a:t> </a:t>
            </a:r>
            <a:r>
              <a:rPr lang="en-US" altLang="nl-BE" sz="1300" dirty="0" err="1">
                <a:latin typeface="Comic Sans MS" panose="030F0702030302020204" pitchFamily="66" charset="0"/>
              </a:rPr>
              <a:t>naar</a:t>
            </a:r>
            <a:r>
              <a:rPr lang="en-US" altLang="nl-BE" sz="1300" dirty="0">
                <a:latin typeface="Comic Sans MS" panose="030F0702030302020204" pitchFamily="66" charset="0"/>
              </a:rPr>
              <a:t> computer B</a:t>
            </a:r>
          </a:p>
          <a:p>
            <a:pPr lvl="3"/>
            <a:r>
              <a:rPr lang="en-US" altLang="nl-BE" sz="1300" dirty="0">
                <a:latin typeface="Comic Sans MS" panose="030F0702030302020204" pitchFamily="66" charset="0"/>
              </a:rPr>
              <a:t>Computer B</a:t>
            </a:r>
            <a:r>
              <a:rPr lang="ja-JP" altLang="en-US" sz="1300" dirty="0">
                <a:latin typeface="Comic Sans MS" panose="030F0702030302020204" pitchFamily="66" charset="0"/>
              </a:rPr>
              <a:t>’</a:t>
            </a:r>
            <a:r>
              <a:rPr lang="en-US" altLang="ja-JP" sz="1300" dirty="0">
                <a:latin typeface="Comic Sans MS" panose="030F0702030302020204" pitchFamily="66" charset="0"/>
              </a:rPr>
              <a:t>s MAC </a:t>
            </a:r>
            <a:r>
              <a:rPr lang="en-US" altLang="ja-JP" sz="1300" dirty="0" err="1">
                <a:latin typeface="Comic Sans MS" panose="030F0702030302020204" pitchFamily="66" charset="0"/>
              </a:rPr>
              <a:t>adres</a:t>
            </a:r>
            <a:r>
              <a:rPr lang="en-US" altLang="ja-JP" sz="1300" dirty="0">
                <a:latin typeface="Comic Sans MS" panose="030F0702030302020204" pitchFamily="66" charset="0"/>
              </a:rPr>
              <a:t> </a:t>
            </a:r>
            <a:r>
              <a:rPr lang="en-US" altLang="ja-JP" sz="1300" dirty="0" err="1">
                <a:latin typeface="Comic Sans MS" panose="030F0702030302020204" pitchFamily="66" charset="0"/>
              </a:rPr>
              <a:t>bevindt</a:t>
            </a:r>
            <a:r>
              <a:rPr lang="en-US" altLang="ja-JP" sz="1300" dirty="0">
                <a:latin typeface="Comic Sans MS" panose="030F0702030302020204" pitchFamily="66" charset="0"/>
              </a:rPr>
              <a:t> </a:t>
            </a:r>
            <a:r>
              <a:rPr lang="en-US" altLang="ja-JP" sz="1300" dirty="0" err="1">
                <a:latin typeface="Comic Sans MS" panose="030F0702030302020204" pitchFamily="66" charset="0"/>
              </a:rPr>
              <a:t>zich</a:t>
            </a:r>
            <a:r>
              <a:rPr lang="en-US" altLang="ja-JP" sz="1300" dirty="0">
                <a:latin typeface="Comic Sans MS" panose="030F0702030302020204" pitchFamily="66" charset="0"/>
              </a:rPr>
              <a:t> </a:t>
            </a:r>
            <a:r>
              <a:rPr lang="en-US" altLang="ja-JP" sz="1300" dirty="0" err="1">
                <a:latin typeface="Comic Sans MS" panose="030F0702030302020204" pitchFamily="66" charset="0"/>
              </a:rPr>
              <a:t>niet</a:t>
            </a:r>
            <a:r>
              <a:rPr lang="en-US" altLang="ja-JP" sz="1300" dirty="0">
                <a:latin typeface="Comic Sans MS" panose="030F0702030302020204" pitchFamily="66" charset="0"/>
              </a:rPr>
              <a:t> de </a:t>
            </a:r>
            <a:r>
              <a:rPr lang="en-US" altLang="ja-JP" sz="1300" dirty="0" err="1">
                <a:latin typeface="Comic Sans MS" panose="030F0702030302020204" pitchFamily="66" charset="0"/>
              </a:rPr>
              <a:t>arp</a:t>
            </a:r>
            <a:r>
              <a:rPr lang="en-US" altLang="ja-JP" sz="1300" dirty="0">
                <a:latin typeface="Comic Sans MS" panose="030F0702030302020204" pitchFamily="66" charset="0"/>
              </a:rPr>
              <a:t>-cache van computer A.</a:t>
            </a:r>
          </a:p>
          <a:p>
            <a:pPr lvl="2"/>
            <a:r>
              <a:rPr lang="en-US" altLang="nl-BE" sz="1300" dirty="0">
                <a:latin typeface="Comic Sans MS" panose="030F0702030302020204" pitchFamily="66" charset="0"/>
              </a:rPr>
              <a:t>Computer A </a:t>
            </a:r>
            <a:r>
              <a:rPr lang="en-US" altLang="nl-BE" sz="1300" dirty="0">
                <a:solidFill>
                  <a:srgbClr val="FF0000"/>
                </a:solidFill>
                <a:latin typeface="Comic Sans MS" panose="030F0702030302020204" pitchFamily="66" charset="0"/>
              </a:rPr>
              <a:t>broadcasts</a:t>
            </a:r>
            <a:r>
              <a:rPr lang="en-US" altLang="nl-BE" sz="1300" dirty="0">
                <a:latin typeface="Comic Sans MS" panose="030F0702030302020204" pitchFamily="66" charset="0"/>
              </a:rPr>
              <a:t> </a:t>
            </a:r>
            <a:r>
              <a:rPr lang="en-US" altLang="nl-BE" sz="1300" dirty="0" err="1">
                <a:latin typeface="Comic Sans MS" panose="030F0702030302020204" pitchFamily="66" charset="0"/>
              </a:rPr>
              <a:t>een</a:t>
            </a:r>
            <a:r>
              <a:rPr lang="en-US" altLang="nl-BE" sz="1300" dirty="0">
                <a:latin typeface="Comic Sans MS" panose="030F0702030302020204" pitchFamily="66" charset="0"/>
              </a:rPr>
              <a:t> </a:t>
            </a:r>
            <a:r>
              <a:rPr lang="en-US" altLang="nl-BE" sz="1300" dirty="0">
                <a:solidFill>
                  <a:srgbClr val="FF0000"/>
                </a:solidFill>
                <a:latin typeface="Comic Sans MS" panose="030F0702030302020204" pitchFamily="66" charset="0"/>
              </a:rPr>
              <a:t>ARP request </a:t>
            </a:r>
            <a:r>
              <a:rPr lang="en-US" altLang="nl-BE" sz="1300" dirty="0" err="1">
                <a:latin typeface="Comic Sans MS" panose="030F0702030302020204" pitchFamily="66" charset="0"/>
              </a:rPr>
              <a:t>pakket</a:t>
            </a:r>
            <a:r>
              <a:rPr lang="en-US" altLang="nl-BE" sz="1300" dirty="0">
                <a:latin typeface="Comic Sans MS" panose="030F0702030302020204" pitchFamily="66" charset="0"/>
              </a:rPr>
              <a:t>, met computer B's IPv4 </a:t>
            </a:r>
            <a:r>
              <a:rPr lang="en-US" altLang="nl-BE" sz="1300" dirty="0" err="1">
                <a:latin typeface="Comic Sans MS" panose="030F0702030302020204" pitchFamily="66" charset="0"/>
              </a:rPr>
              <a:t>adres</a:t>
            </a:r>
            <a:r>
              <a:rPr lang="en-US" altLang="nl-BE" sz="1300" dirty="0">
                <a:latin typeface="Comic Sans MS" panose="030F0702030302020204" pitchFamily="66" charset="0"/>
              </a:rPr>
              <a:t> </a:t>
            </a:r>
          </a:p>
          <a:p>
            <a:pPr lvl="2"/>
            <a:r>
              <a:rPr lang="en-US" altLang="nl-BE" sz="1300" dirty="0">
                <a:latin typeface="Comic Sans MS" panose="030F0702030302020204" pitchFamily="66" charset="0"/>
              </a:rPr>
              <a:t>Computer B </a:t>
            </a:r>
            <a:r>
              <a:rPr lang="en-US" altLang="nl-BE" sz="1300" dirty="0" err="1">
                <a:latin typeface="Comic Sans MS" panose="030F0702030302020204" pitchFamily="66" charset="0"/>
              </a:rPr>
              <a:t>ontvangt</a:t>
            </a:r>
            <a:r>
              <a:rPr lang="en-US" altLang="nl-BE" sz="1300" dirty="0">
                <a:latin typeface="Comic Sans MS" panose="030F0702030302020204" pitchFamily="66" charset="0"/>
              </a:rPr>
              <a:t> het  ARP </a:t>
            </a:r>
            <a:r>
              <a:rPr lang="en-US" altLang="nl-BE" sz="1300" dirty="0" err="1">
                <a:latin typeface="Comic Sans MS" panose="030F0702030302020204" pitchFamily="66" charset="0"/>
              </a:rPr>
              <a:t>pakket</a:t>
            </a:r>
            <a:r>
              <a:rPr lang="en-US" altLang="nl-BE" sz="1300" dirty="0">
                <a:latin typeface="Comic Sans MS" panose="030F0702030302020204" pitchFamily="66" charset="0"/>
              </a:rPr>
              <a:t> </a:t>
            </a:r>
            <a:r>
              <a:rPr lang="en-US" altLang="nl-BE" sz="1300" dirty="0" err="1">
                <a:latin typeface="Comic Sans MS" panose="030F0702030302020204" pitchFamily="66" charset="0"/>
              </a:rPr>
              <a:t>en</a:t>
            </a:r>
            <a:r>
              <a:rPr lang="en-US" altLang="nl-BE" sz="1300" dirty="0">
                <a:latin typeface="Comic Sans MS" panose="030F0702030302020204" pitchFamily="66" charset="0"/>
              </a:rPr>
              <a:t> </a:t>
            </a:r>
            <a:r>
              <a:rPr lang="en-US" altLang="nl-BE" sz="1300" dirty="0" err="1">
                <a:latin typeface="Comic Sans MS" panose="030F0702030302020204" pitchFamily="66" charset="0"/>
              </a:rPr>
              <a:t>verstuurt</a:t>
            </a:r>
            <a:r>
              <a:rPr lang="en-US" altLang="nl-BE" sz="1300" dirty="0">
                <a:latin typeface="Comic Sans MS" panose="030F0702030302020204" pitchFamily="66" charset="0"/>
              </a:rPr>
              <a:t> </a:t>
            </a:r>
            <a:r>
              <a:rPr lang="en-US" altLang="nl-BE" sz="1300" dirty="0" err="1">
                <a:latin typeface="Comic Sans MS" panose="030F0702030302020204" pitchFamily="66" charset="0"/>
              </a:rPr>
              <a:t>vervolgens</a:t>
            </a:r>
            <a:r>
              <a:rPr lang="en-US" altLang="nl-BE" sz="1300" dirty="0">
                <a:latin typeface="Comic Sans MS" panose="030F0702030302020204" pitchFamily="66" charset="0"/>
              </a:rPr>
              <a:t> </a:t>
            </a:r>
            <a:r>
              <a:rPr lang="en-US" altLang="nl-BE" sz="1300" dirty="0" err="1">
                <a:latin typeface="Comic Sans MS" panose="030F0702030302020204" pitchFamily="66" charset="0"/>
              </a:rPr>
              <a:t>een</a:t>
            </a:r>
            <a:r>
              <a:rPr lang="en-US" altLang="nl-BE" sz="1300" dirty="0">
                <a:latin typeface="Comic Sans MS" panose="030F0702030302020204" pitchFamily="66" charset="0"/>
              </a:rPr>
              <a:t> </a:t>
            </a:r>
            <a:r>
              <a:rPr lang="en-US" altLang="nl-BE" sz="1300" dirty="0">
                <a:solidFill>
                  <a:srgbClr val="FF0000"/>
                </a:solidFill>
                <a:latin typeface="Comic Sans MS" panose="030F0702030302020204" pitchFamily="66" charset="0"/>
              </a:rPr>
              <a:t>ARP reply</a:t>
            </a:r>
            <a:r>
              <a:rPr lang="en-US" altLang="nl-BE" sz="1300" dirty="0">
                <a:latin typeface="Comic Sans MS" panose="030F0702030302020204" pitchFamily="66" charset="0"/>
              </a:rPr>
              <a:t> </a:t>
            </a:r>
            <a:r>
              <a:rPr lang="en-US" altLang="nl-BE" sz="1300" dirty="0" err="1">
                <a:latin typeface="Comic Sans MS" panose="030F0702030302020204" pitchFamily="66" charset="0"/>
              </a:rPr>
              <a:t>naar</a:t>
            </a:r>
            <a:r>
              <a:rPr lang="en-US" altLang="nl-BE" sz="1300" dirty="0">
                <a:latin typeface="Comic Sans MS" panose="030F0702030302020204" pitchFamily="66" charset="0"/>
              </a:rPr>
              <a:t> computer A (met </a:t>
            </a:r>
            <a:r>
              <a:rPr lang="en-US" altLang="nl-BE" sz="1300" dirty="0" err="1">
                <a:latin typeface="Comic Sans MS" panose="030F0702030302020204" pitchFamily="66" charset="0"/>
              </a:rPr>
              <a:t>zijn</a:t>
            </a:r>
            <a:r>
              <a:rPr lang="en-US" altLang="nl-BE" sz="1300" dirty="0">
                <a:latin typeface="Comic Sans MS" panose="030F0702030302020204" pitchFamily="66" charset="0"/>
              </a:rPr>
              <a:t> MAC </a:t>
            </a:r>
            <a:r>
              <a:rPr lang="en-US" altLang="nl-BE" sz="1300" dirty="0" err="1">
                <a:latin typeface="Comic Sans MS" panose="030F0702030302020204" pitchFamily="66" charset="0"/>
              </a:rPr>
              <a:t>adres</a:t>
            </a:r>
            <a:r>
              <a:rPr lang="en-US" altLang="nl-BE" sz="1300" dirty="0">
                <a:latin typeface="Comic Sans MS" panose="030F0702030302020204" pitchFamily="66" charset="0"/>
              </a:rPr>
              <a:t>) - </a:t>
            </a:r>
            <a:r>
              <a:rPr lang="en-US" altLang="ja-JP" sz="1300" dirty="0">
                <a:latin typeface="Comic Sans MS" panose="030F0702030302020204" pitchFamily="66" charset="0"/>
              </a:rPr>
              <a:t>unicast</a:t>
            </a:r>
          </a:p>
          <a:p>
            <a:pPr lvl="2"/>
            <a:r>
              <a:rPr lang="en-US" altLang="nl-BE" sz="1300" dirty="0">
                <a:latin typeface="Comic Sans MS" panose="030F0702030302020204" pitchFamily="66" charset="0"/>
              </a:rPr>
              <a:t>Computer A </a:t>
            </a:r>
            <a:r>
              <a:rPr lang="en-US" altLang="nl-BE" sz="1300" dirty="0" err="1">
                <a:latin typeface="Comic Sans MS" panose="030F0702030302020204" pitchFamily="66" charset="0"/>
              </a:rPr>
              <a:t>slaat</a:t>
            </a:r>
            <a:r>
              <a:rPr lang="en-US" altLang="nl-BE" sz="1300" dirty="0">
                <a:latin typeface="Comic Sans MS" panose="030F0702030302020204" pitchFamily="66" charset="0"/>
              </a:rPr>
              <a:t> de </a:t>
            </a:r>
            <a:r>
              <a:rPr lang="en-US" altLang="nl-BE" sz="1300" dirty="0" err="1">
                <a:latin typeface="Comic Sans MS" panose="030F0702030302020204" pitchFamily="66" charset="0"/>
              </a:rPr>
              <a:t>koppeling</a:t>
            </a:r>
            <a:r>
              <a:rPr lang="en-US" altLang="nl-BE" sz="1300" dirty="0">
                <a:latin typeface="Comic Sans MS" panose="030F0702030302020204" pitchFamily="66" charset="0"/>
              </a:rPr>
              <a:t> IPv4-MAC </a:t>
            </a:r>
            <a:r>
              <a:rPr lang="en-US" altLang="nl-BE" sz="1300" dirty="0" err="1">
                <a:latin typeface="Comic Sans MS" panose="030F0702030302020204" pitchFamily="66" charset="0"/>
              </a:rPr>
              <a:t>adres</a:t>
            </a:r>
            <a:r>
              <a:rPr lang="en-US" altLang="nl-BE" sz="1300" dirty="0">
                <a:latin typeface="Comic Sans MS" panose="030F0702030302020204" pitchFamily="66" charset="0"/>
              </a:rPr>
              <a:t> op in </a:t>
            </a:r>
            <a:r>
              <a:rPr lang="en-US" altLang="nl-BE" sz="1300" dirty="0" err="1">
                <a:latin typeface="Comic Sans MS" panose="030F0702030302020204" pitchFamily="66" charset="0"/>
              </a:rPr>
              <a:t>zijn</a:t>
            </a:r>
            <a:r>
              <a:rPr lang="en-US" altLang="nl-BE" sz="1300" dirty="0">
                <a:latin typeface="Comic Sans MS" panose="030F0702030302020204" pitchFamily="66" charset="0"/>
              </a:rPr>
              <a:t> </a:t>
            </a:r>
            <a:r>
              <a:rPr lang="en-US" altLang="nl-BE" sz="1300" dirty="0">
                <a:solidFill>
                  <a:srgbClr val="FF0000"/>
                </a:solidFill>
                <a:latin typeface="Comic Sans MS" panose="030F0702030302020204" pitchFamily="66" charset="0"/>
              </a:rPr>
              <a:t>ARP-cache</a:t>
            </a:r>
            <a:r>
              <a:rPr lang="en-US" altLang="nl-BE" sz="1300" dirty="0">
                <a:latin typeface="Comic Sans MS" panose="030F0702030302020204" pitchFamily="66" charset="0"/>
              </a:rPr>
              <a:t> tot </a:t>
            </a:r>
            <a:r>
              <a:rPr lang="en-US" altLang="nl-BE" sz="1300" dirty="0" err="1">
                <a:latin typeface="Comic Sans MS" panose="030F0702030302020204" pitchFamily="66" charset="0"/>
              </a:rPr>
              <a:t>dat</a:t>
            </a:r>
            <a:r>
              <a:rPr lang="en-US" altLang="nl-BE" sz="1300" dirty="0">
                <a:latin typeface="Comic Sans MS" panose="030F0702030302020204" pitchFamily="66" charset="0"/>
              </a:rPr>
              <a:t> de </a:t>
            </a:r>
            <a:r>
              <a:rPr lang="en-US" altLang="nl-BE" sz="1300" dirty="0" err="1">
                <a:latin typeface="Comic Sans MS" panose="030F0702030302020204" pitchFamily="66" charset="0"/>
              </a:rPr>
              <a:t>informatie</a:t>
            </a:r>
            <a:r>
              <a:rPr lang="en-US" altLang="nl-BE" sz="1300" dirty="0">
                <a:latin typeface="Comic Sans MS" panose="030F0702030302020204" pitchFamily="66" charset="0"/>
              </a:rPr>
              <a:t> </a:t>
            </a:r>
            <a:r>
              <a:rPr lang="en-US" altLang="nl-BE" sz="1300" dirty="0" err="1">
                <a:latin typeface="Comic Sans MS" panose="030F0702030302020204" pitchFamily="66" charset="0"/>
              </a:rPr>
              <a:t>vervalt</a:t>
            </a:r>
            <a:endParaRPr lang="en-US" altLang="nl-BE" sz="1300" dirty="0">
              <a:latin typeface="Comic Sans MS" panose="030F0702030302020204" pitchFamily="66" charset="0"/>
            </a:endParaRPr>
          </a:p>
          <a:p>
            <a:pPr lvl="2"/>
            <a:r>
              <a:rPr lang="en-US" altLang="nl-BE" sz="1300" dirty="0">
                <a:latin typeface="Comic Sans MS" panose="030F0702030302020204" pitchFamily="66" charset="0"/>
              </a:rPr>
              <a:t>De </a:t>
            </a:r>
            <a:r>
              <a:rPr lang="en-US" altLang="nl-BE" sz="1300" dirty="0" err="1">
                <a:latin typeface="Comic Sans MS" panose="030F0702030302020204" pitchFamily="66" charset="0"/>
              </a:rPr>
              <a:t>communicatie</a:t>
            </a:r>
            <a:r>
              <a:rPr lang="en-US" altLang="nl-BE" sz="1300" dirty="0">
                <a:latin typeface="Comic Sans MS" panose="030F0702030302020204" pitchFamily="66" charset="0"/>
              </a:rPr>
              <a:t> </a:t>
            </a:r>
            <a:r>
              <a:rPr lang="en-US" altLang="nl-BE" sz="1300" dirty="0" err="1">
                <a:latin typeface="Comic Sans MS" panose="030F0702030302020204" pitchFamily="66" charset="0"/>
              </a:rPr>
              <a:t>komt</a:t>
            </a:r>
            <a:r>
              <a:rPr lang="en-US" altLang="nl-BE" sz="1300" dirty="0">
                <a:latin typeface="Comic Sans MS" panose="030F0702030302020204" pitchFamily="66" charset="0"/>
              </a:rPr>
              <a:t> tot stand</a:t>
            </a:r>
          </a:p>
          <a:p>
            <a:pPr lvl="3"/>
            <a:endParaRPr lang="nl-BE" sz="1200" dirty="0"/>
          </a:p>
          <a:p>
            <a:pPr lvl="1"/>
            <a:endParaRPr lang="nl-BE" sz="450" dirty="0"/>
          </a:p>
        </p:txBody>
      </p:sp>
    </p:spTree>
    <p:extLst>
      <p:ext uri="{BB962C8B-B14F-4D97-AF65-F5344CB8AC3E}">
        <p14:creationId xmlns:p14="http://schemas.microsoft.com/office/powerpoint/2010/main" val="59824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endParaRPr lang="nl-BE" dirty="0"/>
          </a:p>
        </p:txBody>
      </p:sp>
      <p:sp>
        <p:nvSpPr>
          <p:cNvPr id="3" name="Tijdelijke aanduiding voor inhoud 2"/>
          <p:cNvSpPr>
            <a:spLocks noGrp="1"/>
          </p:cNvSpPr>
          <p:nvPr>
            <p:ph sz="quarter" idx="1"/>
          </p:nvPr>
        </p:nvSpPr>
        <p:spPr/>
        <p:txBody>
          <a:bodyPr>
            <a:normAutofit/>
          </a:bodyPr>
          <a:lstStyle/>
          <a:p>
            <a:pPr lvl="1"/>
            <a:r>
              <a:rPr lang="nl-BE" sz="1800" dirty="0">
                <a:latin typeface="Comic Sans MS" panose="030F0702030302020204" pitchFamily="66" charset="0"/>
              </a:rPr>
              <a:t>Werking enkel binnen eigen LAN (up </a:t>
            </a:r>
            <a:r>
              <a:rPr lang="nl-BE" sz="1800" dirty="0" err="1">
                <a:latin typeface="Comic Sans MS" panose="030F0702030302020204" pitchFamily="66" charset="0"/>
              </a:rPr>
              <a:t>to</a:t>
            </a:r>
            <a:r>
              <a:rPr lang="nl-BE" sz="1800" dirty="0">
                <a:latin typeface="Comic Sans MS" panose="030F0702030302020204" pitchFamily="66" charset="0"/>
              </a:rPr>
              <a:t> date houden van </a:t>
            </a:r>
            <a:r>
              <a:rPr lang="nl-BE" sz="1800" dirty="0" err="1">
                <a:latin typeface="Comic Sans MS" panose="030F0702030302020204" pitchFamily="66" charset="0"/>
              </a:rPr>
              <a:t>arp</a:t>
            </a:r>
            <a:r>
              <a:rPr lang="nl-BE" sz="1800" dirty="0">
                <a:latin typeface="Comic Sans MS" panose="030F0702030302020204" pitchFamily="66" charset="0"/>
              </a:rPr>
              <a:t> cache)</a:t>
            </a:r>
          </a:p>
          <a:p>
            <a:pPr lvl="2"/>
            <a:r>
              <a:rPr lang="en-US" altLang="nl-BE" sz="1300" dirty="0">
                <a:latin typeface="Comic Sans MS" panose="030F0702030302020204" pitchFamily="66" charset="0"/>
              </a:rPr>
              <a:t>Computer A </a:t>
            </a:r>
            <a:r>
              <a:rPr lang="en-US" altLang="nl-BE" sz="1300" dirty="0" err="1">
                <a:latin typeface="Comic Sans MS" panose="030F0702030302020204" pitchFamily="66" charset="0"/>
              </a:rPr>
              <a:t>heeft</a:t>
            </a:r>
            <a:r>
              <a:rPr lang="en-US" altLang="nl-BE" sz="1300" dirty="0">
                <a:latin typeface="Comic Sans MS" panose="030F0702030302020204" pitchFamily="66" charset="0"/>
              </a:rPr>
              <a:t> reeds de </a:t>
            </a:r>
            <a:r>
              <a:rPr lang="en-US" altLang="nl-BE" sz="1300" dirty="0" err="1">
                <a:latin typeface="Comic Sans MS" panose="030F0702030302020204" pitchFamily="66" charset="0"/>
              </a:rPr>
              <a:t>koppeling</a:t>
            </a:r>
            <a:r>
              <a:rPr lang="en-US" altLang="nl-BE" sz="1300" dirty="0">
                <a:latin typeface="Comic Sans MS" panose="030F0702030302020204" pitchFamily="66" charset="0"/>
              </a:rPr>
              <a:t> </a:t>
            </a:r>
            <a:r>
              <a:rPr lang="en-US" altLang="nl-BE" sz="1300" dirty="0" err="1">
                <a:latin typeface="Comic Sans MS" panose="030F0702030302020204" pitchFamily="66" charset="0"/>
              </a:rPr>
              <a:t>tussen</a:t>
            </a:r>
            <a:r>
              <a:rPr lang="en-US" altLang="nl-BE" sz="1300" dirty="0">
                <a:latin typeface="Comic Sans MS" panose="030F0702030302020204" pitchFamily="66" charset="0"/>
              </a:rPr>
              <a:t> het mac </a:t>
            </a:r>
            <a:r>
              <a:rPr lang="en-US" altLang="nl-BE" sz="1300" dirty="0" err="1">
                <a:latin typeface="Comic Sans MS" panose="030F0702030302020204" pitchFamily="66" charset="0"/>
              </a:rPr>
              <a:t>adres</a:t>
            </a:r>
            <a:r>
              <a:rPr lang="en-US" altLang="nl-BE" sz="1300" dirty="0">
                <a:latin typeface="Comic Sans MS" panose="030F0702030302020204" pitchFamily="66" charset="0"/>
              </a:rPr>
              <a:t>  </a:t>
            </a:r>
            <a:r>
              <a:rPr lang="en-US" altLang="nl-BE" sz="1300" dirty="0" err="1">
                <a:latin typeface="Comic Sans MS" panose="030F0702030302020204" pitchFamily="66" charset="0"/>
              </a:rPr>
              <a:t>en</a:t>
            </a:r>
            <a:r>
              <a:rPr lang="en-US" altLang="nl-BE" sz="1300" dirty="0">
                <a:latin typeface="Comic Sans MS" panose="030F0702030302020204" pitchFamily="66" charset="0"/>
              </a:rPr>
              <a:t> het IPv4 </a:t>
            </a:r>
            <a:r>
              <a:rPr lang="en-US" altLang="nl-BE" sz="1300" dirty="0" err="1">
                <a:latin typeface="Comic Sans MS" panose="030F0702030302020204" pitchFamily="66" charset="0"/>
              </a:rPr>
              <a:t>adres</a:t>
            </a:r>
            <a:r>
              <a:rPr lang="en-US" altLang="nl-BE" sz="1300" dirty="0">
                <a:latin typeface="Comic Sans MS" panose="030F0702030302020204" pitchFamily="66" charset="0"/>
              </a:rPr>
              <a:t> van computer B in </a:t>
            </a:r>
            <a:r>
              <a:rPr lang="en-US" altLang="nl-BE" sz="1300" dirty="0" err="1">
                <a:latin typeface="Comic Sans MS" panose="030F0702030302020204" pitchFamily="66" charset="0"/>
              </a:rPr>
              <a:t>zijn</a:t>
            </a:r>
            <a:r>
              <a:rPr lang="en-US" altLang="nl-BE" sz="1300" dirty="0">
                <a:latin typeface="Comic Sans MS" panose="030F0702030302020204" pitchFamily="66" charset="0"/>
              </a:rPr>
              <a:t> </a:t>
            </a:r>
            <a:r>
              <a:rPr lang="en-US" altLang="nl-BE" sz="1300" dirty="0" err="1">
                <a:latin typeface="Comic Sans MS" panose="030F0702030302020204" pitchFamily="66" charset="0"/>
              </a:rPr>
              <a:t>arp</a:t>
            </a:r>
            <a:r>
              <a:rPr lang="en-US" altLang="nl-BE" sz="1300" dirty="0">
                <a:latin typeface="Comic Sans MS" panose="030F0702030302020204" pitchFamily="66" charset="0"/>
              </a:rPr>
              <a:t> cache</a:t>
            </a:r>
          </a:p>
          <a:p>
            <a:pPr lvl="2"/>
            <a:r>
              <a:rPr lang="en-US" altLang="nl-BE" sz="1300" dirty="0">
                <a:latin typeface="Comic Sans MS" panose="030F0702030302020204" pitchFamily="66" charset="0"/>
              </a:rPr>
              <a:t>Computer A </a:t>
            </a:r>
            <a:r>
              <a:rPr lang="en-US" altLang="nl-BE" sz="1300" dirty="0">
                <a:solidFill>
                  <a:srgbClr val="FF0000"/>
                </a:solidFill>
                <a:latin typeface="Comic Sans MS" panose="030F0702030302020204" pitchFamily="66" charset="0"/>
              </a:rPr>
              <a:t>unicast</a:t>
            </a:r>
            <a:r>
              <a:rPr lang="en-US" altLang="nl-BE" sz="1300" dirty="0">
                <a:latin typeface="Comic Sans MS" panose="030F0702030302020204" pitchFamily="66" charset="0"/>
              </a:rPr>
              <a:t> </a:t>
            </a:r>
            <a:r>
              <a:rPr lang="en-US" altLang="nl-BE" sz="1300" dirty="0" err="1">
                <a:latin typeface="Comic Sans MS" panose="030F0702030302020204" pitchFamily="66" charset="0"/>
              </a:rPr>
              <a:t>een</a:t>
            </a:r>
            <a:r>
              <a:rPr lang="en-US" altLang="nl-BE" sz="1300" dirty="0">
                <a:latin typeface="Comic Sans MS" panose="030F0702030302020204" pitchFamily="66" charset="0"/>
              </a:rPr>
              <a:t> </a:t>
            </a:r>
            <a:r>
              <a:rPr lang="en-US" altLang="nl-BE" sz="1300" dirty="0">
                <a:solidFill>
                  <a:srgbClr val="FF0000"/>
                </a:solidFill>
                <a:latin typeface="Comic Sans MS" panose="030F0702030302020204" pitchFamily="66" charset="0"/>
              </a:rPr>
              <a:t>ARP request </a:t>
            </a:r>
            <a:r>
              <a:rPr lang="en-US" altLang="nl-BE" sz="1300" dirty="0">
                <a:latin typeface="Comic Sans MS" panose="030F0702030302020204" pitchFamily="66" charset="0"/>
              </a:rPr>
              <a:t>packet </a:t>
            </a:r>
            <a:r>
              <a:rPr lang="en-US" altLang="nl-BE" sz="1300" dirty="0" err="1">
                <a:latin typeface="Comic Sans MS" panose="030F0702030302020204" pitchFamily="66" charset="0"/>
              </a:rPr>
              <a:t>naar</a:t>
            </a:r>
            <a:r>
              <a:rPr lang="en-US" altLang="nl-BE" sz="1300" dirty="0">
                <a:latin typeface="Comic Sans MS" panose="030F0702030302020204" pitchFamily="66" charset="0"/>
              </a:rPr>
              <a:t> computer B om </a:t>
            </a:r>
            <a:r>
              <a:rPr lang="en-US" altLang="nl-BE" sz="1300" dirty="0" err="1">
                <a:latin typeface="Comic Sans MS" panose="030F0702030302020204" pitchFamily="66" charset="0"/>
              </a:rPr>
              <a:t>te</a:t>
            </a:r>
            <a:r>
              <a:rPr lang="en-US" altLang="nl-BE" sz="1300" dirty="0">
                <a:latin typeface="Comic Sans MS" panose="030F0702030302020204" pitchFamily="66" charset="0"/>
              </a:rPr>
              <a:t> </a:t>
            </a:r>
            <a:r>
              <a:rPr lang="en-US" altLang="nl-BE" sz="1300" dirty="0" err="1">
                <a:latin typeface="Comic Sans MS" panose="030F0702030302020204" pitchFamily="66" charset="0"/>
              </a:rPr>
              <a:t>controleren</a:t>
            </a:r>
            <a:r>
              <a:rPr lang="en-US" altLang="nl-BE" sz="1300" dirty="0">
                <a:latin typeface="Comic Sans MS" panose="030F0702030302020204" pitchFamily="66" charset="0"/>
              </a:rPr>
              <a:t> of </a:t>
            </a:r>
            <a:r>
              <a:rPr lang="en-US" altLang="nl-BE" sz="1300" dirty="0" err="1">
                <a:latin typeface="Comic Sans MS" panose="030F0702030302020204" pitchFamily="66" charset="0"/>
              </a:rPr>
              <a:t>zijn</a:t>
            </a:r>
            <a:r>
              <a:rPr lang="en-US" altLang="nl-BE" sz="1300" dirty="0">
                <a:latin typeface="Comic Sans MS" panose="030F0702030302020204" pitchFamily="66" charset="0"/>
              </a:rPr>
              <a:t> cache </a:t>
            </a:r>
            <a:r>
              <a:rPr lang="en-US" altLang="nl-BE" sz="1300" dirty="0" err="1">
                <a:latin typeface="Comic Sans MS" panose="030F0702030302020204" pitchFamily="66" charset="0"/>
              </a:rPr>
              <a:t>nog</a:t>
            </a:r>
            <a:r>
              <a:rPr lang="en-US" altLang="nl-BE" sz="1300" dirty="0">
                <a:latin typeface="Comic Sans MS" panose="030F0702030302020204" pitchFamily="66" charset="0"/>
              </a:rPr>
              <a:t> up to date is.</a:t>
            </a:r>
          </a:p>
          <a:p>
            <a:pPr lvl="2"/>
            <a:r>
              <a:rPr lang="en-US" altLang="nl-BE" sz="1300" dirty="0">
                <a:latin typeface="Comic Sans MS" panose="030F0702030302020204" pitchFamily="66" charset="0"/>
              </a:rPr>
              <a:t>Computer B unicast </a:t>
            </a:r>
            <a:r>
              <a:rPr lang="en-US" altLang="nl-BE" sz="1300" dirty="0" err="1">
                <a:latin typeface="Comic Sans MS" panose="030F0702030302020204" pitchFamily="66" charset="0"/>
              </a:rPr>
              <a:t>een</a:t>
            </a:r>
            <a:r>
              <a:rPr lang="en-US" altLang="nl-BE" sz="1300" dirty="0">
                <a:latin typeface="Comic Sans MS" panose="030F0702030302020204" pitchFamily="66" charset="0"/>
              </a:rPr>
              <a:t> ARP reply </a:t>
            </a:r>
            <a:r>
              <a:rPr lang="en-US" altLang="nl-BE" sz="1300" dirty="0" err="1">
                <a:latin typeface="Comic Sans MS" panose="030F0702030302020204" pitchFamily="66" charset="0"/>
              </a:rPr>
              <a:t>terug</a:t>
            </a:r>
            <a:r>
              <a:rPr lang="en-US" altLang="nl-BE" sz="1300" dirty="0">
                <a:latin typeface="Comic Sans MS" panose="030F0702030302020204" pitchFamily="66" charset="0"/>
              </a:rPr>
              <a:t> om </a:t>
            </a:r>
            <a:r>
              <a:rPr lang="en-US" altLang="nl-BE" sz="1300" dirty="0" err="1">
                <a:latin typeface="Comic Sans MS" panose="030F0702030302020204" pitchFamily="66" charset="0"/>
              </a:rPr>
              <a:t>te</a:t>
            </a:r>
            <a:r>
              <a:rPr lang="en-US" altLang="nl-BE" sz="1300" dirty="0">
                <a:latin typeface="Comic Sans MS" panose="030F0702030302020204" pitchFamily="66" charset="0"/>
              </a:rPr>
              <a:t> </a:t>
            </a:r>
            <a:r>
              <a:rPr lang="en-US" altLang="nl-BE" sz="1300" dirty="0" err="1">
                <a:latin typeface="Comic Sans MS" panose="030F0702030302020204" pitchFamily="66" charset="0"/>
              </a:rPr>
              <a:t>zeggen</a:t>
            </a:r>
            <a:r>
              <a:rPr lang="en-US" altLang="nl-BE" sz="1300" dirty="0">
                <a:latin typeface="Comic Sans MS" panose="030F0702030302020204" pitchFamily="66" charset="0"/>
              </a:rPr>
              <a:t> </a:t>
            </a:r>
            <a:r>
              <a:rPr lang="en-US" altLang="nl-BE" sz="1300" dirty="0" err="1">
                <a:latin typeface="Comic Sans MS" panose="030F0702030302020204" pitchFamily="66" charset="0"/>
              </a:rPr>
              <a:t>dat</a:t>
            </a:r>
            <a:r>
              <a:rPr lang="en-US" altLang="nl-BE" sz="1300" dirty="0">
                <a:latin typeface="Comic Sans MS" panose="030F0702030302020204" pitchFamily="66" charset="0"/>
              </a:rPr>
              <a:t> </a:t>
            </a:r>
            <a:r>
              <a:rPr lang="en-US" altLang="nl-BE" sz="1300" dirty="0" err="1">
                <a:latin typeface="Comic Sans MS" panose="030F0702030302020204" pitchFamily="66" charset="0"/>
              </a:rPr>
              <a:t>er</a:t>
            </a:r>
            <a:r>
              <a:rPr lang="en-US" altLang="nl-BE" sz="1300" dirty="0">
                <a:latin typeface="Comic Sans MS" panose="030F0702030302020204" pitchFamily="66" charset="0"/>
              </a:rPr>
              <a:t> </a:t>
            </a:r>
            <a:r>
              <a:rPr lang="en-US" altLang="nl-BE" sz="1300" dirty="0" err="1">
                <a:latin typeface="Comic Sans MS" panose="030F0702030302020204" pitchFamily="66" charset="0"/>
              </a:rPr>
              <a:t>niets</a:t>
            </a:r>
            <a:r>
              <a:rPr lang="en-US" altLang="nl-BE" sz="1300" dirty="0">
                <a:latin typeface="Comic Sans MS" panose="030F0702030302020204" pitchFamily="66" charset="0"/>
              </a:rPr>
              <a:t> </a:t>
            </a:r>
            <a:r>
              <a:rPr lang="en-US" altLang="nl-BE" sz="1300" dirty="0" err="1">
                <a:latin typeface="Comic Sans MS" panose="030F0702030302020204" pitchFamily="66" charset="0"/>
              </a:rPr>
              <a:t>gewijzigd</a:t>
            </a:r>
            <a:r>
              <a:rPr lang="en-US" altLang="nl-BE" sz="1300" dirty="0">
                <a:latin typeface="Comic Sans MS" panose="030F0702030302020204" pitchFamily="66" charset="0"/>
              </a:rPr>
              <a:t> is of </a:t>
            </a:r>
            <a:r>
              <a:rPr lang="en-US" altLang="nl-BE" sz="1300" dirty="0" err="1">
                <a:latin typeface="Comic Sans MS" panose="030F0702030302020204" pitchFamily="66" charset="0"/>
              </a:rPr>
              <a:t>stuurt</a:t>
            </a:r>
            <a:r>
              <a:rPr lang="en-US" altLang="nl-BE" sz="1300" dirty="0">
                <a:latin typeface="Comic Sans MS" panose="030F0702030302020204" pitchFamily="66" charset="0"/>
              </a:rPr>
              <a:t> </a:t>
            </a:r>
            <a:r>
              <a:rPr lang="en-US" altLang="nl-BE" sz="1300" dirty="0" err="1">
                <a:latin typeface="Comic Sans MS" panose="030F0702030302020204" pitchFamily="66" charset="0"/>
              </a:rPr>
              <a:t>niets</a:t>
            </a:r>
            <a:r>
              <a:rPr lang="en-US" altLang="nl-BE" sz="1300" dirty="0">
                <a:latin typeface="Comic Sans MS" panose="030F0702030302020204" pitchFamily="66" charset="0"/>
              </a:rPr>
              <a:t> </a:t>
            </a:r>
            <a:r>
              <a:rPr lang="en-US" altLang="nl-BE" sz="1300" dirty="0" err="1">
                <a:latin typeface="Comic Sans MS" panose="030F0702030302020204" pitchFamily="66" charset="0"/>
              </a:rPr>
              <a:t>terug</a:t>
            </a:r>
            <a:r>
              <a:rPr lang="en-US" altLang="nl-BE" sz="1300" dirty="0">
                <a:latin typeface="Comic Sans MS" panose="030F0702030302020204" pitchFamily="66" charset="0"/>
              </a:rPr>
              <a:t> </a:t>
            </a:r>
            <a:r>
              <a:rPr lang="en-US" altLang="nl-BE" sz="1300" dirty="0" err="1">
                <a:latin typeface="Comic Sans MS" panose="030F0702030302020204" pitchFamily="66" charset="0"/>
              </a:rPr>
              <a:t>doordat</a:t>
            </a:r>
            <a:r>
              <a:rPr lang="en-US" altLang="nl-BE" sz="1300" dirty="0">
                <a:latin typeface="Comic Sans MS" panose="030F0702030302020204" pitchFamily="66" charset="0"/>
              </a:rPr>
              <a:t> computer A </a:t>
            </a:r>
            <a:r>
              <a:rPr lang="en-US" altLang="nl-BE" sz="1300" dirty="0" err="1">
                <a:latin typeface="Comic Sans MS" panose="030F0702030302020204" pitchFamily="66" charset="0"/>
              </a:rPr>
              <a:t>weet</a:t>
            </a:r>
            <a:r>
              <a:rPr lang="en-US" altLang="nl-BE" sz="1300" dirty="0">
                <a:latin typeface="Comic Sans MS" panose="030F0702030302020204" pitchFamily="66" charset="0"/>
              </a:rPr>
              <a:t> of </a:t>
            </a:r>
            <a:r>
              <a:rPr lang="en-US" altLang="nl-BE" sz="1300" dirty="0" err="1">
                <a:latin typeface="Comic Sans MS" panose="030F0702030302020204" pitchFamily="66" charset="0"/>
              </a:rPr>
              <a:t>hij</a:t>
            </a:r>
            <a:r>
              <a:rPr lang="en-US" altLang="nl-BE" sz="1300" dirty="0">
                <a:latin typeface="Comic Sans MS" panose="030F0702030302020204" pitchFamily="66" charset="0"/>
              </a:rPr>
              <a:t> de entry mag </a:t>
            </a:r>
            <a:r>
              <a:rPr lang="en-US" altLang="nl-BE" sz="1300" dirty="0" err="1">
                <a:latin typeface="Comic Sans MS" panose="030F0702030302020204" pitchFamily="66" charset="0"/>
              </a:rPr>
              <a:t>verwijderen</a:t>
            </a:r>
            <a:r>
              <a:rPr lang="en-US" altLang="nl-BE" sz="1300" dirty="0">
                <a:latin typeface="Comic Sans MS" panose="030F0702030302020204" pitchFamily="66" charset="0"/>
              </a:rPr>
              <a:t> of </a:t>
            </a:r>
            <a:r>
              <a:rPr lang="en-US" altLang="nl-BE" sz="1300" dirty="0" err="1">
                <a:latin typeface="Comic Sans MS" panose="030F0702030302020204" pitchFamily="66" charset="0"/>
              </a:rPr>
              <a:t>niet</a:t>
            </a:r>
            <a:r>
              <a:rPr lang="en-US" altLang="nl-BE" sz="1300">
                <a:latin typeface="Comic Sans MS" panose="030F0702030302020204" pitchFamily="66" charset="0"/>
              </a:rPr>
              <a:t>.</a:t>
            </a:r>
            <a:endParaRPr lang="en-US" altLang="nl-BE" sz="1300" dirty="0">
              <a:latin typeface="Comic Sans MS" panose="030F0702030302020204" pitchFamily="66" charset="0"/>
            </a:endParaRPr>
          </a:p>
          <a:p>
            <a:pPr lvl="3"/>
            <a:endParaRPr lang="nl-BE" sz="1200" dirty="0"/>
          </a:p>
          <a:p>
            <a:pPr lvl="1"/>
            <a:endParaRPr lang="nl-BE" sz="450" dirty="0"/>
          </a:p>
        </p:txBody>
      </p:sp>
    </p:spTree>
    <p:extLst>
      <p:ext uri="{BB962C8B-B14F-4D97-AF65-F5344CB8AC3E}">
        <p14:creationId xmlns:p14="http://schemas.microsoft.com/office/powerpoint/2010/main" val="1371021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endParaRPr lang="nl-BE" dirty="0"/>
          </a:p>
        </p:txBody>
      </p:sp>
      <p:sp>
        <p:nvSpPr>
          <p:cNvPr id="3" name="Tijdelijke aanduiding voor inhoud 2"/>
          <p:cNvSpPr>
            <a:spLocks noGrp="1"/>
          </p:cNvSpPr>
          <p:nvPr>
            <p:ph sz="quarter" idx="1"/>
          </p:nvPr>
        </p:nvSpPr>
        <p:spPr/>
        <p:txBody>
          <a:bodyPr>
            <a:normAutofit lnSpcReduction="10000"/>
          </a:bodyPr>
          <a:lstStyle/>
          <a:p>
            <a:r>
              <a:rPr lang="nl-BE" sz="2000" dirty="0">
                <a:latin typeface="Comic Sans MS" panose="030F0702030302020204" pitchFamily="66" charset="0"/>
              </a:rPr>
              <a:t>Internet Control Message Protocol v4 – p389</a:t>
            </a:r>
          </a:p>
          <a:p>
            <a:pPr lvl="1"/>
            <a:r>
              <a:rPr lang="nl-BE" sz="1800" dirty="0">
                <a:latin typeface="Comic Sans MS" panose="030F0702030302020204" pitchFamily="66" charset="0"/>
              </a:rPr>
              <a:t>ICMPv4 bericht zit in een IPv4 datagram </a:t>
            </a:r>
          </a:p>
          <a:p>
            <a:pPr lvl="1"/>
            <a:r>
              <a:rPr lang="nl-BE" sz="1800" dirty="0">
                <a:latin typeface="Comic Sans MS" panose="030F0702030302020204" pitchFamily="66" charset="0"/>
              </a:rPr>
              <a:t>echo </a:t>
            </a:r>
            <a:r>
              <a:rPr lang="nl-BE" sz="1800" dirty="0" err="1">
                <a:latin typeface="Comic Sans MS" panose="030F0702030302020204" pitchFamily="66" charset="0"/>
              </a:rPr>
              <a:t>request</a:t>
            </a:r>
            <a:r>
              <a:rPr lang="nl-BE" sz="1800" dirty="0">
                <a:latin typeface="Comic Sans MS" panose="030F0702030302020204" pitchFamily="66" charset="0"/>
              </a:rPr>
              <a:t> en echo reply</a:t>
            </a:r>
          </a:p>
          <a:p>
            <a:pPr lvl="1"/>
            <a:r>
              <a:rPr lang="nl-BE" sz="1800" dirty="0">
                <a:latin typeface="Comic Sans MS" panose="030F0702030302020204" pitchFamily="66" charset="0"/>
              </a:rPr>
              <a:t>Gebruikt door netwerkapparatuur om foutberichten te versturen</a:t>
            </a:r>
          </a:p>
          <a:p>
            <a:pPr lvl="1"/>
            <a:r>
              <a:rPr lang="nl-BE" sz="1800" dirty="0">
                <a:latin typeface="Comic Sans MS" panose="030F0702030302020204" pitchFamily="66" charset="0"/>
              </a:rPr>
              <a:t>Netwerkdiagnose tools zoals het “ping” en “</a:t>
            </a:r>
            <a:r>
              <a:rPr lang="nl-BE" sz="1800" dirty="0" err="1">
                <a:latin typeface="Comic Sans MS" panose="030F0702030302020204" pitchFamily="66" charset="0"/>
              </a:rPr>
              <a:t>tracert</a:t>
            </a:r>
            <a:r>
              <a:rPr lang="nl-BE" sz="1800" dirty="0">
                <a:latin typeface="Comic Sans MS" panose="030F0702030302020204" pitchFamily="66" charset="0"/>
              </a:rPr>
              <a:t>” commando</a:t>
            </a:r>
          </a:p>
          <a:p>
            <a:pPr lvl="1"/>
            <a:r>
              <a:rPr lang="nl-BE" sz="1800" dirty="0">
                <a:latin typeface="Comic Sans MS" panose="030F0702030302020204" pitchFamily="66" charset="0"/>
              </a:rPr>
              <a:t>De velden in ICMPv4 header zijn</a:t>
            </a:r>
          </a:p>
          <a:p>
            <a:pPr lvl="2"/>
            <a:r>
              <a:rPr lang="nl-BE" sz="1600" dirty="0">
                <a:latin typeface="Comic Sans MS" panose="030F0702030302020204" pitchFamily="66" charset="0"/>
              </a:rPr>
              <a:t>Type</a:t>
            </a:r>
          </a:p>
          <a:p>
            <a:pPr lvl="2"/>
            <a:r>
              <a:rPr lang="nl-BE" sz="1600" dirty="0">
                <a:latin typeface="Comic Sans MS" panose="030F0702030302020204" pitchFamily="66" charset="0"/>
              </a:rPr>
              <a:t>Code</a:t>
            </a:r>
          </a:p>
          <a:p>
            <a:pPr lvl="2"/>
            <a:r>
              <a:rPr lang="nl-BE" sz="1600" dirty="0" err="1">
                <a:latin typeface="Comic Sans MS" panose="030F0702030302020204" pitchFamily="66" charset="0"/>
              </a:rPr>
              <a:t>Checksum</a:t>
            </a:r>
            <a:endParaRPr lang="nl-BE" sz="1600" dirty="0">
              <a:latin typeface="Comic Sans MS" panose="030F0702030302020204" pitchFamily="66" charset="0"/>
            </a:endParaRPr>
          </a:p>
          <a:p>
            <a:pPr lvl="2"/>
            <a:r>
              <a:rPr lang="nl-BE" sz="1600" dirty="0" err="1">
                <a:latin typeface="Comic Sans MS" panose="030F0702030302020204" pitchFamily="66" charset="0"/>
              </a:rPr>
              <a:t>Identifier</a:t>
            </a:r>
            <a:endParaRPr lang="nl-BE" sz="1600" dirty="0">
              <a:latin typeface="Comic Sans MS" panose="030F0702030302020204" pitchFamily="66" charset="0"/>
            </a:endParaRPr>
          </a:p>
          <a:p>
            <a:pPr lvl="2"/>
            <a:r>
              <a:rPr lang="nl-BE" sz="1600" dirty="0" err="1">
                <a:latin typeface="Comic Sans MS" panose="030F0702030302020204" pitchFamily="66" charset="0"/>
              </a:rPr>
              <a:t>Sequence</a:t>
            </a:r>
            <a:r>
              <a:rPr lang="nl-BE" sz="1600" dirty="0">
                <a:latin typeface="Comic Sans MS" panose="030F0702030302020204" pitchFamily="66" charset="0"/>
              </a:rPr>
              <a:t> </a:t>
            </a:r>
            <a:r>
              <a:rPr lang="nl-BE" sz="1600" dirty="0" err="1">
                <a:latin typeface="Comic Sans MS" panose="030F0702030302020204" pitchFamily="66" charset="0"/>
              </a:rPr>
              <a:t>number</a:t>
            </a:r>
            <a:endParaRPr lang="nl-BE" sz="1600" dirty="0">
              <a:latin typeface="Comic Sans MS" panose="030F0702030302020204" pitchFamily="66" charset="0"/>
            </a:endParaRPr>
          </a:p>
          <a:p>
            <a:pPr lvl="1"/>
            <a:endParaRPr lang="nl-BE" sz="1800" dirty="0">
              <a:latin typeface="Comic Sans MS" panose="030F0702030302020204" pitchFamily="66" charset="0"/>
            </a:endParaRPr>
          </a:p>
          <a:p>
            <a:pPr lvl="1"/>
            <a:endParaRPr lang="nl-BE" dirty="0"/>
          </a:p>
        </p:txBody>
      </p:sp>
    </p:spTree>
    <p:extLst>
      <p:ext uri="{BB962C8B-B14F-4D97-AF65-F5344CB8AC3E}">
        <p14:creationId xmlns:p14="http://schemas.microsoft.com/office/powerpoint/2010/main" val="3921578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A67AAF-31A6-4A47-B63C-CD164A68930F}"/>
              </a:ext>
            </a:extLst>
          </p:cNvPr>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endParaRPr lang="nl-BE" dirty="0"/>
          </a:p>
        </p:txBody>
      </p:sp>
      <p:sp>
        <p:nvSpPr>
          <p:cNvPr id="3" name="Tijdelijke aanduiding voor inhoud 2">
            <a:extLst>
              <a:ext uri="{FF2B5EF4-FFF2-40B4-BE49-F238E27FC236}">
                <a16:creationId xmlns:a16="http://schemas.microsoft.com/office/drawing/2014/main" id="{C5349FED-7999-45F7-AB21-AE334B44EE6E}"/>
              </a:ext>
            </a:extLst>
          </p:cNvPr>
          <p:cNvSpPr>
            <a:spLocks noGrp="1"/>
          </p:cNvSpPr>
          <p:nvPr>
            <p:ph idx="1"/>
          </p:nvPr>
        </p:nvSpPr>
        <p:spPr/>
        <p:txBody>
          <a:bodyPr/>
          <a:lstStyle/>
          <a:p>
            <a:pPr lvl="1"/>
            <a:r>
              <a:rPr lang="nl-BE" sz="1800" dirty="0">
                <a:latin typeface="Comic Sans MS" panose="030F0702030302020204" pitchFamily="66" charset="0"/>
              </a:rPr>
              <a:t>De verschillende ICMPv4 types en codes</a:t>
            </a:r>
          </a:p>
          <a:p>
            <a:endParaRPr lang="nl-BE" dirty="0"/>
          </a:p>
        </p:txBody>
      </p:sp>
      <p:pic>
        <p:nvPicPr>
          <p:cNvPr id="4" name="Afbeelding 3">
            <a:extLst>
              <a:ext uri="{FF2B5EF4-FFF2-40B4-BE49-F238E27FC236}">
                <a16:creationId xmlns:a16="http://schemas.microsoft.com/office/drawing/2014/main" id="{893F04E4-FA5F-4F9A-AE69-B6C68811809B}"/>
              </a:ext>
            </a:extLst>
          </p:cNvPr>
          <p:cNvPicPr>
            <a:picLocks noChangeAspect="1"/>
          </p:cNvPicPr>
          <p:nvPr/>
        </p:nvPicPr>
        <p:blipFill>
          <a:blip r:embed="rId2"/>
          <a:stretch>
            <a:fillRect/>
          </a:stretch>
        </p:blipFill>
        <p:spPr>
          <a:xfrm>
            <a:off x="2127292" y="1580658"/>
            <a:ext cx="4889416" cy="3084843"/>
          </a:xfrm>
          <a:prstGeom prst="rect">
            <a:avLst/>
          </a:prstGeom>
        </p:spPr>
      </p:pic>
      <p:sp>
        <p:nvSpPr>
          <p:cNvPr id="5" name="Pijl: rechts 4">
            <a:extLst>
              <a:ext uri="{FF2B5EF4-FFF2-40B4-BE49-F238E27FC236}">
                <a16:creationId xmlns:a16="http://schemas.microsoft.com/office/drawing/2014/main" id="{470000A6-6F84-4121-8816-6E46B582E35B}"/>
              </a:ext>
            </a:extLst>
          </p:cNvPr>
          <p:cNvSpPr/>
          <p:nvPr/>
        </p:nvSpPr>
        <p:spPr>
          <a:xfrm>
            <a:off x="1532964" y="1926963"/>
            <a:ext cx="490818" cy="15060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6" name="Pijl: rechts 5">
            <a:extLst>
              <a:ext uri="{FF2B5EF4-FFF2-40B4-BE49-F238E27FC236}">
                <a16:creationId xmlns:a16="http://schemas.microsoft.com/office/drawing/2014/main" id="{088C45C8-4724-488F-88BF-38E365C1E688}"/>
              </a:ext>
            </a:extLst>
          </p:cNvPr>
          <p:cNvSpPr/>
          <p:nvPr/>
        </p:nvSpPr>
        <p:spPr>
          <a:xfrm>
            <a:off x="1532964" y="2095845"/>
            <a:ext cx="490818" cy="15060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7" name="Pijl: rechts 6">
            <a:extLst>
              <a:ext uri="{FF2B5EF4-FFF2-40B4-BE49-F238E27FC236}">
                <a16:creationId xmlns:a16="http://schemas.microsoft.com/office/drawing/2014/main" id="{076244B3-CCB4-4F58-99F6-4810FF907698}"/>
              </a:ext>
            </a:extLst>
          </p:cNvPr>
          <p:cNvSpPr/>
          <p:nvPr/>
        </p:nvSpPr>
        <p:spPr>
          <a:xfrm>
            <a:off x="1541016" y="2267178"/>
            <a:ext cx="490818" cy="15060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8" name="Pijl: rechts 7">
            <a:extLst>
              <a:ext uri="{FF2B5EF4-FFF2-40B4-BE49-F238E27FC236}">
                <a16:creationId xmlns:a16="http://schemas.microsoft.com/office/drawing/2014/main" id="{ACAAD16B-D7A9-4DE7-9579-34106FC90ADD}"/>
              </a:ext>
            </a:extLst>
          </p:cNvPr>
          <p:cNvSpPr/>
          <p:nvPr/>
        </p:nvSpPr>
        <p:spPr>
          <a:xfrm>
            <a:off x="1532964" y="3943349"/>
            <a:ext cx="490818" cy="15060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Pijl: rechts 8">
            <a:extLst>
              <a:ext uri="{FF2B5EF4-FFF2-40B4-BE49-F238E27FC236}">
                <a16:creationId xmlns:a16="http://schemas.microsoft.com/office/drawing/2014/main" id="{25352D74-BB16-4BC7-80F3-B195C2CC104A}"/>
              </a:ext>
            </a:extLst>
          </p:cNvPr>
          <p:cNvSpPr/>
          <p:nvPr/>
        </p:nvSpPr>
        <p:spPr>
          <a:xfrm>
            <a:off x="1532964" y="3409508"/>
            <a:ext cx="490818" cy="15060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9756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p:txBody>
          <a:bodyPr>
            <a:normAutofit/>
          </a:bodyPr>
          <a:lstStyle/>
          <a:p>
            <a:r>
              <a:rPr lang="nl-NL" dirty="0" err="1">
                <a:solidFill>
                  <a:schemeClr val="accent2"/>
                </a:solidFill>
                <a:latin typeface="Comic Sans MS" panose="030F0702030302020204" pitchFamily="66" charset="0"/>
              </a:rPr>
              <a:t>Datalinklaag</a:t>
            </a:r>
            <a:r>
              <a:rPr lang="nl-NL" dirty="0">
                <a:solidFill>
                  <a:schemeClr val="accent2"/>
                </a:solidFill>
                <a:latin typeface="Comic Sans MS" panose="030F0702030302020204" pitchFamily="66" charset="0"/>
              </a:rPr>
              <a:t> – ethernet v2</a:t>
            </a:r>
          </a:p>
        </p:txBody>
      </p:sp>
      <p:sp>
        <p:nvSpPr>
          <p:cNvPr id="6" name="Rectangle 5"/>
          <p:cNvSpPr>
            <a:spLocks noGrp="1"/>
          </p:cNvSpPr>
          <p:nvPr>
            <p:ph idx="1"/>
          </p:nvPr>
        </p:nvSpPr>
        <p:spPr/>
        <p:txBody>
          <a:bodyPr>
            <a:normAutofit/>
          </a:bodyPr>
          <a:lstStyle/>
          <a:p>
            <a:r>
              <a:rPr lang="nl-NL" sz="2000" dirty="0">
                <a:latin typeface="Comic Sans MS" panose="030F0702030302020204" pitchFamily="66" charset="0"/>
              </a:rPr>
              <a:t>Functie: </a:t>
            </a:r>
          </a:p>
          <a:p>
            <a:pPr lvl="1"/>
            <a:r>
              <a:rPr lang="nl-NL" sz="1800" dirty="0">
                <a:latin typeface="Comic Sans MS" panose="030F0702030302020204" pitchFamily="66" charset="0"/>
              </a:rPr>
              <a:t>Bitstream (van de fysieke laag) indelen in frames</a:t>
            </a:r>
          </a:p>
          <a:p>
            <a:pPr lvl="1"/>
            <a:r>
              <a:rPr lang="nl-NL" sz="1800" dirty="0">
                <a:latin typeface="Comic Sans MS" panose="030F0702030302020204" pitchFamily="66" charset="0"/>
              </a:rPr>
              <a:t>Foutdetectie (geen correctie)</a:t>
            </a:r>
          </a:p>
          <a:p>
            <a:pPr lvl="1"/>
            <a:r>
              <a:rPr lang="nl-NL" sz="1800" dirty="0">
                <a:latin typeface="Comic Sans MS" panose="030F0702030302020204" pitchFamily="66" charset="0"/>
              </a:rPr>
              <a:t>Toegang bieden tot de link via het “ethernet v2” media access control protocol</a:t>
            </a:r>
          </a:p>
          <a:p>
            <a:pPr lvl="1"/>
            <a:r>
              <a:rPr lang="nl-NL" sz="1800" dirty="0">
                <a:latin typeface="Comic Sans MS" panose="030F0702030302020204" pitchFamily="66" charset="0"/>
              </a:rPr>
              <a:t>Ethernet v2 biedt </a:t>
            </a:r>
            <a:r>
              <a:rPr lang="nl-NL" sz="1800" u="sng" dirty="0">
                <a:latin typeface="Comic Sans MS" panose="030F0702030302020204" pitchFamily="66" charset="0"/>
              </a:rPr>
              <a:t>geen</a:t>
            </a:r>
            <a:r>
              <a:rPr lang="nl-NL" sz="1800" dirty="0">
                <a:latin typeface="Comic Sans MS" panose="030F0702030302020204" pitchFamily="66" charset="0"/>
              </a:rPr>
              <a:t> betrouwbare bezorging</a:t>
            </a:r>
          </a:p>
          <a:p>
            <a:r>
              <a:rPr lang="nl-NL" sz="2000" dirty="0">
                <a:latin typeface="Comic Sans MS" panose="030F0702030302020204" pitchFamily="66" charset="0"/>
              </a:rPr>
              <a:t>Ethernet v2 – structuur frame – p440-443</a:t>
            </a:r>
          </a:p>
          <a:p>
            <a:endParaRPr lang="nl-NL" dirty="0">
              <a:latin typeface="Comic Sans MS" panose="030F0702030302020204" pitchFamily="66" charset="0"/>
            </a:endParaRPr>
          </a:p>
        </p:txBody>
      </p:sp>
      <p:pic>
        <p:nvPicPr>
          <p:cNvPr id="9" name="Afbeelding 8"/>
          <p:cNvPicPr>
            <a:picLocks noChangeAspect="1"/>
          </p:cNvPicPr>
          <p:nvPr/>
        </p:nvPicPr>
        <p:blipFill>
          <a:blip r:embed="rId3"/>
          <a:stretch>
            <a:fillRect/>
          </a:stretch>
        </p:blipFill>
        <p:spPr>
          <a:xfrm>
            <a:off x="1643265" y="3544707"/>
            <a:ext cx="4620342" cy="1359526"/>
          </a:xfrm>
          <a:prstGeom prst="rect">
            <a:avLst/>
          </a:prstGeom>
        </p:spPr>
      </p:pic>
    </p:spTree>
    <p:extLst>
      <p:ext uri="{BB962C8B-B14F-4D97-AF65-F5344CB8AC3E}">
        <p14:creationId xmlns:p14="http://schemas.microsoft.com/office/powerpoint/2010/main" val="899049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423BDE-CB98-407F-8A42-D0E484A4E99B}"/>
              </a:ext>
            </a:extLst>
          </p:cNvPr>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IPv6</a:t>
            </a:r>
            <a:endParaRPr lang="nl-BE" dirty="0"/>
          </a:p>
        </p:txBody>
      </p:sp>
      <p:sp>
        <p:nvSpPr>
          <p:cNvPr id="3" name="Tijdelijke aanduiding voor inhoud 2">
            <a:extLst>
              <a:ext uri="{FF2B5EF4-FFF2-40B4-BE49-F238E27FC236}">
                <a16:creationId xmlns:a16="http://schemas.microsoft.com/office/drawing/2014/main" id="{428FB50D-7EA0-414F-B217-E5EBF46E2CCA}"/>
              </a:ext>
            </a:extLst>
          </p:cNvPr>
          <p:cNvSpPr>
            <a:spLocks noGrp="1"/>
          </p:cNvSpPr>
          <p:nvPr>
            <p:ph idx="1"/>
          </p:nvPr>
        </p:nvSpPr>
        <p:spPr/>
        <p:txBody>
          <a:bodyPr>
            <a:normAutofit/>
          </a:bodyPr>
          <a:lstStyle/>
          <a:p>
            <a:r>
              <a:rPr lang="nl-BE" sz="2200" dirty="0">
                <a:latin typeface="Comic Sans MS" panose="030F0702030302020204" pitchFamily="66" charset="0"/>
              </a:rPr>
              <a:t>IPv6 – p326</a:t>
            </a:r>
          </a:p>
          <a:p>
            <a:pPr lvl="1"/>
            <a:r>
              <a:rPr lang="nl-BE" sz="1800" dirty="0">
                <a:latin typeface="Comic Sans MS" panose="030F0702030302020204" pitchFamily="66" charset="0"/>
              </a:rPr>
              <a:t>128 bit</a:t>
            </a:r>
          </a:p>
          <a:p>
            <a:pPr lvl="1"/>
            <a:r>
              <a:rPr lang="nl-BE" sz="1800" dirty="0">
                <a:latin typeface="Comic Sans MS" panose="030F0702030302020204" pitchFamily="66" charset="0"/>
              </a:rPr>
              <a:t>64 bit Prefix (Network ID)</a:t>
            </a:r>
          </a:p>
          <a:p>
            <a:pPr lvl="1"/>
            <a:r>
              <a:rPr lang="nl-BE" sz="1800" dirty="0">
                <a:latin typeface="Comic Sans MS" panose="030F0702030302020204" pitchFamily="66" charset="0"/>
              </a:rPr>
              <a:t>64 bit Interface </a:t>
            </a:r>
            <a:r>
              <a:rPr lang="nl-BE" sz="1800" dirty="0" err="1">
                <a:latin typeface="Comic Sans MS" panose="030F0702030302020204" pitchFamily="66" charset="0"/>
              </a:rPr>
              <a:t>Identifier</a:t>
            </a:r>
            <a:r>
              <a:rPr lang="nl-BE" sz="1800" dirty="0">
                <a:latin typeface="Comic Sans MS" panose="030F0702030302020204" pitchFamily="66" charset="0"/>
              </a:rPr>
              <a:t> (Host ID)</a:t>
            </a:r>
          </a:p>
          <a:p>
            <a:pPr lvl="1"/>
            <a:r>
              <a:rPr lang="nl-BE" sz="1800" dirty="0">
                <a:latin typeface="Comic Sans MS" panose="030F0702030302020204" pitchFamily="66" charset="0"/>
              </a:rPr>
              <a:t>Groeperen in blokken van 16 bit gescheiden door een “:”</a:t>
            </a:r>
          </a:p>
          <a:p>
            <a:pPr lvl="1"/>
            <a:r>
              <a:rPr lang="nl-BE" sz="1800" dirty="0">
                <a:latin typeface="Comic Sans MS" panose="030F0702030302020204" pitchFamily="66" charset="0"/>
              </a:rPr>
              <a:t>Omzetten in hexadecimale notatie</a:t>
            </a:r>
          </a:p>
          <a:p>
            <a:pPr lvl="1"/>
            <a:r>
              <a:rPr lang="nl-BE" sz="1800" dirty="0">
                <a:latin typeface="Comic Sans MS" panose="030F0702030302020204" pitchFamily="66" charset="0"/>
              </a:rPr>
              <a:t>Voorbeelden</a:t>
            </a:r>
          </a:p>
          <a:p>
            <a:pPr lvl="2"/>
            <a:r>
              <a:rPr lang="nl-BE" sz="1600" dirty="0">
                <a:latin typeface="Comic Sans MS" panose="030F0702030302020204" pitchFamily="66" charset="0"/>
              </a:rPr>
              <a:t>2001:0db8:0000:A30F:0000:0000:087C:F40B</a:t>
            </a:r>
          </a:p>
          <a:p>
            <a:pPr lvl="2"/>
            <a:r>
              <a:rPr lang="en-GB" sz="1600" dirty="0">
                <a:latin typeface="Comic Sans MS" panose="030F0702030302020204" pitchFamily="66" charset="0"/>
              </a:rPr>
              <a:t>fdcc:99a7:a725:0001:82c1:6eff:fee5:3e1d</a:t>
            </a:r>
            <a:endParaRPr lang="nl-BE" sz="1600" dirty="0">
              <a:latin typeface="Comic Sans MS" panose="030F0702030302020204" pitchFamily="66" charset="0"/>
            </a:endParaRPr>
          </a:p>
          <a:p>
            <a:pPr lvl="1"/>
            <a:endParaRPr lang="nl-BE" dirty="0"/>
          </a:p>
        </p:txBody>
      </p:sp>
      <p:pic>
        <p:nvPicPr>
          <p:cNvPr id="4" name="Afbeelding 3">
            <a:extLst>
              <a:ext uri="{FF2B5EF4-FFF2-40B4-BE49-F238E27FC236}">
                <a16:creationId xmlns:a16="http://schemas.microsoft.com/office/drawing/2014/main" id="{B0A029E9-EBA9-40C5-9B68-DBD976E999CB}"/>
              </a:ext>
            </a:extLst>
          </p:cNvPr>
          <p:cNvPicPr>
            <a:picLocks noChangeAspect="1"/>
          </p:cNvPicPr>
          <p:nvPr/>
        </p:nvPicPr>
        <p:blipFill rotWithShape="1">
          <a:blip r:embed="rId2"/>
          <a:srcRect l="1246" b="15194"/>
          <a:stretch/>
        </p:blipFill>
        <p:spPr>
          <a:xfrm>
            <a:off x="4051426" y="1063229"/>
            <a:ext cx="4942157" cy="774201"/>
          </a:xfrm>
          <a:prstGeom prst="rect">
            <a:avLst/>
          </a:prstGeom>
        </p:spPr>
      </p:pic>
    </p:spTree>
    <p:extLst>
      <p:ext uri="{BB962C8B-B14F-4D97-AF65-F5344CB8AC3E}">
        <p14:creationId xmlns:p14="http://schemas.microsoft.com/office/powerpoint/2010/main" val="2689344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54CDA-8F8F-47B1-BB06-65BE54247F2E}"/>
              </a:ext>
            </a:extLst>
          </p:cNvPr>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IPv6</a:t>
            </a:r>
            <a:endParaRPr lang="nl-BE" b="1" dirty="0"/>
          </a:p>
        </p:txBody>
      </p:sp>
      <p:sp>
        <p:nvSpPr>
          <p:cNvPr id="3" name="Tijdelijke aanduiding voor inhoud 2">
            <a:extLst>
              <a:ext uri="{FF2B5EF4-FFF2-40B4-BE49-F238E27FC236}">
                <a16:creationId xmlns:a16="http://schemas.microsoft.com/office/drawing/2014/main" id="{A411CF61-8729-4149-B25E-26B1666120E1}"/>
              </a:ext>
            </a:extLst>
          </p:cNvPr>
          <p:cNvSpPr>
            <a:spLocks noGrp="1"/>
          </p:cNvSpPr>
          <p:nvPr>
            <p:ph idx="1"/>
          </p:nvPr>
        </p:nvSpPr>
        <p:spPr/>
        <p:txBody>
          <a:bodyPr>
            <a:normAutofit/>
          </a:bodyPr>
          <a:lstStyle/>
          <a:p>
            <a:r>
              <a:rPr lang="nl-BE" sz="2000" dirty="0">
                <a:latin typeface="Comic Sans MS" panose="030F0702030302020204" pitchFamily="66" charset="0"/>
              </a:rPr>
              <a:t>IPv6 datagram</a:t>
            </a:r>
          </a:p>
        </p:txBody>
      </p:sp>
      <p:pic>
        <p:nvPicPr>
          <p:cNvPr id="5" name="Afbeelding 4">
            <a:extLst>
              <a:ext uri="{FF2B5EF4-FFF2-40B4-BE49-F238E27FC236}">
                <a16:creationId xmlns:a16="http://schemas.microsoft.com/office/drawing/2014/main" id="{7818ADAA-C70A-4CDC-8280-778BC11CBF6E}"/>
              </a:ext>
            </a:extLst>
          </p:cNvPr>
          <p:cNvPicPr>
            <a:picLocks noChangeAspect="1"/>
          </p:cNvPicPr>
          <p:nvPr/>
        </p:nvPicPr>
        <p:blipFill>
          <a:blip r:embed="rId2"/>
          <a:stretch>
            <a:fillRect/>
          </a:stretch>
        </p:blipFill>
        <p:spPr>
          <a:xfrm>
            <a:off x="2008048" y="1566575"/>
            <a:ext cx="5127903" cy="3132064"/>
          </a:xfrm>
          <a:prstGeom prst="rect">
            <a:avLst/>
          </a:prstGeom>
        </p:spPr>
      </p:pic>
    </p:spTree>
    <p:extLst>
      <p:ext uri="{BB962C8B-B14F-4D97-AF65-F5344CB8AC3E}">
        <p14:creationId xmlns:p14="http://schemas.microsoft.com/office/powerpoint/2010/main" val="4158940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47731-93E5-46E1-A45B-C3F8713029A7}"/>
              </a:ext>
            </a:extLst>
          </p:cNvPr>
          <p:cNvSpPr>
            <a:spLocks noGrp="1"/>
          </p:cNvSpPr>
          <p:nvPr>
            <p:ph type="title"/>
          </p:nvPr>
        </p:nvSpPr>
        <p:spPr/>
        <p:txBody>
          <a:bodyPr/>
          <a:lstStyle/>
          <a:p>
            <a:r>
              <a:rPr lang="nl-BE" dirty="0">
                <a:solidFill>
                  <a:schemeClr val="accent2"/>
                </a:solidFill>
                <a:latin typeface="Comic Sans MS" panose="030F0702030302020204" pitchFamily="66" charset="0"/>
              </a:rPr>
              <a:t>Netwerklaag - IPv6</a:t>
            </a:r>
            <a:endParaRPr lang="nl-BE" dirty="0"/>
          </a:p>
        </p:txBody>
      </p:sp>
      <p:sp>
        <p:nvSpPr>
          <p:cNvPr id="3" name="Tijdelijke aanduiding voor inhoud 2">
            <a:extLst>
              <a:ext uri="{FF2B5EF4-FFF2-40B4-BE49-F238E27FC236}">
                <a16:creationId xmlns:a16="http://schemas.microsoft.com/office/drawing/2014/main" id="{98B00762-69BD-400E-83FF-E1E04E7780FB}"/>
              </a:ext>
            </a:extLst>
          </p:cNvPr>
          <p:cNvSpPr>
            <a:spLocks noGrp="1"/>
          </p:cNvSpPr>
          <p:nvPr>
            <p:ph idx="1"/>
          </p:nvPr>
        </p:nvSpPr>
        <p:spPr/>
        <p:txBody>
          <a:bodyPr>
            <a:normAutofit fontScale="85000" lnSpcReduction="20000"/>
          </a:bodyPr>
          <a:lstStyle/>
          <a:p>
            <a:r>
              <a:rPr lang="nl-BE" dirty="0">
                <a:latin typeface="Comic Sans MS" panose="030F0702030302020204" pitchFamily="66" charset="0"/>
              </a:rPr>
              <a:t>Betekenis van de verschillende velden van een IPv6 datagram</a:t>
            </a:r>
          </a:p>
          <a:p>
            <a:pPr lvl="1"/>
            <a:r>
              <a:rPr lang="nl-BE" sz="1900" dirty="0">
                <a:latin typeface="Comic Sans MS" panose="030F0702030302020204" pitchFamily="66" charset="0"/>
              </a:rPr>
              <a:t>Version (4 bits) – hier 6</a:t>
            </a:r>
            <a:r>
              <a:rPr lang="nl-BE" sz="1900" baseline="-25000" dirty="0">
                <a:latin typeface="Comic Sans MS" panose="030F0702030302020204" pitchFamily="66" charset="0"/>
              </a:rPr>
              <a:t>h</a:t>
            </a:r>
          </a:p>
          <a:p>
            <a:pPr lvl="1"/>
            <a:r>
              <a:rPr lang="nl-BE" sz="1900" dirty="0">
                <a:latin typeface="Comic Sans MS" panose="030F0702030302020204" pitchFamily="66" charset="0"/>
              </a:rPr>
              <a:t>Traffic class (8 bits)</a:t>
            </a:r>
          </a:p>
          <a:p>
            <a:pPr lvl="1"/>
            <a:r>
              <a:rPr lang="nl-BE" sz="1900" dirty="0">
                <a:latin typeface="Comic Sans MS" panose="030F0702030302020204" pitchFamily="66" charset="0"/>
              </a:rPr>
              <a:t>Flow Label (20 bits) - nieuw veld</a:t>
            </a:r>
          </a:p>
          <a:p>
            <a:pPr lvl="1"/>
            <a:r>
              <a:rPr lang="nl-BE" sz="1900" dirty="0" err="1">
                <a:latin typeface="Comic Sans MS" panose="030F0702030302020204" pitchFamily="66" charset="0"/>
              </a:rPr>
              <a:t>Payload</a:t>
            </a:r>
            <a:r>
              <a:rPr lang="nl-BE" sz="1900" dirty="0">
                <a:latin typeface="Comic Sans MS" panose="030F0702030302020204" pitchFamily="66" charset="0"/>
              </a:rPr>
              <a:t> lengte in bytes (16 bits)</a:t>
            </a:r>
          </a:p>
          <a:p>
            <a:pPr lvl="1"/>
            <a:r>
              <a:rPr lang="nl-BE" sz="1900" dirty="0">
                <a:latin typeface="Comic Sans MS" panose="030F0702030302020204" pitchFamily="66" charset="0"/>
              </a:rPr>
              <a:t>Next Header (8 bits)</a:t>
            </a:r>
          </a:p>
          <a:p>
            <a:pPr lvl="2"/>
            <a:r>
              <a:rPr lang="nl-BE" sz="1900" dirty="0">
                <a:latin typeface="Comic Sans MS" panose="030F0702030302020204" pitchFamily="66" charset="0"/>
              </a:rPr>
              <a:t>06</a:t>
            </a:r>
            <a:r>
              <a:rPr lang="nl-BE" sz="1900" baseline="-25000" dirty="0">
                <a:latin typeface="Comic Sans MS" panose="030F0702030302020204" pitchFamily="66" charset="0"/>
              </a:rPr>
              <a:t>h</a:t>
            </a:r>
            <a:r>
              <a:rPr lang="nl-BE" sz="1900" dirty="0">
                <a:latin typeface="Comic Sans MS" panose="030F0702030302020204" pitchFamily="66" charset="0"/>
              </a:rPr>
              <a:t> – TCP - 6</a:t>
            </a:r>
          </a:p>
          <a:p>
            <a:pPr lvl="2"/>
            <a:r>
              <a:rPr lang="nl-BE" sz="1900" dirty="0">
                <a:latin typeface="Comic Sans MS" panose="030F0702030302020204" pitchFamily="66" charset="0"/>
              </a:rPr>
              <a:t>11</a:t>
            </a:r>
            <a:r>
              <a:rPr lang="nl-BE" sz="1900" baseline="-25000" dirty="0">
                <a:latin typeface="Comic Sans MS" panose="030F0702030302020204" pitchFamily="66" charset="0"/>
              </a:rPr>
              <a:t>h</a:t>
            </a:r>
            <a:r>
              <a:rPr lang="nl-BE" sz="1900" dirty="0">
                <a:latin typeface="Comic Sans MS" panose="030F0702030302020204" pitchFamily="66" charset="0"/>
              </a:rPr>
              <a:t> – UDP - 17</a:t>
            </a:r>
          </a:p>
          <a:p>
            <a:pPr lvl="2"/>
            <a:r>
              <a:rPr lang="nl-BE" sz="1900" dirty="0">
                <a:latin typeface="Comic Sans MS" panose="030F0702030302020204" pitchFamily="66" charset="0"/>
              </a:rPr>
              <a:t>3A</a:t>
            </a:r>
            <a:r>
              <a:rPr lang="nl-BE" sz="1900" baseline="-25000" dirty="0">
                <a:latin typeface="Comic Sans MS" panose="030F0702030302020204" pitchFamily="66" charset="0"/>
              </a:rPr>
              <a:t>h</a:t>
            </a:r>
            <a:r>
              <a:rPr lang="nl-BE" sz="1900" dirty="0">
                <a:latin typeface="Comic Sans MS" panose="030F0702030302020204" pitchFamily="66" charset="0"/>
              </a:rPr>
              <a:t> – ICMPv6 - 58</a:t>
            </a:r>
          </a:p>
          <a:p>
            <a:pPr lvl="1"/>
            <a:r>
              <a:rPr lang="nl-BE" sz="1900" dirty="0">
                <a:latin typeface="Comic Sans MS" panose="030F0702030302020204" pitchFamily="66" charset="0"/>
              </a:rPr>
              <a:t>Hop Limit (8 bits) </a:t>
            </a:r>
          </a:p>
          <a:p>
            <a:pPr lvl="1"/>
            <a:r>
              <a:rPr lang="nl-BE" sz="1900" dirty="0">
                <a:latin typeface="Comic Sans MS" panose="030F0702030302020204" pitchFamily="66" charset="0"/>
              </a:rPr>
              <a:t>Source address (128 bits)</a:t>
            </a:r>
          </a:p>
          <a:p>
            <a:pPr lvl="1"/>
            <a:r>
              <a:rPr lang="nl-BE" sz="1900" dirty="0" err="1">
                <a:latin typeface="Comic Sans MS" panose="030F0702030302020204" pitchFamily="66" charset="0"/>
              </a:rPr>
              <a:t>Destination</a:t>
            </a:r>
            <a:r>
              <a:rPr lang="nl-BE" sz="1900" dirty="0">
                <a:latin typeface="Comic Sans MS" panose="030F0702030302020204" pitchFamily="66" charset="0"/>
              </a:rPr>
              <a:t> </a:t>
            </a:r>
            <a:r>
              <a:rPr lang="nl-BE" sz="1900" dirty="0" err="1">
                <a:latin typeface="Comic Sans MS" panose="030F0702030302020204" pitchFamily="66" charset="0"/>
              </a:rPr>
              <a:t>address</a:t>
            </a:r>
            <a:r>
              <a:rPr lang="nl-BE" sz="1900" dirty="0">
                <a:latin typeface="Comic Sans MS" panose="030F0702030302020204" pitchFamily="66" charset="0"/>
              </a:rPr>
              <a:t> (128 bits)</a:t>
            </a:r>
          </a:p>
          <a:p>
            <a:pPr lvl="1"/>
            <a:r>
              <a:rPr lang="nl-BE" sz="1900" dirty="0">
                <a:latin typeface="Comic Sans MS" panose="030F0702030302020204" pitchFamily="66" charset="0"/>
              </a:rPr>
              <a:t>Gegevensveld</a:t>
            </a:r>
          </a:p>
          <a:p>
            <a:endParaRPr lang="nl-BE" dirty="0"/>
          </a:p>
        </p:txBody>
      </p:sp>
    </p:spTree>
    <p:extLst>
      <p:ext uri="{BB962C8B-B14F-4D97-AF65-F5344CB8AC3E}">
        <p14:creationId xmlns:p14="http://schemas.microsoft.com/office/powerpoint/2010/main" val="250358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113397-B52F-44EE-955C-EDD7F37504D1}"/>
              </a:ext>
            </a:extLst>
          </p:cNvPr>
          <p:cNvSpPr>
            <a:spLocks noGrp="1"/>
          </p:cNvSpPr>
          <p:nvPr>
            <p:ph type="title"/>
          </p:nvPr>
        </p:nvSpPr>
        <p:spPr/>
        <p:txBody>
          <a:bodyPr>
            <a:noAutofit/>
          </a:bodyPr>
          <a:lstStyle/>
          <a:p>
            <a:r>
              <a:rPr lang="nl-BE" dirty="0">
                <a:solidFill>
                  <a:schemeClr val="accent2"/>
                </a:solidFill>
                <a:latin typeface="Comic Sans MS" panose="030F0702030302020204" pitchFamily="66" charset="0"/>
              </a:rPr>
              <a:t>Netwerklaag - IPv4 versus IPv6 header</a:t>
            </a:r>
            <a:endParaRPr lang="nl-BE" dirty="0"/>
          </a:p>
        </p:txBody>
      </p:sp>
      <p:pic>
        <p:nvPicPr>
          <p:cNvPr id="4" name="Tijdelijke aanduiding voor inhoud 3">
            <a:extLst>
              <a:ext uri="{FF2B5EF4-FFF2-40B4-BE49-F238E27FC236}">
                <a16:creationId xmlns:a16="http://schemas.microsoft.com/office/drawing/2014/main" id="{BEEA4922-1E09-4894-AE1A-F28DB2279E5B}"/>
              </a:ext>
            </a:extLst>
          </p:cNvPr>
          <p:cNvPicPr>
            <a:picLocks noGrp="1" noChangeAspect="1"/>
          </p:cNvPicPr>
          <p:nvPr>
            <p:ph idx="1"/>
          </p:nvPr>
        </p:nvPicPr>
        <p:blipFill>
          <a:blip r:embed="rId2"/>
          <a:stretch>
            <a:fillRect/>
          </a:stretch>
        </p:blipFill>
        <p:spPr>
          <a:xfrm>
            <a:off x="1585557" y="1063229"/>
            <a:ext cx="5972885" cy="3394075"/>
          </a:xfrm>
          <a:prstGeom prst="rect">
            <a:avLst/>
          </a:prstGeom>
        </p:spPr>
      </p:pic>
    </p:spTree>
    <p:extLst>
      <p:ext uri="{BB962C8B-B14F-4D97-AF65-F5344CB8AC3E}">
        <p14:creationId xmlns:p14="http://schemas.microsoft.com/office/powerpoint/2010/main" val="393904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Datalinklaag</a:t>
            </a:r>
            <a:r>
              <a:rPr lang="nl-BE" dirty="0">
                <a:solidFill>
                  <a:schemeClr val="accent2"/>
                </a:solidFill>
                <a:latin typeface="Comic Sans MS" panose="030F0702030302020204" pitchFamily="66" charset="0"/>
              </a:rPr>
              <a:t> – ethernet v2</a:t>
            </a:r>
          </a:p>
        </p:txBody>
      </p:sp>
      <p:sp>
        <p:nvSpPr>
          <p:cNvPr id="3" name="Tijdelijke aanduiding voor inhoud 2"/>
          <p:cNvSpPr>
            <a:spLocks noGrp="1"/>
          </p:cNvSpPr>
          <p:nvPr>
            <p:ph idx="1"/>
          </p:nvPr>
        </p:nvSpPr>
        <p:spPr/>
        <p:txBody>
          <a:bodyPr>
            <a:normAutofit lnSpcReduction="10000"/>
          </a:bodyPr>
          <a:lstStyle/>
          <a:p>
            <a:r>
              <a:rPr lang="nl-BE" sz="2000" dirty="0">
                <a:latin typeface="Comic Sans MS" panose="030F0702030302020204" pitchFamily="66" charset="0"/>
              </a:rPr>
              <a:t>Adressering op de </a:t>
            </a:r>
            <a:r>
              <a:rPr lang="nl-BE" sz="2000" dirty="0" err="1">
                <a:latin typeface="Comic Sans MS" panose="030F0702030302020204" pitchFamily="66" charset="0"/>
              </a:rPr>
              <a:t>datalinklaag</a:t>
            </a:r>
            <a:endParaRPr lang="nl-BE" sz="2000" dirty="0">
              <a:latin typeface="Comic Sans MS" panose="030F0702030302020204" pitchFamily="66" charset="0"/>
            </a:endParaRPr>
          </a:p>
          <a:p>
            <a:pPr lvl="1"/>
            <a:r>
              <a:rPr lang="nl-BE" sz="1800" dirty="0">
                <a:latin typeface="Comic Sans MS" panose="030F0702030302020204" pitchFamily="66" charset="0"/>
              </a:rPr>
              <a:t>Gebeurd via MAC (media access control) adressen</a:t>
            </a:r>
          </a:p>
          <a:p>
            <a:pPr lvl="1"/>
            <a:r>
              <a:rPr lang="nl-BE" sz="1800" dirty="0">
                <a:latin typeface="Comic Sans MS" panose="030F0702030302020204" pitchFamily="66" charset="0"/>
              </a:rPr>
              <a:t>Ingebakken op de netwerkkaart (uniek voor iedere netwerkkaart) </a:t>
            </a:r>
          </a:p>
          <a:p>
            <a:pPr lvl="1"/>
            <a:r>
              <a:rPr lang="nl-BE" sz="1800" dirty="0">
                <a:latin typeface="Comic Sans MS" panose="030F0702030302020204" pitchFamily="66" charset="0"/>
              </a:rPr>
              <a:t>In hexadecimale notatie – 48 bit lang</a:t>
            </a:r>
          </a:p>
          <a:p>
            <a:r>
              <a:rPr lang="nl-BE" sz="1800" dirty="0">
                <a:latin typeface="Comic Sans MS" panose="030F0702030302020204" pitchFamily="66" charset="0"/>
              </a:rPr>
              <a:t>Opbouw MAC adres</a:t>
            </a:r>
          </a:p>
          <a:p>
            <a:pPr lvl="1"/>
            <a:r>
              <a:rPr lang="nl-BE" sz="1800" dirty="0">
                <a:latin typeface="Comic Sans MS" panose="030F0702030302020204" pitchFamily="66" charset="0"/>
              </a:rPr>
              <a:t>Eerste 24 bit – fabrikant</a:t>
            </a:r>
          </a:p>
          <a:p>
            <a:pPr lvl="1"/>
            <a:r>
              <a:rPr lang="nl-BE" sz="1800" dirty="0">
                <a:latin typeface="Comic Sans MS" panose="030F0702030302020204" pitchFamily="66" charset="0"/>
              </a:rPr>
              <a:t>Laatste 24 bit – uniek nummer</a:t>
            </a:r>
          </a:p>
          <a:p>
            <a:pPr lvl="1"/>
            <a:r>
              <a:rPr lang="nl-BE" sz="1800" dirty="0">
                <a:latin typeface="Comic Sans MS" panose="030F0702030302020204" pitchFamily="66" charset="0"/>
              </a:rPr>
              <a:t>Voorbeeld (verschillende notatievormen) </a:t>
            </a:r>
          </a:p>
          <a:p>
            <a:pPr lvl="2"/>
            <a:r>
              <a:rPr lang="nl-BE" sz="1800" dirty="0">
                <a:solidFill>
                  <a:srgbClr val="FF0000"/>
                </a:solidFill>
              </a:rPr>
              <a:t>00-0C-6E-D2-11-E6</a:t>
            </a:r>
          </a:p>
          <a:p>
            <a:pPr lvl="2"/>
            <a:r>
              <a:rPr lang="nl-BE" sz="1800" dirty="0"/>
              <a:t>00:0C:6E:D2:11:E6</a:t>
            </a:r>
          </a:p>
          <a:p>
            <a:pPr lvl="2"/>
            <a:r>
              <a:rPr lang="nl-BE" sz="1800" dirty="0"/>
              <a:t>000C.6ED2.11E6</a:t>
            </a:r>
            <a:endParaRPr lang="nl-BE" sz="1800" dirty="0">
              <a:latin typeface="Comic Sans MS" panose="030F0702030302020204" pitchFamily="66" charset="0"/>
            </a:endParaRPr>
          </a:p>
          <a:p>
            <a:pPr lvl="1"/>
            <a:endParaRPr lang="nl-BE" dirty="0"/>
          </a:p>
        </p:txBody>
      </p:sp>
    </p:spTree>
    <p:extLst>
      <p:ext uri="{BB962C8B-B14F-4D97-AF65-F5344CB8AC3E}">
        <p14:creationId xmlns:p14="http://schemas.microsoft.com/office/powerpoint/2010/main" val="402161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p>
            <a:r>
              <a:rPr lang="nl-BE" dirty="0" err="1">
                <a:solidFill>
                  <a:schemeClr val="accent2"/>
                </a:solidFill>
                <a:latin typeface="Comic Sans MS" panose="030F0702030302020204" pitchFamily="66" charset="0"/>
              </a:rPr>
              <a:t>Datalinklaag</a:t>
            </a:r>
            <a:r>
              <a:rPr lang="nl-BE" dirty="0">
                <a:solidFill>
                  <a:schemeClr val="accent2"/>
                </a:solidFill>
                <a:latin typeface="Comic Sans MS" panose="030F0702030302020204" pitchFamily="66" charset="0"/>
              </a:rPr>
              <a:t> – ethernet v2</a:t>
            </a:r>
          </a:p>
        </p:txBody>
      </p:sp>
      <p:sp>
        <p:nvSpPr>
          <p:cNvPr id="3" name="Tijdelijke aanduiding voor inhoud 2">
            <a:extLst>
              <a:ext uri="{FF2B5EF4-FFF2-40B4-BE49-F238E27FC236}">
                <a16:creationId xmlns:a16="http://schemas.microsoft.com/office/drawing/2014/main" id="{F5D743A8-FF10-43DB-A220-DDEE6F7AE3B9}"/>
              </a:ext>
            </a:extLst>
          </p:cNvPr>
          <p:cNvSpPr>
            <a:spLocks noGrp="1"/>
          </p:cNvSpPr>
          <p:nvPr>
            <p:ph idx="1"/>
          </p:nvPr>
        </p:nvSpPr>
        <p:spPr/>
        <p:txBody>
          <a:bodyPr>
            <a:normAutofit/>
          </a:bodyPr>
          <a:lstStyle/>
          <a:p>
            <a:r>
              <a:rPr lang="nl-BE" sz="2000" dirty="0">
                <a:latin typeface="Comic Sans MS" panose="030F0702030302020204" pitchFamily="66" charset="0"/>
              </a:rPr>
              <a:t>Wat indien een frame naar alle computers in het netwerk gestuurd dient te worden?</a:t>
            </a:r>
          </a:p>
          <a:p>
            <a:pPr lvl="1"/>
            <a:r>
              <a:rPr lang="nl-BE" sz="2000" dirty="0">
                <a:latin typeface="Comic Sans MS" panose="030F0702030302020204" pitchFamily="66" charset="0"/>
              </a:rPr>
              <a:t>broadcast </a:t>
            </a:r>
            <a:r>
              <a:rPr lang="nl-BE" sz="2000" dirty="0" err="1">
                <a:latin typeface="Comic Sans MS" panose="030F0702030302020204" pitchFamily="66" charset="0"/>
              </a:rPr>
              <a:t>mac</a:t>
            </a:r>
            <a:r>
              <a:rPr lang="nl-BE" sz="2000" dirty="0">
                <a:latin typeface="Comic Sans MS" panose="030F0702030302020204" pitchFamily="66" charset="0"/>
              </a:rPr>
              <a:t> adres gebruiken (FF:FF:FF:FF:FF:FF) als </a:t>
            </a:r>
            <a:r>
              <a:rPr lang="nl-BE" sz="2000" dirty="0" err="1">
                <a:latin typeface="Comic Sans MS" panose="030F0702030302020204" pitchFamily="66" charset="0"/>
              </a:rPr>
              <a:t>destination</a:t>
            </a:r>
            <a:r>
              <a:rPr lang="nl-BE" sz="2000" dirty="0">
                <a:latin typeface="Comic Sans MS" panose="030F0702030302020204" pitchFamily="66" charset="0"/>
              </a:rPr>
              <a:t> adres</a:t>
            </a:r>
          </a:p>
          <a:p>
            <a:pPr lvl="1"/>
            <a:endParaRPr lang="nl-BE" sz="2000" dirty="0">
              <a:latin typeface="Comic Sans MS" panose="030F0702030302020204" pitchFamily="66" charset="0"/>
            </a:endParaRPr>
          </a:p>
          <a:p>
            <a:pPr lvl="1"/>
            <a:r>
              <a:rPr lang="nl-BE" sz="2000" dirty="0">
                <a:solidFill>
                  <a:srgbClr val="FF0000"/>
                </a:solidFill>
                <a:latin typeface="Comic Sans MS" panose="030F0702030302020204" pitchFamily="66" charset="0"/>
              </a:rPr>
              <a:t>Opmerking:</a:t>
            </a:r>
          </a:p>
          <a:p>
            <a:pPr lvl="2"/>
            <a:r>
              <a:rPr lang="nl-BE" sz="2000" dirty="0">
                <a:solidFill>
                  <a:srgbClr val="FF0000"/>
                </a:solidFill>
                <a:latin typeface="Comic Sans MS" panose="030F0702030302020204" pitchFamily="66" charset="0"/>
              </a:rPr>
              <a:t>Verschil </a:t>
            </a:r>
            <a:r>
              <a:rPr lang="nl-BE" sz="2000" dirty="0" err="1">
                <a:solidFill>
                  <a:srgbClr val="FF0000"/>
                </a:solidFill>
                <a:latin typeface="Comic Sans MS" panose="030F0702030302020204" pitchFamily="66" charset="0"/>
              </a:rPr>
              <a:t>unicast</a:t>
            </a:r>
            <a:r>
              <a:rPr lang="nl-BE" sz="2000" dirty="0">
                <a:solidFill>
                  <a:srgbClr val="FF0000"/>
                </a:solidFill>
                <a:latin typeface="Comic Sans MS" panose="030F0702030302020204" pitchFamily="66" charset="0"/>
              </a:rPr>
              <a:t> versus broadcast</a:t>
            </a:r>
          </a:p>
          <a:p>
            <a:endParaRPr lang="nl-BE" sz="2000" dirty="0">
              <a:latin typeface="Comic Sans MS" panose="030F0702030302020204" pitchFamily="66" charset="0"/>
            </a:endParaRPr>
          </a:p>
        </p:txBody>
      </p:sp>
    </p:spTree>
    <p:extLst>
      <p:ext uri="{BB962C8B-B14F-4D97-AF65-F5344CB8AC3E}">
        <p14:creationId xmlns:p14="http://schemas.microsoft.com/office/powerpoint/2010/main" val="32834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p>
            <a:r>
              <a:rPr lang="nl-BE" dirty="0" err="1">
                <a:solidFill>
                  <a:schemeClr val="accent2"/>
                </a:solidFill>
                <a:latin typeface="Comic Sans MS" panose="030F0702030302020204" pitchFamily="66" charset="0"/>
              </a:rPr>
              <a:t>Datalinklaag</a:t>
            </a:r>
            <a:r>
              <a:rPr lang="nl-BE" dirty="0">
                <a:solidFill>
                  <a:schemeClr val="accent2"/>
                </a:solidFill>
                <a:latin typeface="Comic Sans MS" panose="030F0702030302020204" pitchFamily="66" charset="0"/>
              </a:rPr>
              <a:t> – ethernet v2</a:t>
            </a:r>
          </a:p>
        </p:txBody>
      </p:sp>
      <p:sp>
        <p:nvSpPr>
          <p:cNvPr id="3" name="Tijdelijke aanduiding voor inhoud 2">
            <a:extLst>
              <a:ext uri="{FF2B5EF4-FFF2-40B4-BE49-F238E27FC236}">
                <a16:creationId xmlns:a16="http://schemas.microsoft.com/office/drawing/2014/main" id="{F5D743A8-FF10-43DB-A220-DDEE6F7AE3B9}"/>
              </a:ext>
            </a:extLst>
          </p:cNvPr>
          <p:cNvSpPr>
            <a:spLocks noGrp="1"/>
          </p:cNvSpPr>
          <p:nvPr>
            <p:ph idx="1"/>
          </p:nvPr>
        </p:nvSpPr>
        <p:spPr/>
        <p:txBody>
          <a:bodyPr>
            <a:normAutofit/>
          </a:bodyPr>
          <a:lstStyle/>
          <a:p>
            <a:r>
              <a:rPr lang="nl-BE" sz="2000" dirty="0">
                <a:latin typeface="Comic Sans MS" panose="030F0702030302020204" pitchFamily="66" charset="0"/>
              </a:rPr>
              <a:t>Waar wordt de </a:t>
            </a:r>
            <a:r>
              <a:rPr lang="nl-BE" sz="2000" dirty="0" err="1">
                <a:latin typeface="Comic Sans MS" panose="030F0702030302020204" pitchFamily="66" charset="0"/>
              </a:rPr>
              <a:t>datalinklaag</a:t>
            </a:r>
            <a:r>
              <a:rPr lang="nl-BE" sz="2000" dirty="0">
                <a:latin typeface="Comic Sans MS" panose="030F0702030302020204" pitchFamily="66" charset="0"/>
              </a:rPr>
              <a:t> geïmplementeerd? – p410</a:t>
            </a:r>
          </a:p>
          <a:p>
            <a:pPr lvl="1"/>
            <a:r>
              <a:rPr lang="nl-BE" sz="1800" dirty="0">
                <a:latin typeface="Comic Sans MS" panose="030F0702030302020204" pitchFamily="66" charset="0"/>
              </a:rPr>
              <a:t>Gebeurd via de netwerkkaart (NIC</a:t>
            </a:r>
            <a:r>
              <a:rPr lang="nl-BE" sz="2000" dirty="0">
                <a:latin typeface="Comic Sans MS" panose="030F0702030302020204" pitchFamily="66" charset="0"/>
              </a:rPr>
              <a:t>)</a:t>
            </a:r>
          </a:p>
          <a:p>
            <a:pPr lvl="1"/>
            <a:r>
              <a:rPr lang="nl-BE" sz="1800" dirty="0">
                <a:latin typeface="Comic Sans MS" panose="030F0702030302020204" pitchFamily="66" charset="0"/>
              </a:rPr>
              <a:t>Deels in hardware en deels in software</a:t>
            </a:r>
          </a:p>
          <a:p>
            <a:endParaRPr lang="nl-BE" sz="2000" dirty="0">
              <a:latin typeface="Comic Sans MS" panose="030F0702030302020204" pitchFamily="66" charset="0"/>
            </a:endParaRPr>
          </a:p>
        </p:txBody>
      </p:sp>
      <p:pic>
        <p:nvPicPr>
          <p:cNvPr id="5" name="Afbeelding 4">
            <a:extLst>
              <a:ext uri="{FF2B5EF4-FFF2-40B4-BE49-F238E27FC236}">
                <a16:creationId xmlns:a16="http://schemas.microsoft.com/office/drawing/2014/main" id="{B3F67F0A-2854-48B3-A00D-550D6E7F70B1}"/>
              </a:ext>
            </a:extLst>
          </p:cNvPr>
          <p:cNvPicPr>
            <a:picLocks noChangeAspect="1"/>
          </p:cNvPicPr>
          <p:nvPr/>
        </p:nvPicPr>
        <p:blipFill>
          <a:blip r:embed="rId2"/>
          <a:stretch>
            <a:fillRect/>
          </a:stretch>
        </p:blipFill>
        <p:spPr>
          <a:xfrm>
            <a:off x="1591684" y="2225110"/>
            <a:ext cx="3930111" cy="2558912"/>
          </a:xfrm>
          <a:prstGeom prst="rect">
            <a:avLst/>
          </a:prstGeom>
        </p:spPr>
      </p:pic>
    </p:spTree>
    <p:extLst>
      <p:ext uri="{BB962C8B-B14F-4D97-AF65-F5344CB8AC3E}">
        <p14:creationId xmlns:p14="http://schemas.microsoft.com/office/powerpoint/2010/main" val="160839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p>
            <a:r>
              <a:rPr lang="nl-BE" dirty="0" err="1">
                <a:solidFill>
                  <a:schemeClr val="accent2"/>
                </a:solidFill>
                <a:latin typeface="Comic Sans MS" panose="030F0702030302020204" pitchFamily="66" charset="0"/>
              </a:rPr>
              <a:t>Datalinklaag</a:t>
            </a:r>
            <a:r>
              <a:rPr lang="nl-BE" dirty="0">
                <a:solidFill>
                  <a:schemeClr val="accent2"/>
                </a:solidFill>
                <a:latin typeface="Comic Sans MS" panose="030F0702030302020204" pitchFamily="66" charset="0"/>
              </a:rPr>
              <a:t> – switches</a:t>
            </a:r>
          </a:p>
        </p:txBody>
      </p:sp>
      <p:sp>
        <p:nvSpPr>
          <p:cNvPr id="3" name="Tijdelijke aanduiding voor inhoud 2">
            <a:extLst>
              <a:ext uri="{FF2B5EF4-FFF2-40B4-BE49-F238E27FC236}">
                <a16:creationId xmlns:a16="http://schemas.microsoft.com/office/drawing/2014/main" id="{F5D743A8-FF10-43DB-A220-DDEE6F7AE3B9}"/>
              </a:ext>
            </a:extLst>
          </p:cNvPr>
          <p:cNvSpPr>
            <a:spLocks noGrp="1"/>
          </p:cNvSpPr>
          <p:nvPr>
            <p:ph idx="1"/>
          </p:nvPr>
        </p:nvSpPr>
        <p:spPr/>
        <p:txBody>
          <a:bodyPr>
            <a:normAutofit lnSpcReduction="10000"/>
          </a:bodyPr>
          <a:lstStyle/>
          <a:p>
            <a:r>
              <a:rPr lang="nl-BE" sz="2000" dirty="0" err="1">
                <a:latin typeface="Comic Sans MS" panose="030F0702030302020204" pitchFamily="66" charset="0"/>
              </a:rPr>
              <a:t>Datalinklaag</a:t>
            </a:r>
            <a:r>
              <a:rPr lang="nl-BE" sz="2000" dirty="0">
                <a:latin typeface="Comic Sans MS" panose="030F0702030302020204" pitchFamily="66" charset="0"/>
              </a:rPr>
              <a:t> switches – p446-449</a:t>
            </a:r>
          </a:p>
          <a:p>
            <a:pPr lvl="1"/>
            <a:r>
              <a:rPr lang="nl-BE" sz="1800" dirty="0">
                <a:latin typeface="Comic Sans MS" panose="030F0702030302020204" pitchFamily="66" charset="0"/>
              </a:rPr>
              <a:t>Herkennen ethernet frames</a:t>
            </a:r>
          </a:p>
          <a:p>
            <a:pPr lvl="1"/>
            <a:r>
              <a:rPr lang="nl-BE" sz="1800" dirty="0">
                <a:latin typeface="Comic Sans MS" panose="030F0702030302020204" pitchFamily="66" charset="0"/>
              </a:rPr>
              <a:t>Zijn transparant voor naar de </a:t>
            </a:r>
            <a:r>
              <a:rPr lang="nl-BE" sz="1800" dirty="0" err="1">
                <a:latin typeface="Comic Sans MS" panose="030F0702030302020204" pitchFamily="66" charset="0"/>
              </a:rPr>
              <a:t>hosts</a:t>
            </a:r>
            <a:r>
              <a:rPr lang="nl-BE" sz="1800" dirty="0">
                <a:latin typeface="Comic Sans MS" panose="030F0702030302020204" pitchFamily="66" charset="0"/>
              </a:rPr>
              <a:t> toe</a:t>
            </a:r>
          </a:p>
          <a:p>
            <a:pPr lvl="1"/>
            <a:r>
              <a:rPr lang="nl-BE" sz="1800" dirty="0">
                <a:latin typeface="Comic Sans MS" panose="030F0702030302020204" pitchFamily="66" charset="0"/>
              </a:rPr>
              <a:t>Forwarden en filteren</a:t>
            </a:r>
          </a:p>
          <a:p>
            <a:pPr lvl="1"/>
            <a:r>
              <a:rPr lang="nl-BE" sz="1800" dirty="0">
                <a:latin typeface="Comic Sans MS" panose="030F0702030302020204" pitchFamily="66" charset="0"/>
              </a:rPr>
              <a:t>Is </a:t>
            </a:r>
            <a:r>
              <a:rPr lang="nl-BE" sz="1800" dirty="0">
                <a:solidFill>
                  <a:srgbClr val="FF0000"/>
                </a:solidFill>
                <a:latin typeface="Comic Sans MS" panose="030F0702030302020204" pitchFamily="66" charset="0"/>
              </a:rPr>
              <a:t>zelflerend</a:t>
            </a:r>
            <a:r>
              <a:rPr lang="nl-BE" sz="1800" dirty="0">
                <a:latin typeface="Comic Sans MS" panose="030F0702030302020204" pitchFamily="66" charset="0"/>
              </a:rPr>
              <a:t> (maakt gebruik van een switchtabel)</a:t>
            </a:r>
          </a:p>
          <a:p>
            <a:pPr lvl="1"/>
            <a:r>
              <a:rPr lang="nl-BE" sz="1800" dirty="0">
                <a:latin typeface="Comic Sans MS" panose="030F0702030302020204" pitchFamily="66" charset="0"/>
              </a:rPr>
              <a:t>Heterogene links - Kunnen </a:t>
            </a:r>
            <a:r>
              <a:rPr lang="nl-BE" sz="1800" dirty="0" err="1">
                <a:latin typeface="Comic Sans MS" panose="030F0702030302020204" pitchFamily="66" charset="0"/>
              </a:rPr>
              <a:t>bvb</a:t>
            </a:r>
            <a:r>
              <a:rPr lang="nl-BE" sz="1800" dirty="0">
                <a:latin typeface="Comic Sans MS" panose="030F0702030302020204" pitchFamily="66" charset="0"/>
              </a:rPr>
              <a:t> 100 </a:t>
            </a:r>
            <a:r>
              <a:rPr lang="nl-BE" sz="1800" dirty="0" err="1">
                <a:latin typeface="Comic Sans MS" panose="030F0702030302020204" pitchFamily="66" charset="0"/>
              </a:rPr>
              <a:t>Mbps</a:t>
            </a:r>
            <a:r>
              <a:rPr lang="nl-BE" sz="1800" dirty="0">
                <a:latin typeface="Comic Sans MS" panose="030F0702030302020204" pitchFamily="66" charset="0"/>
              </a:rPr>
              <a:t> verbinden met 1 </a:t>
            </a:r>
            <a:r>
              <a:rPr lang="nl-BE" sz="1800" dirty="0" err="1">
                <a:latin typeface="Comic Sans MS" panose="030F0702030302020204" pitchFamily="66" charset="0"/>
              </a:rPr>
              <a:t>Gbps</a:t>
            </a:r>
            <a:endParaRPr lang="nl-BE" sz="1800" dirty="0">
              <a:latin typeface="Comic Sans MS" panose="030F0702030302020204" pitchFamily="66" charset="0"/>
            </a:endParaRPr>
          </a:p>
          <a:p>
            <a:pPr lvl="1"/>
            <a:r>
              <a:rPr lang="nl-BE" sz="1800" dirty="0">
                <a:latin typeface="Comic Sans MS" panose="030F0702030302020204" pitchFamily="66" charset="0"/>
              </a:rPr>
              <a:t>Maakt intern gebruik van buffers (om snelheden op te vangen)</a:t>
            </a:r>
          </a:p>
          <a:p>
            <a:pPr lvl="1"/>
            <a:r>
              <a:rPr lang="nl-BE" sz="1800" dirty="0">
                <a:latin typeface="Comic Sans MS" panose="030F0702030302020204" pitchFamily="66" charset="0"/>
              </a:rPr>
              <a:t>Zijn plug-</a:t>
            </a:r>
            <a:r>
              <a:rPr lang="nl-BE" sz="1800" dirty="0" err="1">
                <a:latin typeface="Comic Sans MS" panose="030F0702030302020204" pitchFamily="66" charset="0"/>
              </a:rPr>
              <a:t>and</a:t>
            </a:r>
            <a:r>
              <a:rPr lang="nl-BE" sz="1800" dirty="0">
                <a:latin typeface="Comic Sans MS" panose="030F0702030302020204" pitchFamily="66" charset="0"/>
              </a:rPr>
              <a:t>-</a:t>
            </a:r>
            <a:r>
              <a:rPr lang="nl-BE" sz="1800" dirty="0" err="1">
                <a:latin typeface="Comic Sans MS" panose="030F0702030302020204" pitchFamily="66" charset="0"/>
              </a:rPr>
              <a:t>play</a:t>
            </a:r>
            <a:endParaRPr lang="nl-BE" sz="1800" dirty="0">
              <a:latin typeface="Comic Sans MS" panose="030F0702030302020204" pitchFamily="66" charset="0"/>
            </a:endParaRPr>
          </a:p>
          <a:p>
            <a:pPr lvl="1"/>
            <a:r>
              <a:rPr lang="nl-BE" sz="1800" dirty="0">
                <a:latin typeface="Comic Sans MS" panose="030F0702030302020204" pitchFamily="66" charset="0"/>
              </a:rPr>
              <a:t>Werken </a:t>
            </a:r>
            <a:r>
              <a:rPr lang="nl-BE" sz="1800" dirty="0">
                <a:solidFill>
                  <a:srgbClr val="FF0000"/>
                </a:solidFill>
                <a:latin typeface="Comic Sans MS" panose="030F0702030302020204" pitchFamily="66" charset="0"/>
              </a:rPr>
              <a:t>full-duplex</a:t>
            </a:r>
            <a:r>
              <a:rPr lang="nl-BE" sz="1800" dirty="0">
                <a:latin typeface="Comic Sans MS" panose="030F0702030302020204" pitchFamily="66" charset="0"/>
              </a:rPr>
              <a:t> (gelijktijdig verzenden en ontvangen)</a:t>
            </a:r>
          </a:p>
          <a:p>
            <a:pPr lvl="1"/>
            <a:r>
              <a:rPr lang="nl-BE" sz="1800" dirty="0">
                <a:latin typeface="Comic Sans MS" panose="030F0702030302020204" pitchFamily="66" charset="0"/>
              </a:rPr>
              <a:t>Kunnen eventueel helpen bij het beheer van het netwerk (configureerbare switches – voor NET)</a:t>
            </a:r>
          </a:p>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lvl="1"/>
            <a:endParaRPr lang="nl-BE" sz="2000" dirty="0">
              <a:latin typeface="Comic Sans MS" panose="030F0702030302020204" pitchFamily="66" charset="0"/>
            </a:endParaRPr>
          </a:p>
          <a:p>
            <a:pPr lvl="1"/>
            <a:endParaRPr lang="nl-BE" sz="2000" dirty="0">
              <a:latin typeface="Comic Sans MS" panose="030F0702030302020204" pitchFamily="66" charset="0"/>
            </a:endParaRPr>
          </a:p>
          <a:p>
            <a:pPr lvl="1"/>
            <a:endParaRPr lang="nl-BE" sz="2000" dirty="0">
              <a:latin typeface="Comic Sans MS" panose="030F0702030302020204" pitchFamily="66" charset="0"/>
            </a:endParaRPr>
          </a:p>
          <a:p>
            <a:pPr lvl="1"/>
            <a:endParaRPr lang="nl-BE" sz="2000" dirty="0">
              <a:latin typeface="Comic Sans MS" panose="030F0702030302020204" pitchFamily="66" charset="0"/>
            </a:endParaRPr>
          </a:p>
          <a:p>
            <a:pPr lvl="1"/>
            <a:endParaRPr lang="nl-BE" sz="2000" dirty="0">
              <a:latin typeface="Comic Sans MS" panose="030F0702030302020204" pitchFamily="66" charset="0"/>
            </a:endParaRPr>
          </a:p>
        </p:txBody>
      </p:sp>
    </p:spTree>
    <p:extLst>
      <p:ext uri="{BB962C8B-B14F-4D97-AF65-F5344CB8AC3E}">
        <p14:creationId xmlns:p14="http://schemas.microsoft.com/office/powerpoint/2010/main" val="274395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err="1">
                <a:latin typeface="Comic Sans MS" panose="030F0702030302020204" pitchFamily="66" charset="0"/>
              </a:rPr>
              <a:t>Netwerklaag</a:t>
            </a:r>
            <a:r>
              <a:rPr lang="nl-BE" dirty="0">
                <a:latin typeface="Comic Sans MS" panose="030F0702030302020204" pitchFamily="66" charset="0"/>
              </a:rPr>
              <a:t> – IPv4/IPv6</a:t>
            </a:r>
          </a:p>
        </p:txBody>
      </p:sp>
      <p:sp>
        <p:nvSpPr>
          <p:cNvPr id="5" name="Ondertitel 4"/>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369977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H4 en H5</a:t>
            </a:r>
          </a:p>
        </p:txBody>
      </p:sp>
      <p:sp>
        <p:nvSpPr>
          <p:cNvPr id="3" name="Tijdelijke aanduiding voor inhoud 2"/>
          <p:cNvSpPr>
            <a:spLocks noGrp="1"/>
          </p:cNvSpPr>
          <p:nvPr>
            <p:ph sz="quarter" idx="1"/>
          </p:nvPr>
        </p:nvSpPr>
        <p:spPr/>
        <p:txBody>
          <a:bodyPr/>
          <a:lstStyle/>
          <a:p>
            <a:r>
              <a:rPr lang="nl-BE" sz="2000" dirty="0">
                <a:latin typeface="Comic Sans MS" panose="030F0702030302020204" pitchFamily="66" charset="0"/>
              </a:rPr>
              <a:t>Functie</a:t>
            </a:r>
          </a:p>
          <a:p>
            <a:pPr lvl="1"/>
            <a:r>
              <a:rPr lang="nl-BE" sz="1800" dirty="0" err="1">
                <a:latin typeface="Comic Sans MS" panose="030F0702030302020204" pitchFamily="66" charset="0"/>
              </a:rPr>
              <a:t>Verbindingsloze</a:t>
            </a:r>
            <a:r>
              <a:rPr lang="nl-BE" sz="1800" dirty="0">
                <a:latin typeface="Comic Sans MS" panose="030F0702030302020204" pitchFamily="66" charset="0"/>
              </a:rPr>
              <a:t> communicatie (</a:t>
            </a:r>
            <a:r>
              <a:rPr lang="nl-BE" sz="1800" dirty="0" err="1">
                <a:latin typeface="Comic Sans MS" panose="030F0702030302020204" pitchFamily="66" charset="0"/>
              </a:rPr>
              <a:t>connectionless</a:t>
            </a:r>
            <a:r>
              <a:rPr lang="nl-BE" sz="1800" dirty="0">
                <a:latin typeface="Comic Sans MS" panose="030F0702030302020204" pitchFamily="66" charset="0"/>
              </a:rPr>
              <a:t>)</a:t>
            </a:r>
          </a:p>
          <a:p>
            <a:pPr lvl="1"/>
            <a:r>
              <a:rPr lang="nl-BE" sz="1800" dirty="0">
                <a:latin typeface="Comic Sans MS" panose="030F0702030302020204" pitchFamily="66" charset="0"/>
              </a:rPr>
              <a:t>(Logische) host adressering (IPv4 en IPv6)</a:t>
            </a:r>
          </a:p>
          <a:p>
            <a:pPr lvl="1"/>
            <a:r>
              <a:rPr lang="nl-BE" sz="1800" dirty="0">
                <a:latin typeface="Comic Sans MS" panose="030F0702030302020204" pitchFamily="66" charset="0"/>
              </a:rPr>
              <a:t>Doorsturen van pakketten naar andere netwerken (forwarden/routeren) – zie routers</a:t>
            </a:r>
          </a:p>
          <a:p>
            <a:pPr lvl="1"/>
            <a:endParaRPr lang="nl-BE" dirty="0">
              <a:latin typeface="Comic Sans MS" panose="030F0702030302020204" pitchFamily="66" charset="0"/>
            </a:endParaRPr>
          </a:p>
          <a:p>
            <a:pPr lvl="1"/>
            <a:endParaRPr lang="nl-BE" dirty="0"/>
          </a:p>
          <a:p>
            <a:pPr lvl="1"/>
            <a:endParaRPr lang="nl-BE" dirty="0"/>
          </a:p>
        </p:txBody>
      </p:sp>
    </p:spTree>
    <p:extLst>
      <p:ext uri="{BB962C8B-B14F-4D97-AF65-F5344CB8AC3E}">
        <p14:creationId xmlns:p14="http://schemas.microsoft.com/office/powerpoint/2010/main" val="189078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err="1">
                <a:solidFill>
                  <a:schemeClr val="accent2"/>
                </a:solidFill>
                <a:latin typeface="Comic Sans MS" panose="030F0702030302020204" pitchFamily="66" charset="0"/>
              </a:rPr>
              <a:t>Netwerklaag</a:t>
            </a:r>
            <a:r>
              <a:rPr lang="nl-BE" dirty="0">
                <a:solidFill>
                  <a:schemeClr val="accent2"/>
                </a:solidFill>
                <a:latin typeface="Comic Sans MS" panose="030F0702030302020204" pitchFamily="66" charset="0"/>
              </a:rPr>
              <a:t> – IPv4</a:t>
            </a:r>
          </a:p>
        </p:txBody>
      </p:sp>
      <p:sp>
        <p:nvSpPr>
          <p:cNvPr id="4" name="Tijdelijke aanduiding voor inhoud 3"/>
          <p:cNvSpPr>
            <a:spLocks noGrp="1"/>
          </p:cNvSpPr>
          <p:nvPr>
            <p:ph sz="quarter" idx="1"/>
          </p:nvPr>
        </p:nvSpPr>
        <p:spPr/>
        <p:txBody>
          <a:bodyPr/>
          <a:lstStyle/>
          <a:p>
            <a:r>
              <a:rPr lang="nl-BE" sz="2000" dirty="0">
                <a:latin typeface="Comic Sans MS" panose="030F0702030302020204" pitchFamily="66" charset="0"/>
              </a:rPr>
              <a:t>IPv4 – p312</a:t>
            </a:r>
          </a:p>
          <a:p>
            <a:pPr lvl="1"/>
            <a:r>
              <a:rPr lang="nl-BE" sz="1800" dirty="0">
                <a:latin typeface="Comic Sans MS" panose="030F0702030302020204" pitchFamily="66" charset="0"/>
              </a:rPr>
              <a:t>32 bit</a:t>
            </a:r>
          </a:p>
          <a:p>
            <a:pPr lvl="1"/>
            <a:r>
              <a:rPr lang="nl-BE" sz="1800" dirty="0">
                <a:latin typeface="Comic Sans MS" panose="030F0702030302020204" pitchFamily="66" charset="0"/>
              </a:rPr>
              <a:t>Groeperen in blokken van 8 bit</a:t>
            </a:r>
          </a:p>
          <a:p>
            <a:pPr lvl="1"/>
            <a:r>
              <a:rPr lang="nl-BE" sz="1800" dirty="0">
                <a:latin typeface="Comic Sans MS" panose="030F0702030302020204" pitchFamily="66" charset="0"/>
              </a:rPr>
              <a:t>Gescheiden door een “.”</a:t>
            </a:r>
          </a:p>
          <a:p>
            <a:pPr lvl="1"/>
            <a:r>
              <a:rPr lang="nl-BE" sz="1800" dirty="0">
                <a:latin typeface="Comic Sans MS" panose="030F0702030302020204" pitchFamily="66" charset="0"/>
              </a:rPr>
              <a:t>Blok omzetten in decimale notatie</a:t>
            </a:r>
          </a:p>
          <a:p>
            <a:pPr lvl="1"/>
            <a:r>
              <a:rPr lang="nl-BE" sz="1800" dirty="0">
                <a:latin typeface="Comic Sans MS" panose="030F0702030302020204" pitchFamily="66" charset="0"/>
              </a:rPr>
              <a:t>Bestaat uit een netwerkgedeelte </a:t>
            </a:r>
            <a:br>
              <a:rPr lang="nl-BE" sz="1800" dirty="0">
                <a:latin typeface="Comic Sans MS" panose="030F0702030302020204" pitchFamily="66" charset="0"/>
              </a:rPr>
            </a:br>
            <a:r>
              <a:rPr lang="nl-BE" sz="1800" dirty="0">
                <a:latin typeface="Comic Sans MS" panose="030F0702030302020204" pitchFamily="66" charset="0"/>
              </a:rPr>
              <a:t>en een host gedeelte</a:t>
            </a:r>
          </a:p>
          <a:p>
            <a:r>
              <a:rPr lang="nl-BE" sz="2000" dirty="0">
                <a:latin typeface="Comic Sans MS" panose="030F0702030302020204" pitchFamily="66" charset="0"/>
              </a:rPr>
              <a:t>De verschillende klassen binnen IPv4</a:t>
            </a:r>
          </a:p>
          <a:p>
            <a:r>
              <a:rPr lang="nl-BE" sz="2000" dirty="0" err="1">
                <a:solidFill>
                  <a:srgbClr val="FF0000"/>
                </a:solidFill>
                <a:latin typeface="Comic Sans MS" panose="030F0702030302020204" pitchFamily="66" charset="0"/>
              </a:rPr>
              <a:t>Unicast</a:t>
            </a:r>
            <a:r>
              <a:rPr lang="nl-BE" sz="2000" dirty="0">
                <a:solidFill>
                  <a:srgbClr val="FF0000"/>
                </a:solidFill>
                <a:latin typeface="Comic Sans MS" panose="030F0702030302020204" pitchFamily="66" charset="0"/>
              </a:rPr>
              <a:t> – broadcast - </a:t>
            </a:r>
            <a:r>
              <a:rPr lang="nl-BE" sz="2000" dirty="0" err="1">
                <a:solidFill>
                  <a:srgbClr val="FF0000"/>
                </a:solidFill>
                <a:latin typeface="Comic Sans MS" panose="030F0702030302020204" pitchFamily="66" charset="0"/>
              </a:rPr>
              <a:t>multicast</a:t>
            </a:r>
            <a:endParaRPr lang="nl-BE" sz="2000" dirty="0">
              <a:solidFill>
                <a:srgbClr val="FF0000"/>
              </a:solidFill>
              <a:latin typeface="Comic Sans MS" panose="030F0702030302020204" pitchFamily="66" charset="0"/>
            </a:endParaRPr>
          </a:p>
          <a:p>
            <a:pPr lvl="1"/>
            <a:endParaRPr lang="nl-BE" dirty="0"/>
          </a:p>
        </p:txBody>
      </p:sp>
    </p:spTree>
    <p:extLst>
      <p:ext uri="{BB962C8B-B14F-4D97-AF65-F5344CB8AC3E}">
        <p14:creationId xmlns:p14="http://schemas.microsoft.com/office/powerpoint/2010/main" val="2320538412"/>
      </p:ext>
    </p:extLst>
  </p:cSld>
  <p:clrMapOvr>
    <a:masterClrMapping/>
  </p:clrMapOvr>
</p:sld>
</file>

<file path=ppt/theme/theme1.xml><?xml version="1.0" encoding="utf-8"?>
<a:theme xmlns:a="http://schemas.openxmlformats.org/drawingml/2006/main" name="VIVES sjabloon presentatie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d4feee8-4b25-40f5-9cc8-67902be7b937">
      <Value>171</Value>
      <Value>86</Value>
      <Value>36</Value>
    </TaxCatchAll>
    <j962f05bf0a046dbaae94ac923c4f4bc xmlns="9c238dfc-f202-46e7-a03d-47a7467a6778">
      <Terms xmlns="http://schemas.microsoft.com/office/infopath/2007/PartnerControls">
        <TermInfo xmlns="http://schemas.microsoft.com/office/infopath/2007/PartnerControls">
          <TermName xmlns="http://schemas.microsoft.com/office/infopath/2007/PartnerControls">Kortrijk</TermName>
          <TermId xmlns="http://schemas.microsoft.com/office/infopath/2007/PartnerControls">106e7c59-dba4-40a7-b3ae-a8889e009f56</TermId>
        </TermInfo>
      </Terms>
    </j962f05bf0a046dbaae94ac923c4f4bc>
    <j3d0447eb3b945ae9822adb076cc8c7a xmlns="9c238dfc-f202-46e7-a03d-47a7467a6778">
      <Terms xmlns="http://schemas.microsoft.com/office/infopath/2007/PartnerControls">
        <TermInfo xmlns="http://schemas.microsoft.com/office/infopath/2007/PartnerControls">
          <TermName xmlns="http://schemas.microsoft.com/office/infopath/2007/PartnerControls">2015-16</TermName>
          <TermId xmlns="http://schemas.microsoft.com/office/infopath/2007/PartnerControls">230d1214-ad05-4f94-800c-1f8e9a1fb0d6</TermId>
        </TermInfo>
      </Terms>
    </j3d0447eb3b945ae9822adb076cc8c7a>
    <Thema xmlns="9c238dfc-f202-46e7-a03d-47a7467a6778">presentatie</Thema>
    <b823154e1fff4131b135fe99223ff2bf xmlns="9c238dfc-f202-46e7-a03d-47a7467a6778">
      <Terms xmlns="http://schemas.microsoft.com/office/infopath/2007/PartnerControls">
        <TermInfo xmlns="http://schemas.microsoft.com/office/infopath/2007/PartnerControls">
          <TermName xmlns="http://schemas.microsoft.com/office/infopath/2007/PartnerControls">ALD</TermName>
          <TermId xmlns="http://schemas.microsoft.com/office/infopath/2007/PartnerControls">25ad5fdb-4330-4286-8c71-4eb0fce613f1</TermId>
        </TermInfo>
      </Terms>
    </b823154e1fff4131b135fe99223ff2bf>
    <SharedWithUsers xmlns="20b73af9-1f6f-48e5-ae80-2b53c7432046">
      <UserInfo>
        <DisplayName>Ann Vuylsteke</DisplayName>
        <AccountId>858</AccountId>
        <AccountType/>
      </UserInfo>
    </SharedWithUsers>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5CE26249216B94B90A2E5B512BB5790" ma:contentTypeVersion="20" ma:contentTypeDescription="Een nieuw document maken." ma:contentTypeScope="" ma:versionID="96a46787020a1ea5a1d16977397c4126">
  <xsd:schema xmlns:xsd="http://www.w3.org/2001/XMLSchema" xmlns:xs="http://www.w3.org/2001/XMLSchema" xmlns:p="http://schemas.microsoft.com/office/2006/metadata/properties" xmlns:ns1="http://schemas.microsoft.com/sharepoint/v3" xmlns:ns2="9c238dfc-f202-46e7-a03d-47a7467a6778" xmlns:ns3="8d4feee8-4b25-40f5-9cc8-67902be7b937" xmlns:ns4="20b73af9-1f6f-48e5-ae80-2b53c7432046" targetNamespace="http://schemas.microsoft.com/office/2006/metadata/properties" ma:root="true" ma:fieldsID="0668263233692ee8648809898036c03c" ns1:_="" ns2:_="" ns3:_="" ns4:_="">
    <xsd:import namespace="http://schemas.microsoft.com/sharepoint/v3"/>
    <xsd:import namespace="9c238dfc-f202-46e7-a03d-47a7467a6778"/>
    <xsd:import namespace="8d4feee8-4b25-40f5-9cc8-67902be7b937"/>
    <xsd:import namespace="20b73af9-1f6f-48e5-ae80-2b53c7432046"/>
    <xsd:element name="properties">
      <xsd:complexType>
        <xsd:sequence>
          <xsd:element name="documentManagement">
            <xsd:complexType>
              <xsd:all>
                <xsd:element ref="ns2:Thema"/>
                <xsd:element ref="ns2:b823154e1fff4131b135fe99223ff2bf" minOccurs="0"/>
                <xsd:element ref="ns3:TaxCatchAll" minOccurs="0"/>
                <xsd:element ref="ns2:j962f05bf0a046dbaae94ac923c4f4bc" minOccurs="0"/>
                <xsd:element ref="ns2:j3d0447eb3b945ae9822adb076cc8c7a" minOccurs="0"/>
                <xsd:element ref="ns4:SharedWithUsers" minOccurs="0"/>
                <xsd:element ref="ns4:SharedWithDetails" minOccurs="0"/>
                <xsd:element ref="ns1:PublishingStartDate" minOccurs="0"/>
                <xsd:element ref="ns1:PublishingExpirationDate"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1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238dfc-f202-46e7-a03d-47a7467a6778" elementFormDefault="qualified">
    <xsd:import namespace="http://schemas.microsoft.com/office/2006/documentManagement/types"/>
    <xsd:import namespace="http://schemas.microsoft.com/office/infopath/2007/PartnerControls"/>
    <xsd:element name="Thema" ma:index="8" ma:displayName="Thema" ma:default="Kies een thema" ma:format="Dropdown" ma:internalName="Thema">
      <xsd:simpleType>
        <xsd:union memberTypes="dms:Text">
          <xsd:simpleType>
            <xsd:restriction base="dms:Choice">
              <xsd:enumeration value="Kies een thema"/>
              <xsd:enumeration value="aanbod"/>
              <xsd:enumeration value="aanvraag gadgets"/>
              <xsd:enumeration value="academische kalender"/>
              <xsd:enumeration value="app VIVES events"/>
              <xsd:enumeration value="contactgegevens MO"/>
              <xsd:enumeration value="data 2018-2019"/>
              <xsd:enumeration value="eindwerken cover"/>
              <xsd:enumeration value="e-mailadressen"/>
              <xsd:enumeration value="foto"/>
              <xsd:enumeration value="handleidingen"/>
              <xsd:enumeration value="hbo5"/>
              <xsd:enumeration value="huisstijl"/>
              <xsd:enumeration value="info voor drukwerk"/>
              <xsd:enumeration value="infomomenten"/>
              <xsd:enumeration value="logo"/>
              <xsd:enumeration value="marketingsbeleidsplan"/>
              <xsd:enumeration value="plannen campus"/>
              <xsd:enumeration value="presentatie"/>
              <xsd:enumeration value="seminaries en opleidingen"/>
              <xsd:enumeration value="SID Oost-Vlaanderen"/>
              <xsd:enumeration value="SID West-Vlaanderen"/>
              <xsd:enumeration value="sociale media"/>
              <xsd:enumeration value="studiegebieden events"/>
              <xsd:enumeration value="visitekaarten"/>
              <xsd:enumeration value="filmmateriaal promo"/>
              <xsd:enumeration value="kerst en nieuwjaar"/>
            </xsd:restriction>
          </xsd:simpleType>
        </xsd:union>
      </xsd:simpleType>
    </xsd:element>
    <xsd:element name="b823154e1fff4131b135fe99223ff2bf" ma:index="10" nillable="true" ma:taxonomy="true" ma:internalName="b823154e1fff4131b135fe99223ff2bf" ma:taxonomyFieldName="Studiegebied" ma:displayName="Studiegebied" ma:readOnly="false" ma:default="" ma:fieldId="{b823154e-1fff-4131-b135-fe99223ff2bf}" ma:taxonomyMulti="true" ma:sspId="0460a840-b235-4d39-b436-fe20d012a4a5" ma:termSetId="2a1ef9a5-e56a-452c-a2b6-45f4039ff9cd" ma:anchorId="00000000-0000-0000-0000-000000000000" ma:open="false" ma:isKeyword="false">
      <xsd:complexType>
        <xsd:sequence>
          <xsd:element ref="pc:Terms" minOccurs="0" maxOccurs="1"/>
        </xsd:sequence>
      </xsd:complexType>
    </xsd:element>
    <xsd:element name="j962f05bf0a046dbaae94ac923c4f4bc" ma:index="13" nillable="true" ma:taxonomy="true" ma:internalName="j962f05bf0a046dbaae94ac923c4f4bc" ma:taxonomyFieldName="Campus" ma:displayName="Campus" ma:readOnly="false" ma:default="" ma:fieldId="{3962f05b-f0a0-46db-aae9-4ac923c4f4bc}" ma:taxonomyMulti="true" ma:sspId="0460a840-b235-4d39-b436-fe20d012a4a5" ma:termSetId="420d6c76-75cc-4e24-bfba-b417d4782f4d" ma:anchorId="00000000-0000-0000-0000-000000000000" ma:open="false" ma:isKeyword="false">
      <xsd:complexType>
        <xsd:sequence>
          <xsd:element ref="pc:Terms" minOccurs="0" maxOccurs="1"/>
        </xsd:sequence>
      </xsd:complexType>
    </xsd:element>
    <xsd:element name="j3d0447eb3b945ae9822adb076cc8c7a" ma:index="15" nillable="true" ma:taxonomy="true" ma:internalName="j3d0447eb3b945ae9822adb076cc8c7a" ma:taxonomyFieldName="Academiejaar" ma:displayName="Academiejaar" ma:default="" ma:fieldId="{33d0447e-b3b9-45ae-9822-adb076cc8c7a}" ma:sspId="0460a840-b235-4d39-b436-fe20d012a4a5" ma:termSetId="fbfa3643-bacd-49ef-b363-e2f98cd42411" ma:anchorId="00000000-0000-0000-0000-000000000000" ma:open="false" ma:isKeyword="false">
      <xsd:complexType>
        <xsd:sequence>
          <xsd:element ref="pc:Terms" minOccurs="0" maxOccurs="1"/>
        </xsd:sequence>
      </xsd:complexType>
    </xsd:element>
    <xsd:element name="MediaServiceMetadata" ma:index="22" nillable="true" ma:displayName="MediaServiceMetadata" ma:description="" ma:hidden="true" ma:internalName="MediaServiceMetadata" ma:readOnly="true">
      <xsd:simpleType>
        <xsd:restriction base="dms:Note"/>
      </xsd:simpleType>
    </xsd:element>
    <xsd:element name="MediaServiceFastMetadata" ma:index="23" nillable="true" ma:displayName="MediaServiceFastMetadata" ma:description="" ma:hidden="true" ma:internalName="MediaServiceFastMetadata" ma:readOnly="true">
      <xsd:simpleType>
        <xsd:restriction base="dms:Note"/>
      </xsd:simpleType>
    </xsd:element>
    <xsd:element name="MediaServiceDateTaken" ma:index="24" nillable="true" ma:displayName="MediaServiceDateTaken" ma:description="" ma:hidden="true" ma:internalName="MediaServiceDateTaken" ma:readOnly="true">
      <xsd:simpleType>
        <xsd:restriction base="dms:Text"/>
      </xsd:simpleType>
    </xsd:element>
    <xsd:element name="MediaServiceAutoTags" ma:index="25" nillable="true" ma:displayName="MediaServiceAutoTags" ma:description="" ma:internalName="MediaServiceAutoTags" ma:readOnly="true">
      <xsd:simpleType>
        <xsd:restriction base="dms:Text"/>
      </xsd:simpleType>
    </xsd:element>
    <xsd:element name="MediaServiceOCR" ma:index="26"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4feee8-4b25-40f5-9cc8-67902be7b937"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d1d42441-87d6-49b5-987b-019a3e32091d}" ma:internalName="TaxCatchAll" ma:showField="CatchAllData" ma:web="8d4feee8-4b25-40f5-9cc8-67902be7b937">
      <xsd:complexType>
        <xsd:complexContent>
          <xsd:extension base="dms:MultiChoiceLookup">
            <xsd:sequence>
              <xsd:element name="Value" type="dms:Lookup" maxOccurs="unbounded" minOccurs="0" nillable="true"/>
            </xsd:sequence>
          </xsd:extension>
        </xsd:complexContent>
      </xsd:complexType>
    </xsd:element>
    <xsd:element name="LastSharedByUser" ma:index="20" nillable="true" ma:displayName="Laatst gedeeld, per gebruiker" ma:description="" ma:internalName="LastSharedByUser" ma:readOnly="true">
      <xsd:simpleType>
        <xsd:restriction base="dms:Note">
          <xsd:maxLength value="255"/>
        </xsd:restriction>
      </xsd:simpleType>
    </xsd:element>
    <xsd:element name="LastSharedByTime" ma:index="21"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0b73af9-1f6f-48e5-ae80-2b53c7432046" elementFormDefault="qualified">
    <xsd:import namespace="http://schemas.microsoft.com/office/2006/documentManagement/types"/>
    <xsd:import namespace="http://schemas.microsoft.com/office/infopath/2007/PartnerControls"/>
    <xsd:element name="SharedWithUsers" ma:index="16"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42DE75-9EEF-4701-BE8A-0331C6F08ABE}">
  <ds:schemaRefs>
    <ds:schemaRef ds:uri="http://schemas.microsoft.com/office/2006/documentManagement/types"/>
    <ds:schemaRef ds:uri="http://purl.org/dc/dcmitype/"/>
    <ds:schemaRef ds:uri="http://schemas.microsoft.com/office/2006/metadata/properties"/>
    <ds:schemaRef ds:uri="9c238dfc-f202-46e7-a03d-47a7467a6778"/>
    <ds:schemaRef ds:uri="http://purl.org/dc/elements/1.1/"/>
    <ds:schemaRef ds:uri="20b73af9-1f6f-48e5-ae80-2b53c7432046"/>
    <ds:schemaRef ds:uri="http://schemas.openxmlformats.org/package/2006/metadata/core-properties"/>
    <ds:schemaRef ds:uri="http://schemas.microsoft.com/office/infopath/2007/PartnerControls"/>
    <ds:schemaRef ds:uri="http://purl.org/dc/terms/"/>
    <ds:schemaRef ds:uri="8d4feee8-4b25-40f5-9cc8-67902be7b937"/>
    <ds:schemaRef ds:uri="http://schemas.microsoft.com/sharepoint/v3"/>
    <ds:schemaRef ds:uri="http://www.w3.org/XML/1998/namespace"/>
  </ds:schemaRefs>
</ds:datastoreItem>
</file>

<file path=customXml/itemProps2.xml><?xml version="1.0" encoding="utf-8"?>
<ds:datastoreItem xmlns:ds="http://schemas.openxmlformats.org/officeDocument/2006/customXml" ds:itemID="{A9102AF3-3204-4233-BA84-ACDA2B07B2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238dfc-f202-46e7-a03d-47a7467a6778"/>
    <ds:schemaRef ds:uri="8d4feee8-4b25-40f5-9cc8-67902be7b937"/>
    <ds:schemaRef ds:uri="20b73af9-1f6f-48e5-ae80-2b53c74320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1B2FEA-35BE-4F83-A2B8-6BEF233E31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2943</TotalTime>
  <Words>1006</Words>
  <Application>Microsoft Macintosh PowerPoint</Application>
  <PresentationFormat>Diavoorstelling (16:9)</PresentationFormat>
  <Paragraphs>159</Paragraphs>
  <Slides>23</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23</vt:i4>
      </vt:variant>
    </vt:vector>
  </HeadingPairs>
  <TitlesOfParts>
    <vt:vector size="27" baseType="lpstr">
      <vt:lpstr>Arial</vt:lpstr>
      <vt:lpstr>Calibri</vt:lpstr>
      <vt:lpstr>Comic Sans MS</vt:lpstr>
      <vt:lpstr>VIVES sjabloon presentatie 2013</vt:lpstr>
      <vt:lpstr>Datalinklaag – LAN met switches</vt:lpstr>
      <vt:lpstr>Datalinklaag – ethernet v2</vt:lpstr>
      <vt:lpstr>Datalinklaag – ethernet v2</vt:lpstr>
      <vt:lpstr>Datalinklaag – ethernet v2</vt:lpstr>
      <vt:lpstr>Datalinklaag – ethernet v2</vt:lpstr>
      <vt:lpstr>Datalinklaag – switches</vt:lpstr>
      <vt:lpstr>Netwerklaag – IPv4/IPv6</vt:lpstr>
      <vt:lpstr>Netwerklaag – H4 en H5</vt:lpstr>
      <vt:lpstr>Netwerklaag – IPv4</vt:lpstr>
      <vt:lpstr>Netwerklaag – IPv4</vt:lpstr>
      <vt:lpstr>Netwerklaag – IPv4</vt:lpstr>
      <vt:lpstr>Netwerklaag – IPv4</vt:lpstr>
      <vt:lpstr>Netwerklaag – IPv4</vt:lpstr>
      <vt:lpstr>Netwerklaag – IPv4</vt:lpstr>
      <vt:lpstr>Netwerklaag – IPv4</vt:lpstr>
      <vt:lpstr>Netwerklaag – IPv4</vt:lpstr>
      <vt:lpstr>Netwerklaag – IPv4</vt:lpstr>
      <vt:lpstr>Netwerklaag – IPv4</vt:lpstr>
      <vt:lpstr>Netwerklaag – IPv4</vt:lpstr>
      <vt:lpstr>Netwerklaag – IPv6</vt:lpstr>
      <vt:lpstr>Netwerklaag - IPv6</vt:lpstr>
      <vt:lpstr>Netwerklaag - IPv6</vt:lpstr>
      <vt:lpstr>Netwerklaag - IPv4 versus IPv6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gebruiker</dc:creator>
  <cp:lastModifiedBy>Peter Debeuckelaere</cp:lastModifiedBy>
  <cp:revision>246</cp:revision>
  <dcterms:modified xsi:type="dcterms:W3CDTF">2021-10-04T14:53:30Z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0x01010075CE26249216B94B90A2E5B512BB5790</vt:lpwstr>
  </property>
  <property fmtid="{D5CDD505-2E9C-101B-9397-08002B2CF9AE}" pid="3" name="URL">
    <vt:lpwstr/>
  </property>
  <property fmtid="{D5CDD505-2E9C-101B-9397-08002B2CF9AE}" pid="4" name="Trefwoord">
    <vt:lpwstr/>
  </property>
  <property fmtid="{D5CDD505-2E9C-101B-9397-08002B2CF9AE}" pid="5" name="Departement">
    <vt:lpwstr/>
  </property>
  <property fmtid="{D5CDD505-2E9C-101B-9397-08002B2CF9AE}" pid="6" name="Studiegebied">
    <vt:lpwstr>171;#ALD|25ad5fdb-4330-4286-8c71-4eb0fce613f1</vt:lpwstr>
  </property>
  <property fmtid="{D5CDD505-2E9C-101B-9397-08002B2CF9AE}" pid="7" name="Academiejaar">
    <vt:lpwstr>86;#2015-16|230d1214-ad05-4f94-800c-1f8e9a1fb0d6</vt:lpwstr>
  </property>
  <property fmtid="{D5CDD505-2E9C-101B-9397-08002B2CF9AE}" pid="8" name="Campus">
    <vt:lpwstr>36;#Kortrijk|106e7c59-dba4-40a7-b3ae-a8889e009f56</vt:lpwstr>
  </property>
</Properties>
</file>