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Kingsoft Office WPP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dawar</dc:creator>
  <cp:lastModifiedBy>dawar</cp:lastModifiedBy>
  <cp:revision>1</cp:revision>
  <dcterms:created xsi:type="dcterms:W3CDTF">2018-02-14T10:44:25Z</dcterms:created>
  <dcterms:modified xsi:type="dcterms:W3CDTF">2018-02-14T10:44:25Z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16393-10.1.0.5707</vt:lpwstr>
  </property>
</Properties>
</file>