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0579"/>
    <a:srgbClr val="100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C5B84D-BC9C-DBD4-A260-81C492B70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Developer</a:t>
            </a:r>
            <a:r>
              <a:rPr lang="hu-HU" dirty="0"/>
              <a:t> </a:t>
            </a:r>
            <a:r>
              <a:rPr lang="hu-HU" dirty="0" err="1"/>
              <a:t>Documentation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84B589-AE20-F051-3B3A-EF8E2DAE6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828202"/>
            <a:ext cx="8144134" cy="1117687"/>
          </a:xfrm>
        </p:spPr>
        <p:txBody>
          <a:bodyPr/>
          <a:lstStyle/>
          <a:p>
            <a:r>
              <a:rPr lang="hu-HU" dirty="0" err="1">
                <a:latin typeface="Bell MT" panose="02020503060305020303" pitchFamily="18" charset="0"/>
              </a:rPr>
              <a:t>Authors</a:t>
            </a:r>
            <a:r>
              <a:rPr lang="hu-HU" dirty="0">
                <a:latin typeface="Bell MT" panose="02020503060305020303" pitchFamily="18" charset="0"/>
              </a:rPr>
              <a:t>: </a:t>
            </a:r>
            <a:r>
              <a:rPr lang="en-GB" sz="1800" b="1" dirty="0">
                <a:effectLst/>
                <a:latin typeface="Bell MT" panose="02020503060305020303" pitchFamily="18" charset="0"/>
                <a:ea typeface="Aptos" panose="020B0004020202020204" pitchFamily="34" charset="0"/>
              </a:rPr>
              <a:t>Adrián Dominik Tüske, Erik Molnár, </a:t>
            </a:r>
            <a:r>
              <a:rPr lang="en-GB" sz="1800" b="1" dirty="0" err="1">
                <a:effectLst/>
                <a:latin typeface="Bell MT" panose="02020503060305020303" pitchFamily="18" charset="0"/>
                <a:ea typeface="Aptos" panose="020B0004020202020204" pitchFamily="34" charset="0"/>
              </a:rPr>
              <a:t>Zalán</a:t>
            </a:r>
            <a:r>
              <a:rPr lang="en-GB" sz="1800" b="1" dirty="0">
                <a:effectLst/>
                <a:latin typeface="Bell MT" panose="02020503060305020303" pitchFamily="18" charset="0"/>
                <a:ea typeface="Aptos" panose="020B0004020202020204" pitchFamily="34" charset="0"/>
              </a:rPr>
              <a:t> Zima</a:t>
            </a:r>
            <a:endParaRPr lang="hu-HU" sz="1800" b="1" dirty="0">
              <a:effectLst/>
              <a:latin typeface="Bell MT" panose="02020503060305020303" pitchFamily="18" charset="0"/>
              <a:ea typeface="Aptos" panose="020B00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D4A3A80-9CA9-7479-E987-E2E38DC14047}"/>
              </a:ext>
            </a:extLst>
          </p:cNvPr>
          <p:cNvSpPr txBox="1"/>
          <p:nvPr/>
        </p:nvSpPr>
        <p:spPr>
          <a:xfrm>
            <a:off x="9448799" y="2875673"/>
            <a:ext cx="19762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Project </a:t>
            </a:r>
            <a:r>
              <a:rPr lang="hu-HU" sz="2800" dirty="0" err="1"/>
              <a:t>Overview</a:t>
            </a:r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09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BB3733-38A9-59EA-D12F-ADF2B4A5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 err="1"/>
              <a:t>Interactive</a:t>
            </a:r>
            <a:r>
              <a:rPr lang="hu-HU" sz="5400" b="1" dirty="0"/>
              <a:t> </a:t>
            </a:r>
            <a:r>
              <a:rPr lang="hu-HU" sz="5400" b="1" dirty="0" err="1"/>
              <a:t>Elements</a:t>
            </a:r>
            <a:endParaRPr lang="hu-HU" sz="5400" dirty="0"/>
          </a:p>
        </p:txBody>
      </p:sp>
      <p:pic>
        <p:nvPicPr>
          <p:cNvPr id="6" name="Kép helye 5">
            <a:extLst>
              <a:ext uri="{FF2B5EF4-FFF2-40B4-BE49-F238E27FC236}">
                <a16:creationId xmlns:a16="http://schemas.microsoft.com/office/drawing/2014/main" id="{23FAC752-986F-CF60-A44C-0AA3AE74CC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543" r="14543"/>
          <a:stretch/>
        </p:blipFill>
        <p:spPr/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F42219FA-F5D5-726F-2D47-39AB8173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Category selection menu with animation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Hover effects enlarge selected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Sidebar expands/collapses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28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570CA8-76FF-4D59-6002-C6B962C0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/>
              <a:t>CSS </a:t>
            </a:r>
            <a:r>
              <a:rPr lang="hu-HU" sz="5400" b="1" dirty="0" err="1"/>
              <a:t>Animations</a:t>
            </a:r>
            <a:r>
              <a:rPr lang="hu-HU" sz="5400" b="1" dirty="0"/>
              <a:t> and </a:t>
            </a:r>
            <a:r>
              <a:rPr lang="hu-HU" sz="5400" b="1" dirty="0" err="1"/>
              <a:t>Effects</a:t>
            </a:r>
            <a:endParaRPr lang="hu-HU" sz="54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7953F3-9F4F-9E00-BB39-EC44C6A8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19" y="2113935"/>
            <a:ext cx="9613863" cy="916073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flexbox for alignment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Buttons with hover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Smooth transitions for better UX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A5AF451E-C0B3-BADE-B2E5-95D5912FAD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7818" y="3030008"/>
            <a:ext cx="2721731" cy="3724474"/>
          </a:xfr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406B2C01-C4F1-92E8-FCFA-5210F093B1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10275" y="3439682"/>
            <a:ext cx="4055782" cy="2905125"/>
          </a:xfrm>
        </p:spPr>
      </p:pic>
    </p:spTree>
    <p:extLst>
      <p:ext uri="{BB962C8B-B14F-4D97-AF65-F5344CB8AC3E}">
        <p14:creationId xmlns:p14="http://schemas.microsoft.com/office/powerpoint/2010/main" val="26983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91D54B-CBF6-0501-FEFB-ED37FDD5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 err="1"/>
              <a:t>Future</a:t>
            </a:r>
            <a:r>
              <a:rPr lang="hu-HU" sz="5400" b="1" dirty="0"/>
              <a:t> </a:t>
            </a:r>
            <a:r>
              <a:rPr lang="hu-HU" sz="5400" b="1" dirty="0" err="1"/>
              <a:t>Improvements</a:t>
            </a:r>
            <a:endParaRPr lang="hu-HU" sz="54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012BDE-6770-219A-1175-44F37628F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Backend integration for user accounts &amp;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&amp; filter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Mobile-friendly enhancements</a:t>
            </a:r>
          </a:p>
        </p:txBody>
      </p:sp>
      <p:pic>
        <p:nvPicPr>
          <p:cNvPr id="6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34CD9942-6BE0-1B65-E7DE-F0B0F58A6D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3" b="16073"/>
          <a:stretch>
            <a:fillRect/>
          </a:stretch>
        </p:blipFill>
        <p:spPr>
          <a:xfrm>
            <a:off x="5016347" y="2336873"/>
            <a:ext cx="5426075" cy="43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0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7E11E-1FF6-1FD7-28E5-6F7D7E70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 err="1"/>
              <a:t>Task</a:t>
            </a:r>
            <a:r>
              <a:rPr lang="hu-HU" sz="5400" b="1" dirty="0"/>
              <a:t> </a:t>
            </a:r>
            <a:r>
              <a:rPr lang="hu-HU" sz="5400" b="1" dirty="0" err="1"/>
              <a:t>Overview</a:t>
            </a:r>
            <a:endParaRPr lang="hu-HU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E8B49B-5F71-51FA-ED44-9E7A1448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solution to a real-world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Implements data storage and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Client-side and server-side components using RESTful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design for desktop and mobile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108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6CBC54-88F8-D2F6-D0DC-BF78BC84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 err="1"/>
              <a:t>Development</a:t>
            </a:r>
            <a:r>
              <a:rPr lang="hu-HU" sz="5400" b="1" dirty="0"/>
              <a:t> </a:t>
            </a:r>
            <a:r>
              <a:rPr lang="hu-HU" sz="5400" b="1" dirty="0" err="1"/>
              <a:t>Environment</a:t>
            </a:r>
            <a:endParaRPr lang="hu-HU" sz="54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FE8357-40A8-6A8B-C205-D9838E4B3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,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  <p:pic>
        <p:nvPicPr>
          <p:cNvPr id="18" name="Kép helye 17">
            <a:extLst>
              <a:ext uri="{FF2B5EF4-FFF2-40B4-BE49-F238E27FC236}">
                <a16:creationId xmlns:a16="http://schemas.microsoft.com/office/drawing/2014/main" id="{144649A8-2151-DD2A-A604-7EABC852AA3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8284" b="8284"/>
          <a:stretch>
            <a:fillRect/>
          </a:stretch>
        </p:blipFill>
        <p:spPr>
          <a:xfrm>
            <a:off x="681038" y="2336800"/>
            <a:ext cx="3049587" cy="1524000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12A4088D-A80B-7BAB-7DF1-C58691ADB6F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FrontEnd</a:t>
            </a:r>
            <a:r>
              <a:rPr lang="hu-HU" dirty="0"/>
              <a:t> / </a:t>
            </a:r>
            <a:r>
              <a:rPr lang="hu-HU" dirty="0" err="1"/>
              <a:t>BackEnd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7018958-2A68-136F-50FA-78ACB4B84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5470" y="4149213"/>
            <a:ext cx="3280037" cy="724552"/>
          </a:xfrm>
        </p:spPr>
        <p:txBody>
          <a:bodyPr/>
          <a:lstStyle/>
          <a:p>
            <a:r>
              <a:rPr lang="hu-HU" dirty="0"/>
              <a:t>HTML, CSS, JavaScript, </a:t>
            </a:r>
            <a:r>
              <a:rPr lang="hu-HU" dirty="0" err="1"/>
              <a:t>React</a:t>
            </a:r>
            <a:r>
              <a:rPr lang="hu-HU" dirty="0"/>
              <a:t>, C#</a:t>
            </a:r>
          </a:p>
        </p:txBody>
      </p:sp>
      <p:pic>
        <p:nvPicPr>
          <p:cNvPr id="16" name="Kép helye 15">
            <a:extLst>
              <a:ext uri="{FF2B5EF4-FFF2-40B4-BE49-F238E27FC236}">
                <a16:creationId xmlns:a16="http://schemas.microsoft.com/office/drawing/2014/main" id="{91EFF62C-411C-97A1-1012-4F5521F3C49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9766" b="9766"/>
          <a:stretch/>
        </p:blipFill>
        <p:spPr>
          <a:xfrm>
            <a:off x="3944938" y="2336800"/>
            <a:ext cx="3182937" cy="1524000"/>
          </a:xfrm>
        </p:spPr>
      </p:pic>
      <p:sp>
        <p:nvSpPr>
          <p:cNvPr id="8" name="Szöveg helye 7">
            <a:extLst>
              <a:ext uri="{FF2B5EF4-FFF2-40B4-BE49-F238E27FC236}">
                <a16:creationId xmlns:a16="http://schemas.microsoft.com/office/drawing/2014/main" id="{A52CAF9E-C092-2816-5F8F-008A9B9C4DFF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184270" cy="10624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85916D88-69F4-5572-A3E2-45764E696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74615" y="4297503"/>
            <a:ext cx="3280037" cy="576262"/>
          </a:xfrm>
        </p:spPr>
        <p:txBody>
          <a:bodyPr/>
          <a:lstStyle/>
          <a:p>
            <a:r>
              <a:rPr lang="hu-HU" dirty="0"/>
              <a:t>XAMPP </a:t>
            </a:r>
            <a:r>
              <a:rPr lang="hu-HU" dirty="0" err="1"/>
              <a:t>for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3847ED3-564A-F125-B859-A2C8D723E8D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584639" y="4873764"/>
            <a:ext cx="3184270" cy="1062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Local server</a:t>
            </a:r>
          </a:p>
        </p:txBody>
      </p:sp>
      <p:pic>
        <p:nvPicPr>
          <p:cNvPr id="13" name="Kép hely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2B94C9D-27E6-4B10-130F-829BD0E16FF7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3" b="12993"/>
          <a:stretch>
            <a:fillRect/>
          </a:stretch>
        </p:blipFill>
        <p:spPr>
          <a:xfrm>
            <a:off x="7585075" y="2336800"/>
            <a:ext cx="318293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0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24F759-5D37-B5A8-73CF-02689F3B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/>
              <a:t>Project </a:t>
            </a:r>
            <a:r>
              <a:rPr lang="hu-HU" sz="5400" b="1" dirty="0" err="1"/>
              <a:t>Structure</a:t>
            </a:r>
            <a:endParaRPr lang="hu-HU" sz="54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F2B268-26E5-9E4F-5ED9-42FBA0A1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068" y="2387952"/>
            <a:ext cx="1482486" cy="576262"/>
          </a:xfrm>
        </p:spPr>
        <p:txBody>
          <a:bodyPr/>
          <a:lstStyle/>
          <a:p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2DA5622-A855-F054-66CE-8CF4B654105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083444" y="3073753"/>
            <a:ext cx="1463110" cy="821740"/>
          </a:xfrm>
        </p:spPr>
        <p:txBody>
          <a:bodyPr/>
          <a:lstStyle/>
          <a:p>
            <a:r>
              <a:rPr lang="hu-HU" sz="2400" i="1" dirty="0" err="1"/>
              <a:t>Defines</a:t>
            </a:r>
            <a:r>
              <a:rPr lang="hu-HU" sz="2400" i="1" dirty="0"/>
              <a:t> </a:t>
            </a:r>
            <a:r>
              <a:rPr lang="hu-HU" sz="2400" i="1" dirty="0" err="1"/>
              <a:t>structure</a:t>
            </a:r>
            <a:endParaRPr lang="hu-HU" sz="2400" i="1" dirty="0"/>
          </a:p>
          <a:p>
            <a:endParaRPr lang="hu-HU" dirty="0"/>
          </a:p>
        </p:txBody>
      </p: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D8EA0D64-E299-FA1E-7459-7D40287B592F}"/>
              </a:ext>
            </a:extLst>
          </p:cNvPr>
          <p:cNvSpPr txBox="1">
            <a:spLocks/>
          </p:cNvSpPr>
          <p:nvPr/>
        </p:nvSpPr>
        <p:spPr>
          <a:xfrm>
            <a:off x="4296697" y="2387952"/>
            <a:ext cx="148248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CSS</a:t>
            </a:r>
          </a:p>
        </p:txBody>
      </p:sp>
      <p:sp>
        <p:nvSpPr>
          <p:cNvPr id="17" name="Szöveg helye 3">
            <a:extLst>
              <a:ext uri="{FF2B5EF4-FFF2-40B4-BE49-F238E27FC236}">
                <a16:creationId xmlns:a16="http://schemas.microsoft.com/office/drawing/2014/main" id="{D58B0426-BA97-ABE7-4636-764B214A3F57}"/>
              </a:ext>
            </a:extLst>
          </p:cNvPr>
          <p:cNvSpPr txBox="1">
            <a:spLocks/>
          </p:cNvSpPr>
          <p:nvPr/>
        </p:nvSpPr>
        <p:spPr>
          <a:xfrm>
            <a:off x="4316073" y="3073753"/>
            <a:ext cx="1966740" cy="8217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i="1" dirty="0" err="1"/>
              <a:t>Styles</a:t>
            </a:r>
            <a:r>
              <a:rPr lang="hu-HU" sz="2400" i="1" dirty="0"/>
              <a:t> and </a:t>
            </a:r>
            <a:r>
              <a:rPr lang="hu-HU" sz="2400" i="1" dirty="0" err="1"/>
              <a:t>layout</a:t>
            </a:r>
            <a:endParaRPr lang="hu-HU" sz="2400" i="1" dirty="0"/>
          </a:p>
        </p:txBody>
      </p:sp>
      <p:sp>
        <p:nvSpPr>
          <p:cNvPr id="18" name="Szöveg helye 2">
            <a:extLst>
              <a:ext uri="{FF2B5EF4-FFF2-40B4-BE49-F238E27FC236}">
                <a16:creationId xmlns:a16="http://schemas.microsoft.com/office/drawing/2014/main" id="{3C3FE525-CE80-1988-6A8B-013C994DBD46}"/>
              </a:ext>
            </a:extLst>
          </p:cNvPr>
          <p:cNvSpPr txBox="1">
            <a:spLocks/>
          </p:cNvSpPr>
          <p:nvPr/>
        </p:nvSpPr>
        <p:spPr>
          <a:xfrm>
            <a:off x="7627100" y="2387952"/>
            <a:ext cx="251978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JavaScript</a:t>
            </a:r>
          </a:p>
        </p:txBody>
      </p:sp>
      <p:sp>
        <p:nvSpPr>
          <p:cNvPr id="19" name="Szöveg helye 3">
            <a:extLst>
              <a:ext uri="{FF2B5EF4-FFF2-40B4-BE49-F238E27FC236}">
                <a16:creationId xmlns:a16="http://schemas.microsoft.com/office/drawing/2014/main" id="{D492C877-95F0-EA33-726E-A32FE194D50A}"/>
              </a:ext>
            </a:extLst>
          </p:cNvPr>
          <p:cNvSpPr txBox="1">
            <a:spLocks/>
          </p:cNvSpPr>
          <p:nvPr/>
        </p:nvSpPr>
        <p:spPr>
          <a:xfrm>
            <a:off x="7646476" y="3073753"/>
            <a:ext cx="2048129" cy="821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i="1" dirty="0" err="1"/>
              <a:t>Interactivity</a:t>
            </a:r>
            <a:endParaRPr lang="hu-HU" sz="2400" i="1" dirty="0"/>
          </a:p>
        </p:txBody>
      </p:sp>
      <p:sp>
        <p:nvSpPr>
          <p:cNvPr id="20" name="Szöveg helye 2">
            <a:extLst>
              <a:ext uri="{FF2B5EF4-FFF2-40B4-BE49-F238E27FC236}">
                <a16:creationId xmlns:a16="http://schemas.microsoft.com/office/drawing/2014/main" id="{EDB33B03-5A13-A04D-583B-CE2F52A4CB25}"/>
              </a:ext>
            </a:extLst>
          </p:cNvPr>
          <p:cNvSpPr txBox="1">
            <a:spLocks/>
          </p:cNvSpPr>
          <p:nvPr/>
        </p:nvSpPr>
        <p:spPr>
          <a:xfrm>
            <a:off x="2546554" y="4141464"/>
            <a:ext cx="148248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React</a:t>
            </a:r>
            <a:endParaRPr lang="hu-HU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C496405E-665B-D1F4-623D-98289632D9AF}"/>
              </a:ext>
            </a:extLst>
          </p:cNvPr>
          <p:cNvSpPr txBox="1">
            <a:spLocks/>
          </p:cNvSpPr>
          <p:nvPr/>
        </p:nvSpPr>
        <p:spPr>
          <a:xfrm>
            <a:off x="2565930" y="4827265"/>
            <a:ext cx="1966740" cy="1160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i="1" dirty="0"/>
              <a:t>Web and </a:t>
            </a:r>
            <a:r>
              <a:rPr lang="hu-HU" sz="2400" i="1" dirty="0" err="1"/>
              <a:t>native</a:t>
            </a:r>
            <a:r>
              <a:rPr lang="hu-HU" sz="2400" i="1" dirty="0"/>
              <a:t> </a:t>
            </a:r>
            <a:r>
              <a:rPr lang="hu-HU" sz="2400" i="1" dirty="0" err="1"/>
              <a:t>user</a:t>
            </a:r>
            <a:r>
              <a:rPr lang="hu-HU" sz="2400" i="1" dirty="0"/>
              <a:t> </a:t>
            </a:r>
            <a:r>
              <a:rPr lang="hu-HU" sz="2400" i="1" dirty="0" err="1"/>
              <a:t>interfaces</a:t>
            </a:r>
            <a:endParaRPr lang="hu-HU" sz="2400" i="1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4975FFB8-98FB-8040-99C5-B5C7FB84AEA4}"/>
              </a:ext>
            </a:extLst>
          </p:cNvPr>
          <p:cNvSpPr txBox="1">
            <a:spLocks/>
          </p:cNvSpPr>
          <p:nvPr/>
        </p:nvSpPr>
        <p:spPr>
          <a:xfrm>
            <a:off x="6076623" y="4141464"/>
            <a:ext cx="204812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Backend</a:t>
            </a:r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1C993A40-8193-6E26-78CC-DE900967179D}"/>
              </a:ext>
            </a:extLst>
          </p:cNvPr>
          <p:cNvSpPr txBox="1">
            <a:spLocks/>
          </p:cNvSpPr>
          <p:nvPr/>
        </p:nvSpPr>
        <p:spPr>
          <a:xfrm>
            <a:off x="6096000" y="4827265"/>
            <a:ext cx="1463110" cy="8217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i="1" dirty="0"/>
              <a:t>XAMPP, </a:t>
            </a:r>
            <a:r>
              <a:rPr lang="hu-HU" sz="2400" i="1" dirty="0" err="1"/>
              <a:t>phpMyAdmin</a:t>
            </a:r>
            <a:endParaRPr lang="hu-HU" sz="2400" i="1" dirty="0"/>
          </a:p>
        </p:txBody>
      </p:sp>
    </p:spTree>
    <p:extLst>
      <p:ext uri="{BB962C8B-B14F-4D97-AF65-F5344CB8AC3E}">
        <p14:creationId xmlns:p14="http://schemas.microsoft.com/office/powerpoint/2010/main" val="415548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DEF3A-1132-17DF-61FB-7D600D77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/>
              <a:t>HTML </a:t>
            </a:r>
            <a:r>
              <a:rPr lang="hu-HU" sz="5400" b="1" dirty="0" err="1"/>
              <a:t>Code</a:t>
            </a:r>
            <a:endParaRPr lang="hu-HU" sz="54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37FF414-6785-40EE-2321-3A3B42318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374432"/>
            <a:ext cx="5608638" cy="3523599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44863D49-DE1C-FC41-BFE4-34FC07B5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Used for structuring web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Implements sections like navigation, categories, and forms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092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A3567-4AF5-C131-0F05-F84281E6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D5526-A2F5-3E78-D393-16869CED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/>
              <a:t>CSS </a:t>
            </a:r>
            <a:r>
              <a:rPr lang="hu-HU" sz="5400" b="1" dirty="0" err="1"/>
              <a:t>Styling</a:t>
            </a:r>
            <a:endParaRPr lang="hu-HU" sz="54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F8A55E0-979B-5315-0634-F70044ABB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Defines layout, colors, and animations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Implements hover effects and responsive design</a:t>
            </a:r>
          </a:p>
          <a:p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BD1D216B-0BD8-0535-EC04-3F0BFE084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126" y="2336800"/>
            <a:ext cx="5680564" cy="3598863"/>
          </a:xfrm>
        </p:spPr>
      </p:pic>
    </p:spTree>
    <p:extLst>
      <p:ext uri="{BB962C8B-B14F-4D97-AF65-F5344CB8AC3E}">
        <p14:creationId xmlns:p14="http://schemas.microsoft.com/office/powerpoint/2010/main" val="205062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F11C-210C-B2B1-6D0B-1B4EC4BAA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18077B-DABF-D8BA-309B-56BC02FB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 err="1"/>
              <a:t>React</a:t>
            </a:r>
            <a:r>
              <a:rPr lang="hu-HU" sz="5400" b="1" dirty="0"/>
              <a:t> </a:t>
            </a:r>
            <a:r>
              <a:rPr lang="hu-HU" sz="5400" b="1" dirty="0" err="1"/>
              <a:t>Functionalities</a:t>
            </a:r>
            <a:endParaRPr lang="hu-HU" sz="54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E431688-95BC-EE2D-B239-35020C7AF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Create user interfaces from components</a:t>
            </a:r>
            <a:endParaRPr lang="hu-HU" sz="28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Write components with code and markup</a:t>
            </a:r>
            <a:endParaRPr lang="hu-HU" sz="2800" dirty="0"/>
          </a:p>
          <a:p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7019215-FE45-8B8D-AEE6-40373CE0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500720"/>
            <a:ext cx="5755558" cy="3271023"/>
          </a:xfrm>
        </p:spPr>
      </p:pic>
    </p:spTree>
    <p:extLst>
      <p:ext uri="{BB962C8B-B14F-4D97-AF65-F5344CB8AC3E}">
        <p14:creationId xmlns:p14="http://schemas.microsoft.com/office/powerpoint/2010/main" val="72997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5460A-C32C-CC9D-9311-84341C0C2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1C1EA-0B25-3145-0279-E18660B1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 err="1"/>
              <a:t>Database</a:t>
            </a:r>
            <a:r>
              <a:rPr lang="hu-HU" sz="5400" b="1" dirty="0"/>
              <a:t> and Backend</a:t>
            </a:r>
            <a:endParaRPr lang="hu-HU" sz="54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AA54CB-2A38-3160-42B0-CAA729FE9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Uses</a:t>
            </a:r>
            <a:r>
              <a:rPr lang="hu-HU" sz="2800" dirty="0"/>
              <a:t> XAMPP (</a:t>
            </a:r>
            <a:r>
              <a:rPr lang="hu-HU" sz="2800" dirty="0" err="1"/>
              <a:t>Apache</a:t>
            </a:r>
            <a:r>
              <a:rPr lang="hu-HU" sz="2800" dirty="0"/>
              <a:t>, </a:t>
            </a:r>
            <a:r>
              <a:rPr lang="hu-HU" sz="2800" dirty="0" err="1"/>
              <a:t>MariaDB</a:t>
            </a:r>
            <a:r>
              <a:rPr lang="hu-HU" sz="2800" dirty="0"/>
              <a:t>, PHP, </a:t>
            </a:r>
            <a:r>
              <a:rPr lang="hu-HU" sz="2800" dirty="0" err="1"/>
              <a:t>Perl</a:t>
            </a:r>
            <a:r>
              <a:rPr lang="hu-HU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phpMyAdmin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database</a:t>
            </a:r>
            <a:r>
              <a:rPr lang="hu-HU" sz="2800" dirty="0"/>
              <a:t>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Handles</a:t>
            </a:r>
            <a:r>
              <a:rPr lang="hu-HU" sz="2800" dirty="0"/>
              <a:t> </a:t>
            </a:r>
            <a:r>
              <a:rPr lang="hu-HU" sz="2800" dirty="0" err="1"/>
              <a:t>user</a:t>
            </a:r>
            <a:r>
              <a:rPr lang="hu-HU" sz="2800" dirty="0"/>
              <a:t> </a:t>
            </a:r>
            <a:r>
              <a:rPr lang="hu-HU" sz="2800" dirty="0" err="1"/>
              <a:t>authentication</a:t>
            </a:r>
            <a:r>
              <a:rPr lang="hu-HU" sz="2800" dirty="0"/>
              <a:t> and </a:t>
            </a:r>
            <a:r>
              <a:rPr lang="hu-HU" sz="2800" dirty="0" err="1"/>
              <a:t>data</a:t>
            </a:r>
            <a:r>
              <a:rPr lang="hu-HU" sz="2800" dirty="0"/>
              <a:t> </a:t>
            </a:r>
            <a:r>
              <a:rPr lang="hu-HU" sz="2800" dirty="0" err="1"/>
              <a:t>storage</a:t>
            </a:r>
            <a:endParaRPr lang="hu-HU" sz="28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4EAD8AC-7988-837A-1AFA-92CA2693E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299" y="2570442"/>
            <a:ext cx="5706397" cy="3131579"/>
          </a:xfrm>
        </p:spPr>
      </p:pic>
    </p:spTree>
    <p:extLst>
      <p:ext uri="{BB962C8B-B14F-4D97-AF65-F5344CB8AC3E}">
        <p14:creationId xmlns:p14="http://schemas.microsoft.com/office/powerpoint/2010/main" val="8571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F88495-E94A-93F1-6F7E-E1F600D6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961597"/>
          </a:xfrm>
        </p:spPr>
        <p:txBody>
          <a:bodyPr>
            <a:normAutofit/>
          </a:bodyPr>
          <a:lstStyle/>
          <a:p>
            <a:r>
              <a:rPr lang="hu-HU" sz="5400" b="1" dirty="0"/>
              <a:t>Website </a:t>
            </a:r>
            <a:r>
              <a:rPr lang="hu-HU" sz="5400" b="1" dirty="0" err="1"/>
              <a:t>Features</a:t>
            </a:r>
            <a:endParaRPr lang="hu-HU" dirty="0"/>
          </a:p>
        </p:txBody>
      </p:sp>
      <p:pic>
        <p:nvPicPr>
          <p:cNvPr id="8" name="Kép helye 7">
            <a:extLst>
              <a:ext uri="{FF2B5EF4-FFF2-40B4-BE49-F238E27FC236}">
                <a16:creationId xmlns:a16="http://schemas.microsoft.com/office/drawing/2014/main" id="{7300DBD7-FF57-9E12-C5EC-13228CA2FC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43" b="2043"/>
          <a:stretch>
            <a:fillRect/>
          </a:stretch>
        </p:blipFill>
        <p:spPr>
          <a:xfrm>
            <a:off x="887413" y="147638"/>
            <a:ext cx="9613900" cy="4332287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7B3EA6C-2C6A-855A-6014-5B53CD30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5905072"/>
            <a:ext cx="9613862" cy="8054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Foodify</a:t>
            </a:r>
            <a:r>
              <a:rPr lang="en-US" sz="1900" dirty="0"/>
              <a:t>: A food-themed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Category selection: American, Italian, Chinese, </a:t>
            </a:r>
            <a:r>
              <a:rPr lang="hu-HU" sz="1900" dirty="0" err="1"/>
              <a:t>Dessert</a:t>
            </a:r>
            <a:r>
              <a:rPr lang="en-US" sz="1900" dirty="0"/>
              <a:t>, etc.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16554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</TotalTime>
  <Words>227</Words>
  <Application>Microsoft Office PowerPoint</Application>
  <PresentationFormat>Szélesvásznú</PresentationFormat>
  <Paragraphs>54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Bell MT</vt:lpstr>
      <vt:lpstr>Trebuchet MS</vt:lpstr>
      <vt:lpstr>Berlin</vt:lpstr>
      <vt:lpstr>Developer Documentation</vt:lpstr>
      <vt:lpstr>Task Overview</vt:lpstr>
      <vt:lpstr>Development Environment</vt:lpstr>
      <vt:lpstr>Project Structure</vt:lpstr>
      <vt:lpstr>HTML Code</vt:lpstr>
      <vt:lpstr>CSS Styling</vt:lpstr>
      <vt:lpstr>React Functionalities</vt:lpstr>
      <vt:lpstr>Database and Backend</vt:lpstr>
      <vt:lpstr>Website Features</vt:lpstr>
      <vt:lpstr>Interactive Elements</vt:lpstr>
      <vt:lpstr>CSS Animations and Effects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Tüske Adrián Dominik</dc:creator>
  <cp:lastModifiedBy>Tüske Adrián Dominik</cp:lastModifiedBy>
  <cp:revision>4</cp:revision>
  <dcterms:created xsi:type="dcterms:W3CDTF">2025-02-06T09:13:10Z</dcterms:created>
  <dcterms:modified xsi:type="dcterms:W3CDTF">2025-02-06T10:12:36Z</dcterms:modified>
</cp:coreProperties>
</file>