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6d0424c5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6d0424c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6d0424c5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76d0424c5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6d0424c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76d0424c5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6d0424c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76d0424c5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6d0424c5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76d0424c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6d0424c5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76d0424c5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6d0424c5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76d0424c5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6d0424c5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76d0424c58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Comments made by the customers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103" name="Shape 103"/>
        <p:cNvGrpSpPr/>
        <p:nvPr/>
      </p:nvGrpSpPr>
      <p:grpSpPr>
        <a:xfrm>
          <a:off x="0" y="0"/>
          <a:ext cx="0" cy="0"/>
          <a:chOff x="0" y="0"/>
          <a:chExt cx="0" cy="0"/>
        </a:xfrm>
      </p:grpSpPr>
      <p:sp>
        <p:nvSpPr>
          <p:cNvPr id="104" name="Google Shape;104;p1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11"/>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11"/>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44" name="Shape 44"/>
        <p:cNvGrpSpPr/>
        <p:nvPr/>
      </p:nvGrpSpPr>
      <p:grpSpPr>
        <a:xfrm>
          <a:off x="0" y="0"/>
          <a:ext cx="0" cy="0"/>
          <a:chOff x="0" y="0"/>
          <a:chExt cx="0" cy="0"/>
        </a:xfrm>
      </p:grpSpPr>
      <p:sp>
        <p:nvSpPr>
          <p:cNvPr id="45" name="Google Shape;45;p4"/>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4"/>
          <p:cNvGrpSpPr/>
          <p:nvPr/>
        </p:nvGrpSpPr>
        <p:grpSpPr>
          <a:xfrm>
            <a:off x="255991" y="-118"/>
            <a:ext cx="2251347" cy="1043408"/>
            <a:chOff x="3961956" y="4383950"/>
            <a:chExt cx="1160548" cy="548700"/>
          </a:xfrm>
        </p:grpSpPr>
        <p:sp>
          <p:nvSpPr>
            <p:cNvPr id="48" name="Google Shape;48;p4"/>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4"/>
          <p:cNvGrpSpPr/>
          <p:nvPr/>
        </p:nvGrpSpPr>
        <p:grpSpPr>
          <a:xfrm>
            <a:off x="34934" y="4522125"/>
            <a:ext cx="1593306" cy="617072"/>
            <a:chOff x="6917201" y="0"/>
            <a:chExt cx="2227777" cy="863400"/>
          </a:xfrm>
        </p:grpSpPr>
        <p:sp>
          <p:nvSpPr>
            <p:cNvPr id="53" name="Google Shape;53;p4"/>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4"/>
          <p:cNvGrpSpPr/>
          <p:nvPr/>
        </p:nvGrpSpPr>
        <p:grpSpPr>
          <a:xfrm>
            <a:off x="5886353" y="1243"/>
            <a:ext cx="3257454" cy="1261514"/>
            <a:chOff x="6917201" y="0"/>
            <a:chExt cx="2227777" cy="863400"/>
          </a:xfrm>
        </p:grpSpPr>
        <p:sp>
          <p:nvSpPr>
            <p:cNvPr id="57" name="Google Shape;57;p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1" name="Google Shape;61;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62" name="Shape 62"/>
        <p:cNvGrpSpPr/>
        <p:nvPr/>
      </p:nvGrpSpPr>
      <p:grpSpPr>
        <a:xfrm>
          <a:off x="0" y="0"/>
          <a:ext cx="0" cy="0"/>
          <a:chOff x="0" y="0"/>
          <a:chExt cx="0" cy="0"/>
        </a:xfrm>
      </p:grpSpPr>
      <p:sp>
        <p:nvSpPr>
          <p:cNvPr id="63" name="Google Shape;63;p5"/>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67" name="Google Shape;67;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7"/>
          <p:cNvGrpSpPr/>
          <p:nvPr/>
        </p:nvGrpSpPr>
        <p:grpSpPr>
          <a:xfrm>
            <a:off x="5594190" y="3961115"/>
            <a:ext cx="2910144" cy="1182340"/>
            <a:chOff x="6917201" y="0"/>
            <a:chExt cx="2227777" cy="863400"/>
          </a:xfrm>
        </p:grpSpPr>
        <p:sp>
          <p:nvSpPr>
            <p:cNvPr id="73" name="Google Shape;73;p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7"/>
          <p:cNvGrpSpPr/>
          <p:nvPr/>
        </p:nvGrpSpPr>
        <p:grpSpPr>
          <a:xfrm>
            <a:off x="199149" y="2"/>
            <a:ext cx="2795413" cy="1083308"/>
            <a:chOff x="6917201" y="0"/>
            <a:chExt cx="2227777" cy="863400"/>
          </a:xfrm>
        </p:grpSpPr>
        <p:sp>
          <p:nvSpPr>
            <p:cNvPr id="77" name="Google Shape;77;p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7"/>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96" name="Shape 96"/>
        <p:cNvGrpSpPr/>
        <p:nvPr/>
      </p:nvGrpSpPr>
      <p:grpSpPr>
        <a:xfrm>
          <a:off x="0" y="0"/>
          <a:ext cx="0" cy="0"/>
          <a:chOff x="0" y="0"/>
          <a:chExt cx="0" cy="0"/>
        </a:xfrm>
      </p:grpSpPr>
      <p:sp>
        <p:nvSpPr>
          <p:cNvPr id="97" name="Google Shape;97;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0"/>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10"/>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Online_marketplace" TargetMode="External"/><Relationship Id="rId4" Type="http://schemas.openxmlformats.org/officeDocument/2006/relationships/hyperlink" Target="https://en.wikipedia.org/wiki/Lodging" TargetMode="External"/><Relationship Id="rId5" Type="http://schemas.openxmlformats.org/officeDocument/2006/relationships/hyperlink" Target="https://en.wikipedia.org/wiki/Homestay" TargetMode="External"/><Relationship Id="rId6" Type="http://schemas.openxmlformats.org/officeDocument/2006/relationships/hyperlink" Target="https://en.wikipedia.org/wiki/Touris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b="1" lang="en-US"/>
              <a:t>New York City Airbnb Data Analysis</a:t>
            </a:r>
            <a:endParaRPr b="1"/>
          </a:p>
        </p:txBody>
      </p:sp>
      <p:sp>
        <p:nvSpPr>
          <p:cNvPr id="129" name="Google Shape;129;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US"/>
              <a:t>Blessy, Dawit, Yohannes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2"/>
          <p:cNvPicPr preferRelativeResize="0"/>
          <p:nvPr/>
        </p:nvPicPr>
        <p:blipFill rotWithShape="1">
          <a:blip r:embed="rId3">
            <a:alphaModFix/>
          </a:blip>
          <a:srcRect b="4852" l="0" r="0" t="0"/>
          <a:stretch/>
        </p:blipFill>
        <p:spPr>
          <a:xfrm>
            <a:off x="1870600" y="0"/>
            <a:ext cx="7273398" cy="4747851"/>
          </a:xfrm>
          <a:prstGeom prst="rect">
            <a:avLst/>
          </a:prstGeom>
          <a:noFill/>
          <a:ln>
            <a:noFill/>
          </a:ln>
        </p:spPr>
      </p:pic>
      <p:sp>
        <p:nvSpPr>
          <p:cNvPr id="189" name="Google Shape;189;p22"/>
          <p:cNvSpPr txBox="1"/>
          <p:nvPr/>
        </p:nvSpPr>
        <p:spPr>
          <a:xfrm>
            <a:off x="35975" y="0"/>
            <a:ext cx="7895100" cy="11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Analysis and Visualizations</a:t>
            </a:r>
            <a:endParaRPr b="1" sz="3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3"/>
          <p:cNvPicPr preferRelativeResize="0"/>
          <p:nvPr/>
        </p:nvPicPr>
        <p:blipFill>
          <a:blip r:embed="rId3">
            <a:alphaModFix/>
          </a:blip>
          <a:stretch>
            <a:fillRect/>
          </a:stretch>
        </p:blipFill>
        <p:spPr>
          <a:xfrm>
            <a:off x="3131600" y="0"/>
            <a:ext cx="6012389" cy="4838700"/>
          </a:xfrm>
          <a:prstGeom prst="rect">
            <a:avLst/>
          </a:prstGeom>
          <a:noFill/>
          <a:ln>
            <a:noFill/>
          </a:ln>
        </p:spPr>
      </p:pic>
      <p:sp>
        <p:nvSpPr>
          <p:cNvPr id="195" name="Google Shape;195;p23"/>
          <p:cNvSpPr txBox="1"/>
          <p:nvPr/>
        </p:nvSpPr>
        <p:spPr>
          <a:xfrm>
            <a:off x="35975" y="0"/>
            <a:ext cx="3570000" cy="17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Price vs Neighbourhood group</a:t>
            </a:r>
            <a:endParaRPr b="1" sz="3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Dashboard 1" id="200" name="Google Shape;200;p24"/>
          <p:cNvPicPr preferRelativeResize="0"/>
          <p:nvPr/>
        </p:nvPicPr>
        <p:blipFill rotWithShape="1">
          <a:blip r:embed="rId3">
            <a:alphaModFix/>
          </a:blip>
          <a:srcRect b="0" l="0" r="0" t="0"/>
          <a:stretch/>
        </p:blipFill>
        <p:spPr>
          <a:xfrm>
            <a:off x="-61250" y="-269750"/>
            <a:ext cx="9205248" cy="541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descr="download (8).png" id="205" name="Google Shape;205;p25"/>
          <p:cNvPicPr preferRelativeResize="0"/>
          <p:nvPr/>
        </p:nvPicPr>
        <p:blipFill rotWithShape="1">
          <a:blip r:embed="rId3">
            <a:alphaModFix/>
          </a:blip>
          <a:srcRect b="0" l="0" r="0" t="0"/>
          <a:stretch/>
        </p:blipFill>
        <p:spPr>
          <a:xfrm>
            <a:off x="101600" y="0"/>
            <a:ext cx="9347200" cy="5143500"/>
          </a:xfrm>
          <a:prstGeom prst="rect">
            <a:avLst/>
          </a:prstGeom>
          <a:noFill/>
          <a:ln>
            <a:noFill/>
          </a:ln>
        </p:spPr>
      </p:pic>
      <p:pic>
        <p:nvPicPr>
          <p:cNvPr descr="download (9).png" id="206" name="Google Shape;206;p25"/>
          <p:cNvPicPr preferRelativeResize="0"/>
          <p:nvPr/>
        </p:nvPicPr>
        <p:blipFill rotWithShape="1">
          <a:blip r:embed="rId4">
            <a:alphaModFix/>
          </a:blip>
          <a:srcRect b="0" l="0" r="0" t="0"/>
          <a:stretch/>
        </p:blipFill>
        <p:spPr>
          <a:xfrm>
            <a:off x="352375" y="188000"/>
            <a:ext cx="2956725" cy="284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Concluding remarks</a:t>
            </a:r>
            <a:br>
              <a:rPr b="1" lang="en-US"/>
            </a:br>
            <a:endParaRPr/>
          </a:p>
        </p:txBody>
      </p:sp>
      <p:sp>
        <p:nvSpPr>
          <p:cNvPr id="212" name="Google Shape;212;p26"/>
          <p:cNvSpPr txBox="1"/>
          <p:nvPr>
            <p:ph idx="1" type="body"/>
          </p:nvPr>
        </p:nvSpPr>
        <p:spPr>
          <a:xfrm>
            <a:off x="819150" y="1636575"/>
            <a:ext cx="7505700" cy="2802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US" sz="2000"/>
              <a:t>Price seems to be correlated with longitude, implying that one can expect variation of prices as position in NYC moves West.</a:t>
            </a:r>
            <a:endParaRPr sz="2000"/>
          </a:p>
          <a:p>
            <a:pPr indent="-355600" lvl="0" marL="457200" rtl="0" algn="l">
              <a:lnSpc>
                <a:spcPct val="115000"/>
              </a:lnSpc>
              <a:spcBef>
                <a:spcPts val="0"/>
              </a:spcBef>
              <a:spcAft>
                <a:spcPts val="0"/>
              </a:spcAft>
              <a:buSzPts val="2000"/>
              <a:buChar char="●"/>
            </a:pPr>
            <a:r>
              <a:rPr lang="en-US" sz="2000"/>
              <a:t>In a similar vein, latitude also indicate to have effect on the price.</a:t>
            </a:r>
            <a:endParaRPr sz="2000"/>
          </a:p>
          <a:p>
            <a:pPr indent="-355600" lvl="0" marL="457200" rtl="0" algn="l">
              <a:lnSpc>
                <a:spcPct val="115000"/>
              </a:lnSpc>
              <a:spcBef>
                <a:spcPts val="0"/>
              </a:spcBef>
              <a:spcAft>
                <a:spcPts val="0"/>
              </a:spcAft>
              <a:buSzPts val="2000"/>
              <a:buChar char="●"/>
            </a:pPr>
            <a:r>
              <a:rPr lang="en-US" sz="2000"/>
              <a:t>Price is negatively correlated with number of reviews and reviews per month. From which one can safely infer that prior reviews could impact the prices to some extent</a:t>
            </a:r>
            <a:endParaRPr sz="2000"/>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7248525" y="252125"/>
            <a:ext cx="1590600" cy="62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...cont’d</a:t>
            </a:r>
            <a:br>
              <a:rPr b="1" lang="en-US"/>
            </a:br>
            <a:endParaRPr/>
          </a:p>
        </p:txBody>
      </p:sp>
      <p:sp>
        <p:nvSpPr>
          <p:cNvPr id="218" name="Google Shape;218;p27"/>
          <p:cNvSpPr txBox="1"/>
          <p:nvPr>
            <p:ph idx="1" type="body"/>
          </p:nvPr>
        </p:nvSpPr>
        <p:spPr>
          <a:xfrm>
            <a:off x="575500" y="872225"/>
            <a:ext cx="8047800" cy="3566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US" sz="2000"/>
              <a:t>There seems to be high demand for airbnb services in and around Manhattan, which is the most expensive borough of the city, and we can see this is located on the west side of the city. This figure also goes in line with our conclusion that average prices are high around western part of the city.</a:t>
            </a:r>
            <a:endParaRPr sz="2000"/>
          </a:p>
          <a:p>
            <a:pPr indent="-355600" lvl="0" marL="457200" rtl="0" algn="l">
              <a:spcBef>
                <a:spcPts val="0"/>
              </a:spcBef>
              <a:spcAft>
                <a:spcPts val="0"/>
              </a:spcAft>
              <a:buSzPts val="2000"/>
              <a:buFont typeface="Noto Sans Symbols"/>
              <a:buChar char="●"/>
            </a:pPr>
            <a:r>
              <a:rPr lang="en-US" sz="2000"/>
              <a:t>Sentiment analysis, indicates that customers overwhelmingly approve their hosts.</a:t>
            </a:r>
            <a:endParaRPr b="1" sz="2000"/>
          </a:p>
          <a:p>
            <a:pPr indent="-355600" lvl="0" marL="457200" rtl="0" algn="l">
              <a:spcBef>
                <a:spcPts val="0"/>
              </a:spcBef>
              <a:spcAft>
                <a:spcPts val="0"/>
              </a:spcAft>
              <a:buSzPts val="2000"/>
              <a:buChar char="●"/>
            </a:pPr>
            <a:r>
              <a:rPr b="1" lang="en-US" sz="2000"/>
              <a:t>Observation on sentiment analysis:</a:t>
            </a:r>
            <a:endParaRPr b="1" sz="2000"/>
          </a:p>
          <a:p>
            <a:pPr indent="0" lvl="0" marL="457200" rtl="0" algn="l">
              <a:spcBef>
                <a:spcPts val="0"/>
              </a:spcBef>
              <a:spcAft>
                <a:spcPts val="0"/>
              </a:spcAft>
              <a:buNone/>
            </a:pPr>
            <a:r>
              <a:rPr lang="en-US" sz="2000"/>
              <a:t>We note that comments left by languages other than english are seen to be categorized as </a:t>
            </a:r>
            <a:r>
              <a:rPr lang="en-US" sz="2000">
                <a:solidFill>
                  <a:srgbClr val="FF0000"/>
                </a:solidFill>
              </a:rPr>
              <a:t>negative (German/Dutch) or neutral (Japanese)</a:t>
            </a:r>
            <a:r>
              <a:rPr lang="en-US" sz="2000"/>
              <a:t>.</a:t>
            </a:r>
            <a:endParaRPr sz="2000"/>
          </a:p>
          <a:p>
            <a:pPr indent="0" lvl="0" marL="457200" rtl="0" algn="l">
              <a:lnSpc>
                <a:spcPct val="115000"/>
              </a:lnSpc>
              <a:spcBef>
                <a:spcPts val="0"/>
              </a:spcBef>
              <a:spcAft>
                <a:spcPts val="0"/>
              </a:spcAft>
              <a:buNone/>
            </a:pPr>
            <a:r>
              <a:t/>
            </a:r>
            <a:endParaRPr sz="1800"/>
          </a:p>
          <a:p>
            <a:pPr indent="-228600" lvl="0" marL="457200" rtl="0" algn="l">
              <a:lnSpc>
                <a:spcPct val="115000"/>
              </a:lnSpc>
              <a:spcBef>
                <a:spcPts val="0"/>
              </a:spcBef>
              <a:spcAft>
                <a:spcPts val="0"/>
              </a:spcAft>
              <a:buSzPts val="1300"/>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783175" y="2248375"/>
            <a:ext cx="7505700" cy="76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     Thank you for your attention</a:t>
            </a:r>
            <a:br>
              <a:rPr b="1"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15825" y="216175"/>
            <a:ext cx="5573400" cy="9546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1500"/>
              </a:spcBef>
              <a:spcAft>
                <a:spcPts val="0"/>
              </a:spcAft>
              <a:buSzPts val="3000"/>
              <a:buNone/>
            </a:pPr>
            <a:r>
              <a:rPr b="1" lang="en-US" sz="3600">
                <a:solidFill>
                  <a:srgbClr val="B45F06"/>
                </a:solidFill>
                <a:highlight>
                  <a:srgbClr val="FFFFFF"/>
                </a:highlight>
                <a:latin typeface="Arial"/>
                <a:ea typeface="Arial"/>
                <a:cs typeface="Arial"/>
                <a:sym typeface="Arial"/>
              </a:rPr>
              <a:t>Objective</a:t>
            </a:r>
            <a:endParaRPr b="1" sz="3600">
              <a:solidFill>
                <a:srgbClr val="B45F06"/>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SzPts val="3000"/>
              <a:buNone/>
            </a:pPr>
            <a:r>
              <a:t/>
            </a:r>
            <a:endParaRPr sz="105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3000"/>
              <a:buNone/>
            </a:pPr>
            <a:r>
              <a:t/>
            </a:r>
            <a:endParaRPr/>
          </a:p>
        </p:txBody>
      </p:sp>
      <p:sp>
        <p:nvSpPr>
          <p:cNvPr id="135" name="Google Shape;135;p14"/>
          <p:cNvSpPr txBox="1"/>
          <p:nvPr>
            <p:ph idx="1" type="body"/>
          </p:nvPr>
        </p:nvSpPr>
        <p:spPr>
          <a:xfrm>
            <a:off x="819150" y="1061075"/>
            <a:ext cx="7912200" cy="33777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US" sz="2400"/>
              <a:t>How the </a:t>
            </a:r>
            <a:r>
              <a:rPr b="1" lang="en-US" sz="2400">
                <a:solidFill>
                  <a:srgbClr val="0000FF"/>
                </a:solidFill>
              </a:rPr>
              <a:t>Prices</a:t>
            </a:r>
            <a:r>
              <a:rPr lang="en-US" sz="2400"/>
              <a:t> of </a:t>
            </a:r>
            <a:r>
              <a:rPr b="1" lang="en-US" sz="2400">
                <a:solidFill>
                  <a:srgbClr val="0000FF"/>
                </a:solidFill>
              </a:rPr>
              <a:t>Room_type</a:t>
            </a:r>
            <a:r>
              <a:rPr lang="en-US" sz="2400"/>
              <a:t> vary by </a:t>
            </a:r>
            <a:r>
              <a:rPr b="1" lang="en-US" sz="2400">
                <a:solidFill>
                  <a:srgbClr val="0000FF"/>
                </a:solidFill>
              </a:rPr>
              <a:t>Location</a:t>
            </a:r>
            <a:r>
              <a:rPr lang="en-US" sz="2400"/>
              <a:t>?</a:t>
            </a:r>
            <a:endParaRPr sz="2400"/>
          </a:p>
          <a:p>
            <a:pPr indent="-381000" lvl="0" marL="457200" rtl="0" algn="l">
              <a:lnSpc>
                <a:spcPct val="115000"/>
              </a:lnSpc>
              <a:spcBef>
                <a:spcPts val="0"/>
              </a:spcBef>
              <a:spcAft>
                <a:spcPts val="0"/>
              </a:spcAft>
              <a:buSzPts val="2400"/>
              <a:buChar char="●"/>
            </a:pPr>
            <a:r>
              <a:rPr lang="en-US" sz="2400"/>
              <a:t>How populated </a:t>
            </a:r>
            <a:r>
              <a:rPr b="1" lang="en-US" sz="2400"/>
              <a:t>Airbnb</a:t>
            </a:r>
            <a:r>
              <a:rPr lang="en-US" sz="2400"/>
              <a:t> </a:t>
            </a:r>
            <a:r>
              <a:rPr lang="en-US" sz="2400">
                <a:solidFill>
                  <a:srgbClr val="333333"/>
                </a:solidFill>
                <a:highlight>
                  <a:srgbClr val="FFFFFF"/>
                </a:highlight>
              </a:rPr>
              <a:t>in </a:t>
            </a:r>
            <a:r>
              <a:rPr b="1" lang="en-US" sz="2400">
                <a:solidFill>
                  <a:srgbClr val="333333"/>
                </a:solidFill>
                <a:highlight>
                  <a:srgbClr val="FFFFFF"/>
                </a:highlight>
              </a:rPr>
              <a:t>NYC</a:t>
            </a:r>
            <a:r>
              <a:rPr lang="en-US" sz="2400">
                <a:solidFill>
                  <a:srgbClr val="333333"/>
                </a:solidFill>
                <a:highlight>
                  <a:srgbClr val="FFFFFF"/>
                </a:highlight>
              </a:rPr>
              <a:t> localities?</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US" sz="2400">
                <a:solidFill>
                  <a:srgbClr val="333333"/>
                </a:solidFill>
                <a:highlight>
                  <a:srgbClr val="FFFFFF"/>
                </a:highlight>
              </a:rPr>
              <a:t>What are the different types of rooms in NYC? Do they vary by neighborhood?</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US" sz="2400">
                <a:solidFill>
                  <a:srgbClr val="333333"/>
                </a:solidFill>
                <a:highlight>
                  <a:srgbClr val="FFFFFF"/>
                </a:highlight>
              </a:rPr>
              <a:t>Are the demand and </a:t>
            </a:r>
            <a:r>
              <a:rPr b="1" i="1" lang="en-US" sz="2400">
                <a:solidFill>
                  <a:srgbClr val="333333"/>
                </a:solidFill>
                <a:highlight>
                  <a:srgbClr val="FFFFFF"/>
                </a:highlight>
              </a:rPr>
              <a:t>prices</a:t>
            </a:r>
            <a:r>
              <a:rPr lang="en-US" sz="2400">
                <a:solidFill>
                  <a:srgbClr val="333333"/>
                </a:solidFill>
                <a:highlight>
                  <a:srgbClr val="FFFFFF"/>
                </a:highlight>
              </a:rPr>
              <a:t> of the </a:t>
            </a:r>
            <a:r>
              <a:rPr b="1" i="1" lang="en-US" sz="2400">
                <a:solidFill>
                  <a:srgbClr val="333333"/>
                </a:solidFill>
                <a:highlight>
                  <a:srgbClr val="FFFFFF"/>
                </a:highlight>
              </a:rPr>
              <a:t>rentals</a:t>
            </a:r>
            <a:r>
              <a:rPr lang="en-US" sz="2400">
                <a:solidFill>
                  <a:srgbClr val="333333"/>
                </a:solidFill>
                <a:highlight>
                  <a:srgbClr val="FFFFFF"/>
                </a:highlight>
              </a:rPr>
              <a:t> correlated?</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US" sz="2400">
                <a:solidFill>
                  <a:srgbClr val="333333"/>
                </a:solidFill>
                <a:highlight>
                  <a:srgbClr val="FFFFFF"/>
                </a:highlight>
              </a:rPr>
              <a:t>Most commonly used </a:t>
            </a:r>
            <a:r>
              <a:rPr b="1" lang="en-US" sz="2400">
                <a:solidFill>
                  <a:srgbClr val="FF0000"/>
                </a:solidFill>
                <a:highlight>
                  <a:srgbClr val="FFFFFF"/>
                </a:highlight>
              </a:rPr>
              <a:t>word</a:t>
            </a:r>
            <a:r>
              <a:rPr lang="en-US" sz="2400">
                <a:solidFill>
                  <a:srgbClr val="333333"/>
                </a:solidFill>
                <a:highlight>
                  <a:srgbClr val="FFFFFF"/>
                </a:highlight>
              </a:rPr>
              <a:t> in comments</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US" sz="2400">
                <a:solidFill>
                  <a:srgbClr val="333333"/>
                </a:solidFill>
                <a:highlight>
                  <a:srgbClr val="FFFFFF"/>
                </a:highlight>
              </a:rPr>
              <a:t>Analyse the comments </a:t>
            </a:r>
            <a:endParaRPr sz="240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234675" y="216150"/>
            <a:ext cx="46752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latin typeface="Calibri"/>
                <a:ea typeface="Calibri"/>
                <a:cs typeface="Calibri"/>
                <a:sym typeface="Calibri"/>
              </a:rPr>
              <a:t>Introduction</a:t>
            </a:r>
            <a:r>
              <a:rPr b="1" lang="en-US">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141" name="Google Shape;141;p15"/>
          <p:cNvSpPr txBox="1"/>
          <p:nvPr>
            <p:ph idx="1" type="body"/>
          </p:nvPr>
        </p:nvSpPr>
        <p:spPr>
          <a:xfrm>
            <a:off x="521550" y="1312850"/>
            <a:ext cx="7803300" cy="3126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b="1" lang="en-US" sz="2000">
                <a:solidFill>
                  <a:srgbClr val="222222"/>
                </a:solidFill>
                <a:highlight>
                  <a:srgbClr val="FFFFFF"/>
                </a:highlight>
                <a:latin typeface="Arial"/>
                <a:ea typeface="Arial"/>
                <a:cs typeface="Arial"/>
                <a:sym typeface="Arial"/>
              </a:rPr>
              <a:t>Airbnb</a:t>
            </a:r>
            <a:r>
              <a:rPr lang="en-US" sz="2000">
                <a:solidFill>
                  <a:srgbClr val="222222"/>
                </a:solidFill>
                <a:highlight>
                  <a:srgbClr val="FFFFFF"/>
                </a:highlight>
                <a:latin typeface="Arial"/>
                <a:ea typeface="Arial"/>
                <a:cs typeface="Arial"/>
                <a:sym typeface="Arial"/>
              </a:rPr>
              <a:t> </a:t>
            </a:r>
            <a:endParaRPr sz="2000">
              <a:solidFill>
                <a:srgbClr val="222222"/>
              </a:solidFill>
              <a:highlight>
                <a:srgbClr val="FFFFFF"/>
              </a:highlight>
              <a:latin typeface="Arial"/>
              <a:ea typeface="Arial"/>
              <a:cs typeface="Arial"/>
              <a:sym typeface="Arial"/>
            </a:endParaRPr>
          </a:p>
          <a:p>
            <a:pPr indent="-355600" lvl="1" marL="914400" rtl="0" algn="l">
              <a:lnSpc>
                <a:spcPct val="115000"/>
              </a:lnSpc>
              <a:spcBef>
                <a:spcPts val="0"/>
              </a:spcBef>
              <a:spcAft>
                <a:spcPts val="0"/>
              </a:spcAft>
              <a:buSzPts val="2000"/>
              <a:buFont typeface="Arial"/>
              <a:buChar char="○"/>
            </a:pPr>
            <a:r>
              <a:rPr lang="en-US" sz="2000">
                <a:solidFill>
                  <a:schemeClr val="hlink"/>
                </a:solidFill>
                <a:highlight>
                  <a:srgbClr val="FFFFFF"/>
                </a:highlight>
                <a:uFill>
                  <a:noFill/>
                </a:uFill>
                <a:latin typeface="Arial"/>
                <a:ea typeface="Arial"/>
                <a:cs typeface="Arial"/>
                <a:sym typeface="Arial"/>
                <a:hlinkClick r:id="rId3"/>
              </a:rPr>
              <a:t>online marketplace</a:t>
            </a:r>
            <a:r>
              <a:rPr lang="en-US" sz="2000">
                <a:solidFill>
                  <a:srgbClr val="222222"/>
                </a:solidFill>
                <a:highlight>
                  <a:srgbClr val="FFFFFF"/>
                </a:highlight>
                <a:latin typeface="Arial"/>
                <a:ea typeface="Arial"/>
                <a:cs typeface="Arial"/>
                <a:sym typeface="Arial"/>
              </a:rPr>
              <a:t> for arranging or offering </a:t>
            </a:r>
            <a:r>
              <a:rPr lang="en-US" sz="2000">
                <a:solidFill>
                  <a:schemeClr val="hlink"/>
                </a:solidFill>
                <a:highlight>
                  <a:srgbClr val="FFFFFF"/>
                </a:highlight>
                <a:uFill>
                  <a:noFill/>
                </a:uFill>
                <a:latin typeface="Arial"/>
                <a:ea typeface="Arial"/>
                <a:cs typeface="Arial"/>
                <a:sym typeface="Arial"/>
                <a:hlinkClick r:id="rId4"/>
              </a:rPr>
              <a:t>lodging</a:t>
            </a:r>
            <a:r>
              <a:rPr lang="en-US" sz="2000">
                <a:solidFill>
                  <a:srgbClr val="222222"/>
                </a:solidFill>
                <a:highlight>
                  <a:srgbClr val="FFFFFF"/>
                </a:highlight>
                <a:latin typeface="Arial"/>
                <a:ea typeface="Arial"/>
                <a:cs typeface="Arial"/>
                <a:sym typeface="Arial"/>
              </a:rPr>
              <a:t>, primarily </a:t>
            </a:r>
            <a:r>
              <a:rPr lang="en-US" sz="2000">
                <a:solidFill>
                  <a:schemeClr val="hlink"/>
                </a:solidFill>
                <a:highlight>
                  <a:srgbClr val="FFFFFF"/>
                </a:highlight>
                <a:uFill>
                  <a:noFill/>
                </a:uFill>
                <a:latin typeface="Arial"/>
                <a:ea typeface="Arial"/>
                <a:cs typeface="Arial"/>
                <a:sym typeface="Arial"/>
                <a:hlinkClick r:id="rId5"/>
              </a:rPr>
              <a:t>homestays</a:t>
            </a:r>
            <a:r>
              <a:rPr lang="en-US" sz="2000">
                <a:solidFill>
                  <a:srgbClr val="222222"/>
                </a:solidFill>
                <a:highlight>
                  <a:srgbClr val="FFFFFF"/>
                </a:highlight>
                <a:latin typeface="Arial"/>
                <a:ea typeface="Arial"/>
                <a:cs typeface="Arial"/>
                <a:sym typeface="Arial"/>
              </a:rPr>
              <a:t>, or </a:t>
            </a:r>
            <a:r>
              <a:rPr lang="en-US" sz="2000">
                <a:solidFill>
                  <a:schemeClr val="hlink"/>
                </a:solidFill>
                <a:highlight>
                  <a:srgbClr val="FFFFFF"/>
                </a:highlight>
                <a:uFill>
                  <a:noFill/>
                </a:uFill>
                <a:latin typeface="Arial"/>
                <a:ea typeface="Arial"/>
                <a:cs typeface="Arial"/>
                <a:sym typeface="Arial"/>
                <a:hlinkClick r:id="rId6"/>
              </a:rPr>
              <a:t>tourism</a:t>
            </a:r>
            <a:r>
              <a:rPr lang="en-US" sz="2000">
                <a:solidFill>
                  <a:srgbClr val="222222"/>
                </a:solidFill>
                <a:highlight>
                  <a:srgbClr val="FFFFFF"/>
                </a:highlight>
                <a:latin typeface="Arial"/>
                <a:ea typeface="Arial"/>
                <a:cs typeface="Arial"/>
                <a:sym typeface="Arial"/>
              </a:rPr>
              <a:t> experiences.</a:t>
            </a:r>
            <a:endParaRPr sz="2000">
              <a:solidFill>
                <a:srgbClr val="222222"/>
              </a:solidFill>
              <a:highlight>
                <a:srgbClr val="FFFFFF"/>
              </a:highlight>
              <a:latin typeface="Arial"/>
              <a:ea typeface="Arial"/>
              <a:cs typeface="Arial"/>
              <a:sym typeface="Arial"/>
            </a:endParaRPr>
          </a:p>
          <a:p>
            <a:pPr indent="-355600" lvl="1" marL="914400" rtl="0" algn="l">
              <a:lnSpc>
                <a:spcPct val="115000"/>
              </a:lnSpc>
              <a:spcBef>
                <a:spcPts val="0"/>
              </a:spcBef>
              <a:spcAft>
                <a:spcPts val="0"/>
              </a:spcAft>
              <a:buClr>
                <a:srgbClr val="222222"/>
              </a:buClr>
              <a:buSzPts val="2000"/>
              <a:buFont typeface="Arial"/>
              <a:buChar char="○"/>
            </a:pPr>
            <a:r>
              <a:rPr lang="en-US" sz="2000">
                <a:solidFill>
                  <a:srgbClr val="222222"/>
                </a:solidFill>
                <a:highlight>
                  <a:srgbClr val="FFFFFF"/>
                </a:highlight>
                <a:latin typeface="Arial"/>
                <a:ea typeface="Arial"/>
                <a:cs typeface="Arial"/>
                <a:sym typeface="Arial"/>
              </a:rPr>
              <a:t>provides a platform for hosts to accommodate guests with short-term lodging and tourism-related activities</a:t>
            </a:r>
            <a:endParaRPr sz="2000">
              <a:solidFill>
                <a:srgbClr val="222222"/>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207700" y="207175"/>
            <a:ext cx="3083400" cy="89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latin typeface="Calibri"/>
                <a:ea typeface="Calibri"/>
                <a:cs typeface="Calibri"/>
                <a:sym typeface="Calibri"/>
              </a:rPr>
              <a:t>DataSet</a:t>
            </a:r>
            <a:endParaRPr b="1">
              <a:latin typeface="Calibri"/>
              <a:ea typeface="Calibri"/>
              <a:cs typeface="Calibri"/>
              <a:sym typeface="Calibri"/>
            </a:endParaRPr>
          </a:p>
        </p:txBody>
      </p:sp>
      <p:sp>
        <p:nvSpPr>
          <p:cNvPr id="147" name="Google Shape;147;p16"/>
          <p:cNvSpPr txBox="1"/>
          <p:nvPr>
            <p:ph idx="1" type="body"/>
          </p:nvPr>
        </p:nvSpPr>
        <p:spPr>
          <a:xfrm>
            <a:off x="539525" y="764325"/>
            <a:ext cx="7785300" cy="36744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rgbClr val="000000"/>
              </a:buClr>
              <a:buSzPts val="2500"/>
              <a:buChar char="●"/>
            </a:pPr>
            <a:r>
              <a:rPr lang="en-US" sz="2500">
                <a:solidFill>
                  <a:srgbClr val="000000"/>
                </a:solidFill>
                <a:highlight>
                  <a:srgbClr val="FFFFFF"/>
                </a:highlight>
              </a:rPr>
              <a:t>Since 2008, guests and hosts have used Airbnb to expand on traveling possibilities and present more unique, personalized way of experiencing the world. This dataset describes the listing activity and metrics in NYC.</a:t>
            </a:r>
            <a:endParaRPr sz="2500">
              <a:solidFill>
                <a:srgbClr val="000000"/>
              </a:solidFill>
              <a:highlight>
                <a:srgbClr val="FFFFFF"/>
              </a:highlight>
            </a:endParaRPr>
          </a:p>
          <a:p>
            <a:pPr indent="-387350" lvl="0" marL="457200" rtl="0" algn="l">
              <a:lnSpc>
                <a:spcPct val="115000"/>
              </a:lnSpc>
              <a:spcBef>
                <a:spcPts val="0"/>
              </a:spcBef>
              <a:spcAft>
                <a:spcPts val="0"/>
              </a:spcAft>
              <a:buClr>
                <a:srgbClr val="000000"/>
              </a:buClr>
              <a:buSzPts val="2500"/>
              <a:buChar char="●"/>
            </a:pPr>
            <a:r>
              <a:rPr lang="en-US" sz="2500">
                <a:solidFill>
                  <a:srgbClr val="000000"/>
                </a:solidFill>
                <a:highlight>
                  <a:srgbClr val="FFFFFF"/>
                </a:highlight>
              </a:rPr>
              <a:t>Information about hosts, geographical availability, necessary metrics to make predictions and draw conclusions.</a:t>
            </a:r>
            <a:endParaRPr sz="25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243650" y="21615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1500"/>
              </a:spcBef>
              <a:spcAft>
                <a:spcPts val="0"/>
              </a:spcAft>
              <a:buSzPts val="3000"/>
              <a:buNone/>
            </a:pPr>
            <a:r>
              <a:rPr b="1" lang="en-US" sz="2850">
                <a:solidFill>
                  <a:srgbClr val="B45F06"/>
                </a:solidFill>
                <a:highlight>
                  <a:srgbClr val="FFFFFF"/>
                </a:highlight>
                <a:latin typeface="Calibri"/>
                <a:ea typeface="Calibri"/>
                <a:cs typeface="Calibri"/>
                <a:sym typeface="Calibri"/>
              </a:rPr>
              <a:t>Exploratory Data Analysis (EDA)</a:t>
            </a:r>
            <a:endParaRPr b="1" sz="2850">
              <a:solidFill>
                <a:srgbClr val="B45F06"/>
              </a:solidFill>
              <a:highlight>
                <a:srgbClr val="FFFFFF"/>
              </a:highlight>
              <a:latin typeface="Calibri"/>
              <a:ea typeface="Calibri"/>
              <a:cs typeface="Calibri"/>
              <a:sym typeface="Calibri"/>
            </a:endParaRPr>
          </a:p>
          <a:p>
            <a:pPr indent="0" lvl="0" marL="0" rtl="0" algn="l">
              <a:lnSpc>
                <a:spcPct val="100000"/>
              </a:lnSpc>
              <a:spcBef>
                <a:spcPts val="800"/>
              </a:spcBef>
              <a:spcAft>
                <a:spcPts val="0"/>
              </a:spcAft>
              <a:buSzPts val="3000"/>
              <a:buNone/>
            </a:pPr>
            <a:r>
              <a:t/>
            </a:r>
            <a:endParaRPr/>
          </a:p>
        </p:txBody>
      </p:sp>
      <p:sp>
        <p:nvSpPr>
          <p:cNvPr id="153" name="Google Shape;153;p17"/>
          <p:cNvSpPr txBox="1"/>
          <p:nvPr>
            <p:ph idx="1" type="body"/>
          </p:nvPr>
        </p:nvSpPr>
        <p:spPr>
          <a:xfrm>
            <a:off x="440625" y="962150"/>
            <a:ext cx="8236800" cy="347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U</a:t>
            </a:r>
            <a:r>
              <a:rPr lang="en-US" sz="2000">
                <a:solidFill>
                  <a:srgbClr val="000000"/>
                </a:solidFill>
                <a:highlight>
                  <a:srgbClr val="FFFFFF"/>
                </a:highlight>
              </a:rPr>
              <a:t>nderstanding the data sets by summarizing their main characteristics often plotting them visually. </a:t>
            </a:r>
            <a:endParaRPr sz="2000">
              <a:solidFill>
                <a:srgbClr val="000000"/>
              </a:solidFill>
              <a:highlight>
                <a:srgbClr val="FFFFFF"/>
              </a:highlight>
            </a:endParaRPr>
          </a:p>
          <a:p>
            <a:pPr indent="-355600" lvl="0" marL="457200" rtl="0" algn="l">
              <a:lnSpc>
                <a:spcPct val="115000"/>
              </a:lnSpc>
              <a:spcBef>
                <a:spcPts val="0"/>
              </a:spcBef>
              <a:spcAft>
                <a:spcPts val="0"/>
              </a:spcAft>
              <a:buClr>
                <a:srgbClr val="000000"/>
              </a:buClr>
              <a:buSzPts val="2000"/>
              <a:buChar char="●"/>
            </a:pPr>
            <a:r>
              <a:rPr lang="en-US" sz="2000">
                <a:solidFill>
                  <a:srgbClr val="3D4251"/>
                </a:solidFill>
                <a:highlight>
                  <a:srgbClr val="FFFFFF"/>
                </a:highlight>
              </a:rPr>
              <a:t>Data profiling :- summarizing the dataset through descriptive statistics</a:t>
            </a:r>
            <a:endParaRPr sz="2000">
              <a:solidFill>
                <a:srgbClr val="3D4251"/>
              </a:solidFill>
              <a:highlight>
                <a:srgbClr val="FFFFFF"/>
              </a:highlight>
            </a:endParaRPr>
          </a:p>
          <a:p>
            <a:pPr indent="-355600" lvl="0" marL="457200" rtl="0" algn="l">
              <a:lnSpc>
                <a:spcPct val="115000"/>
              </a:lnSpc>
              <a:spcBef>
                <a:spcPts val="0"/>
              </a:spcBef>
              <a:spcAft>
                <a:spcPts val="0"/>
              </a:spcAft>
              <a:buClr>
                <a:srgbClr val="3D4251"/>
              </a:buClr>
              <a:buSzPts val="2000"/>
              <a:buChar char="●"/>
            </a:pPr>
            <a:r>
              <a:rPr lang="en-US" sz="2000">
                <a:solidFill>
                  <a:srgbClr val="3D4251"/>
                </a:solidFill>
                <a:highlight>
                  <a:srgbClr val="FFFFFF"/>
                </a:highlight>
              </a:rPr>
              <a:t>Feature Selection </a:t>
            </a:r>
            <a:endParaRPr sz="2000">
              <a:solidFill>
                <a:srgbClr val="3D4251"/>
              </a:solidFill>
              <a:highlight>
                <a:srgbClr val="FFFFFF"/>
              </a:highlight>
            </a:endParaRPr>
          </a:p>
          <a:p>
            <a:pPr indent="-355600" lvl="1" marL="914400" rtl="0" algn="l">
              <a:lnSpc>
                <a:spcPct val="115000"/>
              </a:lnSpc>
              <a:spcBef>
                <a:spcPts val="0"/>
              </a:spcBef>
              <a:spcAft>
                <a:spcPts val="0"/>
              </a:spcAft>
              <a:buClr>
                <a:srgbClr val="3D4251"/>
              </a:buClr>
              <a:buSzPts val="2000"/>
              <a:buChar char="○"/>
            </a:pPr>
            <a:r>
              <a:rPr lang="en-US" sz="2000">
                <a:solidFill>
                  <a:srgbClr val="3D4251"/>
                </a:solidFill>
                <a:highlight>
                  <a:srgbClr val="FFFFFF"/>
                </a:highlight>
              </a:rPr>
              <a:t>Correlation Identification</a:t>
            </a:r>
            <a:endParaRPr sz="2000">
              <a:solidFill>
                <a:srgbClr val="3D4251"/>
              </a:solidFill>
              <a:highlight>
                <a:srgbClr val="FFFFFF"/>
              </a:highlight>
            </a:endParaRPr>
          </a:p>
          <a:p>
            <a:pPr indent="-355600" lvl="1" marL="914400" rtl="0" algn="l">
              <a:lnSpc>
                <a:spcPct val="110000"/>
              </a:lnSpc>
              <a:spcBef>
                <a:spcPts val="0"/>
              </a:spcBef>
              <a:spcAft>
                <a:spcPts val="0"/>
              </a:spcAft>
              <a:buClr>
                <a:srgbClr val="3D4251"/>
              </a:buClr>
              <a:buSzPts val="2000"/>
              <a:buChar char="○"/>
            </a:pPr>
            <a:r>
              <a:rPr lang="en-US" sz="2000">
                <a:solidFill>
                  <a:srgbClr val="292B2C"/>
                </a:solidFill>
                <a:highlight>
                  <a:srgbClr val="FFFFFF"/>
                </a:highlight>
              </a:rPr>
              <a:t>Sentiment Analysis</a:t>
            </a:r>
            <a:endParaRPr sz="2000">
              <a:solidFill>
                <a:srgbClr val="292B2C"/>
              </a:solidFill>
              <a:highlight>
                <a:srgbClr val="FFFFFF"/>
              </a:highlight>
            </a:endParaRPr>
          </a:p>
          <a:p>
            <a:pPr indent="-355600" lvl="1" marL="914400" rtl="0" algn="l">
              <a:lnSpc>
                <a:spcPct val="115000"/>
              </a:lnSpc>
              <a:spcBef>
                <a:spcPts val="0"/>
              </a:spcBef>
              <a:spcAft>
                <a:spcPts val="0"/>
              </a:spcAft>
              <a:buClr>
                <a:srgbClr val="3D4251"/>
              </a:buClr>
              <a:buSzPts val="2000"/>
              <a:buChar char="○"/>
            </a:pPr>
            <a:r>
              <a:rPr lang="en-US" sz="2000">
                <a:solidFill>
                  <a:srgbClr val="3D4251"/>
                </a:solidFill>
                <a:highlight>
                  <a:srgbClr val="FFFFFF"/>
                </a:highlight>
              </a:rPr>
              <a:t>Most used word count</a:t>
            </a:r>
            <a:endParaRPr sz="2000">
              <a:solidFill>
                <a:srgbClr val="3D4251"/>
              </a:solidFill>
              <a:highlight>
                <a:srgbClr val="FFFFFF"/>
              </a:highlight>
            </a:endParaRPr>
          </a:p>
          <a:p>
            <a:pPr indent="-355600" lvl="1" marL="914400" rtl="0" algn="l">
              <a:lnSpc>
                <a:spcPct val="115000"/>
              </a:lnSpc>
              <a:spcBef>
                <a:spcPts val="0"/>
              </a:spcBef>
              <a:spcAft>
                <a:spcPts val="0"/>
              </a:spcAft>
              <a:buClr>
                <a:srgbClr val="3D4251"/>
              </a:buClr>
              <a:buSzPts val="2000"/>
              <a:buChar char="○"/>
            </a:pPr>
            <a:r>
              <a:rPr lang="en-US" sz="2000">
                <a:solidFill>
                  <a:srgbClr val="333333"/>
                </a:solidFill>
                <a:highlight>
                  <a:srgbClr val="FFFFFF"/>
                </a:highlight>
              </a:rPr>
              <a:t>Spatial Data Analysis</a:t>
            </a:r>
            <a:endParaRPr sz="2000">
              <a:solidFill>
                <a:srgbClr val="3D425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t/>
            </a:r>
            <a:endParaRPr/>
          </a:p>
        </p:txBody>
      </p:sp>
      <p:pic>
        <p:nvPicPr>
          <p:cNvPr id="159" name="Google Shape;159;p18"/>
          <p:cNvPicPr preferRelativeResize="0"/>
          <p:nvPr/>
        </p:nvPicPr>
        <p:blipFill rotWithShape="1">
          <a:blip r:embed="rId3">
            <a:alphaModFix/>
          </a:blip>
          <a:srcRect b="0" l="0" r="0" t="0"/>
          <a:stretch/>
        </p:blipFill>
        <p:spPr>
          <a:xfrm>
            <a:off x="429950" y="340938"/>
            <a:ext cx="7874951" cy="431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5143475" y="2377375"/>
            <a:ext cx="3579000" cy="2253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Noto Sans Symbols"/>
              <a:buChar char="⮚"/>
            </a:pPr>
            <a:r>
              <a:rPr i="1" lang="en-US"/>
              <a:t>very nice neighborhood, close enough to a train, comfortable bed and clean home over all. Jenny’s cat is very sweet and fun to play with, but wants to sleep in bed with you and won't shut up unless such privileges are granted . . .Meyow meyow meyow.</a:t>
            </a:r>
            <a:endParaRPr i="1"/>
          </a:p>
        </p:txBody>
      </p:sp>
      <p:pic>
        <p:nvPicPr>
          <p:cNvPr id="165" name="Google Shape;165;p19"/>
          <p:cNvPicPr preferRelativeResize="0"/>
          <p:nvPr/>
        </p:nvPicPr>
        <p:blipFill>
          <a:blip r:embed="rId3">
            <a:alphaModFix/>
          </a:blip>
          <a:stretch>
            <a:fillRect/>
          </a:stretch>
        </p:blipFill>
        <p:spPr>
          <a:xfrm>
            <a:off x="152400" y="178750"/>
            <a:ext cx="5054051" cy="4812349"/>
          </a:xfrm>
          <a:prstGeom prst="rect">
            <a:avLst/>
          </a:prstGeom>
          <a:noFill/>
          <a:ln>
            <a:noFill/>
          </a:ln>
        </p:spPr>
      </p:pic>
      <p:sp>
        <p:nvSpPr>
          <p:cNvPr id="166" name="Google Shape;166;p19"/>
          <p:cNvSpPr txBox="1"/>
          <p:nvPr/>
        </p:nvSpPr>
        <p:spPr>
          <a:xfrm>
            <a:off x="5413250" y="251775"/>
            <a:ext cx="3408000" cy="11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Analysis and Visualizations</a:t>
            </a:r>
            <a:endParaRPr b="1" sz="36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261592" y="229733"/>
            <a:ext cx="5046000" cy="66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Sentiment analysis shows:</a:t>
            </a:r>
            <a:endParaRPr/>
          </a:p>
        </p:txBody>
      </p:sp>
      <p:pic>
        <p:nvPicPr>
          <p:cNvPr descr="download (10).png" id="172" name="Google Shape;172;p20"/>
          <p:cNvPicPr preferRelativeResize="0"/>
          <p:nvPr/>
        </p:nvPicPr>
        <p:blipFill rotWithShape="1">
          <a:blip r:embed="rId3">
            <a:alphaModFix/>
          </a:blip>
          <a:srcRect b="0" l="0" r="0" t="0"/>
          <a:stretch/>
        </p:blipFill>
        <p:spPr>
          <a:xfrm>
            <a:off x="3179899" y="138557"/>
            <a:ext cx="5347918" cy="5004940"/>
          </a:xfrm>
          <a:prstGeom prst="rect">
            <a:avLst/>
          </a:prstGeom>
          <a:noFill/>
          <a:ln>
            <a:noFill/>
          </a:ln>
        </p:spPr>
      </p:pic>
      <p:sp>
        <p:nvSpPr>
          <p:cNvPr id="173" name="Google Shape;173;p20"/>
          <p:cNvSpPr txBox="1"/>
          <p:nvPr>
            <p:ph idx="1" type="body"/>
          </p:nvPr>
        </p:nvSpPr>
        <p:spPr>
          <a:xfrm>
            <a:off x="3252375" y="3429475"/>
            <a:ext cx="655200" cy="5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16011 </a:t>
            </a:r>
            <a:endParaRPr/>
          </a:p>
          <a:p>
            <a:pPr indent="0" lvl="0" marL="457200" rtl="0" algn="l">
              <a:lnSpc>
                <a:spcPct val="115000"/>
              </a:lnSpc>
              <a:spcBef>
                <a:spcPts val="0"/>
              </a:spcBef>
              <a:spcAft>
                <a:spcPts val="0"/>
              </a:spcAft>
              <a:buNone/>
            </a:pPr>
            <a:r>
              <a:t/>
            </a:r>
            <a:endParaRPr/>
          </a:p>
        </p:txBody>
      </p:sp>
      <p:sp>
        <p:nvSpPr>
          <p:cNvPr id="174" name="Google Shape;174;p20"/>
          <p:cNvSpPr txBox="1"/>
          <p:nvPr>
            <p:ph idx="1" type="body"/>
          </p:nvPr>
        </p:nvSpPr>
        <p:spPr>
          <a:xfrm>
            <a:off x="7707325" y="1841650"/>
            <a:ext cx="655200" cy="38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1547 </a:t>
            </a:r>
            <a:endParaRPr/>
          </a:p>
          <a:p>
            <a:pPr indent="0" lvl="0" marL="457200" rtl="0" algn="l">
              <a:lnSpc>
                <a:spcPct val="115000"/>
              </a:lnSpc>
              <a:spcBef>
                <a:spcPts val="0"/>
              </a:spcBef>
              <a:spcAft>
                <a:spcPts val="0"/>
              </a:spcAft>
              <a:buNone/>
            </a:pPr>
            <a:r>
              <a:t/>
            </a:r>
            <a:endParaRPr/>
          </a:p>
        </p:txBody>
      </p:sp>
      <p:sp>
        <p:nvSpPr>
          <p:cNvPr id="175" name="Google Shape;175;p20"/>
          <p:cNvSpPr txBox="1"/>
          <p:nvPr>
            <p:ph idx="1" type="body"/>
          </p:nvPr>
        </p:nvSpPr>
        <p:spPr>
          <a:xfrm>
            <a:off x="7846400" y="2571750"/>
            <a:ext cx="741000" cy="38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445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descr="data:image/png;base64,iVBORw0KGgoAAAANSUhEUgAABGoAAAKCCAYAAACJcD/TAAAABHNCSVQICAgIfAhkiAAAAAlwSFlzAAALEgAACxIB0t1+/AAAADh0RVh0U29mdHdhcmUAbWF0cGxvdGxpYiB2ZXJzaW9uMy4xLjMsIGh0dHA6Ly9tYXRwbG90bGliLm9yZy+AADFEAAAgAElEQVR4nOy9V5Bc15mg+Z1r05vKyvLeowquUECBAAk60FNSS2qpW92j1kzP9E739Go3YjZiI3Ze9m1iN/Zh92EnYiemZ0bdLXW3pJZESpSh6CkSBEGAAGEKvlDem6zKykp7zT7czKwqoOBBAqTyCxJAXnPOf8w95j//+Y+wbZsSJUqUKFGiRIkSJUqUKFGiRIkS9x/pfgtQokSJEiVKlChRokSJEiVKlChRwqGkqClRokSJEiVKlChRokSJEiVKlHhAKClqSpQoUaJEiRIlSpQoUaJEiRIlHhBKipoSJUqUKFGiRIkSJUqUKFGiRIkHhJKipkSJEiVKlChRokSJEiVKlChR4gGhpKgpUaJEiRIlSpQoUaJEiRIlSpR4QFBucr90dneJEiUeOGzbJplMc+TQKbq3tVJZFUEIcUfhFLiT968OZ/jKJEuxOFt3tKMo8l2F+UXBMi1GTk9h29C0vRpJLq0PlChxPWzbxsiaWKaF5laBu2ubSpQocS22bZNJ5/jkyGUmRuapaYjQt78TVZOxbZvhS9OcOT6MJAkeerybSEXgM/0ObdsmtZrhzIlh2rtrCZX5PtX4TdPi3MkRsKF7Z2Opn75F1o8h4fPfVl+dHri3abJtGxIrmOdOIzW3IcorPvd5do+4bibc0Zdo2/ZN/39Q+TzKfCc8qOVzK3Xns5L5QcmTEndGIp7kFz97h4mx2Tt637ZtMpkcszOLmIZ513XAtm1isTiTE3NYlnVXYX2RsEybC4dHuPDBEJZV+s5K3B2f5/HHrWBbNhc+GOaDH58km8rdb3HuCbZtY5kWlvVglY9t29iWI9uDJFeJzwZJEni8OsOXp3n31ZNkM4XvTaC7NEzD5LWXjzIzGbsv8uVyBhPDc6SS2U89Lsu0OHboAscOXSj107dLKgkrcfgC9D8AGAb2UgxM81MJ3oovk3vndazpSfgi5NenzM0saq6LmTVZmYhhpo3iNUmV8FUFUX36PRHuXmPbNtiQXUmTXEhg5UxUr46n3IesK9i2/YXQ7BUaisxyisR0HAqNrgDVq+GrDiEp0mee1kL+J+cTpBYSt2yvJWSBrzqI5nfdM5lt28bOmeQW4yghH5Ku3pNwHzSKExfnv3wdB0mSivcLnbIkiQ356wyqLUBsuFe4LhDFVZdCGLZtI0kCy3L+dq7lrwuBTSGu68dfeL5wf728TlzOoNq0LIybKFgK9wrvrE+LZVmMDE3y/jvH+eo3nyQY8iPLV8tlI4RUTItlWVfJ4sgnhMC2bLp7WtjS04KmqevCcfLKyssir1upKtwvJEGSpGvK4XZZn3e2hZOGdWE6t/N1It/mifVlZa2VOYK15/LPrP9tWzYI8vGw9k4xrPwE7RYmQsWyMp18R4hivq+/vj4tBVkcGdbSYtvFhF6TRnCevd518mUJIMnOvS9Cv/BFIreaJTG1jJVbG0jKLgV/TQhZv+NhzQOBbUN8fpWFsSUs08pfu/G347Sbtz/gvV69vt2wbha/ZVqMnp4mEPVSVht8oCYzC+NLJGIp6rsrkRSnbS59758f1vp4Z8xR6MMkWSr2A06f4PTpAorjFlVT2LKzkbGhWU5/PFQMUwioro+w+5FODr9z9pbq63o5Cn3Lhv5r3XVgbTxks67/Xftt2zYer4tnv74HXV8bT9jrxlo2zphBiLVxVuHe1fHblo1lb0x/4VnLsjFNC9PItzef880Ud9NeCucBR+lyK5FZJub5M9jpNMqe/aAoxbBvFs9md+6kLb/ZO7cbpj0ziXH6BOojT4LPvyE9N8qXYt7dNALbUQKtq69Xh3Gz9Fz93o2e+7xzxyOa1Zk4H/wfvyF2ZR6nugncES8P/S9PU9PffAMjnvtDoUAT08sM/NNHjH8wSC6ZxVcdpOMrO2l5thvF9cWZrNumzcSHVzj6n97GSDnaeCEEVX0N7Ptfn8Md8d4XuSzD5PKvTjHwT0exblFbq/l09v77p2l4tOOe1qvcYpyZH/+O8uf34G6ruXcBP0BYls25gUFiiyvYts3I0CRV1eU8/OhOZEXm7JkrnD09iA30bG2le5ujZFiKrXD82DnGRqaRZYmebW1s29lOcjXFsSMDjI3N4Pd56OvvoaIyzEcfniGTzrG8tEJDYxWjo9M0Ntfg83kYH51meSlBtDJMOpXFMAwOPN6Hy61z9vRlzg04A6St29vo6mlmamKe82evoGkq42MzBII+9j2yg2hFmKXYCh8eOsX8XAyvz0Mmc/OVppnpBY4dGWB+bgmXW6dvzxYamqo5c/Iyr/7yfU6euEgymaa6NsqBx3cRLgtw5tRlLpwdJp3JUFdXSf/+bWTSGT764Az7DuygLBIkk85y+NBJohVlNDZXc+SD01y5PE5zSy2PHdyNqirMzizy8dGz+HweRoen0HWN/n1bqW+sIp3K8snx81y5PM7ycgIhBH393ezaveWut01l0wZXPh5nZmgBy7Sobiunta8eRZMZOT1FOpHFyJnMj8aI1IXo2t+EZdkMnZhgenAeRVNo3llDVWs58+NLTF+ap+uRZnS3yuTFOeZGY7T21XH52Dgur8Z8flLZtLOGuq4KLNNm+NQk42dn0L0a8bkE/hu0ObZtYxkW04MLDJ2cIJPI4ot46Xq4CV/Y41w/MU42bVDZEqFlVy26R2P68hwLE3FUTWZ6cAFfmYeuh5uYubLI6lKKTDLLykKS8voQ7XsbcHk0lucSXD46xvJcgmDUR3t/PYFyH7GpOKMD0/jKPExenEPRZLoPtBCs8N1xOZT4FLBh/twUR/7v11mdXaEw/gg1l/Pwf3ieUEv5/ZbwnmBZNsnlNJlkDt2jont1hAAja5JOZDBzFrIm4/bryIqEZVikk1kUVSaz6rSL7oALRZMxcxaplTSmYSErEi6/jqLKmy5OFSaD6UQGWZXJpnJYpoXLp6O5VWzLJrWSIZcxUFQnfkmRwIZMKkdmNYtt22huFZdXwzQslqZXOPbKAK2765EkJ36Xz7mXXslg5EwkWcLt11E0mUwyh52PE0E+THB5NTKpHOQnl9lUDlVXcAd0bAvSCUcuIQncPh3VpWBkDHIZAxBk0zkUTcbtdyEEJJfTnHt/iOXZBJ6gC7dfxxN0I8lfnEH+7wOJeIrjhy+xra+Zhbk450+N8shT24gtJojNxWnbUsu5U6OMDs6gu1S27WmlsaUCSZbyiyMbNxc4ZW8jydItzjsdJcz0+CKffDRIfGmV6roydvS3EQx5WY6tcuzQBRbn4lTVlZHNGHTvbGRxfoXVlTS79rUjyRKnjg5iGhY79rYycmmG4x9ewrZsHn9hJxXVIXJZk+OHL2LbNotzKyRX03TvbKK9u47JsXmuXJhCUWWmxhaoqA7Rt78Df9DD6kqak0cHGR+ew+PR2d7fSl1TFNMwGTgxzKWz43i8Lhbm4kSigU+nkD4jbNsGy3KsXHQdTAs7kwZshO4C3bU2wTdykE5hmxZCUcDlxpZlREEZYduQSWNnM44CTZbB5QIlP1fMZrBX4pjnzoDbgx1bAFVDaDp43GsLRtkMdiYDtoWQFXC5sAthmCZ2chXhdoOirsmfXAVNAy1v+JBKgiSBrORlNhGq6sRbSHw2A5kMtmUiJBl0F2haXgFoQTIJqubEmc2AEE68qpaXxYBkEnPwEtbwFazu7Qgj58js9WJLsvOcZUI6jZ1zLNCEqjr5ms+7W/powEnnasJJi6KA2+3EUSwfw8l/I+fIqulOPMXCzqdJ08G2sNNpRzGru5w8/oIYX9yxosY2LFKxJMm5lQ3XzaxxnTfuP5ZhMfLOBS68dIJMPA1AYmqZ3GqWso4KyrdUf2EKFmyMdI7k3ApGwXxaCNJLqaJG/r5IZUN2Ncvq/Aq2cWvbQ4x0DiNz5/XqelpX27QwEiksw7x17fk95tOua7ZlcebkZd587Qh79vYQDPuxLAvDtBg4PcjPfvQGrR0NmKbFD773S/7Fn79IR1cjP/nh61w8P8y2HR3IskQqlSadyvDLl3/HmVOX2NLTysjwFGdOXeabf/oMb/72CJqmEovFef/d4zS11PLJxxdoba/n448GaGqp5ZWX3qVvzxZGR6YJBv3IiswrL71De2cjuVyOv//vr/Bn//pLLMcSfO+//Jy+/m5qaqMcevcEC/NLfONPnuE3r7zPxx+dZWdfF5cvjjI9OX9DrXoua/DKS+8yMjTJ1h3tpFMZVuKrgMDt0XG5dNxunZraKJXVETRdxTBMxkenMQwDgeAXP3sbSZLo6mnmww9O4fG5efSJPmamF3jlpXf51refQ1UVqmuiHP3wDJPjs+w/sBNVVZibjfGPf/tr2jsbaOto4PTJSwxfmeDffvebDJy+zCsvvUP/vm1cvjTGxNgMTz7Vf82g8U7IpXPMjy0hhCCbMnjvnz7B7XdR21XB0IkJzn8wTNueBjwBHduyMXIm594f4tQbl2jYWsnKwipv/e1RnvjObpamVzj99mVadtWiuRWmLs9z/tAQlS0Rjv78DIom09xby/JMguGTk7z4Px9gZWGVd/7uGLWdFRhZk/Hzs3Tsbdi8juZXEScvzvHGfztCWU2QstogRsbAzJrMDi/y1vc+Iljhw1fm4dgvB0gsrtL7XBeTF+f54Ccnad/TgD/iAWxMw+LK8XFOv3WZLQeaUXWFwz89hRCC5p01HPrRJ6TiaaJNZVw8MsLs0CJP/Ks9LE7F+d0/HKdpRw3h6kDRSqrEg4eZNUgtrm4Yf7hCbqct/yJg28yPxfjdDz5mdSmNv9zDw3+0k3BNkMFjY5x5+3JxW9SuF7tp769nYWKZQz88QaQuxNxIDAT0f3UrVa3lDLw7yMUPRzBzJooms/er26jrqbrueHp1KcW7f38Mf8RLbDpONpVj+1MdtO2pZ2xghk9+e57USgZFk9n2ZDvtextJxJIceek0sak4tmkTbQqz75s7SCwkOfqLM5x7f4jFyWWGPpmga38TnfubmDg/x/HfnCOdVyJ1P9ZKz2OtnHn7EvG5VR75Vi+yKnH81+cwsgYP/eEOTr1xkYWxJYQsWJpeoao1wt6vbyexkOSjl08Tn1/FyJo0bq9mz1e2Mn52mhOvnscTcBFfWEWSJPq/upXKlgin37rE8V+fI5PMshpLUtVazu4v9+AJuT7Dwi5xt2TSOY6+f55IRYCzJ4Z5+9cnaGitZOjCJJl0jumJGCc/ukxbdy3TEzEGPnmTf/ndZ6lpuHdK3YW5OD/5u3dRFJloVYj3XjvN7NQSz329nzde+ZhTRwfZ2tfMmeNDfHzoIv/uP/wBw5enmZ1cYtvuZlShcPrjITLpHNv3tBAIewiGvfzyR4fZ2tfsKGpyBoffHmB6fJG+hzuJLazwo//6Ft/+66eZHl/kx//tbfYc6MLnd/PGL46TiKd48sVe3v71Cc4cH6JtSy1jw7OcOzXCd/7HZ5mfXeafv/cObVtqyWYMLp+dILj//izi3kvs+BK5V19B7ujCmpvFGh4Ey0Lu3YOyZ5+j7FiJY3xyDPPSeUinED4/8tadyD07sHXdUQaPDWMcPYw9NwuWifB6kbf3IW/vBRvM8wOYp45jnh9wFCIzU6AoyJ3dKHsPONfmZjGOvIc1Oe4oHnQXclcPSt9DjmJiYY7sKz9FffxppJZ2x5pkZZncKz9F7tmBvHM3GAa5997KKzM8TnyrCaSGJtQnn3OsXpaXMI68jzU6BJkMqCpSSztK/8OIQBA7kSD3yk+QauqxYguOrIDU3om69xHw+rGmJjE/OoR56Rz2UozcKz8FVUOqqER57GlEuAwMA/P8GcyTH2PHlwEQoTDKQ48iNbVgC3Fr6+mWhTVyxbFGii2Ax4eyqx+5aysoCmSzmKc+xjx7CntlBSQJEa1EeegAUm29k0+JBLnf/By5uQ1rOYZ15RIYBvK2XpR9B9YUap9z7rmN8IM8rDXTORYvzZJNZIrXbMsmPr5IYmqZ8q7qB84S6ItGwexSVmUsrt2Gca8rUGESb8aTZGaXsLM5JLeOXl1WeABjKcHqhXGEJKFXhZEDHrBscosrZOeXEUKgVYaQPTrZ2SXU8iBWJkduPo5eG8HOGZiradRIgFwsQW4hjlBkJyy/B9swyc4sIbk1jOVVrHQOrTKEWua/t4ndLP0423V8Pg8vfOUAldXlCCCbM3j/3RNYlk1LWx2WaXHi2DlOnbiIz+fh5PELfP2PDvLwY71501rB7Mwihw+d5OvfPMjDj/YyNxfj//k/v8+5gSEkWaKvv5vESpKL54d5+vl9/N3f/Jzkaoq6hiqee/FhxsdmeOTxXbz3znHGx2YYGZ5EkgQtbXUYOYPjR89x+uRlamqi+ANenv/yI7R3NuDxujj64QDzszGOHzvH40/t4enn9zE6NMmpExdvmgeyLGHbNtU15bS21xOtCKNpCu2djYxsn2JxcZlHn+yjLBJEkiQs02L33q3MzcZYWU5w4ewQVwbH2bt/Gz3b2zh2ZIDevi7OnLqM2+2iqaUWXdfo3NJEW0cDA6cur+W/baO7NJ58pp89D23j6Idn+NEPXiWRSDI6PEUoHODxg3sIhfz85pfvU1Ye3GCufKe4vDpd+5tYWUyysrDKyOkp5kZj1HRGsSwbT9DNni934y/3IgSkV7Oc/d0V2vbU0//VrWSTWX71/77P4PFxglHfBoXF+u1qQhK07Wlg79e2sjgZ5+X/622WZx2Fjb/cy4E/7UVSJObHlm64ymIaJoMfj6O5VR7/zm68YbcTPnDk5TPYts1j3+7DHdA58ZvzXDw8Qtf+ZmzLRnOp7Hy2k2hjGMGaiXmkLsi+r29H96oszySYHpzHE9S5cnycHU93Ut4QIp3IcOHDEfr/oMfZOiUJtjzSTPPOGsd0vORQscR9wAZyaYP2vQ14gm4++PFJTr15iQN/uouy2iC7XtiCrEgMvDPIwNuXaeipIpc2GBuYxhty0/+1rSiqTLDCRy5tcPbdQcI1AboPtGBbNuGawA0XPU3DYuryPJlkjr4vdaO5VXxhN4lYiiMvnybaEKb3uS6GT01x+CcnqWyNsDC2xPAnE+z7xg5ClX4kWUJ3q6jVAbY92c7kxXl2PttJa18d7oALSZHxl3vZ8VQHiiZz5cQ4A+8M0ritmtVYivhcwtnOYsPKYpJcOodl2cRnE1w5Ps7j39nN9oMdqLqCpiu4/TpbHmlB0WVmrixw6vWLtOyqIxXPMHJ6ike+tYvtT3dy4jfnOPXGRZ79dw/Tub+J2eFFchmTA3/Sizug4/I/mFv3S1wft0cjEPQwNbbAwmyc2sYoY1dmmZ1aorImzEe/O0dlTZj65gqCIS+fHLnMyOUZqusj9yR+27a5fHaCwXOTPPu1PZRFA8xNL3H88CV29Ldx+tgVHj64lcee38n48Bynjw0VLddsyyqOe9dvyY1Whdi2u4U3fvExaw84Y+a2LbW88I29pJIZ/tN/fJlLAxN4fDqBsJcnX+yluj6Cqimc/GiQnt4mPnznLE1tVdQ3V+Dx6rzyw8OMDE4zeH6SSDTA1759AFmRmBydv2VjiKvTDzgWEgX/fEKALOf/+RlPrAwDa3IMe3Eeqa0TZf9jkMshQmUgJMhlMY4exrw4gLxjNyIYwhoZIvfem6DpyD3bIZ3COPI+9vISyv5HHWuX5ZhjpYMAWSDVNiB0HWt+Fqm8AmXvw6BoCL/fUTaAY0Xj8Tn3NBfW0CWMw79DqqhCau/CzmWx56ax06l18ptY83NIyQSFQrdjC5ijw0htHSg7+py8lSRQ88oI20aoKkrvHvB4sacmMI4dRgqVIe/qB9PAmhjDmppA2bUX0dmNNTaMeewIUiiC3LsHKVwGu/qxTQNrZAjl0YMInx+huxA+x7LYXo5hvPcmoqLaicuysJcWnfTeRjHbuSzW+KizXczjwRw4Re6d1xCBIFJDs/OQZSG1diLCEUgmyB1+D+OjQ2gvfBVcbidN05PYs9NOvjx0AEwD4Q865fwF4fO9mfs2KfhMuNXrJe49QpGof6QV1auRjafJJNJkV9JkExmyiQyZ5STLI4uYd2FBczXmaprZVw6TW1hB0lWEJCh/oR8QmMk0sd+dRgl4MJZXcTVWEv3SXnLzceZ+dQTbtAAb2esmtL+bpffOEH5iB+nxORZfP07Nnz9LdiZGdmYJT3stsfdOA2BlDbSKINEX94IQzL58CMmtOW2uaRHoa0MN+UD+DDowIYhWhgmFAyiK03FamSxzszFmphf46PBphBDU1ldS11DJ6moKBFRUlhV9rYBjnZJKZoiUh9B0FZ/Pg9fnIr6UQBICr8+DaZr4/B5cLq24z9TjdeHxuvB6nL8VRSaXzTE3G2MptsKRDxxrh/rGaurqKrBsm1DYn1eoqHg8LkzTJJvNkUykiFaE0XUVf9CHz++5rgLAtm1UTeGFrxzg/XdP8PYbR3n3zWO8+NVH2bmrE0kSRSXUevPnsbEZfvyDV5EVGb/fy+JinLpsDkWV2d3fw4lj5zhz6jKffHye7m0thMOOqbAkCaRNZPH63FRVR9E0BY8nb44JVFRFOPrhAB8ddrZM1dZV4PG68kV2Nz5qYPzcDEdePoM35EJWZFLxNGbOLLh+IVTpwxN0Ied9MtimTWoljT/iQdUVBOANuUkup/Nbluy8Ga/jK6bQXiqaTKQu6EyW3M63ZRomyeUUnoAL3ashJIEv7N7gC+ZqLNNmdTlNoNyLy6cV5bJMZ/uH7tHy2yIUfBEv2YxBNu1YFPgjHvwRD3Le75adNRBCEK7y4w7oSLKE6lYwDZNUPMPKQpLxczPF7VotvbUoeb8mbr9OuMqPrJZO7Cpx/xACok1hmnbU4vLrjJyaYnZogVzaIJc2mL48T3I5zfz4EmbWxMhbMutenbb+Bmq7KovNopE1ae6t5fLRMc4fGqJ1d33xNKkboWgyzbtqqe+pKvpqGj09xdjANGbOIrmcJhFLsrKQJBXPEK4JUt4Q5vyhIeq6q2jvr88vygj85V50j4o/4iVcE3RcQFg2Zs5gbjRGYjHJ/NgS8fnE5g6U11tNCqhsidC8qw53Qalig5Ezic3EWZ5JEJ9LOHKtOItyZTVB2vc2UFYTYPryHJeOjCIE+Ms8eAIuchmDcHUA1aXk87/07X+e0F0albVlXBwYJ5vJ0Z33O7O6kqZrWwOLc3FyOQPTtLCBzm31hCLX39J6XSvs61nc27AcWyW2kODsJyO43Cq5nEn3zkZsyyK5miFSEUDTFXwBNx6fC0HeJx95NYwNprnR5956n2/rr4UiPnSXihACj0cjuZrB7dXx+nR8ATeaphAMe8mkc6wm0izMxpFkiXQ6i23ZbNnRiC/gIb6UxB/04PHpCCEIhr13vjiRy2Gc+Bjz8iWwbaSKStR9D4PvPm0dtm1EeRR1/2Pg9VFUdgkJO7aMceYEcmMLUn0TQlEQsoJ5YQDz8jnkjq78uDLvo87rQ6qsBr0rv/0or4CKlCPcboTHiwiFkZpa17YR5RFRR4FjZ7PO1iLLwjw/gLUwh9TWcaMEXPtTVVH3HkBU1RT96JAft4pgCKX/YWdLk2liazoMnMKam0EuuJkQAqmu0VEauT1IlTVYg5ewZqaQbRu8PiS3GzF4ETE74+RNKLy5aEIghcKOEkVR83lyG/4VFQWpoxt5Zx8oKiIYJvvj72MNX0GqawBNQ97Rh51KOfmWySBVVmMvzGOn0wiXe62cQ2GU/Y8j/IHiNe6BZfqDwu+VokZxKQTqw8i6sm47EPirg/iqAiVrmk8ZIQRIEO2pJdJVjW1aWIaFZZrYhuNwdHVmhXf/958TG5y7Z/FamRzp0Tl8W5sI9LYi6RpKyEt2bhkQeFprHOXL8AyzvzhMcG8XSx+cRXJpRL/8ELZpMfvT91g5NQQCcvNxstMxJJdGZmKB7OwSkktl6cOzyD434QNbMZZWmfnZ+3i7GvC0VGHEk+heF9EX9zrKIk2Fe2A5cTMKMRQUEgUURaGxuRrdpfGNbz2NL69k8Qe8LC8lkCWJK4MTNDRVF/dxu9waZZEgw0OTNLXUMjuzWPQ9Mz4+k+/Xrm2oi4aQhY5PgKIqNDXXsBJZ5Zt/8gwerxvLNPH5vZz4+HxRibI+FS6XTqgswPCVCbb0tDAzNc9SbGXjIP4qbNvG43Hx5NP99PZ18dI/v8W7bx6ja0szLreOpipk0llWEyk8XjeKInN+4AoT47P85f/0R7jcGsNDE4h8OmrrojQ11/DbXx1icSHO1//4qbyvB+eEBsMwMU2LXC6HZTodtiRE3oHwWr4ISaK5pQYh4OyZKzQ0VbFn71Y8nrs3ubdMi8FjY5g5kz1f2Up6NcPImakNz0jyxnKSVZlwVYC5kRjJvG+X5ZkVWnqdyVAuY5JYTCIrEvOjsbzPh0JY0oa2UwhBsMLPyJkp4nOryKpMbHqFUOX1B2ySIhGq8HHp6CjLswkCUR+2baOoMqFqP+PnZ4hNx/GFPcyPxnD7dVxezalOm9S5glyF64W7/oiXSH2I7gMtNGyrcu5JAl+Zh7nR2DXOhUuUuF8UVteh4DBbsDSzwtt/+xEVzREat1U7li+X1vpKWZUc5WjBwblto2gyvc9voW5LJYPHxnjvH4/T92I3PY+3FRUwmyEkgcunF513F2RQdYXq9nLK60MA7Himk3C1H92r89RfPMT4uRkuHh5m9MwUz/zlvuI2QkTBatYJJxlP8+73P0Zzq7TvbURzqyxNxQHylo2OtYFtSmSSa8obIQS6V0NR5eK1XMbgo5dPszgZZ+vjbQSjPiYvzBX7Bs2touWVMFLewjIf2JoD+/V5/4XZAv/Fx7F8FFTWhDnyzlma2qtp7arh2KGL+Pwu6pqj1LdUUFUX4eCXelFUBcuyCJX5AIGxod82ik6JTdPCyBpYprM12DBMFGVzv04IQUVViJr6CI8+t4PG1kpsyy76gQqGvYxemaW9p565qSXiS6sAuD06iXiK+NIqsiwxNbZAKOLHxjkuO5JaQT0AACAASURBVJePP5ePHxynv5Oj8yzHVkmuZogvJwmVeRFCEFtIMDsVQ9UUpsYX8AXcBMM+6pqjtG+p5cAz25EVGduy8QXdXDgd4vzpMRbmVlAUidmpJSqqN5mY3wqmgXnpIrn33nW2GbV3oOzcVbTE+MxRFEe54vasjT3z2PFl7KUYZuIU1uiwc8uynS1QCMfRrcuN0r8f48P3yL36C0SkHLm9C7mzB3zrrOGLdWGdYqfQXto21uQE5idHsRcXnMXLTBp7JZ53pns94Te5IQRSJIoIhtaUEOvqoT0/h3HiSH5Lk8A2DOzFeTBb18KTpLzCyeW0fbru+HcxjXVxrh/MFaJZc94rgmGUR57AOP4R2Z//M1J1LVJnD3JLu2NtdIs+aoQkI0XK85Y4AilchnC5sJeXwDDBSGOcPoE1eNHZMiYE1tSEo4xZP+aXZURlNcLjXYtXrJXDF4HfK0WNpMg0PNbBwvlppk+MYmQMfFVBuv5wF6GWKPDFKdgHFZH3dC8pEigS8lVWxrYN0roB2L1A8TvKk5VPBslMzOPtaSSwqx0A2a3haa9BDfswE47fIiuTIzu9iG9rE1p5ENuy0KrLyM3HUcv8pIanMeJJvF31ZKYWMFaSeNvrWD5yHgBjeTVviQO2aTrtliLjaatBjQQ+EwXNhvQrMqqqbmh/NU3h8YN7+NEPXuWHP3gVn9+DLEs88/x+GpuqeezJ3bzz5lEunB1C1VTaOxt47OBunnl+H2++doQL54ZJrCRpaaune2srZ89cQZYlFFlCVRWEJKFpKqqq5JXbzm9JEqiqgsfrYntvPz/90Rv88Aev4vW6UVSZZ57fjyw7zxY+xcLvYMjHI4/t4rVfH2J8bIZsJofu0jaconQ16XSWV156l4nxGTRNY242xt7921BVBUkS1DVUYpoW//B3v6appYYnntpDdU0UWZF59Zfvo2oqq6tpdN1RCrjcOn39Pbz1H7/H1h3t1NZVADA3u8jh907y8dGzTE3M8cpL79K7ewsC0PJWXOCshmm6k7Z4PEk2m6OqOoI/4GNhYZlIeQiP9+6coEmSINpUxtDJSY79YsA5VcqykVXZsdhVZOff69A9zvahD392mt/+5w8wsia6V6N9bwOy6jj5fOf7x/CFPcyNxIqTQVVX1p2MBKouo2gy7f31DJ+c5PW/+RBPwMVqLEm08foDQFmRaN/bwNi5GV7/mw/xR7yoLoXeZztp7atn/OwMb33vKLpHJbGYZNeL3Y4TU1lC0eRrxgWyIq2lUTiKKEWViTaF6X6kmdNvXy4qryqbI/Q+51hYKZpcUtSUuP/YMDcSY/DYGN6Qm/FzMzT0VGEaJqtLKSK1QXSvRmIxeY018NW1N5c2mLw4iyRL1HVXMXlxjsXJZecEO/n6fa2z4r/xWrjKT01HlGwqh7/c8WXhfDcK8bkEC+NL+CMe6rorOfnaRZLLacdSRVccJ6eX5ghW+PBHvJg5k/j8Km176vEGXYwspTANCyEEgQovF4+MMHxyEoFg4vwsNR3R68pqmhbLswl8YQ+BqJfRmZWixR3r51FXZZIkCdwBF9OD80yen8Vf7iVU5S9a9JV4cLju6Tl5ZVtFTZjkaoZodYiqugiyLOELuIlWhXjihV5e//kxfvb999A0Fa/fxTNf3U0inuLYoQt8cuQyk6MLvP7yMbbubqGprYozH19h4MQws1MxDr1xhqXFBP0HunB7r90aJwS0ddeydVczb77yMWXlfmwburY10P/YFh56vJu3f32CybEF0qksuayBJEu0d9dy5N2z/PBv3kLTVRbnV6iqi5DL5Bg4Mcy5kyPMTy858S8k2LrL2e47fGmaH//3t1mOrRIMe+na3sDg+UkSyyl++9JRVFVhemKR577eT0W1k/53fv0JczPLqKpMIOTlma/uYedD7QycGOYf/r/X8QXcLMdWqW+u4Ba9jFxVQOS3J+Sd4d7myUX3HCGK23HWj6Vs23Ym96qG3LfX8Ymyrs8XHl9RkSE1NKNFoljTk5gXz5I79A7W/Czq4884z2xgXXoLaU+uYrzzGnYqiXrgICIcxo4tkv3VS/nIin+sbRkDyOXyypOrkOVrlBC2bUMmg/Hh77CGB1Eeexqpogo7lSL3q59xTY+wfotSXoF+U5cT68tSUZB7diDVN2JNjGGeO0PutVfgwEHHAkaWb7H22E4anbMAsE3TyQPZcSZsXjqP8bs3UfbsQ2rvQkgyxgfvYs3PbgxGCMd3j/jizt9/bxQ1BQVBuCXK3n//NEtD8xiZHN6KAOGWchSPdmeNU4nb5kZHgn4aJSAUhcCeTjzttayeH2PpvTPIrryfGklyrFtYMzEVQiC5dczVDLZhOpY/q2lkrwu9qoylI+dQQz7cLdUsvnvKUUpUl6EEvbjqogT2dCBkCYRwFD2G6YSpfvaNiSRL7N2/jW072otHPBbib+uo59/81dcYGpwgk81RVhagpi6K7tJ47kuP0N7VyOzMIoos09hcjdutc+CJPmrqKpiZmsftddHR2YjP7+FLX32UaEWYXNagtb2eysoy/uhfPIPH45gnRivL+MM/forq2igHn9mLy61TVV3OX/zV1xi6Mkk2myNSHqSmNkoo7CcQ8OIPOKtEW3e0UVFZhj/g5YmndlNTF2VpMU55RRjDMGlsqr5u+jVNpX/fVsZGo87pCQd309rRgKo5TV9jcw3/9rvfYHJiDp/PjdfrpqunmX/zV19nZnqBYMjHsy/sQ1UVFEVxBoSVZYTLAuzZ24PX56RPlmVCZX6eeKq/uOXK5dKIlIf41p89TzQaRggnvm//qy/hcmlcODuE1+dhemqBqcl5JsZmeeEPDvD4k7vvyjeKkASdDzXiDbtJLqUIlPvY+WwX3pALRZXZ8kgzRs5E1uQN7zT31joWK2MxZFWmuq28eOLRU//DQ8wOLSArMn0vbME0LYIVfh7+o51E6oIIIfCG3Dz2Z7uJNoZx+108+1f7mB2J4fJo9D7flVfqXJuuwupTeX2IZ/9yH9ODC2RTObwhN8GoD92n88S/3MPUpTmyaYNIbZCK5jJkRaZ5Rw3l9SE095q5saRIdD/aimU6p+IIYMfTHUiyhMuns+crPdT1VLEyl0DRFKJNYVRdoaI5woE/6cUbct9x3pcocbcIAYGoj+beOsbPzbI8myBSG2TbwQ48QZ3ux1q5eGQEz7kZgpV+fGVuZEVGdSlEG8KoV51eaeRMBo+NMze8iKRIBCp8dO5vLm6D3QxFlYnUhxyLmnXXfWUe9n1zByd/e4EPf3oKWZVp3FpNZUuE+PwqJ149j5Fx2paex1uLVjcuv87Wx9s4+7tBYlNxtj7RTtOOGnY83cGlD0dYGFsiWOGjYWsVmkelaUcNkxfnOPGb83iCLmo6opTXh5AkQaDcW9xmWUBzqWw72MHJ1y5w9OcDhKr8tPQ628YQgkhdCFlxJjmekJtIbQghCSRFoqWvjpkr8xx56TS1WyroyyuBSzyAWBb2UgwMAxEIOifw5KmpK+PP/vppahrLCUd8/PFfPIHLreHx6uzc20Z5VZDJ0QVs26aiKkQw7GU1kSEY9rH/4FZsy+m3dd1ZUHJ7dZrbq6lriqIoMr7Ajbfv+oMevvKn+xm6NM3y4iouj0ZjayUut8rDB7dSWRtmOeZYzsxMxJAkQVNHNd/57rNMTyzi8bp46su7UHUVWZFxe3UaW6v49l8/7cTvdyEkgaLK9O7roHNrHaZh0dheRWV1mCsXpqhtKufhg9vIZXOURQO0dNagu1T2PNJJVW0Z0+MLgKCyNow/6CFY5uU7332W8aFZPD4XT77Yi+ZSb2hp9yBwu8dXX40IhhHlUeylGMLvd3yaWBZ2JuWcLCRJjsVLKgmahtTU6liiZLNYI0POKU0FRU1eIWQnk86pS7KELYSzxSqVxFqYQ27vQmpudaxCpqec7TwFWRQFZAV7Yc55X0hY46PY8fit++zMZbDmZhBl5citHaDp2KND2Kt5Hze3mz+K4pzolEyCL+Ckp2DFk81CNoPwBZC7epAqqsi+/COskSuOb58bKP/XYxsG5tiwoyhzubAnx7DTKaRohWN5tOBYisqdPYiKSuylJayVZefEqd8z7rmi5kH+vAtbb3w1QXw1waImr3ivxBcSY3mV5aMXkHQVK+usstl57bUQV9VZIRCaQqC3jdj7p1l46wSYFpmpRSLP9CH7PRixBO6GCly15VipDLLPjV4ZJrCrnZWTg6SGppFcGlgWaihvjndNRJ8NQggaGqs3/C78LUkSNXUV1NRWFLacFnF7dLZub2OdhTgAui7RvbWFLT0tG57f0tNyTdw7ejs3/N6207FiCgTWThWora+kpq5yQxxen5toxZr1RVV1OVXVzukMiiKzc1fnrVpXIssSbR0NtLY3bIijkAeqqtC5pYmOrqYN9zZLo2laxJeTnD1zhXA4wI7ezuL2rEh5kEef2M36TrGQ1719XcVr4bIA4bIAC/NLHD1yhqeefYidfV2sJlL849//mqnJeUzLujtFjRBoHpWW3toNbVyBiuaya2S0bRtZkahqi1DVGrnmnWhDiGh96JrrTTvXjrXX3CqtfXUb4qloKrulel9om0NVfkJV/mvkDkS9BKLea66HawKEawLXhFXZUrbh2vrVeN2r0bS9+hpLX1/YjS9ce3NhS5T4FBGSoHNfI2399dj5bReqS0V3O1aRe7+2jZ3PdjkWbC4V27TQPCouv8bTf7kP3bPRR4Lbp3PgT3rJpQ3IW8FpHvWGiwaeoIuD/7rf8dmyfowkQW1XBdGGsHMMthBobhVVV6jtquCF7x7ANC0kWaB7NJS8MlhWJHoeb6N1Tz22ZaN7NFSXwvanO+jc3wQ2qC7FcQ7udnxvPPnn/WRTOSRFQpYlhCSK79g2xbCdrS/Qvqee+u5KLNNCcznH3Cq6E2bdloqiFWD7ngaad9ai5RValc1lPP/dRzAyzolYuk/bLEtKPADYsUUyP/sJdjyO9sKXkLu2FDt13a2xa/+az4+e3qbivyUZmtqqaGqt2jDW0XSVhx7v3hBH4d7WXc1Xu0a67jdTWGzwBz1s393ijE+KL4HLoxXDm5teKlpsqapMa1cNrZ011/STm8WfXHV8LgVCHnbt63CUrWJNcaGqCu3dtYQi/g1jF1VTaOmspqWjel1iHBpaKmhorniwJ2/rsG0bTItcPImdXe/PSiC5NZSAJ/9z43an9QifH2XvIxjvvUXulZ8iwmXYhgG5HMqufqTWDuyVOMahd7CzGYTHA5kM5vgoclMLwu1ZC0xRkeqbME9+TPa1XyJ8fqS6BuSOLQiPF6mqFnPwklMJbQt7bhbh0ovyCZ8fqbEF48RRZ9uPrDinIK2znimm53qDXs2FVFPnWLe885rj+Hhh1nE0vN6p7mZhXD03kYSjlLJMcm+9iiivcHzAbN0JXh/WzBTGR4cQqga6jp2IY6eSSDX1t37KkgChqtizM+Te+DWoGtbYMFK00jn5SlEQldUgSc5pV2URR0GbTK45T84HJG5Qzl8Ufm8sagpsaGS/2GVbIo+QJWzDJD21iFBlwo9uw9fThG2Y+Ha0ooR8IEDxuQnsakMJetGryxCKRPLSJEiCyDO78XU3YOUMArs78LTXooR9BPduQXKpyD4XwX1bkH0uUkPT2JaNq7Y876RMwretCTUa4rOudDdSQBbv3UCHdL3X76Ve807CupV31qf9+ukQ172//ppt28zOLPKzH73B6PAUTzzdT0VV2SZh3Fww27ZxuXRa2ur54L2TnBsYIplMY+QMdvR23HCl+1ZZX7a39fyN3rmTMr+Nd+6VDLesdC+1/yUeQIQQKLqy6eBMCMdHjKpfe1fIomgJsl4hb2OjezV0r3ZNWNeLH4lNTz8qvLNZeLIibXqsdWESK6vSNdZqiiqjXMeCTXOrmzo9Xn9tw8KDIuEJbu7ja71SR9FlFH3daTQSuHw6rHOlUVq4e7Ao+vuYmsS85PissJPJ4v3bafOvfvJGr95ONbiV8QbYSLLA7dGLypqC/6abxe9shwaXW0PVlOJ7RV9UqozLoyEkKT8f32xQcz3hb5q8B4pcbIXxv32dxLkxZ9HVclbuyh7bRu23n0S43Cg9OxyFw1Wn/wghsGUZecs2RDCEeek89vISQlWdU5wqqkAIhMeD1NCENXIFO5FAKArKnv3IXd3OiUOFsBQFpX8/wuN1/MOkUmvKA7cH9clnMQdOOSdGeX0oDz+OvTiPKCt3CtjjRX3iWcyBk1iL8wi3xzmCurEFqarGCUeWkFvanLRupgzRNJSHHkUEQthzM6AoKH0POSdJyQpIMkJzIW/r3Zgniorc0e34fRFrPiGl5nbUp1/EGrrsWA8FQ8X7IhRGqq3HnpnCTqwgXG7UJ59DbutytpTdQvkJjw9l36NItQ1Yk+PYC/PIHVuQu7cX80Vu64RnvoQ1cgXSKeSWNsTO3Y7lkJ7v5zQduXsbUnXtNeUMm1tefR7b9t87RU2J3z9kv5vIM335PaDC2ZaUN2GNPNOHyFtFKGEf5c/3I/IdaKCvA//ONgDnmhDIukr0yw8570iCyJM785FIyKpCsL+LQJ+zqiMkp4EFKDvY6/z+/LURJfIEAl4efqyXg8/upbG5xvHFc4eNvtfn5lt/9hzjozMkk2k0VaGiKkJlVaS4575EiRKfLVcP7Jzjc/NOfTezIM9PiAoOdzf6Ybzz9v6WFOzXkXmzazdrT9Y/X0ivbV2V5sLkT7CW3juU+U65Ol0F/1vXyFqQNy9nYctK4f2Nk+rPtq29przsdXm+WT1bn+/iWmfnvzd9hWliTUxgr6wg3HfvdP9+EQx5+dO/PEhVbdnNH74K3aXy/Df24vZoG6xuhRB072ikuq4Mn//zmze3itBVPK012JaNEU+yenGC7Nwyufn8diGfH+Wxp51x/vUsoFQVqbEZqa5xzQeLJK1t8dF05J4dyN3b1r7Jdfc3tCHBMMq+R9f8zKx/LlqJcuDJNSe7kgTNbU7fUFA0RyuueUZqaV+TX1acI7bBscy5Oi2Fk48eOuDIIPLPrU+Xx4P6xLMb80TXHbnXb23KX5e37kDesi3/vijGK/wBlP6H1x3Dno9L5J2H3EJ7JEJhlEeezKezrahoK56mBdi6C3nrznUyOHMwqaVtLQ88HpQDB6+Vfx22YWFlc8gu9XN7EtRnoqi51f2Evw8dzu3srfys8uNBlOleUVxxU2TgWksFcZX1gljvZFXOK3Wufkdd99lcbf1wvXfugZXEg8r9+L7vR531+tzs3NV53fu3u286FPITCvlv/uAt8iB8xzeSYbM4b/f5z6sstxLHpxXnzbjf/fP9jH9D3LYz8c8lc6RX0iRjSeLTcVZmVkjGkmRWMhgZA9uyEbLjQFfzargCLnxRH4GqAL5yH66gC92rOw7zi1tHP928Sy2nWJ1fvUaxonk0fBW+DSegrU+vnX/BMi2yiSyJ+QTLE8ssTSyRmEuQTWYxMkZ+25GK7tfxV/gJVAUIVAdwB93oPh1ZlYthfdrlZBkWmUSGZCzJ0sQS8ck4K3MrTvlkHeeUsiaj+3R85T6CNUFCtSE8ZR5cfheSKm2qsPk0uVoRZmZNMokMqXiKxGyC5allVhdWSS+nyaayWDlnsiWrcjHfPWUeApUB/JV+PCEProALWV/nZ+w+j80+7bbNTqcxR0c2d7J6l3xWbZAQAlVTaNtSe9vhOVv8JBpaKjaVJxTxbThy/F5aE9ytT5h7jeLzUPFiP7ZpYaazjP2X3zD/+scbnhHKjae3RauXGzkOlzefN1wbTv7Z6/lnuYksmz5ztVJBvn4YtyTD9eS4nmxCvkYptCbLTeK5AUVZi/FKm2ZxUelzjXLlqt/Xkb9ghZc4O8LSh+eIvtCPq678jmS+33xqipqrOyYrZ2JmDSzDWQEprHZIioysyciqck86+mK8t9OurF8F+5QHGdfkRX4FRUjOBF/WZOS8WeMtNY6FHQ530vGtl8u0MDIGVs5xnltQ7ApZQlIdmSTlsx/g3CuuWy/uIv9uKfx7GMdnwdUTlyKbpGEtzc7Ac0OdZt33rcrOSV4btsre/YDBMizMjIFlrK+zAiELZFVG1p1tZ/eizt7IAfbaD7AMEzNrOjIVVnrXrYRKioSkOPmxfmX0nrR5ON+xmTUxC9+xZa99x4qTJ3f6HW9ax6+e+1k2RiqHmTXAtpEUGcWtIqlXHWtamCTaYGYNjHQOy3ROfJE1BcWlFjvvGypVbiSLaTmy5JxjMCVVQnFrxfRvJouRyWGmDSzLchw3akp+Jeb6stwK107UDKysiWWu7w8l57QqXUFS7nzie6vf8Po8NIt9klm0ThCSMzGQ8n3Svfh+N5WzEH8mVxwfFOqsrClOfyiLjWV2l9GvzyMzZ5KOp1kcWWTm/AwzF2aYH5wnPhUnm8wWv6diWeXjL0ycpPwJY6pLxRf1EW2LUrOthtqdtZQ1lqF79U9XiWHZXHzzIu//5/edup5HCEHdrjqe+d+ewVvu3fhOPv1WziI+G2f06CgjH40wNTBFYj6BkTY2plk4J/dJ+TGKoit4I14izREquyqp3VZL5ZZKPGHPXZfNZnJiQy6dY3F0kfHj44wdH2P24qwja8Zw2tx15VOou7LqyOoJe6joqKCut46GvgbKmsrQPBo2n+4x3MXj1S2bXCrHyuwKsxdmmT4/zdylORZHFkktpZw05Mxi/V/fPq/1GxKKruDyuwg3hKnqrqJuRx1V3VV4I15HMcj9GWcUy8mynBNrDAPbyh8/LIRjgSzLjn8JWV5LnyPwjcN0fmDHl7EmxtdW8vMTsVsZJ99S/22aYBRktzbKriigqtjSRiuW64Z1AxluVD43WyzY9N317xgG5LLYhlm0zhCFfFeUNbdst1hH7KvDzmaxCyf1yBJCVUHV8pOFWwryrilal+UPx0AS+QXWB398XeKzxcoaLB+7SOzwOcIP90Bt+eeymtxbRc1VGWDlTFZnV1i4MM3ChWmWRxZJLaxiZHIIAapHxxP1EWwqJ9JRSVl7JZ6It6jhvJMBqpHMMnNqnMxy6uYv5HGVeanYWouyyX7ou6XQ0JlZg9XpOIuXZlm8NEN8LEZqIUEulXWOztVV3GEPgfoygo1lzkTlJkiqTOWOetwR702fLbDBPNuGXCrL8sgCC+enWbw0y8rkEpnlFJZhIikyetCNrypIuC1KpLOKUFM5mk+77Qb/fmLbNrZpMX9uipXJ5bWOTQj8NSEiXVVIyiYrjrdJamGVuYFJjFS2eE3WVaI91Xii985y4tPGSOeY+WSczLKzB1zIEtHuanzVoeKEA5yJcGphlYWLMyycn2ZpaJ7kfMJJvyRQPRqecj+BujChlnKCjRECdeE7+s6KA17TJhNPsTQ8z+LFWWKDcySml8mupLEM55QfPejGXxMi3FZBpKOSQEMZmvfe1tkNk8ysQXJuhaXhBZaGF4iPLpCcS5BZSWNmDQQg6wqqR8Md8eGt8OOvC+OvDeGvDuEKe5wTmG5zy9Pa4Ngmm8wSH11k8dIssUHnO04vJTEzJpIiofld+KoChFsriHRWOt9xwHXbCojV6Tjz56acdMmSk7/1jsPg3GqG6RNjjL13idiVeSzDxFvhp3JnA3X7WwjUhYtbAcHpH2KDc4y9f5nZ0+Okl1IoLpVgYxnVu5uo7mvEXebdfDJlQ3xskYVLM9iGhaTKRLtr8FY5joUzyykmjw4zfugyy6OLAPiqg1T3NVL7UAveysAGxYOZMZg/P83Y+5eYP/v/U/deUXJcd5rn70ZE+szKrCzvPYBCwRMgSIggRVISKbW6e7rVajczrVabnd6dNXP27NPumcd5253tPWc1M+12t2emrbzYzZYoeoAEQcKb8t6brPQ+w+zDzcyqRGUBVTAS+Z0DEqjKjLgubtz73e///VfIJ3PYPHYCPQ20Pd1N04kOHH5XJVmwn36y5HOVWIoU3wHrxBcjZCMp9KyOUAV2jwN3o4/annqCB5qo7WvAWftwGzCzYBAaXiG5GpeNJQS1vfUEehvK9bYMi2w0TXhCPr+RmRDp9QSFtHwnaS4brqCHmo5a+X4+0Iy3pQbVrj1UO1S0B3Lzmo2mCY+vERpeITK1QXojQSErDWSdfre896EWOf+0+iVhhCS19iKxvt+98+k84ZkwC9cXmL08y8bkBqlQinzxnfygwx4LC1M3Qfp7kiFDfC3OyvAKoz8dxd/mp/fZXga/PEjzoWY056O1230KQi6VI7YSw8hvy4ghwBVwoecqFQil8ZiOpJl8f5I7/3CHlTsrZONZTMNkNxiGJKwKxbTXyY0k6+PrjL8zjq/Rx6lfP8XZb5xFq+Kf81DVKvaVntcJTYYYe2uMiXcnCM+FyafzWMbuHWSZsm/0nE4umSO1mSI0HWLivQlqO2rpf76fwVcGaRhoKJf3SajmjLxBciPJyt0VZi/PsnRzidhyrNzW96ZW33EtLDAoE3C5RI5UKEV4NszMpRk8QQ/Nh5sZfHWQ3nO9ZULuUcLu9oNyXQsFzI11zNkZjPl5rNAGVjqFZRhS2eB2o9QGUZqaUVpaUZpbEH5/1VS+lmWVCR8rk8GKx7CiUYyJMczwpvxMoSANWk1jl3lAoNTVoXT3VA132Hp3GlipFNbaGsbSIubKMmYoBOkUlq4jNBvC50U0NKJ2dKH29CDq6stk044xYxiYszOYkTBYFsLrRe3tB8fes4hZiTjmzDRWLidDQ5pbUFrbqtazXI9cFnNpCWNqEmNhHiscxsrnETYNEQigtHeg9vWjtneC272neah87Xwec3kJfWxUZjyKRrFME+HxoLa2ox48iNrdu2eVxadBVfoo5N5ev7/bNfZK6D1WWNaDXmdVy/EwSqqHJTCrYb/f3REam86RGlvCKiotwaLaJT/t+9jHStQoRfWFZVlkwynm35tg+qfDbI6tyo1U6cW0tWMqnxY4A24ahlrp8pnIOAAAIABJREFUe3WItmf7cNQ4H2pRkwmnuP5nF9gYXqFqj+yAoPlUB+f/7Vfxuvz7rvP9IAkCi+RKlJm3R5l/f4LI1AaFZBbTsLZYe1mMohpAnlrt5SXrqHHy4r/7lT0TNaIopRVCYOom0ekNpv7pDgsfThFfiGDkCpXx+NuUAKpdw9vqp+3pHvp/4Sh1B5t3npJ/imEaFitX5rj5/32IXlxoCiFofqqL5/63r+Btefi+L/Xz0uVpPv7jt8jFt0jC2r4Gzv/br36miJpcLMP1P3ufjbvLAGhOG2f+x5c58EvHy5vGfCLL8sczTL5+h/XbS2Sj6eJpoLnz+VYFmtuOvzPI4d84Q98rQ1JRsp9THQty8Qyr1xeY+ekw67cXSa0npAKspFyBiudIdWj4WgO0nO6i94uHqR9sQXPZHnnMlsnXrE5kZoOFCxMsfzxLdHaTXDxTVrJU+A0Uy4UiUBSBYtfkJrgtQOPxDvpeHSLQvXe2v1SGQjpPaHiFmTeHWbk6T3I5KsMzDLPi/kIp9oVNw9Pko+l4B71fOkzT8Q7sPsfeFm6mxfrtJT76P94gG02j2jWO/+45jv7LZ9CzBca+f4Phb18huRLD1I3yfRcuTrJ4aYoTv/8cjUdaEaqCkTdYuDjJ7f9ySRI/xZASBKxcmWX27VG6Xx7k6L94hpr22h1kjWmYLF2e5up/fI9COo/NZefpf/MFBr56jGw0zd2//YSJH90gHUqWN59CUZh/f4KOz/Vx/JvPUdvfgFAEeqbAzE+HufPXHxOZ3pCb3eJp5PLHs8y+PUL/V44x9JuncTf49jx+tpP00akQM2+NsPTRNLG5sCTo7+mj8vNiU3DVeqgfbKHnC4O0ne3BVecpHvDubYAUMgWGv32V2bdGsCwLRVU49LVTnPqjF7C57RRSOVauzDH5+m3Wbi2S2UxtqV2tbc9SUelp9zio7Wug++VD9Lw0iKfJt6/y3NsmejrP6vUFJv7xFmvXF0hvJivnj23Psc1tp7avgd4vHqbrpUN4GnxS6WTbX7x5qa0z0QzLt5cZf2echasLRBYjFDKFB26a93aTIpmczLE+tk54NszsJ7Oc+vopDr96GFftw5F9D1uWbFKG0pR/ZMm5cnN2k6t/fZXhnwyTCqUeuu6WaaFndVKbKRxex33TF+/rusW+SoVTjL89zo3v3mBtdE2SRA/ZTZZpkU/lWRtdk/3y0SzHv3acQ188hGc3QvghYeQNNmc3mf5gmqkLU6yPrZOJZTB046HLvx1WUcUaX42TWE+wfHuZ+RfnOf1bp2k62CTViNaT3YCUSc9EAv3Kx+iXL2EsL0EuJ4kWa/vLD4yiqkZ4fSgdndhf/TJq/4Gd84hpYkxOoF++hLmxIYmaRFyaBxeKWX4yGQrvvEXhvXerF04ItDNP42xrA8cuni3ZDPrtW+jXrmLOz2FGo1JRU1F2yn4jutOJ0tmN7YUX0Y4eA3uV7GCmiT58h8JbP8UqFFAaGnH+i2+g9A888LkvEVTG8DC57/49ViqJcHtwfO3rKC2t1T9vWVihDQqXPkS/dgVzY122kVWax+Wag+vXELVBtBMnsT33PEpTM5ay++FkuW+TSfSPP6LwwQXM1RV57bI3icC4ewfx8UdoJ05hO/c5RLU2qQI9liK3FsXmd2Nv8GPmdPKbcYxUVvZdjRt70Af2J0SiGiZ6KoseS2FkcmBYCE1B9biw1XpRnLur7cptUzDQ4yn0eBozJ+clYddQPU5sfg+Ky17R59sP1oxUlkIkgVGcm1W3A1vQh+p2PNR7da91LsRS6NEURm5bP26DsGk4W4Kovi2DdyOZIbcSRvW4cDTXgmVRiKUoRJJYeR1hU1G9LuxBH+KeQ5yycjOvo0cS6IkMlm4gbBq2gAfN7ynbR1RT61u6gZ7IoMdSmFk5roVdQ/O5sAW8leOjol/S6Ik06cllMvPrWAWd9MxqsZLF/ykK9kY/tmDNp15l83iJGpuKoqnEF8Lc+euPmfnpMNlIevdFQHGDaxgmqbU46VCC0MgKB6ZDDH79Kdz13n0vaiwL9JwuT/X3+EI0cro0M3qMsCx5orNxe4lb/+USyx/Pkk9md5Zpm7pFLqIMzMLe8sSrdm3fCyzNZcPUTZY+mubWX37I+u0l9Eyh+ofLZbIw9TyRyQ3iCxE27i5z7Bvn6HiuH/UxnZ49aahF9ZGjxkU2spUtIDSyQmh4pXzC/rATZCGVY+WTWdKhJFZpY6gp1PY14GsLPJY6/MxgyWeiNC4s0yK9kZD1UhXSoSRj37/G2A9ukFyNl+u78zql5xuMfIaoEZIT7T4W86XxF18IM/q960y/cZf0ekKeZO9S9u3PUXh8jdhsiJVPZjn4Kyfp+/IRqdJ4yM1SeQOxkWDmjWEmXr9NdHpDkn/3exSt0kLMwkAu5AvJHPGFCPHFCC1PdRLormMvb4xyGdYTTPzjLSZeu0l8MYKZ333eKJFZpp4nNrtJYjHC6rU5+l49wsF/dgJva2BP4980TPRsQYYU5XTiixFy8SwLH0xy568uk1yLVbSDZVjkkzkWP5xCKIJn/ucv4msLsHZjget/9j6bY6uVJ+OWDGlLbySZeO0Wml3jxB+ex1Gzc7Ft6jK0Sc/IkJn4YphcPMPEP95i5DtXyYZTlW1gmORiGWbeGkWxaZz5H17CGXCx8OEk1//iolTebJ9PLRmmmlyOMfKdK9g9doZ+6+k9KcJKC418PMvs26OMfPcq4fF19Nx9xsm292FyJUZqLc7arUW6XjjA0G+coba/QcrN9zJuLQszr1MovQcVQWxuk0I6j5HVGf/RDUa+c5XEcuw+z6/sP8swyObTrFydJzyxzuboKse+cY7annqsfcyZpTbJRYt99O2rxBfC1Z/lbc9xLpZh9fo8kakNNu4uc/RfPoPq0Mrqmv3A0A3G3xnnwn+8QHwlXhEq9CSg53RWh1e58B8ukA6nOf3bp3+mZI2RM8hEM5TC+yzTYm1kjYt/epHJ9ycppHd59+8TnjoPzYPNFQanD4vSnB9ZiHDlr65w9/W7kkx6iNPd3VDIFli+vUx0OUp4Nszp3z5NoEO+px9Hv0SXorzzx+8wd3mOfCr/WMt+LyzTIrmR5PYPb5NYTfD8f/88rUdaEerPYPeRTlN4720K77yFFY/LnzkcCIdzy7/PMLEKBcjnpEomvImpaVTkya6sEObSIvr1a1i57BZpUrUN79OuD2hzK5WicOlDjLu3ZdiTooDNJjPKaJosm2HKMmSzWMkkxuiwzBCkaahHj+0kOzQNdeAghQ8uQjKJub6GPjqCvatLhgg9CNksxtgIVjQKpoFoaUPp6t6hCiqRNObKMvnX/wH95nXIZKSniNOFcNjld0xTKnOyWay1VQrvvo21vo79F38ZpaPz/qRAJkPh4nsU3nwDK1ZUoms2hNcrMw9ZlgyzikUpXHwfKxpGuPdwaGxZxG9Os/j/vkHg9AHqX3mK8IU7xK9OkA/FQQicrUEC5w5T9/lj2OpqHut8qUeTRC6NkLgxTWZ+XRIOuoHisGGv9+M92k39yydxdTXueL+V1nC51QiRS8PEr02SXd7ESMpxqrgd2Ov91JzopemfnSunCi8TFrkCiduzhN+7RWp8CT2aBAG2Wh/ew53UvXQCz4F22MdB5v1QPixK54hdHiP83i0y8+sYmRxWwcDSjdKZFMJuw9EYoP33X6HmRJ9ciloWqbFF5v/TP+I93EXbN75AcmSezTdvkJ5awUhnUZw2nK31tPzGC9Sc6is/06UxmlsJE37vNrGrE+RWI5i5AqrbgbOzgdpzh6l99jBaYGtNXj6YXdkk8sEwibtzZBdD6PE0mCaq24GjOYj/9ADBF49jr/dvKf0ti+TdWdZ+cIns8qY0mI6mAIuFP329witUcdpo+fUXaPzFswjl072PfbxEjaaQjaSZeO0m028MU0hvneQIVfpVlAafaZhygbZtMpXqkxjDf/cJQhEc+ednsXv3LhkEeQJo9ziwe50VJ9tyo3KPoucJoXS/0N1lrnzrHVZvLFSQL4pNxeFz4m70Yfc5EUA+lSO1niAfz1TKl8sVQ3pbFD0uNJcNX2sAm2cf7SPkvdduLnDrLz8kNLK6tUgXUhEliiFAlinDhe5dRBs5nfXbS1z7k/fQnDbanunZ++bh5wQhZIrSQG89TSfaiS9GyvXORdMsfjRN69M92KukI90rEisx1m4tVmx6HF4n7c/2YXPv7ZTh04pSiJNpmOTDSe781UeMfv86uWhleKEou8lXz8Lhaawh0NtQ1Wy56n2Lz1F4fI0bf3GRhYuTFXOKvKlU5AlVIBBlgnR7Pxh5g/DkOjf+/CKZUJKh3356X8qIe8sTm93k9n/5iJm3R2SI5W7ziShl6LCwTKouHIWAQE89/u76PYVylF5i8cUIt/7yQ6bfGN4Z5ll6llVF3t8qzbdbp7mmbhJfiHDnbz4muRLl+DefI9Bbvy+y0rIsEktRQsPLjH3vOqn1eHkOsQyr8n4Fg5Urs8y9O0bX5w8y/O0rhMfXsExLEvyqIsu4bZ4spHLMvD1K27O9tD/be99FpWWYxOfCrN1cYOJHN8lG03JclMqy7bpGTmfh4gStZ7qpO9TM8N9dIT4vpeqqXUUoCqZuVMx9uViGqR/fofXpbhqG2u57+l5aHGUjaUa/e43hb18htZbY0f9y3Crl+eneNrNMi0woycQ/3CK1Fufkf/M8jUda9zzfVtzNtEgsR0mtxVn6aJo7f3WZTHjLfLakbC1lwJOknlF5EGBZ5GIZpn8yjGVYnP7XL+Jt9e9LRp9PZBn93jXu/PVl0qHkjmenvE6oMm5zsQzTPx0mn8xJdZ9t/2aGiqrgqfNIf6v9kjSiMqSkQg11P1iQWE9w5W+v4PQ7OfG1E9ieQJh1NRgFg3QkXS7r+vg673/rfaYuTu0IiXpYCCFo6G+gpvXRTybLa6epEBf/00XG3xknn8o/+IuwpVpkb31jWRapUIprf3+NbDzLuT88R1133WNR1jhrnNgcNqnU2i9Js896lKDndGY+mkG1q7z8v7z82OpSDaVNmDE9ReGDC3Ijr2movf1oJ0+itHfKDb0QMnwpEsZcXsZYXMBcXkLtHyirRHaUT1FQu3uwvfKqJFDkDTEXFyUhkc/LbDUnTu4aEgQCpbX1viauosaPOnAAc24G4fWidHShdnahNDUjamqkJ00mg7kwj37jGsbEBBTymCvLFC6+j9LVhQjUbl1PCMmJt7Wh9vWjhzehUMAYvot19llEQ8MD29XcDGFMTcqQLk1DO3QIJVg9O5QVjVJ448fo165APo/w+VAPH0E7PITS3AIOB1Y2I9v99k300RHIZNDv3AKHA8evfh0RDFLeqW/vW9NEHxuh8N47kjQSAhGsQzv1FNrgYVlvw8AMbWCMDEtl0u1bCKezqlJjR9nzOoVwktj1KXJrETILGzgaAngO1lCIJEmNL5GaWqEQitPyW58vEx6PDAtyK2HWvv8h+Y0Y9gY/7t5mhN2GHkuRmV0jOb5IbnmTzn/1FexNtfcQCBbp6RWW/uvbxK9OYFkW9gY/zo4GhIBCLE1mbg1H487DWSuvE37vNit/+y75zQTO9jo8B9uxTIvc8iYbP75KcnSB9t/9EjWn+h/bvsoqGETev83Sf34TUzeoOd6LoyWIkcqSuD1LemoF1eMg+LnDeA934upoqJjHzYJOIZIkM79O+L3brP/jx5j5AvagD3tDDYVoivxmXKphqZy3MvMbLP3nN4ldmUCrceFsr0dxyLZO3pkjNbxAbnmT5l87L9U15ZuapMYWWf3+B1h5HXtTLZ6DbQhFIR+KkxieIzkyTyGapPW3X0L1bh3kCU3FVl+D5veQb4gRvzYJQlBzog9b0Fsuo7Cpst8ekwr0SeKxEjV6tsDkj++wfHlGbqiE9KHxdwYJ9NZT016L3evE1A0ykRTR6RDhyXXSG8mKjVU2kmb8RzepP9RMx/mBfW0e3PVeTv/rF0mtx8knsuQTWXKJXPnv0ZkQm+Nre1at7Bell3J6PcGdv/64kqQR4Gnw0fn5g3SeH8DX6pdeNEKgZwukVuMsfDjJ3DtjJFZiFae7ngYfXS8exN9dh6exBlfQg6PGia+ttloxdikcJFfj3Pmry2yOSpJGqAquoJtATz2Bnno8jTWoDg09kye5Gic8uU50OlShBrJMi/DUBsN/fwV/d91nRjFi9zppP9fP/PsTZVWNqZusXZ8nvhimfrBl39csEQNrNxZIrca3fiEg0FtP/eGW8mbsswrLtMiEU+TjWSZfv83YD25IkkbIsCh3gw9Pow9nwI3NbS9mEMmRDadIbSSkqs4wCfQ24Gvd26llaaKPzW1y/c8vMP/+hFS+FaHaNbzNNfh76vF3BXEG3CiaSiGdJ7kSIzoTIjYbIpfIyYWIJcMiR753DdWhSRJ4H2ksywTJfJhrf/o+c++O7VCiCUWU28Pd4MXhd2FzOwCLQjpPLp4lG0mT2UyST+YwdRPNZaPtmV5ctQ9eiJTmltR6nFt/eYnJ1+9QSOUq7u/wu8rPsrfFLxV0eWPLQ2c6RDq0pUgqJHPMvDmKaVo89Uefx98Z3Pvivtg/k6/fJjyxhq8tQMtTXdR0BMlG0yxemiY6EyrP7flknvn3Jyik86x8MgtCUD/YQvPJTtwNXpIrMRY/nCK+GC2TGqn1OMsfz9J8svO+ShbLsticWMN8zSSxFKW2p57mpzrxNvtJrcVZ/HCa+FKkPKdmo2lm3xklPLnOxp1lFLtK/aEWmoteNLG5TRYvTZFaT8h5z4LYfJjV6wvlsM/7IZ/MMfbDG9z5m4/JhJJbfaQKnAE3/u46At1yvtXcso8ym0nZRzMh0htbfWTkdJYuzyAUwdP/08vU9jXuqY/u/W16I8n4D24wf3GCzKZUG5XCAwO99fg763AWx2EuniE2FyYyuU5iKVJxeKBnC8y9P05woJGh33wa1bm3ZYSZN5h7d5zhb1/ZQdKoDq3ohdOMvyuIzeOQJMNGguhMqDhukxg5ncVLU+jZAtloevebVWsPIUCBliMttJ9sJ7GW2NWTRagCVZOZg1wBVzmTk81lQ7Wpco5L5cnGsyQ3kqTCKUl83GdTndxIcu3vr9F0qImOUx2PpODcK4yCQSaSkarElTiX/uISUx9UIWmK5K5qU7F77Ng9djS7BkIaDheyhXLWq3u9VVS7SvPhZtyBR9tMlebY8FyYi39ykbE3x8p+ODsgQNVUmXGr3osrILNPaQ4pvS9kipm7wmmZvSqzu6dNPpVn+J+GUTSF8//teWpaHv0E3xVwcfDlg8xeniW1mar6GSEEQhPYHDZcAVe5Dna3Hc2pIRCy3ZM50uE0iY0E+WT+/j5CeYOZSzPc/tFtzv3BOeyeJ3hIVChgTI5jRaIAKG3t2H/la6g9Rb+ScvtJFQKmiZVMYm2GwG5HeHZRXwgFpbsHe2fX1s9ME/3qJxgjw9J7xe5AO3EK7eQpELsc/AixazpeAVg2G7bTZ1D8fpTWNkRDA8LpKqcBlkW3UHt7UQcOkPvBdzFu35LhSfNzmMvLqP7ADqJIeLxoQ0cw7t7GSiYxV5YxpqfQ6up2DTeyLAsMA2NyouzDI2r8qIcGwe7Y+dlCAf36VfQb1yRJU+PH9qVXsD3zOUkybau32tMnyZWf/oTCBxcgl8O4cwu9fwDbc89jadrWu6IUPhKLon/4AdZmsSyBAPavfBXbmbPgdpfrrHT3oA4OobS1kf/x65LU2Sssk8zsKqrDRvs3v4T3YIfcxCfSbL57i7XvXiT05nU8h9oJnj+6L/XmrhDgaK2n8ZeeQfO6cHU2ovndCE3FSGWJfjTK0l+9Q+zqJMnRRYINARk6VkQhmmL1OxeJfjSCozFA41fP4jvRh1bjlgKsVI7cWgRbrRfN4yw2qSR4UuOLrH77Ano8Tcuvn6f2c0PYAh5J1KyEWf3+h0Qu3mX1uxdxttfjaNl/+vZqyG9ECf30GoVYitbf/DyNXz2L6nNh6QaJ27PM/YfXKIQT+Ia6CL5wtDKrbRGWZUkFTSpLzbEegp8/hr3ej1AFejKLnsjg7mkuk8yWZWEkM6y/9hHRy2PUHOuh+WvP4exqQLFpGMks0U/GWPmbd9n4pys4O5uoe+m4JKcAS1XwHGyn5dfO42itw9lah+pzIYSgEE0S+slV1n54ifDFuwRfOIbnYHuxfwXew114DnaUlVvpqRUQguavPYf3cGfF8ypUpaJ/P614rERNai1BJjRRNpoM9NQz8NVjdHyuD29rQPqjlE7KTLmZW7+1yOh3rrF8ZbZiI5ZcjTH9xjCNR9txBve2ABAIVIdG47E2LLMVtqtpihvqmZ8Oc/n/fHNfZsP7halL/4Sly9MVhJCnqYYT3/wcfa8ewV7j3MHk1fbW03isjbqDzVz/swvEF8JbJ56qQtszvXR8rv+hM8ZYpsX6rcWy4kBz2Wg9083AV4/ReKwdZ8BdJBW2CIjUeoL598YZ/d414vPh8gLN0k1Wr8+z8sksnqZjj8WM90lCCAEqNB5pJTjQyPIns+W2TSxFWb06T7C/cV/eKSXk4hlWr81VqD1Uu0bzqU4ZUvUZh2VapEMJ5i9OMPq9a2SjaTSnRvBgM90vHqTpeAe+tgB2j/QosJDZj7KRDImlCJujq6zfXqT1TNe+FHLZaJqRb19l4YOprblBgLvBR+8XBul+eZDa3gY0tw2hFMdt0UQyvZFg6fIMYz+4Tnh8rbzpzUUzjP3gBoGeerpfHtzXuM2EU9z9u0+Yf298B0lj9zlpPNJG5/MD1B9uwdvir2gPTEnWpENJEksRQmNrrN9YQCiClqe69qwOKKTyTLx2i+k37laQNKpdznsHfuk4zae6cNd5EJpaEjjJ+TaRZWN4hcnXb7P4wRT5RBaQG+/5d8dx13s58fvP4dzHhiu1Fmfu3XE8zX6e+qPnaXu2D81pwywYtJ7p5vIfv0l0OiQ/bFlsDK8QnQ1RSOVoO9vDyT88T92BJhRNRc8VqB9s4cq33iG9IckNs2AQGl0hF8vcP+TIgthcmNRqnEBvA0/9dy/QfLwDxa5h5Ao0Hmvnyv/9DsmVmPx40bNq7cYCpm7Q/dIhjn/zHP6uOhRFIZ/O4e+p5+ZfXCQXl+1k5HQ27i5TSOdx+F3Vi1GcNxc/mGTk21fJbG6RNJrLRsvpLgZ+oTjf1rrL48+ywDJN8okcoZEVJv7hFgsfTFJI5srtsPzxLCPfucapP3pe9pHFfRUM925Lc7EM46/dlGF6AjyNPnq/OET3Fw5R29OA5rKV3yvSe6RAZHKD8dduMvvWSLkdQCpjZt4apeO5fmr7G7kfShvw6GyIke9clYT2tsI5A256XzlM/y8co7a3XmZrE1uKmlwiy8btJcZ/dJOlyzPomTzLn8xIldpDwBVwcfALB5n9qHITrahKOf10w0ADzYebCXYF8TX58AQ9Mg21ppbb3CjIsKLoUpTlW8tMvD/B+ug6+XtVf+WGgM2ZTe6+fpemg004HkHBuVcYeamoycQyXP/OdcbfHkfPbq2zhCJw1jip7ail5UgLjQcbqWmqwVnjRHNoCEVg5Azy6TzJzSTRxShrozIrVnIjSS6Vw+V30Xa07ZHWACUSOrmZ5JP/+gljb+1O0ticNoI9QXqe6aH9ZDu1nbV4673YnFvj1zRkCu/EaoL1yXVmPpxh4doCyY1k1XDxfFqSNb4mH2d/5+wj942iKrSfaqf1aCuT709uZaMSAs2p4Q66CXYGaT7cTMNAA/4WP556Dy6/q6IeJdPrxFqCjakNpj+YZu7juV3rAZJ4GnljhP7n+2k/0f7k/BcMAzMcLhv6Kk3NqK1tUNr4l8eCwFIsUBREIIAIBMoqjmrjRSa8qCRZLNMskj/lS8owH1UrqwD3haKnhahvQAvWVZjg7jAoVTWUtjZsZ5/FnJrCSiawUjKsSR0crFCkCCGwFKWsGDImJ7BSSfThO6hHjiA8XnaDlUphjI1CNgdCoHZ0onR0Vm0nc3MT/crHWKmUVN4cP4nt3HlJ0txTB0tVEfUN2M6/gDEzjTkzjZVKod+8jnbsOCJYt/VZkOql+XmM6Smpjild//TTUCTXyoovRUH4fGhnz2EuL0siyNj7Ibhi0wi+cJTaZwYRxVBWLeCh8ctnSE8uE/lwmNjH4/ifGkD1Vn/n7hea303Dq6fluNm2j9L8HmrPHyF2dYLYlQmyiyFphq1oZbIlOTJP7Mo4qstO89fPU/+FUyiuSjLU1dMk/7LdUy9bIPLhMJnFDeo+f4yGrzyNrXZrLNgCXhoLOqnRBZLFP46mWngM4Yv5UJzM3Do2vxf/0wfRivcVmor3cCeegTbC790mPbsmiZpd5nAjlcXV00zLb76AvcFfrp+9iR2qLCxIz6wSvTSCze+m6Wufo+ZEbzmZhOb3UOc7QXpymdAb14h+NELgzAG0gKf8bDpagjT+4jMIrTJxgOb3UPfSCaKfjJPfiJFbjeAZaNtS6qvS284yrWI2MCSBpKnSXPszQMzci8dK1FiGiWHItKYNh1s49a9eoOV0V8UCuzQIFMtCc9roeuEA3hY/n/xfb7H08Uz51MPSTdZuLhBfCMtTvr20bUmajDwRuzc3u2mYW4vAJ4h8Isv8hYkKMki1a/R+4TB9Xz5SXuTveCEgN3w9Lx8isRTl1l9+WN4QpjcSLFyYpOWpLhyPUIfShldz2ej/8lGOfeNZajpqy4O8YoK3WwS66/A2PoWr1s2Vb71TzCJSrGcyy+KlabpePLjrxuXTBneDj7Zneiu8efRsgcWPpun54uD+iZWiymLj7nLFwskV9NB2tvexZcD4eaMU7pNYjmL3Oel7ZYjBrz9FoLteekUUh812p3hHjQt/Z5CW013kEyfKabr3oqYxdZPFS9NM/3QYfdvGx9vs5/jvnqP31SGcfnfFfUvfVR3g99ThbfHj76rjyrfeYePOUrn6nw2uAAAgAElEQVR/Umtxxn54g4bDrfg6HqxIs4peJQsXJ3aEdCLA1xLg4K+epO/VI3ibaypIl+3lsnllVp+SUjAbTZOPZ2XYEzvng3vLUDLzHX/t5j1zi0rH+X5O/sF5ggON5ftvv15pvu0876XuQBO+Zj+j37tW3nwX0nmmf3KX+kMt9L4ytOdNV4kE7//KETrPD6AVw/xUu0rLmW56XjrErcWPZLpuZDhTIZXD1xZg6LeepvHo1gvWblfpeK6f+QsTzL49VlZCJRYjZGOZckanXctimCiawqFfOUnrme6yh4lqV+l8boDVq/OM/fDGVthjTKrCggNNHPntpwkONJVf4k67m56XDjH//gSrV+fKdY3NbVJI5arOd6VxH58PM/LdaySXo2VCQnPZ6HtliGPfOIe/MygXH/f0kVXso466fgK99Tj8LiZeu1kxT82+M0rr6S66XjwE6tb7bi8opU4H8Lb6OfF7z9H7xcOyLlWfI43mU5KEVW0qYz+6gVHa5FsQnQmxfnuZQE/9A2XaerbAzJsj0pNo2zxp9zk59GunGPqtp2XGx20bHiiOW5cN9+cPEOit5+b/8wFTP7lbcaizHwgh0zZ3nOyg9VgrUxem0Owa/lY/7Sfb6TjVQevRVrwNXuxuO6pN3bH22D7HuQIugl1BOp/q5OAXDnLzBze59YNbpELVVRRG3mDu8hyh6RBtx9ueuFeNoRvE1+KMvzPOrR/eIpfcIncdXgftJ9o59Mohus504W2QZEfVZAaWHBNGwSCfyhNfi7N8a5n5T+YxCgb1A/WPvAAuZAsMvz7M8D8NV/fOEeBr8jH05SGOfPUIdT112LaRi/fCWePE3+qn9VgrB146wOxHs1z926ss3VyqGl6ejWe59f1bNB1sYuDFARnG+RB9Uxof3gYvB146wML1BQrpAq6Ai6ZDTXSe7qT9ZDt13XU4fU6pnhFi1zWuw+fA1+SjeaiZ/uf7mbk0wyf/9ROWby/v6tUWXYwydWGK5sPNknB7EmNMIDM6CSHVMvE4VjKBcLuxROXMtOP+n4JDvWqEUJUPyRN+RUVp75BERTIhvXZSMnTUqtJ1IlCLOnQEY24W8nlJ2KyuIvr6d25qAbAw11bl5y0TnE7UoSrETjEsyZydxlhalGSTrwbtxEmEz7dVr3vqaQFKYxNqXz/mwjzoOubyEubaGmqwrnIeKmbUspIJ+X2vF+34yR0kTfnaVjG71ZFj6DevyzC4PUGgBbx4DrbLDfS2d48W8OA72k308hjp2TUK0dRjIWrK5dVUMC3MbAGrsJV8wcwVUF0OGdaXzsrNfvG7lm6QGlmgEEvhO9JN4OlDKC77A8e2ZVnoiTSJO3NgWbi6m7EKOoXNeMXnVKcdze+RoWDTq1jnj8jU44/4rJh5HTNXQPO5UYopzUvtoNg0VJddknPZ+/u6ql4XgbOHsNf7d5KH96xjLNMkNbpAPpzAe6AdW8BLIZqsuJ6lG5KMAjKza+jJjCRqtl1T2FQwTMx8AVPXwShZmJgoDk2q29I59hwf+hnFE9lFepv9HP2dZ2k724Ni37lpqPi3qhAcaOLQ106xObFeIRPPhNNsjq9RP9SKquw/Hv3nhdSaTMO9fUHqbvDS+fwAjprqJE3pZ5ZlYXM76Dw/wPRP7hKdkafRpm6yemOB5Gr8kUkRoSq0nunm6O88g78ruGNxfG95NLedzhcOsH5nmdHvXSurhCzDIjoTeixl+llBtWu0Pt3DxD/cKp/0W6ZFeGyV0MiqzM60R4llaeG6cm1eSvmLEIqgYahVen7scmr0WUM2ki4qaWwMfPUYx79xTpJa92zw7v27hYVq13DV7W2q2R46OPX67Yr5wO51cPBXTtL/C0fLYUu7ziuWDKdoeaqTod88w+V/Hy33kWVabNxZZvmTWQZa/PclJconvSsxJl+/vcOg1tNUw/FvnqPvy0crPI52LRdgKTJkzNvsh2Z/1c9XQy4ufVISi5HtF6b+cCvHv/k56g41lzctu95fkWmqh37raTLhFJP/dKf8PKc3pB9K04mOfYUzeptqaHu6p0zSlOcxl52mE504X5MeK+WyKIKm4+00DLVWhAValoUz4CbY38jChclt5E5ehupUXeBuryTUdAZpPtWJaq9c+Nl9TppPdjDz1kgFyaUU58LavkaZ4Wjbd9wNPmp76li7uYBVUmTFs2QjGWm+XAVGTmfuvfEKYlAogpZTXRz9nWcJ9NQVF/87V/clFQkK1LTVMvQbZ4jNhFi5Ole+VnojycxbozSf6sQZ3Fu2v3th9zk59Kun6PvykbLCbbfxYiHH+MFfPcn67SVCoyvlNVEhkyc0skzvFwexPUApl1iKsHBxspxxD4oq0bM9HPrVU7jrvfctB6pCoLuOI//8LLGFMGs3Fh5pbeZt8DL05SE0u0bbiTa6n+6mtrMWh8exw4R111P/IiwsNKdGQ38D537/HE6vk4/+8iMykeqq3dhyjJU7KzQfbpZE0BOEaZgsXF1g/pN5EmuJctlrWms48bUTHPnqEQKtAZR7Mmjt3HwAFmgODc0hFSGNA40c+uIhCpkCvqaHz2poWZLsXRte48Z3b5AKVyG5BAQ7gzz7e88y+Oogrirk4m5QNAVvvZfBVwap7azlwrcuMP3BdFWPothyjJvfu0nz4Wb8e/RfqgYhBKpNpeeZHg6+fBCby0b/+X6aDjXhqfPsSgDetx5Ff6XBLw3ia/Tx9r9/m6WbS1WVNXpOZ+H6AqnNFP7Wx5vNtAzNhtLWDjabDNuZmyH/5hsyq1BLK5bNtuva8tOIB3kJCbsd4XCUVSfohXKo0A7Y7WiHDsvMVSsrWJEw+sgw9s4uLJutoutlKJOOMT6GFSuGkTU0ovYPbKmTSp8F0HWMqSnIykMWEQxWePXsWg9Nk941qgq6LsOyQiFU06wkq/J5jMXFsjJGaWhEaWq6rwLKAtS2NoSvZh9EzRY5sb2SokieOZrlgYYeTWJmcrtfZB+QIWYmufUYqdF5UpPL5FYjGMkMZq6AmSuQXQlTMg3eDjNbILcu+8fZXr8v3xwjmSW/EcPMFVj7/geEfnptZ9kMg/xqBEs30RPp3cfWPqF5nGh+D3oiTX4jhqujAat4OFaIpcitxxCaiv2eMK8d1/G5cDTJzzzoabZ0o2wcnJpcYurf/U0VQtSSGbMKOkYyg1WQ673tWbWyiyGSo/Okp1fJb0QxUjlJ2mTyZBdDsryPqZ0+zXjsRI1iV+l4fqBM0jwwjl5IE8OGI23UHWhicXMrdt3I62WPA+tTHlpTgmVKg81SWEEJvtYANR21bDeKq4aSsaSnqQZ/Vx3R2c3yQMxsJkksRggOND6So78r6ObALx3H3xl8IJFQ2nTZfU7az/Ux+/Yo6Y1E+feZzSTp9Th1B5qemHHd40KpbQPddTSd6CA+v5VxJBNJs3x5mtYzXfsyaM5GUqxenauQk9vcdlrPdO8rhOSzACEETcc7OPz102WSZi/P935hGVJNt75ts4sQ1B1spu+VoV1JmsobS7WBYlNpPdNN47F25t4dK18vn8iy+JFUgzkf4A9j6iYr1+YJDa9ULIo1l43+rxyl95WhMkmzl/o+1DNiQWRqg+VPZitOUR0+B/2/cJS6g80VRMP97m1ZFu5GHwd++QTrd5YqCMvQ8AorV2bxNh/bm5mdAG9roKx2EdsW5hYWvlY/rqCngqhR7Rr1h1t3eAQJIRCKgrfZj+rQykSNqRtkoyksk13tCErfD3TX46rz7Pg5CtR01eHwOSuIGs1lp+FI646wqtJ7ydviR9VU9GKbm3mdbCy9K2mUWosz995YherKWetm4BeP4e+qezBxWxy3Fhb+riBdLx1iY3iZQtFQ1TJM1m4tEpsP46ytXODuBZJEbpHP0S4kzb3tIMtSR/NTnYQn1yuI+tjsJnq2sCtRY1kWlm6yfmdZZtXatqZy1brp+7JUoe2tHNL3q+flQcLj6xWhf/tBqW8PvHyAnmd7cAVcFRvn/T6fW6SWhTvo5vivHmdzdpM7/3gHs7BT8aDndJbvLHP0l48+caKmZCBcNqUVUNtVy7k/OMfgK4M4a/YwlxZx72cUTcG9x7D0ByEby3LrtVuEpkNVCThfo49nvvkMR37xSNl3Za/9VPqcalNpGWrh3B+eIxlKsnJ3Zce9TMNk4doCM5dmOPbLMqT7UeBv8/Piv3lR+v647Q8Vsr6jHnaV9hPtnPkXZ4gtx8oEXAUsiCxEiC3FniBRo6EeHETt6saYGJdZgj64gDEzjXbkKOrhIygtLQi3B+s+oUU/T1SQGqYplTLZDORyMlOVYcifmyZmNCKNjLe+XHWTWFYrtLSi9PZjrsuU2cboMNbZZxANjZXXAKxEHGN8VKa/VlXUvn6U0ufuVWhkMjIN97YQI3N1BaIR7gvTLGZvKv7bMLDisa2MV+Xrp7Gika3wtNrgfUO2ynC7ZVhbUemzJ6iiIhNPGUKgOGwIITALxu6ZCfcBy5IJUhK3Z1j9+wskxxZQbBq2oA+txo0t6EMoAj2ZkWnC7/2+YWDmCpKEdTv3pXYxc3mZlrpIQlVTAQpFw9nRAEKUVSuPA47WIDUn+9h86wZrP7wEpoW90S/DsT4aITW2gLO9nprjvQh19/eR0FSUUqbFB5TNMkzMXF4qvorp7XfWWWALeOWfWl+FN46ZKxC5eJe1H14iu7BeTpuu1bix+T1YukE+FMPMPx5D/E87HjtR4wp66HrhwL6MOkEuZmt7G1i6PFN+KE3dLBtfqk8+nPvxoGhaWiHNFuDwu7DX7F11orlsuOo8iG2EoVk0V7RMa0dY155RVHs0Hmvfs8ltaaNT21uPK+ipIGryqRzZaOaJS7gfJ2weBx3n+ph/b6LsIWEWlTGJpSjBA00PrE8pZjU8uU54cr3ixeRtDdB8qvNT79uzX5RCnmo6g3siaR4WhXSBpcsz5LaRnapdpf1zfXhb9q5AKcFZ66bxWLs0Id2WcjwytUFyJfZAoqaQzrF0aZr89o2hgNq+Bvq/fOS+KrnHAanc0ln5ZJZMaNuiXECgr4G2sz2o9r1PCKXnue5QMy1PdVUQlrlEhqXLM3Q+f+CB7VK6lrvei2OX+d4RcO/wJbJ7HfjaAihqlYVOca7cvoE1TatIVDzgxFMReJp82FxVDDSFfDfdS8g4a914m/3VSS4hcPjdFVnKTMOkkM7LNey2j5ZD0+4sE5vd3CqqkKFVTSc69rXpE0KSjE3H2nHVeSmkwuXfZcMpNu4u03CkDUXsPsdU+6nqtNF5/gCefSi5ADSHjfpDLdJIt7CViSW9mapQyVSDntNZu7FwT8igIHigaYeq6n4QQqDaNVpOd+NpvEZ05tFOWR1eBw7v7iq4/WJ7yMvQV4aY+3iO2PLO02XTMAnPhcmn8hX3f1LYTi57G7w887vPMPSVoX0THvficcx3pedmdXiV6QvTVUOSNIfG4JcGGXx1ELunSqjBHlEKe2s92sqxf3aMyHyEbHznhiwTyzD+9jgDLwzgqX841Vr5fppSoTZ6HG0mnwOVnmd76DzdyciPR6oaDKfDaWIrMdn/j9m4eouMaMH+pVfJG0Y5zMecnSG/tIS4/BFqTy/qoUHUgQMowTqZicja8uv5eaK0hiOXxVxfl/4tS4tY4bA0Pc5lJXGj65LM0IvhTnuFy4V29DjGrZtYiTjm0iLG7AxaXX3ZVLjsCVPMhoVlITxe1KGj4NyF/E6nsdJb5TBnZ8n8+Z/saV9v6bpMk15CIb+DVLHS6S1CSghJ0tgfbEotVLWc6WuvRI1lmFjVErsUw5BkeI6650yhu9+oeEC3FmHlb98jfn0K3/EeGn/hLJ6BVlSvC6EqGKksC3/+Y/JrVUyRFQXFphZDpGS77XXfI2waQlVQ3A5afuN5/E8N7P49AarbWZ3AeghoNW6afvlZCuEEsasTpMYXsQW8UsmSyuJsraf5157D3dt8/4OffTyuQlGKfjAK3iPddPzBq6hO+9Z1tg8PAagK9rpiaLsF6Ykllv/mHXLLYYLnj1D3xVO4OhtkWJoiyK9Hyf/v3yU9t7a/xviM4vESNULg76rbISPfC1SbirvBi2pT0UsvHcuikC5g5HVsT9K9/rHCwsjrmEblSFTtmoz93iMUVSl7LJSvXMxm8ChSL82u0Xi0HddDyObtXseWX1CxCJZhkU/mZCznZ8CkqbRJbRhqI3igkaWPUuX2TCxGWLk6T6CnYYcUvBr0rM7q1fmKcBhFU2g+2blraMRnFgJq2mvLBNSTRDqUIDS6Ug43AXDVeqgfbNnxTOwFSjFswuZxVJgApzcSJFei1A823zf1c3IlTmRqvSJriGpTaX+2j5qOJ0talZCPSyNgPbe1qFE0lcaj7XgaH6xIqAap/OqpSPFtGRahkRXSG4m9ETWqgjPo2XVRoTo0SY5smzM0tx133VaaxIrrCVCdWqVi0LQwcvoDpz3FpuKs9eyqNtRcNlRnJVHj8Dl3Vb4JQYXBLsj2MXY5xdGzBTbuLlWoKVWbSv3hFly1O+P79wJXnQdfa6DCWF7P6USmNjALxn2fxWrN5a7z0HC0TaYh30dZhCpw1XnQ3PYKwsXI6/KddB9kIilic5sVp6KKplB/uPWh3kPeJh+B3np5zV0MVR+EJ/W8lt4vzYebaTzYSHwlXjUUIRvPko6kHylkaL/QnBqHXz3M4CuDj0zSPE4UMgXG3h4jvhav+vu6njqO/NKRR84qVYLm0Oh7ro+RH48wf3V+x4NimRarI6usja3RW9f7SErhJ9m+Lr+L3s/1MvneZIX3UAmmbhJfjcuDzn0Q+XuFEAJLVVGHjuLwByhcvoRx+ybm5iYU8lgb6+ibIfQ7t1CamtGOHEM7fgKlrQ1s9p/r4Z4MbTEwl5bQL19Cv31LGiPnctIjpqgCKGeAKpEPe1x7C5Cmwt09KJ2dMkV3Oo1+5zba0BFwb5v38nmMsTGsREIqSTo6UDs7YTcSvpCvVPYYOqSSDxcJWqU+ViGPVVLrCAEOuyRsHnQtoSDs+yOezUyeQjSJy2oCpIKn5HGSW4vIpCd+D8oupNVeYRX/k5nfIDmygOp10vK156g5faDyIKbo51INisOGLegDC3LLYYxUDsW5t32p6pWKkEIkWfZmEXtQUz6WwwPAXleDs72e9Mwq3sFO7EEfisOGozWI93AXzra6qtmeHvq+moq9wY/QVMx0Ds3rwt60tz2RZZokh+fJLoRwdTTQ8hvP4+purgzLEgKz8GA1zT1atH3V4dOEx0rUKKog2N9Y4dWwFwghsITA5raXTRZLsAzzvukIP30QKJp6D2khvUxknvm9wTTMnRsCIYoS7Yd/eG0eO7UDjfIUc5+6eaEqso+E2Lb4tOQD8xmLE3TVe2l/to/1m4vljUchnWfp8jQ9XzgkvWoegPRmkpVrcxWx7o6Am9az3djcnxVicW8QikLdwaZyWMmTWGCVTrhic5sV3jQAzqAHb0ugPPM+KJ68AkJINcU9xs56tkBqTSr2qmVdKpUnPh8mvXlPeQJuGo+2oe0xNfGjIrWeILEUrXjObG47wYFG1IcwrC5tKP1dQdz13opwoEw4RWQ6RG3/g0MsFVXBUeMsrmUrPyuEQAgZDrv9lE1zaNhrnLue0Egz023kiGXt6R2g2FSp3tklvEiU508qSKPdDwHEDmNVKZ/eJdtKPEtkcqOirIpdo7Z3i/jd17hFEkWSMNsqtGXKrGaFdO7+mbB2Vgdfey2exv2RA6X5XnNoMmXzNlimVZHZsBrS64kKDy+QYzfQU7fnbGfbobntBLrrmVfGH5qoedJw1jhpPNDIzIczO1NhI41zs/FsORzpiUNIwuPoLx3FXSRgf94kTelZiCxEWLi2UFVNo9pVes710NDX8FgI8dJYrmmpof1kO8u3l6v2T2ozxfLtZbrOdD0RkuNxQNEU6nvr8dR7qhI1lmmRjqSfGFEDxVlJ01C6unE0NmGcegrj1i30sREZjpPNQjqNOTNNfmkR/dYNbOeeQztzFlHz6GnQHwZW0ZDXmJoi/w8/lGFb+TyoKiIQQGlsRNTVo9QGER43OJwImw0rkyH/k3+S6cUfhOL7TgQCqINDGJOTUrkzPYm5soLS118e/2Y0gj4xBroODgfqwUGE/z7hapa5bR0gpEdNW9v9TZGrFVFVpWfNvd8zLcovyNK7VLC3fYcQ7H1CsyjEUqTGF/ENdYFdK9dLj2dI3p3D0g1cnQ3YHgdJa1mYmRxWvoDmq5FEwvbDc9Mit7xJZm696ntasWl4DrSjeZ2kZ1aJ35om+NwQVCM4TKsyo5TPhXeoi/T0CrFPxql9ZhBHa3Bnm5a8cR5VQXRPWWLXpwi/f4eaE720/94r2ALerfn0cd6L0jUF3kMd2Gq9ZBY3SNyaJvjCsXJmr8rymYDYai/TQk9lsQwDtcaNrdZX0ZaWbpCeWiG/8QAvJCEJI6EqmHm9bDpcbQn2834XPgiPdZchFEVmiHiIU28AUSVUxNoHi/2pgJAeMKpD24qhtyAXTZOLZffsf6Kn8zLMaVvVFVUphkM9AlHjtuNrkVL/fS8QhaiqNPksdU8Jqk2l5XQXvrYA4Yl1YMujIzyxjqvOu6tcuCTXDt1dIb7dd6EYDlM/2HJfRVn5JWCa8ruK2HVz+SgoPztmMU5D2ZlpZq8QiqCmM4jm3MfG8CFgmZBcjpFPVC48hYDUehxjl9OO+17TkmbA926wLcsiG0nLn+9SLdOwSK7Eyh4hJbjqvHvzHHlElLwlMptJMuGdm92a9toiIfJwZXAG3HiaaohMb2wpNrIF4vNSrWAp919IC1XIUKNdPyN9Z7arXRVNvc84knXZcbU9TDKKqqBVC3vauvQO1Z9qV1Edu4/p6nWvXpZcIktyJVrxa4E03d0cX3uoPiqk8ztSwWPJkNNCuoCrrvr3qkIIPA2+cqjefiFUpQpxZ+1KPpXGbjaSriACQR4YeJv8DzV2VZuGp9EnF9m7ZL35eUNRFWo7aqVCuAoRYBbMXdNPPwlodo3+8/3U99X/TBSAe4VpmKzcXSEyX91fwxVw0X22G9t+CMkHQAiBZtdoPdqKzWWr2j9G3mBtdI1sIoun7uHDn54Uyl5jQTfeOi/h2fCOz1hFRfp+yeF9FmRrbne7UfsPoHZ2oz17DnN6Cn34Dsb0tPQ8yecx5+fIR8JYiQT2L75SziT0s4YVjVB48w2M0VGpSHG5ZArqp8+itHfIcJ/tahohsEIbFN57Z8/n8kIILE1DGzyMfukDzKVFzM0w+tgo9s4uacJsmpgz01jrcg0qamvRDg2CZtv9GVW1rXTiikDtH8Dx67+JcOzPbgIBaJr8s/3HNptMfQ7S10bXKWV9u++8YVlF35y9jzczVyD87i1cHQ14DnWgOGwYqSzh9+8QvzmN5nPjP31AesKwbe1c8tzCAqNEXFnFgxQDYSpYJcP+UpmFQKvxoHqc6Ik0ybFF7A0BFKcdM18gu7DB2g8vkV/bORcJIbAU8B3pxnukm9jHY6z83fugm3gPd6K45b7OyhcoxNIYqaz8eXFtobod1D43RPzaJIk7syz/3Xs0vHoaR2MAoSkyY3ImT349ih5N4X/6wGNLR26ZJvn1CHoiTSGcID25XPbjAYHQFOkBE/Ag7NrjIU+FwD3QRuDsIUJvXGXluxdBCLyHO1Fd0pDbyuvo8RSZhRCu9nrcA23y3aQKbEEfit1GfiNGamoF31AXQlMw0nlS44tsvP4xejJTbt/doAW8qD4X+dk1YtcncXY2ovlccjwbBorDjvKE9zSPA4+VqFHtKs5aN8pDGt1+OpYOj4bShtbpd1WExMSXIkTnQnhbau4bZlFa3CaWoxVGwgDOgEtuzB7BSNjudezwjHh0fLaYmrJBZmcdzac6ic5ulk+Fs5EUi5emaT7RUc5iUw2FdJ6Va3OVxqQOG62nu4thHfeHEY6TuTGKEUviPDqAo6/9kZRSVWGa5CbmyY3PIRx2PM8eR/E93MmEYlNxBtz7Ct97GJgFg3QoiaFXnq5ujq/xzv/6/Yd+gZi6QS5+TxYWS5IS91vIyvIkKhUdQvqd/KzMokuE0r0bds0pfaweZeK0eRw7FBtm3iC1npChKg8IcxNCoDq0fQ1doYonYqIqFLHvk2NFVR5PKF+RkMgnKwm9fCrPlW+9g/qQsmLLsigkczuIKjNvPFDJcm+XKIrAWev+mSoELMsiF8/sSKetOWw4g+59j12pBLOw17jQHNpDp+l+kpCm2AJ37e7zpWmau6ZWfhLw1HnoPtuN/X5E5s8BhUyB5VvLu4bP1XbUUtddt+9Q+gdBKILajlocPgeZ6M7sXJZpEZ4Nk0vkPpVETQl2tx27116hEizDQiq5fwYnaWLbZthyOFBa21Ca/n/23jM4suy+8vzd59L7hPemHMpXdZn2lk3TbLJJNpuiRqKoHa12pNCGIka7M7ERuxsTofkw+0GzsbER0mhkRiOJFLmURImm2S022Wy2r+qqri7vUAZAwQOZSG+e2Q83MwEUTAEFVBXanIhuoJCZ791877737j33/M9pRN29F3vwOubxYzK6OZnESaUov/U6SnsH2p69Nb+Wu4Hq4pXVfxnr4gVJ0qgq2u69uL74JUS8rjYOE5XvU/scorL6vzoo9fWom7dKhVG5JMugDh1GxOJQyMu0p1wWFAW1ZxOioWHZ7Qm3G+F2V78QTrEgyRWP5/aHAnOPv8uF0LSaf46Tz8vjpN3iGWbb8r0r7m4CIypNZAf+7Cd42uvR/B5KUymyF4ZwyhbxT+0ltH+TDDZAbtopW6RPXaU4Mo1VKGFlCmQv3sCxHHKXhhn5/15H9blR3Dqu+jCBHZ2SSBHg6agnuKeH6TdOM/ytV0mfvo4e8mKmcuT6R0ARBHZ1kT59bdEWG3Uhmr76MFauQPbcINf/+Ie4W+LoMalSNVOVZKWOerr/1+drhsgO4N/WTtMLjzD83W/qju8AACAASURBVNeYeuV9Uif6cTfHUD0GdtGknEhTmkrh7WrCv7NzXYgap2Lm6+1txoiHmDl+mcz5ISmKqBBZitvA1Rwlcn8f0cd2oUf860LWaAEPDc/dj5nOMXP0Itf/+Ee4W+PoETk/MtN5ShNJsB1av/k03t5mhKLgKAqBHR14e5vJXhhk8M9exN/Xgeo2KE2lyPWPoEf8+Da3UhiaWLYNRixI+L7NFAYnmXjxKPmrYxh1IbAloRd7Yg+h+zbDGubUdwPrTNRolZXSj0Yk8e3C3xiibnszMwPTtbr83ESGa6+cJ7qpAW988Quh+kAtJHNcfeXc/EhbVcbwrsn7RIDuda2bSdWHHbrPqCRZXagZJFsli9Hj10kNJ4n21i/52ezoDGMnBucNtr31AZoOdM6LBl4Kwm2gxsLkjp5B8Xtxdbesz5eatxOBGgqArpE9cgr3zt7bJmpUTZHX9h1ejbXKFoWZ/MKJadlaUA61ZlRLam5B1BRvao9QFNxR74p8jNYDjmVTSOUXlHloXn3NCifVpWL4XPP8/xxH+k5ZRfPWZVVCrJrokJPt9e9DVbPQVZFG6zQBdByHwkwO+yaCEcehuMhEcK2wbeeWZT83vypURSo677AKbF4bLLvmYTYXiqGuoTxUoHv02QSKjQghPWFY6tJwVl8Gt5a2RNojG05NA9KrZ+zC2KKljUIRhFvDazL0XQ4uvwtfxEdyKLno5DI7nSU7lSXaEd2wq4iqpi5Leju2s4qJ8/pAVB4mjqoiAgHUbdtR2jtQWtso/fiHOIlpnJkZrDOn0LZvh9UqQdaKchl7aFCa5gLC60U/cFASJ8vcG518DqdcWvS1ZeH2oG3fgXniGE4igT18A+v6NbRIFHtqCqv/Mtg2IhBA69uO8Cw/RhM+HyIcqZVXOckk9swMSjWZaa3lgT6/NAUGeZ+amcHJ5W+p2HHKZRkv7qyczNIjfpq//hjJIxdIn7xKdmxapkW2NRA5vI26T+9HC8/5XhUj34mXj5E+0Y9tykQox7RQPQaFkSlGv/+mVH9qKv4trbjb6nBVFC96NEDT1x7F1hXGj5wn+fIRPF4P7lgQX28L8U/vw8oUKI4lEcbCJEhHAf+OTjp+91mmXv2A9MmrlCZmyA+OAwLVY2DUhfBvbZv3eYH0uIk+tgu9LsT0qyfJXhwid3kYu2QidBUt4MXX20z40FZU39qviSopWRiaIHW8H2wbT1sdWtArk5iQahszI0mn3KVh7GKJhi89OE+pIlQV1euuGPmubKxXJac8HQ20/dZn8G1uYeboJQojU+QHxsGRKiMjFsS3pQVP93wPGk9HAy3feJKJHx0he+kG069+gNBU9GiA4O5uYp/aR/rkFSZ+fKTi9bN4n1c8BnXPHMQBZo5cIHvpBplzgyguDVd9uLLYtfGFButc+rT6QftHEYbfTcfjWxh+7xrZUUm22GWLqz87h7sSje1vCM0v9apMGnOTGS6/eIr+l87MWy30xPx0Pr4Fd3gtLKssXdpA47R7hqpHR3xbE7GtDeSnMrXJxMz1acY/GCLcGV+Q3FSN+Bs/dYP08KwzvFAF9TtaCHfGVjSoU7xu3Js7yB05XZshz5N1VgeuijJ/Ujv3tbn1pbZdqS2e8xkh0BqiuDd1kD9xYW33o8oq8Z0esTqWjZkv3dV753K7sm1bRq/PLWcR1Lya7gYcx8G6qQ0I0Ax9zQbeVUUMipjtP0iT2AWkw9IbWeVOV/f2lW9XrO54zHnrms+l42DmynfZM2X5fd38jcRtkGprheNQeY7Nb6uqqShrWDBQdPWOq/vWArGSxaq71FUUVSHWGcMTWh8p/brBgdRIiuxUdtFjoeoq4ZZwzRdpvYktVVdxLeOnaJUsslNZuai2UZmaDUa81TCnfNUBhD+Atv8+rHNnMY8nwLJkxLRpwUoF3nO/p8OqCIF5sCxp3Fv9vNeLiMZlhPASpe7YNvbIMOQXpoQt32Q5YVU6O1HaOrCSSZxsBuvCebQt22TS1PS0XPBobELt6pbtWG6juoHa0Yn5wfsyRnxqCvv6dZTGJqlOWlULF2mzy0BpaMS6fEkeq4kxnMQ0IhJZ9P3V69KZnsKeuYVvyCLwtNfj39FBbmiSl//pJSYmp/n6//gFQh1NKJ6FpueK26DxSw8Qe2L3nEaA7dgoYr6nnFYx8a1uw1HA09NI8bGtvHzhOAMjV/n151+g77HDuBsiaCEvZqZAV8Qvy28WUcIKVcHb04y7NU5pMkU5kcaulLEqbgM97MOIB1E8czq2EAjHQXEbhPb24tvcKsucUlnssoXQVDSfGz0WRA/5VmQ0vBKUp9MMf/sXzLx3kfjT+4g+uqtC1FSUYraDlSkw/dpJRr//Fom3zxF7fM+s8a8Q+Da10PVvv4RQVVxN0RXvWwCOInA1x2j88kNEH9tNeTKFVSjOHquQDz0WRL1J6Sk0ldC+XrydjRTHEli5IkJT0II+XA1hVK8bIx7Et6UVd0t80YW/anmoqzFK868+TvyJPZSTGRxLelKqAS+uxsiqvZ3uBdY99enjzgJIIyVo2t9B5+NbufBP79dKFgqJHGe+fYSJM8M07e8g0lMnyyeEoJTKk7w2xch71xl9f2BeSY3uNeh+qo+Ww90rjjJdpoFs2OWhewBP1Efr/T2MHh+seQqVs0WG3uqn4/Eti6aSlNJFho9em/UgAgyfi+aDnbiCt2bCa2bMVZ+guafDtCj2D1I4fxWnbGK0NeLeuQnF68bJFymcu0Lp6g0c20ZvqsO7vw/HtsmfuIA5OilvTN2tuHdsksZdd0i9cKewlFmr5tbR/a51vb0omlrZ5nJ112BbNxEWQiwwvL2jcKgYkc8/LmslzqrfWyhzfAaqu7SX9h5ZuJ3bbsJHCoups0TFbHl9CRKBJ+y9JdGx4OwJ7n4yX8XPa6G6R6yp30gl1Jpatixu2fedm/85X7ngrEDxdLeg6iqR9shdUwCuBE4l2nZmZIZievGYdaEIcGD6+vQdIRizU9lly88s0yKfzN9R5dOy216sj93099Xcp9cTS+1zKRN3x3EQhkuW7NTkm6u7gIVh1LxTHMuUiphVRCTPaVCljGd2kXQp0qdGQqTTmGdO4xRuTx0p/AG0nbtkuVUhLwma0RGs/ktQLICmSRPhcGS2jYs2XfreVOPO7ZFhnFwW8/hR1N5NiLq6CrG4cBsrPme6gdrdQ/noEcjnsBMJrIsXUFrbcIybFqiq2yyXMS9dxEkvnty2FKrdQAt48fY2k673MV5IYrTGayTNze0Xmopva9u815KJGa72X6Vv+1Y8nsXH4LXPKwrdOzfzpd/7Nf7zH/0JpfYIvs2ttWejFvQS2N296PGp/u4gSRd3axx3a3zJ7zdvkbfyM18sMD49QbaYxdbtij+iiWKVaTWCGBWSZu2LR0jT4xP96BE/dZ+5D3db/cLLznEwM3kmf3ocK53Hys0nI7Wwj+De3tXvf67XoKHhaoxIYmTJt4vZn46Doyjo8SB6PLjo+426kCxjWrYJ0uZC9brwdDeywZYqVowNrB3+cMMd9tL3wn3kp7MM/PJijawpZYoMvXWF0eMD6B6jlnphmxZmviw9M+YM8IyAi66n+tj+9QN3zRPj4wIhBIqu0rS/g2BrmKkLY4Ac/EyeG2H64hgth2bjOas3+pnBaSbPjswSCkKmqTTsblszkVa6PkLqJ29gdLagRYJkj5zGzhXwPbCH3HtnyL5zCveOHjS/F+GSDzKnVMYpltDqIpjTKdI/P4IaC2N0NK3tAN0DCCEWeDAJRdCwp42+r+5fEK+8tn2Bvym8fHmPYH4yAKyoZGpdIWSS3M0Dr7W2oZY6YdoLNqOoSk0e+wlWBkVduFDhrfOz5zcfJNASXldGy/C78N4ivWlD8GeV63nB2NBaSN6sFut99d08kXEsB8u0sMoWtimVdcWKiXO5WMYsmdhlG6ss32OZ1rx/T1yekGq8ewxFVfDX+VHuohfIiuBAZiJDKbd4OUm5UObYd45x6oen7szubYfcdG7JjuTYjjR8XueONq+fOczrY1bJopQrUcqWKBfKmEVztn9V3zOnvxVTRWnEfC84wXwee2oSEQrJch1NW5o0qihSrOEbUv2rqijx+Kwp7q0gBCIYklHRAMUi9rWrOPv2I/yBZcmqBX1e0yQhoipgWzjZLPbwMEpLK85i7clmMY+8g3XmVMUs9zZQJVcaG2W7x8exLp7HHhqSZU+xGOrWbdJgeAVQmprRdu+lNDUFpSLm+XOIn7+C8eRTiEhUfo/FjollQamInUwiXC5EZH7ykAAcVUXp6kZpasK+egVKJcpH30Xp6kbt3bTwGFkW1vWrmMffk/HmtwvJy2LbNulMlmKpjMtl4PV6KruxyeVylMtlDEP+XVEUcrk8J0+e4aWXXiUYDBKvixII+NE0DcuyyGZzmKaJy+XC6/UghMDr9dDe0YrPX/HnW6Uy7Xbvo+l0hm9/+zv8/d//A8lkct5rHo+H//Af/g8ef/wxlHUae9m5EnahhIhIL6DFBgWOaUnVSrGMURdG9c4qgdbrebHq7Yj10zBuqGfebeITouYOoGZW2xlj/+88irfOP+s54yAZzHx5YZpHbQPS7yfQEqbnMzvY/Owu/E2hjStz/ZAj2BalaX8HiSuTNYPO3ESG4aPXaNjdNi8C1y5bjJ0YJDPHP0jRVJru68TXuDjzu2LYNoXzV1G8bgJPHUJxGaAoFM5dwbWlg8LZK7i3dRF44pC86QIoUt3h6m3DTKRRLRunUMSaSkJ744dO7iBUUfPCmQtXyEPzoW5pnLi+e1z2uhKKguaa3x7HkWbSd2slUyhCRkjPbWLFCHklsdXLwbEczEL5pkGdLIe6nejkjxRWc+kI2W9vVqwoqkLdjhbifU3rfCmKW7ZvI+g5hCKNg29urG3e2gx5Odhla8mY9FXBmVUqOLaDWTTJTmVJjaRIDidJDCSYGZ4hPZ6mkCrIiXPJwrakGbBt2TKifO5Py6mZBd9Nw+ClIFQhy542GO9aVawseQ9zIJfIkUvk7m7Dqrt3HKw19NHZDc1Xw1imRTFTJDWSIjWaIjGQIHkjKcvAprOU87MkYLWP2fZsv3Ks+f3NLt+bPmYnpin+4/cQuo7auxmlpQURjkgPFV0mATpmGSeTwb5xQyYfDQ0CIPx+1K19YKz8eS4iUZSmZqyJCbAszJMfoNQ3oO7egxIKyRIG08IplXCKxQoREVk4BlJV1LZ2RCCIMz0F+TzlN15DBAOoHV2yTY4jtzM+Rvn4Mcx338YpFMDtlpHjq0B1kU+pq0fdvAV7aAinWMA8eRJ7fEyaCHd2ozS3sGL/MI8H7f4HsYYGsM6drX0He2IMfe9+lOYWhNcLiopjWVAsyPMwMY517SrO6Aj6o4+jHTw8v/SjomZQ6urR7ztIcXQUclnsoUFK//yP6I8+gdrdjfD6pCouk8a+fo3y67+UpJPLDbepOgJ5zV29OsCf/ul/Z2YmTSwW4Vd/9Su0tjZz9Oj7vPTSz8lmsoQjIT7/+afZunUTb7z+Dt/97j9z5sx5srkc7W0tPP/VZ2lqauCNN47w6qtvkMvlqK+L86UvP8OmTd2sJSlzLbhw4QLf/e532bNnDw88cBi320312ahpKn1929avXQL0uiB6JEBxZIrp104ReWi7THdSZGR1OZkhc36Q8X9+G6dsEtjTjRa68+bp1eRc23ZQtYVptLVFRMupqWeXLEucgzuewHqX9nUzPiFq7hCqHijhzhjbf+UgVsHk0o8+kCtsFSIGQW2wqagKqkvD8LvwNQRp3NtG24O9xLY2yUkad7djfJygeXRaHujh6s/O1wycrbLJ8JGrbP7CbhnDXEFxJs/Ie9ew5kSreqI+mg90rDhCdNaL5uYXwC4UES5DqmU0FcXnwSmZOPkiTqmMGvLL+tXqhNC2KZy+TPadU+jNcUDglM2aifVS+9+ofUnRVVwhD8wpxnEch1IqL0uQ7vIDVtWUhe2xbfLT2bs2QFZUUUvcmjttMPNlykusRq8UZrEszV7nmSULXEH3HUlm+lBhFTyAEJVzdFOJhozXLlFNArqb2AhXuFAUjIBrwXe3Sta80tGVotpPzUJ5TUTP3P5uFk3SY2lGz40y8N4A4xfHSd5IkpvOydScygR5QzBftwEhZBraRvNZscoWhVThnpTurAgOay5fq5XO2A75mTxTV6cYPD7I8Mlhpq9Pkx5LU8qXagTfRimXWxEsC2dyAmt0FPPUSWlCGwoh/H5J1ChCGsxmMjiTkziZtFTTeDxo++5D3bp1SV+YxSD8frS9+6UiZWYGJ5mg+JMfobx/DBEMSQWoaeKUSlAuoe3eg/6pz8wjIuZ6xmh92ym/+zaUy1iXLlL89t/KaO5gUCYYpWawR0exJydlMtR9h8AsYx47entKVsNA27ET872jOIlprGtXoFyWsebb+hArjCqvET9NTRif+zwly5J+Mvk81skPZJlSKCyJGrVK1BRxMmmZymSaoBtoy6lfDEN6Cg1cxzz2nkyrunwJe2wUpb4R4ffJsrtMGmdiHCefR+3oRGlqpvzO23A7psvI62V8fJIvffkZGhrq+Pa3/oFXf/4GjzxyP9/6279nz54d7Nm7gyNH3uev//t3+ff//n9m954dDA4OY9s2v/5rX6W+oY66uhj9/df43vf+mYceOkxnZxs/efEVvvudf+IP/pffral07iYcx2FiYgK3283v/u6/oaurc0HfXy8lTRWejgZiT+5h7J/fZuS7r5F48wzaHKLGTGYojiUBh+jDO6j79H65QHyn4UD/6RHGB5Lse6IX9yLBAunpHOePDdK2uZ7GjoUlU47jYFk2k8Mz+IJu/HfBg61UMElOZog2BNB09a7NRT4hau4QaglOiTxX/uUMg29exixaCFUh2ltP55NbMfwurJKURqsuHVfQjb8xRKAljDvsnacs2KgT6w87aqbCWxqJ9zWRm0jXkhJmBqYZ+2CIYGtFJutAon+C6cvjtQGVUATR3npiW5tWRCLUBqW2jVMug2XjlC2csonQNPSGGPkb45hjUyh+L+WhMdSQDzUSRA0HKF0bxr2tG+F2AQ5CU6UKx+/Bd/8ezMlp8icvVnYGWCZOqbKfUlma92nqhiVrVF3FW+dH1VXMKtnkQGEmTyGRu+vlf4qh4Y37UVQxq3p2oDCdI5/I4VqTufcKIQTuqA9X0EM5OzsAMgtlcuNpIt11tz0rL6WL5Kez8/6mGiq+huDCkq9PsDQEuKM+DL+L/NTs8bRKFpmRGRzbRih3l/jaCFM+IQSuoAfNo0vlVgVmoUx+Okdk9VYVMvI7XcAsLqFIXcHnQZ6b6YFpLr92mcuvXWb80jjFdBHLtDbGwVtHSE+te92K+XCsO1NatBEwj6BJ5hk8NsiFn19g4NgAmYkMZsH8cJEyi0HXEYEQTE5CuSzTnBLTi79XCFBVRDSKtv8AxmNPIgIrVyBXS3K03XtxJicpv/m6TBjKZrH7L89/p0CWVnV2sVTnEv4A+pOfwsnnMc+ehkIBe3QEe2x0ltixbRAKIhRCO3gI49EnsC5fxDp7WqprVnFB1QiiljbU7h5pqFyuGNDWN6D2bpLHZ6WklRA4lThv1/Nfo/zaq5inPsBJpSCXw84toUITAgwDJRqVpWTLeQpFYxifeQaEwDr1AU42K9O6qobB1c8aBuqmzRifeQanVMI8cwonmVxWza24DYz6EEYsMG+coSgKfX2befTRBwgE/LzzznuMjU1w7fogieQMn/nsE7S2NuPz+Tjy7nGGR8bYtauP+oY6QqEAnV1txOMxbNvm3LlLXL50laamBsZGx5mYnKZcLpPL5e4JUSOEwOfz4fcHUBRxV0pRVa+L+mcP42qKMnP0Avnr4+SvjuHYNoqho4d9RB7oI7Czk+C+Xox48K5UbtiOw/mjA5z4ZT9bD7QtStSkpnO89NdHefDZHTS0hRdYIgDk0kV+8N/eZs+DPex/fDPqHY7ZnhpL8csfnOTpX7mPSJ3/ju5rLtadqNlgY4F7inK2xMUfnOD0t94lP5VFKIK67U3s/53HaNzXLlU1N0GI+ZL2jTiZ/ijCHfHSen8PI0evUcrIlYaqaXDHI5txhT1YJZOxD4bITczGRKsujZbDXasjEGyb0pUh8qcuUxoaw0pnQYB3fx/u7T2UBkeZ+cEvELqGY1oEHj+AGgrgPbyT9L+8Q+Lvf4ridqFGg/gf3ofR1ULu7ZOkf/o2CFA8LoSuYucL5N8/T/HSdczpGbKvH8fc3IFn37bZ0qkNBqEoBFsiGEH3vIldfjJDeihBuDNe8wy6G1BUgb8phO5zYZVmBz+5qQwz16cId0ZlqsUdak910OSNB/DWB8iMzKYqlLJFZgamaD7YKQeUt9GG/HSW7OjMvPGs5tYJtcfWLbr64wJX0E2gJcLMwHTteFolk6lLY3SV+9ZuBP8hQ7UE2B314Qp5KMwpYSlni5LAciQpvprjYpctcuPp21LUVPeXS+S48PMLnPz+ScbOj1HK3r1SxnuCDdjtHNu5Z2U7dxJzicCRMyOc+IcT9L/RT2YisyFK4dYLSjyO68vPY547gz04iJ2YxslkpE+JZeI4IHQN4fEiwhGU1ja07dtRu3qgoh5Z8XVfKckRgQD6U0+jNLdgnjyBPXxDGtiWyrKPGy5ZehWJonZ0ytrLBZuqkiatuL7yVdSubszzZ2UKVS4vjYV1AxEMojS3oO3aU1O8qLaF/shjONksSmfnqhNjhN+P2tcnyaFcTnrXbN6KEo3d+sOLfQ9VRWnvwPjSV9B27cE8exp7aBA7mYB8Xi4QqBq43YhAACUWR2lrR9u0GaW1bcn2zx6jFlxfeh6ztxfr9Cns0VGpkHJshNuDUleHunkr2r79MnUqkUB/8BGcmSRKfQMsZuwrBMG9PWxq/zWEpqDH5hN2wWAAl0uaFmuqRsGZVfxWFSfKnNQiEChCUEmjrsG2LDweN21tLQSDAdo7WonFoviWUC7djcXL7u5umpoa+fa3v8NnP/sZYrFo7TsJoRCLxdaNRKqOHbWQl9hjuwgd2IyVLUjFvSMXmRVDR/W5ZPS2urAE6U7CLFuUbk4zZa7psyCfKZGazlYcQxY+nx3bIZcuUCrK7dzpZ3isMchTX91HMOKd19bVYrXHeGPO1j4KcBwmzg5z4Z9O1Fas3REvfS8coOm+TlRjnZy9P8GaUTUVbtzXTrA9yuS5EXnRWzYTp26QupGgLuShMJNn9P0BrNLsBMHfHKZhb3vtfK5whyhBP65N7RjdLbIP6BqKx4Xi9xF65hHKY1NgmqjREFpcKnpcPW2oLwSxppI4to0aCqAGfHj3bUNvjOMUiighaTCqBrwIXUNvqkMN+fHs3YZQFRS/d8OaxM56O8Xx1QfIjadrrxVm8oyfHqbpQKdUmt219kCoPYo35p830Swmc4yfHKLlUCea585LRb11fsKdcSZOD9fK2sx8manzY5RzJYzArdPG5sJxHGzTJnF5nPz0/NU3b9xPqDN29xOCPuRwBT1ENzcwfPRajUSwTYvJsyPkJjMEWyMbVsm2ZiyjjPHVB/DWBZi5NlX7WzlXInFlAqtozvMAWwnKuRLJq5OrViRUk4aSg0mO/u1Rzrx4RsYvr2A7QpGla4qioBoqukdHMzQUXUHVVRRNkeXLmvxdqIJ8Is9k/+SafaQ+qnC4RWKRAMNr3LMYdt2joy1nNL8Iqt+nlCtx8ecXOfLXRxg9NzpvzLAkhJyICkWgaAq6W0dza6i6OtvHNAVVnf3dtmwm+yfJJ2/fF+S2oeko3T0YHZ2ypCabwcnnpVLYrqjSVFV6xfj9CH9A+r/MTXdZBWpKD78f7b4DqH3bcWaSMv3JNKmmOQm3W5Zh+f1LmhVXFSmivgH9yU+hHTwky6lKRbAd0DWE1ye9bzzeGqEhGhoxvvAlwJEJVKsdSylCtk3V5C0zGETb1geulWaUL/I9ABEIou7eg7p1G046JcmUYlEyF6qC0A2E1yuPidsj232L41/bdjSK/tCjaHv24SSTMvmqmuIVDCJCIdAr9gzxGMYzzyLZd2XJ46/63Ki+xccsN/vHCKCtrZlQMMBrv3iLPXt38u67x/D5vTQ1N6AoCv6Aj5mZFJcvX6FQKBCPx9i8pZf6hjr8fh99fZspl8r4/D4MQyebzTE5OUUunyeRTDI9nSQcDqKuQtV0OxgdHeXMmTNcuHCJH/zgRwQCgdr+PB4P/+7f/QEPP/zQuu2vFoKiKmhBL1pw+QXlO+3x4lTN000by5TeW+WSSblozuuPtmkzen2azEwerVKCXy5ZjA8lSUykEQLiTSFcHh3HgXQyz4UTgzi2Q0NbhGi9NBgfvzHD9HgK23KINgRoaI2gqgpTYylKBRPHcUhMpPEFPdS3hJkcmcGypC+YL+hhZipLQ1uYYMTH+I0k40MJXB6dQNiDqimYZYuRa9PoLpWZqSyW5dDYFiFS7wcEM5MZRgcTFHIlbNshFPXRtqkOw6Wt6lh/QtTcIVglixvvXCE9nKwxhoGWCE37O2S9+EdxsP4hR6AlTPOBTqYvj2NXBlbZ8RTjp24Q3dTAzLUpklcna7S90BTqd7TUPGxWck6rDz+tPopWH130PUrQhyvoW/g5RUGri6DVza/XFJqK0dWy6LaMntYl27FR4Y37qd/ZwtSFsdqE1yqZ3HjnCj2f3k64O35XJ7z+phCR3noSVydrJIlVthh6u5/up/uIbWm84yof3aPTuK+d66+ep5iSZoaOZTN+aojUUIL41qZVt6GUKnDj3avzlEtCVajb3ow3fvdknR8VqC6Nhl2tXP7RSXKTFdVdpVxy7P0B/I2hOxIzvBTu6hW+zM7cYS+R7jhj7w/UFAW2ZTNx+oYksNqWjuyci+okODueJtE/sSqipqqkSQ4meeO/vMHZl85Syi7joyBkGaY76MYf9xNpixBpixBoDOCNeHH5QsGImQAAIABJREFUXbWJvGZUJtOGWptUC0Vw6bVL/PQ//XTJ+OmPO4QQy14PLr+Lg79+kHhP/J48rxRVoW5T3aqJonKhzLmXz/Hmn77J9PXpZfupUASGz8Ab8RJqChHpiBBqDuGP+3EH3RheA92to7pUNH1+P1N0hdxUjpf+40tcP3J9rV8XmL9CLGDe5GkxUk0oCo4QiEAAAoFb3nNu3uZqUYtHVpQK+bP8c2q5PdVigHUdEY0hllG11PqfEKsnZ+aiUMS6dBEnn5MLdq3tKG3ta/Lem42MRipn3G5EXf2KPrOSbcuJvooIhRGh8C22J0Bf/vgsGdwgBJFIiEKhgFJR80ZjETxeN+3trXzta8/xk5/8jHePHMfr8fCv/tXz1NfHURTBli299PR28p2/+z4dnW288MJzbN7cw1e+8nl+8Ys3eeuto7jdLp54/CEaG+t57bW3ePPNIyQTM7z2i7cYH5/khRe+SHNz44qOy+0iHo/z9a//CqXSwmePruu0tCw+jl8LNtJYPzGe5pffP8n4YJLLJ4cZH0zynf/8iwWlT+WiybVzo1imTduWeizT5tgvLvLGj0/j9btQNYXNe9rYebiLctHkyM/Oc/3CKNlUAV/Qw/O/8zCGW+eNH5+SpEzepFQ0ef53Hqa1p47jv7zMybevUNcUolQ0iTeH2PNgN3//J6/j9bsYH0rS0BYhmy7Qs6OZT3/9PhLjaY7+/AKDlyf4nT98Vr6eKvD9P3sD07TxB92kk3lCMS9f/p8eRlEUfvhXb1MuWaSTeS6dHOLZb95Pc1cUVrkA8AlRc4dgly1mrk7NyrMFaC5t+SjgT3BPoXt0Wg53c+VfztZKTMx8mbETg3Q/tY2J0zcoJGfVB4bfRcvhLgzf6hQVa30gf9SheXRaH+jh2qsXyI5W0rUcmL40Rv/LZ9j5a4cxAq7bJmvmDUZX8Hnd56L1/m6G3u6nOJOvtSd5ZZJLPzqJryGIO+K9Y+SREAJUhYbdrYS76xj7YLBG/qaGElz/xQVC7bGa6fit4DgOjmUzemKAsQ8G5xlPu0MeWg51Y/hXp9D5uKPqdVW3vZnYlgby07NKjeJMnks/PkXd9hbCXbdfuncvUwfWAtVQadzbTv9LZ+ZdP4nLFQKrSRJYK/k+Vsli5Oi1eal7t0L1uOWTeY793THOvXxuWZLG8BrEe+J0HOygdW8rdb11eEIeNLckZWTceHXitsQ+LQfDY3xoztG9gKIqUrGyxCFSdZXWPa10P9S97iabK8YqTp/jyBSm60eu8/ZfvL0sSaNoMjK9bW8b7QfaadreRLAxiOE10FzawuthiXbYZXvdyN/ZkIMyoOAIFeE4UJ2sV1+zLamWUIx7phBcv2Scu2OxXUuxGRvFOn9OKoA8HrQdO29JNq0Ud7L8+m5AVVWefvpxLMvC7XYjhOC55z6LYzt4vR4eevgwO3dto1go4fa4CIWkAgagoaGO3//93yaTyaJpGpFIGF3XeOqpRzl4cC+FQhFN0wiFAhiGwf33H2DXrj55fQqBpqnEYosvnK4nOjra+eY3v4Ft2xSLRUzTRNM0XC4XiqLcu/vcXYKqKWi6ytRoivGhJKmpLCffvIKqqfOuQ6EIog0BnvzaXjbtaSE1neWXPzxF34EOHvrcdlRVKlmlEgeaO6I891sPkkrk+Ns/eoWR69Ns3dfGw8/uxKwQJT/8q7e5cnaEps4YpXyZ1FSWL/zm/TS2R1EUQSaZxzIt9j7cy+kj13B7DXY90M37r1+mXDLZvKcVIQTf+X9fxbZng05ymSKNbRE+/837SU5m+NYf/YyxgQSKqjB8bYoXfu8xbMvm7/6fHB1bGnB7V6+eW3fW4CNc5b0qOMh0mNrY2oH0cJKxE4O03N8to1xv8qNZCT4Z+N0ZVJUusYqpcHYsJV3tbYfklUmmL40zeW4Eq2hWPgCRrjh125s/dt4TdxK1Ce+OFloOdnH5J6drZGc5W+LSDz8g0BSi61Pb0H0VsuYWUcXzJriOTPSyCia614AVTBAVTaFxfzvxviaG371aG3ybhTL9PzmNrz7Api/sxh3y1mJYl9vmze2RdeS3rg8ONIfpfGIricvjNR8lM1+m/6UzxLc20fZQby1Se6ntVGMRk1cnOf8Px8nOKS8TqqB+ZwuN+9oXNW77BLeGJ+6j6+ntTJ4brZW8OrbD2IlBzvzdEXZ98wH8TaFaVPKKzccBx7QpF8pygruCcqGN8CyukozxviaivfWMHL9ea1gxJQmseF8TkZ66Jb2e5hqzJi6Pc+WVs/NMtVcC27S58tYVzrx4hmJmcYWLUATh1jA7n93J1qe3Em2Porm1RUsAb3neNsTR39hQdAWX34VALHq8HMuhmC0iuPuJabeL1EiK4985ztTVqSVJGsNn0P1AN7u/vJuWXS14wp5FzZ5Xc29YNzgmpC6BEQZPE/Ma5ViQG8bJjyAUA8I7QLkLCTEfctTOUz6P+f5xGcktBEpTM+qWrbJc6942ccPA75+vJA8EZkmsxciUuddIMBggGAzMe03XtUUJmEgkRCQSWvD3OzmOr247n89z5MhR3nnnCFNTk0SjUQ4ePMChQ4cIBgMf6blEKObj079+gPuf6ePlv3mPk29c4Wv/9jFCMf88oZ0QAo/fIFIfwHBpjA5MUyqU6dneRDjmr92WUiULXdfo2dFMpCGAZqjoLo1ioUxyMsu7Pz1PYjyNWbYYG0ySz5RqZdqNHVGaO2P4gnJRMpsu4PIYxBqDhGI+fAE3oZgP27ZxKjHi+iIlS7oh9x+tlybRmqFSKpr4gm5s22FmKovjOBguDa/fhRAfY4+atT60anzKCrazkoOsaAqB1giKrtTKaDKjM7z3x68ydnKI+LYmvDEfiqEtogQVKKr0TdG9BkbQg+41UDRl1mjpQ3Yxr/T83Opd63V+loIr5KHtwV6Gj1yjlJYlJpmxGcZODjE9R26vGhqN+zvw1a88ueATrBzusJfNX9jN5LkRpi+P1zpGeniG9//8dfKJHF1PbcPfGETRlvEHchwcW5IzxWSe9I0EI8cHMPNltn/9AN66wNKfZVb6628Ks+nzu0j0T8zzzslNZjj51++Qm8rS+7mdhDqi0iR8qYURp2qiaVGYyZEeSpKdSNP2YM8tfWZUl0bn41sYPnqNobf6a0qY1OA0J/7yDQCaD3aie11LThStkkWif5xTf/02I+9dn6em8TUE2fTs7lrZ04ftHrPuuI2vr2gqbQ/0MHrsOv0vna55U5j5MpdePIVZKLP1K/uIbmqQZMty/aSifCpliuQm0kycGWbq/CidT22j+b6ONZUQ3G34G0O0P7aZqQujNZKxSmCd+pt32PXNBwi1R2uGhjfDNi2SVyY59bfvMHl2ZNXxuJnJDGdePEN6Ir3o60II4j1xHv43D9P7WC8un6t2/j/218EdgqqreCNeSQovYuFimZb0EPoQmDxXPb+uvXONgWMDS5oGu/wudj23i4PfOEi4NVwrq7rbfWzJY+o4OGYWocpnkVP5GwBCBU8TwrFwcsMI7DkfW6QsCj5U96j1wKLH1XGgVMI8fZLy0XehVAK3B23PPpRqidLH7DgthrVcA8uVU20UOI5DPp/ne9/7e771re/gdrsJhYJcuHCJV175OV/72lf5xjd+Da/Xu6HavV6ojqV1QyXaEKB3dwvjQ0k6tjYQbVh+HO5y6wgBmWQe07SlmXT1+ayAURU+IP+zLZsTb1zm/LEBPv/NwxgunanR+SpcXVcXlLUKIWohGspNiwNOdUyGU0sGlvsXGNWE5jn/1beGiTUEeeV7x4k3hTj41FbqV1jmfTM+EkRNbcXNcnBsaQRU/d2xHMmIWZXJUSKHY89/iFpFk9x4umYIKBRpBlj9Kf8mpHJCESuSe6qGRsvhbq7/4gKpoUTFnNYhcXmC1EAC1aXNrqIsspKi6hqaR8cT9RFojVC3vZmm/e0E26KoLu1DaUpZVag4lo1j2djV322ncs5sshML0zwc26GQyJIZnZGSYEWRxrhzzpFQKv9WlTUdG0VTaNjTRrgzxvjpG+BIJcfwkasyHacCT8xH84EuNPdH4hLaUKipana20Pe1A7z/Z6+TrZY6OA6poQQn/vINht+9SsvhLuJ9zfgbg6gVtrs2wc2WyE2kyYzMkLw2RaJ/nJmrU+QTWeq2N7P1y3tX3CZFU2h7sJfpC2Oc+8fjlOesyucm0pz97lFGj12n+WAX9TtbCLZF0P1SzupUVDNmvkxuIk16OEny6iSJKxMkr0zirQ/QsLt1WaKm+r0CLWG2/8oBsqMzTF+ekANry2HizDDv/t8/peupbbQ9tIlgawTVrUnjaMfBKlnkpzKMHLvOlZfPMnF2eFYdBhgBF72f20XzoS7EXfRR+Siheo48cT99L9xHejjJ6PuzpWXlTJH+l04zeX6UlkNdNOxpI9QRwwhU+4m8P1olk/xUluxYitTgNIn+CRJXJsiMpNDcGo372mVqw63ac+e/8oqhujQ6HtvC8LtXGXr7yqwhdqFM/8tnyCeybHpmF3U7WjD8LqkwcxysskUxmWP0xCBXXjrD6AeDWCUTw+/CKlvz+vBScGyH8QvjDJ8cxrEWn6D6Yj4OfeMQm5/cjF5RK63l+eog2/5hIBnuBaqGob64D92jL2q2a5UsUsMpbMtecWncvUR+Js/lX16mUPEQuxmKptDzUA+HfuMQkbYI6xGDWx3r3hYcC+ySTDlSVFCqknxH/s2qlCkqBgip+nAUA1TXvJtLrY/bJbDLcuakunBQaqVTHxs4Ds7UpDQ4Ngx5KFMzWJcuYr77Ns7EOCgKak8v2r798j2f4GOD/v4r/PCHL/L881/m2Wefwev1ksvl+fGPX+TFF1/i/vsPs3v3rnvdzDuGufe73l3NeHwGvsq4dzkVeKwhSFdfE6//6DQz01l0Q6sZ88pnSXX7VNSXAk1XsUyb8aEk2VSBxGRmzvsWekKJ6ufnvF5Vv5RLFgMXx+g/M0xqOsflUzewbRuv301ld7McTaWc0jZtSkWTvvva2bSrlUDEO5tWtso56kdmllmYzjL4Zj/ZsRTlfAkzX5Y/c5Wf+RLlfJn8ZKa2olfF9OVxXv/DH2EE3GgeHd1jzPtZ/T3YEaX1cM+KvCCEImjY08a2r97H6W+9S3Y8VWPgrJKJVbr1ABMgeW2S0fcHuPazc4Q642z6/E66nurDG/ff1ZjitcI2bYaPXGX60jjlbJFyvlw7J2a+RDknz1kpU5DE1hyY+TIf/Le3uPjDk9LAce75ceu1v7mCbtoe6iVwm+kqtclwc5imA51MXRzDKprYZYvxk0NYFQJJKIL41kaivXVrMoH7BMtDc+t0P91HKVPgzN8dnb2GHGmEO/TOFUY/GMQVcGP4XXKCp0kFm1koYxZMzGIZs9LHbMuuyR4de+XFCdV+4Q576fvaAYqpAld+epZydvY+YubLjJ++wdSFMYyAq9IetyRVbUe2I1fGLFTvS6VaGowRcK9cKaYqNN3Xwc5fP8yJP3+DmcFEjayZuT7NqW+9S/9LZwi0RPA1BNA9BpZpkZ/Kkh5KkB1PUcqU5ikSdJ9B99Pb2fqVvbiCyz80P1a4jflPlWSMbWtiz289xPH/8ksmTt+orbBbJYvpi2Mkr01y+cenKn3FjerWcCxb9tlCGavys5wvYZetmpJP0bwrbtZGoQiq10+wJUzf1w6QGZkhcWXWlN3Mlxl84zITp4cJtEYItkZkWaNpk09U+22aUrqAYzu4o162fHEPI+9dr5HpS8GpkD03Tt4gP7N4Mo5QBR2HOtj0+KZ1IWnkjpGR36tMpvo4QQhBuCWMO+CmMLOQ3LBMi8RgglK2tOr0pXuB5I0kE8uYXAfqA+x6bhfhlvC6kDQAZsmkPMcMfuVwID+Mkx+VhA0gAj2gh+TzpDAGpSTYJYQrBv5uHGWZcsvSNE7mmiRrEAhPI3hbpc/N7XyxDyssi/J7RzHffB2nmnxllnGyWRlbrigozS0YT36qpqb55Fl7Z7BSkvxuHX/Hcbhx4waWZfG5z322ZhwciUT43Oc+y09+8hLDw8Ps2rXzY9Enoo0BIg2BFfG4bq/BZ371ACde72d0YBpNVwnFfLg8OjsPd9HYHkUIqWzZ+3BPJamphVKhzOjANHXNYT77qweoawmjagrtm+sJxXy1RCkAj8/Fzvu7CMV8dG9vwuXWidT72XmoCxy4cGKIscEEm3a1MHBpAtty2PtILzsf6KahNQJC4PIY7Hukl2hDkORkhkKuxKl3rnH51DCW5bD/0U088Nm+eftdCdb96XevuldmNMXJv367lsoz6w0za/ojf1n4WTNfJtE/UdVqznacuUydImi6r5P4tqZliZq59fTYDrHNDcT7mshPZxcoRVaEityqlCkyceYG6RsJ0kNJdn7jfnwNgQ+NssYqmfS/dJorL5/FNuVxkIfKqXzH2d9vhmM7ZEZmyFQULfMc+Ks/hMDwu/A1hgi0hG97FUcIgebWaL2/hysvnyF9I1lp/+y50zwGLYe6cYU8t7WPT3BrVCd3rpCHrV/eh+51cfa7R5m5PjUrK3cczJwkPbJjzL/53OIZLZTVmQhKDyOHQEuIPb/1ELrf4MpLZ+aZxuJQUUNIRYT84Aras4qGyP6p0/VUH0IITv7NOySvTMwSAQWT9I0k6eFkbWVB7t9ZOIEQssSs+9Pb2flrhwk0hWv7+AS3j2qaTfN9nai/p3KyUmZWzs36qtgli/x0tuZjs6J+AjVZ7oracRttv5MQqkLzwU52/cb9nPiLN0kNzpqtOpZDfkoej4lTN2bv3zf1W3fEy9Yv7WXLc3spJHJMnB2ZV763GKySxcTliRrRfjMMr/QM8UZldOla+7/jSBVveiK9ZAnMJwAEhJpD+GI+kkPJha87kBhIkBpN1c7NRkQ1USw1nCIzkVn0PUIR1G2qo3lns1QAr9M9tpguLqnguSX0EEKTx9XJXIf8CGh+wAGhIgLdYBVwUhcRRhjcDYtvxy5C5ipCcYG/A0opnMxV+Rl9oQ/IRx7FAvb0lCRmqlAUcLlQ2toxnnoadds2maT0ybN2zbjZ86/qKYLtYNfU+rVJhoSQVQ/6Crze1guynEYqZ8vlUm3u5jgOpVIRx3FQlNVN4D+sqH5vISrPy2VUgYoiy5Gi9QEee26XfK+QZvSKInjkC7sqKWHg8Rk89fw+WV0hBE8+vw/Hdmrjpqripu9ABzjOvNInf9jDI8/uQlEVYo2hGpne0BpBURWe+PKeOX1NlkapqsJjX9xd27834OJTL+zHsmz++S/eorkzxoPP7EBRBMd+cYnTR66x95FeAuHVzR03/jLFSuE42KZ1e2RIbRvyf7PX85xVdyHr5G+1egeS+Jk4M8yVl88wcuw66RtJ2S6BLNGplFgtOpKuelhUSoGqg4Dqa4VEjos//ABP3Mf2Xzm4IlPJ9cVijV7Zw8Y2bayyuQapbuXHXIfm2T/PW3leE4Qg0ltH/c4WMqMzC9obbA3TsKetZtz6scA9GE/MJWs2f2E3oY4oF/7pBCPvXSOfyOHcPAlawSRXdWn4GoI07G5D963Ofb1qOB1sjbD3Xz9MdFMDl350kqkLo5QzxcX73rIEjSQFPVH/8j47i7SjqoLx1gc4971jjBy7TnEmP480kv12kQYI0Fw64e44mz6/S24n7l+3Vd5FdvfhxBoaLoT0GGvc146nLkD/i6e4+so5UkMJqaa8+bTcgshTNBV32EPdjhYCzeENNMBfIWlUuZY1t073p/rQ3AZn/u4Ik+dHZDz8nFu6vL/PPyCKphBoCbP5i3vY/MU9uAJuQh0xFE3BugVRU8qVyE3nlnw2+KI+op3RVccwLwezYJK4nliSHPoEEp6wh4atDYycGVmU1JoZmWHs/Bj1m+s3dPmTbdlkpjKYhcWV0oqmUL+pHsO/PqUu1TLJ1GiK3HTu1h+46bNyRluC4pQsVzIzOKoL4dggFIQRkYbCtgnKNTCz1OSoN8Mq4hSnQPNCtiy3Z5cq6pqPDhb14bm5PyoKSlsH2o5dOMkkTrkEuo4SiaJ0dqH1bUdpbvnEQHiNmLvwbls2xUyRfCJHeixFciBBZiJDbjpLKSsVqbZlz+NpFFXQ+UA3O57bjXoXx/EdHR243W7+5m++zRe/+CzBYJB0OsUPfvAj3G43XV2dG/Yet56okduJHFfPjDB2PUGpZC3wnlNUha372+je0STH75qKehNrcbM6Ze6/l1KuqEuEZdTeP8efpkqeKcbidIl2E7mmVrxkNV1l9Po0/aduYJYtBi6N09Zbh+s27DJum6gRmoIn4q2YccobuCfmk0aatwnNbeCN+2d9P4TAHfJKn4VbQNFVPBEfpboid0T0LQSusLeWznIzqjeOUrpA/0tnOPvdoySvyXhuoQg8cT+xLQ1EuuvwxHwy9WmRJIOq0Wg5WyI3nWXm2iTTl8cpJHK1r1VM5en/yWlaDncT39q0xFhZrrx76wKY+VLlKwjcYc9tJygIAa6gG29doObzs1JWWggx+9lbDKxvF7rPtW4SaXfIQ+v9PQy9fWU2UpbKgGtXK8GKKdRH8aYqVIF73rUNrqDnnkTL1yZ4Hp3mg11EeuoZe3+AobevMH76BrnxNGaxjG1Wic3ZOlWhKii6impoeKI+Ij11xLc10bivnXBXHFdg9TF5VWWNO+pl0zM7adzTxo0jVxk5co2pC6MUZvKyXM60a6lvVcWXogoUTUUxVNwhD6HOOPU7W2g51IUnsroVYyEEqluj+WAXoc4YN965ysDrl5g8O0IplccqmXJwYleORyXOUPMahNqjNB/sov2RTUR76lEr99uV9GXNreGJ+WuRsLK8S2epCbsQYMy7ZwjcYe+y9yDFUPHE/LV7quYxZELXzW3x6HjjfsqV+9utnj9Ckfv21gWonhhXyLOs+E51a/KZVOn7rqAHzbUycrxaqhbujLHrNx6g9YEeBt/sZ/T4ADPXpyjn5g4inZr5plAkyaPqKobfRag9SnRLIw2726jra8IT9y91uOft2wi68dUFZo+jW0f3Grc9QVB0eV7kZFRu0xP1rZhkrF3LXoPOJ7YQ6ohy9ZVzDL3VT+pGArNQxi7L1VAh5BhDMzTcUR+Ne9vp/nQfjXva0X0Gju0Q7q7D3xiinCsCAndk8baUC2XMZUqNDZ+Bp6KOXA81DcDM8AxT15ZO/vkEErpHp3VvK2d/cnZRZUgpW6L/jX42PbZpY6tqbEeWui1RbqEoMo57XcnAosnI6RFK+dsgRMppnNR5hLse3PUIx8SZS6w41TFalTRd5LqYu4opVIQRleQOgK8d9I9O0ILjOOTSRYq5SmqMIvD6Xbi8+vx7hqKg7dxFqamTQipXW833RHwYkQDo61Ra+THF3IqFUrZEcmCaG+8PMXJ6mImL42QnM7J0uGRhVcZgi0HRVLxRn5yLrIKoWY3n2GLnuLOzg69//QX+63/9c1555RU8Hg/5fIFwOMxv//Zv0dnZseLtf9iRTub5/p+8yev/dArLtDDLFuWShcdn1H5v7IgSivvo2t7I6jTw9xaarvLoF3dx5t1rTI+nEYrg4BNb2HZfuzQeXu32brchvoYgD/xvn8Was4Kg6Ar+imRotRCKoPWBHiK9dbMKBiH9E1ZSYhJsj/LQ//7MiswFbwsCdK+BN+Zb8i1W0eTqK+c48ZdvkBmZAWd2Yr/9Vw5Qv6sVd8RbYXDFkooaqNTWF00KyRw33rnCyb96i5mB6dp7UkMy6ju6qQFFLFxpEqqg5XA3oc442Ks/notB97nY/ZsPsu35/bMPaQW8dYFbDtZVl8aubzzAluf23jHzBKEK/M23X/ZU205lghXva8Id8c4jalxBDy2Hu9E8H10TOHfEx+E/eBozP1v7LjQFf0NwTiWNlJY6JfkeYeiwirKMlWLeg9G28QQM2h/oonF3C7nJDOnhGVI3kuQq3lO2aaFoKppbxxVw463344v78NUH8TaGcAU9sq/OMRVbLaoTTkVXCXXGCLRG6HpyG9nxFKmBadJDSXJTGUozOaxiGdVtoHkMDL8LT9yPv1Ke54n6cIU9qLp2e/fMih+KvzHEps/vou2hXtI3kiT6x0kPJSgkJWGjaCquoBtfQ5BwV5xQexRP3F8hHBycYnnBgEZoKkKfT+AIRdC0r4Mn/tOXa2omoQp8DcEl47xVt86e/+Eh+r56X+261zzy3Cz+pSC2pZHH/uMXscuVNikCb90sOQTyvtrx6BbqtjXP+rfoioy+XuKcugJuDvz+k5i52YhGw+9CXeLBWf2+T/5fX6k9k2rfd4Vkdy3pwGfQsLuN2NZG8s/tIT2cZObaFJnRGYrJPGbJRFSUTrrXqPUTf1MIb9yPKySJ0up+b9VvF79XC7xx/22bRUe663j4//x8LcUQJKkWaAmveBtzr53YlkZC7VF6P7eT6f5xklcmyU2kMQvlmoIo2BYltrmBQFsEV3B2kUEAjTuaeOIPn5UlBKqK6tYINC/SliWEZXPbtJ7xz1bZYujEEMnBRcp5PkENQsighqbtTUQ7owyfGl5wnmzLZvD9QQaPD7Lp8U0y2GEDTnJrSSDLYKl75Kr3VXkmpkZTDLw3cHuqLbss1TKqB3BwrDwIpboDnOIkohACqyDfq1cWbawCmHn5NytL1ThYuOLyNaFV7r+yfOqjAsu0+eX3PuDtH52hVDARiuCZ3zrEA1/YseC82orKWz+7xuv/eJJSZX706W8e4JGv7Ebh7pI0sgxTLgKspmx2I6KqwihmCoyeHuHSzy4wcOQ6qeEk5Xx5daS441QSfFa3f8dxyE1mpULzJtJGCDnGCDQEFl3QF0JgGAaf+9xn2bRpEx98cJLp6WlisRh79uymp6cHwzA+1OdopXAcuHJ6mHdePEvX9kYeeKaPK6dHOH9skGf/9WES4xmO/MsFNu1poe9A+7o+n+80qmOcaH2AB5/ZUesnypxxxl2L51Y3MfsrAAAgAElEQVQNlXBX/HY/vihcYQ+uJWq3bvXFNLeU8i+EA1Qn2h7WQ4h/c1uqJyJ5bZLz//g+mZFUbSIQ6a1n/+8+RuNNpTLLfh9HPvgVzUD3GfR8ZjuZ4f+fvfcOjuPK8zw/L115h4L3hiAJghRJ0UmUbalbrr2bNtNjO2bm5mYv9m5jL+bm/tmLudiLi9i4i4ub3dm9vduZnu7p7VE79bST1FLLUhKt6B0IwhLeVaF8VWa++yOrCigCoEASlKhufSMQJFBZ773MfPnyve/7/r6/OGf/8bAjEwfMbJ6FqzPYBatiAVMquxQyshYpcytGuyjccFJ+ozKFIvA3hvA3vj8xy7eVsaMoK05NJyp8JRAQ6a6lemv9h/6ldyMomkKoPfqex+VGJpl/7jUUXSPy2UcwWmrvTIMsm9y1KdKn+sgNTmAl0whNRQ0HiN7TTcvv7AFNXbH5J4TAXIgTf+EwVn8e7VMPouh+h5m/zVu3/N4rmoIn6sMT9RHdUo+0bKxUhthLR8kNTRD6+G48W9sQqur0G2XlwrBU3sqX/40bWvpc0RS81X68UT+12xudON5S2GTRqqaUGW05kWHFkiz89E1yQ+NLEx0h8N27hfDTBxHXEbBG0E1V8MZpxCvap4g1x4y1zk33GkQ2vXdfcke8uNepRCqRr6HWqnUdX8LNnu+adeOM6ZpbJ9AUJtAYpn53azHN47Lw1qL66r36yXvWp954rL6Vc9A8OpGumg0pC4rXw2sQ7qwm1B5FPmovpb1cpkITilLxTEspKcwsEPvxq9jpLJFPPYR7c+OaBJ2qqyvekcth5kwKmVsxZK3EcjXNpZcukUvl3uMbHwEg0hyh/b52pi9PY66y0ZacSnL6udPUbqkl0hy5K5MoCCHQilkHV4OUklxijfDYW4CZM+l/o5+Z/plb2/jSgwhPAzIzgVBdTqgTSlEZEwZpQXoCaecRvjZHKWNlITmELDhegTI5hHDVgK8ZAp2QGkGmhgCl6E8T2Yjp9l0BRVXY/mAHkfoAl46M8Nr3TxGfTV8fqVEkfRW23ddGMOrjyolRXv7uu8RnkoBEiPcvo6Lj/WFz+fg13F6d9u0Nt7uH+YGgNK5aBYu5/hnO//QM/a9dYXEs/r6HlkpbMnp8mBP/eGzFO0MANVvqePBfPEKwaeU6p3QeLpeL3t5tbN26FVlUrimKgqq+P8TmukL47nwjmBxaQHdpfOZP7qdnXysAE4Pz7Hp4E26fQU1zmJe/9y7T1+JEagMfqrGkdD3XCrG6WdwSUXNHfAxuo8wbvRzBRMrh4nGbEGJtmf7twC5YTJwYYaF/uhxnpxoa7Y9tpXZHE4p+E8ZhgrLMywn7MKjd2Yz+nFEmaqQtycbSmNnCqj41d8M9WoojXVoArqecCg+a8gLm1pjIW4WZLTD2zgDZ2FL8t+bSadjTVgwJ+s3Euq+vlFjxJKl3L6G4DIKP79vwtjg7KJLslVFmvv0LMpeHEZqGKIa3CASqx4V/71aEsXKSLKXEnJwj/vIRZMHEs6UdvS4KGzR4lrC8XqEKpCKwsjlSb54kPzKJp6kaf287wrjxGLCU5tR2VHCaum6z8CWDbRCKirKOkb0sI7YsrGQGK5mmML2AncqihfxOO1gnufxe7drg4++mttxSeQLUO2gceDeM/zdTnlAdIm29sFNZ0mf6seJJAg/svGH7DJ+By1dMKbzKojYTz5CYSlDfW3/Dcm6E0rOUTWQ59/NzjJ0e+yjsaZ3QPTpbHttC/2v9TF+ZXlVVM3R4iJM/OMmBPziAL+rb8CQKa4U0rLcORVXwRrxrhjbZps3CiONZdDvh2bKY4W/87Dhn//ks2cQtGgkrBgQ2IaRVnFsV2y1UCGwqVmYjHFm487nqfCaW3yChOp9pAQhudcor/f09Mj7dKIxkPRsXN/PZestfqzwhoHlzDU2bqlEUwaHnztzge9C4qZqGziguj85rPzh9Qy5tvW1Y7zktPzYVz/LK996lbVsdbdvqkWL14+9WlC0lkjmuvt7PyX86zuS58TW9oO40FEUh2BAiu5hl7upKkjQxtUjnw5sI1AdBXXmN8/k809MzVFVF8Hq9pFI5zpw5QywWZ+fOHTQ0NAB3+N5IiE3EAYE/6kUztLIb6/vVJySQz5m4fQbhGj+qpmB4dMdvKFsgGPXS2VuPbdkMXpike3cTv2X54yrwm2MmvCYkEguQd/Q2mzmT2fPjFTtC7pCHmm0N6/Y0WA1COLv/7pBnRXiR44NxF08GpUROTWCPDoKqom7pBd86SY5cFnv4KjIeQ4QiKB2bQDcqXlZ3clBJXFtg4t3hCpm/t8ZP4/6O2/Jh+o2DpEjE3Zl+aGfyLL7+LulzA7ja6gk/fdBR7tgSK5HGaIiWQ3RWgxrwYjTVIvMFtOpbC8u8FSguA1eLU6/eUL2mt9UK2DbpM/2Y84v4D2xH8d2emuO9oAb9RL/0OHYuj53JMfvdF0m8efKO1vkRPsLtQ64wHlwLmksj1BhCUZVVDWsz8QxjZ8bouL8D3Xvz7+ryYiKV59KLlzj1o1PkEh+padaDkudX7ZZatj65ldhYjHxqpedKLpnj1A9Pobk0dn95N4GawIYoa5bPJ6yCRTaeJTWXItwcxrhBds+KcygqNP3VftxBN/n0yvbbls3U5SliYzHqNtfddNuXSHXJ9JVpDv/dYab7VpJa62pvWdGmrh6eVPrbss8cjlM4BM8q5Ukpy+TM8u+sJeEoJ94oWOQzjp+aoim43Dqqriydr4RsKodtSTx+oxz6JqXEzFtk03kMl4bh0Suy6EgpKWRNCnmr7BOjGyp6MXy04r6bNvlMAcu0UVQnxa9mVG6SlO+VQmU2xRtc36Vj10apHbZlk8uYWEVPS8Otobu0inMq5JzzcXt1p81ZE2k7pqWGR0dRl+6F83mB0b4Zhi9MEm0IsjifQlUVx6vNa6C9x8bRB43StUnPpzn3k9Oc+qcTxMdiH9iapzRWVXVWU9/bwMLgHPZ1fpvZxSxDbw3Q8WDXqh6IAwOD/If/8B/5/d//PXbu3MEvf/k8f/u3/4l8Ps/Bg/fzl3/5r6mu3thIlethWzYn//kcVw8P0Xmgjc79bdRuqsbtd1UoT+9k3xCAL+jCLFikFrMgIBD2ksuZjA/MUVUXwCz24ewq74PfNtz0inM9ZkqVN1iuOZ9yDlsfY3wzx94IztdWMvHvJQd7r5AEadqkphMVXg+6z4Ur7GUjsqkUsoUVJryaS0PR3z8p5S1B0yCfxzp/CqW+CbEeokba2AN9WMfeRjS1IIxlA14uC4UC+PyOQv4OeKLYBYvJkyNLnkCAUB2voXB7dEPu50dYH+xMlkzfMEJA8NF7CX183xIxsyxEYs3d9JY66v/iS2Db6I01a04cNxpqyEf1738SO5lBb4g6Phrr+J6VyhD/9TGsWALv9q47StQIIZAKKAEvSsCLzBWc+j7q2x/hNwRCCFRdpa6nDs2lkTdXTvqsgkXfq310PdRFy+6WVXdCV8PSYlKSnktz/vnzHP3OURbHFzf8PH7TYXgMtj+znbFTYwy+PbhiAQSQmktx9DtHSUwl2PWlXdR216K79Yo185r3rRhOXvGnYnbNXDJHbDTG+LlxBt8ZdFKx/g+PrZuoKdUfagoRbAiyOLn6/Z8fmufSry4RbgzjCrjWrQoqkxo5k/Gz4xz+u8NcPXT1tsM+blphuEFlOUQKzE8ucuKlPi4eHiYZyxCMetn+YCf3Pt5NqNrxgsyl87z0nRNcPT3G09+8jy17mkGBQs7knZ9d4NiLl3j4i/dw78c3l7Ot5LMmV0+Pc/KVK1zrmyaXMfH4DVq31vHI7+ykrjVSbsviXJqTr1zh3KFBYjNJvEEXPQfa2PfkVqoagnAHw+zKRMRilrNvDnDqtavMjsdxeXS6dzez/+mt1LdXgQK2JTn5yhXeffkKD35+B4PnJ+k7PkomlaOmKcyBZ3roPdjukDu25OKRYY788iIDZ8YZvTxDMpbl0tERhBB4Ai6e+uP97HigY8N8kzYapWuTWUhz6p+Oc/J7J0jNJe+Yv+XNwPAatO5vo/+VyysIedu0mTw/TvzaArU99Sue8fHxcYaGholEwszMzPLTn/6MBx88SG/vNr7znf9KX9+VO07USAnpWIarh4cYOjHKuz8+Q9OOBjY/1EnLPU2EG0Pobm1JZHeH1LmNndUIIRgfmKN7VxN1bRF0Q+WFbx8jNpNk6MIk81MJIjX+32ItjYObImqW0mZmi19VgTxg4QzjBqAt65zLSZpC8UcWv2cgpYIQzmpriQixiseVXkIqoCOlCkIiyscub4dW/I657DsGK18tdvE7Fk4vNIrHluo2i+ejF39WO28BlIiDSiLHLlSm7y4Zrt4OpHTSji9cmS5nNwFHauup8t2WWueOQwhEtAaleytW34WKHdClFJHFvy3P7FUwscdGELX1aPc9Ai4XaDrYNvbQVWR8AXXXPtB1ZHE02cjBJDWdYPj1Psd0tAhX0E3zwS5ct+lX8WHDrRKi6/n+avfs+uNl3sRaTCNcBnpdUT2zLMzn+nJWEKq6htFSd1vtXE+7V5ShKOh1VbC86tW+d52hnRVLkhsYRw16KxaCN13/Ottcce3WHfV2XXucgtbVno14Tler/73u3lq+Yus9/r3asN4ybkW+frNYa+PhZr5/PW73Ob7Z+m62jBtB0RQatjUQrA8ye3V2lYpgbmCOd/7LOyh/plDfU7+u8JRS5pHpvmnO/vQsl16+RGoutSxcd6n8j7A2SjvVkdYI+353H4uTi8z2z656/zMLGc785Azj58bZ/LHNdD7QSaQ5gjvkRtVUpJCUQsfLI2vpH1ti5kzyqTzZxSyx8RhTl6aYPD/JTP8M8Yk4ZtakYXvDqkTReyFQG6Cht4GJcxOrkij5dJ7Tz53GF/Wx7alteMKe8mJoTUiHSFycWuTqG1c5/dxppi5NVZQvFHF3K6tXQWwqwU/+5hAXDg/RuaOR9t56pobn+cm/P8TMaIxP/sl9+EJuDI9O185G3v7pOV78+6NUNwapaggyeG6SF//hKFX1QVp76lCLSgAzb3Hipcs89zeHsAoWLVtrqaoLsjifZuzKDLllu/PJWIbn/+4IR355kdattbT31jM/ucgLf3+UsSuzfPG/f5hwrX9Dznett0k2lefVZ0/xyvdOUt8eoa2njsRChtd/eJqh85N89S8fo64tgpSS+ckEJ17uY3o0hu5SaeyqJpvKc/HIMANnxvmj//VpthS9Plxeg6ZN1VimzcilaZq7q9n+YCdKUa0TrQ/e9ZuN+WSOs8+d5uQ/nSA1m/ygmwM4Y5WiKdRurSfYEGImMb3imPhYnOnLU9RsrqsgwqSUZDJZVFXF5/Ny+vRZEokEn/vc52hsbODZZ3/I3Nz8hod1rjwJ550ohKCQKTAzOMfcyAKXX++nprOajr0tbHqgk/rNNfiqvKi3mXxjrTY0d9fw2Jd30dBehRCCqroABz/Zy3N/e4gzhwZQNIUdB9vZsrflQ2UmfCdwCzEcWWw5gBA+QEXKGA65IRAEEKIR8C17ydpAHCmnkaRx3poaQlQhqEVKo0jWAGSQcgJJEoc0KR0bRlAP0gXlY02nHYQQwo2UM0gyOALNAEK04xAxJVhIpkHGkeX2hhGiASlLi+908dyiCJqKRFKpg2SxZT8Cb7HsSsmoUAS63+UsWIrnnlvMkJyIU7OjyZFB3orHi4TFkXlG3uirMK/SPI7h5o1MEj9oOBMwcDSZS3+XUoJZwB4dQk5cA6GgtLQjGpqQiQR233nsq5dB1bGOv41obkNpasUe7Mc68Q4yk0amEijRWpQtveC6ffKkbFiWNRl+vY+Zc0vmqkIRVPc00HBvK+IuzTpxJ1B+hk0LO5PDLjhEqOLSUVzFZ+sGl6LUf2W+gJ3NIU0nHl4xNBS3C1kM5auIF5cgcznsvIk0LQrT8+XMUnYqgzkbK5MCQlVRQz6kUnlPZC6PlcxUhkYoCmrAu2qYVFl+nMpg5wqofg/C0J12Z/JI0yy2W0fxuJDqSnJQSok0LexEqlL5JgSqz4NwGytewOXra9nYuTwylyd7eZjCzALCrWPOL1aGTCkKqt8L1/nxLHnbSOysU460bYSiINwGistAbtDuSIl8thIppGmheN0oHhdCygqypnxNMznsdNYxfw74kLcwDq6oH7DTWexsHtXnAVeRxM3ksHMFkBKhqSguA+HSV5BIZQKsYDrXq2A639GdfikM7YaTpfL38+ZSvy6ev9A1FJfu9J817ndFveC01eNC6MV6odxmWTCxE2mEx4Vi6FjpLJgmwu1CcbsAiZ3JY2dzzjX2usvPFZZVJDl1FLeBnc4h8wWEy0DxOu8qmc1jZ7KgKChe91Ibrm+3lMhc3mm3Vexbho7iMZBK5fPgjO8WVjK91GfBuVbFDGNCVZxr7dKX2ZCt8WxkctjFMaA0dtwsqtqraD/QXvYJuR5WweLqoaukZlNse2Yb7fe1E6wNorrUinAL27Kx8hbpWJrpy9MMHxtm6PAQC6MLWMvCZFVdpWF7g0PkrOK78hEqUVoAtd/Xzn1/eB9v/sc3iY3FVr1uZs5k8sIkc1fnOPPPZ6jtrqW6q5pQQwhvxIvu1VFUR11hFSwK6QLZRJbMQobkbJLFiUVi4zFSsyny6TxmztwQokP36Gx6ZBN9r/QRH4+vekx8PM6bf/smU5em2PL4Fmo312L4DFRNLS9GbMvGMi0KmQILowuOyuidQcbPjZNbzC09GwKC9UGqO6sZPTFKIXv7hth3Gs49sTn56hVOvd7Pk3+wj4e/eA8uj0FiIc2P/+83OfSTs/Tc18b2B9pRFEH3vc089rV7+fl/fodDPznH/ie38NJ3jmOZNk/90X5qmpdM06dGFnjh74+hagpf/6vH6drVhKYrmAUbM28SKJrP27bk0tER3v7pee77ZA9P/uF+fCE3mWSOF/7+KG/88AxbD7Ry/6d6yyFFt3Xeq14LGL4wxav/dJLNe5v5/L94iFC1j3zO5NCPz/DT//Q2J166zBN/sK9cf7a4efiV//ExGruimAWLwz+/wLP/7lXOvz3Ept1NaLpK185GOnrrOXtogBMvXWbLvlae+sN9zgIdgaKJ9y0M/GZRem4H3ujn1M2QNMLxkFF0FVVzQrws065MCLJBCDaEqN5Uw2z/zIqxo5DJM3F2nM0f34rhX3pXCSHw+bxYlsWFCxf59a9fobOzk+7uLtLpzIZtTLwXFEXQfbDDyRp3eozF6SSFTIFMPMvIqWuMn5/g1M/O07S9nq772unY30a0JYzL79pQlY0/6OYTX9+DpqsoqkBRVR767HaqG0OMXJ7GH3bTe6CNupaNS4rwYcUtEDUSyCNlEoEfIaqcYmQCySxIUSQySkUvYsshwECIekAFuYiUEyDsIiGiLivbQogQToYmGynni8dqCBqR5W3fYjuYBakDXoQI4xA8Ciu3KtJIqSNEBIHutIEZZ4IuWovtdSPQkXIBIWoAN0tD7CKQAVGzStmOcXC4LcrY4QFHWQPkFrMMv95H7c5m/PWhdRk2LX9YbdNmcWSes/94mKkz1yrSbAeawtTuaPpwEgfSxh64gnXyKEpDEzKfx3zjZbRHPoEIhhH+ALi9CMNARKIIrw+E4ihrVBXh9iAiUQgEK5U4t9qc0uKvGPLU95OT5BaXpeQOeej8xLbfaBPh61EmrmIJkscukjpxicLUHCgKrtY6/Pt6EWsYZC9fkOYGx0kdv0jm8jBmLIFQVfT6KL57uvHt3YoWDVWEsNmpNLHn3yFzeRgrlsCMJTFnY0gpmf3uC8z/5DVKMwyjoZq6P/8iWs2ygdy2SZ26wvwPfo2dyRZfohI16Kf2jz+Ne3PbqhMUmS+w8PNDpE5epuqzj2A015I8co70+QHM+QRCVTAaq/Ht6cG3Zytq0FdenJeQH5lk5h9+UW6vs/jXiX7pMcfwdDWfGssm9e4lkscukB+bIX9tGiuRInd1jIn/87sIbWmIVsN+qr/+JN7tm8rnsJxkSp8fIHXiErnhCex0FsXjxtXegH9vD57eThSve0N2a+xMlrlnXyZ97iqhj+0h/MkHwNBXXFaZN4n/6gjxXx/Ds62Dmm88heJfX5amG0HmTeIvHSHx9lmqPvsI3ns2kT7bT/LIOXIjU0jTQg358GxtJ/LMA6iRpefWIZpsChNzJE9cJHNugMLMAtgSLRrCs60D/75tGM21yOvG1iWCpuD061N9ZK+MYs7HkXnTUX1Vh3B1NRN8aDd6Q7TCYwDbJj8xR+r4RadfzSyALNXb6dTbVOPUW6wzNzDOzD/8nMDBe9Aba4j/6jDmbBxPTzvhp+5H2nb5edFCPoKP7cO/fxvC0MlPzDH9n5/Ds60T7/ZOYi8dpXBtGldnE+FnDqJ4XMR/dYT0mX4Uj4vAw7sJPLgTxeOqPN9snsylIZLHL5IbGMNKZlBcOkZLHb57t+C9pxs1WGnwmp+YZeYffoHidRP9yicoTM4592dowiHY/B7c3S3479+Be1NLRXaxcp9OZkid6iN59Dz5a45Jf+kZ1GsicBO7bC6/i21Pb2P42PCamXKsvMXY2TFmB2Y5+YOTRFoihBpDuAIuVE3FKlhkFh3j4fh4nNRsisxiZimNfBGKptBybwsP/flD9L/Zz9zg3PueneTDCIFA9+j0PNVDIVvgyLeOELsWW30BI51w8NhojPi1OP1v9KO5NDSXViY9pHSyN9qmjVWwMHOOF4pjb7SxiyIhBCjQuKORTY9u4vSPTq+awQoJyZkkp398mv7X+wk1hoi0RvBV+dDcGkhHeZOaSxEbj5GcSpJaSGFmzBVt9lf72f97+6nbUsf80LxDbH0IkE3lOfvmIG6PQc+BNjRdxbJs3D6DznsaOf7iZYbOTtCzvxXNUDHcGgee6WH00jRv/PA0wxcmGTgzzif/5H667212MhniKKZGL00zMTDLU390gG33t2O4V1/iFHIm598awipYbH+gA5fH8X3RDY3OHY288cMzXD01zp5PbMbtXWcI3E3CNm0uHR0hsZBhx4OdeIMuLMtGVQVt2+px+wz6T43z0BfzeIt+J4ZLY+ejXbRsrUU3nDGzY3sDvpCb2HQSq2A7C19FoBhqUQ0hUFQFzVArzK7vxnVDabNu7uos737vOPE1yNoShCLQ3Br+2gCR1iqCjSEC9UE8YS+6R2fy3Dinnj1RQaJvBAy/Qc2WOvpf7VuR/cm2bKYvTZFL5CqIGoCuri7q6mr5N//mr3G73fzVX/0lPp+PoaFhFEUQiYTv+H0RiqDzvnYaeuqYH11g8NgIg8dGGL84RXI2hZU3iU8usjid4OrhISKNIdr2tLDpYAfNOxoJ1PjRXdptqWxKKsrrn0+P38XuR7vY9XBXkXgTt1zHbxJu0RXVCVcSogEoxnuKMFJmkSwiMItFm0jpSMMU0QIEysciC0g5gxBRwFcs14MQHThESOkG+bDlFZAJENZ1TXbIGkQDgmoqCZTrb6yCImqBqHOcCIM0kcwjqCm2TQdRBXIUSQKBu7gpbyJlHDAQBItlV5avujTqdrfQ/8I5MkUGWJo2I29ewRXysOVzuwi1RR0jWmXF15cmD7bEypukZhJMnxmj/5dnmTw5irlsMNC9Ltof20qwOcKHEvk89qWzDulSW48omJiDV7DHRlAbmlA2bUUZHgC3B2XbPaA64S5Kczv20FUwTdRtO0E31u2nUVo421ZxMbFc4WNL8okskydHOPudwywsc3NXNIWGvW00HeysSK/+2wArlmT+x68Rf+kIdr6AVhVCcemkz14lc3EIz9Z2ZMFcXaVSMEkevcD8j14hf20a1e9F8bqw8ybpk5dJvXsJ/8VBol9+3DH7LV5wadmYC4vYyYyzy+9zOwSHZaN4XM7ufPGeKz73ysWaEGhhP67OJsyFRczZGNmBMZRYEjubozR2rYAtMefiZPtGSR4+h5VMk70yiuJxI3QVczFJbmCM1Mk+IjMLRD79kKOCWFaE4nXj6mhE8biwYgmy/dew8ybWYoq1ZhvStsmPOwSNNK3iglWAqjhKHH3Jg0H1eVZd0FrxJLHn3yb+qyNYaSdjk9A1zPm40+ZjFwk/c5DwU/ej+D3ruPM3hnAZ6PVV5F98h8TbZ/Af2I7euDKu2oonSLxzlvzoFMGHdyFcGzThlRJz3rm+2aFx8lNzxJ5/G5nNOwoayy4qsUxCH99f1j6Wxtds3yhz33+J9PkBFLerfE2yV0ZJn7lC6tRlqr/6BJ5tHSvUWnYmR+LNUyz87E3y16YRuori9yJUFZlIkx+eIDc0gbe30/EmKtdrk7k8zNyzL5O5MIAwdIfsQxTr7Sd16jLRL38cb29nWbVlZ3NkB8ZAURC6RmF6Hmt+kezgGHYmh7RtMhcGkZZF7uo1CjMxjIYors4mh1AamsBKZcgNjpG/NoMZT5AdGMNKZ9BCflLvXkZKiTlwjfzkLHpdFd4dXeVnzE5nif/6OLGfv4kZS6AG/SguHSueIjF8mtTxiwQf30fVZx6uJMRyBfLXprFzebRIgOSxi9jpLKrP7WQsHBwnfX6A9PkBav/o0861Zhlhm84Se/5tFn5+CCuRQosEUTwuMldGyVwecY7Prm+ndPkieveXdvPW//sWqdnUGn3LMa7NJXPMDc45KdKvV87Zck0FhqIrNO9s5qE/f4jme5tZnF7E8BlkYplVj/8Iy1CMYXT5XdzzuXswPAZHvn2Emf6ZVU2gS3DUjJK8mV/ViPj9hCfsYfeXdjPbP8voidE1Q6isgsXi5CKLU4uMnR5jue9dyQy3nKr+egiHpNn79b3s/MJOCukCkdYIsfEbL2rvFhTyJtMjC0yPLvDd/+1l9HJyBkl8NkU2nWdxPo297BkLRn089rXd9L17jSO/uMDBz25n/1NbKxZ6lmkzOx5HURUau6JlImO1RZ5l2kwNz7MwneRH/9cbuJdEvYYAACAASURBVLylbLCSVDxLKp4hsZDGKtx8CNxqWG2Wats2UyMLJOZT/PL/O8zrPzhVbkM2lSc2lSTVkqGQM6FI1GiGSl1rxFGMFDcAtKJJsmVa5Wu2Ht/NuxX5VI6LvzjH1PmJtZVuAtwBN3W9DXQ+0k3jPU2EGkO4Q26HjCqprhXB6R+cZMlK4/YhisRXzeZadI++gqhBQnLaIfMD9cGKm9/Y2MC/+lf/knffPUVLSzP79u1FURR0XecLX/gcmzd3b1g7bwRFFfiqvPgiXhp76tn16e1M9c8ydGyEgWPDzAzMkV7IkEvlmeybYXpgjvMvXaZuUw2d97XRdV87tZ3VeELu2zYgtkybZDxDajGLqipE64OOmbftrNcUVdz5cLC7HLdI1AjAC/hZ6oW6Q2yQYemhyCNJ4ChTFByPF3DCoQwgjiSDwFeMGBI4IUVW8UcWfxQkVmVawDLcCCKAumLNXjlOuYrtLXUqHUSwGAqVQRDA2dMJIZkEuQAignOJskiSCMIs+dNcd0UUQe09zTTub2fwpYtlVU0+keXycyeZPnuN+t2tRLfU4W8I4wq6UXQNIZydvEIqR2YhRXIyTnxojvkr0ywMzJBfzFYMVqqh0Xx/J11PbUe7Q0z/hmGtXSvbRi7GkdkM9pVLAIiaOkQ4QpFGdQZaoRR/ije2OGmW5c/Wx7aWWPqFq7NcO3wVw+dC9xgITcHKm6SnE8xdnmTy1CipqUWktUxa3FrF1s/fi68muK66fhNQCl1IHjlH7FdHAIh85mH8B3pRfR7M+UUSb58h8dYZzHgSw+uu/K50UmrPPfsS5swCoY/vw39gO1pVEFkwyV4ZZeEXh0i8eQrV76H660+i+JzFshr0Uf2Np8GykUBhfIax//3b2OkM0a98At/enqV7oChOCMdyCIF7UwuutnqkZZPtG2Hyb76PlcmtaxIr8wUW3zqNURcl8vlH8fZ2onjcmLMx4i8fZfHQKRZ/fQzfzm7cW9oqXiB6XRXVX30CaduYMzEm//33yfSN3LA+oWuEn7yf0GP7kJZF/JXjzH7nedwdTdT9t19Eq4ksveeFQHEblSRjwSwSB4dQA16qP/sInp52FK8bK5EidfwisRcOs/DTN9BqwgQf3LVCKXKzEJqKd/smjMYacsOTZC4NoddVlcstEyL918iPTKLXhPFu77phdq6bh0QWCiQPnwMBvl1b8O3ejBYJIC2bwvQCwtCcNOMskVqF6Xnmfvhr0mf68e3tIfjoHowGh2TKj00T+9UR0qf6mPvRq9RVh9Hrl5Etlk3qxCWnX8/F8e7own9wJ0ZzDYphYKez5CdnwbLLvkjljB1TC8x9/9ekT1/B09tJ+IkDGK31CAH58Vnirxx3yrZfQvvTz2O01S+dqmWTvTJC+JkHqP7aE6TPXmXu2ZeIv3YCz+ZWav7wUyg+D3P/9QWyV0bJ9I3gam8sk/+5wQncm1qo+/yj5AYnmP3uCyTfPours4no155Ar61i/kevkDpxicyFQTw97aAL53yPX2T+x68CUPWFjznqmYAXO+2kx174xSFiz7+DVhUk/NT9sPweS0lheoH4y46iKvTYXozGGqTtPJfzP3md7OUR4q8cdwjOouILW5I+28/CL97CSmYIPb6fwMO70cJ+rMUUqRMXib96AnMmhhrwsV7oHp3tn95OOpbm3WffJb2QvuGYcCNCZjVobo22fW088GcP0LK7xZnMd9XgDrk/ImrWidLz4vK76P1kL4H6AMe+e4zho8Pkkusbw2+3fqUYNnEr3wWo21zHA3/6AK//zetMnJ+4IcmE5Kb8cIQiCDWF2Ps1h6TxRrzkjTzVXdUMHx2+JW+d9xtSSizLxuN30dgZxXAv+Sw2baph+wMdbN3filqhQJXlMdzpI6uXbZk2QoiyZ83ajQDLsnF5dOo7omXFSglb9rXSsb3eUQ5sAFZtrnRUNZqhUddWVTZQLqFrVxONndEKRY8Qwslctey40r6jc00+BEzdGijN06f7pul/ZaVSpQShCqId1ez4wi66H99CoD6IalxnRSEc3yZFEevdy70pOM9hGHfYQ3o+veLzXCJLbGSept3NIJfGBlVV6enpYfPmzU6YVjEiYPPmbrq6OtH1O+85WjH3E6AaKsG6AIHaAO17Wtj7pZ2MXZhk8OgIQydGmR9dILuYIzmbIjWXYuTUGO8+d4aWe5roOthO+70thBqCGB69QiuxnsiRxbk0R391iXdf7Wd2Ik5dS4Rv/E+PU9MUov/0OBND8+x9fDO+0G+XN+j1uOVRSKCzMgSo9HtpsCgZA+ew5eXrjjVxhhfnxeLctzySuWJYUslQWAJpILSOdqwiUylDpeQrUxroBaX4+JLJscAhfkJIFhBkAD+SRZyQrLBTxopNfGdy4a320/uVfaSmEkyfHi2/oM1sgZnz48xdnkL36KguvWIy4OwIOXHJVs7EzJpO9qjrxlzda9B8sItd33yQYEukXPfdiCXfDBsss/ivBbblKGmqaxGmiXrgIYRhOL4FXp9D0thrsN9CgKpCOgn5nHMftJVeEGu1JzY0y+m/ewsrbyFUUR7MrbyJtUqcujfqZ9uX91J/b2v5+N8WmPEkiXfOYqcyhB7fR9VnH0YNBUCA0VyLXh/FnI2RePvsiu+WVAf50SmCj9xL9MuPo4YDZWKttIid/rufkjxynsCDO/H0dJQ9jZRlxI/l8zrPiRCOoibgW/X5W/5/qSoI1VG7KB73zYXHFT1Cws8cJPT4PoTbmSQZzTUoPjfZq9coTM2TG57EvamlHM5UartwG069PneF+mU1lMYN4Taceizb8d8QAjQFxedBDawMFVp+voWpeeKvnkBaFpHPPEzo8b1LyhUJRmMN5nyC+K+Pkjh0Gt893RXKh5tFqc1GYxTvPd3EfnGI1PGL+Pb2FBUiDuxsnvTpK1ipDL69PRjNS8TFhsGW5Memqfrco0Q+/RBqyFfuY54ehzCsCDczLVInL5M+cwVXVxPVX3sCo6W+rMoyWmpRAj7yYzNkzl0lc37ACbEp3kdzIcHiK8cpTM/j27uNmj/4JK6WuqU6JHjlJsfDpUhYlEnP4xdIn+3HaKqh+utP4tnSVv6e0VKP3lCNFU+SuTBI4p2zVDVEEUZx0iZA9XsJHNiOu7sF1e8l/sox8iNTeLZ34bt3CyDw9HSQ6RuhMDVfkX1Q8bjw792GZ3Mbem0Vi6+fIHP2Ku6uZvz7tqEYOt4dXaRP9TnhjZYNOpixBPFXjmMtpoh++TFHRbbs2TSaa7FSGRaee43EodP4924rq4jKsGz0+ijVX30CV0fj0rVurMGMJZn73otk+69hxZPlsu10luThc5hzcXx7tlL1pcfQayPOvZVgNNVixlPEXniH9S5MSv3WF/Wx//f24/a7OfmDkyxcW7jxQno9ZSsCX9THlo9vYe/X9lK9qbocYhCoDRBpihAbWSOE5yOsgCjeZ82t0XFfB5GWCJd+dYnzz59ndmDWWcBt8KVUNAXDZ1DdWc3WT2zFE7k15aEQAkVXaD/QjqqrHP7WYYaPDjspu2+zzbpHp6G3gb1f38umRzY5nhE416m6qxrdoztk1l0OTVeJ1DnvoCf/cB81zSvDPVRdQV2W0TQ+k+Llf3wXM29y36d66T85xjs/v8DjX9vtLBBxVAKhah9mwWJuYhHblqjL5tjLoaiCSH0Af9jNx766i7aeuhVtUDSlrMq5ExCK0wZPwMXBz/ay7b72cqjH8nbqhoZ1qwRcSTxeCmO9y5UJhUyegdevOCFPq0CogoYdTdz/3zxI6/52dM8SsfF+n5cr6CbYEGJ+cG7Fs11IF4iPx7EtG1VZ6kOWZZHL5XC5XCjL1LqqqqKqayvA7iSW6pPobo1Ic5hwY4juBzpZnEowenqMgaPDjJ4eJzYWJ5/JMzeywMK1GJff6CfaGqFjv6OyaeqtxxvxltPb3+h80okcv/jWEV75/im8fheFvEkuUyCXdbiBmbE4P/svh4nWB+m9v/2OEG4fFtwGXVwM/ynKVW98XAAhallJpIiikgXARDKGlLMIIiiiCjCQWEg5/N7tWBeub2jp94oABoSION44xBAYOIbJJQWR0+oVrSjKq2t6G9n7F49y9juHmTg+RD6ZdwZJ6Xig5AoWS8qidUA4KppAU5iOx3vo/tQ9BFurVkiy70oU8tgDV7BHBpDxmJOiO7GIsmkr6vbdmEfexHrn9aL3jIa6cy+iprgQUDWEet1LUlERdQ3YQ/2Yb76MUt+I0nPPus2EpS0xM4X3NhcTAm+Nn22/s5eup7ejee7izFp3CIXpBfIjUyhuY8mTRSwREnp1CO/2LlLvXlrxXXN+kfT5AVAUvPdsQriMsiEw4Mjb2+pRg37MuTi5oUk8W9pBXRlmsBreq99XmJreLITAaK7Fu7O7TNKUzlmrDqM3VJOfmMWMJcqmqLdTb8X5rvhw5THlY4vKpdzVMfLXph2fk61tjooit9S/habh7m5m8bUT5IYnMBcWb4uoKZfrMvDv6yFx6BSZS0NOuM+OrvI5mDMLxdAip/+sUD5tEPTaKgIP7kQNF8fm0j1QoHQBy0aw2Rzp01ews3k8PR2okaDTL5fmKeg1YYyGalITs2T6Rgg8tKtMuOUnZovhcC5Cj+0tkzTl+yNASgWxzFxXSomVyZE5dxWZK+DZ3oW7s6nie1IBo6kG394eMpeHSZ/qI/SJ/WhVpc0JgRYJFp9BgeJ1oQV9mG4Do6HaIYUsuxxKZV+nHlODPrSqACiOIksL+REuA6Ox2jEFF8IhQFXVCacqkpX50SlyA2Oofo+jiFJERd9CCNxdzQiXTn58hsL0/AqiRhgavp3dGC21S4pIKRGGhqu9AcXrxs5ksZKZcp5FM54ge3UMoSr47t2CFg2BEOW4djXow3fPJhJvnuJmZm/LyZo9X9tDTXcNZ356htHjo6TmUlimtf7FtABVU/GEPTT0NtD7TC+dD3biq6okkg2/Qe2WWoaODiFNuaKMj7AGRHGepUKkNcLeb+yl42AHV9+8ysBbA8xcnSG7mMU27VsyAhaqE77g8rkINYWo21JH24E2Grc3Em4KO34xt9p0IVANldZ9rQTqApz/5Xn6ft3H3NAchUzhptorVIHu1qlqraLroS56P9lLdVc1qr60qFMUhZpNjnKrgqi5S/uX22ew7b42XvzWMS4eGSHaEMLlca63ZdnkMgXc2pKKJJcp8M7PL3Du7UE+8Y097H1iC8/9zSFee/YkLZtr2HZ/e9GMVKFlcy2hah8nX7nCtvvaaeisQlEUbCmx8haaoZZDhbYdaOPsGwOcOzRIY2cUT8CFQGDbThsMUcpsu/ROL6k+Sgqf0s9qkMu9kOR1vwOqprBlbwtv/eQcZ98YoGN7A8GoFyEEtmWTz5qoUkG/jVenXjTWjc+lyKYLuL06UlI0SL/7NnqT00lGjg5j5lfxdxIQ7ajm/j97kPb7O8sqmg/qHAyPTrAhuGqYmW3ZJKcTmFmz/KwC9PVd4Ze/fJ4vfvELtLe3lf9+N9yHijYo4PIZ1HRGibZV0fPYZhauxRg9M8bgsVEm+6aJjcfJJfNcOzfBxOVpzvzyAvWba+l+sIOOfW3UdEQxfGsQaRIGz09y5IVL3PfUVh790i5Ovd7PWz8/D0iEIqiqD2DmTcYHZ+m9r427dkB7H7CRWvQ1incBajE8qRQHCitJkjxSzuOYArdSytgkyCA35AaV0oO7ig+VRJIr1uGk8l564PwIfA5BI1xABscI+cYLdmc3RaV+Vyu+mgDDr/Ux/PplYkNz5OIZpGUvG+hXK4Cyf4qqa7iCbvyNYRr2tNHyQBfRrfXoXteHp78KgXC5UOqbUGrqHK8Zt6NwEI0taI8+iZydAtNCBIKIUNEUVtVQd+x2skWVFj2AFAKloxvh9iKTCUQw5JS5/uY4C+vVyMXitde8BlWbatn82Z10PNaDK+wpfvfDctFvD2Xfk8UUZjyJ6nU7oSHL2H8hBLKYflq4Vs4irHgSc2YBmc8Te/FwOTxlqRLHe8OcX0TmC1iLSUoTnw/8OgvQ66PlkIoKtY6qoBRVDqVMQR8obJv85KyTDUtKZr7zPIpR+TxICeZsDDtfwFpMYa/T1+NGKBFXrvYGPD3tJA+fI32qD8+WtrJHTObSEPmJWdwdjXi6Wyr6z4ZBERgN1WjhQLldy9t4PexMnvz4DNK0SB2/SH58ZsVxsmCRGxxHWhbWQgJsWfaYMafnsZJp9NqIowpbJYRs1XoXUxRmYghdxdVci9C1FUO40FSMxhoUt0FhZgFrMYVWFVz63G0gSvdWCNDUYtal4vMnWFL2XLf7qrj0JZVV6bua6ihYSu0tfrecscyWFGZijr+SIpj7/stLdZUvlqO8s9M5RMHETq0M7xGGYzosNLVy/JASxaWX/aekuaSitFNZzLk4QtcwGmsqCHtn7HFIU9Xvuen+XFaE+Qy6Huyifls9E+cmGDo6xPiZcRLTCXKpHGbWxCpY5TFJURVUXUV36xg+g0BdgPqeelr3tFLfW0+gNlCO1V9O2OpunebdzYyfHa/IyuONeHEHNkjOLcAX9dHQ27CqabE74HY8OKS9csgSzkaXKP9/JUrzpSXz9Bsfvx4sLWwq54GrPU+l61jfU091VzXbnt7GdN8042fGmbw0yeLEIrlkjnwmj5WzsK0l8kYoTiiTqqtoLg3Da+AOugk3hanprqFmUw3R9ijBhmA5W9Tyum8VpT4T7Yhy/x/fT/ej3YyeGGX42DDzQ/Nk4hkKmQJm3iyHWpfII92to3t0PCEP0Y4ILbubadrVQrSjGsNrLM0Ty5VBVVsVrXtamYvMIqXtELqqSrg5XJEi+G6A7tLY++RWrpwc48VvHWX08jSNnVFsWzI/sUghZ/L0Nw/Q0BnFtiR9x0d59dmTdO9u4uBnthOpD/CJ39vDP/wvL/LCt45S3Ryivr0KgKbuah76wj386tvH+PZfv8jW/a34gm6SsQzJWJZHv7KLju31qJrCjgc7uXR0lDd/fIaZ0RgtW2sRiiA2lSAZy/D41/fQtasRcHb/p0cWyKbyDF+YIp+zmLg6x+VjI7h9BtGGkBO6JCCTzDE9vEA2VWDo3CSFnMnE4DyXjo7g8RlE6oOEa/0IRbBpdxP3fWobR355kcW5FB07GtEMlcXZFAvTCQ5+upcdD3fe8rWuagjS0FnN6deuEqzyUd0UBCHYsqeFurbIXbWWkLZkpm+a2Mj8qmskl9/N9s/tpPVAO6qxeiKL9xOaW8cXde7jCvJVQnouhZkt4AosmfMPD4/w0ku/5nOf++wH0OL1Y/m1VVTwhNx4gvXUddew7eNbGDs3ycDRIS6/1s/01VmsvEV8YpHFqQSDx0aItkXYdH8H25/aSmNPPYa3MvJBSsm1/hlUTeGhz+2gY1s9V8+ML80RAE8xG15qMfeBT7U/aNxhosZAiDBO6ux5BFU4DLXECXmycPxrridvlj6XLOAoUG5X1ZArKmRcOKFSmaJSxoWjllkODUQE5CjIWSh61zhkzo1rEcLZBQq2VrHtK3tpf2wrc5cnmOubZnF0nvR0gmw8g5nJY1s2Akcqq7p0DL8Ld9iLrzZAoClMqKOaSEc1nqgfzb1kKvpBD1DrhqYj2jet+S4Q0RpEtGaVDwSivmnZr8USpATDhWjrvOn3ixCCQHOEzie2sXhtgVwsg5ktYJsWiq7iDnsJtkSo2d5E4942gq1VjvEzH6LrvVGQTipeLAtRTDW8GhSPC3F9LLiU2OkssmAhTZvc4Dj5NUKAFEODYlriuweimCp5tTaLlUPVBwhp2dipLNK2sTNZspeG1lw8aUEfSsC3IVnSSlADPnx7ekidvEzqVB/Bx/diNDnhMKlTfWDZeO/ZhFZ959IrKl5XOTTpvWDn8tjZghMyNTGLOb+4+oEStEgQ4XEtWU/bEivlpHxX/B6HZFgn7HwBmSsgSubYgor7VArFVdwGQtedlNzpbEUfE8sMEot/cRQqymrO9NdBWVL5VHz3+ixkFWSqjZ3KIC0LCpJM38h1ZSxB9Tvp51HVpQjiUpGKY4q9Vr9c7a92ruAYa+taUfGzygLeZTjjxi0Qj+WyVPDX+Nn0yCbaDrSRjWdZnHAMXjOxDPlMHmk5u3uaoWH4DLwRL/4aP4G6AIbPQHfr5RDmVUk7Bbof7aZ1b2vFrquiKE7oyga8WoQi2PzYZtr3t5dN2Ss+x8ZtT8D4ECsGLl89hDpA3GhckJC45vxoboh0g+6//YZbWYgNgJmFUBu4o6uS9eXJPRLNpRFpjRBuDtP5QCeFTIHUfIrEVIL0QprsYtbJ7lQMZ1M0pUyueUIevFVe/NV+DK+B5tZQdbXCj2Yj3/VlkqkYslTbXcuOT+8gMeMYjabn0mSTWScjTVGhpbk1PCEPvqiPYI0btz2KoWZQgwnw1K76LIDTj5/8nz+ONT8E6Vnw1SECTWhuF4bn7vEyLF2T+rYIX/nXH+PQT85y6egIFw8Pg4BglY+t+1tx+5zFbWIhzdEXLxEIe3jiD/ZRVR9AKIL23gY+/o09vPSd45x5fYBoQwjdpeL2GTz2td0Eqrwcf+kyR5+/hGVauH0GbT31FebD4boAn//vHqS2LcK5QwP0nx5D2uAPe+ja2Ygv7BCpUkqGL0zyg//jdZKxNPmsidunc+bNAS6fGMXl0fnE7+3lwc/vQFEVrvXN8Oy/e5XFuTSFnInLa3Dx8BADZ8Yx3Bof++puHv2dXWi6ij/s4ZlvHqCqPsCp1/p540ensS0bb8BNa08twWofAoEQEo/PoKoh6JzDsi6g6irhugCBiGdF36huDPGpP7mPl757grd/dh5FEdS0hKlvr6K2LbIRw8+GQEonO9vk+QlyyVXGdCGo3VJL9+Nb0D36qlEN7zcUVcET8aJoyorwWYkkE8tUKIOEEOi6hmEYaNrdNOddHddnIM7Es0wPzDJ0fJSR02NMXp4mMZ0oJ2jRXCpSQj6TZ+LiFDMDc1x5a4Ddn93B7s9sJ1gfBJbGd6tgo2oKLo+xYnoggXyRdF+eYeq3FXegtyy/oiqCOiCLlNeQzBXVKzaSPAIPQrThkDB62RtGyiEQbpB5IA9FxcvttcmFlAtACtCQpIAcQjTjkEXFI0XJv8YxFXbIneplx7x3O0ovI9WlEWgOE2gM0fJQN4V03iEH8pYj2ZXLdn1UBUVTUV0amltHc2lL6o9l5X5YcCfaeltlCoh217H/Xz6OmSlg5c3yzptQFDSXiu5zoftct+1i/huBkqGzba+pHFlTHVbst2rIR83vPu0Yo65xGQUCva5qQwmE24Zy/aL4A8J7kUFClFUdrs5mqr/2hEMErHW4qjrhOhsAAUhVwbu9E6OljvzIFJkLgxh1UfLXpsleGUUN+fHt2nJniTix/imbUITz49KJPPMAvr09N0jxLBxyaxlJWSYqrLWfidXrVUBVHOl7KbymrE5YgrRt53nTimGfFbyMWL1Prufkb6kvi+JzLNAbo9T83jM3DJkTiuL4EK1W1U0as5bee9JeCitYsYCX8rZ32ZZMycHwGhheg2B9sCJcYengpX/Xo6Ja/lkpbfQN23CLWK440d1rkId2Aa5NwPxlkBZI2/kXoGYHBFtvTNRICckJmDwBrjD4mzaGqElPw/gRMDMOWdOwH5S1x4rrpfm6x1GeeKu81HTVVIYfrBLVXlIr37DcDcbyHWTVUPEYHjwRD7XdtSv72fVtNVMwOAKxMZCbHDJrlSl7iRD0eC2Y6UMWxhH2IoSawXDd8XNcjutDQFart9Tepk3VfPYvHuCxr+0mlykgEBgeHX/Yg8fnkEu+oJtP/cn9CCGINgbLpJruUrn/U71s2duCy2OgLfOzCVR5efhL93Dv492kEzlsy0YzVHxBN77QcoW0pKYlzDPfPMBDn99BNpV31HZuHX/YjSewdO3ae+v55r99ZlWvGCEcbxy1OG61bKnlj/766TWOdTJYqcs2F8K1fh7/3T3sf7qHTDKHtCW6S8MXcuMNOsS+oirseWIL3XtaHLJq2XWtbYnwzX/7DIZbw3WdZ4uqK+x4uJO27fWkF7OOUbdbJ1TjRwjnnWNn8whFcTblPsB5Tz6VY35oblVVoGaotD/QSaChqDL9gKdnQgikcEzPVUPDzF4XqiWd87n+XLq6umhra+X48eNEImFcFYp0h8hR7oT6+CZQfufakkK2wMK1OMMnr3Hl0ABj5yZIzCQp5ExHFasq+Kt9NGyto31PC1bBYvDoCJNXpskmckz2TfPa//MW86MLPPKnB4m2RJzNBCGobgqSz5oMnpugriW8rF7IpnL0vTtKIW/R0F7127sOK+IWZtCq4ysjlithcP4vPAgZBJbvcHoQoh1YwDEJziFQcDI9lbIqAegOaSINh0SRKYTwFomeNA5hs7w+BSdV9nuROApC+IEqBJ6i90zGUdaIhmJIlrLKXNZAEHCOrWjn+lDhPaE4PjOqcetlfIRbR9kXQVNwhTy4Qu9tFPjbeu0FxRAznxvhMrCzeaxEumKnvETQWIm0EwLkXrZjJ4STitvnxk5l0apDeHs7b0zEfNiUYncJhKo4YT+6BlLiaqsvZim6wXXcqEssBEiJFg3h39PD3NUxUu9exrd7C5kLg5jzcfz7ep0QIXF3+GkpHrfj4zI2g+J14+lpd9Kfr4Vl/VIqimOIramYsf+fvfeOjus87/w/t04fDDBoBECQaKxiJ0WRVK+U3GLFcZzidTa/rL3ZxLvHSX7H8dn9Jbt71tk93pbsrpKsYycuiW3JkizLlmR1WqQkiqLETrGABQTRe5k+997fH8+dwQwwIEESLLL5nAMCnLlvf9973/d7v8/3mcAaj2PUzbHcoA8tHMDp6CU7NDYF0Lvf5/SGrNFJ7GQaIxJEC88Ukb4iu9TuVxXRsjHFlc2sr8LTXH/hjOZpiFWvKVHLxiaxxibBdvJgT+7eY8eTxXo56WgyrQAAIABJREFUV2DT3Ujm+23t1Z77F8rfcRwBP3KAjJWE1BgMHoX0xNwBR8eRHTQ280YnVDSpm6qDZl4SoDijzVdh3ObTLrW+xa5hFweG5bmtgqqjqBponjz4dk1BGjsDiSFhXnkiJQHpXJ0cHLx+syiq0XTTTU1cdKandRw8foMFzdGS3+mGRqQ6SKR6JqA43QXT9OpE68Izriu8xhf0UN82N7EYb8Ckvq3yotcVjothalTUhoDZwfBgxEcw4svPhRx4bXiK+2i6C7Cmq5RXBykv0RfZwTGGHn8Zo76Kio/dURy17xpbYixBbKD0PckX8VGzsg79Es9QV9sMvzlrhLFMIjODaWMYOuXlER577G/ZufNNFixYkI/8ZJoGDz+8/ZqF6C60QoDVyljEhuP0Hu/n5JunObPnHINnh0nGUsIwVZS86HDjugaW3tVCwy0LCFUFcRwY/eQYZ949x6EXjtLx/nkSY0n2/+Qw3pCXe35/G76wF0WBltV1NLRV8uw33maga5Shngli40mO7D7L20Mx3vzpEVpX19GyasEN8d70etplzHoPitKEPBqK6dQKNaBUUxxdyUEiKdWCUo2SP/FNpXf3/AiosxCl6BWDKsCQxIMpqnrpesxsosLCfJmKEi7IX3U/k7KK3wbYiKZNgNzN83Iny41wSPllt5tjMEfLHcDLwxhVEWFHtHfiXdpY9BB3MlnSHb3YidSMyER6RRjPogXE9p0gfrAd/6pW1OAs4JiTK/bm+EABmyBj5XU7Sr2llDc6Kp7FC9AjIbIDIySOnyuKUjRrGfNJ7zcN/GuXML7jPZLHz5E82Un8wEkUXce/bknJqFXXy1SfB2/bQhLHOkh8cIbs8IZ8+O0ZNn2vqCqYC6IYlREyvUMSOWrxgmKQchbTgn68TXXED7WTPNmJNTaJHi0rphbHEiSOd+BksngW17kaSddxTSgKZn0VRk0Fmd5h4kdOi9bMLG6QU8lmCiteqmmhAOaCSuKDoyRPdhLYuBzV55nK17JId/ZhTcRQS2hk3bQpyzGE8UXlBxuSozB2VoCa62n+alh4J1hpCC4ARbuBoZYPgRkBqNss4+uLguG/dv2ZW5uJQeh4HSJNwpBSZn8WXakG0HzkO5drr8XeZC5lOI6Dk8mSPNmJUVMhIutzSDvb9zmB/cSxs3n9zOu5/tKTKRJjpQOtBKpClC0Il2Q0XjdTJLT1DBdi16yMNUO7pqurm5Mn2zFNk5MnT3L69Glyz3mv18umTRuvGVBT+Jx2bIdULM1I1xhn9nTQ/tYZzh/uITYUI5sRFrCqqwSifmraKmm7vYWW2xZR1VKJN+Ap0sGqao5SsTBC06ZGdn/vPfY+dYDkeJIjLx1j+b1tLN7YiKJAeXWIT/7LbTzzf9/ipe+9x8RwglQizT997VV8AQ8rbm3kE1/YSlk0UKr6v1R2SUDN1CbMvfnm3goouUGf6TIylUahmGmTu04yUkrkUXAVuclcSCUtzG82iuXMPNVp10j+U5NW3hg5jOEw6TJ6cpvxG+QGcdNu2lU2o7oc34omUh09jO/cj3dJo0Sr0TXZLJw4R+y9YzjZmer8WiRE8LZVJI53MPHWQcz6KoJbVk1pVTg2dsbCGh7HTiTxtDSAoV/xA3jGATEngll46nZKXDcPNrPsqWId101DmXbdjPaqClokhKLrZAdGSHf0YkTLUHQtz7pQdB1HJU/j9zTVEVjbxtjr7zH6/JtoYT/etkZXVFiRDVgqTWZgBNXnwWyohtkO0wWubM70vwts+r3d01iDb0UzE7v2M77jfVKdfRi1UfwrmkoK7s6fXVq+iscgeOtKJt89SuLoGUaff4vIQ7ehVYTFPclxcLIW1kSc7NCYRCUqABiN2koC65cx8vybjL68B608LBHRXFFex7Zx0lkBYipCqEEBqRRTJ3DrSibfOULiyBnGf/4+ZfdszOdtJ1JMvnOE2LtH0coCBDff4gr9zl9PXY4ZdVUENy5n5NmdjL30DnpUIr3lIkVJezNkB0ZBVfAsroN5EC7VygL4V7WSOHqGyT1H8K9qwbeyRcSUsxapzj4m3j6EnUxLXW7aBU2ZehMGqMK8uM6TS1hqBoQXTf/i+lTow26K+8LSXyM/19gcEMZVYghSo2CXiNpz067YssPjDD/9OpHtW/JAzfzY9RfdyyQypGOlw8t7y7z4ym+clz4gZ1/1Avsbx3ZmsIPWrFnNX/7lf8cuEflNVRXKyuZzTEtb4X4umxb2TNfhHtrfOsPpPR2MnB8lFUtL/RUwvAZltSEWb1hI2x0tNK6tJ1wVFHbTLGx4zdCoaopy++/cysj5UT547QTj/ZN0HuymcW0DuqmhqtB8ywJ+98+3036gi3PH+4lPpPAFTBYuraZtbT3lVcEPR4Tjq2yXzKiZrcPmA+GebyT8UvOEOA7D4KRwGAO8KEol4hr1yz1Rbtovl6k+D+G7N5A81kGyvZO+//s0gbVL0coCZAfHSBw7C7qGGpjJlFF0jdBtK0l39jL26rsMfu9FJt45gqexBtU0sZNJMv0jZPqG8TTXU/MvfmXedEzsiTjprn7sRBo7kyF9tgc7nsJJZ4gfPi3+2KaB6jEwaqMSAvkKl7bjODipDKnOXhH3TWfIDo2RHZ0AyyZ1uovJPUdQPSaKaWBEwxi1UZzpvsiKgmdhDZ7FC0gcOc3g918kcaIDPRLCTmdRFAhtW41RNyXArYX8RB7ZRmZojMTh0/T99VN42xZiVFeAIu5pmZ5BsmOTRLZvwayrmsKqbZv0+X6yo5M46Qx2PEmmdxDHtsn0DTP5zmFUvxfF0NHCAcz66qnIQwWm+rwEb13B5J7DTL5/DCyb0O1rhN1zg5hQ7cG3pJHyj97B8NOvMfr8m8SPnsbbVI8W8mO745bpGUT1e6n5/V/FLABqVL+Xsgc3k+4eIL7/BAPf+ikTO/djLqxG8RjYsSSZ3mHsRJKqz30E38rmqXLbFhL56DaGn3yN4adeJ3m8A09zA4qqkOrsk7Dh6QyRB28jsG7JVASna2nT9o6q10PZ/beS6R1m8t2j9P/dM3hbF2LWVUoo78kEmb4hMoNjhLauEsbNPNRbMQ1CW1cTP9RO/PAp+r/5LIH1y9Ary7DGYvIGOJ3JR/u6YcyZKeVb5AJdAhyV90RK6bQX+G7WfGa9IO+3epGcLtNmqWPuRZhccnH3ndmzL913s+V40f6YQ5/OyPMq7AGv6KXBXNow1zpfJK98LoX55Vxw8v/PQqwX7CldDqfguuJqlajX5dSBEi8SuDDscNG5MYe6XDSf6X1zOXXIZ+W4kfGypE53kT7fjx1PYidS7gsbRfZPakHkWgcRgs/pqSkKiq7lnyuzzuVcu21h76AoM5/57gsNLHvu+c7BrIwtwtrTTQEzYEpAlRvKchpqpUdZnRYAQFEUPB4PNTU1wmayxS1K04oJDNfirJmOp+lvH+TM3k5O7jpF7/F+JofiWK6Gnqqp+Mu91CyppmXLYtq2NVPVFMUb9qJqxW0qZTnXxnBNiLbbmzmx6zTZdJaRzlHR4sON2qVCeXWQjfctYf09U0wi1dUTvFAZv0x2Yzn8XXfL4jiTQAaFMIpSQ6HQ8E27NCu5uboBRLJms5s3BLHc4dLb2kDlb29n5NmdJE+dZ+SnO1E0FS0YwL+6hdC2NQx+/yWJUFPAeHMcB608TMWv3oteWc7Erv2kTneROHpGxFI1FdVjopeHMN1wxbNXRoAfRdfmtLFJtncy8O3nyY5OCPiQzuAk04DD8I9eF7DE0FEDPso/dgeRB27Nuwopqiplzaano7jXaMWRQkBCYA9++zlS5wdwMhkpO5EGx2F8x/tMvH0Y1dRRPCahLauIfuYBYU1MM726nIpH72YYSJ3rZeQnOwElH9rZv7o1H/8uP04tDVT/zkcZfekd4vtPENt3HCedBYSBo/o8mHWVGDXRoj60EymGn95B/FC79FM6i51MgaKQ+OAMqTPd0lemjnfJIqr++UdF+LmwSxQJl+xtXYi3pYHJdz9ArywjsKZNIgFdLXPHSoSf555M8Xkou28TWtjP2Kt7SXf0MN7RKxtPVUE1DdRQQFhJ/mki8wh7qOp3PsrYi7uJ7T9B4kQH8cOnZDOsqaheE08JFyHFa1J27yZUr4exV/YQP3xaGGmAahroVRHK71hH+N6NoqMzVbDMSW2am7GmTlsTskkv3DSXTouk1bQi3ahc2tzcz7XXrK+m8rMPYyyIEnv3KIkjp4ntOw62I9d7PRKuvK6qeN0oyDrRtVnEhOWAkQsVnmtGXjeivorK33yI4R//nMQHZxl9cbeI7ge8+JYsInz/JkZfeJvU6a4bhoUhh9IsJEYAGzwRHM1TcHiyhG1gZUSXxVuO47r7OCAuQKlRUFTwlAnjJC84a4ngrpUUtoLjSNxU1QTDn7/2ujzDcoc7Ky36N44FquG2QUdRXHaeY8v3Voriw40CZgjHCKCU0jTJ9UFmEtKT4uJjBkWUMpuETEL6XXwR3P4wZ+2P/D7AzkAmLvVxZtPeUUTvxRtxz7vz1L95IMBtQzYu46qooHnBuAh7wHGk/elJyMSY0Z+6FzxhXPrlHOphQzYlws52VvrD1bxB9+JoHlA0GZ9cUpCxtlKSNjUKsT75LDMpoI1SfN9C94EnXNSXRXo8VlrqYKWn1cHn1kEtHtfcQTk1Lv1oBnGMgKTNJtz2WO69xgu6X+bkLNo5RfVxsu7YJKVNhWtO9+JoJjgzQZei9JmEO78sQC2Yn7n16vbLhSxrEdt3nPjBduJHT5PpHWL4x28wseuAdGlFmMhHbsdsqM67R6XOdBM/fEpAnWQaLeDFu6RRAO9pbrdFbXfLix85zcSuA3ia6gjfvUGiKwJOKk3i+Dni+0+Q6R9B8Zr48vmGRdjiMteIY9s4s4g1a4Z+o9zm8+YAVtrCtkr3pWZqAtbkrnf7PJFIcPz4CU6ebKeqqpJt27aSTCaJxWJUVlah61c39LhtORx47ihvfnsPQ+dGyCQyU+wZj05ZbZiFa+tZemcLC9fUE1kQviB75kKm6RqRBWE0XSWbypJOZIS4ndOas508KKNfj5dTHxK7CdQUWQhVaYW8Hs6U1s5Nu3RzHIfR0VHGxycJBgNUVFRc95vt+PgEo6OjeTQbFEzTpKoqimFcX9X7G8kURQFDJ7B+GebCGpKnusgOjaKoKsaCSrwt9Sgek4pH78GOJzCqi8XsHFdotvyj2wjeuoL0uV6yw+M46QyKx0ArD4sGRnXFBQ/0ellAykhn8TTOHj0qZ0Z1BeF7N+KkM1zofZaiqXib6vKHVcXQCN52C3pNBZ5FC0qCR6rXJHTXerxtC/EuXSSH0Nx3IT+hbWvwTyYuWC6KgqexpmT+intwDW5YjtlQTepUN9mRcbBtVL8Xo6ZCIusU54ijqXia66n6Z4+Qvm8T6fP9WBMxsB1Uvxe9qhyzoQq9PFx0aFYMncCGZeIOdZF3kHq0TFx8ZjEt7JfDun4cb3O9CM8qV4eyqugawQ3L0MMBVzdlboBQbl6qAS/h29fiX9lC6lwvmf5hAfM0Da1M9FHMBZUzdJVyosKeRQuo/OzDlN23idT5fqzxSZysJeBjtAyzobpI+yZfbtBH+J4N+G9pIXmmi+zQODgOeiSEubgWszaK4rry5AGLBVGiv/FgUf+rXpOy+2/FGp90XdkAVcG3fDGVv/mQzC9dRY+Gif7a/ah+Tx78UQyd8B1r8bU14m2pzx8wPE31RD/zAEZVOao7NxXAURXM+mqiv/4A4TvXke7sIzs2CZYtIE1lGWZ9NXplWRELSI+WUf4rd2Gn0pj11TMPMgrStk/dK6LYVdPuH5qKb/liamqjJE+dJ9M3DIBRVY63tQEtHEBRVTL9w3gaa24YsIZMHDrfgPS46K9EmqeWVnoCOl6DxDB4I7DoXvBNseOY7IbzO+WQvug+V4w1C7F+GD8nUZJS4wLW5ESCzaC4upS3QaAah6u7yZ9heZAmCQNHYPCQfF6xDKrXFEdxyiagezdMdCKv/N3PVQ0WbILKVcwafcqxYOgD6D8IFUugei3EumHklLjbWClkUgUhsACiS8FXhTONDe3kRJHj/TByUqJZZSanwC+5iqlTiSrRlhrvlgP6fPaZnZG+GD4p9bFSoOgyN8qaIFjHhTRe8n0ycNAFEtzPFSDSCg3bBPS5WD2yCRjvEN2ixLD837GkbN0LnjLREypvxfFWTAGLjiWRxMbOCgCXnhTACQdG2mHsXHF5iipjV78l35d5wCA9LnN8shuSIwI+2Zak0b3gLZc+KVssYE8h0GJnoO99CfVesxbKl8D4WRg9I3lZaZljZhhCDVCxBMdbjiKowrQucQHVxKCkj/XKmrPTU2vOCEh9KpZAaGHRnM0zLJIjMHpKQtqnxqWOiibzM1gH5a3gq3TX6+xDhNvXdiojTGCvBxQFvTyEsUACB2hlgaIXA3Y8ydir75I6dR69ugLVNEh19jG55yjp8/1Ef730SyIALAFphn7wcv45o7r7MyedYWLXAYaf3YkWkP2INTbJ8I9eJ3niHNHPPIBeGcmLHF+qqapampHp4LIwbhzLAQ2piSRWurSbn+EziyLIAiSTSZ566mn+/u+/TVdXN7ffvpV169Zx9OhRfvKT5/j853+PxYsXlcxvPus+cGqQvhP92JaDqin4Ij6qWypp3dZE65YmapZU4Q158kDTZT9TlClmkaIo6ObUfO85O8yxvZ2s2NxITWP5Zc+bXwa7CdS4lhfdm9YlNyfO5Vsmk+Gb3/wuP/jBk3z844/wp3/6R9PC0V1by2azPPfcz/ibv/kGExOT2LaNbdusWLGM//yf/z3NzU3XrW43ouUOTEZtVJgUhRtBd12Etq12cU1lZlrHQTENzIZqzPqqGS/9ptNCS5ka9FP2wGb3Pxdfi0Z9FeULLh5xwS2UnDido2n417ThX902o275y02D4K0r3H18QVrHQQsHKHvwtjmWy6wghqIoOLqGWV8tbkqFfe7qgU1vQ27jrAZ8oiXUtnDWdEURIUyD0O1rLozRTKvzbJYdmyTV2YdiGATWL0Urm4fwvaWqkTvEr2zBt6L5ovUqlR7A0TX0qogADJcwL3NME9XvxdPagKelftb006NvOI6DYugYdZWyyS6xnqan06vKKf/I7cX5eoyZ605R8LQ04Gmqz1+rlQWJbN9SnFbXJCz5tDVrLqzGrIu6bA+mNk2OA3YG1VDwNNXhaaqbNrco2f9aJETZA7eWvDcAkE2iZ3uILDMELPUWU95zoJgeLSNYES7ZV4ENy2bP/3qZqoNuQiwmhzXHxlE0ZFc/Jp9lE5DEFX2tKmAFjMqB1QwJiwMgNQE978BEt1yjmVMRfayUHCQneyDWA/XbIFQ/dX+62lYE0hyGvn1yyI2ugMqVcqAGyN2hVF0Oqaomh+dMTBgYlgKWMAAvUJjMzUxM2jxwCIaPST66V/okm5T8Yv2QGICG2wXEcg/1+UP0ZA90vSngiOEHb4UwgLJxOaBnk3KoDtSCrzIvdDxv3QYCDA0fh969cpBXddD90jfxAfkJL5QD/qymimhwWZOMQTYF8T7IpFwWx4Vv7DJ2KejfJyCblZR+1L2AR8CJ1Dgkh6XPfRUCUOQWvmNPMZI0U+Ztjp2k+wRoLJqHLpA2/SHmZGHouNQjB1bpXvlxLFk3iUGY6BKws3otjmZO5eI4U/NpslsAo+ETbj28oHtkzU12SzuSQ1C/DccTKWLW5KNWjbRD/34BAB3bjUxmyHVWUspJDsv8KAgWNTW/uqHnXfkN0heaR8Y8PiBzdOK8iC2HF80AE6ebostLpOCGZYy+uJtURw/hu9bLXsR9+aMYU/NTC/qJPLwVRVUFxNE0MgMjDHzrp8TeP074ng2iJ1ZUiIKTtUic7GToiVdQ/R6iv/4A3taG/P013dnPyHNvYtZXEf30/RiVEexUmvHX9jLy/Ft4muuJPLj5osEMZjPVUNHMmWkdHDKJDFbW5kZyfnJsh/hQjGyqBFCjSKQq3VN8nmxvP8WTT/6I++67l3g8zvnz5wGIRCIcPnyYs2fPXnWgJneb1T0GwaifxrUNLLmjmUUbFlJWE8LwGkVL9ErOwI7jkElnUVWJFBWMBuTZbjscf7+TZ/7vm0SqA9QsLL/oS9hfZrsJ1BTYTVBmfs22Hfr7Bzhxop3e3r6rIuJ6KaaqKk1Ni7nrrtvp6+unvf00e/bsxe/3k5qnUK+/aJZfE7OtjQttMBRlTtddNP0cBUov9foZaefSllnAlcst91LLumiaOaa7nDJyNmMdWxbJDzpIne7CrKvEv6rVdWe5OvfTnJDylTzZr6T9lzuvL3uMSs2r2dJPv3aOaR3HEZedk7ugYRVUtbhf2HDufUhMQOs2FNN3UWBkTn1r25CcgOEOGO0Gjx8CM93qLpjPjfi8Vk3wlANnBYixLdA0OUzmDn7eiBwmU6PgWALk2FnXbcieAg5A3t77a+T/wQUC7OgiXk02BWNnJNR2rA+GPxDmg3ZtBJaFjZEUFk3ffql71Sph0hgC1BbNec0j3zvLpV9ifXD2JWnHpZQa6xPAyxeF6HLwRgXsy8TlgD58Qg7Jw8eL+7KwvrFeSV+3WQ7cii6H8JF26H1PDuzhRqhZB5rBvOkU5g7z8T7ps9SYgEFVq2TsFA2yMWEKjZ2GbLo04KIogCqMrXCjABrpGHS8OgUQzMVifTB0TACSiqXyY/gBReZketwF09JSvxww4DjivlO5UpglIPO9c4ewcsoWQ+2GmQCXahaNhwIy/wNVEKiRtRNcIKCPqss8SQwKayjWLwyi8EJhTc3oW1tYOaoxxaryRKSU9Lisk7EzMNYh31evJceGkWeam75nj6xNIyj9G2qQdQjST4lBAWtC9eQF33JjlBwRkGaiU9Zq5XLpN9WQ/oz1weBh+d3zrru+q4sZQiUs5+abe64qhpZnX+avcYF1RxPWJ44tWjOO4zIRFzL+xj6sifi0zIVhnDx2lqGnXkf1mgUgjSpjZNnEj54mOzRG+SfuxKypAE1FM3R8K5sZe20viQ/OEL5jLeplRno0vAZmoMS9y4HUZIrURBJv+MaRosgk0oyeH50RghtkLAKVgSJdHcdx6OrqwrKyfOYzn+aNN3bS3d2NokAkUkY2m2ViYvKqM0sUFapaKrnjdzfTsmUxNW3V+Mu8Reyf+XPxhFBlkHWfWAVA062N+XJiboSvQNiXf+l500rbTaDmpv3SmKqqbNq0njVrbiGbzfLKKzv4whf+9fWu1k27aR8ay4E0TjItf7tReEZf3I2dzhDcfIuIzd60D59lUjByHiqbpj5zHJgcgthwPpLLrKK4UMBcmN0UwDH9sHgjhKrhyIulD6OzCdQydxLYtQRzFMBRNXEVUTQXiMkCpvxODMkuObxIwITEsAACmjal76KowlzIuVNoprhz5PRXph98veVyaBw6DnE5QBaxDa5KK9Upl5mBQ9B/AHAEoKlaBUZgZt8rCkrOpVwxcVSmAIFLNTvjgixbXJDF7SufI+4t6XEY74TJXsjEcTxlU6WkxoVRgyIuMuHFU+5Zuheiy4TtMN4hB3LHAjzzdojIs2lG2oWVofugdiOUtwhYBEClgDc516ZZTBGUwwU+DBzD1VC5lNqkXIaXERDQK9RA0ZgEaqCsWeavVsCGdsEaYU35ptqVm5+aB8wwymxMpOlMm2C9tFnzuONR8L2/Utp1bocAnIkhAS9L5W1lJK/6rbKOcvn4K2W+pcdknUz2QHQ5ju6bKikdg8Ejsm7NENTdBpEWF/gsqE+4cYpp47ZFXGHccZ3sknlYv0X6s7Ce/kowfNKWeL+4V3krRDendE9NsUBL3PWmz0sZB4fs8BjJ9vPiqjoew0mmSZ4+74oAO0XefSgKmf4Rhn74Kpm+YWq+8Em8LVMgDYpE+Mt0D2BNxBl//T3i+46TuxNbsSTW2CTWWAw7nSkZt3cu5gl58ZX5gaEZ3yWGY8QGJimrj1xm7vNviZEEQ6cGSj8PNZXwgjIMXwEoqSgoiur+KPkl4DgOIyOjOI6E6L7apmoqaz6yUrwKPUa+HvMNlOTEgheurmPB8hoUJBqUogqjJljuwzB1LDf8t8NN16fZ7CZQc9N+aUxRFHRdR9d1bNvG7/fdvDHctJt2ieak0oy++Dbp7kHseJLkqS4yPYP4V7UQvns9ivf6uTfetPmw6RtPp/gvx5Y3/bkQvKqOo4t2wpTwa1IOV4risgLcg43hwXGFjx1VB00vOLQVnB7yOh7ZgvQa6B43vHSuDFXcZhRVmA9ZEQ7H8OIo6rVlUyuKNMETcV1x4sLy0P0iKpoak78DtQIG5PQzNK/8To/LodBTBoV11/353plhuk8OuGq75GFdCjvlctroilBnE8Jy6D8AKMI8qbwFcgffks9VZepweCXsWlWXA3SgRvop77qCCOgGaqR/c2KynlzIW0f0aKy0zDtvBHIH5Nxh2xUOZvycgAJXI8x0Ji5AgWPLXAg1gFJYDwQ4ibSK/ksmPktG89CfqknejS4x6DK2POQyVlBcQGIKlJgqvuDvC5V/oT1WDvBRjTzTZkZOiibAnO6TNTJDPLnANI8wfFwXraK54Y1KPi6giZUqcM9zGW+xXml7pFV+cqBnURu0KfCl8POMq/VjZ13WT+1MMEnRhc3jrZA5OtkF1qpiLacrMQdSHT0MPf4y6Z4hPAtr0KNh1HAA1ecFZYIZfWdZJE92YlSXC3PmyGm8SxejlQWm7sgO2AVaLI7t5PNRfR4CG5fjaaxFNS/fOclb5iVQGSiJxE8OxhjpGGbBqnrp/uu4b3ccB8d2GGzvZ+TcSMmpaPpNyhdVoBnF479oUSN+v4+nnvpRXkD4yJGj/PSnzxMOh2hubrombTP9Mk5XuywRgtZm9AMqtK6uI7ogxLH3OmlcWo0/7Cm9rK8SkPRhsmsK1DiOQzabJZVKYxg6pmmVUctfAAAgAElEQVTiOKJlkslkRHBRVTEMHV0XpG+mMrxojaTTGWzbRlEUDEPPC8HONpi59JZlkclksCwrrzyvaRqGoefDpE0vM1fvTCaTV6k2DAPDMGZcb1kWyWQK0zTQNI10Oo1l2ZimiWHoOI5DOp0mm82i69IHufSpVArbtvF4PFiWTTqdRtNUTNODqipYluW66DiYpomu67PWV/o0m+9T0zRKXu84DslkCsex8Xq9qKqaH48LtbVUv+baKmNoMLf3nnO3qf5NousGHo+JbdtuuRYwt7lwOeXmTOZB1i1PwsjpuoFh6PnyZuujwvS2PTX/dF3DMAzUgogr09PlxtO2bbfM+W/nTbtpczHHskme6iL27lEcy0IN+AluWUX5x+4QXR1+uR+qvxjmFGur5j+2YeAUdB2G+Jh86YtA4xqILnYPfWlxofIG5aDSf1JAlegiaN0qb5QvWLQL0qQmpZyB0+Ie4w3BghVQ0yb1OLlTwJvJQTnoVDbDQLsAN61boWIhl8XYuFLzhOUAmImJpoYv6kYsGpeDsC8qB/HksHxvhuTaTFz+zrlZFLKTHGtKhyObi/xkye/ksJxEHVt+rqYpqpSZY9IoCtRsEF0a3XttWEyaF/xV4EbMylcNBMTTvFJPx54daHGmDpozv3P7cDZh4yu1jCu6qygCsunuW/SC/YMAC+XSllmBmis1RUAtX5W4S/W+JyBGWZP0rxnAUaaExa/muDq5f+2MAB7ZuMx323LdusbdOc+F57gZEEBGKXZVE7ZbwdzIrZ98BWzRNcrp7YQXgmaUbvds/ZAak/UMcr8aPV36WqsA5M5MihYQl+gulLstTHOTcTJZJnbuJ/HBWSp/40GCm1eiBnw4ls3wU6+T6Z3JVnEAb9tCKn/zISbePsTEWwfRoxEiD96K4vXIPUhV0CNBtKCPyMNb8C1vmhH5Ek3LCw9fjpkBk4qmKJqhzxDozcTTdO49R8s9S24I96f0ZIrTO0+RHE+W/N5X7iPaUjljf7548SI+/elP8Q//8B1OnTpFLBbjS1/6EyoqyvnCFz7PwoUNV73uN8reLBTxs/r2Znb9+DCjA5MsWdeA128UrRlFUahviVLTWH6BnH7x7ZoDNe+++x7f+tY/sW3bbTz66Cc4f76Ll19+nQMHDhGPx6moKGf9+rV89KPbqa6uyqcDOeSePXuOXbve5v339zM0NITP52PZsqXcddft3HLLcnw+2QROV/q3LIvu7h727t3He+/t4/z5LpLJFH6/n4aGetavX8Odd26loqKiqMxUKsWJE+3s3PkWhw4dYXx8gnA4xJo1q7jzzm20tjbnwRbHcfjgg+P89V//HQ8+eB8NDXU8/fSzDA4Ocdddt/PIIw8yNDTME0/8iBMn2lmypJVPf/pRWlqaSKVSfOtb/8TZs+f47Gc/w/79B9mxYxdVVZV86lO/QltbCz//+S5eeOElbNvmgQfu5aGH7iMQCBTVNxaLc/jwEd544y2OHz9BIpEgGo2yYcM67rhjK4sWLcwDUgATExM89tjf0d8/wOc//8/RNI3XXvs5Bw4cYmxsnLKyMOvWreG+++5i8eJFaJo2A+gZHBxi58632LXrbfr7BygrC7Np03q2bNksodfm8b6wb99Bvv71f2DTpvV8/OOPcPjwUV5//Q3OnevEND2sXr2S++67myVL2orAkyu1WCzOqVOn2bfvAIcOHaW3tw/Lsigvj7B8+VLuuGMry5cvwzPNbzg3LplMho6OTvbs2cv+/Qfp7e0jnc4QDodYtGghmzZtYOvWzQSDwRnp2ttPs3PnWxw4cIiRkVGCwSArVy7n7rtvZ9myJXmB5hvlBnzTfrFN9ZpUfPJuwnesxbEdtKAPs64SrSwE6k3g8ENtjg0TAzDYIacb24LkOEWoTTYNwUqoWSLfnz8Ap3bLZ96wXBsbEoAm2gh1ruilblzkzXGO4o+4MHS8LyBN3QrwBGH4HLTvErHeSD2M90lZNW3Q8R7ER6FuOfS1Q88xiNQVRaK6ZqZ7BKxJjcrBzbFFvyObEnaHGZLf8X5xfwrUyrW2Jd/lGDQ58CU1KsyKnJhqLtxvDpixM66LVb73rp45lrh3DB4VAKFskeh4XCuQBoR5kQtfPZ3h4TguwFLKQU4RlxTd54aS7hcxV80zBdxkXNcaEGbN1dD7yQFtiiqg5WzML82QuXQ1+9QTEVHb/v0C1gwdEx0Xb4VosIQbJTqR20fzPsb5yFNJmDxfEHkq6c5rNyx2DqhUVC44x/NiyNNMUcRNrBB8K8rGEQZVzp3LCICrxzPHhrjCyi77b+SkRH2a9XIr3/4LC0YXtgEU92WvNZmArAWa6kbRc+tp22T6h1F0DW/bQrRISG7Zo6OkOrpLRk9SFAW9PIxncR1aeYjsyARjL76NHg0T3HyL6OKoKt4lixj/+T6Sx8/hW97kRo6SNedks7hv1i/r+a8oCqquUbO8FjNgkpgG1NhZm/PvnWPgeD8NGxfm01xry7Fpeg5307H7DHbGmnGNoipUtlaJm1bR7UnB4/HwyCMP09zczIEDBxkcHKSiIsq6dWtYtmxp0Yv7a2XzqR0617o7tsPBN0/z2hP76TkzxIl95/EGTAyzOAy7pms8+ge3s/2fbUKbJw3ID6Ndc6Cmu7uXl156Ddt2qK6u5m/+5hscPHgYx3Hy7IjDh49y222b8kANQCaTZdeut/irv/pr3n9/P5qmo+sa2azF88+/xBNPPM3v//7v8Wu/9kmCwUBRmZlMlt279/DYY3/Hm2++TTqdxjRNVFXNM0GWLGll0aJGysunkLt4PMFzz/2Mxx77OidOtOPxCIslk8ny7LPPs2LFMr74xX/Jgw/em/ctHBwc4oUXXmZiYgLHgb179zE0NMSOHbsYGRnl2LETvPbazxkfn+D5519kYGCIP/uzL2MYBvv3H+K113agqgo7duykq6uHyclJTp48xfbt9/Ptb3+P7u4eRkdHeeutdwgGg9x//915JsbY2Djf//4P+eY3v01vbx+mKb7VmUyap59+ls2bN/HHf/xFNm/emAdrUqk0e/bs5eDBw1RXV7Jnz/scOnQYRVGwbZtYLM7TTz/LK6+8zp//+VdYsWJZ0Zj29PTyV3/1NzzxxFPE40kCAT+6rvHKK6+zadOGeWe29PX189JLr9LT00tfXz8//vFPGRsbx3EcEokkP/nJ8zz//Et85St/zLZtt6HrVw7W2LbNe+/t48/+7D9x8uQpdF1zGV8KyWSSJ598hmXLlvCVr/wJDzxwz4wyk8kkL7/8On/7t99g376DWJaFxyM35GxWGF5btmymra01D9SAjM0rr7zO//pff8PRo8fyrK9sNstPf/oCTz75DF/84hf42Mcewee7/m8ZbtovvuVDVOciAJX4fj5s+ubhFxH8udAGadb2zqLbctF0czUrC+f2Qe/xXIGQGIPyRrcATQCaTNI9PGVFv6b3OKRiAtS49UTTYfGtAuAo5A/Rs9ewwPUpMQ49H0BVkzBxVE0AmsEzAt6Eq+W6SJ0AOaOugGr9LZCKQ3zk6rNLZjNFl4Pu2Fk3nHZa3tYrinv4N4RVM3xC2DB2VoAcbNdtKuc+4ExFkIn1SHpPmYit6n5Xs0aV78Y6rk3bUqOi45EDGuL9crCvXImjmkVRdK6aKQpTei6XaJ4yEbodOChiw5rHZU94IDMBQyckMo8ZFG0WzTP/nKw880kp7UKTt4Lvr4JJBDtV2u+NiK7P2Bk3clav/AwfFx2fyhXgr5QIRfNYBweEJda3T6J4ZVMCwvkq3OhnXgF3s0kRy76Y8LSiXuQec4GK2G7kMVW7PDaVk5VxzelMlYpwNd2M4CWEfVcwFlSiBXxM7NyHYuhoQR+KpuJtXSgivpqK2VBNbP9Jxt/YR2Aijp3KED94knTXoPt8KFEnBVAVjKpyKn7lLga+9VNGnnkDPRLCt3wxqCq+ZYsIbFzOxFsHseNJvEsaUXQNazxGZnCUwIZl+G9puez1r6gKVUtriCwsJzEan4HHjXWN8sFzh4g2R/FHA9c8nHPueT3RM86hp/Yz1jVa8jrda7Bw4yI8odJ7cq/Xy6pVt9Da2ko6ncI0TXw+X9EL9GthU2xNsLIW2VQWK2u7bm2XaAp4/Ca6Z27nLUVRWLC4grs+uRrbsmcEksxfpym0ra2/rHEuqR30Id1HXnONGscRZsy+ffvp6elBVTW+9KU/pKWlCcexOXPmHKqq0NBQ714vrI0jR47yF3/x3zh+/AQf/ejDPPzwg9TWVjMyMsorr+zg8cef5L//9/9FZWUFDz/8YN7Nx3EcDh8+wn/8j/+Fd999j2XLlvLIIw9yyy0rCAT8jI6Ocfz4SXw+L01NjfmBtCyLnTvf4i/+4r8xMDDIo49+nO3bH6C6uor+/gF+9rOXeeaZn/LVr36NUCjInXduywMm6XSanTvf5jd+49f43Od+i+ee+xnf/e73eeyxr7N8+VK++tU/Z3h4hK997X/y6qs7+N3f/SyLFzfiOA49PX3s2fMef/AHn8c0Tb72tb9kx46ddHR08JGPbGfr1tt4/PEn+dGPfsJrr/2cO+/citfrJZ1O8+yzz/E//sf/we/38od/+C/ZvHkjPp+Ps2fP8cMfPs2OHbuwbYv/+l+/Smtrc8GYOPT3D/L1r/8DDQ0N/Jt/869Yu3Y1qqqyZ89evvnN7/Dyy6+xdGkbX/7yH+WBsEQiyeOPP813vvM9QqEg//pf/w533LEVTdPYv/8gjz/+FCdPniKdnuMbgznNH2FH7d69h87O8zz88APcc89dlJWFaG8/zT/+4+O8/fYe/uf//D8sXNhAc/PiKy5TVVUqK6O0tbWwefNG1q1bQ2NjA5qmc+JEO9/97vfZvXsPf//332H16pXU19cV1XXXrrf5D//hP3Pq1Gk2bFjHQw/dz9KlrZimh8HBQY4fP8nChQ3U1lbn09m2zd697/MXf/Ff6e7u5dOf/iT3338vlZUVDAwM8cILL/HUUz/ma1/7S6qqKrnrrttR1XmKTHHTbtoF7GrPsdwDNp3MYls2Hr8Jv2BCc1ObpCxQCCiooOilN6F5kMZlUxRubxQNLlvGscA0A5o2wYJlkq9tiYtROiHfWxlxfeo9IS4KigIxV2ulcGOkKC7DJiRvWXOfFf6+kCXHITEK3Udh6Jx85tguQFRw0DX9wrDQPXLAUg0BiGz7qpNLSpm4WGjitqKo4rKRTYgejWoIgJPT3FA1cZfIxOQ61Kl0IJ/375cIMmZQotSUNckb//xh0pHoQeOd16aBtiUMoEiL6LiMdUj5uh/KW3GmuSNdHbvMgyDgaKYIHmcTboSnPQLa5F2l0gIQVK0WNsnVaI1SMHZ2AbNixrpwrjrYmHezMsMiJhxpEkbLxHkZ38SARMlKDs0Id36llmeMjZ6WSEh2FspbZXxygKWiAqqwnMbOuBpUF23UpVdGYUrE2M5eXr+rugsUaVCxTISpLwr4KK4m0Nzq6G1tIPLwVsbf2MfQ4y+h6DqepjqMmgrUkB/F0AndvpbMwCix944Re/84WsCHp7WB8oe3MPHOEYkglbsVqypqwIea05VTFDyLaql49B4Gv/ciYy+9g1Fdjl5VjhYOUvHoPehlQWIHThA7eBJsB8VjYNZVoerTRKAvw4I1IRZubKT/WC9WupitYqUtTrx6nMol1dzyiTWYAfOagTW553V8OM6BH77P6V2nsDOl50h5YzkNGxtnhBrP5TE8PMxbb+3m4MGDea+F1atXsWXLbUSj0WvSJll7kBhP0v1BL12HexjuHCU5kcLKWJfMstEMjU2fXkfrbYvnNgUUaFlVR9MtJaK3TTNVUS57WqUnkjiWgxH0oOpqvl0ftr3kdRETtm2bEyfaaW5u4t/9uy+zbFlbHlixLBvLyuLxTKGRsVicJ5/8Mfv3H+RXf/UT/Nt/+/+yYEFt3t1ozZrVJJNJvv3t7/H440+zdettRKPiwjQ5GeOJJ37Eu+++z8qVK/jqV/8/Nm/elHcXyenPZLNZ/P4pP9GhoWH+8R9/wNmzHfz2b3+Gr3zlT6itrc6XuX79GlRV5R//8XG++93vs2rVynyZjuMQDof4xCc+wsaN6/D7ffzsZy8zODjEgw/exyOPPMTIyCjPPfcz9ux5j97eXhYtytH5YPXqW/jYxx5BURT27t3HY499Hb/fz2/91q+zeHEj8Xic5557kXPnOonF4ni9Xjo7u/jOd75PMpnky1/+Ep/5zK/m27Nhw1ra2prp6enlzTd388orr7NoUSOGMTX8mUwGXdf54z/+Ig89dD9e98a9evUtpFJp/st/+R/s3v0ug4NDeaCms/M8zzzzE9LpDJ/73G/xh3/4BcLhUL7MaLSCP/3TP8MuQbe8Esvp6tx99x380R99kWi0AkVRWL9+LQ0N9XzpS19m9+53eeONN2lsbJgXVk1bWwv/6T/9GcFgEK/Xkwfl1q1bQ3l5hBMnTnLw4GG6u3vzQA3IPPrud3/AiRPt3HPPHfz5n3+FlSuX5zV/cnpCtu3k3fYAxsfH+f73n+TEiXZ+93c/y5/8yb/Jt9NxHFavXsn4+DjPPPMcTz31YzZsWJfv+18Emy9GxdVC1X+R0Pob0TKpLD//wT4Gzo/x8T/YRrB8pq6JAJpCRdb0Yn2nD4U5aZzkMRwrJ47poKhBFO9SUGdjyDk46S6cdFc+DWio3hbQq2ZJcwmmKAKuBN28bAtMnwAkOOJudOx1qFwMjWvlkNF7DLqnR6dR3IPLNJBmzvVwxYEXrhNWTT69Ap7AlEtK4SauqIzrgNLk6uDgujB5xVUpOSqgixEQlygU+dsMCeMmOSLfa0ZeBBWQA3OsT9oSaZFQyG7knVxLnbzr0zViD5kh0aQJNwhgY2fEJat3rwBI4QZw1GvjAnWplnON8oSFRTLZBShudCBV5rK3QsR9fVFQZ9EouVLTvQLaZRMy7o6Fo5SI+mNnJWT4PLomlLJ8WGdFFcAt5IdgrYjyDp+YcosaaXcjFBnzB19ZKQEis0np85r1oo+TFzN2V3JOj+mqrWtF5raiSl0yk8BUPeaU3nBZblbK1brxzlkkeE5nW0VB9XuJbN9CYP1ScX9SFLSQH71qyhPArK+i6p89QmZgBCedRfWaGFXloCj4VrXI367plRGq/8WvoPo84uIEOKqKb2Uztf/qU9ipNGrAN9XE6nIqPnk3oTvXYU3EwLJRvSZaJIQeCV0xrmn6DJrvbOXkq8cZ6Rie8X18KMZ739mDbuosfWg5npD3qgIbhbqfsf5JDjy5j4NP7SM1izaN7tFZvKWZisVRYOZ+ZHR0lL/926/z/PM/IxgM4vP5SCQSPP/8C2zf/hB/8Ae/X+TVcdXa5MDQuRHe/qe9fPDqCcZ6x7Ey9mW7QRlenbatTUXBxC5qigvCUHrfNr0uhf+f03jbDp272jn3xkkWbFpE9aoGQvURCZlegJ9+GPaM1y3qUygU4tFHP86KFUvzB+lCMWEg/1lvby9vvLEL0zTZvv0BKisriw7/kUgZmzdv4oknnubQoSN0d/fkQZP+/gF27HgDVVX59V9/lNtu25wHIXL5a5pWpPNh2zanT5/lnXf2UlFRwcc//gi1tdV5xoLjONTW1vCxjz3MCy+8xNtv76G9/XR+gSmKQm1tDbW11ei6Tn39AoLBINmsRVtbK6ZpEA4HiUTKsCyL8fGJ/CQ0DIPW1mZ8Pi+KouSBhtbWZqLRCnRdp6ZG8o3FYnkB4vff388HHxynpaWJu+++wxUknkKkm5ubWLXqFg4ePMLevfv4zGc+RSRSlv9eQldvYNu22/JlO45DMBhgw4Z1BIMBenv7iMViAK4ezzFOnz5DbW01Dz10P+FwKD/pvV4v27bdxrJlS+nt7Z/n2aMQiZRx//33EI1W5MfFMAzWrVvDrbdu4p/+SZg1n/rUrxAMXtk0z+VdU1PIeJFDkqoqLF7cSHV1NZ2d5/P9I9fBmTNn2b17D6FQkM9+9jdYvfqWIlHn3PybbmfPdvL22+8QCgXZvv0BysrKiuZ8ZWWUW2/dyHPPvci+fQcZGBi8oYGaSwE2HMchncgw0jNBsNxHoNx3+Q9jB8aHYkyOJIjWl+HxX35Uguk2OZxgfHCSirow3uClRzrKMacuBGSqqjpDZPqXwRxHGDXpZKbk3MkxLU/uPc/g+VE2f3QFunltqcNXbiqoYRRUHDsO2UEcx0Jhpt97oSmqD7QycFI42WEBfOy0G/54/uaIuEYUmOOIDkwmIe5PkXo51KQTlxQdZ4pN5Lg/U3/nHbv8ZeAvF0Fhf0REQnPRpnRDGDM3splBAWMycXFvyiYh1DgV4lj3iRvORKcAMpmEuEEYBaKilqvToWguw6AgAk1e2yMhbINrBdSomqurooO/WkJLZ5NSh969EpXLX43icOOBNbl5lxiCgcOAAg3bhDmT07XJMSLg6mnu5ASjU2PCWMkk5DOXqeLk9HJyWi1Xw3IH0IKPCtvr4LrvVd0iIM1EpwCOdjYfnWmmFbjVuNoyTuHL8OmMu9x1WVcsOQdeFkVrclk3iaGrG9FMUQUg0kzp87EOCNbhaN6p+heuu9xHhW3xRGRNp8alz9ITLvDKzHU7Wx5zqarXxGysLf2de8/WyoJoZcEZ33uCvqJr8Rh4WxsKMwDHQdE1zEXFZeT2q4rXxKyvQoCs+bNc3WuW19K0rYXx3nGs1LTnigMj50Z46293Mtk/wYqPriJcV4aqq0X5XKkVBQBJZhk40c/BJ9/nxMvHSIwmZmkAlDdFWfLgMkx/aXe2Y8eO8/rrP+dzn/ssDz30AOFwmPHxcV566RUef/yH3HvvPWzduuWK638xmxyK8cY332bfjw+Tmkzl65/vO2cqmEChaHQO5MmZqin4ynxE6soIRAOXtPsYHYiRTmWoqiublQycSVuMDUySTmcJhL2Eyv2o00WsZzEHiA9Ncua1Dzi38wRli6LUrF1I/W3NRNtq8FUEUA0tv+e4kffX1w2oqa6uZPnyZUVsh9lQtb6+ATo6OslkMrzwwkscPHh4xjXt7adJpzNMTk7S3z+YX2jnz3fR29tHVVWUNWtW5cVeL1SmbducOnWasbExli5to7FxYZFbiaIoqKpKc/NiamtrOHnyFCdPtrNx47p8HsFgAK9XbooSoUnD6/VQViaHaVVV0XU9z6jI1VfTNCKRSL48YW8olJeX51kYuq6jqirZrIVl2WSzWU6ePMXY2DhDQ8N84xvfnqFZks1mOXbsOJZlMTAwQCwWKwJqNE1jxYplhEJTh/1ce/1+Hx6PSSqVyoM/tm1z/nw34+MTtLW1Ul9fV6RH4zgOFRUVNDTUoc2zoKOiQCDgZ/HixhnuPj6fl9bWZnRdp6uri4mJiSLNossxx71pJRIJent7OXXqDN3dvUxMTJBMJunp6WNgYBDbtslmrTyoYNsWZ850MDw8QktLEytWLJvB7ikVIcpxHLq6uunq6kZVVZ5++ll27nxrxnVHjnxAJpNlfFzGvbl58Q15s8nTLCdTpOIZfCEPHr9REnzJrYOzh3p4+ms72PLoKm7/9Jo8Y+JSzcra7Hn2CLt/fJjf/PcP0by2fl7OsrblcODVk7z27Xf51T+9l+XbLr3vs9ksO3b8nN273ykCVXOmqiobNqznvvvuzQPJN5oVbmgcJ7fpzH1AcV8X/D+36SvpnOyAYWrc81vrsbM2gbKpe1nRBiplcXjnaUZ6J9jw0FI0Q3Pn1LQyCuonn08VdV3Xi6KjeBoBG8Uax46NX+R6wFFAr0TRK8DJQOIoTqZvPivFzAWS71AIlAtocu59GOuB5KSwbDS9ZJLS5ohg8Vif5JGagMHTcmgLVEB5A3hC0Lgezu6BIy8LcGNlxfWqYbVo1BQPZHGh1/s+qPtcxsyY6LhYGfBPsTQczZRD3Pg5+T6bcA+KBc9t1RRgxEq70WGyOKoxNZGtlAiWTnZzQaZB4Rq4UJ1LHaRnMZmKqrBPajdC11vCUOl9D+q34ngixXo1l/Km9hLqcenmiPZKfAD8lQI2aVPhqKddeXU0d3SfCPXG+4QxNXYGostwVNNtuyOH/JGTFwZq5tCn+TbkrOAG7eAIqKCooPvEZc+ZlrowQpFmXLgvNHOK6ZZjkXnCJauZr5Oiguo+27JJWQe6dyqNY0kkquFjBWLCV8MUYfQE62RNjZ4SoKqiDScfRcwdG9tyAVQVp1DDSPdJSO9Yv6zpwUNQtQbMkKyVXPocCy7jtjUX0n4utZyj/secW13i2gulvxbPS0/Iy4qP3UL3gfP0Hu2ZedNyHMa7xnj3W7vp3t/F0u0rWLipkUBlEN17eUfaGewN2yETTzN6fpTTO9s58dIHDJ4cIDsdOCqsd9DD8odXULW0phj0KChjdHSUQCDAww9vz8t7RCIRHn54O88//wIjI6NXnSHkWA6n93Rw9OXjpCZTKIqCr8xLdUslkYYyTK9BX/sA5/Z14Ql6aLltEZ6AByttERuOMdQ5yuTgJJlUlmBlkG2fu5Vld7cSXVQ+5721YzvseekYZ4708qkv3gFIBF1/2IvHJ+fcdDLL288f5bUn9jM5lqChrYrtv72RpRsaULW5yTwoigK2Q3oixcDhboaO93H6xaNEl9ZQd2sTCzY0Em6MYgY8oE1LdwPZdQFqFEUYF3NhADiOw8jIKMlkkvHxcX74w2fQ9ZlvTnMMB6/Xmz/05NKm0xkqK6NEIpEiMGE2s21Jl81mCQaD+chK0y0UCuH3+0mn0wwPjxQtdsMw0KcdLjVNm3ZQL32TNM3CNxayAZ0ewWjqTxFLztX3zJkOvvGNb5W4SQi44vN5UVVtxlt8RVGIRCJF7lDTapYHLIA8E8i2HSKRspLpNE0lFAqhqvP/ptswjCJXNSA/tpFIGbquEY8nSCSu7I1UDjg5e7aDH/zgKX72s5fp7x90w6ibmKZBJpNleHgkz9TKmW3bDA0NY1kWFRUVRULBFzN1ee8AACAASURBVDLbthkZGSGVSpNIJPje954oybqxbdsN326WPOjfSJaKp3n5m+9w4NV27vyNddz+a6vRjNnnRagiwNLNjdQsLp8zgl7KHBySk2nGB2Jk0/PZRw6peJqxAXlgXQ4jO5vN8tprr/O///djpFIz3xbqus7v/d7/w+23b7shgZp8ZLxEhq7jA/SfG8Hw6NQvqSKbsRgbiNG6rh7Tq9NxtI+xgUmWbFyILyQhP62MzfF3O1FVaF3fgG5qZNMWp/Z3MdA5im07hKMBVmxdjFmwActmLM4fH+D88X4OvXEagLd+dBjdo2F6dFZsayIc9eeBoNh4kvPHBxjuGUfVVWoXl7OgpRLTq5dmejH7cJb6rujt72zppt2Pp0AkV4NBMbj4LkdBURwcRwE0hLYwjwcXjx8WLBUwZqqiUF4vrBbNhHANLL9PdGriYxCMQu0yGOsWvRgQcCG62I3yVGKNO46kHT0PmZRc69gwcl4OQZE6cRmoWwG+sIgHJyckv0idgDmqDpVNEKqSMiL1rkaNJnU0fKBeh4hPuHNE1cFTLoLCkz1SX0+B/oyiuno1qgAHdiYvNJyfY96IvKVPx8TtxAiIRoiiyIF24rzoe6gGJcV1c2/vnawctu2s9G9qdOrwnU1CcgRH9wqTRNVddw3tovskAWs0ifqUTUDPHgEdDD/UbsIxAsLyyuGxdsYNt+zWJTVGXmspE5N6aKbrMufqDc2zeC0wpSWSHBFgyV9V4KKiyN+GH7zlOLoPnPnbuOfnRqRFdIXifVKHTExCZSu6/D3eIQCc7pW+LbT8uFoF45qVdJarB2ilpH1mWkJs5/Sb0Kb2jnZWtGFivVK2Nzqlf+TYEgVp7IyADpoXgvWgmrOPh2ZCoFrm+2Q39L0H4UXyeQ6cMMMCkOXuW5opLnTjHVLfvn2iU6N7pS2JIQGsUmMyJhcTE74SMwLCIEqOiiZPzzvSjmCdy3RTpF9TY8KSK2sSkWWU4rUQ7xcR5oHDkBgRNzszKG22MwK6xgdlvBbc6mohfTgsF/XIzlhz3vIoipLXa7noPUVRcHCoXl7L6k+tY+KxCWKDkyWvTU2kOPPmKXoOd1PZUknDhkZqVi4g0hAhUBXE8Bpk01ZpPNMh346sosjflk16MsVE3wTDZ4foPnCervc7Ge0cIR1PX3CPpxoqi7Y0s+zhlRi+0owzRVGorq4mEiljeHiYmppqN6CNzeDgIIFAgMrKKLZt58Ga+QzGkrNUIs2p3WeZHI6DApXNUbZ9bhNt25rxlXlRVYV3nzxA1+FeQpUB7voXW6lqigp4lcww0j3G0VdOcPD5IyTGkgycGmTV9uUYnrmz1R0gPpFk/xunGO4dZ7B7DMOjs+7uNu7/zDoqasN0nx7kub9/B8dxWLSshjNHenj6r3fx+a9+5P9n772j5DruO99P3dA5TPfknhwxwGCQAwGCpEgQlChRoiIVba9kay2v7GN7ndb2e15pz9p+QV6fs/axJT89P8uWZMsSJUtaihIpkaZEkQRJ5Bwn59g9nbvvve+P6u7pnoQBMCBBEt9zcAD0TVV1695b9a3v7/ujss5/zWsIIQi0VhLa08L0xXFSc3GMjEF8cp74VJSxowO4a3xUbamnbm8rlZtDuKu8aHZtYf3wNiFsXjdFjRALkv617S8IhUL8p//0aZqaGlZsQKfTQU9Pd2EgXBrXdj3lkwRJQYa6DFaLmRMlS8uLz7s6lmsX+cBe+7i77trNL/3Sx3C5nMteH6CqqrIQGlYMTbv24GxxmWD5hZ38tuu5x9cD07RkfP6y28xCGdbjORsfn+QLX/iffOtb/0ZdXYgPfeh97Ny5jWAwgMNhZ2hohM997s8YG1vPlW1Z/paWZj772U9TXV214r3xeNx0dLTdNi+V5RCejHHiJ5cZOjfOqWcvs/1QJ77KUgK0+HmqaQ3y7t+8RzLnyxA1a4mlXS20arn9buacq5135f3JqbCkR9ZyMM3bm4BLJzI8//gpfvqvxwFweuz4K90YWZNkLM0n/+yd+CvdHPnhBc691Mev/F+P4PRK0imdzPCTf3oVVVeo76rCY3MWSJgzz/fSd3qMYK2Plp7aEqImFc9w/JnLXD46xMiVKVRN5fAT51A1uSLTuKkaX7kkDWbGIjz1/73CxVcHARnWqmkqd79/M/vf27MQCmcmwEqC4sYSedmyAUZU/q14QNgWzHyNaG412FP0/rPASoOZy4gkFBA2UBxYlrJE4n49/W4BuXfaMhL6m4EALFcZbLi/dNVaKFDXIztrnnSpapMeNfntQkCwYWG7okHzTnnW5VbAhSLPUdmy9OMhFFByXgmqLq8TbKTwDc5ldQGgZY+8tlCgvmdhe3Wn3P8WZsxZFUIAucwvINURrsqcP01uu4VU1Ci6nPhpDknKFLeXzQsVm2X4VCoMwy9KAgpFmt5aBngbZBajkZeWFKNAjkyelModMyuPMTLyfFgypCU1t0COqDbpTRLolBl+St5hi95nQiAsS6p8ghtkOSdOyBTPuhsqtywoDrIJGD8qFSSWIQkbI5XzYDHlxDY6JIkKRZXEQGXPuk5irXwdXFWSUIgMSqKipI8K2Q6aQxIIlT0yBGZJW9wgcqEluCqhZqfM6JXMhY2pdlkWMyv/HeySk/npxf5PyDacPi9JjPx9NTOQzN3X6CgMPJMj8XIEnL9FEhHFpJ5lQnRMEhJ5cqxgrJxLj625FoyGV1C0SAJKh8AGSUJEh2V2sNnLuedQhjZS0Z3r90qO3NAg0AbxMQgPwPRZSW6q+kIfsXmlais2Ks93C1AwVfbWQ90+SRjFJxbSbOffJZYh6yI0ue/CCeSzkC+rosvjIgMwPyD3F+RCNnPj1sXP+xsEUxfHufL0OYxs0fi75D1etJwhBN5aPxvfswV9hXCgxRBCoNk1Oh/ayNzgLCf+9ehCeM4iWKZFYjbO4JEBRk5KBYi70oMr6MZd7iY+G182hbZlWUxfmeLEt45hZAwScwlik1GiE5IYik1GScfTmNlrh5QKRVDVVcPOT+yWKblZeexXVVWJ3+/nC1/4H9xzzwHKysqYnp7mued+iqKoXLp0mZGRUQCqq6vZs2dXIZJivRCfTTBxZQrTMHF4Hdz10R3sfN9WbLmxkGVaODx2FFUBS/ruuIo8AstCfmo6KylvCvDM3zzP6afO4y53c/9n7sbpX8lbbyksC8YHZ9F0hYbOSpKxDM99+wS6XeVdn9zLxNAckdk4H/ntt7HnoQ0ceeYSj//1z7h6epSKWh/iWum6BdTubsbfXM7s5UlGXu1j/Pgg4YEZ0pGEVExdnSLcP8PAcxcpa6mgdmcToT0tBForsJe51j2k7kbxuhE1a4UQgkCgDLtdhgDt3buL/fv3rtpoxZ4OwWAAm00nHJ4vyMry21Y+XlBZWYGua0QiEebnl2d0w+EI0WgUm81GeXn56oOaWwhd1wgGA6iqisfjzvn4lK+4/3Is7fX2QVVV8fm8KIrC3FyYTKY0s5PMeGTmVDfrHz+fyaQLabmLJzxSDTVLJpPF7XYvUd1cD/JE3/HjJ3niiR/hcDj4wz/8HR5++CFcLieKIl3EnU7XsiovRVEoLw+iqirT0zNEo8v3o+WOCwRkv9U0lQMH9tPTs2lNff52Q34FZuDMGNGZOM1bahm9MsVE/yy+CjfWomw+0Zk4sXCycF+9QRcuv2PZus9PxzGyJt5yF5lkllg4gZEx0e0anqAT3V76erMsi+hsnERUZo5w+Ry4fHYpaMidPx5Jkoym8Za7yaQyxMNJTMPC7tJxlznRbMuQmRbEw0kS0ZTsD14HLr8DRXl9X+63Enm1ysC5CZ752hEaN1bz0H/YjcNj49RzV3niSy9SUecv7GdkDTKLVrcsi9xvCyFQDpeNez60le0PdvLNLzzL2NWZJUSGy2fn7Z/cza63b+CfPvcj3GVOPv6/H8Lu0qWM1yMHhOlklhe/e4bTz/dy8Bd20rWnkWQ8zU+/cYKnv/Iqta3lbNjbJFUq2Qms5BWEswuh1yJXT+cx46fASiEcXQhbXe73GGbiFEItQzi7kJ9RAzLTWJkhLCMiVQMIUFwIvQZhC2EJ+2uTvvhGIIRcF14UpiqEWIbwWLrfkv+vkj554ZyrEylipWsVrll0jeIyvl4ETQmEVMw4K6QHh6sq579RBN0tyQAhpD+NMyiPy0/6hJpTFzhh7jIkpnLhHyo4qqVxr79VEhvhfkmGLDYvtcwc0ROhZMFJ9xSKKZUuue93Vs0pOBaFH2kOqfCxeUvvbb6smlOSGkZaTkwjg1Kl4W2QF8krNNKLwvts/oVyGGkgl9VHzRmyFuIlRc7XJyAJr9VUuqpdToJ1Z6E9CgtuyTlJCuV9YbRFhq+WKa+biedCj+LQ+DapNlmnZ7dEfaG75YQ+Np67f7rsB/4WSQTMXZXbdDclY0rLkmVLRSjJGqe7AXfuvmYXlFNCkfsXv0sVTZJBmkOGgqWjsu6WKdtXK5fhQN4G8IYg79eyXBsUE1D1ByShEhuTRBNI4sXmk89BcUpyy5LETd3dUi0WHZblAHl/XK1SfeSuoqCC0hYZywtF1tsRyD1jq4yFNGdOqeZd0oekmiNHaDkCsg/HRiWpmffHUWzyWFfV0qxg+WfBEYDQXXL7/KBUBWXisl1VXZbVWQ6e2pxx8hsLydkE46dHCmFAlmExPxYGwFHmRHfaMNJZknMJhKrQ8dDG61yMkHAFXGz/6C4S4QQXnjwrVS0rwZJZoeIzceIz0vMoP5G3jKXXtkyL4WODjJ0ekfZopinTRC+z72oQiiDYUsGeT+0jtLUeoayugBkYGOTUqdNMTExw5szZnKLGIJVKoes6ly5dkucVsG/fXWzZ0rPuRE0qlmJ+Qj5jwfoy2va1FEiavKJJ1RUUVUhrjZxiPL9gamHh9DvZ8s5NTFyZ4vA/H+XUk2dp29dM54HWkvH0ahACQi3lfPJP3kHnjnoyyQxPff0op1/s423v30o6mZVz+BovTq+d9q11+CvcjPZOr7k/KZqCp9aPp9pH7a4m4pPzTJ4ZYfTIAOMnBomOhsnEUyRn44zNDTB5ZoTLT5yiojtE3Z5mqrc34q31o7lsr6sB8RuCqKmpqaa1tZmTJ09z6tQZ9uzZec1QgHxD1teHqKmp4cKFixw7doK9e3fhcCzveZCHoqh0drZTWVnB0NAIV670smFDR4mZsGmaXLp0hdHRMcrLg3R2tr9uk2VN09iwoQO/30dvbz+9vf1UVFTcVMjItaAoCg0N9fj9PsbGxhkYGKKmprpkn5mZGYaGhtddFWBZMpvXpUtX2Lq1p4R4isViXLhwGcMwaGysx+tdW7jRSjAMg+HhEcLhMJs3d7Nr1/YSz5u82fXU1PSSYxVFpaWliWAwyODgEKdPn6Ojo70kjG0lk92GhjoaGuoZHBzizJlzdHd3XfOFfbuSAqlEhstHhnD5Hex4Rxf//tUjXD4ySMvW2pLwJyNr8soT53jx26dIRFMYGZOHP7OPA49tXcKeG1mT575+lMmBOe7+0BbOPHeVS68OkoikKKvx8vBn9tG5Z2E11jRM+k+Pcfi7Zxg6P4FpmNRvrOaeD2+jZWstiqpgZk2O/egirz55jv3v7+Hyq0P0nx4lFc/gr/Kw55FN7Hy4C7t7YWXIMi1GLk5y5mdX6T89RjZtUNtezoHHttGxqwFVf/OmTDdNiyvHh0nG0ux/tJvmzTUIReBw2zj240ukk5lrn2QxBNgcGi6fHd2mLZkT5NvS6bXj9jvQdBXdpuIpcy4xio7OJjj+zGVqmoNs3NuEy2fH5XOw+Z4Wjv3kEhdfHZL3SFMQwo6FKZUyem5yaMblH0ww58lPGi0zLlUzugP59bYgM4GZvAhYCDUgszZZGazsLFbyElhphL1t+ewud/DmhDMIrQ8vTNCK/SxAhlM03Csn00IpNRIuVqv4m+SkzkgjJ+Uil4bctqBWaLhXXkdftDCh2qRyo3LL2sut2ReRXUKmGvY35ybwiyfKuQm3zQt1d4GxXR6jOihMZHWXnMCv1XQ6Tw4V/JFUqNgoyQ2hLq1ncVkDHTLcJJ+JJ490FEZfkooNb71sk+J06CDrYaRlyM/Yq5JsiI6CPYAl1ikMq5iI84TkZN3IKaQQRV4vAoK5uijagv8L5EL/eiDQufbr5sPKFgoir+0MSpWVlUtLnSek8gqrXNrqFUmaQrUEFookMRyBojrlrpWvgyhdpbYsJKlZvUMqbvLHCCV3/VxYaHCDfBZy5yiMnRQ918d75DU0Ry40bJHXh1DlPQ9uyPVj2TeWjMHyYYn2MijfsChdd3E9liELC8SlQyqQfA3LtIO64D+Vb9dVsF4ZMHMnW1Le60Xt9noOtr4baddjMnS4j6vPnKf97Zuo3lyH5tAwMwZTFye49KMzlHdUodmub6qZJwx8dX7u+vTdKIrg/A/Pkppfe+jbtUgXM2uuSTGzYhkVQbClnL2f3k/bfR2oyy3iLUJPz2b+5m/+J4ax+nWFAI/Hk4uMWF9k0wapHOnlLnfhr/bmrpl/14Kqa3JMnDFIx0oJsvwc2Ol3sOlgJ2eeOk9kfJ7ew/207G7EtkLo12IoikJlnZ/Wnlo8fgeWz0HHthBHn71EOpXFNKXfoJxXC5xeOw6XjXgktSbLs+J7YSmgOXV8jUG89QEaDnQQHQszcWKI0SP9TJ4ZITY5j5HMMD8yR3QszPBLV/GGyqjZ2UhodwuVm2pxBF2ouvaaGxDf9kQNQG1tDYcOPcCpU2f5l395nO7ujezevRObzZYbI8gU27OzYVRVobKyonBsdXUVDzxwH+fPXygcu2+fzPyU73DZbJZ4PIHL5cr9Dk1Njdx//7189avf4PHHv0t390YaGupy/i4Gg4PDfPvb32NuLsyDD97/uhq5StPR7WzfvpXnn3+Bf/zHf6aysiJn5Cs/JqZpkkqlmZmZIRgMrNkvZSUIIdi0qYv29jaOHz/B97//JO3trQQCUvqXTCb52c9e4Ny589flI7g2WMzNhXnyyafYt28PoVAIRRFkMhleeukVDh9+BZ/Py4ED+7DZFtKwl5xhhUIt91HMp+NOJBJEozFM0yww4cPDIzz++HeZmZnF6VzsmQMtLc3s37+Xxx//Ll/5yldpbm6gp6cbXZd91zQtstkMiUQSr9dTIGOam5u4//57+fKX/4Gvfe0bdHa2sXlzd8G/KH/c7OxcTtEVLJT3dkN4IsrV48PUtlfQta+ZU89e5sqRYfa9P4m/KPxJVRW2HuygfkMlFw4P8PTfv0w8klw+xMOyiM7EuXJ0iMR8Et2uselAizR9jiRLyBSAeCTFK98/S9uOOvZ/oIfp4QjHnrrA3Ng8H/mvD1HTGpRxs5EkV44MMT8do7atgt3v2kQimuLYUxd54m9+jr/Kw6Z7WgrnTcUzvPLEWVq313PXezcTmYxy7KmLfPcvf8rHPvcQDRurl6iG3iwwDZO58SgOtw1/lbew4uL2OSir9jA5OHfd51xsAHy9+xQToLFwgqmhOUavTPF3v/s9qYDDIhXPEAsniM4ligb7LkAFM0Z+hdoyoiB0EDqWEUNYWfl/Mw5YCMWNDEOJYab6wDJRnBtBq8gN4k1Edg4zcQYrPSQNgLXKdVuZv4PbF3KioS5V0eTue2GCqpeGf4pF+wpycyvVvpAxatH+FqLkPGLxNTTXDY30St5Zi6+/RJGbeyZVR4khcmFyv0xdr6MgcvK7+NwrPUPFpraFspmSdAkPyEly5ZalioiSaypSFRKfLFKtrONCXO7ekifjlsmkJATSYNhWWhdggQzQ1h5qsOL1hQrLKIILu+YLs6bTilXrtNz5Fo7RWC6dtezjFO6rkUgTuTxENprAVRfE3ZD31nEQG5wmPjqC5rLj31CLYtdL+8miNjMzBtGrE6Rm5rGXe/G2VSPUfFiWkuvP19kuhbblutphNWSjSWKD03hbq1Hs2g2PJyyQpuyWUXhGVg0RtywZgqbIkFMhBJpDx+OQdcrE0kycG6V6Sz1tD24s8WfxVPuYHwsz9HIfTfe0Y1/Fk3A55MsVaAxw168ewBlwcea7J4lORG9IobOeUHSF6q4a9vzyflrvbUd36mug3KSvaVdX12tQwlWQU7kDqJpaEt4jIdAdGqouPQMTkZzCnUXPLFDeFMRb6SEyPs/YpUky8cyaiBoBuMscpBIZJgbncHnsZDMGI1enmZ+N039unPH+GbIZg0wmC1hYhinJmxsQIJT0cQVsXjtBbxWB1gqaD3YRGZxl7PgAo6/2M3NpgsR0lHQ0xfTFMWavTtL743ME2iqp29tCzY4myprLsXnsJWrfWznGf0MQNU6ngw9+8L2cOHGKn/zkOf7gD/6EQ4ceYMOGdnTdRjgcpre3j0uXrvCud72Dj3/8MWy5j5vb7eaxx97P0aPHefHFl/mDP/gTHnzwfrq7u3A6nUQi81y92sv8fJTPfOaX6e7eCIDf7+MTn/gIp06d4Yc/fJp0Os3DDx+iurqK8fFJfvSjH/P008+wcWMXv/ALHy0QFK8XQqFafuVXfonh4WG+9a3vMDIyyr337icUqsUwDCYmprh48RKzs3P83u/9Jtu3b73pjlVfH+KDH3yUixcv8dWv/gupVJJ77rkbXdc4efIMTzzxQ3TdtmxY0M0gT5689NKrfP7zf86hQw8QDAa4dOkq3/jGtxgZGeXhhx/i7rvvKrl2PB5ncnKKdDpDOp2mt7cfwzBIJBJcuiRjn3Vdw263U1VVid1uR1Wluqq5uZHe3j6+9KW/5/3vfw9er4f+/iF+8IMfcuTIcQKBwLKGsBUV5fziL36Uc+cu8MILh/nP//mPOHjwPjo62tB1ndnZOS5fvoKmaXz2s/+RhgYZ9+z1evj4xx/jzJlzHD78Cr/7u3/MwYNvo729FVVVmZmZ5erVXq5e7edjH/sQjz76rkLa77UiH9pV7OUkhFi3dND5sKeh8xPMjc2z993dVDUFaOqp5dhTF5nsn8Vf4V4YKwsIhnwEan0k4xn0/CrMCt9ky4KpoTk23NXEw7+2n7IqST6ahommq4tVybRsDfGuXz+Ay+8gk8zgDTr50f9zmHM/76WqceH5zaYNykN+Hv3tewnUeDEMi4qGMv71v/+YK0eH6drXtPCxEFDXWcUjv3433go32bRBMOTn3/7Hc5x69jK17RVvwLTRa4f8gC8abwqBohR91vP/sEoX9CzLIpsxUPVbo0S0LBCKQsuWENsOthfeBVauvHWdlQsZ6RQ7KHYsM4HI+xAY86B6pdrGiICVkgSMmZCEjeIALJki24ggbCHQgkUrrQqoPoQWwEoNYmVnEVq59Lu4JTV+fbHS++RWmSLe7liLcea6nGcdrnEz11/LfjddDrGWadAq17EsSbiYmVzqdA+wTJ8seD9ZUkUhKChKbgmuUa8Vm22N7XGz13/Nznmtdsj9LbPWmCQnI4w9ewb/xhAtH9qHyGX8y0STzJzoJzY4zabfeAeO6gXT0cX32rIsMC1SczHGfnoe1abS+asPorns69MuReewLAszncXMGLnzc11kfXxklr5vvsSGzxzCUeW78TJZJlx5FWuyH9HzAPiuEXo1N4p1+VVEdSs0bAKxoBqxLAszaxAbj+CvD0hPkyIIRUHVNaLjEczMjSlXJOEN/lAZuz+5j7KGACe+eYzJC+OrZmC6ZRAyK1XzvhZ2fGw3oW31BaPka3WY2+X7p2hqwRYgm8rIdvQukPACcHjt6A6N+akY4bEIlmlhKUsXHHW7htPnlFEOU1GMZfyAloNQBC0bazANi3/6s6dp31ZHMpbi9Ev9uDx2vvO3P2duch4ja9J3dpyWTTUMXZ4iPBUjUOW5qbYs7r9CVXAEXDjKXFRsrKH94R5mr0wyfmKQsWMDRPpnSMzGSExFSUxFGT8+iKfGT+XmEHV3tVLVU4+nxodqu7Uqm9ecqBECpJHw9X3829pa+eM//j0qKsp5+uln+fKX/6FkP0VRCAYDPProIyUrSgDd3V381//6h3zxi1/mued+zle+8rWSgaMQgg0bOshms9IzUZGT1e3bt/Anf/Jf+Ou//hLPP/8Czz33fGHlSFEUdu/eyWc/+x/Zs2dnwa8kX5alHjDL/SZKwqXy181tLbSXsijuMd+G8jf5u65rHDp0PwB/93d/z5EjR3nppZdLrqdpKhs3Lg2hkW2xcohGvpyyHAu/2+12PvCBR5mamuZrX/tXvvKVr/P1r38TXddxu10cOvQAlZUV/NVffXHdO29TUyPve9+7efLJp3j22Z+SyWTJZDKoqsrBg/fzW7/1WUKh2sL+pmny8stH+Iu/+CtmZmaIxxPMzs4Ri8Xp7e3nd37nj/H5vLhcTurqQvzRH/0uW7ZsBmDTpi4+9alf5G//9st885vf4fvf/wGaJldqamur+bVf+xWOHDnGk08+XdI++Xbbt28vn//8H/HFL8r78sUv/r+L7rvcJy+HXOi3G0v67d/+7ZdL2kBRFKqrK5dkBFsLpIeQwbFjx7l48WLBR8jhcLJv317q6uqu63wrIZ3McvHwAKqm0tRTi82p0bItxMvfP8OVo0M0b6kt+L4s1GHtChS7y8bWBzsoD/mKmPalxIjdZaN9dwPuMieKKlA9dtp2NuD8l+MMnRsnlVhYCbA5dTbubyZQ60PVFFQdqpuDuHwOorNxshkTPfdx1u0a7bvq8Va45b6aQsu2EP5KN4PnJ0hG03iC6y9fvR2gqAJ/pYdkLE14Mkb9BnnfktEUkalYLhOfhKqrZFJZmSELwJIeQ/PTMeyOazv4L4tcnzENmbEBShVxbr+DQLUHl9/B7oc34ilbuA/yHS6KCDcVoXiwjFkZ1iQ0Sdro5SAckJ0GMwXCJkOfhF3+ng+LsjJYxjwkr5QO2CxLkjyY8rzrvTJ/myAfDnz69BnOnDlTyEJns9nYvXs3zc1Nt81A9Q7eolBtcvCUTUA6DI4yqXoqaknHAQAAIABJREFUgSW3z13NmSzbpJ/IeoU93QGwgqI5b0e03O8sbNM8Dqr2dRLtn8QyzAUXI1XB3xXCyhr0Da3Nx0Kxa5TvaCE1PU/43HDhWoVjF1172XIt3r7cMZZF5PIY8ZFZau7pQrHphYndqteRMVxYhomRzi4NXbpeWCbW9BAMnoHOu669fzoB/SewsmlEqHOJr4+iq7irfQy/0kfN1noCzeUyZMYwCQ/NMvjSVVwVHpSbWIzJh0E5y5x0v7uHqq4aznzvJFf+/RLzY5E1kwM3C82hEWwuZ+M7u+l6uBtfyH9NT5rbEbpDw+l3wtAc8XCS6EwMT0WR2lGAp9yN3W1nbiTC+KVJUrH0skbBlmlhZGX7Z/N+g2tEfWclj3xqL0/+0ys8/91TaLrKpr1NPPDYdoYuTzI5NIfTY+fwj85z6fgws+PS77RjW9262HqUhkXKvuyq9OCq8FCzrYENj25j6vwoo0f6GT7cy9yVSbKJDHO9U4QHZhj46SUCbZU03N1O470d+JvKUe1aiW/qeuE1JWqEEDQ3N/LhD3+A8vJgidfHtY5TVYXNm7v5/Of/mA984FGOHDnOyMgo6XQan89Lc3MTW7Z0LyEihBBomsbu3Ttpbm7k+PFTnDhxktHRcdLpDB6Pm6amBnbu3EZnZ3thoi2EQNd17rlnPy0tzRw+/AonT54hEong83nZvHkTe/fupqGhvmSiXFtbw4c//AE6OtoKXjgul4tHHnkHmUyGYFCGqKiqyt1378XtdtHa2oLdbmP//r04HA6amxsLHbGzs52Pf/wxduzYVlBMlJeX89hj7yMUCuF2L4TbOJ1OHn74ED093bz66lFOnz7LzMwsQggqKsrp7Gxny5bNtLW1FMrrcDg4ePBt1NWF6OrqXLaDVVVV8sEPvhchIBgMFNrHsiyqqqr4jd/4DPv27eGll15hcnIKv9/Hrl07uOuu3UxMTDI7O8e2bVuWTTF9oxBC8MEPvpe3v/0gzz//IoODw9hsNjZv3siBA/tpampAVdUFSTYi19bNOQInn2pcbluotqCszFeSatvtdvOLv/gxNm3q4oUXDjM2No7NZqOlpYl9+/ayYUMHjY0NBIMBQqHaJW3ocNg5ePBtbNy4gaNHT3Dq1BkmJ6cwDAO/30dLSzN79uwkFKopOU7TNHbt2s6f//nnOX78JMeOnWR0dKxwXGtrM1u2bKarq/OG2jYSifClL/0d3/ve/yoQNVVVVfzlX36B2tram7pf+Rf23Ng8vSdGsCyLC4f7Gbk4yexYhEyOwNn3/h58FTcqiZdeJb6g+5ofTFVT8AZdhf0sy8Lld+Dw2IjOJsimjQJRo+kKZTXeAkFqWVaOsFEwjVJZiKIqeMvdJfs6PdILJTaXIJ3KAG9SokZRaNsW4mff1Dn8v87iq3Dj9Ng4+0IfQ5emCNZ4C/tVNQWIRZKcfO4KDrcNI2vy8hNnmRqOUFG/QNQYGWk6nIymyWYMmT0qmibpTqPpaok6yWbX8AZdjFyZou/0GDUtwUJKb92u4g242Hawgxe+c4oXvnOK7gMt2Bw68UiSyHSMlp7aor6nguqB7GSOqBFgZUDxIBQnFmCZUYRiBzOBUH1S0m6ZMgMPFhgRLHNRKl2Q2xQHCG3lycibALFYnH/8x6/y1a9+rUDUlJX5+fM//1MaGxtuW8Pz2wLFA9w32MD/DQGhSENae5k0dx19VXrWOIIL4TZGWmbomh+S6aItU3riuKt50z60ryPSczHiwzN422qID8+QDscJdNcTH51DqAr2oIf5q+OkpubRPA58HbXYyuR4V9GUEgVH/tsrVAWhq2t6hgqLrqqCsozqOzOfIHJpjEw4jq3Mja+jBs3jAMsiOTXP/JVxsrEUuseBvyuE5nUSH5wmNjiNkc7iqPDi66hBqAqRS6OM/Pg0qal5zHQWZ5Wfsu56VLtOYiLM/NUJzHQWd30Qd1Mliq6SnosTuTCCkcpgJDNY65aUI2esvRZodnLx5EU+PUWbHTrtD27k5S8+x0//jx/hbwhg89jJxNOEB2dRVEH3+7djW2PGp5WQH9updo2a7lrKGgK039/JxafPM/ByH5HRMNlkthDSs14QikB36pQ1Bmm5u5XOQxup6KgshHi90UgaAKfXQVmtj5GzY8xPRpkdnKO6Qyqr8vXxlLvx13gZuzhB/7Ehxi9P0rS9vnSNyYLw+DyR8Xksy0J36GsOSxJCYLNr7H14I5076glPx9BsKuXVPrwBJxt2NmAaJqlEBrtT5+izl/AFXRx4tIeGzqp1fx0XE7PZVIb4ZJTp86OMnxhi4tQwsfGIHPsjCWEEpMIJxo4NMHV+jP7nLtDxyFZaDnbhLPesu93Ba07UbN++lc2bN+WIkLU/vFKdIENJ3va2e7jnnv25fPMLRE5+Yp7fv/hYVVWoqanmoYcqOXjwvpJjFUVZNjV1nuRpbm6koaGO973v3QW2TFXVwkS2+LiOjjb+9E//BEVRCoRRWZmf3/u935R+ezmPEV3X+ehHH+PDH/4Auq6jKAof+ciHeOyx96PrC3G1+/btZffunaiqWiBqmpoa+G//7X9DCKVwvvz+uq7T0tJEY2M9jz76rhIJenGZ8/B6Pfzqr34KwzBXVGa0tbXwuc/9IUAhpGzhmhaBQBkHD76N++47UNQ+WsEvSLaHet2hOavBMAxcLicbN25gx45tOaJB5Nqp9L7k+87Ondvp6dnMtT5SeZIu/2/LsvB6Pdx33wHuvnsf+bTgsk6y37z97Qc5ePC+ZdVKlmWhaRqNjQ3U1dXxzne+Hctavu8KSlebpGqmikOHHuCBBxb6bV59tVKfXwuGhoY5fvwEk5OThd90XVuSwetGYZkWwxcnmOibQVEVXnj8pGwPU4ZGDF+aZOzqNL7ypdmf1gpFWT5990rlWfL/nJt9yaWFkCbHayzOkvPmQj+EItYUt/xGRH6Vq6m7mvs+vI3nv32Sf/ijH+D02nH57ASqPIWBtKIKuvY2svGuJp5//CQnnrmMzanhDbho6anB5tCRiWEsrp4a5YXvnCY8GaX31Cjx+RRf/+9P4yt3s3FfE3vetQndLp9vp8fG9kMdDF+a5J//9Me4fA78VR7e/1v3Ut0cwObUuPt9PcTnU7z0/bO8/MQ5hCKfR3+Fh4r6siKiRuQIGQvLSso0qkIgFBcoThC6DIVS3NJ0M+9PQ341T0HYGhF6zeKmyjcYiBUMKN8kmJyc4MiRI0xOThbeYTKjxSrZOu5gISORacgV69zr5I04Cbit4SiH6u0yTXh8QhI2ml0SNZYlTWPzxq+aQ5rOVm8H3X1dfiJ3sDakZmKM/uQ0Nr+LsX8/w/yVCRyVPiZ+fgFnbRlGIs3cuWEcFT6peDk/QtP796C5l08ksrAod/PIxlIMPXGM2MAUjkofyamrzF8Zp/5d20nPxen75ouYWRNHhRehKThDARS7zuyZQZLjYSzTYuy5szS8azuBzY1koinSczGMZBojns4RLxbxsTn6v/0ySo5gmnjxIvUPb8PXXsvQE0eJ9k3iqgsSH54hM7+CX9+1cK02WWZ74RfTkASNsTTMSAgBCtRub2Dfbx6k998vMnN5ksRsHM2uEdrZSMt9HdT01MnJ7TogP+5w+B007m2mpruWmd5pho4NMvhKP7P9M0QnomSSGam2sqw1c1KQGwsqOR+eSg/Blgqa9jZTv6uRQFNQEk5Fi/lvRDh8DqraK7jw3GUScwmGTo/SfncLumNh7mJz2ajfUsflF/uYGZjlxa++is1lo7KlHFWT0SOR8XmOffcUc6MRhCIoC/muyzRaCIFuU6lqKKOqodQ6RFME6Ao2h8ZDn9jFvndukouiARfaOoXKF78rzKxJKpxg9sokIy/3Mnq0n3DfNKlIsmA4rdk1PCE/FRtlEpTJMyNEhubIJtJMnBphfmiOcN8Umz9xF95Q2bqSNa85UbMcWXA9xwM3dI4bPTZ/nKZp1yQaVqvfclmqJMmir/j/la4rPVqWN5G7nvIuXHdlwiwfknKt661U75u532uBEGLV8hfvp6oqTuf1l2UtfWe19i5+WDVNXdmzJxcfb6UzGOEYVnqBMBE2Hb3cD/rNSy3zYQpXrlyhv3/gps61GtLJLBdfHsDm0nnk1w9Q21YhJ+SWxaVXBnnmK6/Se3yE1m11BaXEaibPN1PvTNpgdmweyzSlSaAlU4HHw0l8291o9ht7FRpZg9mxCKZhFgijWDjJ/EyCps01hbSHb1bYXTbu+8g2mrfUMt47g82hUdtaztP/+Crj/bOF/Srq/Hzo9++n79Qo8zNx3GVOGjdWMz8Tl6smLhmW4Clz0txTQzZlsHFfM9K0V5KZ5XV+FLWIfNUUtj3QQbDWx+jlaYysgb/Sg7d8QWUYrPXy7l/bz/aDHUz0z5BJGbh8dmpby6luKlUHLhAyOUNhYVv4TXVhGTFQctmfVOlxgVCkvw1IEkbzc82002/QAd5qsCyLgYFBLl++8robPb4hkZqHidNS9eGpBt1VEpZzhyi4OQghpFltoFOm+J4fgNgEZKKSoFEUSc7oHpmxyFMrU6fnM1zdaft1h+51gAWJiQjZWArNZSM+NE16Loajys/k4cuU72jB31VHtG+SkadOUn2gC0/LrU9pHR+eYfb0IK0f2Y+3rZrwxVH6Hz9McFsT81cnSIfjdHzyfhyVXrlwZpPZ/Cr3dpCJJjHiKanIuTxGcFszwa1NRPsmyUTi1L1jK6rTBhbMHO8jNROl4V07UB0aQz84ztQrV1AdNsLnR2h8dBdlm+qZfPky/d95+ZrlXowFpYC5YAyc/800wDRW4DEsyKSwxq9AJgV214rPgGpTqd1aR2VXNUYqi5ExUDQVzaGh2rTCuGi9vnuF8yhg9zmo3VJH1cYaut+zhfDQHDO9U8z0TTM3MEt4JEwynMBIZzEyphz/mQUmXCqhNQXNpmHz2PHV+gg2lRNoKaeirZKyxgB2r70kO+kb/fut2VQat9XjLHMSnYrR+3I/uz6wlUD9Almi2TXa9jZx/HunmOqb4cxT55kbDtO0ox5PhYd0PM3w6VF6Xxkgk8hgc9to3FqHzX19yqlrtaVlWdjsGuW1pb5MN3oPSsYmlkUmkSE2FmHs2ADDL11l8swI8aloLsyQgodNoK2S+rtaqd3dTFlLBUIIwgPTjBzupe/ZC8xcHCcxE+PC906g2jW2fvJu7P71U9K/IcyE7+AO3gqQJE2W6M9PEj18BrK5VQwhsNVXEfjQgyiu1dPSrxWpVIpjx44TjUbX5XzLQWZ7GiHUUcnWgx34K6XZrwV4gy6O/vB8SfhTfvXDNK2cQsrCNC0p+VXUmzLrSsfTnPt5LxvuasRX6SEVS3P2+V7SyQzNPbXYHPoNTTAzKYPzL/az+b42giEfmVSW8y/0EZtL0NRTi+M6P1yLcTvPefMEh8NtY8OuBjp31QOCTCor1TTF0RyKoDzkI1jrozjcME+W5FepalqCVDcHll0FE0JIbqRIQWZzaLRvr6NtWyi/V0n4qmVZuHx2OnfW07GzruAkXLxPAYoD6UETBctEKM6cCkbJ+deMghEGVKm0QSBDpnwgNKzsDMJM5tQ2bx1YlkUmk+H48ROEw9ef6esOkGTBbC+Mn5Lpkv2N4G+Q/9bsMrPTLYh9fyuhQNZ4asFdmUtJXTRxFUKSrYpeSJ2cP+4O1h+614nudxI+N4zQNTzNlUR7JzGzBoqmkBibY+ZEf+E3Z40fob429yITTWIZJs6aMlSnTSpnFIXUbIzU9DyOCh/2oAfFvrAQk5qOMvLUCdLhBIpNJT4yi+6TkzWhKghVyL81FaEqWBmDxNgcieEZxp49A6rATGexBzxko8lcnctQXTYclT40p+3G9LmJebh6BDI5pejUIKSTWJdfRoxeXP4Y08SKzcHIBfktrGxaNiPXAqRSOpvKkk1mUO16CblxK5B/Li0sVJuKK+jCFXRRs7kWI50lk8ySTWXJxNMkwwlS0RTZVBYza2CZMnxOtanYXDYcfid2rx3NrqM7dTSbtqSvvRneA3kVVGhTNaGuaoZOjeLwOsgks6X7YFG7qZpND27gpa8fIR1P03d0kMFTI6iaimWa0pPGtBCqoG5TDe13t6x74oz1avMS9UzGIBVOMHVhjJGX+xh9pY/w4AyZaEqSeAI0u4672kv1tgbq97VRtaUeV4UH1aYVxqqV3SGC7VXU393GuW8e4cqTp0lHU1x96ix1e1sJ7W0BZX3qcIeouYM7uI1gxuLET17Cs7cbe0uosIoh7DYUx/qpM6LRKEePHiOdXv+whHy2p8Gz48yOzrP9UCduv3Nhkm1ZBGp9tGwNcfb5XsZ7Z/CWu4nOxrl6dJj4fJK+k6Mko2l6jw/z0r+dxuGxE+qopKY1WIiTFaxxoVOA0+dgZjTCt//vf6eqKcDsWISLhwfYsLeJrv3NKKrAyFoL5135VCVwuG3Ewgn+7S+eo7o1yPx0nAsv9dO8pZae+9tQl6Q+vD7c7mODwkdIUAjzWq7IC+TKoj2W2fl6PmzXCvtbrnwrn0xHKC6s7Cxggl4hFTMooLohbWAZYamgEUUhoGoQtCBWdhor1YuwNch030LIiaCZBCsNaplU51jFNpK5sJfi+H/LBEwsa6WeWLRKWjhT/phCqVZtl/VGIpHg6NGjJBLJ1+R6bzo4/ND6AIQH5Z/xUzB5VqprypoluWD3SqIhhzfDxOG1Rv77YwkNVlEc31Ew3XoouoqjwsfU0auUbarHWeVn9NkzOKv8OGsDOKv9VO3rpGxzQ4Gkt5dL3zPLtAqTKsyFLHOYFlbOR06GNls5bn7pvcwfkz+XHLdI5YnutiNUheT0PLrPSXouhmUY2PwubH4X872TZOYTKLoqz68IIhdHmDs3TMuH92Pzu8hEEiXfPaEqhcxPSs5Hx1Hhxd1UQcN7dqJ7nWBZqE4byal5FFWRpFClNxc2lbmx0KdMCmv0EkwPQSoO2bT8dlw8jHWtPq7p0NAN9RuXGAnnYWZNpi6Mc+mHZ5g4O0omkUFzaFR0VtPx9k1Ubw7J+t4iLLm3ivTO0YrHy5YkdJY0YH5csEIzvFnfsd5KD3d9Yhfx2QTNuxoI1C3NWuz0Otjz2HYiE/Oce+YSqVgKI21gpBfMm1WbSk1nFQc+tZeqtgrg9mmzYnLGMi2yiQyRwRnGTwwy9MJVpi+MEZ+OYmaMBfVMmYNAWxWhvc3U7W2lrLkCm9dRQtoVCELLQrVrlHfWsPWTd5MKJ+j9yXniU1HGjg1Qs6MR9QaV+otxh6iBRQPn5XG7dL63OqT3jwwzelPeE9NCsduwt4SwNdVQ+IKsU1xs3j+lr6+f3t7egonwesPImsTCCZq6q+nc07iEabc5dXrub2dqMExkKoZlWsyORvjpvxwjHk5iZE2qWoLMjs3zs2+cQLer7HtfD5WNZYUsUeV1fuo3VmFfJbxICEGgxsfOh7vY/lAn51/sp+/kCJYFex/dzN5HuwnkTG+FkFmMGrtrcPocFH+9bS4b9V1VlDf4c2Zict9thzrZ+XAXV44Oc/XYEEbGZNuhTu5672YqGxZCa95qUFSZAeuNUnO5hiQkIZMZARSE4iXPCgrFJbcbMYQtR7jkoTgQ9lYsK4uVHpbpuhWHPNbKItN66yiuHhB67ltjQnY2p97JghmXZI5lYKX7cyFXGkLxyJTf+ZY0Y5JIsjJgpXNpww2szLi8Dpo0PNbKS8ikW43h4REuXLhUMBG+g7VD+i6oOaVHFVRugviUJGwiQzD4Iugu8NVDWRO4ykFzYuX75lvw/XJTEG9W57A3DuTKvsBZU0ZqYh7Xg0GcVT4ykQT+DSHc9UHKd7Uxc6Kf9FwMhED3Oam+ewPpuRiRC6NE+6cQAqZeuYyvM4TudRC5OMrs6UGSU/NMH7lKprMWX3sNqMtnNc1EEoTPDxO5OEJibI6pl6/g66jBGQpQ1hVi+AfHcIaCJEZm8HWGcIUCqA6dmVOD9H3rMM7aMoSA4I5WNI8DIQSzpwek+mZqHntQqoiFquCqCTBzrI/hJ4/jbggS2NJEcFszkcvjjD13Fnu5FytrEOhpxFUXxNNSxdAPjxO+MEpscAqh3OD31BNA7HkvRCZlxqerRyAyBTXt4FhB/SkE6E5EsA5CneAJLtklr4CevjjOy1/6Ken5FMH2Shw+J6n5JFMXJ5jtnWLPZ+6lZmv9uqkLVkR+Hpf3/BJyoUMALPILLAkJW8gbdkPlK3iMwcL1bvN3sqqrdL2tXeY5WGYxMe8FVNES5NBv3kd1ewUXnrtCZGIeI2Oi6gpOv5PGbXVsfaSbhi2hW66guhGYWZPEVJTpi+MMvXiF8WODhAdmyCbSBaJXtWm4q31Uba6j4UAblZsXUm6vNu8qVnR5anw03tfJ0ItXycRShPunMbPGHaJmvVB4yIxMzjBrGcpVs2MpS82G7+C1hRAyjfrv//5v43A4KCtbygK/0SGcdhSvi+iLJ3HOx1Cc0htIcdrRa8uxlkn9fr0wTZNz584zOjq6HkVeFppNZe97utnxji6cXntJyApIM+Tue1pp216HzamjqIK6zir+w//5yIohSHaXrUD4KJrCvR/dzv4PbJHnXwGqprD7kY3seMcG7C4bbTvqSSeyIMDm0ApGtkIIFBW2PdTJpntacHhsJd/aqqYyPvb5t6PqKja7fIFveaCdTQdasLt12nc1kE5k5GqcQ8fm1OUq2lvwnaHqCjsf6iQ2l8C1TErH2xJCgKUgVB9WPuRJXfC6QXGC6kX60/jImwLL8CpAC6I4u7EyY5KoMWJyX6HJzFH5NN95WEZu36mFwWKO/LEyE5D3v9EqEJof+am2sIwwVqpPkjtYgClJISMi04MLgSUcKIpbpiO+xSj2uxoY6L/l13uzYmHQp4LNI//46mRmovAATF+GsWMwcQa8tRBohUAz2DwFU/o7uIM3FITA21pFw3t24u+sRXXoNL5nJ676cjS3ndCDPbjrgyRG5xCagqexAsWmYcxESYfjlG2qAyAdTmAk0qhOG6m5OJrLRs3bNmGZFpm5OJjWirZhRipDei6Oqy6Is6aMbDxFNprEVV9O/SM7mDszRGomSsWedsq669E8DlSXnbaPHyB8fphsPI2tzIXN58RV46fh0V0kRmex+d34N0glSX5hJ7ClEQQkp+YRqvzdXV9Oy4f3ET4/QjaewlbhxVHpQ/c6aHzPLmZO9WOmstTevxkjmUbzXt/3VIb7qeCrBF8ForoNK52Aq0cRPQ9AReOK9wYhZLiTsjRpSh7ZVIYrz15AKIIDv3uIslx6bsswCQ/O8sqXn+fKMxeo2FCNfpOZn1ZFnqRJhmH6igzz8oUg0JhTxS6DVBSmLsm/gy1QVkdhZl60eH9N4sWyYG5AfscDTStf7zZBwXNzJa/M4v0UqGgOcs8v38W2R3sIj0RIJ9LoDh1flRdvpRuby7buPkTrAgvGjg1w6p9eYursKMm5uFTPAEIV2P1OyloqqNvbQmhPC8H2Kmxee8H4eq11EUKAquBrCKLaNdLRJOloarkkaTeMtzRRY+XNtWYHYfwCxOdY0rqqDq37cg/xHbzeaG1t4dOf/qT8hqwDaXHbIWtgxhKkBydI9Y0VPvK2ukrK3vc2FOfNe9QkEglOnDhBNBpbhwIvRd4bxO62YXcv/LZ4u2ZT8QQXJsOqrpQYwa52fmDF8y9GPu12/t/F/y8+Nu95YnMsNe9WVAV3mbPkN92hoef2tanKsse9FaGoCpvvaZWeGmvMyHXbQCtHce8GRE4Vk4Owozi7AQOEHZZ44QCqD6G6EVajDHnCQi4javIPSk65g1TLONoQVtPq5REaC59pgdAqEW4/SxcUSg6SxNJrhHQ6zYkTJwmHI6/ZNd+UKCaozYw0GI4MyUlAYhZ0N7gqwEjB0GEI90P9XeCquGmz9Tu4g9cDtqCH0IM9kPtOVN+7sTAp1tx2yne0LvIQAndDBe768tIT5bbV3NO16He5baVnw1Hpk9df5ly2MjdV+zuLBBe5cYIicNUHcdUFlmwr394C25rzs/uFMuTqU7m3fckxrrogrtDSc9krvdTe313wVcurRK73OV8I1QA0HeGvwtLtoDvAdu3vxGpEhZE2mLk8SWhbA+UdVahFyulgWwX1u5ro+9llsqnsLSVqLJA+X2NnID4NZY1y7raaBkmzSXXi9FWwucAfyklrLRkmlQiD7sDSHNdQMpkQHpZzybKG256ouR7kx+q6QydYX0awOERKlO53u8GyLGYujjP84hUZriVkendXpZeqnjrq97VRva0Bd7UXza7fdH1UXc2Nd2Wii/WUbb6liRoA5ifg/I8hHQdXQBrJlTTw7dcB36oQORNQZYVY2TcDFLeTwKP3YcSTmPGkJAlcDhS3A8W+Ph+6ubk5jh8/QTa7NOXieuFaL7r1eLGv5Rw3OqhZy++348fpdkD+OX2jvTvlUFgtMQMuGeQuIT+Wko+gSrXNMlXPt4nIn0841txEhfMLnZKwq2sc81ogGo1y5MjRW+J39ZZAQbJvQjYBsSmY65MkTToGDh9UdcuwJ2dAppCevQqjOYVN4345brnNUKqMlH4hhbCEJcJlOcAtrOQXbypsvw2wJEx+LfVCTt4W1+t2qdP1YjmrgHxWoRV8QAoKweXaoNi0dXGbLPcdWe3bch1mw4X2X+2YIj+KAiwz96e4QPn6sTqZstzvliW9YkTu3KbBIjlHbvK/oPa4kedBhrMICISgqgV0e+H3m0FhoWKZxQPLtG75o1uIisjk3p3BZqjcIIkaIXIkjrHQbiK3YKLawCe9v/JkYMm5Rk9BeQt4a7CEuvJ9tYr+YRqyjUX+nuU3GQuEW/73krCr3PFCXfGY1+s9WFLnN9gry8rdc5vPQVlzBaHdzdTtayXYVond7yxJG3+zz4GRln1M0RQcZa51XaR8ixM1FswNS3OtjYegvKn0QclDvf0GQXfwJoUiXxwg9AgmAAAgAElEQVTxoxdIj0wiBNiaavHs31JYdboZWJZFb28fvb29d9Lo3sEdFGMV74r1JgVvZFBwO07sLAuGhoa4fPnyLfO7erPDAqmSmbooCZjYhBzMe2qgdjt4QzIUKm8krDmhYqOclMTGc+mlb3CMstjXYVkskCfX7IPFk3jTgHQSklGIzcL8DFYismBoapryvJoOugPh9IDLD+4AOD1ytV93YCkLGeRel8nKYvPvfL1ScYjNyT/xMFYqDtmMDKMnVy/NJuvlLpP1cvnA7gZNX/AYej3qdAMoGS+YhgwvScUhFi5qg5i8t/lFIFUD3YZwLNMGuu01bYPCJHylcY9YJuShcO8tSCcgPAXTQ1iRKbm4iwC7C+Eth2AIfBVgd2Fx7Yn1gk+KJc8VKTp3KiEbRbcjXGVQVg3+KnD5sDSbVKte4/wrVBLK6xG73r0mNc21oNpUgm2VjBwZoHZ7PcHWSlRdxcgYzPVNM/RKH8GOKqlYuGWwYH4cJi9CeEQ+f8kIlLeBrwYSc1I1k4qCzQ0VbVjOgCRrlmu++AyMn5N/ErOSHF8cGrWkCJa85shx+Vy4glDZAZodopMw3QvZpDSNr2iTZZ68LJ8jLFmuZBgq2sFdLgUEs33yWXIHobwNS3etiSd5Pcf1t9sYxRlw0/xAF6E9LdRsa8BT60dzaGv/nq0VllTU1O5sIpvMUrO9cV09e97aRI2FfBAcPgjUQ/5BuM062x28dWAmU0SefRUzlsS1tQMMk8T5PqI/P4H/HfsQthv/4FmWhWEYnDhxkpmZmXUs9R3cwR281ZD3pzl9+ixjY+Ovd3He2EjNw9hxOVms3CgzPbnKQZOm5iXjEsuS2Z/sXulhc7MwDeg/DXNjLEvW2JzQuBm85Uu35VE8oc2kIDwJ41exJnphekSmCDYyklQyixQJgpwSQZGEjKrlQhL8UFaNCISgvA7KasDhXpikvkZjtIVsQoYkJWZHYaIPa3pYtle+XkZRvQqsklSQWIqaq5ddTuSDIZnuuKoZ3GU3OfF+DVCs+ErFYW4CJnqlMe3cmCRqjAwYBoV053kLgeI2UHL31hssbQNPEEu3SUEB3Lo2sEwY74Xxq7kJchEUDZo2y36WV17k621kYHIA6/KrMl11PCIJuXwdFQVL1cHhgeoWROsOqG3HsjkRK6hfCv0qk5JteeUIjF6W/SmbSxufaz+rqO+Ihk3QvAXKqrEUbcXzrwQB0nPG4bne1lsWml2n9YENTJwb5ed/8WMCrRXYPQ5SsRRzvVPYfU7aD21Ed95KokZIosMXkjYW3mrpTePwSmXM0NEc8V0FkREYOgIt92BpK9gIaA5JlticUnHjrQanj9XlJBZEJ3L7lsHEeekR562CgVdkWdwVMkQqFYZgqySWyhpgth88lbLfTV2S/WroiNzfFcyRPGmo24ZU7F6b/Hs9yJq86vd2IWuEImi8t4P6/W3YvI6CafItKZ+AYGcV+//Lw4DMOraemc5eV6JmcWcyTZNsNotpmrk/xas8UnamKAJFUVBVFVVdB4Nfp1/+nYqD3SNla8t08pWus5YHYi1lLH7A8u1gGCaWZRa2yZACBVVduf6v9UNSkp/eNDEMA8MwME2zkGEoX67i+6aqpZ34dnm4F9/PPLmRr1O+XnkIIQp1y9dPUdSSd+n11M2MJ8lOhfE/vB97Sy1YoFWUEf35Cax05rqImuXqEolEOHHiBLFYfNXjiu/deuF2ucdvFpSkHyzqp4ZhLHn2Vntv3C73ZeX6LPceFCXvktuxPsVY/Cwt90659ntlqSfXa1nX5d4nsViUkydPEoms5k9z531yTeguaNgHziDYfQvqGVaYvAoF/E0yS9TNmkabBtbVo9B7bOnYRwAuP8ITlBPsZSYrhfuaTcP0MPQdxxo8B/PTC6mAV4JFblJqgIGcuBKD6CxM9ucmwG7wViDqNkDXfkni3GKUEDTRWRi5iDVwWtYvEZGT92v15/xk28iW1mvsMpbNJSfedV2SIAiEpG+IlQ8Vef379kIbmBAPy3L3n4KpQamgud42IAWpmFRXjefICW8FItQBTT1QXo9lc1BI2LPebWCZ8j6e+LHsl8XQbQjdDr5KmTgkT9JkknD1KNaZn8LMqCQaF8MwZf3SCYhOY41dhY7diI13Y7kDS8iUQrsm5uHSy1j/P3vvHSXHcZ57/6p78uzMbM7YgAWwyDkQAEmApBjFYIpUpGQFf3KQZFr3OOh+1762j691fY8tXcsUJdkKVCQpi6QkigqUCBIMIAECIDKwABbYnPPO7uTpru+PmplNM5sXpPXpOWcJ7k5Pd1V1VXXXU8/7vBffAH/vVPIIVPuZhuo/Ib8ix9rqEGtvhMoNSKt9bmTNeLJ3rECz+y5Mec5KJHkrC7nu0/u58psL9NX34G8bwuq0Urq9khW3riFvRSGTk0ksJgQg7R41J9qzFCHjW6bqOtyuVDb5Nepg3QpDbRALKvIr3blsbsgqUipGTzFklzNzXxTq2OJ1au4e7VFqHIEii5Zfr4h1uwdajqp52+pU5YqOqu9quirvUKtSAXlLSYWCDneoc89gAAww1OGn+UQrRvzaKVw1TbBsUxl5lTnX7JqzgW2S+fZSvjNoVh1HzkSPzcW63ttC1IwnJaLRGIODA3R2dtHa2kpDQyOdnZ309w8QDAaJRqNKHWux4na78Pl8FBQUUF5eRllZGXa7jflO6JoQlOc4KdOtiMYjULpeDfSJq2xw+JAW25RGl1ISCoW4fLmeQGCqMWt+fh41NTUZCaWJ7RClr6+f1tbWVGhKZ2cnIyOjhEIhhACn00lWlofi4iLKy8upqFhGaWkpBQX5eDweLJZxL3dL2CHHv3DH43H8/hG6u7sTZW+ktbWd3t5eAoEAkUgEXddxOh3k5ORQUlJCVVUl1dXVlJQUk5+fj8029qL5drx8j6+PYRhEo1EGB4fo6+ujq6uLlpZWOjo66OvrY3jYTzgcxjAMdF3HZrORleUmJycn0S/LKS8vo7CwkIKCfNxu9wRSarbeLWYwhDRMMCVmIAT61PjudOVPIrkAjEZj+P1+hoYG6e3t58yZMxw+fCRjmEI0GqOu7iLZ2dlo2sJN0bxeL6tWrZxwj3+HhSF5v03TJBQK0dPTQ2trG1evNtDS0kJXVxejowEiEeVxZLc78Pm8FBYWpsZeWVkZhYUFOJ3O1H1+J4y9ZH06OjppaGiktbWVrq5uRkb8hEJhpJQ4HA48nixKSkqoqKigpmY5ZWWlFBYW4nA43tb6TMb4exUOh+nt7aOnp4e2tjZaWlTdBgcHGR0dJRqNYpoGum7BZrPh8WSlnnclJSWUlZWSl5dHXl4u2dnZWK3WJSG8p5tPYrE4IyN+BgeH6O/v58KFOg4efDmj31U8Hqe+vp7Dh49MKet84Ha7qa1dhcPxXySb2GxhdUFuDWmJEJiymBJCQ3qKk78tbEmbVECkXSiSCF8KJAuSZtEp1cL96glk/TGlsjBiCynRWLniURiNQmAIGQ0hqjYtOVEjk54zoRFoPa8Ihd4WFZ6yYLJRqixE4VEIjyplTvNZROUGqNmWUErowNu7M526r+EAtF9CXjkGPU2JfrAIC8CkOifSghzsgJbziIp1sGK7Iq10leVu0dtAJkLXJtchHkMO9yDMOGi66urxCFw5jjz1giIdpzVwT8A0YaQPzr+CjIURm25FunyIhHxsjKTxw7mXFUkTGpl9+eNRpVQLjSDiEVixQ61NZvv98aGOkYAi4GKR9GN/POxuyCmeYg0hhDJOLVhdTE51HpHhMPFIDIvDit3rxJLIkLmkfTmhfpqyboOE0iuaGLumKn/BqjFyO80tVSFRYsJfZiy9SKh6dCugKbJGJgg8IdT1hKYUZchEuGpCZaZZxuw1pFT9zkiYyccs4MhW4VfpbDkmQ0LHhU6e/YfniQYWYQ6eJSx2nXv++jZyK3LeMaLAazl/LvW1rilRM56YGBkZ4eLFS7zyyqu8+eabXLhQR09PL5FIJKEmMSaoF8bvLlosFqxWKxaLhTHjygmKxSl/S/e53Wbjv33oDj5z+3qs4SHoqVfu3+NNoCw2qL0Z8qrS1qmlpZW/+Iu/4syZsxNecHVd47bbbuPLX/4SXq83YzsEAgEuXbrECy+8yOHDRzh//jwDAwNEo1FisXjaNkjW3+12U1GxjFWrVrJ582auu24XtbW15ORkp45fTIwvdzgcprm5hcOHj3Do0CHOnj1Pa2sLwWCIWCyWUkYlpXDJHXCLxYLdbic/P4/a2lp27tzBvn03sm7dOrKzfddskTV5gTg6OkpHRydnz57lxImTXLx4katXG+jp6SEcVn1yfJ3G12tyv/R6vVRWVrJ27Rp27drJddftZNmyClyuiVmD0kFzO7FXlTD8m6MET9WDaRLrG8K9Y+0UM+Hxi8BYLEYwGCIYDDAwMEBTUwuNjQ00NjbR0tJKa2trgvgbIRAIZtzdHhwc5POf/ydsNltqrKjyjr/u2P9PrsbE4wV79lzHV7/6FUpKivkd5o7xJO/4+z0wMMjp06c5cOBFjh49Rn39Ffx+/4SxZ5rmhD5qsSgCwOv1sGLFCrZv38Ytt9zMli2bycvLu+YER7I+0WiUrq4ujh9/i9deO8SpU6dpaGjE7x8mFotNmAellBPGm81mw+fzsXKlqs/+/fvYtGkT+fl5KeL67VQZRiIRurq6OXHiBG+8cZgzZ87S0NDAwMAgsVhyjk+qhiYqhsbX02Kx4HI5KSoqoqqqilWrVrJx4wY2bNhAaWkpPp8Xi8Uy4RzzLbeUcsJ8Mjg4REtLCw0NE+eT9vYORkb8jI4GMs4ngUCAf/3XR/jqV/9jwt/nM7eAYP36dXzzm1+nurpqzvVLh+lUPuk2ZmaL6dp/2vPEw2q318igRLHYwZmLRKnkrgmMmFrUTTC+TBIaJgx0IM8ehOazieOWCNlFyt9kqZAKdYlDX4taRLecU6TKUoUSGDEYaFe+JN0NiDV7YdlasLnenjCCZBuYhrqvl96ApjMq3Gcx882OhxGHoS7kSL9qg9V7lcLGkXXt2kCaStVixNUYMw1ou4g889LsSZrxiATh8lFwemDdfqV8SZ4jGoZLR+ZO0qTKKmG4F3nmJYTLB8vWKk+c2Sj3QdW1t1nd254mNWaT5OT4xRKMhSaWrUbseT/YJpIF458Z8XCcaChKPBjFNCSaVUe3aghde/tCYuxZiuTwliSUMQBCqVmkqbLrJVVLZlwp+BBjpEgsCLGQ+rtmmZ6wEYKJRLtQthqgFDbufOVXo1nVOjNTxgFXrvpebpUquzQVkTNLr1TTkMRCcWLha0TUiOTzfPZjJN2x4/vHTJ/PB4up6L3WffmaETXJRlKpgc/w1FNP8+tf/4aWllaCweCMRoTJkCBg0bJLOOx2gnGgaBUkd/smSy41XQ32DDCMeEp9MbkjtLa2EgyGJhA1yWNisRgXL17iRz96iuee+zlXrzYQCoVmbAfDMIjFYoRCIfx+f2qB85OfPEtZWSmf/ezDfOxjH8VuX3ga5/EYv6i6fLmeX/ziFzz77HNcvlyP3+9PhVtM992kWiUYDDI4OMjVqw289NJBvv/9H3DTTft54IEH2LVrBx6PB1iawTCZbOro6OTo0aO89toh3nzzKG1tbQwPqwXvTAN7fL1ALcpAZVVqbW3l8OHDPPXU06xcuYK77rqD++67j9Wra7HZbBkfXMJuxbN/K3qej2hzJ2hWvDdvx7m6Kq3scXR0lJdffoXTp8/Q0NBIQ0MDHR0dCUImQCgUxjSNxHN45okqGR61WBgaGv6dyeg8IYRIKF7G7nsgEOTYsWM8/vgTvPTSQTo7u4hEIrMae8l5Y3h4mLa2dt544zA/+tFT7Nu3j4ce+iC7d19HVtbSvxwnyxSPx2lra+M3vznAT37yU06fPp0gMKYfe8mwofH1aW1t5dCh13niiSfZvXs3Dz74Hm688Uby868tATW+bs3NzTz//G949tmfce7cuVnVbfw5Js8rw8PDdHZ2cebMWSwWCx6PUldu2bKF66/fy3XX7WL58mrcbpW1aj71DYVCHDr0OidOnODqVTWftLe34/f7E/NJKEUqzXY+GRkZYWRkHguSNBgcHEq1y+IhijT7QcZBWBBaHmCbuksLQARp9AEg9DzAAXIEaQ6rv2nZIDKPoZRSQY4gTT8gEFoOCKcyEe44ASMdmXe4vWVQc+vCw53mAtNUZIVpIPVExpSkMqGnCXnyeeioXxwVTSboNkR+xaIYoKbF+FCX5nPIcy9BX3v6UJelQDwCnfWKsBnqQazerfxr5DVcFCTbIB6F9gRJ0dO0tPd1PIwYdDchRwZgsAux9gbw5CUS3yxxG8iEKiwSVOqR4R7k+VcUeTNXkiaJSAB5+U3Vb8tWK5WGaUBbHbLu9fmRNGMFVmW8cAiRUwye/Nl/NTCIPP2C8tux2JT/SiysVD7uHEUIRAKqLSxWKF6BKFsztkaaBCNm0HmylUs/P0vf5W6MqIFm1cldnk/tXesp31mFbr8WS82EcmV8VlhnNhStVmbCQ62KdPIUQVHCjL2/EUb7lNGwQKltnDmKyMkqVIbCwx3KGNiXwUxYkAhVFWO/61blS5VVoAiXjjPqdyMOxWtUWJXFqsqjW8fKrNvUdcIjKuuUnjgmb7nytZlJ5S7AYrfgKcwiGky/ThYCNIuOzWElHjMY6hjGTIRJaRYNi01Hs+houkC3qGxjRtzANCRm3CAeNVLH27PslK4tpnhlAcWrCuekpultH2ZkMEjFqkIstql9KxyM0dM6SE6hB0/Owub91LrPlEjDRBrzD8XWrDqaZXbE6GLhmhA1yZe63t4+nn76aR577DtcuFBHOBy+FpfPDCEgpwKxch9YMzWFmKiwyYB0N310NIDfP0xxcdGEY0ZHAxw4cIBHH/0qb755lGAws8JhNtdNKkK6u7sToTaLe1uT96+/v59f/ep5HnvsO5w4cZLR0dEFsZSmaRIMBqmvv0JzcwuvvPIqDz74AB/5yIepqVmeksov1oAYa/9RLlyo44UXDnDgwAEuXLjI0NAg8Xhmsmk+14rH4wwMDHD06DHOn7/ACy+8yB/+4Se5++67yM7OnvIynzTj0rJcZO1aDzvWqnMZJvG+IaxFuVPImt7eXv7t377MoUOvT1D8/A6/HUiGziXnzx/+8D/51rce4/Lly0Qi8yespZREIhGam1t48skfcuzYMT7xiY/z4Q9/iMLCQmBpiVK/f4RXXnmVxx77NocOvc7g4OCCCL1kfVpb2+js/AlvvHGYu+66k0984mNs2rRx0YnrTGUA8Pv9vPTSQb75zcc4fPgIw8OLS1aqkMYo/f399Pf3c/HiJX7+859TU1PDQw99iD/4g4+nyO65YnBwiH//96/zq189n1K2/tbPJzKMjDeCDAEWsKxE6CVKtTLl2CAyfgUAIRyg2YE40mhV39dLEJYVQJrdz1Q7RjHjTWD2gfAgNJ9S0nSchMFG8JQoubuWZmHkyJnV+8hiQ4YDCCMOunVMSdPThDz+C+i6MnPoxELhcENBJaTxaVowkgRFJAiXj6gF+kj/0qlopikHowNw7iAyOIzYeAv4Cq4NWTOeqLr6llJIDXUvnYomc0FUOE7dIdUGm26F3NJrQ9ZEgspDyOlBNpxUJNVC6+/vQ145rsgah1v9fvF1dZ8XCmlC91Vouwi1u9V8MVMbSanC+HqbwVeIWH8z5JRA2wXkpcOIje9S4yw8Ci3nkG11iLwyWLZugm+WOpVEmpKecx0c/+brWGw6VTeuxOFzEvGH6anr5K3H3kCzaJTvqgZtdvdwslfbrGGxQ+VOFUaa+K7ULIp88RQrdYzQlbGvZlUb8DmVYx40mp4wb0cRJOVblVcMUhE+mfQ0QofC1eo4TVfHFa9XpIrFASUblGmwEVMEkMOn7l35dlWWko1jfjnuAuVjU75FXduIqrI6fTPf2wQqNpfxgS/+HjLjO4dS7AYGgxx/+hT+Lj+600rB8jzK15dQXFtIdokPp9eeMsQ1YyahkTBDHcN0Xuym7UwnfU39WKw6K/ZUsfN9W/AUzN6gWpqSk69c4fzhJj7+t3eQXeCecsxAl58ff+UQ192xhl13rEbo81cJG1GD0c4hhhr68LcOEB4OYUTjc+ZghSYo311D2XXVs74fi4ElJ2qSi/y2tja+8pWv8b3v/YDu7u53zMuf0FTGAeLRhATQVIPCYleSOGmSymE/RwQCAYaGhhPPe1Xf4eFh/vM/n+JLX/o36uuvLOruYHl5OWvWrMEyC8Op2SKpZGpsbOI//uPrPPnkD+ns7Fp0lURSqfPII49SV1fHn/3Zw+zatXNa9cl8EAqFePLJ/+RrX/t36uvrCQZDS94XpZSMjo7yxhuHaWtro7u7m49//KPk5uaOXTud7DTBnhuDfkZeOUH2PTegeSaaVRmGkfIC+h1+uyCEwOVyoWmCjo5OHn30K3z3u9+ju7tnUftsUt33L//yRXp7e3n44T+ltLRk0ZU1yWdBV1cX3//+43zrW9+msbExo7/JfJFU6nzve9/n7NmzPPzwZ7jzzjvxepdeqdfb28f3vvd9/uM/vkFTUyPx+BIvYFFzwNDQMOfPX6Cvr2+CAmuuMM2x+eSd8oxeekjATPxEkWZPQi1jZ3K4z9jxjH0mPAgtD2m0Is1+hFkIWt6U8ZPY00OaA2AOAgKhF4BwQWwQRrsgfxWUXze2YJgMoWT511Z6LdXCzUiMUymhv10paeZM0mRqyxm+4y0AX36a7y8Q40maS4eRZ19Syoo5IaH9F9rExbI0xmW4msNYigThyjGkEUNsuWPpyZoUSRNRJM2p34B/ruE+yTZILHiTZGLS+2iubRALQ+Mp1Qbb7lK+NSwxWRMJwciAUjo0nU4YQI+DlvAeEVoiy1citfJ0MA3orIf+NiiqUuftbkxDAAl1/uQmazKL2Eznj4aQLecQlRsSXjgzQJqKgDMNWL4Vqjap+g52KsWMy6fSjAPkqH9l0ylEYTWUrJyyODUicRpevowz28nOP74Rb1k2QhNIUzLS5efY11+j4eXLFG0sw+aeebMktbCOGWiaUN6MyRaa5t4rY2NNZcpjbJZIkTWuXCB34pfsXvWT7nyAtDoVsTLub+PLOAGOSedxZo/9v25T6pwJ0BNlmnRs8nppvjPbnu/KdlKxuWzaY0LDIeq+VU/D0Wbsbjub71vPtvs3kl+Vi8VuQdM1hDYp9NeUmIZJLBKn92ofx546xZlfXuDEj8+QU+pj093rlCfRLCCBoD/CYM8oppF5LdnbPkRP29C8NG3J+xTxh2k8UMeVX5xl8GoPsVAUTDkvHl6zaNi9Tkp3Vl/T/ZIlJWqSDdXV1c0jjzzKY499m8HB6R+Cuq5jt9txOOwJDxotpU6IRCIpI9e5IDnAk+avyZ/c3FwK8vOUtK39FAy2qQls493Kk6a/GQIDULoeaXXM+RUhEAgwPDxM8oXO7x/hiSee5J//+Yu0tLQs6ouwpmmsWbOGysrKCXVeCJIkzfnzF/jnf/4Czz3380UNi0l3vZGREX7+81/S09PL3/zN/2D//n2LStZYLBbi8RhNTc3TZj5aCpimSXNzC1/60iM4nQ4++tGP4na7kLE44YvNWEvy0N1OAicuYgbH1GbG8CjRzqmhdb/Dbzc0TcPlcjIwMMhXv/o1vvnNb9HfvzRp1aWU9PT08Nhj38HlcvGnf/ppcnJyFm3cJUmapqZm/u3fvswTTzxJf3//kvbpcDjMm28e5X/+z7+ju7ubj3zkw+TkLH5WgmQdBgYG+MY3vsmjj371bdmMKC4uZt++G3E6f8uMdq8pBJjDikjRipBSZNg4G39vLQi9SBEwchRpdiE0D5AuPCmCNLqAGGg5CK0Q0Eildc4qBptbaXneKa6MchJRMzqAPPOiCneajqTRdBVaYbGB3aUUBRa7WhBK1G5xJKTOHQurtMTpMglpGhRWqpCUxa4aqE26K8eUimS2JI0QCb8gj/LO8eSBy4uwOhK76hIZT3j7BIZguEepdCLBsXacDrGIIio0XZE1nqnE32JBgmr3ptPKOHfWJI0Aq02levYVKjLN5UHYnAn1RaINokGVwnu4VxnthgOzC6cyYtByHik0xPa7ldHyUoblxiPK2Hi4W92vJGxOlSK+oBKRlaPMhkMjinDpaVLZnqZD0I/suISwWJGNp1VfT0II1X75FZBfjnB6VbrvwLA6f2/zxOMnI0GaMtChSJa04ZqTvhINghCI7OKE74lQBJGU47JhCXBmKQKo9Tx0XIaiatAmzmlGzGCoqZ+y7ZX4luWgWfWUMtxblk3J5mU0HLyEETFglsM3Foxx6TcXACjdVI6n2IvVYRnL/5uhfnP9+0xI962kiijsD2PG0sx9QmBz27A6rW+LJ89M15RSIg1J49EWTv70DNFgjO0PbGL/H+7BW+gZi95KZ8ugC4Qm0K065RvLcOe6CfnDnH/hEocfP05xbSFl60qQGUzAxzalEyFIcvzPRAJMSknAHyYciC7oPSoeilH/s9Oc+f5hAt0jE58tgtlz0UKlord7Hdiy7Iu+XzATllxRMzo6yg9+8Djf+94PpiVpHA4HFRUVbN26hY0bN1BdXUVubh52u41oNMrAwCBNTU2cPXuWkydP0djYSCg0feiUy+WiqqqSwsJC8vLyKCoqpLS0lLKyslSWkLJsB3rDIYgGVM77gaaxB2k0CO1nILsUfKVzrrtS1Kg6h0IhfvrTZ/niF780LUkzOfV40qTJNOWE1LuT4XQ62bFje2rXeKFIkjQXLtTxj//4eX7+818SCk3/QNI0LUWCud1uXC4XFotOPG4QDAYJBAJEo9FEdpPMLGo0GuXIkTf5+7//B/7xH/+BG2+8YUJGq4XAarWyf/9+1qxZzZEjb844CYw387RarbhcLlwuJxaLJZF1J8zo6CiRSIRoNDojiSilpKOjg6997VmlJfgAACAASURBVD+ora1l//59aIZJrGcA3ZcFUuJ/+S10jzuVitsMhJHh9GEumqbhdrvxer2zmtCSmYIytb8QAofDsSjtPV4R8jvMHVarBdOUPP3003z729/NSNLouo7Vak1kIMvC5XKi6zqxWJzR0VGCwWDKpH2mPtLX18djj32H2tpVvOc992O1zj4dfCYkH8bNzS184Qtf5PHHn5wV4Wu1WrBabaksT3a7HSkhEgkzMjI25qZT5JimydWrDXzhC/9KPB7nE5/4ONnZi2+2HolEePbZn/Hv//51urq6pj1WCJGaT5JzpdPpQNctSKnCmgKBIOFwOGFiHpsxLFPXdbZt28qmTRvTpvGeLRQ56MLr9WCas/OgUb41mec9h8OxKP1ICEFWlnsJ5xMdhFuRLUaP8o4h0y7wpDKILEXWxINIYwChDYOWn1JCJL1ppNGniCCsCL1YedOAWgDZspQ83zTULrCUmd8Hr/UiILm4jgTHTHbTLbaFpha2OcWQtwyRX64W8Y5xngwptYWRSGscVqEgg13IgQ6VNWpkQIWDmSbYXSp0ZJZmmrNFymenrU6FO82GpBFCEUaFVYhla9Xi1eUDq0MtdlOGool7Z5oJtXZQeYp0XIL2S6qO8RnIilgEGk4iHR4VBuVwz2ohPhekwti6rio10UgfM69eBNidirgoXwPFNeDOBpsj4amRbAOUga40VV0jQRjpQ7bXQ/tFRS7EZ1ACGzEVguPMUoTVLMmIecE0oPGU+jceVXXw5SPWXA+VG1UdE4oXYZoqE9mVY3DhNRWulbEOcWi/jAwHlHIlCU1Xbbj2BqVWcWalwh1FIi28vHQY6l6f3qQ7NKJSppesROozGN7C2Pgb/w5otavbnjTOTt5Ddw7oFuRIr6pzGuhWnXg4ljAQHltwS9MkHoqhW/U53S5/5zAnHj/OcNsg2RW5VO6qomJXFQW1RTiznWiWtzerY9gf5vDXXqXjTMcUUlm36qy5ez0b7t+MbrvWysfZITwaoe5gPcPdI+SU+th411o8hVnMJjvX2OeS7FIv629dzdUjTXRf7qX+UANFKwumVdUE/GEunWhjZCBIw9lOBrtHePP5OrKynYzTLBGNxDn7RiMjQyEKyrPnPNzVvAYD9d1cevYUgW4/SNDtFtyFHtyFXnSHhVB/gIH6bjRdI3dVEVa3HRk3iY5GCPSOEPWHMOMmtiwHK+5aT+W+WvLWFE9RGy01loyoSS7033zzKN/5znfp6+tLe5wQguLiYt7znt/jve99kHXr1uLxeMYRFSLBtpkpL5a6uos888yPeeaZn9De3p5x0VlUVMjnPveX7Nmzh5ycbJxOtYBJZtPQhICOs4qQWXWTCnk60ZssmJKkJUOi5oFQKMjQ0BDRaJRDh17nS1/6N5qamqa8cFutFrKzsyktLWXZsmVUVFRQWFhAVlYWuq5PMABNpqvt7u4mEAikiJvc3By2b9+G1bpwJje5sGptbeWLX/y//OIXv5qWpLHb7ZSVlbF+/Tq2bdvKqlWrKCjIT7V3Mu1ub28vFy9e4vjx45w9e57Ozk5isfQvK/F4nLfeOsG//MsXyc3NZePGDQtagMDYC3NVVSXvfvddnDlzdkpa9eQiyuPJori4hGXLyqmtrWXFiuWUl5fj9XpTRIZpmkQiEQYGBrly5QrHj7/FqVOnaWlpmTYUSUrJ5cv1fP/7P2DDhvUUFhbiuXErQtcwBv04V1fh2b8N3eMCCfG+IYZfeDPtA7ioqIi//du/YWBgkNnQw+3tHXzpS49w5cqVtJ/7fD4+/ek/Ydu2rYvwkBHk5+ctiYrh/w+QUnLkyJucOnWK7u7uKZ/b7XbKy8tYv34927ZtpbZ2FXl5+YlFv0Y8rubLtrY2Tpw4xdGjR7l06fKM3lLt7e18+9vfZcuWLaxatXLBdQBFAH3ta//OE0/8cFqSRgiBx+OhpmY5W7ZsYcuWzVRWVuLzeVPKumg0yvDwMI2NTZw8eTKVJSpTvaSUtLe388gjj+J2Z/HhD38oZbi7UCTnyrq6i3zzm4/R0dGR8Vhd18nNzWXVqpVs2rSRtWvXJuYUD3a7PeVFpDIuBRkYGKClpZUrV65w5cpV2ts76OnpmTDvJ+HxeLj99tsWPNZyc3P5y7/8cz72sd+fFfHb19fPI498mXPnzqc93u1288lP/j/ccMPelKnz/CHw+bwUFRUt8DyZoCG0fKQRQ5pDCHMYtJnDTtRzRUdoBUjRD3IYaXQp75nxqhoZQprdQBy0AoQ2LpTH5oLsKhhqVv40WcWg25hC1WgaaFbEUi1WMyEeUYu43haoP5pGRSAUkVBcg6japMI83NljZpgzIa8cKtYjYhFF2gx0IDsuK0WB3QW5JUoFsKh+dRIGExmrhmdhGqtbIL8CUbsbylcr0mBcmKGY+B8VUqQnwlnsLvDkIUpWwPKtyKsnoOEEBAanDwmKhuDyEaXYWbUTqVsXbTM3NV6He1UbDLTPHJ6k6ZBbhli1CyrWQ1b2BO+StG0gNLBZFIHnyUUULoeaLciGU3DlWMIPaJpQ+ngUrp6ArDxYe0Mig9ISYaR/7P+zchCbb1chQtYxwlaAuq/efMTaG5DxKJx/ZWqoVAoS+lsT5FziGKFBYTVix90JpYoldW6S5/cVItbtU+qd+mOZja1NA9nfptJ1z+RPKQTC6VHGxqMDpFJWJ4hU2d+OiIZVfwXV9maCUE0zPix2C/mri2k72kTBmmLya4ux2C3EI3H663toOdJA8cYyLM6ZSdakWqX7QhfD7UOEhkKEhtvpudhF3a/OU7SmmOrra6jcXU12eeI59zbwIFaHBYvTRk9dF/HIxHsiNIFus1B9fQ2+sqk+lO8EjPYH6KzrRhomvmIP+dW5qbX2bCGEQNM1ilYV4PQ4CA6GaD3TQSQQnZaoCY5EeOvFy9QdbaGzqZ/gSIQnvnAQbbL/jASb08qOd9WyevuyebWhGTPofKsFf8sASHDkuFhx53qqblmDu8iLbtNpe/0qh//l11hcNjZ/4nry1hQjDUksGGWkfZDW1+ppebWeWDCKETXwVuTizFl8ZedMWFJFTV9fP48//iRXr15N+xInhKCiooI///PP8v73v2+GFLFa6kV3z57drFmzmjVr1vCFL3yRK1fSn7+7u4cLF+q47757J2ReSqW7NU3lrm11gLdYTYTjr5uQsM7XUCweN+jt7ePixUs88sijnD9/YQKpZLPZqKysZP/+fezffyPr16+ntLQEu30s7CupqDEMg3hc7ZA3N7dw/vx5jh9/i6NHj9HS0sratWuprq5etElheHiYb3/7uzz77HMEg+lDhHRdp6JiGXff/W7uvfceNmxYj9erFlTpXsoNwyQajTA8PMxbb53gqaee4fnnf01vb2/a+xeLxXj11df4+te/wd/93d9SVFS4KBOfw+Hgtttu5emnn+H06TNIKbFYFFlWXV3Frl272L59K+vWrWPZsmW43a5UOvh09Uqmxx4ZGeXcuXM8/fQz/PSnz9LZ2ZVxsROLxXjllVc5fvwt7rjj9pRpl+Z147lhC5ZsTyo+V8/14t66GmGfKqV3u91cf/3eWdf94sVLfOc73x23yzu5bezs2rWTO+64PWXmPAGKNU38ItSDctYsfLrTTfXoeTsfbJnKI5P1Hlf1pS5vIBDkmWd+TDQ6Uf6p6zrLli3jnntmHnfJueO9732QpqZmfvaz53jiiSe5fLk+owrCMAyOHj3GgQMvUlVVmUjVPv86BoNBnnrqGb7//ccToaDp4XA42LhxA+9974O86123UFVVmVDlWaZcfzyh0djYyG9+c4Cnn36Gc+fOpyVJFfHcxqOPfoWysjLuuOO2tOedDyKRCL/85a84c+Zsxk0Dl8vF3r17+NCHPsj11++lqKhw3DyfXiZsmibxeJxoNMrIyAiNjU1cvHiRt946wfHjb9Hc3MLQkMqCtHp1LXv2XLdg5YrD4eC663bN+vjW1laeeOLJjJ9brVa2bt3C3Xe/e9FUkUs6P2huhMxGmt0JVU026UOY0hXMlVDVjCLNQYQ5CFphYro0kWYfmH7AjqaXTDyvEVNqmmAvNBwAZ17Cr2DS88adD6XbkNriLdhnhXgM2X4J2uoUuTAemg555YjVe6BindrwSr7HwewIJSGQUqgFot0FuaWIyg2KQIkEFFGx2AgHkZeOzM401mqHyo2IDTepMJjkwnq6uompZtTSYlMqCm8B5JepzEr97dNfP+hH1h1C5JZCUdXi+tXEwkoV0nllosIiHXQrlK9R6p7CypTCaU5tIEFarIrs8eRBfjnyzAHoaZ4+jC48qsxu88qgrHbW6ajnDYsNarZD9Waw2hNdeOx6gsS7giMLsXInsusqdDWQkewz4hND3rJyVF8qWg7aVOVF6vxuH2LFdmRnPfjTb3YjTRWqFQ3NHB4oBGQXg2ZB9rUqcsfmUsqZrFzovAQtZ5TCxzSRzWfU+HN60xKuus3C8ptq6bvUzZEvv4ynxIfVbSMWjDLa5ce3LIcVt67BYp/dcykejtF9oZPISCJaQioj2OG2Ifwdw7SdaMWIxtn8ge3oi+jFORfoNgvlW5Zx9seniPeOTvhMmpK++h56L/XgLfFdc+XFbBAJRBnpCyABq9OGzTX/DII2lw3dqjaYhjr9xKPTRxTklXh5/3/bT0dDP795/C0un2jllg9sJcvnnEC66bpGdmEWy9cV48ufvUnxeESDEfovdWFE4+g2neW3rmXTH1yPKy8rFfbkyHWnwvVsHgeekjHT5tyVhRRtXkbOikLOfPcwjQfqcGQ72fTxvdh9S5R9MAOWhKhJvmSePn2agwdfJhpNr5rIzs7mj/7ok3z4ww/NSo4+/rPc3Fw+8IH3EwwG+fzn/ymtYicUCvHccz/nvvvuZdeunVMX2QJF0phxiIXG7QxI9dAK9KvJyTq/mH/TNLl8uZ7Ozm/xyiuvptQjQggKCgq4++67+PCHH2LTpo14vd70C+NJ8Hq9lJSUsGPHdh588AHa2to4fPgIXq83la1lIUgugF588SW+973vp0K3JsNms7Fr104efvgz3HzzTfh8vintO8FIUUp0XcPpdOJ0OrnjjtvZunUL27Zt5ctffpSGhsa0i5xQKMSzz/6MHTt28NBDH8RmW1ha0mSZVq+u5bbbbqWlpZWCgnz27NnNzTffxI4d2ykuLsbtdqdV8KTrn5qmYbfbsdvt3HjjDaxbt44NGzbwxS/+X65ebchI1nR2dnHw4MvceOMNZGWpyUhYLOi53gkmaprdhmN1ZSoUanxZ5kpcqbCBmYmVdHWXoTDRhlbiHT3IWAzN7cK2sgpLScH8yJoE8RFv7STa1IZ93Ur0vLd/F8Lo6iNyvh5rTQXWSmViiGkSOXOJWFunCkmwWLBvqMVSXrxk5ZBSTsmMZ7NZ2blTjbtbbrl5xnEHpFI5r1+/jurqKjZs2MA//dP/4fjxtzKSNX6/n1/96nl+7/fupbR07mGfyfKbpsmxY8f5xje+mVYVlITX6+X+++/jU5/6Y9avX4/D4ZhQj8lziRAiFWa5efNmamtr2bfvRr7yla9l9NKSUnLp0mUeffQr1NQsZ/Xq2innng96enp56aWDGQlth8PB/ff/Hp/73F9QW1s7hUzJdP1kCKzdbsfj8VBSUsKuXbt48MEH6O7u5sSJU7z22mucOHGSW299F5WVVQuqz3zmEzELtUSm+WQhWLr5QUv4zQwmyBZ/IoRpeqWB2lDRlKpG6wezH9PoQtOyAbtS0xjdgKmMirUcQKTaHCMK4UEV/gTq98mhRQJF3rwdXmWRoFINRIITr2+xQvlatXgvqBwLDYE5K34mGi8nQqgKKiDh8beoShJpKt+NxtMz+6VYbLB8i1JXeAvGyIe59sHE96SUioyq3oqwuVTmrP7Wae5rQvlz6Q2EN1/54iwUyY2H7ka4+tb0Piig7mvFesS2O1WWoGSCjYW0gdWhzmlPtEHX1ekJK38v8uLrylsla4lVur5CxPItYHOmgrgmIzV2vfmwbK0KP4rPIhOjZlFZlEpXpSVpJp4fpTbLLZ0+E1k4oHyAZkzTLdT9yylWa55IUBE1dhdi2VpkbxPy2HOqTqap0pPrFqUEm6TWUQa+kpzqPK779H4aX7lM36VuYoEIVredVXetp+rGlfiW5cwqrAYgNBSi52J3WoNZaUo0i0Zudf68MgAtBoQQoEFudR65lbkE+kancHOh4RAdp9uo3F2NdRZKomsNaao020iIR+LEw3FI76k8I6LBKEZMnUv9m/nZpN4DwJvrIsvnpKdtiFAgwg2/t4G8ojRzmhjzh5vP8z4ejjHaOYyUEmduFpU31+LKc6f6okT1J82iqTC9SAwkY+SaBs5cNyvv3kig28+F/zzO1efPU7RpGRX7Vs06i9liYMkUNeFwhBdffCnjy7mu6+zdu4f3v/99c/YMSE6QHk8WDzzwHt544zA/+clPp3gVJM0rDxw4wObNm6a8/KsY1BJoOw3Nx1SatngUgoPQfQlaTqgdLPf8dnMMw+AXv/glhqGUMKAW9TU1NXzmM5/ive99gMLCwmlURJmRVIBkZ2ezevVqpJQL3k1Nvow2NTXzrW99m9bWtrTHWa0Wbrjhev7+7/+WHTu2p8iT2ZJsoO5/SUkJH/vY7+NyOflf/+t/09LSkva73d09PP74E1x//V5WrlyxKAt5t9vNBz/4AUpLS9i+fTurV9fi8/kmkGVz6Y9JaJpGQUE+H/rQB4jFYnz+8/+b7u6etN+LxWK8+eZRBgYGUkSNGQgROt+Ac0MNmksRhMbQCJGmDpzra9KSNbPFXE25UsozKZGRKIGDRwi88DrCoiPsdoTNiuawYynOV9nT5gNpEqm7QuCF19F9HvTc2achXBJISay1A/+Pf43n3luwLitW5pemJN7dT6SugXhXL0b/ENkuJ5ayomtWXovFwvXXq3G3c+eOeY27rKwsbr/9VkzT4L//9/9Bff2VtP3CNE3OnTvH+fMXKCkpmfE6k5E8Z09PL9/5znepq7uYsf95vR4++tGP8NnP/hmVlRUzzofp/u5yudi5cweFhYX4fF5+8IPH8ftHphwXj8d5443DPP74E/zVX/3FBKXlfCCl5MqVKzQ2NmZUja5fv46HH/4Ma9eunfVcn+lzi0XH5/Ph8/moqanhzjtvp6OjE6/Xi8vlXPC8eC3mk3cuEuEwmg+hZSPNHqTZnQhhmunZmtiiE3aEXow0/WAOIc0BRd6YvSBHQTgQWvHU89k9UH3TzMoOzbroXi2zgjSVF8Z46FalMtl6h9qln+/iPQ1SfUUqkoZFOm8KwWGlJJnOWwSUWqisVqUt9hWQJNcWAqFYPaRugbLViHgUefRnalGcCUYcWs5D+Rql8lCrhHmXQQJEAsirb00M90lbYA2KliM236oyAS1CCFqqDTQ9ce7bkG/+VPnWZFKlmAa0X4bW81C7WxktL8WckigT2YXJwmauB6hwtJKVyLpZpt1OmPSOkUCZIQBpdUDeMmity0wqxqPKY2k2IZEuL2LzHYp4cfnU3zQdKjYo1U7jCZWlCgEuj1IWldamVdQkiYvsqlw2le1QC/eogW7TsblsKaX4rCBhtHeUwUSoSpqLkb+igLzl+eq6b+PjxJ2fRf7KQtpPtWHGJ87ZZsyk61wn0dHIO5Kosdh17Fl26BllqNNPz9U+svLdcyIepJSYcZP2850Eh0MgwOl1pPyDMiF5fk2HqjVFhEYjOF02hLZ4Ya1JmDGT6EgYJNh9DnwVeVPmLs2ioekaRtQgHoxOyPGY5BnsXieVN62m+eXLjLQP0nakgZIdVcpU+BphyRJM9fb2cvz4Wxm9OrxeL/fcczfl5SqN2FxvUvL44uIi7r33nhTZMxnhcJjDh4/Q25tBNugphIptMNQBlw5CcAga3oC6F9SEV7U9kYVh7pBS0t/fz9DQcKrMy5dX89d//f/ysY/9PsXFxamdxrnGB47/SRpTJj9bCMLhML/4xS85fPhI2t12IQRr1qzlr/7qL1KLxbmWf3w5PR4P73nP/Tz00IdSZMVkmKbJiRMneeGFF4hGZ7FjMYtrCyHYsGE9f/zHf8Tu3deRm5s7wRdpIbvSoOr1wAPv4dZbb81IoCXDMVpaWlOLHjMQInTuqsr6JKUiCAZHCJ68jIzMIlPCEsEYGCL0+gm0LDe+j9xPzp98CN9H34Nt7YqUzH1e0DQcm9fg+/B9WKvL08rFrzWkKcEwYLyZqkXHffN15H7qQ2Tdulex7tdwZ1sIwdq1a/jc5/4ylbZ+vvOG3W7nlltu5n3vey8ulyvj8T09vZw9ey6jj9RMiMfjvPbaa7zwwosZx63dbuOuu+7i4Yf/lKqqygXNh5qmUV1dxWc/+2fceeedGdV3o6OjPPPMjzlx4iSmac6ZcEgi6U/T3t6e8IiaCqvVyt69e1mzZs286jYek+d9XVekzZo1qykrK/0vQIT8V4BEGf0WAlakOZgIV5oZqv0FQstFaLlAXGV4MgcTahqpsjxp3nHHJ/4VOth94MiZ/seWxWKQBQuG0KBkBWLzbZCdUFgIsfikdfKci3TelJqm8wp0N8xMjHkLEOv2q8xOi9nuyeecblFqjFW7lBnvdAiNIBtOQMg/r3S1KSTVNL3Nyth4pvTqWTmItTcqZccikDQpJNtA06FkJWLNXnBkfh4BEA0iG07OjhCZLyw2RFG1+nemY5Nt4clVaqvZUC85JUohM5t+LYRS3WQXqQ2jTDBiCSJVTvteotrbAoXVKtNUMnwNwOVDbLwVsfeDiJ33I667H3H9BxHrb1IhXmnOl3x2GpE44eEQsUAEIxonOhphtGcEf/sQgd7RVJaf6SBNyWBTP9HR9GtG3apRurEMZ+4MfeQaQLfrFK4pTkvESCkZbh/C3+mf0fbq7YDL5ySvIgchBMOdw5x89ixDHcNpMjGNFV5NGWN/Nw2TrvpeTj93nrA/jKZrFNbkY3XMnphatrKAm9+3BbfXkbjG1OtPLsecIBPKIUCz6mm9c3SbBc1mwYwbRPzhKWMnSQj6KnLJKvWpPnqlh6h/BgXiImPJFDWtra00N2fOblReXs7OnTsWbH5rsVjYsWMbFRXL0qZ7NU2Tixcv0dHRwbJl5RM+E6CyK5Sug6x8GGyF0LCaHF25KkW3O3fRXhQKCgr49Kc/xf3334fHo6Rei/HQW8yXtubmFn7602cZGZm6Gw0qXO3jH/999u7ds+B7l2Qss7Oz+cAH3serr77KG28cTttnVCjGr7n33nsoLy9Pc7a5XzsZWrDYSNarsLCABx64nwMHXsyYCWZkZISGhkZ2X7cLs2eI0MUmoh29BE/Vo3tdICWR5i5k3FgYITIPjPdrMUeDGIN+HNvXY6utHlP2jLv/Saf1CU/05DnGHZeSDCc+1wvz0AvyICk5nNSnJvQHmfjPpPNNOS7D9SeH0Ew5LsMzQQiBtFqUmsjpSDsfyPHnSCPZTPf5bJGbm8MnPvHxRRl3oJQ19957Nz/72c85c+ZM2mNisRjnzp0nGAzOK+Swv7+fZ575MT096RVlQghWr17Nn/zJH1FdXbUgEiN5PoDq6io+9ak/4uLFi5w5czZtv2hqauaZZ37Mpk0bF2TAK6VkaGh4SohaEjabjRUrarCn8ZdaKN72xfpvJRKDU8sGzQdmH9LsSahqZvu6ZEPoJUg5DOYQpowl1DRuhF4EWKZMHwk9jiIOzIRxZ7q5KGEm/HaHh+LNVx4bi6SwuKYIB5BNp1W4yHSw2BDLtyqzV7EEnihCIKREWh2Imm3K56T9YuaFdiI7E12NUL1p3j4tEpQ3TdOZmRVFugUqN0BZ7bRhOvNGsg0sVqjaCJ31KhwtE4EmJfS1KGVNVu7SqGqS6cbFHFRLVqdS4HTWT7+Bo2kqnG8uqeaFALdPpYOPZlggGnFkJJAwGZ/+XJlUb0JKpMOtjLJT702ZvaaSz9VAzwiXf3WezlOtxCanUxaQU5XHdZ+5Cbs3MxGZDJMeaOonFklvmuzwOSlaW4I+F5XOEiC5KZS/ogCb205kZCqxFPaHGWwZoHh9ySIGbS4O3LkuqndW0nishUggytnn6zDiJtves4mS2kLsWbZEpq6JPpZSSuJRg7A/TOuZDt784QkajjZjGpKsfBfLd1bO2u8mqcSy2nS1Hx03FVGU5lhd19D0eYg5EsbOoNQ1Rhr/HIvTitVpJdhjEOgaI6umRIDYLThzXCAEof4A8fC13TRfdKImOeDa2zsyZnrSNI2qqsqUmma+SHakvLw8amtrOX36TFoVyODgEM3NzWzfvm2ioWHyIaFZILtMhUElHxBCH1vcLaiUCjabjXe/+07e//73LipJs1hIetO88sqrnD17Lq1fjKZp7Nixnbvvvnvanfi5INkGK1bUcPvtt3Hq1CkCgaleD6ZpcvLkKc6dO09paemSECyLiSQRtH79emprV9Hd3Z12wRgKhejq6sI0TYyRINHGDmLdAwRPXkJzJEJb7Dbcu9alfr9WkNEYsaZ2jL4BYo1tmKMB4u3dBF85CrqG7snCvqEW4bQr5jsaI3L2Enp+DpaCPOLtXcS7VVy1np+DtaYCYVOLDOIGkfP1GH2DamK0WnBsqEXL9U0sQ7LN4gbx7j7ibV2YoTBalhtrRQl6fg4ySWDFDaL1TUjTxLqshHh7N/G+AQQCvSgPa0UpOOwTHkAyEiXe2km8qxeEwFJSCBnSPU9+cKWDOTxCpO4qel42tuUVSF0b+17cIHKpARkIYl+/atYTi67r7Nq1i3vuWZxxlxxzK1euZPv2bdTVXSAWm1pnwzBoaGggGAxlVCymQ/IZcPLkKY4cOZoxfbbb7eLBBx9g69Yti+Zhkhx3W7du5cEHH+Dq1YZU2Ol4RCIRDhx4kQ9+8APs3n1d6rtzRXLezNwvJHKeZvS/w9sJG0IvRCbDl8yRhK/M9EiNdc2XyCDVBnIY0BPpuJOql1fhMgAAIABJREFU0XF9TSZeUGNBGGyE0U7lUTO5TwkBrgIo2TIh0841R5LAKK6BRfYeWlLIRGjbQAf0ts6spskugupNykx2qcokEspMTx5i+VZkb8v0WUbDAWTreUR5rfIWmSuSfWq4RymKZlLTePIQ1VvAPnOYzryRbAOXD7F8G7KrYXoCKRpSbVC1QZncLjbc2YqsmQssVkRWrspwNV2/stqVx85M2ZmmfM+hfI0ytYuUykzYNCdkIpsTkiSOJLX2Sc5AMnGNyWPdiBrU//oC5585Qc7yfLKr86aEv3iKfWj6zJuMRtTA3+nHjKXvk+78LPJq8pckTGbOEODOd+Mp8jDSPVU5Ew1E8bcPqYW/9s7K/GSxW1j7rlVcPdzIlcNNhEcinP7FeZrfaqV0bTEla4vILvHhyLKj21RfMqJxQv4Ig+1DtJ/rpKOum5HeUcy4icVuofbGGqp3VqDps7s3yfclf3+Qyyfb6GwaIBKMTn3k6YINu6tYtXXZnLUSmlVXpr8CYqEowf5Rskp8Ex69do8Tm8eBGTcYah4gOhrBkZN+Xk0tRcKxtB5KS4kledrH43G6uroyhj3puk5lZQUOx/xMeifD6XSmvA3SETWxWIzW1jYMw5iaeSI1OckEg65N+GyxUF1dxUMPPZQy/H0nDdwkBgeHeOmlgxnT57rdbu66686UMmmx6iCEwOFwsH//Ph577NsEAs0ZyjfIkSNvsn//vjR+Q+9MFBYWsmrVSg4dej1j3xwcHEQCjpXl6D43msdF1s516L4s1T9tFkXSXOOXYhmKED5+lmhDC8agHxkKE2vuQIYjoAkspUXYVlYinPbE8WFGfnoAW00Fms9D5NQFzEAIGYthKS8h++PvQc/PVccmSJVI3VXi3X3IcAT94Y9in0TUgCKMwkfPEHjxDcxAUI1Lw0DPzyXr7puwr1kBuqZ8dF4+QryzF9uKKqJXmpDRGDIYVqFL79qD++bd4Bgrb/CVowReOoyMGWhOO8LlQPd5kfOciGUkSuCFQwi7nZxPvg8tZ6w+xtAwI8/8GuGwY1tVDbPMhODxeLjvvnvmHSaaDkIIXC4XO3Zs40c/eopYbCqZIaWkt7c3oa4rmdP5g8EQBw++nNGjTAjBqlWruOuuO3C5XIver10uF3ff/W6eeebHqcxuk9Ha2sbBgwfZunXLvJ9Fau6yZ0w9HY3GaGhoJBqNLthD7He4lhAILQepeVXoktmD0GZn4qrWnZaEKXEfyKBS02gFpIs2V2blceg5B+3HVTiCZoHwENi96oSRUbC5wb3whAELRnYRLN8CVsc7bK94ekhQJHzXlVkpSUT5mkQ4C4sf0jUOQgjl1VK6UqUh77zKlJVfEqYBPY0w1AOFVbPzJBkHmTxHd+PM3jSaDiUrVJgOSxDWNg5CCGUgXbxcKU5azk2jLJLKuLe/A8o9E4iFRSgJuLxgn31WFwGKoHFkgcUC0QxptCGRpj137io03TohRfhUyFQqbckCM8KNVyhLU/nWSDOhMppIAsUjMTpPtVG6rZIdn7w+YdY68epCEzN6lwBERyMEBwLpvd40QU5lLq53QNhTEja3HW+pj86zHVMjOQyDke4R4pE4NovaYJ18zNuxfkluJORX5rLvk3uIheO0nm4nHjXobxlkoG2ICy9eRrfpWO2WlHrJiBnEwnGMmIFpKPULgNVpZeXeavZ+dCeegrmRm/7+ID/+6mu89uw5YlEDm31qBkzdqpHlc7JySzlzlUxYHFaySrMRJ1uI+sP4WwYoWFeaEOSrc9mznbiLvSBg4HIXg1d6KN5WOeUxHR0JE+jxI00T3aZPTSe+xFgSosYwDPr7+zOmKtV1nYKCgkVTRVitNnJzczN2fMOIMzAwkLE8wJI+hKxWK/v27WPr1s2Lnv1isSClpKGhgbfeOpExE0x5eTnXX79nSRYcQggqKytYuXJlxpC5SCTC6dNnGB4eXjSSb6nhcNgpKyvDarWmbVcpJaFQSH1ms2HJz8a7byt6jgdhnaj+utbQPC6y7tyHjMWINrQy9K2ncO7YQNY9NyN0HWG1oHnHLV6kREYihE+cw1pVjuvm3VgKcjEjUQSgZY3JfYXDRtbdN+N+1x5Gn3+VwIE3pqQHTabEjl5qZOTZA1hKC/Hcewuaz0O8vZuRX77MyLMHlIKnWL1Qy1ic6JVmhM1K1u03YCkuIN47wOhzLxE48Ab21TVYly9T561vYvRXr2ApLsB9x43o3iyija2MPv8q5miQ+QQYa9lebKtrCL78JtGmdhzZ3tRuVKyhjXh3H1l33IiW5YI0KpbJEEJQU7Oc3bt3L0rI03hYLBZqampwuZxpVSegPKsGBwfnHGrR3d3F4cNHMnrTKO+WPaxYsWLR58OxEKhq9u27kQsXLqTNPBgKhXj11UN85CMfoaJi2TyvpZGXl4fb7U4b/hSLxTh8+AhXrlxl48YNE8r3O7zTYUdoRUhzGGn2I2RR4u+pQKUMSH5uT/wEQdjVDxnufywAA1fBXQBlO9Xfml+Bsl3gyIahRhjpBE/p/HfMFwNJAsO39ATGkiASUIoNY4a51+lRWXmss/ApWSy4stU1e5qnz0Q1OqhSiucvU6E/c71OLIzsugLxGeT7NheibDXYriEh58hClNUiOy5DLP1GL6D8erquIkpqlJnvYl1fCHXvZ+NPM/47SJWlTLcC0/hX2JxjBr5zgW5R2cemQzwGcgaF1FwRDSPPHQQjhtj9XrBNmnukIiXyagpwF2SlUh3PB5FAhPBwOO3UqukaedV5s07zfS1gc1rxFHvH7v94SAgkQmRsbtuYgttQqj6ha9O+U6VsBKRMWQIs5sa4ZtGo3lnBXZ+7haM/OsXl164y2jeKETcxYgZGzCAayOAHKsBi0/GVeFn7rlp2PLiZgjkqnaSE+lPtHP5lHSs2lbHn3Wvx5k7dsBOaoKQqN5Gtdm6wumzkLC9As+pER8P01XVSeVMt1nHhWRa7hfw1JcoouGOYSz89hTM/C295jsoGJSEWiNDyWj1DjYrYduZloc/Bi2cxsCREjWmahEKZJyshBE7nwjNUJKHrWkJhkak8ajE8b1OiBcLn83Hrre9KhTy90yClxDAMTpw4SW9v+swDmqaxceN6ysuXLdhLIhN8Ph8rVqzgpZcOpiU1TNOkubmF7u4eioqK0pzhnYVkO+Xk5GC1WtMu5JKhE0ZCwSEsOprLQaSxAzMQSs3/useFvaYMqS9RpoN00DS0HCUt1of8yp/F5cRSkAeWidmxUmPLlMhYHPfNu7FvWKUM8Cb5yiSPFw6bUgu5M+9eyXCU0LEzyHicrDtuVEoUTWApLybeN8joL18mdqUFS+FYZjZht+Hauw3nrs1g0bFWlBLv6mX0uZcwegewVperMK0zl5DRGO5b9+LYtBo0DUtpEfGOXgKd02TgyAAhBNisODbUEnr9BJHTF7GvqUE47MhIlMiFK2gOO/Y1NWrnbRZEjaZpbNmyeVF8mdKVNzs7G58vm56e9PWNxeIZSZxMME2ThoZGrl69mnHO9Xq9XH/93kULoUyHrCw3e/bs5sknf5i2flJK6uvrqa+vn5dKUI1vSWVlJQUF+fT3T92hllJy9uw5vvGNb/KXf/kXLFtWPq8sf7/DtYVSxYxX1Qwhjd6ESfBMRM10581wz40oxMMqrMm3DCJ+leHJ9v+x9+bBcV33ne/n3KX3BWjsO8B9lbiJkiiJEkVZki1btmM549jJS5zEzvqyTOVVXt7MvNSrSTKZqeTFk8RJPFVTThyP7Rc7kWVblrVaEimKErVw30ASAIl9aTTQ+3LveX/c7sbW3WiA2CjxWwUS6L5977mnzz3L9/x+368LPLWWiHA8aKVGuWtXL/XJ6YWGjQtbyK4lRIJZd6V5iDZfjSX6usyRJNOuiNQ0RG0H0uGBaGFxcgAyaeRIDyJ918K0TnKIhmB8aP7UL09lVkD45hymyoUAK7Kops0iMyYKa5sBFtE2et2yl14M8VEMiopweCjkcDQvdNv8JKrNaf0suFxK6XQpiRUptdRrHNOY1hbnCrsqmkJlezXhgQmS4STOSheFlUbmH+/SsXRRIWFFU/A3Vay6Ps10KDYVV8CNogpmL1eklCRCcTLT9HaMRJobL58HoOXwtqKLfSkl0pSELg0QujpM7Z523I3lp56XAyEEqq7ScmcTgdZKtj68katvdtN3doDx/glSsRSmMfV9CyFQVAWHx0agpZKWOxrZcF8HzXc04vQ6KNd+fdpNMnRjHJtD5+O/fDfb72lDKErhMWWRXY+iqVRvrccZcBMZmGDo1A1iw2H87VVT96Sp1O9qxVPnI9Q9StfLF0iMx2g6sA53jRcjbTB2aYjuly+QGI9ahOGmOuy+RTzDN4FlG+2tvPyVIUam1KFLHbU60wohBO3tbWzfvjXvKrQWEYvFOHnyJLFY4fxoXdfZsmULfv8SDoqz4HQ6aWqy9GeKRfUMDg4wPDw8owNZ67DbbUVTI4AZzjMynmTiheMkOnsxJsIoLidmPIlr53psbfWIFdTmKSrSW6pTFgKtrhq9vRnU7G6fAMnMXYH8ufMnLHw6mUiQ7uoFwyTdO4gxng1ZlxIzNIFMpy19mWmpSqrfi97WNEUmqSpqpQ9UBTOetCJ/0hnSvYMItxO9pTEv1CwcNvSWeoRj8dZ7WnM9to1tJC9exRgeQ2tpxAhOkLp0DX19q6WDUyZcLhc7d+7E41nEhLwMOBwO3O7i5zZNk1QqVTbJLaUkk8nw/vsnC9pj51BfX8/27duXrU/MCf5t27aNpqamokTU8PAI586d54EH7l+UYLIQlpPf5s2b6ey8UrDfisVifOtb3yGRSPKlL/0KO3fuwOl0zjjHbaw1ZMkY4cjaa09YaUwiKyS+XFMbRbfOLxSLjEll9do0u5UGFRvJ7pqvElGzwgTGkiGXxjHaO7+IsKJYZIF9BdMscm2qst4iSEoRNdKEsT7L5WchRE02QpXxAYjP42QmFKhutoi5lUJOq8ZXY/1MlCLUJIQGLdJpiYka7K7sM7iQ9i2yKYsl5mdCsepzMRFxQpn/c6Y5g6hZko1paVopVZot/1XEx2NM9ATzwqueWi+dz5/j/X8+TuPuFmxu+9SYJqzIhsD6GhStdDZBJpkhHS8c5aW7bLgCLitqY41QxEIIHH4nmk2bK1QrIRlJYkzT28kk0lx75j2khIZ7N5SOyjAlY+f7ufTNYwhFwVXvRyxxuk1O0NdT5Wbb4U1suLeDyFiEyFiMyeEwickEqXgaIQS6U8fld+Kr8+IOuPBUu9HtmuV+yuLmMKqq4PLa8VW58hpGSxk1JJFUrq+lalM9ifEY0pDEg1H8bYGpZ1tAxbpq2g5tJvKdSTKxFL1vXmXgvR40p440JOlYytJNEuBpqKDl/g0zonJWAssy2iuKkp38Fw/rikYL5yIuBoZhEI1GKdapK4qCy7V0ETwLgRCCzZs3U1OzBnLLS2BsbIyrV6/lIztmw+1209HRgaYtH1GgKAqVlZXY7faiKRPRaIyRkRFM01zzgsIwtWAst+0ZsQSp3mF8h/aSuNSDY0u75bgUmSuwvCYhQDgdiNzOR46YWeTppGFaIsbZ6BkxjfCSpola6UfMctQRum45MzHVYVtEjJiayJgmZjyB0HRETrQ5F+njtGdJnsWVWnE5cOzaRvJcJ8mL11Dra0h1dmOEo3h2bc1r+pQDn8/Lli2bly1lUlVVbDZ9ZlTUNEhpFhUDLoZUKsWlS5eKOiEpisLGjRuoqqoq+P5SoqGhntbWVk6dOl0w9TWVSnHu3HkSicSiiBqwnPA++tHHeP31I4yPF15ghUIhvvWtb3Py5Ck+9akneeKJj7Fx4wZcLtftCJs1CuuZAKFUIcUQyEmkObb0u9ZgETSaA5IT1uJI1UF3QbjPirBBQioyfxTEckJRLZLGsTyk8XJCguWMMzFkLTxLQdURgYa8dfGKwuayNICGu0t/1/GwRWT468omFKzAVgMZGi7uHpSDoiIqG+dPt1kO6HarnfVdyjqgFUEiCqEhqG6Zo52yaCjK4iJeIBuFU+K7ECJLAi0iWqcc4mja5ngubZzYhBWtt1jEJq2opdyzIGH4XD8nvnYkHy2Six4J9Zzk6ksX0B22GdUQWF/DwT98DEdF6Xo10hkyRfR9dKeOzW23zrsGhsncvNLmtqHMTgfLIh1PYWZmPsO5v+cdQRSB5rSRiiRIjIaXZ8xh2pxDAbvHht0ToKotYJFw01yYBFYakpiVgrToOYsQNG2oRtUUrl8cpqGjCt2mZTW35inrAuCodLHxE3cQ2FhL090dVG2pn/Mc2dx2Nj15J5M3xrlxtJNMPJ3/yV9bEbhqPGz5md3U725dcUHrZSFqVFUlEKgsGkVgGAZDQ0MLXgAUQzKZYmhoGNMs3JhVVaW6urpkVMNyQdM02tvb8HgWqCK/whgbG6Ovb64oVg4ul5P6+rq8o8tywDQlTqdzruDzNBiGwfDwCIZhrAhRMx+ZON/7hmFm22WZHa20iAatthJ1cBShKujNtSSPnESmMnNIiTWJxXRgxapHEQiHHb21Af8XnkRxz9rlFAK1wmsRKzkdktmpeYWKI4TlQBVLIGelIMm0AQv5zmacViAVBdvGNrS6ahKnLmLfvpHk+U7L+Wpdy4JEob1eL83NzcvWd82XxriY+UEoFKK3t69oP6EoCuvWdaxIn+hwONi4cQO6rpFMzp2wGobBlStXiMXi+HyLcxCx2WwcPnyYAwd+xE9+8kLRaMBEIsH777/P5cuXePrpZ/jIRw7z+OOPsX37diorK+b0e7eJmzUC4bAcoDJhMINY/cISjz2609KnSU5aCyvVBt4G6H/PSolCwMR1qNm6dIvShULREJX1WZvm1SnCTSEVh3Bw/k7N4QFPVvB1ZUo2Bc2qY6moM6JE5yCTnErhWoigcDpliQjPp2Vid4Kvyhqryi78zUMIgVSzdaCqpYkaI40MDSFMc+nSs4SSFe1dxLlE8cjg7AEWCbSocpbJUExv2pkk8uTzMNa7iOtlT2YaVjtz+fNFqGirYvtTe+aQEMXgDLjQnPOTntKQRc+p2jRU+yo63RWCsDROijlaGSljXnegUusHgbVRuRJW0HO0YVSx5EPczOtB07oq1u1o4Mf/+DZjg5N0bG/A5bXPIIOEEFTVe6lYoFBxDoqm0PbgJlru34Bm1+Y8eznCzd9Wxd7feBBvo58bR68QD0YxMyZCEWgOncr1Nax/fAdtD21C9yw+2n6xWJaWr2kaLS0tuFyugruqhpHh2rUuotHokkzWo9EIV65cKbowsNtttLW1rkoEhsNhp76+flkjUW4WUkqGh0cZGytspw6QSCT56U9fpaure9kmaaYpOXHinaLRNNYxJpOTk8tGFs3uOHOpHJaOjEE6nSYajRGLxUgkEiSTCVKpNOm09TP1e4p0Ok0ikeSNN94ouEgsBMWho1X5IGOgVVcQefOMpeWiCCjD4vCWgZyeyTyTRZ8usqbY7egtDZZAsN2O3t5k7XrldG9yk9QFNkqha2j1NST6h8kMjqBWVWRdQQyMYcuFam6RCw+qhUTh1Eo/9ju2EHvtLRInL5Du6sWxZwdaoPxcYyEE1dXVa1bbqhiCwXFGR0eL1peuazQ2NmBfAdJR0zRaW1tQVQ2Y+wxKKRkaGmZ8PEh9/cJ1r3KRSG1trXzpS7/KlSvXuHz5csm2EolEOXnyJBcuXOB73/s37r57P488cph77tmfHzcVpbTY4G2sDKwEKCUbVTOIZbUNhdybbuoaqg3q7rAWRqrNImMC6yE2CuPd1m65rxGqt1qEyZJdfQFQNfBWT0Un3mpIxbMpRfMQNU7PVMrPCj5/eY0WT8Cq61KCwpk0cnIUYWSQC9ELSiezRM08x9lc2ZSiVUhxE4pVB5qttKCwaUB41CJs1CV6JoRiXXc5blmQPfcK1adpWOlhYzdA01nUTUk5JbydbTP+lkp8TQuZxzB386zQpbJRHMXOsdbGQoGl21KsXHl3JCkBMW3zL/t7UVMzSTqSJHR1GKTlXvRBg5SSi+/e4PQb1+i7Okb3hSFcXjvaLA0iVVf45JcP8JHP70VdYOpXbm6m6CpK9ryFvqtcCljluhp2f/kgG564g8nrYyTDCTS7jrvOh6+5EmeVu+R5lhNLTtTkUj1aW1toaKgnGAzOOcY0JV1d3XR2Xrkpu+qcNs316ze4fPly0cV7TU0t7e1tq0LU2Gx2AoHKZRPgXQpYUSrDBZ1RchgbG+Ov/uq/L/s9mKZBuoTIqpSSRCKxpMLQ089laXKkCYXGGRwcor+/n+7uHnp6eujr62dsbIxIJEIymSSVssiYTCZDJmNgGNb/mUxmxu+548qB4nLiO3wXisuBVlNJZjyMMRHFs38byk3opqwZ5Aga0wTDtOyzk2kwJWYiiUwkEaqK1FRrcHfacd61k9TlLiI/eQ33wwdQA35LoyYSw4zGsG1oQ/GVIHwLNBVh07Hv2Eji3bPEXj+B4nKieFxk+oZInLqInBUVIU0TMgYyk0EmU5ZocjJllVfTrN2/6eGQuoZ95yZiR98hfuw9ZDKNY+cm0MufUAohCAQC2Gy31kAdDoeZmCiugeB0OlcswlHTtHmJ8ng8xujo2KKJESEEmqbx8MOH+L3f+x3+8i//X65d6ypJJuf6sWvXrtHT08Pzz7/Axo0buO++Axw69BA7d+6grq4Om802R9fpNlYQOd0M4cxG1UQAg4UteuY5NqdPMtt62+6H1vuhdgcgLY0am2fqMysN3Z7VbblF22EqAfEyhNFtrsWJ9N4scu3A4bEiL1Lx4sdKaaWlZJILS0/KpLL6NPPMn2yOldWnmQ2702pr8eI6Z0hpfZ+pxOLTlWZDiNKivTd38mwK0Qo/P/5axM7Di9NcSkSQp17M/5kfi1SRdyZKxZIoqpInFBY7TglFFLU9lqacNzpl5SGnETGFER+epH90AmlK0pEEqUnrmR586yq6t4BzrQQjlSHUOcj1F86gOnS8bVVzUo5ufQj8VW72PbyJ3QfN3EtzoCgKjeuqFt+myvxcPpXNY6dqcx2BjbV5gk0oMyPlVmMetmyxZO3t7Wzfvo2LFy8VDAXv6+vjlVd+yu7du0qKWc6HeDzOSy+9zMDAQMH3c25FjY2Ni77GzUDTVJzOFRSlWwQMw2BkZKRoyD5YC4tSkS4rhZxL0lIQNXkBXylJJpMMDQ1z7tw5jh9/i9Onz9DV1cXAwCDxeDxLxmRmCP8uCwQoTjuKTQeXA/9j9yAT2Xpf1YWasMKg5xswFGX+HVcpSV64SvzYe5jxBJnrA5ixOJHnXiNx4gyK143rwf356Bn7js14PvYQ0VfeJPT176E4HRbhk0qh1lajNdTmiRqhKJad4fTLC+sfoShTrysK9m0bcT1wF7Fj75G+MWClVUkTrb4GYyyUt0VEStJXrxN7/QRmNEa6fxgzniD66lukLnUh3E5cB/Zg27LO2i/JMvl6Yy32je1EX38b594daM31C4r+EULg83lLpgKuNUgJkUiEcLj4BNtut+fTjJZ70FMUBZ/Ph64XX8wkEgmCweBNP9cej4fPf/5zuN1u/vZvv8qpU6dJJkvsCGdhGAbBYJC33z7ByZOn+Pa3/z/uuGMnDz30IIcOPcjGjRvx+XwzNhpukzZLCRWEG0gjKLaQUhBKNVIJgYwDGoh5nkuhIIQTSRohnEXOmz2UvLpE1r0lO3lVNHBVTx1oGtZrC0l3WSrYnNmd+VsR0iI+5tOnyemIrIY2Sw42p0WUlISEZNRKZZrv0OlIJ0pHqUwvg76KG0O6ozyyLBW37mmpIETWUW2Zni1VXdnnVggrOql5mxUptlBEJ6DzraJlziTTXHjmNIqqsPWTd9xU9IeiKShFNlSMlIFRRL9mtSCzpEpRyQ1NIXR5kP6XzpAci2CkDDJx69l7978+OzW/LHBiM2OiaArND28jsL1plef+Sw8hYPO+Fjbc2URp0ligasqK3P70OdVSCzffLJZtBeD3+zl06CFeeOElQqHQnPfj8ThPP/0Mhw49xIED9y7Y/SOnlXLq1Cmefvr7RKOFxVZ9Ph8HDx4kEAgs+l5uBoqioOtre3JjmiahUKgkUbOWUKxjXAhyi7J4PE5n5xWef/4FXnrpZc6ePcf4+DipVGrZ0qtKwYzEmXzlHdz7t6E3VCN0jdT1QRKXr+M7tC8vfLvSUAN+PI/eP5V6VADCYcf90N0Itwv0Ul2LQGgaiteD4nKiBSqw79o6tVtjt81I8xJOO66H7sa2oY3UlR7L+UlRUAN+bOta0GoqreNsGo69O7BtaLfKMO16eksD7scfQG9rzA96iteN5+OHsG1oI329H1QFW0cLWn01iXUt6Otap+5VVREeF6rdhhqowL59Y/Y0wtLHKTDBEHYbekczyonT2HduRlmgc5MQlsbKamhrLQbWM2VFihQTEgZL08Xtdi872ZAjzBwOB05n8dVMKpUmEpnHCabMa3m9Xp566jNs2LCer3/9H3n22ecYGhoqq2/NEcYDAwMMDQ3xxhtv8E//9A0OHnyAxx9/jLvv3k9NTQ2apt1Oi1pKCDeKvi37x9yxOi+0nT/OxFrIzTeu2xD6RgQmVsJ/kaguKS3B83gQQtctQWEzU3in1lUFdXcgVyP9SZvH1WYtQ0pLfHY+MWahWNEcq6FPk4NmK48oSpZBPM1Atg7MefoikdNSWcVxR9XLI4qWhahZvjYuVrROhdWOnN5slNDCovqlzJowaMW/ByNl0Pd2N5Xrqhcj6TcDiq6iFhHmTcVSJCNJK9udtTP2JcPJogSSateo2dVK9YYaxi8PMn6xn+F3e5Cmiae1CkUrMo9WFew+J1U7mmn5yHacVWtb33QxEEKgqgqqaskYpNMGmVQGIQR2p/4BjCC6OSwLUSOEQNd1HnzwQe688w6OHDk6Z9ErpeTChQv81V/9dzweDzt37shTuI0fAAAgAElEQVTvHJcWt7R6A8MwuHjxIl/5yt9w9uy5gruhiqKwY8cODh9+eBXJEoGyxhudlJJ4fGnTidYqpref7u4enn76+3z3u9/j4sVLRKPRVSFnpsNMpkj1DuPeu2Xai5LU9SFkOrN6RE11JZ5PPFw0IkQIAQ477kfvx4q+KTEpEGDb1I5tQ1vxCyoin9cspUTYdPR1LRZRlJeiFzN3JXQd5927IO/yNHU9va0RvbUhX/58/qrXjWPfDhx7tltrr+z77kfvn3GvensTemuJqDxl6tjpVuvp7j7U2irsW9cvQmPISqlZK5OScpCLvCvVlyiKuqL9saZpJa9nGAapVPKmjRVy35PDYWf//rtYt66Dhx9+mO985zscO3acYDBYNhlumiaRSJSLFy9x9eo1nn32Ofbvv4tPf/pTPPjgQRoa6ssaL2+jNHLOTlB6UTh13CyHuQUeXwgSIBWF68cg3G+lNxVLkVDt3PSKaLFQlFVZvOf7koXcdrbq8s+GzEbUzEvUCCuaYxG6Z0uGcomadGJKP6QcSKw6mG+OI4QV0bOqRI2WrYOpWLOCyKQgs8Riq8v6vYtp/y4zNB2xYf/NRcLl7MqNTNFCC01Bd9luOgpBd+rYiwi1puNpoqPW/LyYeO9KQkor7SkWjObdr2ZAWG5Crlof/j2tNBzYSKR/nBN/+kOMeIq9f/gE9ooimRZCoNo1bD5nXkD5gzbG5/r0VCJD1/lBzh/vYbAniL/azeP/211U1ngY7psgMh6jdXMt+loTkl5hLOvdd3S089RTn+Hs2XOMjY3NeT+VSvGTnzxPMpnkN37j17j33nvw+/0lo2sMw2BycpITJ97h7//+a7z44ktFw8urq6v5whd+jo6OduCD19iXClIy7+Lqg4Dc/SUSSY4dO8bf/u3f8eqrrzExMbHge89pDk3XHsr9rigKmqahaRqqqpJMJsu3oxcCTBMjlkDP5uSa0ezkapWab/65mUfjSQgx7zH5ncqsgNeCrl9GGSgwWRClyKViZZl9nTLKK6WEjIEZiyNTacue+8IVnPfuRq2tmnsvZUCI5bHlXi6Uk5qoKMqK6oXNdz3TNLO6WEvT/+X6gNraWj7zmU9z77138+qrr/H0089w4sQJRkZGSupwzUY6naavr48f/GCQY8eOceDAAT7/+c/x4INWpOhte++bw0Ly2JfjvIDl7BQbs1ydardbgsIFk/ZVUPRVGgqWyFlnETCSaUKXBjGS8y/KVbtOxaZ61NlpGEa6DBs7gVis8OoSQJAVFC4nqmN6ilxZyAnDzl8HlqD1KtdBOVoxpjF/hNBCr/4B6Ect9ywdOnZlX1gkuaHbEVvuy4qczyV7NLtG3Y5GJvtCJCYSuKvdRVvXfP2hzWXDXki3BTAzBsHuMYxkBsW1NpxP0/E0E32hIto5AmelE82uWVbONhVXjRdfezXhnlHcTZU4AuVFWH9Qx/V00uD4c+f5/teOERwKk0kZVDf6eeCTO/FXubn83g1e+ZeT/MIfPcK6HQ0LPn9OQyk3F81F6Sy0Pqc2CrL/r4Jm4LIRNUII7HY7n/zkJzh+/C2+971/LUioJBIJXnzxJS5cuMiDDx7k4MEH2LlzBzU11VkhRSU/+Q8Gg5w7d54jR47yyis/paenp6hIq8vl4tOf/iRPPvlx7PYPgAjrskIi5xnwVVXF6XSueqdht9twOBZpn4iV6vTjHz/Hn//5f+P06TNlifwqioLNpuN2u3G53FRU+KmtrSUQCFBR4c++7sLpdOJwOLDb7djtNux2O6qq8fzzz/Pd7xZu/7Ohuhxo1RVMvvQ26f5RME1iZ65ib29A2NbGAHUbxZEZHiPy3GsYQ6NkhsfQmupw3b9v0bbqt9oYnSMpSiEnAr9SmO96VpmXtqJz/aTlOtXKz/3c53jkkcO8+eZxnnvueY4ePUpvbx/xeLzsujAMg6GhYX7wgx9y4sQ7fOITT/DFL/4Sd9yxE5vNdjsd6laG7gJfE+Q8cEURLYvsgivrHfKhQXI8xqV/OkJ8yHLdyjmjgERzWZauZtrASKSp2NzArj/4GE6Hf9oZZHkLeoFFkqxm5ZYbubRgoobiKXWFyrCaEKL8OljqKOgPSB9qbVAtfkPEIsw0qF+f7XDm1ouiqzTva+NM1yhnvnOC5rs7cFbMtCDXHDq+Rj+UcEgCcHgdOCtdBYOoTEMycmmIZDiJvkaImsREnLFrowWdqoQAd5V7hi25YtOo2FRHOppcNGnwQULf1VF+/I9vU1nj4RO/ei9dZwc482Y3EomiKvir3AQHJ7l+cZiObfWLitgKdY0wcn4ARVOp3dmEdwFuZdORnIgTvDxEJpnB11KJvzWQ16NcCSx7PFFjYyO/+Zu/Tm9vL8eOHSu4k5jJZOju7qa3t5cf/vCH+P0VVFUFqKiowGazkclkmJiYYHR0jFAoxOTkZMkFttPp4PHHH+O3f/s3qa+vBz7cD8R8EELMcBcphJaWFr74xV/C7/etYMnmQlVV7rzzjgU74eTIvpdffoU/+ZM/4+zZcyXTEIQQOJ0O6usb2LFjOzt2bGfr1i2sW7eOmppqnE4nNpsNXdfzkTOqqqIo6oxFXzqdpre3l6ef/j5l8DQIhx3vob2Ej5wkduoyCIGtrR7PfXcibB/u8L9CKLTIXc1nXdhtaLVVCFXFfscWHLu3oTUs3tnuVoPVl9hL3qtpmmQyKycMaF2v+LNu6YiV7v8Wi9w5dV2nsbGRT33qkxw69BAXLlzk5Zdf4bXXXufs2XOEQqGyneEMw6C3t5evf/2fOH36DL/zO/87H/3oY3g8nttkza0KzQGV7XDjOIxfA7s3K2o6HcISFm7aB8ra1r1bajgCbrb/+mHMdAYkxAZD3HjxDP6N9VTtbEF12EiMTjL45hV87TXo3gIuQKZJWdEkq5nyA+WnXZlmeaTL7M+UUwe3ClEj5cLJqg8JZs+N8pHM5UIIRM5ausjHMvE0V166yPDZfuLjMa68eAFVV8l/QEBgfQ0P/tHjOCpKO3Ppbhv+Jj+KpmKmZ43XUjLeE2T06gieWs+KLpJnI5f2FOwaY/z6eMHHSdEUfI0V6NOi+hRdpeXwduruWofNsxAF8A8epCnpOjdAIpbmc//+EDsOtJNOpDn3Vg9gtR5vhRNVV5kYiy4q1lmakv53enjvH15Dd9vZ/7uH8Tb6F0XEhvsneOfvXiXcF2LDx3ay+8sPrChhuKwrv9zu6r59e/kP/+GP+M//+U956623i7oHZTIZgsFxgsFxuru7ZzyI5e7Cer1ePvaxx/nDP/w/2LJly4zUlNsojFz0U6l6CgQq+YVf+ALNzU0rWLLCUBQFRSk/JSTXds6fv8BXvvLXnDt3viRJ43Q62b59G0888TEefvgQGzasp7KyEl3Xy75u7hjDMLO/l9kGBeh1ASoev5f0aAghBFpNBYrLMeO8tzElXks6DOmItbCxVyFZmDD5UkKtqsDzsQendqCy+dQfpm/NbreV1ITJZDIlxYaXGqlUilSqOEuqaWo2Sm/5kGuPqqoSCAQ4cOBe9uzZwxe+8HO8995JXnrpZd5++22uXesqWysrkUhw/PhbjI6OEg6H+dmf/Swej/s2WXMrIh2D4fOQioCjAhAFFuHZ/u5DCMWm4d9YB4A0TCa7hnFUe1n/mf3Y/JajljRNbD4X3T98j3QkgTZ7Ij2fG6F19tVf+MvSlr95KAuYV+Q/M20RXbwASx+lslCUS8CUS+gsCLd+35mfG8XCVhSVy2dFx+RelzJfbyXHinnGEUVXqNvZiKfOW7Rrcla50Ryll5pCCBRNoWp9NbpDIzmbqAGiY1F63uyicVcztlWOqknH03Qfu0ZiIl7wfZvLRmVrZV4wOG9sEHDPSHlaaxuNkFsvQSZjoKmW0+tylCkaTmJ3alQ1+CxR4VnXWIqRzkhmSE4mkIbETBlWs1/EeTSHRjqWIjYSZvzKMOnIykZ2rcgWva7rHDx4kD/9Uwd/8zdf5aWXXiYUCpUkXhYaHq9pGs3NTTz11FN86Uu/zPr16xe0mP8wQ1EU/H5/yZSFRCKJaRq3nLhpDuFwmG9/+zscP/5Wyd386upqPvvZp/jiF3+Rbdu2zkn3WvZ7l5AeChI5epJU/ygA9rYGPPffiVblv70IKwQjAbE+SE1C7d2grY5Kfv57yYq8ytxkUxpIRbd2pz7A313u/l0uF263m/Hx8YLHpVIpIpHIsqc/5caQeDxOPF7KhSpnF7783830Z9fpdLB+/Xra29t59NFHuHLlKm+88QbPP/8iJ0+eYnR0dN4oG8Mw6Ozs5C/+4i+prKzg4x9/Ys27DN5GARhJSExA7Q6ov9OKsCkEoYBya47Bi8Xse5VAIhhFGhJFn0oRE0IgVMWywp2jZSPKs12WZFOKlqr0C4OE7JhRBkmhqAuPfCnXHto0WK1KsOqgTKJmMXXwYYGRgStvI0evI+54BKpbrXodvQ7REDRsKM8CvQRUm8a6hzZlv6q8y8PM3wVFHY6mQ1EUajbW4vA7SYbnbqwYqQxdR66y6SNbaNjZtCruTzndk9ErI/S82YWRKrzh6wy4CHRUz9GwnD7nkYaJkUhbrlESdK8DRVfXBHkz2BvklR+8xz0Pb2P91hImGkWQN9SYNuWdfQ++SifppMHowCQNHdNcmbMk0UBXkFQiQ1WDbwlmZvKmejOb245qt9w2Y2MRMoklFjCfB8tO1OQap82mc++999Dc3MTTTz/DN7/5LU6fPn1TltA5d6nq6iruu+8An/vcv+Ohhx6koqJizUbSzHAwmF68cpLOp7e0aY0/13lM//yMTkHOPH42VFWltrampOBmMpkgGByno+PWIgpyi7WzZ8/xox/9mFissI07QHV1Fb/5m7/Or/3al6mvr5vRwS5BSco6yownCP/0Xcx4EveeLUjTJHG+i8jRU/g/ei9igSlfHwSUXtALcNRkFbHPztiJLDjgUfybKPXeopEMQnoSPG1IoebLdys9QwuF1+vF7/fR21v4/UQiTigUAlh24tE0TcbGgiXJWYfDQSAQWFEObfo9q6qK3+9nz57d7Ny5g5/5mZ/h7bff5tlnf8yrr75GX19/0ShUANOUdHZe4atf/Xs2bdrEtm1b51zjNtY4dBdUtFkL5EzcImQKatSooHy47dmFELgbKhh6s5Pel89RdUcrqkMnPjzBjRfOoPtdaM4Cu52aXgYXKy3R4dWMXDLKFMhVtAVGk4jibmIzkK2D1QzeMo3yHK3KFV7+MMLIIEevQ7BvKkJKmsjuk3DjHOLgL9wUUZN35FSVsqRw5u2vBPgaK6jZVMtk/8Rc7RcJwe4xzv3gDP7mSlwB18r2g9nixENxzv/wDMHuuQY5AEIRVK+vsXR5ChRNGibR/hBD73QRujRIIhRFs+ts+YX78G+w0uTTkSSxwRCqw4a7YX59n6XG5HiU8+/3sPmOlkULok0Eo4wOTdC2oQ5Nn9lAhCJYt6MBl8/Bc//0NkbaIDQaIZPKMDYwyUDXGM9/8wRV9V7W72xcdbtu1aZlU/ogFU5gFIj4Wk6sSETN9LDvpqYmHnroIO+88y7nz89NQbEcn6zJZ26RPd1NR1UVNE3H5/PS0bGOPXt28cgjh9m3by+1tbVr2rI0t3AM3wgS7Q9RvbMZzWkj0hskeGmQys31eFsCpKNJguf7cTdU4GmqIBVOMNkzRnw4jJkx0L0O/O3VuOr9oICRSDN6phfVrlG1rQkxjb1OjEUYPdtHxfpaPE2VBR84RVGoq6srqfsSi8UZGhq6JZ2hkskkr732Ot3d3UWPsdvtPPnkk3z5y79KQ8NS6hpZ2jhmAcGxQjDjSTJjE/g/dgB7eyMg0QI+IkdPIVPpDx1Rkw/hTYWsHTYjBWYabH6w5aIgcuHPM1Mlkab1uXTEet8eQGouwITkBGTCFnGie8FWgRSKde5k0IrSESrYK6wIHZmB5DhkYtYCylZhfc5IWKlXKJCJWm4Z9ioQmnWe8DXrdWmC5gZnjfXeBxgVFRVUVlYWfT+RSDI0NEwmk8G2zALZmUyG/v6+khsCHo+b6uqqVRszpl/XZrPR3NxEQ8OTHDz4AO+99z7/8i/f5fnnX2RgYKBoSpRhGJw4cYLvf/8ZOjracbmKWH/extqEaVhRNaEeGL8Kmt3qJ2a3SU8dtN73odOomQFFUL2nnVDnIF1Pv0PXv70DikAaBvYKN+s/ezf2ilkLUCEsm+L5iA0pkamEFf24WhGQRpmW07q9PGekHARWHcwXgSIlpBKrmwJmZCzr7fnYIk0v6EZ0G5C3pBeKZbduvWjVazlW9fOeXmJmTIJXR0hFZkXATAuo0V02qjbWomjzkw3OCifNe1roOd5FOjb3GcgkM1x64QLVG2rY/sk70J36ipE1EkkmnqbzpYtcfuliYVtuLPHk5r2tc6zGpZRIw2Tk5HUu/vMbjJ6+QSaeRpomdp+Tjid350mR+PAkp/72JTSXjd2/9xjO2tLaoEu9LmvfVM9v/d+forLKM2fNWM61TMPk1FtXuXCyhy/81iN4dOeU+1L2u6pvD/DEF/fzb189yv/4j8+SjKeJhOL8j//4LJmUQUWNh8/+zkFqWxYnALyUkEzlTJkZs6CA9HJixVYMUkoSiQRHjhzlK1/5a44cOTrDBUdRFOrr67n77v24XE7Gx0PE43FM00TTNJxOJ4FAJXV1dXR0dLBuXQdtbW00Njbicjnz0SBrkaCZAQmhK8Ncefpddv32I/jbq7jx6iUufvs4Wz5/D5v/3X4ifeNc/NZxNnx6L85qD13Pnqbv6GWkYVq5g/EU7oYKdvzKA1RurMfMmPQd7SR8I8i+P3gcd2NFvlPoO9pJ57++w57fe9QiagogZyUbCFQRDBZOV4hEInR392Ca5i2XUjYxMcnx42+V1MXo6Gjn53/+80sqPp0jGmOxWNmRY7nrmpE4MmM5NBjhmKV1cgvV+ZJCmhDpgUQQ7JXWgibaA5U7LcKk8IcgPgDhbiuNwEhbf1dst3bgYv1gJq0FUrgbAjstUibSDfFB0LwgDavONbe1yx3rsyY/RgKifRC4A1ITEDwNtkprwpiaBFcjeNut4zJRa+JtJKwdULl6NusrhaqqKhoaGlAUpSCxYBgGN270Eo/Hl52oSafTdHV1F42oURSFxsbGbOrT6mJ2lE11dTWPPHKYXbt28fDDh/i7v/saJ06cKJoOFYlEee65n/CzP/sUGzduXKli38ZSQXNaUTUzMKuzsHvnvvYhhKPKw6YvHKDu7vVEe4MYyQz2gBvfulo8LVUzNqsAa7Hq8MwffSFNSMYXLtK7lEinsiTFPLA5LaKibAhwuAuIVM9CboG/qkRNGtJluC/oDouwuo25ENl/pCwZnbSQRf7seXEmnubU/3qbkYuDeXJGIpEZEzNjothUGne1cO/vPozdN7+ArqqrtO5v5+wzpxntHCl4THQ0wjvfeAvdZWPTI5vRXcvreJirn3Q8zdVXO3nnG28RGY4UPb6ipZLmvS2otqm+Jr9J3zPGhX88wujpG3haAvjaqhm/PEhyPDajz7EH3AhFMHa2j8nuUZw1vqLdfr58qQyDveNMBCM43Xaq6/yMDk1QU+/HW+FiqC9ELJKgdX1tPsIlOBJmdHCC9k312OwaiXiK61eHiUWSqKqC2+vA6bbPuJZpSiaCEYb6QqRTGbwVTuqbAjhcNpAwGYrR1zPKsZfOMTIY4vTb13B7HHgrXLSsq0XP1oumq+w7vImqeh/vvXqFa2cHiE4kcHrsrNtRz77Dm+jY0YBaRtrcciFXt8mJBOlICqQVXaMswoHqZrAiRE2OpPnxj5/jz/7szzl9+syMibOu6+zadSe/9Vu/waOPPorL5cQwzGmW0ZZ9qqKoaJqad9pZUe2QJYAQAonEVePFTBnERyZx1/uY6BrBVeMlfH2MTCxFYjRCOprEVe9D0VSqdjThbQ3gaapE0VSG3+vm/DeO0XekE/+6GjSXjdrdrQy908XYhX5c9X6EIkiFEwy904W7oQJvS6Dk/K6mpprW1hauXr1asOOOx+NcvtxJIpHA41kdDZDFYmxsjM7OK0V3ozVN46679nHnnXcsOQmVTqcZGxvDKCeMF1A8Tuzrmph48S2i710EKckEJ/HcvR1lkRbPHwhIM7uQ2WL9PvoexIetyJpCDdtMQeQ6aC5wt1hESegcpMbB1WARKWbGen3iohV5Y/NPRdK4G61IGjVrBa+5wLveIm/SEZi4ZP2fm51426xImnAXJEbA2wGueovIMeLg35SdIH/w8+ldLicbNqzHZrMVJEdN0+TKlStMTk7i9/sLnGHpEA5HuHLlalGiRlVVNm7ciNNZ2pFipZHrgywSvYannvoMLS0t/PEf/z8cPfpGwfuR0kqBOnPmHOvWrctHl97GLQCbG1ruKeNAMf9C+wOOfDq9z0X1rjaqdrRYCzXFEr4sOs+xZRf1ieKLLKSEZAwyKaRuXx1KLBWH9Hxi6wLsLtAWOCfQHVY9RMspQ/KmNUwWjXQSUsXT1POwOW8TNcUgFHD5INgLA51ZolKxSJscGZcso47BIjgL1LNq19jwka007mmdUgGRkIomGT4/wMSNcRr2tKI55icUc+ujQEcV7fd2MN4zbum3zIaE8Z4gx/7+CInJOFse24aryp2fWi3V/H26dEQ8FOPyixd595/fZuzaaFEiV7WptN3dTqCjek5ZzLTB4PGrBM/303BgI1t/8X6ctT5O/c2LDBy9POM8mkPH21bN6OlewjeC1O7rQJTojdKpDEeeP8Oz3zlOMp7GV+midX0dZ05c4+d/+yPse2ATL//gXS6d7uX3/+QpKqs9mIbJe29c5gf/6xj/1199gfrmAJHJOEd+coZz73Uz3D/Ob/2nT3Hvw9uyfJ9F0lw518cz33yD3q4RjIyJzaFz78Pb+Ohn9+N027l8rpeXnn6Xd45eIpVI869ffx3dprH5jhY+80sPoNvc+T5ct2ts3N1M+7Z60skMpikRisBmU9HtWlkpT0WJxjkv53RzFkDCS8gk0gyc6CYyOGFx3QEXqn1lo/iWfcSXUmIYBkePHuO//Jf/yqlTM3VpNE3lnnvu5o//+D9x4MCBBblv3ArkTCG4an2oNpXYcJjkRJzURIzaPW1MdI2QnIwTHZxA9zhwVnkQmkLV9ibMtIGZNpCGSeXmBpzVHmLDE5agniao2taEu76CwePXqN9v2b9Ndo8y2T1KxxO7sFeWDoWvqqpmw4b1vP76kYKLAMMwOHPmDCMjI7cUUSOlZGBggHA4XPQYu93Onj17cLuXflIyMTFBf/9A2alPwqbjPbgbrcpPsmcAoSi492zBsbkNtA95LrbmASU7MVUdVkRMsQRa07C0YdIRiyiREhS7NXlJR6yUpJxgYjpqkTZCgKcNwj0w0ZklZ9otAicZtIgfIaYIHpntx1SnlQal6BaxI7MWqCIr3CgUEApiaiZR9i3fapmGQgg0TePOO+/E7XYVJGqklHR1ddPb20dzc3P+c0uJXDRbd7d1nWKDs8PhYPv2bTgca9Muc0rjzcY999zN7//+73Ljxg2uXr1W8PhIJMLZs2f5+Mc/lk0jvjXHyA8TrO+YBaUzfZi/VyklMmMwcXWY8Qv9pCOJGZNy3WOn6fB2bL5Z5KvNAU4vhAtrS+SRikEyah27ksil+SajVlRPKQis8mkLJCk0G7j9MD5IybSiVALiEfAEih+znEjFITEfiSAsIsm2tkj2NQNVR9R2IG+cRZ55GfovWXU1egNSceS5Vy3ypgyIQCNsfWAGMSiEsIiJ+zfMlGqV1jMaG4nw/jeOM9k7jjRMoLz5q81tY9Oj2+g+3s3o5eGCx0hTMt4zxpv/cJSRi8Ns/+RO6rbWW0480/bCFtNPThE0klQszeiVEc7/4DSXX7pEZCRcUuSwsjXApke3oLvm9uVGMs3o2V40l432J3ZRsakemTFQtLkC30JVcFZ5MDMGyVBs3olgX88o3//GG7RvrOPJnz+AaUp+9K036ekcIp3KIIFkPE0skpgS+gVSyQyRyXh+fRKo9vLZXznIljtb+J9/8WPS6cyMGfZEMMq//uPrmIbJl/7w43j9Tk68fonnv3eC+pYA9z2ynW2722hsqSKTMYhOxvny//lxPD4nNruOx++aUcepRJroZJJ4JEmmgO6LEAJ/tRtfoPT61UgZxIYnZxB70pTExyIgJaYhiQ2HCV0bKVvvRpqS5GSC4TN9XH7mJIlQHKEoVK6rwe5d2fnishI1uS+jt7ePv//7f+D06TNzUkDa2zv4gz/49zzwwP15t4oP+iREd9tx1fuJ9oeY7BpFaCqVmxsIXR0m2jdO+EYQT1MlqkNHZkxCV4cZPNFFuGeUTCJDJp5i8npwRiqTvdJF/T3r6Hr2NJPdo1Ruqmfk5HWEolC7u9XqDErA5XKyb99e/uVfvpcX+pwOKSWXLl3i3LnztLW13TLpT1JKxsdDpNPFQ4l1Xaejo31ZHK0GB4e4dq1rQSyu4nHi3r8N9z5LFFQaBpnREHptYAnIGlGSJ5By6fNdlwxG3NKKkdKKmFFyaQBy1g8WOaK5LZLF00p+9FbtVtRLOmylQUE2MiYLzQ0VmyzyJnzVOrZiq5V6hQDfBkunJjUx9ZlS9utCsQgdaSKFNeQtxP3pFnjE5kBVVbZu3UJjYxNjY8GCxwSDY7zzzrvs27d32VyKMpkMp0+fZnBwsOgx9fX1bN26ZU2TGrly6brOffcd4KGHHqSn53pBQj2VStHb20smY7DMWWVzylcca7Q/WUNYq21vTULCROcQ5772CqnJOLrbPmPyba/yUH9gE8whalzgqYThHkq2yUQE4mGoqF9RnRoJluhrZDwraFwCqo7wBEDVFhb1o9vBWw3icunFXyoOsQmrVJKVHYikCZEgZOZJfVIU8AZA028nA86CAKSiQvNWK6Km54wVVQPZiBoT+i+X/b3KVByx+cDc61bEb/kAACAASURBVAgrgm16tIeUEoHAVe0hsL6Grtcuk06k0ZzlRtVA3dY6tjy+jRP9EyRn69/kLwSxsSjnfniavpM3aL93HR33r6d6Yw2ugBtFVywn2wU0DmlIjIxBIhRn9OooPW9e49qRK4x3B4tq0uRgc9nY/NhW6rbWFzSzkYYkGYyguWx4mioQiig5MorsXF8WyQTIwTQl168MExyZ5Jf//eOs39KIBO49vJ23Xr1Qzm3noagKvgo3/kr3HHMZKaH/+ihnTnRx4PA2RgdDBIcnUVWFaCTB5TM32P/gFlxuO5qq4HLbMTIG1fUVeP1TfXFu82l8OMJL336PU0euEgsnC25mq5rCE1/cz6GndiFKpBtF+kO889WfMtEzNqNbS4xHMTMm6ViSc985QeezZ8qvDCnJJNLEgzHSsSRIcFV5aLpnHbp7ZaP4lj2iJpPJ8Oqrr3LkyNE5ufU2m43HHvvIh4qkAVBsKr62KoIXB9BcNmweOxXra7BXuAhdGSbSN07dvg5Um0bo6jCn/u4VENB430ZctT4ysSTx0ZkRIoquUrurlesvnmPo3W7sfhfD71+ncksDnkZLx6NY3QohUFWVvXv30tBQX5CoARgbC/L88y/ywAP3L3vKwlJBSkkymcAwind2qqrg9XqXtO1JKUmnM5w6dZq+vr55DsYaOGd3VNnyGBNRwq+/T8UT96N4b04kNPddF4NpmiSTZeTHrzSktKJaJi5bES1mOuv2ZFivx4ctIic2CI60pV3jbobIDayZRFaY091skTVmBhLD2XOlrPekaUXNZOJWqK+RnhKgVO0WORMbnBIHzpFEYnq4vZg2+VGsKKBoP0xeAd0HzroPhRBoY2Mje/fu4cKFCwUJhWg0xtGjR/nsZ5+ivr5uWcoQCoV47bUjRKOF4/wVRWHz5k2sX7/+lhl3fD4fd955J07n9wpGCZqmSTQazRLTy7/TnOtPhCi87pPSJJFILgv5mztnrm9XVSVfpqU6v5WCnRVBBJTsvS7lNayQcjPPCeQ2QRZ6jdx5pk94VXVx51rLkKZk7PQNAHb81kfwNFcipgnkClXB5i/Q9m0O8FZZC/xSrkqJiEWWSIkUpRIOlgFGGhkanIrWLAbNBr5qirqDlfic8FVbi/gScyJSMQiPgimRygrWgZRgGsjQ0PzOV6qO8NdORa7exhRyHbKnErH7o9CyAyZHkMkY3DgHE8Owfi+4yxFqFQhfdUHhaillUWHVTCJNdCSMmV643b3usrHtiR0MXxjkyk8vY2aKt1UjZTB2dZTQ9XEuv3iBqvU11GyqpWZzHRUtlTgrnGgOLastokyRuqbENEyMtEEmkSExGWeiL8TIpWGGLw8xdmWEyEi0cPrVLCiaQstdbWx9YocV1VMIAhSbhjSlVSclIA2TxFgERVWweRyUYpukKZkYj6IogqpaHyL7vAZqvNjmSdGZPS7PthCfdTChsQjhiRinT3TRc3U4f466xgoqq6dFIBYo7vQxSErJ2Te7eOFb79KxrZ7t97Zjc2hz0rsURdC8sWbe51uakmQ4weSNcTLJtNUmpwd5GZLIwAQMTBQ/SSkIsPudrHt8O413tSPUlR1Tl52oCYfDvPba6wUX/x6Ph7vuuguv1/qCP0iTiVJQNAVPc4De1y+j6BqehgpcdX6c1R6ClwZJR5O4G/wIIQhe6Cd8I8iu3z5M0wObUFSFyZ4xhDpX68LTHKB6ZzPD7/Vg8ziIj0bo+PidaGWwf0II2tvbOHDgAFeuXCGdLrxb+/LLr/CZz3yagwcfuGWiaubbLZeSkva9i0UwGOT5518gGi2REw+YqTTRExeQsgD7L8GYiJDqH12SxY6mqSUFXDOZDOHw5AzHtTUBIcBRbaUZKRmLcLFVWhE26SggwN1q/Z2JWe+5m63jUyEg6+6k2CyxX4RF7Nj8YA9Y+jcooHss4kZKcDeBs9ZKmfKut8SIzQw46y2SyObNTobapsgXmx9EK3lnJ2ctYEI6Rp7U+RDA7/dx6NBD/OhHzzI6OjrnfcMwePvtE7z//vs8+uij+QXlUiC3YD116jRvvfVWUSFvl8vFoUMPEQgUd6haS8g5H1ZWVs4jwlwiwmuJoapKtiy5yLaZMAyTycnl60/C4Sg//tFr6JrK4088iMu1NCHJlq5eku//24v0dPcjpcTjcfHkpw7T2ta4ZNeIReOcfP8CZ85cJhKO4nY72b13O3v37UDTFhbllckYvPTCG5w+dQnTNLHbdR559D527Nz8Aet2JJlECk9LgMD2JtQi+hczNAyxIgxERQNSt5fW5sikkeMDCCO9cA2Ym0UqDqGhKTvlYrA7wV+7oPFECIFUFPDXWZ8v4KqTh2EgxwcRmeSKphZJsPRpxgfmJ2p0O1TUwSpb965VCCGsgCinD1q2gWkijDQyFYd4GLH+LqhpLfNkyhwhbiklRsqg960uYmORGUS9NCWT/SG6X++k5e4ONEf5S80cWeBvqmDPF+5icmCSofMD8zrtGGmD8FCY8HCYGyd60Bw6ulPDWeHC4Xdi99rR7HrWfcpy78kkMySjSRKhOPHxGOl4mnQig5HOlE0uCUVQvaGGvT+/n8rWyvw9zIaiq3hbqwh1DjF+aRBfR03hE0pJdHCC0dM30Fw2vO3VJc3qhBC43HaklESzaaASSTyWwsgSXCJbTsMwMTLWc2UaJhPj0bJlGRDg8jjw+l18+hfvZ//BLTNEde1OG/Y8MSTI6VjnGsYM1ycJ6aRBZY2HT3zpHjbuakYtEjGjauq83Zyn0c+eLx1k5Hw/Y5eGCHYOER0Okwon8qSYoqsLsvkWQiAUgWrX8DZW0PHIVjY8sRNHxco7ai47UROJRLl48VLBybKua/h8vg/cjk8p5EL7XDVezLTBZM8oTfdtsMSjmgMMvt2FzefEVecDIRCaakWFhGKkwgkysRS9r18i2h/C114949yaQ6PhnvUMvt1Fz4vnsPudVG21POjLqV+fz8djjz3Kc889R3//QMFjrl27xje+8U02bdpEY2PD2lrMF4AQApfLjVYiZcgwDILBYN7R6mYhpSSTyXDkyBGOHXuTTKb0hMOMJwm/+i4iUIlSQKPJiMWRiaWJcrHb7XlitBASiQQ3bvRiGEbJyJuVh7BIF28HM6y4hc3SkSl0PIoVweKsnfZaFp42CurbOGotEmba8QIsW2/vurnnAYsAysHmzwoc5xYHNotAmu5X+QFHTqfmwIF72LZtK0ePvlFQyHtgYIDvfvdf2bNnD3V1tUvSl+QmA2NjQb773X+lr6+/aBk7Oto5ePABbDbbmu7DcsiRHdFotCixbPV3TnR9ZQRndV3H7/cVrb9UKsWNGzfIZDLLkuIWDkd55ukXcTjsPHjo7iUjasCq73A4Sn//MGdPXyIUCrN777YlIWpyEZc/ee51vvrX30TTNaqqKlEUgcvtYtfurSXHrGKIxeIMDY7S2dnNlc4emprq2b5jEx+kfkcIgaelimhvkMRYBFedf8ZiXYBl1z29PxHZ8aCqydJ2KUXUmCaMXLdIk5UianL6NKFhCBdOF81DCCsty72YqGYBlfVWJEVsskR5TEvLJBFZOaImt9IPj8HkyPwCbf6arIbOB6dtLzlyEWEymwoFCKcXqWpWhMxNWpsbyQxXXrzA8IWBOcSGoinUbm1gyycsG+2FFVuACk27W7j7Swd4429eY+zaaHm2yNIibYy0QTKM5dAkoGDaf5bUWHR2roDKtgD7f+UAzftaC26g56DaderuWkf/kUtc+/672PxOKjfXY2YMi/RKZkiF40RuBLn69LuELg9Sd1cHFRvqShKyiipo7qjB6bLz1k8vUFNfgURy8s0rhCetfk4ogopKNxPBCFcvDmB32hjuH+fk8atkUlPrk0zaIJ3OkEykMU2TVDJDMp5C01U0XaWprZq2DbW8f6yTTTuaqWmoIJlIExqLUNNQgSsbFCAUgctl5/qVYYYHQiiqgqoq2LPtQCiCbftb6TzZy7svdxIJxfFUOK2Ip+nVKwS1LRVUNZR25dQcOvV7Wqm9s5l0NEliPEaoa5RL33+f6693oto0Wu7fQOXG2rLnekIR6G4bnno/FR3VeOr9+fS9lZ4vrkjqU25HbTZisTidnZ0kk8m868atMGFeCjiqPNh8TmLDE3haAiiagq+92rLervPjrPYiVEH1jiYCmxu4+sz79B3tRNFVHBUuqrY3odqmvr4cAeRfX4uvrYr+N6+w6bN34awpTxAvF8J+4MA9HDhwgO9//5miGgjPPvtjtm/fxq/+6q/g9/tWxBpvdlnLhRCCmppq7PbiUUWpVIrLlztJp9M3rVWRW0x1dl7h61//JwYGChNeM8qoCGztjQQ+ej9a5dzvKz0aYvLlE0syHXG5XFRXVxUNcUwmk1y4cJHJyUmqq6sLnGGVIET+R8xIL4L5J2rF3i//dVHk9fkgCvz2YUFTUxOf/vQnOXXqNBMTc0NOU6k0L7zwAgcP3s/P/dznSj6j5SBvpZhM8sILL/Lcc8+RShUmOB0OB4899igbN25c9PN+s33TYhCPx7l06RKxWOGFps1mo76+fsUcnxwOB7W1xSc/6XSaS5cuEQwGaWpqWvoCSCtqx0p/Wrr0KiEETqeDX/rlzxCPJ/jqX3+T7/3LT5ZU3HtyMsJzz74OCP7wj36NTZvbMQwDj8eNzbbwBZSmqTz5qcM89tGDPPP0S/z5n34NczUtlpcLQuBqqCA5EeP8116halcrNq8z38VqDhvVu9sKRxK7K6CywUr9KPplSuv98UHLNWcFNFokgGHASE9pVyoARUVUtyyeQHF6oaoZxnpLR+5EgjDWZ2nawMrUgWlYBFG0cPp9HooCgeayxXA/9MgSNlIIcPmnHKC4uTFLc+ns+oW7SUWSMx4nIazFs6fWi6PSZV1/EddRbSrrD27ASBm8/T+PMdI5khUmXiCk9c9S9t9CEQQ6qtj/y/ey8eFNaHZrzC10n0IIUKBmVyutj+3k2jPv8f5f/gRvWxWRG0EysRRX/+1drv3wfcLdo0T6Q3hbA6z71F4cgflNTlrW1/LwJ3bz2nOn+f/Ze+/wOK773P8zbXvDoix6JRqJwiZ2Up2mrGbLai6JSxy3uF47vnZsJ47t5Obe/G7yc2JLthXbUWTLdmTZlmR1UZUqFHsFCZBE720BbC8z94/BLgBiUQlQlMz3efiAwM6eOXPmzJlz3vN+3++po+1JwkQZT8MtiiJ1G8t448UG/uv7T5PhcSLJEharEYvdhCAIxGMqR988y4FXm2g/20d/zwjP/G4/Z050UFVfyJbrakjPcnDbR3bw+/tf4Yff+QOKUUZTwem2cMdfXIVrvK6SJFK/aQVH953jnu8+gtNtpaq+kHfftRHbuHeYbJCIRVVe+t1+XvzdEax2k67QmdR8sixx48c2cu2da2b0qEm0t4aGKIsYnWaMTjP2/DQC/WN0vdmCaJAouqqS0p0rF6SqYVxVM/k7bwVHseyzOUkSZ8yo4fP5eOih37JyZTXbtm3FZrMjzlP9MRcudcLH5LZSdfcGooEIttw0EAVcKzzUfeIqjC4LxvHObC9MZ/VfXcPQqR6igTCmNCtpFR6Cg37USAzxvBzzBpsJW14aRpcl6XOzEGRlZfH+99/Nvn37aG1tS3nMwMAA99xzLzablbvuuhOXy7WkZM3kBZCqqgQCAXw+H5mZmQtWeQiCgMeThdudPuP1hMNh9u/fz9DQELm5i98tTZA0HR0d3HPPvbzyyp4Zwy4mQ7SYsO9Yg5KVltIsWE53YVldgbAE6bktFisFBQUoikI4PN2kTVVVDhw4yMmTDWzbtvXSCG8TRD2MSZD4UyQ83q4wmUzs2rWLP/7xCV544cWUqpqenl7uvffHFBYWsX371kV7lSXGjFgsxt69b/LDH94zoypQEATKysp473vfg91+YRP9xNjkdDqnhSMtteeVqqo0NJzipZdenlFRY7GYqaysuGjmyCaTicLCQgwGw4wpw48fP8GhQ4fJzs5e1nppMC7jHpd7jy8Ozo+N13/q/jk6BMTxidiUcBlBQFFkRNGMyTRzqubEuJ/4zuTfJys0J3+WCHvq7uojNy+L1WurcTp1kl6atCure9doyXImE+yqqk65xoSSTZIkzGbTOyzcaQKapjHS1EOwd5R4OMpo89RMHqYMO46yrNREjdGMkL0CraNBD7GZCcEx3XzVU4ImGy7OWyc4itbVCLE5jIRNdsgsXriRcAKKESGnHK35iJ5haiaEA2hdpxHyKtEM5ovTBuEAWudpmCX5AwAGC4KnWPfcuRj1eqdAECGnHMHsAFv6hRUlCIiSSHq5rljWVA0tro0r0wWESX4wixnzE2OdbFKouL4Ko83Imz97ne6jnXMa+y43JIOEpzqbDR/bTMn2FUnF0FzXaXCaKb9jA4rFQOvTxxk82k4sGEVTVbpebUQQBWSrkcz6QsrvuIKsdcV6O85RrsVq5KYPbKG8Jp+ejiHsLgtGo0LTiY7xekFxeTaf/satNB3vIBKOkluYTlqmg45zfTjT9JTZFruJ3MJ0MrOd1G8qSyphHC6rHgYki6zZUk5OgZszJzsZ9QYwmQ3kl2RSuCIr2QaiCGu3lmN3mmk724emaRSWeTCOh6lqqsbJva0ceukMa65cQeX6AkzW6cpmURAoq8+dV/+Z9l1JxJbrwmA3EQ/HECQRUZEQZ1E9XapYdqLGbDZTVFTE4cNHpk3UNU3j8OHDfPnLX2XXrp1s3LiBkpIS0tPTsVgs88rCo2+y651JlmUURcFgMEybIF1qEBWJ7I1l+i/j1TM4TBTtXEUivi/BwtoK3Njy3SRDNQSwZDunRG4kd5NHAoy2DuKuzMZZkjFRzjyQmOjt2LGd9773vdx33334/dN3bvW0t6380z/9H/r7B/jgB99PQUHBlF3cxS60IGFoG2ZwcIhjx47x0ksvMzo6xne+83eLUnk4nS6qq6s4evRoSuJEVVX27z/Iiy++xO23v2/BoRATppZxWlpa+cEPfsiDD/4an2+OnbFxCLKEkj2R0en8hYVoMWKpXQFLMMDIsp6Rx263pyRqANra2vj1r39DRUU52dnZb2l4m/6yBowZk//4ltTlrcClmoBrLiQmWSUlxXz4w3/OqVOnU5pqq6rK4cNH+Id/+Ee+8Y2vs2XLZkwm04L63GQlzRtv7OUf/uF/cfDgwZTEEOghnnfffSe1tbUXFHaraRpHjhzlvvv+g9raWrZv30ZZWSl2ux1ZlqfGZC8Skxflzc0t/OhHP6GhoWFGv6qcnBxqa2suSthiQoVZUVGO2502o8qnp6eXX/3qN9TW1lJYWJD87lJC0zR6ewbYt/coXZ19GAwKldWl1NRWYLGYphAcwUCI06eaaWg4g98XJCMzjfrVVRQU5k7zhZmrnpqmEQ5FeOXl/UiSSFV1GceOnqajvQeLxUTd6ipWlBdhMCh6SGw0xtGjp2k81UxraxedHb34fAHu/9nvMBoN2OxWrt+5hZzcLKLRGK+/eoie7n6u37WNtLQJ+XfzuQ5efeUAq9dWs3JVOaI4QUzpWVfeuRBEgdwrq8lYU5RSRCXKIqYUSmI9FFWG7DLdVHgodVgkoJv6djQglK2FtFyWM/uTpml6qFFvs65ymU0ZJgjgztVDuKYpS+eGrqoQIbNI93fpPTfzwWocuprA2wNZxcurLNKZU11N09cybtY/C5xZep2EhbfBnzxs7iVPux4eDdF3oouB072EfWEMViPuFZlk1+ZiclrQWNwcMknWGGVKtpVhy7Jz5KGDnHm+Ef+Ab36hUEsIQRQwu8yU7ihn9V1r8azMQTJMn7en/O74tZgz7ZTftZHsTSsYONaOr22IqC8EooDRZcG1wkNGXQEWjxNBnnvOnyjX5jCxdmuFboIOnGvomvJsSLJIcbmHohVZyWdZEKBoxYQitrKmgIpV+alOkixKlkXySzLJK86YWJKed+2CIGA0KdSsK2HV2uJpZSDomxhZ+S52/fkVVK0vQEoV6psoezGPuAC2bCdGh4lA//zWYpcqlp2ocTgcbN68iWeffS7lwjUWi9PY2EhzczMPPvhr0tJcWCwWFMUwZWcpFRITRaPRhNPpIDMzk6KiAsrKyigtLaW4uBin03HJZZSaiJtO+eEsx573BWH8Ja9qRANhYsEonXuaGGsbpOqDmzEu0vTI7U7jYx/7CCdPnuT551+Ycae0ra2df/mX/599+/Zz9913sWXLZjyerGlE2WzQM2vEicfjBAIBurt7OHPmLAcPHuS1117n9OlG+vv7Wbt2zZxeLzPB4bCzadNGHnvsjykzpQD09uo7+/n5+WzatHHK7niqfjN5oaRpGj6fj3379vPjH9/H008/w+joLPHfKZF65yG5wFiCjCaJ56Wuro68vNyUJq+gL3gffvj35Obm8bGPfYTsbM+sxOd8TI4vtN5/qng7X7ogCOOZ/Xayf/9+fvrTn6UkfqPRKHv2vMr//J9/wyc/+XFuuOEGPJ6saeE7qZQRoKto+vv7eeqpZ/jxj3/C4cOHiURS70orisKVV+7grrvuxGabW1I8GxLP/e7dz/Pww7+nsLCAdevWsmPHDurqaikuLsJut6MoSsrxcK5xBXSCxufzc+jQIe6776f88Y+PEwyGUtbHYDCwY8d2CguLLui6FgJBEKiurqa4uJjOzq6UY0E0GuXJJ5+ioKCAT3/6k+Tn500hkhYznpyPnu5+fvBvD9DbrZuuDw2NIMsSH//Endx2+7swmvTxfHTUx0O/eZI/PPwsoPvk+XwBMrPcfOqvPsDmLWsWbOIbDIb4w++epbOjl8rqEprPdRCNxhge8uJ02vnM5z/ENddsQlZkorEYx46c5rVXDzI0NMKYT/cb2vvGEWRZIj0jjY2b6sjJzSISifL0ky+zb98x1qxbmSRqNE2j8XQz9/zgl3zqM++nqroUUbw4oW6XCgxOc+rMTqqeUlVINf8QBJ0McGbqZM1cmYWGu/W0xvaM5VPVJPp6YATt3EEIzaJwAZCNCPlViw/5SbSBLQ0htwJtoH32VOCjA9B8GFzZuqpmmQgrDSDs19sgMEdmFkmBvAo9hOcyFoTlmEsFBv0c+81+Wl5qAgEkg0w8EkN7QiN/UwmrP7QBm2fxFgmJObAoi3iqs9n2uavIX1dIw+PH6TrSSWg0iBZfXsJGEAUMNiPZq3KofvcqSneswJphW7BiKEk8mQ2kVebgKvegxlTd8FYASZEQZGlR5eo/AcbXDML0bG2pNqam/C4wLfPSXOec9fNZyiuq9pBdmMYrjxyjv3MEq9Okr/mFqWXklWWQXbS4hA/mdCvWLAfhkWAyG9bbEcv+djcYDOzceT1//OPjvPrqazOGgkSjUQYGBmZcPM4GXWolIoriuOzXTF5eLjU1NVx//bXs2LGDgoKCZNz3O23hFxkL0fjbfQyd7CIw4CNrbRE5m0rnJZk7H0lmtbKCL33pC/T393PkyNGUu9OapuH1enniiSd588191NfXsWXLZtatW0tBQQF2ux2z2TSujBLRNJV4PE4kEiUcDhMIBPB6vbS2tnHmzBlOn26kpaWF1tY2vF4v0Wg0Ke/WEmZ7i4BubLqZFSvKOHz4SMqFgKqq7Nu3n29841t8+tOf4sord5CZmZFUdZ2/SEwYBg8PD9PY2MQTTzzJY489zpkzTVMWiaIokpGRQTAYYGxscazuUvfX/Pw8tm/fRkPDqRk9PAYGBvi3f/t3WltbuPPOO1i5shq3242iKCkXzIm03uFwiGAwmPzncDgpKiq8xIyJL+NiIiMjnU984uM0Nzfz9NPPpuxz0WiUQ4cO8a1vfZtnnnmOm2++ibVr15Cd7cFms00JmUmEAY2N+ejr6+XQocM89tjjvPTSy/T19c2opBFFkbq6Wj73ub+iqEgnMy782dJTOI+NjXHixElOn27kkUceo6Agn8rKCmpra6mvr6OwsJC0tDTsdjtWqyVJQk0fV/S28PnGGBoaorHxDM8//wK7d+/mzJkzhMMzhwQUFRVx66234HTObry31PB4srjqqis5cOAgwWAw5TFer5ef/OQ+Ojraef/776aurpb09PRp6sXJ40kkEiEUChMK6WNJIBDEarVQUlIyZTzRNI1z59qpXlnGV772l2RmptF4uoV/+9f7+fWvHmfLtnUUFecSj8d5+aV9/OL+P7B1+3pue99OHE4bjadbuPeHv+Qn9/6aoqLcBZsFa+j37PjxRsrKC/nyV/8Ct9vJqYaz/PDffsnP/+O3VFQUU1ySj8lk5L237+SGG6+kq6uPr3zxf5GTk8V3/vELWK0WRElMhkAl+lYsGp+mrEuYEauqupTWPG8LzPTMJpIutD9zjLxrVmLOmuE5UEwIxfV6+NPoLPPNaBjt7AGE7BXgKR3fhF7Cd/H4zjfxKLQcg+4zcytJ0rIhr3LxYU+Mq2pkBYpqoPXo3MqiliMIORVQUI0miEu+2NE3G+PQ0aD/myvbkyMDoWAlyEtvTn4Z84emaahRlZaXm2jf20zVLXVk1+ejWAzEghF6j3dx+onjnHveyar3rU0qTxaDyT4kFreFql0ryVtTQPu+Vs693ETPiW58/T7i4diSqWwEUUBUJKxuK1lVHkq2l1G8uRRHnhNJmZ+KZvYTgCCKSAZBLy+Fd8qFqHJNZoXSqhzsLguLk6QsHzRNo/PsAB1nBxjoGuHA800oRhlREqYQO5IscvPHN+MpcM3oUTMbFKuB8pvrGG0fwlWS/rbd+VxWoibRuaqqKvn85z+L1zvCyZMnlzwV8mRVRjQaJRQKMTw8TEPDKZ555lnWr1/Hn/3Zh9i1aydut3tK3d4JEA0yaeXZKBYjpgwbWasLMbkX772gx+brO89f/epX+O53/4FTp07PuACKx+P09vby3HO7eeWVPdhsVjIyMvF4snC5XJjNJkRRGidpIvj9fsbGxhgcHMTrHSEUChGJhAmHepP0gwAAIABJREFUIzOe40KuBXTi6cYb301jYxN+f+pdq0gkwuuvv8G5c81s3LiBTZs2UlVVSU5ODlarFVmWCYfDeL1eurq6OXPmDEeOHOXQocN0dXURCoWmkEC6F0Ypn/nMp9i9+wWeeOLJJb++xcBut3PTTTfy1FNPc+bM2ZTHaJrGwMAADzzwS3bvfp7a2hoqKirweLKwWvWFcywWIxQKEQgEGBsbY3R0jJGREYaHhxkaGmJsbIz3ve82/uZvvobFcvFT2l3GW4+J56+SL3/5fzA87GXv3r1Eo9PfAaqq0tvbyx/+8AjPP/8CJSXFVFZWUlhYQEZGBhaLGRAIBoMMDAzQ3t7OqVOnaW5uYWRkZNb3iiiKlJWV8sUvfoGtW7csWDUxE85fQMdiMUZGRhgZGeHkyQaeeOIpLBYL6elu8vPzycnJISsrE5fLhcNhx2g0IkkS8bhKOBxibMzHwMAg3d3dnDvXTHt7OyMjIzOGKSbgdDq466472LRp40X3lTKbzdxwwy4eeeRRjh8/MaMixuv18tBDD/Pyy3uoqVlFVVUl2dnZ2Gw2ZFkmHo9PGk98jI2N4vWO4PV6GRoawusd4frrr+V73/suDsfU0JbMTDd33v1uNm2uRxRF8vKzeXPvEZ7440sMDAxRWJTL6KiPZ57ag8Vi5v0fvImq6lIEQSA3z8OphrM8+MCjnDjeRH5B9qKIZXeak5tuvpr1V9QgiiL5Bdk0NbXyi/sfoeHkWQqLchFFEYfDhsNhIxKNoigKRpOBzKx0bLbLY+RM0MODmLremNbNNKK+EEMnOsjevCJlOYKgJ10gsxDyq+HU66DOMh8d7kU78TKCxQmOjKULgUqQNOMhT9rp1+ZW0yhGKKrTw370i1ncuQVBb7u0XISiWrTRAYjN4gkzOoh28mUEu1snipYwBEqbFPKkndwzPzVNwSpw66Ff76R5/NsRsXCUzv2t5K4ppPqWegz2CV+otOIMgkMBug62UfHuGqQlyB4mjPddURZx5jmxe2oo3bGCwbP9dB/rovdEN/1N/Xqq7VCUeCSGGlPnVGkKCAiSgGSQUUwyRoeJ9NIMslflkFObR1aVB5PLfMEETXIjIhon7A0Q6B0hPBwAAdJr8pNREJqqocXiIAqI45l/F3rOnMJ0vvS92zFbjZccPyEIAkVVHt776a2zpgcXRYHCyvlnajofkkGm5Lpq1LiKpMiXGl81b1wUvazBYGDXrl0oisL3v//vvPrqa3NOPJcCibTLu3c/z8mTDRw/fpxPfeqTyxYn/1ZBNivkbS+fmEMkZXAXFm5iMpm46aYbEQSB//2//5ljx47PuhhSVTWppOjvH+DUqVOzyvsXI3FfLCwWC3feeQdvvLGXF198ccYwKlVV6e7u5tFHH+PZZ58bVwXp6W4FQSAeV4lGIwQCQXw+H+FwOCX5IggCRUVFfOlLX+R977sNn8/Pc8/tJhRKHbZwsZBQn23YsIH3vOc93Hvvj2YkrkAnr1paWmlra+epp55BURRkWUYUBVRVJ0hjsRjxeDzZDon7qigKo6NjF/U+X8alCUmS2LRpE9/61jf4zne+x5tv7iMaTS25j8ViDA0NMTw8zKFDh5EkCYPBkExXHIvphG88Hp9i3DoTEiTNV7/6FW699eYZze0Xg9mG2Mnj4eDgIE1NZ5LqvISfmq4E1X2YEhsNsVhsiunsXLBYLNx66y185CMfxm6fX5a/pUJifK+rq+Wuu+6kvf3/4vXOvNiKRqN0dHTQ2dnJc8/txmBQkGVlyniSGFM0TR23rtDbQJIkrrhi/SQT4Ik65BdkU1SclwwxUxSJjAxdLh0MhAGNsVE/pxvOEYlG2fPyfg7uPwHo96mluYNAMER7WzfxuLoooiYt3UlBYU6yDgaDQkVlCYIg0NrSRSwWx2jUy50rY9jlMXMCmqYRD0UZONSKwWHGVZnDWEs/oy3908iaYP8ooQHfrN5eAqAZLQhl69F6zs6uKFFj0HYczeJAqLsWzeoCTUuGGCzygiZImoF2tMPPjNdhDm+ajAKE4jqQlAtebwiAphihZA10Nuq+MDOdX1OhqxHt6PMIa3aiOXRvigtqAyaRNN5utCPPQX/L3KZsadkIpWt0Q+RFn/kylgpaXCU8FsKzKndK6mLdBFjG5nHQfaRjcZmaZsJ4OE0iHMritmBJKyJ3dT4RX5jAcICx7lGG24YY6x4l4A0QHgsRDUSJR+OoMRXGvyvKErJJxmgzYXaZsXnspBW6ceY5sbitmBwmXQk0aWy+UJImMhKk8+XTtD17nLHWAeKhGIrDxIZv3oLRWQgCBHpG6HzpFAanmfyrq5HNC0skotsciDjSrFP+dikhp9g9r5CmxXrUJEPmFAlxKRRQbyGWlahJdsxIhKGhQWRZpqSkmIMHD10UoiaBeDxOR0cHP/7xffj9fv76r79CQUH+W2qSulSY8LBZ+vg7QRCwWq3cfPNNOBwO/vVfv8+rr742o2nk+ZjvQmO5MVlV87nPfZbe3l5OnDg5q7pFVVX8fv+sJMZMEEWRkpJivvSlL3L33XfhcNhZtWoVaWkuurt7FnkVSwun08FHP/rnNDU18dRTT8/5PKqqiqqqMy6uZ8Zbf/8v461F4oVpMOgqve9+9+/553/+v7z44kszhsrAxPixuH6nQ1EUamtr+OIXP8+tt96KzWZL1uliY/J4GI/Hl+Qd6HA4uPXWm/nrv/4KxcVFKWPQLwasVivvf//dnDp1iocf/v2s9xVIho7qxP/sx84HZrMJk0nfzdWvX0gSJgk1RjQWY2zMz/DQCI/8/jnESWSMGo9TtqIIh9O+6N1HRZanhFcLgoDFYkIURQKB4NK9CzVQLyAU+O2IqC9E+zPHsBW4sZdk0r3nNG1PHZvmUxMPRYmH5xgrEoqSzEKE8o1oh5+G8CxzmmgIGt9AU1WEVTvAmYmGCAs1SE0QNKCHO/W16CRNd9Pc4T5mB0LlZt1fJ3ENF4KEV01aDkLVZrSxAT3T1UyIReDcQTRNRai9BtKy0USJC2oDNQYDHWhHn4P2ExCfQ2lvtCKUb0yqaS45mcCfIARZwppuY7h5gJA3iNltSXpnhkZCDJ3tx5phQ0xlFDsHku/KaHwSgacrX8TzbB00NCRFwpxmwZxmwV2STuGmYjRVQ42pxMIxosEIw63DjHR5UUwKWZUeDFYDkiIhmxTdH0acno4Zlm6+EPWFOPO7/Zx56E0ioyHk8TAxNT7uU5O4HlWj/fkGYoEwaRU5OMczKi0El/ra1jcSJOiP4M62I51/PzWNWCTO6HAAq92E0bK4MMdLvQ3mi2UhaiYImiitra0888yzPP30Mxw+fITBwcG3TFXg9Xr55S9/RVZWFp///GdxOC5uLP/bEYIgYDabue66a8nLy+OnP/0Zf/jDo3R1dS15CNtMUBQFp9N5wT4niqJw7bVX4/d/jX/6p/+zLGF4BoOBmppVfOELn+fWW29JSvQTIVRzETVzSjSXYOBJlFFRUcHXvvZVYrEozz//4pyLq8u4jMVigqwxsG3bVtxuN/fe+yMeeeSxWX1lLuR8TqeDHTt28NnPfoZt27YmlTRL9fLW1WnSW+K/JEkS+fl53H33XXz8439BSUnxRQ95SiBxb4uKCvnKV75MJBLh8cefXBTJfSF1mOvSZVnGZrOQX5DN17/5Kez2qWbSgijgdrummVjPF5FIlFBIJ98SpJzfF0RVVaxW8yLuzXgWJ7SkikjTNDT01N6pwgffqTC6LFT++TYkkwFRkdA08Gwqo2BnLUJiEahpBLq9ND9yYM4dWN2nxQBla/VMQy2HZycKwgFofB3NN4hQvRU8pWCwTKHKkqdM3OeEcnhyOWocAqPQdgzt1Gu6kmYukkY2QHEdFK4Cce5MqPOFAGiSDEW10N8GTW/OHgIVDcHZA2h+r94GOeVgso6TVhNl6v+ZVMfJ5AzoCp3gGHScQmvYAwNtc5M0kgwF1VC6GmTlHbMAe7tDMckUbC7l4P2vc+Bnr5K7rhCTw0x4LETXwTZ6jnZQ/wE9HfViEBgKsP+X+4iHY4iyiCCJ5K/Op2RLKYI8s8pFEAQQ9fFSUiQUs4LRbmS0Z4zB5iFGOrzkrc7Hnu2Y/r1lQCLpy8DRds49chBRkan8wGZcFdk0P3aIoZNTM2Ka0izY8tPoef0MI839OEszYREeLZcqNFXjwAtNnN7fzt3/42oc6dPDfge6R3n8Z2+w7poK6neU/UnzsktO1CQmKF6vlyeffJr//M/72b//AKOjoykn46IoYjAYUBQlaRg5nxui77Tqu62xWIxoNJqUws8Gr9fLAw/8kg0bruDaa6+dxuRdxnQkpPo1Nav41re+yY4dO3jwwV/x2muvMTg4uCwTRkmSsFqtFBQUsH37Vm655eYLItYS91gPE7gZl8vJD37wQ/bseY2xsQsPzxFFkbS0NK699ho+9alPsGnTxikhFh6Ph8rKCo4cSZ0iPAEtEiXaO4SSnY6g6I+nGgwT946hZLnRlqi/JjJArVu3lu9977vcc8+9PPbY4/T3989av0WcaQnLuoy3M5KSaFmmpqaGb3/777jiiit44IFfcOjQYXw+3wUTNrqKwUxFRQV33HE7d955O4WFhSnNey8UgiBQUlLCLbfcxJNPPk13d/c0n6qlhizLpKW52Lx5Mx/60Ae49tprcLlcb5mSJoFESGVNzSq+/e2/Izc3l4cf/h3d3T0XjdCfXqmp/3fYrVRVl3H69Dn93pUWIIoJg2pQ1fg0k2L9P9OLTqXGHRz00tLSSWlZIZIkEg5HOX36HJqmUVySnwzdmy9EQcBiNREORRgc9KKqGqIoEAqGOdPUit8/nVjXUpEDk/7+dpzrCIIAsoS9RFeTaHENi8eJvSgDV2UOwqTsoIrNhCndPvd1JhQl1jSE2qvR/F49VfVsZr7RMLSdQBvqhLxq3dA2sxCMFpAUNFFkXE4w8Z2EUW4sovuv9J5Daz2mnysUYE5VlChBTjnCyh2Lz/Q0ExJtYLYjrLoSzTcMnadmJ47iUT0MytsDuZUIhav0NjDZQFbGVTYztEE8qhM0vc1obcd18+TQ2NzhTuPpxIWaq8HiWpJLv4ylgSCJFGwuITjkp/HJE7S+OuF5aHZbqLy5jsJtZYjzSDOdCmFfmI5D7ay4shxnrhNBFHRyRZg6pqV8506IcAAQJZHc2lydJPjlvpTfmfXdPckjS2Dh4TixcIyeN84S9Yep+rOtrLhtHaIi07P3DDRMLUxUJGx5acQjMQK9I/r7ZmGnu6ShAcO9PjrODBCLzmBDEVdpPtGDpzCNuu2lXKy1xEx94K18dy4pUZMgaTo7u/jJT+7j/vsfoKura9rCTxAEbDYrJSUlVFVVsmLFCvLycnE6neNZIGZ/qDVNJRaLJ80Xh4aG6O7upq2tnebmZtrbOwgEAjM+iC0tLfz2tw9zxRXrSUtbXNqvBERRxGKxYLfbU57ParUiSW//1JmJTpqe7uaWW25iw4Yr2Lt3L48//iT79x+gra2NYDCY9FdYaNmiKKIoSpKcWbmymi1bNrNp00ZKSkpwOBxLQqpNVgiVlJTw+9//gUcffYyGhlP4/f4FLSoSdXa73dTX1/Ge99zCrl3vIi8vb1qWGovFzIYNG3juud1T0usm0ssnLis+FsD3ymGcN2xBStPVOLH+YXyvHcN18zZE64Ubsk1uC1mWqa2t4e///tts27aV3/72dxw4cIDBwSGi0cisRl8zlSlJEooi43KlkZGRPu9U7X9qEAQwGIzYbDYUZbq0U5ZljEYjy/mCSoxfNpst5XNrsy3t+JV4JkRRzxb0wQ++ny1bNvPkk0/x5JNPcezYcbze4fGMb/Prewnzc4fDQVVVJddeew033fRuqqqqsFqtU8671CguLuLb3/5bbr/9fbzwwou88cZeGhubGBgYIBKJEIvFLoh8SjyjJpOJvLw81q5dw65d72L79m3k5eUuCwG1WCTG8crKCv7mb77O5s2beeih37J375v09/cTiSzcLD4xnsiyjMNhJysrE1GcJ+FxXvdxOG3ccOMOjh09zX0/+g233b4TT3YG8bjK4MAwPl+A7TvWk+Z2JrMqRSIRQsEwfn+QuKoyOjLGyMgYiiKPG0GLyXMND43wyO+ew2oxk5Hp5lTDWZ59ag9V1aVUVZcteBxUxj1ufvfQMzz6h92YzSbMZhPHjzXy8otvTrTl+K2PxWKEQxEikShjY37icRXfWIAR7ygGowGjccLn6VLoLwvBlPpKkLO9Ug9RmDQn0DQNo9NC3tUrMbjmNmZOGgtnFCDUX4u2L6Cn5J51sabC2JAeCtV2HBzp4M5DcHr0dNGKUSdX0HSVSCQI/mG0oW69bN+Q/rf5zJEEEdLzEequ1U18l8E8V1/konu/1F+HFvbr6prZCCtNBb8XzuxD6zgJ9nRw5yK4ssHqBMU03gboBE0kCH4v2nAPDHfp7RcOzJ3hSq8guDx6G2QU6CH+b7O++05FgiAx2k1Uv2c1eVcU4W0bIjIWxmg34ixKx5HrQjZd2DvKYDVQtKGYrIosfawTdKXNSIeXrCoPslEmHonT39iHNdOGNcPKWPcoQ61DaJqGu8iNM1fPGiTKIrJBmjKlivgj9Df2kbEiA6PdhBpXGTw3gChLSLJE2BciHlMJDgewuK1krshENsnzTmOdgBqNMdo6gMFhxrOuGMVqQo3GSDm/EwUUmwlN1YgFZlG5vY0wZX6pm3SR8Ig//3NNg0g4RjgUJRpZ3MZx0rg5FkcQxSnhbDN6p2oQD8cIDvsJjwYRRBFzmgWj0/yW+tws2Qw80Sh9fX38+7//gJ/+9OcMDQ1NO85oNFBbW8edd97OVVddSWlpCVarNZlee6HnTHgYxONxRkZGaWlp4YUXXuTBB3/F6dONKdUB0WiU1157ncbGJjZsuAJYfOPn5eXx93//t3i93pSfm0xm6utr3xGL1UQbybJMfn4eOTm3cvXVV3Pu3DmOHDnKwYMHOXXqNL29vfh8Pvz+AOFwOGkQObGIVzAaDZjNZqxWK2lpaRQWFlJdXcXKldWUlZVSUFCI3W5LpseefP6lgCzLVFSU84UvfI6bbno3b7yxlz17XuXkyQYGBwcZG/MRCoWSxJMoismFs9VqwW53kJ+fR319HZs3b6K+vo6cnBwMhtQST4PBwG23vYfS0pIpZJAgCBQXF2MymVD9IWL9XqIDXqL9w7rru6YR7ewnNjw6v8ndApFYXGVne7j77ru46qorOXToCK+99jqHDh2is7OL0dERAoEA4XAk2R6SJI7fS8P4AsKMzWYjPd1NUVEhlZWVVFVVUlOzCoNBmWYAmng5/SlPugwGA3fddTvr1q1FTbGLKQi615Ge7Wh5kJubw9/+7TcZGhom1e6uyWRi9erVSz5+Je670WikqqqSkpJibr31Fo4cOcLrr7/BkSNH6ezsZHR0FL/fTySim+zqxIVuLmy1WrHbHeTm5lBbW8PGjRuor6+noCAfs9m8LOPG+dcgiiLp6ens2LGdDRs2MDDQz7lzzTQ1NXHy5CnOnj1DT08vY2NjBIPB8Qx30aQCVFXVpDojQXAajUbMZgt2u43MzEwqKytYs2Y1tbW1rFhRhsvluqQImslI1CcjI533vvdWtm7dwpEjR3n99dfZv/8AHR0djIyMEgj4CYXCxOOxcaWIOG4arWAymcbfDfp4UlhYkBxPVq5cOeV5EASQZUknIM5rC0kSURQ5qZqRJIntV16Bd3iU//71E/zj936E0aCgahrxWJyVNeWs31BLGrph9fPPvc5jjzyPz+fn7Jk2Rkd83PuDB3n4oadxu518+GO3saqmfLwikJObiSiJ/Mv/93PisThe7whpbicf+8s7yMv3TG8rBGRFr/v5dzHRz7dsW8vV123ipRfe5PChBqwWM4pBYe26Vfh8gQkfHlXj8MEGfvHAo4x4R+no6MHvD/LrBx/n1T0HsDtsvO+Od7Ft+/oJcultDMWe2hBcthnJ2lA6b08MAXQVSF41QiyKdvBJ8PbM/a5V47pCJjACfa1ogqiTE7Ki/9TQPVjiUf1YVZ0fMZGsmKgTQGt3QXYZLENa7OSpBEEPX/KUIqy9Ae3A4zDQMXd9EyFMwTHob9PbcXIbgE5WLboNBHB6EFa/S8/QJU5/Ti7jrcVk4+C0kgycBe7k+0yUJxbHF/KeioViDJztJx6NIUoijhwn/kE/h397iA0f3khGWSYjXSMc/M0B1ty5ltBoiCMPH0Y2SKiqxpkXm1h79zoyVmSmLD8ajHDiiROsuHIFJVtKCY2EOPTfhyjaUETEH+HUMw1klGUiSAKjXSPU3lpH8eaShaeL1jTUcEw3MLYaZ99/00CN6POdBEGQukhtOZYFy4ZIKEpv2zBBX5j+jhECo0HOHe9msHskSXxpaEQjcQ690MTIgJ+0LNuin/uoL8zZZ05gtJvIWJmLzeNASKHu0jQNTdUYaRnk3DMn6D7YRtgbQJBELJl28jaWUHRVJfYcJ5p48eddSyr1CASC/OY3D3H//f+VkqQxmUy8+9038OUvf4nVq+sxmUxLMplOkEQWi4XsbA91dbVUVlbwzW/+LY2NTSl3ijs6Ojh27Djr1q1bsCR5Mux2O1dffdWsKpJLbTJ9oUhcjyRJuN1puN3rWL26njvvvAOfz0dvbw99ff0MDg7i8/mJRMJEo7Ek2WE2m7HbbbhcLjIyMsjMzMBms2E0GjEYDFMWhcvRdpP7nNlspqamhsrKSm6//XYGBwdob++gt7ePkZGR8VAGFVlWMBp19UNGRjoejwePx4PNZsVkMiXrnKq+ib8VFBSQn5+f+nNVJXi2g9GXDhI62YzqDyIaDWiAFopgrluBMAMJtBTtoWkaiqJQUFBAXl4e1113DWNjY3R399Dd3T2ebtuX3BWXx40zLRYLTqcTl8tFZkY6aWkqJkMIg1HBoBgQxBiCenbq/EwwIUi5XKSkc5csRFFk1apVrFy5csZjlptssNlsXHnljrds/JpM2JSWllBUVMTOndczNuaju7ubnp4eBgYG8PsDRCIRBEHAaNRJmvT0dLKzs8nOzsZut2EymZKhKxdrzJ06lpiSz/jWrVsIh8OEw2FGR8cYHBxkeHg4SVIEg6Fk5ipVVZEkEVlWMJtN2O120tLSyMrKIjMzE6vVgslkmqK6upTfKZMJ/dzcHLKzPVx11Q7Gxnz09vbS1dXF4OAQY2OjhMMT44miKFgsZhwOhz6eZGaQnp6O2WzGYDBMeTckxiyHw8YHPnQzkixhnUTgSJLIpi1rcDhsFJfkJ+tks1m47Y53sXb9Kk6eOMPgoBdZksjKzqC6ugyPJz1ZfmaWm/o1VcRjKhs3r56S6cZkNmK325g823a7XfzlJ+6kp6efjo5erBYztfWVrCgvSjnHcLrsfPQvbsdut2Awph7b8/Oy+erX/pJDB0/S3d2PyWigsrqU3Nws1q5fRWVVqa4wEvTyausqiISjbNhYhzapvrIikZ7uuqT7zbyhQbBvBNliRLGbpoxdsUAE7+lunGUeFMc8srsJAoKmockKFNXqxE0iC9N8SQU1DoyH9kSXwH9RlHSVT4KgkGS9ly3zOKxJMuRV6W1w6Gnob53bPycBTYW4unRtIIi60fHq66G4HmTDsrfBZSwcicxdgUE/fSe6GWoeIBqIoFgMpBWnk7UqF0u6FS5gcRsaDdH0QiNmlxnFpFB5fRXpJRlY0ix0HunEVZBG76keFIsBW6aNhqcaiEfjrLxhJZqmceDB/bQfaMddko6YgqQ2Oc1kVWTRfqCNvPp8Bs8NEPGHSS/NoOtIJ6IsUnNLLbZMGwce3Ef3sS6KNhTBAglvQRQxplnx94wQHvJBUcaMx8ZCUUZbBhAVCXOmPWW/1zSd0Dh3qpuQPzw5Muv8qK+Ufzv/eGGGn6T4PynKSFXO5L/JBhmrxcRj//E6TYc6GegaIeAL88OvPIJ0HnmixlXicY2VGwqpXFcwzdx5vvC2DHLiV/sIDPjIWV/Exi9ciz1/ahRNog8PNfZy4Ecv0bm3mVgwMumCe+g51MZAQzerP74dV1E62kJN1C8QS7JSSihbjh8/zv33/xf9/QPTjpEkia1bt/CNb3ydurraJZ1Qn1+G1Wpl587r2b//AN///r+nNC8OBkOcPt1IKBTCZrNO+3yh531HTIAWiMmSY1mWsdtt2O02cnKyp2V8mpg0Tv3+bMTGxcBkksLlcuJyOSktLZ217qnqPVed51pwa6KIcUU+DkEAVcO6vgrJbgVBQLSadM8aw/IRG5PrlQiHsVgseDwe6uvr5mwPAAEVLX4OLd4DqPpAFz9fpyGA4ECQsvhTJ2qWm4SZ7/nfyjpMPn9CqWW1WrFarWRne2bNHHcpjB8znVeWZWRZxmq14nbrKjNIHf+cyu/kUru2xWAizE3EbDZjNpvJysqkpmbV/MaTGa518t+tNgs33HiVrogXp45h9aurqKuvnEbuGI0GKqtKKa8oITE6nd/ekiSyZu1KVq+pnvH6UqnM3OkuVtVWkJieijPIrfXwbwvvue16BGEWgl+E7JxMdr17gkwVBBFBgPfctnPKd8tWFFFaVjBjfRPX+HbqQ6mgqSo9r59Bi6kU7KpDsenZviIjATqePUH/wWZqP3v9/Iga0Mkaxs2Fi+sQjBY9XXTPWZ14uJiQDbr3S/21kFVyUUiaBJJkTX4VgsGsZ2PqPK1781xMSIqu7qm/FnIqdPNgvYIXtx6XMSsSoSLe1iEO/ufrdB9uR5BEJEVCjcZR4yqe2jzWfmQz7tLMRS9urelWXRFTlokgCBisCqIkkVufR+veFvLXFtB9rIucmhwMVgPD7UMMnhvk2KPH9H6jgWJWQAVS7MlLikT+mny6jnXR19hHx+EO0grdOLIddB3txJnrxO6xY7AaMDnM+Af9i8q3JxkV3Cvz6NvfTOcrjdiLM8dNlrUJ43FNIx6K0rfvHP1626KtAAAgAElEQVSHWjGl23CVe2YkKkaH/dzznUdpaeyZ0+7qLYUA6VkOvv6v7+d9f7Wd5hM9PP/QYVpO9nDFdZWYbIYphI8ki2TkuajdUoKncOH2JJqmocVVBk/1MNblJeqPEBkLpVTTAASHApz49T46XjtLPBxDEAUkowwCxCNxIqMhmnefwug0s/aTV2Kc77tlibBkK6VQKMQTTzzJ6dONKSejmZkZfPSjH6amZtUU/46lxsTOmY2rr76K++9/gJ6e6Zl2VFWls7ODcHjxRM1l6HinLChm+h0mL7Cm0Q5LNoEQLSadrNE0jGV5iBZTokKz1m2psVASChLtI4BgAMEMWgz9zagyrgNPHDnx4+3TRS7jIuDtPo4k8E65jqXCYsaThZQrpZCgz4foSvW9mY6dCanmOqIoMJfPXqL8+dYhVV3O/65+yMXPQHaxIYgC1rw0zv32TUSjRP41q4j6w7Q8dpDBw20U7KzF6F648a5OVCiQV4lgtqM1vAotRyC4PGHHU08ugtUFpWv0NNwuD8lwp4u9cSXK4ClB2HAr2unX4exB3ZNmIWFLizs5mB1QVKdnlXLnToQ7/QmPn5cyYuEYjU+dYOB0L7V3rierJlf3jAnH6Gvo5tSjRzn9+HHW/+U2nSxZBARRwGA1YhpfHCfSZ3uqsjnzUhMtr50jNBoityYXSZGxZdiQFJn62+pRzAqaCianCVEW0VQ9xAWN5E8EcOa5cOW7OPtSEyPdI6y+fQ3SuJeNJEvnKXG0RZEiokEie2MpXXsaaX3qGLFgBM/6EkIDPtS4ymjzAGo0zuCJTtqePU54JEDFro3YC9JnLDMeVxnsHaW3Y3jhFbrIUOP6+JFbmo6nMI1QIIIkCdz2V9twe+zT1gOiKCTbfTFzhlgoxvDZPmLBKKIsklWThzlt6lo/Qeh0vdlM+54mPbuYIpFVm0fh9nIkg0z3wVY63zhH1B+h9cVGCreVk7epRO86F2lcWjKipq+vj5dffiVlil9BEKipqWHbtm0pTTOXA4IgkJOTg8fjSUnU6JmpRpJ+IZo6vqAUBJinadtEVoiEqd/iO9VlvB2goqkDoIUQRCcIDrQFW4qlRmK3VzQqGIqy9TCnhGIpHEWLxhCt5osuuVsYRAQpW28bTZeDa8RBC6LFOoCLvDN3GZdxGZdxEaCnaRcvrycvBgSBjLpCYr4QbU8fI+aP4GsfxN85TMlt68neXI5kWuSiEHS/mfQ8hPU3QlYxWtNePYX3fE2AF3RCUc8alVWMULER8qr031naTaAFVUkY96xxZevhV5nFaI1vQF8LhP3L0AYCGMyQUYhQvkFPQ26yQmJudfmhumQRj8QYON1L4dYyqm6tw2A1Jj9zr8gkPBqi+3AHsVB00URN2B+m6flGek50I4gCmeWZ5NTkYs2wklGaSdOLTeSvKcDucSAZJYq3lHLk4cOcfeUsljQL8WicwiuKkI0yA2f66TraiX/QT8fBdiLBKBllGSgmhfy1Bbx6zytYM6ykl2bohJAgTDWhFQUEUVzwJmMyVLc0k6oPbeHkz1+m9cljtD93kng4Sjwc4+TPX0FTVaK+MJJJpuC6VZTcvBp5ztTml7KUJjUkSaSwIovB7lFMVgOyYenFG7FQhLFOL2gaBrsZd4Unpd9PcMhP8+4GgkN+EAQyV+Wy4YvXkVGVjSAKFO4oZ/89L9L87EkCfWN0H2wje00hkuniRQQsWejTuXPNtLa2pdxhMhgMrF69mowMPSbvYi009Xh/W/IhOR/JDEUhH3Sc1ndOPCWQVcRcT6Iu+1N107WBdj2NSV4V2NKmnevSXVhfxoKghdBiraD5QS5CkOwstSxE9YcYe+EA1o2rUHL05yXS3kuosRXHNVcgmJbHp+ZCMfGMGUGYMErTpad+NKEPtMtEzWVcxmW8s2A2GXn3jTsY8/mx29+u6lxBXxDPtAgXhLd0wXx+qnTRIOPZXI4aUznzmzcAqP6Lq8hcW4xouACj7fEwKDTQTDZYsR4huxTaT6K1HoXBTj1j0Xy9W1KfBCRZT2mdWYhQXAe5lXrWKPHiq2hS1nC8L2hGCxTXI2QVQccptJYj+nw35NfNki8EkgxGK2TkIxTVJefPy6qiESbKTfZ0TTcw1f+vIWqq7luU+MqC6iGM/0vxHAlCcl6kjZ8r1bpkxpBkYZZndJY6Tg0zXcD55gMBJKOM2WVBnvTcaZqGZJAxuSxIRnnRayCz00TldVXEQlHCvjCCKBAL68+ebJAp3V6GZJAoWFegE0EC5KzMRjasp+dkN9FQFFumDbPTRDwax9vhRVU1ijeXEBwNMdo1QnpxOkjgyndhtBvJrcvD7DIjiAJZFR5smTYkg4QgCuTU5BAJRBadXEGUJbI3lWFyW2nffZK+Q60EekaQjDHi0RiySSFzTRG52yrIu6oKS5Yj2aYzQUj0q4XwNcmuOENq8yWCJIkoRhmjSSEzx4VilJPnL6nJJq8sHbPNOHshi0Q8HCcw6EtmJrPnpSXJN5gwEB5o6KH3SAdaXMPoNFN+Ux0Z1Tm6ogqw56dRcm013ftaCA75GT7TR8QXwmxauGpzsbhgoibhIdDV1Z3SQBhAURRWrChFURb/wC4GqqrNmg40mQpcUsDiQGs7rv+eWTi/9bfPi3ZyD1idCI7MicEykRHAbNfLvox3BjQ/aAEgEdaz9FDDESKd/Vjjk8rXNCLtfWjR2CVL1MBsIWOXicrLuIzLeOdBEHRj4RtvuRpN4+2ZUUmUEHLK0KTZw6YEl0dPvXyRoWka8WCEwWMdxIORqesRAZzlHkbP9BHo8dLzxhlkk4K7tgDZYlj8fDPhWyNK4MiE6q0IRbUw0I7W1agTNmODusIkkdEoGRIxyXYzsbgWRJ2YsDjAnqETNDnletptky2ZJemS2tRLtoEINjdUbEQoWAmDnWhdp2GwA0YHJkibxOblXG1gtuspvdPzEXIrwJ2jhzwtdxuMZ9KibB1qLEowGKS/f4COjg4GB4cIBkNgGsQqvkhmcTmFhQWkp7sxGo3z83Yy26G4Ds0/mswYCrpfmclsQpAUcGahqhp+v4/urm46OjoZ9g4TiUSRJAmbzYrH46GwIB+Xy4ViGF8/yApCzgrdRyn1xSFkFOgZt8aRWIDHYjHGRsfo6Oyku7uH0dFRotEYiiLjcOhZE/Py8pJZVmHme5BY3KrRePIOZ9fmMdDYx3DLII48F4IooqkqY90j9Dd0k7umYNFqGpPTzLq7108QaeN1S6hcMkozSC9O138X9M9ERcJT5dHTeY9HSSSOr9pZPb0sQSAeiTPaPYpslClYV4g0rrzwVOk+eYnv59bmLVrVnlTNKxLulXk4SjIpG/IRHg4Q8YV0/x2nGZPbhsltnVc6aMUgs2JlLiazYfyqUtn5JqDr/yVZxGhSMFkMhIIRGg62MeoNTKroeCZFRcJkVrDazZitBhSDjCjpRHI8rhIJxwj4wvhHg4RDUWLROPFJ6xajSWH9jgrqNpVStMJDXnEGuUUTYVyyop9juaDGVaIB3RRYNiuY3ZZpx8RCUTpeO0toOACCgLvCQ97GEp2YEwS9GUVIK8vEnG4lMOjD1zNCNBBh+XKxTseSKWpGRryEw6l3zCVJIi0t7aKnqA4EAni9IzOyyHa7Xc/GoBghqwiho4Hky3YSo558CQviJDJG1V/UsTBC2Tqwu3VSRtMgMIrWtA+hbC3Y3PqLbp7hVJdx6UHvPxqaNoZO0rB8akNBAFUl7g+hxPV+F/cH9f52uftcxmVcxmVcUtC9Zt7G3jCSDNXbEKq2zHHguBLkLUBkLETLIwcI9o9OqU9iARULRWn942EEScCUbsdWlDGPkIG5kVSWiLJOVljTEPKrIDAGviEYG0TzDekeLiE/xCI6cSOI+qJZNoLFjmB16d+3uXUvGpN1vC1n9iC6VDDRBpJed4sTIbdcT8vtH4bR8TbwDevEVSyip+UWBH1OrBjBbEewuMCeBrb08Taw6W0wiw/T0l6IiFawihF7LocPHuGpF59h/74DdHR24R32EgqHAAHzr1/HnZ5OUXEh27dt5V27dlJdXYnZbJ69ns5MhCtuZnhwiHvv/Qn79x8ABFbX1/GFL34Wl8vJmD/Imy+9wmOPPs7+Awfp7upmZHSUaCSKJIlYLFYyMtIpLy/j+p3XsXPndRQU5CMpJli5A2E2n6BEinjGyc14nI6OTl5+6RWefXY3DadO09fXj2/MRyymEzU2m42srCxWrqxi57uuZ8eObeTkZM+a7GWwsZczz55CjcZBgNBokJ4jHbzYOkhaSQYGq4GIP8Jwi54BKndt4aLUUUl/LnmW7wpMM9pNKExSGfCeX5amaYRGgjS90ETXsU5yVuXgLnZPLWfyxPv83xeIpJoDDdliwGZxY8t3T6ikFujn5nBZ+MTXbyQSmb+6TZJEFIPMyLCfx37xBicPtOrnEgXsDjMFZZlU1hdQvioPT34aNocZk9mArEx49aiqSjQSI+iPMDrsp/1sPw2H22g81kFP+xCRsB6tYrYa2XBlFStW5aEYJvqUpmkExsIM943h9tgx24wpkypcEMZJRQBRkZIKGf0z/cdYp5feI+2o0TiySSF/cylWj2PiuHHOy+g06+8TDSK+MPHohSgqF44leeuqqkYkEp1DQnXxXkSapitpWltb6evrS3mMKIrk5uZgNI7LroSEZHG8DNB3B4a6oOec/vJxZkHuChBl6GxEazsBwz1oTW8iOLOgqAb8XrTmI9B2Ai0cQLCl6SkWXZ551302LN/LTJsz9Fg/9cLOP+f1TBS8OEwm1GY7zyLqPhVRNNWHrqRZvr4sWUzImWmMPreXaGcfmqYRPHYWY2nu0qfnnqPtLrzNlh/zlW0u1bUsRCa6uGd1Ps/hpX1PLuMyLuNtgkSoz1tEwMwXRpeFyo/uQJ3HgkRUZEzuJQxBE6YuzTTZCA4jODJAUxHUuE7OaInsLQljffSfoqSHxgvSlLnOxRjHJ7+vZk+SMBXTjp0cciMIenYqe7r+z1M63gbquKIm0QaQVNQkrl88rw0S5S0zEsTF2bPN/Od/PsDvf/cI7e0dhMPhaW3gC4bpHxiksbGJV/e8ziOPPMaf/dkHuf2O28jKyhxvglQLat2MOhRT2X/oKE88vRtV1Wjv6uVDH/kwoZjKf93/C+6//xe0tLSkXDONjo7R09NDQ0MDL720h927X+BLX/o869evRZZlBGH25zRRXiAQ5JVX9nDfT37Gnj2v4fUOE4tNX1x6vSN0dHRy9OgxnnnmOa6++io++amPs3HjBoxGQ8rFc3A4QM/RDuKTnkWD1UA8EmPoTF9yIa7GVWSDTM+RDop3lE9dKF9CEEQRo81I2bYV5NbnLVr9MxdmDTtbJJElySI5RTObDc+Eob4xnvrvfTz9232MjQRRDDKV9QXsuvMKrthRQWaOE4NRQZKlOaumaRqxaJyAL0zz6R52P3KIFx49zGDvKK88dYxoNM7Hv3oDK1bmJskzTYOTe1t5/Od7ue0z26jZUrLkw4AgCsjjmZu0mIoanSA5NXRVWO/hdkbb9Egga7aDnPXFSAZ5GhknSiKirJtLq9F4kgC6WFiSt7MoCuNhRKlbOh6P8//Ye+8wOa7zzPd3qqpzT/fkPBjMDHIkQYAACRIUSYlJsmxZlGzZsmXJtOV1kK/v2r7X62eD7+6zcljL9srrKIuWFaycSCowkyBIgMg5DybnmZ7OocK5f1R1TU8eAIMg2e/zDDDTXXXqVJ2qU+e85/3eb3x8HMuylp81mwfJZIqXX36VZDIx5/der5f29rYpomYuxEeQp15HRKshEEH2nkHk0tBxJ4QrENFqZHwYUdVkv7BUD3gDiGAU6Q0gKhrsz32zJVczMf0hLmbLgSkJmwDUJU0UZ17fhV/GpRPDYnaeGS9aFEBxtlta+819PqVl2uVK7AHA1U6kp5c/X72ZXXdYvFOci8CQeZCpJdRlNq5mMCL8PsoevIvUG8fInLqMEAJfWyPh3VuvOj33vO1OqSCoeO2skm+vvr1vNpbW/iX32fWey7R7Yq7jlR7TVtBNpdNdwjEXLb+0XYrlFj//d/w7loYlT8xuARbqR2+H+t0M3Ax/u8V8Km43CCFQvBrRVUtb7Crd7wZUZqrHldI2HlaVJYW4u/vdjGvtvE/MnIFlmPZqsDL9mhTDWPR0HumELAhVwRPyzbktUlJIzdg26EOoxWuwtKrdLHKmiCJJc+zYCf7kj/8XL7zwIsnk1FjO4/Hg83ldFYlhmOTzeQzDIJ1Oc/jwUXp6+7jS1cUnPvEbtLQ02+exoC+MvYAtpWRiYoITJ05y7Nhx/uEf/omxsXH3uF6vfVwpJYahk88XME07hGRiYoJnvvscqWSKT/7x/2Dz5o0LHrf4XKfTab75ze/w53/+l5w7e94NwVIUBZ/Pi6Z5UBSBZVkUCjqFQgHDMBgZGeVb3/o2V7q6+IM/+D0effRdeOdYHGy4o4V3/vf3LnnRSvWoeG+QD8lywFfmY/XDa+zJucubLO/9WUxlnhmOo6fyhBrL0YJzE2FXg6vdV0pJLqvz4reP8P2vHiQRy6B5VLbvWcPHfvcx1m5tweubPs9YyjE8Xo1opcbWXe2sXFNHU2sVX/j0S4wNxdn/4hnKogE+/p/eQ01DtFgRRvomGeuPo2o3xoS/6JEEAj2TJzOeIlQ/pZbJTqTp2XsRPVNAaAp1W5spb62aGsaXwDItLMO0A2tU5aa/L5eFqBFCEI1G8fl85HK5Wd8XCnlOnjxJLpe74Vmf7A7P4MCBAzz//Avk84U5t6utrWHdunVuTOYcBcFIt/1CWXsv+AIIj88ma1o32qkD82nbTLhhlR17jLPSUNUEw51Q3w7RGhabTBVDa6AAVhIpE2BlkBScz1WECCKUMuZvMgEiAGK+lSQDrGLojgJKFCmLZUmQGaSMg5VAyixIW74rcNItK2UIEQHht6/NfDeqO+Gcfj7SStt/SwlCRYgAiDKEEgERREqVRSfS0yazFqCDlUY63jFS5uzzk9Kpu6ek7mUg/HY2g3k6x+kpuKVTVgFkHmlNgMyVbJsBaxTBAuF8wgdi6YbDdrYFiae2guijuzAnU4iADzUcRCwhXnVu5MBK2ecjvBQzVYEJMo20JkEmkLJ4r2nOvVYOSgS4AZLEa8XM9pd5p92L7Z9nqv1Vp/2DTvuH7fZ3b92lnc/0wYhuH8dKgkzNOJ6Cfe18IIIIEXKex+IxFxrUFY9hgcw6z2HSeQ4NZ3Jgn4tQoqCUYbeLTbndFm2zzCgObAzDxDId+apiryCVGsL9O5YOOxWlJNY3yUTfJN6Ah9rVNfjLbv0gWkqJZVgMnh0mOZJEApHaMurX1aF6fgR9X5aAOUkZKUn1xUBAuLECqVxLn784zKxOsmeMUFMlntt4ElXEUvpPXTewLAuv13Nz+gexPBkfbxQs3eTCd48SuzDMlo/dR7ixfNY2uViaI3/zCqmBOKZuEq6Psu03HiRcnFCVIB/PcuRvXiXRO4Gpm4Rqytj26w9S1lJx2/bHRQ/Nixcv8cn/+Sf84AcvuHOUQMDPmjVr2LlzB5s2baSqugppWQwPj3Di5EnePnCIy5c7KRQKjAyP8M9Pfx4hBL/3e79DbW3tkuswMRHj7//+M5w+c5axsXGCwSAbNqzj7p07WL9uHZWVFRR0nf6+fg4ePMT+/W8zPGyrqQuFAnv3vsG/fO4L/Of/8gdEo7PbpRSFQoHvf++H/PEn/4yLFy9hWRaqqlBXV89dd93Jtm130LKiBb/fTyqZ5NKlTt5++yDHj58gkUhQKOgcPnSEP/7knxGNRtm9+x5UdSojjxACLeAhPFN1Ip30y/MYHc8VhnQ7oPS8bjTMgkHX90/Q/9o5Vj25g5WPbUFoN/fdJiVcOTfI9/71AJNjSRCwoqOWn/+th9mwrRVVu/rMxTO3La8K89gHd9DfNc53/mUf+ZzOGz88xeYdbTzxszvdEChNU/AGPFMGw8sMLeAlsqKSgUPdZCcyjJzoo3JVLaqTPr7/rU5GT/UjLUmgMkTLfavxls3twVZI5TFzhj3F92kI9UeMqCmaMTU01FNZWUE8Hp+1ja4bvPXWAc6dO8/27Xe5+y0nSo2zTp48xac//ddcvnx5zm0VRWH9+nWsW7fWrj/T18WdEkHP23HGHq8t2fQF7dhbw4m/dV/T9u/2RBuKabpLt1mYBbfAiiHNfnvijM7M1XqJQJoLPdQKQl2B0NqYcxIqs1jGRVsVIrwono0gKgADaY4izX6QScCcOq4salAEmBpobQi1Ze7yKR14mmDFsMwBmOt83HIVpAgh1FqEUg8isARSQDoEwxjSijkkhM50xc7MuqtIJYxQGhBqLbAQWWgizSGHvMg5ZECh5BhO4dYw0hpdIHRIIJRahGcdS11qclet+kZI7T2GEUsQfXQXVjaPlUzjX9OKvCo2VyKtCaR+ETBBqUDxrAcE0hx0zjPDzGsnUZDmIEKpRGjNIKKLkg03Ay4BKJMl7Z9mrudl5r0rlQiK2gBKDVIuLueEmfdzHGkN2ceUeea63+z/ikoxDaFEEVoHiPnd4aeOkUeaQ0hzxH5GZz2H2OWaTrlqIyhVLHkZ80cIduiqZODiKMdevsRw5wSWZVHdXM49P7mJ+vbKm1IH+xcomhT+OCDWN8nzn3qFK293E4j4ufeXdnLXk3egem7+KtFMFLI6b37ubc69fBEpJRveuZZ3/+G7CJTfTNu+mwszbyBNy/VTsQyLgTcuIAR0/PQOlBsULpCbSHHpG4dY9eQOytfU35Bj3EzkcwW++c0f0Hmph4/+8gdobLo69c2PK6yCafspzDNQ8QR9tD64nvRwnEvPnGD8/BBmTp9zWy3gZcU71pIeinP5+ycZPzeEkZ17IfR2QiwW4zOfeZoXX3zZJWkqKsr5wAfezy999BdYv24d/oDf9dA0TZNMJsPx4yf5x3/8LM8+8z1SqRSTk5N86Ytfpr29jV/6pV8gEAgsqc9MpVK88sprWJZFTU0NP//hn+XDH/4QHR3t+Hw+FEVxVT/j4xM8+8xzfOpT/5vLlzttL49Mlh8+/wJPPvk+du66e95FRiklp06e5tN//bdcunQZy7LweDxs376NX/+NX+Md79hDRUUFmmYTL5ZloesGfX19fOXLX+Mzn3magYEBTNPk6NFj/P3ffYaOjnaamhqnjctnKq3MvMFE5xijZwfJxXOzwkJCNWFWvWs92jKHFN3IbEXLhdJrZRUMJs4MkB6YRPWoN528klKiFwz2v3SGrovDSGkrYXY/spENd7Y6ypbrq1Mx7C1aEeLB997BGz88xWDPOImJNK8+e5xdD62nrtkmdptX1+ALeBjuidG+qQFVU+Zt02uplyfooWZTE53PnyGfyHHhO8fxlvmpaK8hdnmU0185SC6WQagKdVuaqdvajFDFrPsbCZnRJPmk3Xf4IgHUq4xuuF4sm6Kmvb2NlpYWurq6Z11sKSXnz5/n6af/mYaGBpqaGt39lgPFTiqTyXLw4EE+9am/5KWXXnElfzNRVlbGY489RnV1jbs/poG0TCfWVrelrOEKGO22TYMDZRAfscka7yKZD1TVjlnOZ1yyRzL7IXBNaq1RpNEJMg1Fm2k8IDzO7wZIHdfIdhqmQiJcgmhemPaP1JGygBC6PWE3uoFSJVSxnrLkB1stUCIPnI5imxsOCdDrkADFz506IpgKtTFtQsTIgJK2SSYRWoSssWxCyxyY43oUyy89RgkRZtkZm4Ta7EzW5zqG4ZBWCeYd3bjnu5ih1NVnhrIyOZIvH8Iq6JiJNGY8jcjpZI6cw7uiASV0lVk3pHOdMUFmbaWGFXOun05pqM7UNbOAvE1M6FkUrQOUituCrAEDaXQjrVGmX//S85jZ/gWwxrBkBqFZCKUeKRd+KU31Yc4zYvbNuJ9Lj+vuxdR9YSLREQsQKVNkQBppdiHNUew2KaL4zJSGpxVskkqmbGJWbXSVcbe+bZYPEwMJvvHnr9F9eojWDfX4Q17ioyn0qzDNu1YU2yU5kWFiMEHTmho0z3z9xY8QJIxdGaf7cC+p0TTp8QxXDnSz9T0bUT23gapCSvScQT5l+0boOX3OBdrlPeTNDwUrHlNakolTfejpPPX3rLJj4KXE0g13wGuTtDPqWBoNueSDzvjTkph53Q5jsSSyZN3pR/E+1w2DY0fO8PaBY7z/A4//O1GDbaC59qe3YermnCvFRXVE8+5VGDmdkZP9jJ8ZmLMsIQSqT6Ppng7MvM74+SGy4+kl+QPeKhTJjzff3M+3vvkdUqk0AMFgkJ/92Q/y+7//f9Pc0jyLgFBVFa/Xy/3376axoQEBfOOb36aQLzAyMsrnPvcF7r57O9u23Tltv4VgmiaRSBkf++WP8IlP/Do1NTWzjqtpGo2NDXzo536WRCLJJz/5p8TjtnVDT08vhw8f5a7t2/B45laMJZNJ/vXLX+XI4aOYpokQgs2bN/Hf/ug/c//9u90wptJ9PR4Pa9as5jd+89cwLYu/+su/JplMUijovPLKq7z88qt86EMfnDPyoKjQ7DvYzcF/2Es2lsET8MwiICo7alj5wOplIWqm9dcSLMPENCwsw7IJorlsC24BFFXBF7YzMbkGwpZFIZFFC3gJ1kVtpdFN7mvj4ymOH+gkn7XHmZGKIJt3thNYBuP1IoQQoMCKjhpaV9Uy1DeBZUkunuqn6+IwtY3lCEWwYl0dd+zp4M3nTuMPeVm5vh7Nq856rflDXnyBq1NJCiFAVai/cwXV6+oZONjF+Pkh3vrTH+IJetEzBQpJm1QMN0ToeHwTweq5F1SlJUn0TpCPZxBCEKwJ3zAfo/mwbLRQbW0tu3ffy9tvH5wz/CmbzfLVr34Nr9fLr/7qr7BqVce0+MelNsLMgZVlWWQyWTo7O3nuue/xla98lbNnz6Hrc68KqKrK3Xfv4JFH3onP57W1YLFBGLgAscuMbXEAACAASURBVEFkagKh+aB5LdS1ISYGkKdet5U1RsHO5FQkahTFDnWaWfdg1Pa0Ob8fyqoRrZtmmwm7k7SUTZS4/ideR2FSa4cZOWEqUiaR5qCjUHEIABFCKFUgAgjhv4owGwkyhzRHHJImD/hACdkhSe5todvhF1bWCeMp3shzMfpgkyjDSLOLqTAhDygRN/TI3rcAVgppxbEJIgNpjYAhEJ4OwI+7lD0LSsl5Crt8EUCIoBNq4nU+L4ZFTTp1kdiqhT67LkrlPISQglDKkXLGxEXmHMWR024iZIfVLHS9lcjC388BK5vHTGaIPLKT9Fsn7UN5NaxMzsk+dh2QOSyzF6wEYIKIuKFntjLDMUy2JrHbRYKMY5ldKMJrt/9CYW83Baod+mON4hKaStBpf7/9N8JWQcmUo1BzstHJDNLoRXjCdgjYvIRgKenYjzR6psoA+xgi6ITveZ16mHb4mMzZhBgWQqm0n5u5juD2YzmHpBnGJngECD9CREEJO+dj2c+rlXAIRJt0s59dFaE2OHX48YCU0HtumM5j/ex67yYe+djd+AIeW6IauTmEgmVJzu3v4fAPz/Hh//oo4cofD1WHN+TFF/IhlBSaVyVYEbA9Jv4NokiEJEaSxPrjhCqDVLZUoNwEWbOZ04mdG6Tn+ZNYhoWRKRCsjxLtqAUJejrH6JEuzLxOsL6caEctiqaSn0wzeXEYI50nUBMh2lGL0BQmzw/iry4jWB/FKphMnOkn1FRBoCpMZiRBonMUPZXDMkwCNRG8kQBYklR/jOxoEqEqlK+uI1AT4VrTz95qFBfsbji7dxNQfD9Yhomlm6g+ZwIs7QxXSIkW8DprEhIjb6Boip3SV0qMrD4t48l8zVkMt15KOOnUtsptG8oyE5OTcb797WcYGBgE7HPYsmUzT/3Kx1ySZm5jYFt537GqnY//2lOcPHWaUydPI6XkzOmzPPvs91m/fh3B4OL+k8Wydu3ayUc+8mGXpJnruFJKysrCPP7Eo3zjm9/m4NuHAMjn8pw9e45sNjvLPqJ43585c5Yf/OB5stksANFolI/80oe5995d83qIFo9ZUVHBBz/4fl595TX27XsLKSXj4xP84Ps/5LFH30WNY6I8E0ZOp/Olc2hejfv+4zuJtlTMujc0nwdf+CoXGGecXxGWbpFP5YkPTBLvnyQ5mCA9liIbz2LkDNvo9TZ4/qNN5ez61fvwR0vO2yFGb2W85PDAJIO9E+41Kq8KU9dUcUPCyf1BHw2tVSiKwLQk6WSOy2cGuOu+1ahCpff8CMO9MS4c6efM2z1UN0YJhKbfp6qm8PDP3Mnu92y8pnCjsqZy1n/gLtKjSeJd4+TjWfJx+/lAgK88wKonNtO0s23ecZCeLTB2ZhA9oyNUhejKKtvH6yZi2YiaQCDA448/xne+8wxnz56d82GZmIjx2c8+zalTp3nyyfeze/e9tLQ0EwqFUBTF7bzmUp6U/hiGQTKZZGRkhEuXLrN37xvs3fsG586dJ5VKLbhK1tLSzEc/+ku0tbU5HwLeAFQ2IopkiqqBx2+nD9xwHyI+aoc8BSO2OXBRuVLRgNi4B3wzBvH+MGLLQ7YSR1FtNc4MOK9hexXdJWlUhNqI0FqB6QynEGGECGPpF0DGnE89dgiECHN1T7+FtMadEA4DlBonLCSCO9F1ailkwVESmM5EeDbc623FHSWNQ9KIIEJtQSg1zoS1pI6qjrAmsIxud/IprREwwwi1xVE8zDiQsAcqQqkAtda+XkqlQ5p4mRUGohoIK4ZlXHGOgT3BtcZsr4851Q4ehNaOmMbLS4fUumhfLwRCqUFoK1h4gqws8v1sCFUFVcGcSGDpBlY2hxFPIXxe27DvumCCNYEdJteAUJvta1dSR6HqYE1gGV1TxJQ1iTSHEFobktmM982FglCqQUmB8DntHywhTEqhgznmEIf2apodNjeBUMNzbO9sIsFWuo0hjV6mSBrb20koDbaHj/BNK0O4vjlZpEzbdWMhozTTUeuMYJM0CiiVKOoK51ks7Z4lQman1D3o2CRPL0IJg4gyP7m5MIqmkpYpUTT7GbNMu69VVOGmZJwlCcUxWStOCBTFneS6q0jSNiu3DBNFs+8d07RXv4SwV57cgZ20v7MMi/hoGr1g0riqirLKIIpix7mrJTHdU3Wws/whWbS+0omlL05ihCLcsouwTEk2lefCoR7GBxIUcjpGwetufy1x3LcFBNSvrWXXL2zn8ptdROrC3PX+rXj8t3fGnxsJo2Bw4tnTHPnmCdY9uJoH/sNufKFlzq43B6RpkY9nyE2kUTSVQjKLNxJwn8XxU30UQx77Xj7Lqg/eTbipgsvfOEQ+lsZXEWTorUvU3LWS2u1t9LxwmtptrQRqIxjZAl3PHaPlnZsQquDyNw6iBeysLMNvd7LqyR14owEKyRyD+y4Qbq4kO5Jg/EQvaz98L5554vSXdF5uCLrphpWblomiqKiqgmmaWJbl/u0qh7DJUdOcmmgpioKmzfZmK44D7bIkihDIeRYximWZpoVlmUg5f7m3HSQMHe6m57ULrHvyLsrba0iPJDj1+bcw8wZ3PHU/wboIqcE4p7+4n+b7V9O4s51cLMPJz+0j2RfDMiyC1WHu/PgDBEvTzpbgevwobmdICZ2dV9j/1n534TYQCPDEE4+yZs2qOecapRBCoCgKW7du4eGHH+TihUvk83my2SwvvviyG760FITDId7znidobV2x4HGLz0NLSwtr16x21TGWZdHfP0A+l4c5mrFQKLD39X30dPe65axfv46HH35w0RCt4ncrV7aya9dODh48TD6fxzRNjhw5Rm9fP9U11XOWYRkm6bEULfe00XJPu51lZ5HjXA3c5zdvMNk3Se/Bbrr3X2H8yjjp0RR6pmC/+y1HeXjrORoQULuunu0f2Ym96GxD9WlUrmtk8uIwqf4YVZubQdzEkGMJ8Yk0iVjG/cgf9BK8QR5lmqYQjvjdDEp6wWC4P4ZlSVQpiY2mGO2PU9MUtdtZCIwZaa8tU7G9j64BAoGiKbTctxqhKJz/1lFinaPomQKKRyVcH2XlQ+tY/e7N+KL2HH6utsiMJhk9M4hQBIGqEDUbG1E9N9dyYNlCnwC2bt3Kz/zMB/jUp/5yTq8agFQqzauvvsbhw0fo6Ghn06aNrFmzhtbWVmpra4lGI/j9PhRFxbJMdN0gm82STCaZmIgxMjJCX18/vb09dHZeoaen15HqFRZlUqurq/nlX/4Yjz32SAkrLewQp3DF3Dv5QlA73aDXHVz4gm5GJ1H6HSxcposCUsZwQzhE0Fkd9zqTu9LBCSDCCLUOaRRX1VNIK4FQw1f5sMuSCXsdQm2z1Siunw7uINFWqQRYfBKoI63BGcogOzSjSIiUTt7AC0otQhNI/QKussYcclRC8/t6IPwIbTX2JHnqgRFu5YvH8IBSjVANh2SxDXOllURIHcT0h21q0DjzsZDMJnUcNcdSiJhFmqb0vlXCAQLr20i+cRx9cAx9YAwl6Cfy0F0o/mWaQChVCHWlo6SZum7T20U63jZ5bBJtFCFrQcw92LsZcNtHhBCeNdhtslD7exFqHVCwQwuLIWBWAlSHGJkPMueEhxWVYQKUahStbZZybeq+UUBodv2oLCl/NvFs/5K0fYKKIXwiYoeZOeW75yOl7X0jQg45qDt1s5ywqWGEFl6y987sc4XesyMcf+Uim/Z0kJrMcuHtHvIZnfr2SjY/0EF1U9TNBCKlTeqM9k5y9q0uBi6NIYSgcXU1G3evpKpxaluAwctjHHj2DDseX2+v/O3rYswxs123cwUbdrehagqx4SRHXrjASHeMy8f6ycRzvPmtU3QeG0CogpWbGtj9vs14/Jo7oY0NJTm7v5vecyOYhkndyko27m6jbmWFTQKVTATzGZ3es8NcPNzH+EACISBSFaJjWxNrtregeVWSE1lOvHqJ7lNDHP7BeXKZAl/701fwBjSEotBxRyM737MB702Wvi4X/BE/2z94J3f85GYUVcHj1/5NmzMX0gW6DvYw1jlGaksj0rw5I30t5KP2rjbiF4bQgj5WvvsOVJ9mhyIJCNaV0/7T21F9Gmf+6XXil4YxUnkSXWNs+Nj9BOvLGTnYSd+r54i2105PGSql87dFbjRJdjTJul/YjeLVSA9OEmqsQPV7UDwqtXe10fzgeiYvjXDhS29RiGevi6gByGRyPPvdlwiXBREIjh49zcaNa9h+9xbe2neYc+cuc+edG3nw4XsIBu0B8vhYjGPHznDyxHnGxibQVI2VK5u49/7ttLevcH01pJQYusGFC1d4/dUDDAyOUFNTxR13bsA0HUUixctgEzrDw2O8te8IZ05fpFAo0Lqymfvu3057xwon5fHte+9bhsXI8V6adrYTXVlNsi9G/5uXsAyLtkc2EqguI9kfY/BwN833r0YI0Pwe6u5YQbCmjK6XzpLsnUDPzq0w/3GGadp+lUU1DdhJRO65dxd+/9Lv8VAoxDse2MOXvvhlRkftsMyuK12cOnWatraV7iLzQqirq+PunTvweJY2hvP5vDQ0NqBpmkteJhIJDHPu0N/JyTgHDx521TSqqrL1ji00Nzct+Tx9Ph8bNqwjGAyQz9uLUxMTE1y4cIGtWze7Hj6l41WhKgTKHVXRMnedxec3PZLiwovnOPu904xdHKGQLtz09MhXCzkHuaB6PTQ+sJbRY90M7L1A1aYmws2VS16Avd5+SgKFnE6h1INqytli2SHBWcSbWtTLJHO2kl0R7HjnGrbsblu0HO8c4XRLgjOP1QIeVjywhppNjcS7x8nHc6g+jUhLBeGGcjT/AtYBEqQpab63nbqtzYRqy6jb0gw3ecy0rEtpZWVhPvzhn+fChYt885vfcjuNmbAsi3g8zpEjRzl+/AQ+nw+/3++kjtPcjm9q5cTCNA103U5fZ7O9hruSuxiEENTV1fHUUx/jqac+Rnl5ufv5tWIpDPWikIYdVuTuFyoJlZgpi8RWmShhpPCALPqOJLFDoa5WbSFBlCHUFVMT9lJySJToauQUSTP73IpqmqSdGanoZ6NUOMa96qx0jMJhguzzqQClHGkNOcVlkNYkQg053NBc18EJeZpWHjO2K05w7WNIEbTDYQB78j23v8x8Rm0L4Xruo6lJu80oC49GeNcmPLUV5LsHQVHwtzfhXdkASxgQLA4PilrnkG/T6z5FpCk2WaaMIa1h7N4q67RL2S31qplq/4XDJqfaX0UoVUgx4KpqpMza6pc54PpGyZgTIlYsMIyitbpE1UwidaoOxXT3i6kuTKQ55qjVADSbpHXUcdP2c1amXfJJqXMUcXaIlbRiCJl19r16VY1EMtIb49V/PUrXqSFymQJen4dcOs/h589zdn83T/7ug9StrHAJkq6Tg3znf+9lfCBBZUMEy7I4/solTr56mff9zh6aVte43hqxoSRvfP0ERt5g4PI46cksqqaQTebRvCprd9pGdnreID6SIpPIuZmeTMPC0E2Eqdhx6FOVZrBznO9++g16zg5T2RBBUQSn37jC0Rcu8L7feYCOOxrdbjGbzLP368d59UtHMU2L8hqbCE7Hc8TH0rRtbkDzquQzBYavTJCMZcg74QOGbqKoCopiE1S39xBxfhTfqZpXRSsxqb2dJ6o3GrGBOBM9Mfd+uxkotoOiKXaqT1XY4SmqgjTtsKNwcwW+ipA98Q56MfMG+ckMikclUBNBC3oJ1EWxdJNCyiaT3VcJuBMZ1SH3E91jqD6PnSo3aq+wa34PZa3VaEEf3og9cb3W1ctSFPIFXnt1PwMDI9TWVtHT3c9zz7zM/Xt2MDw0xuDgCK+89BZV1RXs3HUHlmmx741D/O3/+QL+gI/y8ijpVIbnnn2Z55/fy3/5b7/NuvUdNkFsWRw9epo/+Z9/x/DwKCvbWui60sfrrx0gmUhNU9ZICd1d/fzVXzzN8WNnaGisRdM09r1xmB9+/zV+53efYsfdW11lz+2EYphRuD6CoqmkhxNYhklqYBLN70Xze4h3j1O7pZlEXwzN7yFUFwEh8IS8tD64Fj2rk+iZYOhI960+nZsOO2OSzqlTp8nlbNJBCEF9fR0dHe2LqmmKKKpqVratpLGxgdHRMQBisUnOnT3PE0885hIYC5XR1raSurpahFi8vy3WLRQKTitb1/V55zyxWIzz58/b6hLAH/CzelUHXq9vKiRwCairr5tmSZHL5ejp6XXLLWbnM5zJvqWb1G1pomffZQaO9FCzvn6W2kAoCp6A56pCKovjjLFLoxz+lwNcfPkC2cnsj3ZYo4CylkpWfeBuLn71bU7+3Ss0P7iestZqPME5LDScfbxlfjtUdTmqMOO+z6RyJOOZBfa4duh5g9hoktJbtki4CCHw+LQlZ3y61v7ZDWPUFEJ1EUK1JQvNYvZ2swuA6Moqtn50tz1lVgWa7+Yv0i0bUVMcfLS2ruD3f/930XWd733v+6RSqQX3KzqsZzI35mbxeDysXr2KX/3VX+FDH/oZampq3PreehhMEQaCucM3mPqeotpjKq22lPlrDEVREGoNxXTe10o8ud40ctIJpcKun1KJO5mec//i+XhAKQdrhCmD4TjQME+YjVi6asCZrCM0hAjYdYQpkus2gdQN8pf78TbVIPxejHgK3+oW/Ota7Q2EwrJlnhF+h2xYbKDisdvQGsO+Ty1HvWWwcNasG41raX+vfd7F8CdMkNYCfIYJZowps2rFCd8rc4pdqAJLrZ9uZ5By/aaclOhzmI5PnY6jDlHCNrkqHZJXZm3CR4Sv3UJIQjaVZ7hrgvf/7oOs3FSPnjd46zuneelfDnHwe2d57KmdtuokluWFzx1kYijJ+35nD21bGpCW5OTrnXz3r99g79eO877/a48bQiKlJD2Z5eiLF9nzwa1sfqADX9BLPlPAH/K66Rqrm8t54tfuwTQs3vr2KYaujHPfk1u4+93rEULYk0xn9SObzvPal4/RdXKQ9/z6btbf04pQBJeO9PHNP3+Nlz9/iPq2RwhXBJCW5NyBHp7/7Ns0dFTz6Mfupm6lnTkqncjhC3rwOWZ6lQ0Rnvj4PSRjGcb74xRyBk/+3oNEqmwyu7QONwJLG1BfxTMwc89lfu8tdQJw3auBSzjO1RyjOBEYvTxGYjh5PVW7dgg75M4s2D4kQnGMw8UMXxHnf2/EjzRM8pMZVJ9GPpZGKAJP2I/qVW0PmoJBIZ6lEM+ABH91mFBjBUNvXiLcUknzQxsINVaQHUmAYhNEyw2JnelzYnyS3/rtjyCl5D/9P3/GsaNn+a//328zMTHJJ//H33Du7GV23L0FRVXZtn0z/+8f/jpNzfWUlYXIZnJ89SvP8vnPfYu33jxCx6pWPB6NRCLFl7/0DH19g/zH3/sVdt+3HcMw+OEPXuev/uJpyqNTYebZTJavfvlZDh08zq/9+ofZ846daJrK8WNn+bM//nv++Z++xqpVrVTX3PgsctcKf1UYf2WQ5MAkhWSeePc4FatqkZZFomccI6eT7J0gWBN2DYOLqu5pYaX/BqHrBXq6e9ykIoqi0NTURFl4AbX2PCgvj9LQ0MCJE6eQUqLrOj09vXN6xsyEEHZW3PBVHldRpitk5+sDpZQMD40wMREr+RC6urv57nefRV2ESCot5+y58xQKU4oLXTeIxSanHXvkzCBnv33MziYGGFmdsYvDvP7HP6C8tQpfxF9y3wmiTeVs/fDdeJcYYlMklsYujbLv/7xO5+sXMXI3PonAjYaR1en87lHGT/WTHU0wdqKXkcNdeKMBm9yaa8FRUWh/7510/PR2hHZ9z7LADnXyBzykEvbYcXwkSffFYdZuaVmWrE+liI0luXJ+yCXPVU0hHJkKwytVOy+GhRPMLA5332soQtEUFG2mFcnN7VeXdcRZZJ83btzAH/3Rf6GhoZ6vf/0bDA0NO7LUmwdVVampqeEd73iAj370I9x77z2EQouTErcWS7lpZ2rVrnXE7kWICMtjQmo4abKLq1kaQpkKD1n4YRQI4UOi4YYmyRwCnatKa70gBAiNKXLoBur9rgFWNk9y7zEiD29HjYRJvnqE6CM7USumextdb2cFMGW4vMAmQtgTfqXMaRcDW1WTtkkucXuFfSyl/QVaSYsv0v5SR8pUyTZex29mGf15rAxThttFNZ090F78fFSE8NvhUE6WKVsldG0eNUUoqsLq7S2s27WCgDOouvvd6zny/HnOv93N/R/YSrQ6RP+FUS4e7mP7Y+tYt6sVv0NybLyvjQPPnOH8wV4mR1LUtU1NgEzTonltDfe+bzOR6tA8xxf4Q16kJfH67ZAEX8BDoMw/awwz2jvJmX1XaNvayOYHOgg7KZzX7WxlxcZ6Lh8bYLR3knB5gELO4MQrlzB0i0c+uoMNu1e6PjYzLRIVVeAPe20VjaagagqBsJdA2fRB5vWq6KQlp3xySlJCSlOSS+XJTGYoZHSkaSsvvEEPwYogvpAXoRQFeAsR6FNy44VudeH481yXf4BukkvkySay6DkDaUk0n0YwGsAf9aPMM1ksnveCx3a+sgyLbDxLZjKH7qzmqh4VX9hHsDzgZGFwrudiqkhpK05yqTwDp4coZGylpbQkpmFiGfOoSgRz+h9dKxRNIdhYzuAbF+n+/gnKVlRSsa7RJmxKV/sUW3kTXV1P8FgPnd86TKA2QqJrlOqtKwg1RIm01zJ6+ApGtkA+lrZXvBWB1E30VI5oRy0V6xvwhP1YzgSrdLVeCGGbKS7j0Ki6ppItW9ZhWhY1NZU0NNSybn0HY6MTlJWFmIzFMQwTn0+lqamexsZae+FHSqwKiz17dvKtb/yQ/r4hDMPA49Ho7xvi2NEz3LltEw89fC9V1XZ4+ePvfpBnv/sSE+P2YoyUkv6BYV577QAbNqzm4Xfudre9e+cdbL1jPfvfOsqVK31UVVfctmNCzech0lxJeihOPp4h3j1OzeYm27Pj8iiZ0SSpoTih+ijeEoPL65mY/Lggk8kwGU+4ahBFUaiuqULzXP20JxgMUl5ePk3pPzY2Ti6XJ7JINLgQgkg0gs93Y7xALMtiZHSUQmEqVXoqleIf/+GfePqzn7uqskzTmpYMxrIs2xendJuCQS6RwyzJwFjRVm0rmKV00xgX4Y/6lzwhLyI9muLwF97+0SNphOOB5Z+dpcjSDUaPdjNxZgBpWq5KppCYnXynCEUV6Jk8S5mvzLzGs/o0ARXVYcqrw4wN22rxdCLLGz88xV33raG2qXxZ5hhSSvJZnQOvnKOvc9QVQXm8HhpWVLk+hsVxUDZdIJvK296BM8oSCEJRP8GyW5OV8nZ5Lyz70mCRrFmzZg1/+Id/wI4d2/nCF77EoUOHicViN5SwEULg9/upra1h165dvPe97+GBBx6grq4WVb0dzeM0m0CQNkFhK1JM5iIopkJkCnbIFFAkOa7tbeylGGZ13ddEGkhZoogSKnbHMn8HNLUvSCymnYM07J9FqjW9Y5JMT8nM1P/ScFQ0tyeEEMiCTv5SH1pNOfrACIX+EbR0SVicz4NWVY5Urqe9BMLNvLUUeGxSxyUUdOfn+jwMlgtLb/+Cc48tFTmmpckWAZdEuWYpwwxImWVKsSPsZ0YWQCxhUCJnPC9u32GxVHJzLiiqQm1rxTQ5aqg8QHVzlLG+SdKTWSJVQUZ7J4mPpOg+Nch3P/2Ge0kKOYPxgThISE1mKc1zp3lUmlbXECqf37Rt6mxmD0pKt5dSMjmcYrw/jupRee7v3nTJAEO3GLw8TjaZJzGWRiLJJvOM9MaoaoxQ31bletfMe3znvpq5xXK9O6QluXKgm84DdkjC2gdW0bSlgVwiz5UD3VzYe5nh8yOkxtKYhonH7yFcHaJuTS2r72un7e4VBMoDiw6qEsNJjn37JNl5BoKqR6Xt7lbad7Ze9WpdUQI/0Rvj4t5Oug/3MtEdIxPPYhkW/jIfVSsr7SxK2uzFAM2jsnpPByvubJ63O1JUm5GaHIhz4bXLdO7vYuzKOJnJLEjwBr1E68to3NjA2gdX0bSpwZbYz7guxQFhLpEjM5llciBBrG+S0c4xzr9yEdMhZgZOD/Lq3+6bFhZWhBBQVlvGpsfXU1Zz9Svyc0GoCvU7V6H6PBQmMzYhoynU3LECELaxPJK6u9vRAl78VWFWPbmD8ZN96Mkcze9YT+XGJjxhP0171toGwfEsZSuqqNrUTFlLJZmRBGbeINE1SmY4jp7OU7G+kcb719L88AYCNWUgwFcRYsUjm/CVLy2LzaLnJgThcBCv14NumHZIU0UETdPc8HbDmDIOzufzdHf1c/bMJYaGRkmnMwwNjpCIp9B1w+3Kx8cnGR+LsfLRJiKRqXaIRMI0tzQwOTkVrjo2OkFvzyC6bvB3f/MFVMdA2NBNzp/rJJVMMzIydltHUygelUhrJWNnBkgNTJKfzBBtrUKakqGDXXYmk0SO2i0tqHOFEdzG53ajkcvlKeSnSAYhBKFgaNFQpbng9XoIBKaPezKZDIaxNO8fn9eLeoOy60kpSSWTGDPmVnbIV37una6ibMuypj0j9VubqVpdu+R7S9EUvCXqWpj/XSqlxCyYXHzpPBdfOv8jQdIIVeDxe/CV+Yk2lVOztpamO1vwzSAXtICXtT93D4X43JYgcxcuKFtR5agtF0chZ5DP6oTLA3MOVWubKmhur6Hz7KBj3m5x6PULPPflA/zUR3ZTXmWHz1/Pwk0hb3B430We/eJ+UiVjj0h5gFUbG1FVxW5n3eLswR72fvckw90x9IJZ8u62y/IFvLzrQ9vY9fj6a8r69OOCG6LhLjZydXU1H/jAk9xzzz28/vpeXnjhRY4cOcLAwCC5XA5d16+aaS2Fqqp4PB58Pi81NbWsWbOa7dvvYs+e+9m4cQNVVVVo2gJGQbcabspjm+SQMomwUqBUuB3jdHmY4YRLFF8O6jWlgLYLdkiiZYEJstSgKouln76KepnYapoiSifbYxA0ewAAIABJREFUszF1PUx7girT9sRXZp1JedG/pzhxd7Lx3KajFiXgI7h1Nem3T2Mm0hT6RjDjaTvTkwNvcy0VTz6EErgeZllgP/JLbBehOESN87e07Ha+hY/S9P7CtEkkmbaJQpl32t8O1Zre/ksgDd2DFKYRe0J4l+9ZkUU1T4Gp8Dtpp7W3YvPvN1cdmXEtrhMCewJd2lcqqkDzapiG5U5o9byBaZjEx9IMXBpl6oaQ1K6ooKK+zFXkTJWj2KZwyxHCJ8EomOgFk3Q865oZFxGtCdG4qopQhW2QbugmRt7EF/Cgem59KmppSXqO9rHv6QO2qkZK/FE/h796lBPPnSE5mkIWV5eKE9TuCXqP9XPhtUts/YlN3POLOyirDS9I1qTG0rz9r0eIDxYnr7LkX/D4PaiawsodLShXoay0B1kmnfu72ff0AXqP9ZFPF1AU4Wb2Sk9kGL08Pot0c0TPeENeQtUhWu5ocrNCzNxOUQXDF0Y58KXDXN53hWwyV2KYa/832jlG16FeLrx2iZ0f3s7W926aM2tTeiLD3n98i0v7OsnGc+TTBfSsjmmYbllD50cYvjg6T/cmaFhfR9vdrctC1BTf695ogKY9a6dCFoWgcmPz1EVAUHNHq/t3oDZC80PrpxRVxbCo8uD0crBVSP1fe5tgXYQVj21GKArDBzuJnRuk+cENNOxe7W7sjQZoemDtshHRQoCmTsn5BQJVVWfSywCk0xm+8bXv87WvfA+f30tDQw3BYIBUMuOqIYowdAPDNPH5vK66CUBxFulKnwW9oFPIF0jEU1y62D0tDKiiIsqKFY1UVVUs1ynfECiqQllTBZZhMnpqAM3vIVwfRagKpm4SuzSCmdMpa56dFhn4N62osSwLa8b8wiZprv6iCCGmTZYlEtNaeipocYOz++iGMd3kVwgCAT+qen3jFk1T8ft97jNSDEFWnSw50pSkRhL4y4OOqnE2LN0kG8sgJfjCPts0fYH31mRfjLPPnSIXWzqhIVQ746RQpmfZtEwLszB7bOT6g5V8JqV01ZbFLJILHlMIyldU0LSthbr19dSuqyPSGCUQDeAJeKcpZYWww0ztvvwq5yFL9vWBy8f6Obu/m/d8/B43nLsUZdEA2+9fy6HXL5ByCKP4RJqv/+PrpBNZHv+Zu2luq3EVzaXnOvt408/DNCwmx1Psf/ksX//M61w+M+Buo6gK6+9spaW91i1rsHuCL//FK/RfGqN5dQ2ZZI6JoSTtmxtIxjIMdcfYcl871Y3R23P+fhNxw4LtiwMRj8dDW9tKWlqaeeKJx7ly5QqnT5/h+PETXLx4kdHRURKJBOl0mlwuR6Ggl6RwFE4aRxWv14vP5yMQ8BMOh4lEItTX17NqVQdr165h1apVNDc3U11dhdfrdVnz27uBPQileop8kTksswdFKNh+GErJw6AjzVHH3NUZvCgRhIhybW9jcY37zQVjqk5g/y6vx3No/tAU+3pYIFN2ymwrZhM06CX7FP+fa1h4e0EIgdRUQjs34l+zgkL/KMm9RynbcydaNOwO1oXPi7IcJlbiaiaqAoEyI2To1imTphN0Caf9Jx0SxgnPsrdk9r299Pa3ib6S+1loLE+IYMlUWc5cKdKnk53XWPL1QEpJJp7DMi03BbVRMMkkcngDHrwB+3URKPMRCPu4572buPenN89aKVQ0hVDkBqquBPiCHoIRH1vesYrHntqJxzv9VSZUQdAJmfL6NXwhL5PDSQozsp/MHNzOwg3oNiTOYNAZRPYc6yc1keHkc2fQszpl1WEi9WX4Ql4sS5KZyBDrmySfKTDZH+fgV47gL/Ox6xe2451jMFaEL+SleUsj4ZoQRt7AyBnkMwXS42lM3bLJoKuMAi2qU/pPDfLKX79O73F7MFbRVM7KHSuoXVWN5tVIjibpOdpP/6lBCmmbhPcGPZQ3RgmUB4jUlVG9smrBV1BiJMXez+zn8ptXEAIqm8sJ14Tx+D2YBYPESIr4YAIjbzB8YYQ3/mk/ocog6x9eYw/ES9rT1E3iQwmycTvrhDfowePXyE5mMZyBvMfvwV/mm3PCKxAEKwJzqoOuFVPhKTOoqllSrlk7zn3ZSj4vZtbwVYYYO2JnGcGSJHvGKV9dh+aYV840LV9WiHl+L4WE8+c6+exnvkZrayOf+J2P0tbeQsDv5+TJ8xw/fnba5v6AD5/PSzKZRtcNVyltWhapVHpaNphA0E8kEub+PTv4zU98BL9/BnmsCCKRq82YefNQNBQOVIXxBH2MnurHF/ETrClDmpJAdZjxswNYpkVZY7nbftMSFLivRDn9u5kojQx0d59nDOYa5pfus0g/egugaZpNFjqwvWUKSHn1htmmaWLoU+8OgcDr8aAoNzdN73zwaB6U0sWK8ii/9vGnWL9+/XX5FAkhWLNmtbvgXfwMnOuZKXDyK4do2dVOpKkcaUkCFUF8ZX4QYOR0Lr1wlksvnLWz5+xoZd1PbCFQFZpT+WjpJj0Huhi9OLooCaZoCsHKENGmcspbyok0RPFF/Gheze1vhs8McebZk9PIGkVTWLFzJY1bm+1rUxImbOQMspMZUqMp0qMpkiNJCqn83OGwClS0VrLt53dQs7rW8ZmZfu1mXsvieP5q4CbV0a051cbudpZkciTF+EBiTtNpIQSaR+Xud6zl9e+d4NDe866J/vhIgm989g2O7+9k18Pr2bqrnfrmSqJVYXx+j6tYLvpf2WFuYBomqUSW8eEEl84M8OYLZzi+/xITI8lpdaiqLePB926lojrsntOV04OM9sf5qY/vZtcT6zn00gUOvXiBX/nvT6AXDF75+nFSsSwVdeGrvWTLAjd83LDsRYHrXGR0Q96lXFTVPRM3zhWR6SelaRo1NdXU1FSzbdudfPCDHyCTyTA+Ps74+DjxeNwla3TdcIgaxVHNaPj9foLBIOFwmPLyciorKwiHw3g8Hjwez7SOZOaxb0e4PiBqNViTTtYjC6xxLD1nG4uKAHYog460kmBN4koZRRBFbaaYvecaa7FM9//syMLrM5yd21TZfnBMe4Ju9mCnAi92oE66bFFM2aw5vzsrKDKJa756G0J4NLTaCpSgH5kv4F/VghKe3bY3/76+PZ6j6YTlINLsd8jAme2vAWoJueKE4VkJliwDnjVAsEnN5b0SM48xPdX41UFhObpy07DoPjNEOp4jWmOrNcb6JhnpmmDllgbKKoIIRdDYUUVFfRl9F0YRQhCtCdmTBGlnRbIs64YrV6qby6lbWclg5ziGblLVGHUHXZZlh+UUTYoDZT5a1tZw5fgAFw/3UdkQweO3+ycpJdKUqB5l2sBRCFtJlJrMUcjprneGmxRvGcOgeo700Xe8H6EINj+xnk1PbKBuTS2BMh+WKYkPJTj/ykUOfe0YkwNxMpNZTjx7mo5722ja3DDv6mRFSwXv/aPHyKcKFLI6hXSBkctjvPo3bzDRcxXqrRnIp/Ic+/ZJ+k4OYpkWdatreegT99NxT5udtlzYg97JgQRv/vPbHP3WCfSsTrg6zIO/tYfWO5vxlfkchdV8EnjoO96PtCTBigBb37ORtQ+uprK1Em/Ag5E3GOua4MQzpzjx3BlyiRyx3kmOf+cUK+5spqx2uuolWBHkvo/tIvPTxXeAJBvPse/pA/SfGkQgaL2rhR0/cyfeoIe5+j1f2Eu0YRFDitsEQghQFRrvW0uoLkpuIgUIKjY0Eu2omztM5kZiXn5AMjI8zujIOD/5U+9i0+a1eL0eCgWdK529JJPpadvX1VXT2FjH2bOXGBkep2VFg2OmOkbn5R5MV4EjaGioZdXqlVzp7CWXy9PcUo+iKEhpqy0Mw8DrW1q65FuJQGUIT9gmatof24Qn5HPJmSvPn6a8oxZ/xVSK5OxEmnw8QyGZIzuewszpTFwctsMoA16CNWV2+0vpbJulkMiRnUhhZHVil4aRpokW8BKsLUP1aiAhF0uTm8xQSOXJjqcwcjqxSyOAnQI3VBu5+ffVAgiFggSDwWm+MvFEEvMaMpvl8wXS6cw08qCsrGxRI+GbASEEkUiZS1oCeD1eduzYzuNPPDrt82stf75wMcu0GDs3zMjpQYQisEyL6jV1bHpyG+Urq4h1jXPmm8cIVoUIVIW49MJZfNEA696zBWWOMUI2nqV7/xUKqfnHakIRhGvLaLuvg44HVlOzto5gRRDFozieZwB2m1986TwXnj87jagRiqBl+wq2/+JO25erFM4YxsjpJIeTjF8epeftbnoPdpMYiLsGymCrifoO93D482+z85fvpaqjekHPtUU9ZBZA77lRjrxwfsF7V0roPTeCtsjYq7G1ip/6yL0MdI/R3zUV+plN5zl16AoXTvVR/vkQDa3V1DaWU1ldRqQiiD/oRdXs/lPPG6STWWLjKcaGEgz2jDMyMEk2lZ9Vx0DIx4M/cQc7HljnGhZbliQ+lqYsGmDL/e3UNpdTVh5AUQWhiJ9IVYj7fmITn//kC1w81k9VQ+SWzOkzExnOvnyRjntWUt4Uvb7CJPQc7SM1lmbdQ6ttQnGJuGm9aulFLhIroVCQmprqWTewLNF8z9U4czKVP7LwIbRWMEBaI9i/JJFmCpdkcL03wJ6EhhHaClCq4ToygCwfZnQMIoyiruDaTWc1XE8QB27aZGsUaXaWKHZs9ZFQKh2FUcA5rpj6kQbSuIyUOW5HZU3pCoUS9BPY1O6GOC3/vX215z/zxXArbzYLaQ4hjS6mSBc7/E8olQhRZhOXrnF0sf0LWMYFsJYarz3zHO1QvLl0OteO0pIUhFJnZ2G7ZnPwANer+pFS0nVqiJe/cJh1O1dQyBrs+9ZJ9ILJne9cgz9sT2oaOqrY8cR69n7tON/59F427m4jUOYjl8oz1henujnKtnetRfOq1xXauhCqGiPc85Ob+N7fv8W3/2ovdzy0irKKIPmszlh/nGDEx853b8Ab8KB5NbY9spbT+7r4/j/uJz6aonltLQDx0TSqR2HH4+vxBaf6K82r0thRRdepQfZ96xTrdq4AIFwRpKG98qpXRBaCntXxBDxs+8nN3P8r91BeJJ0chKqCVLbYhqev/cObFNIFxnti9J3op35d3ZykmBACRbUJimDJJM4b8uJbYvaN+RDrm+TKgW7Mgok36GXLezaw9oFVrvS9ODGqaati58/dRd+JAQZOD5KeyJAcThKuCbkpXBe6hoWMTrg6xO6P7mTb+7cSjAamPR7hmjAVzVEKGZ0Tz522Q31ODTLaOW6HJ5Vs6/FrNG9tnNb9JcdSHP3OSbcO0foIHfe2EZhPDXbL37NXD0/YR/WdrXOKTG/quGmeQwkElVXllFdEOHToBPvfPEp5RYTz5zt55jsvzDIybWyq4x0P7uKLX/g2T//TV3nonfdi6CYvvvAGY2MThEP2vS4E1NXX8L73P8pf/cXT/MX/+gzvevR+qqsryOby9PcNEQz6ee9PPUIotDypb28UvGV+Is0VTHaOUrWmzslColLeXoPq81C5pg7NIZ4t0+Ty907Q9dJZrIJBPpnDMiyOf2Yvqlcj3FjOnR9/gPKOGoy8waVnTtD96jl720QOSzentm2Isu03HyLaWoVZMLj8/VN0vXgGM6+TT+aQpsXJf96H6tUI1pax7TceoqJjpj37rYPf76eurhZFUVyV/tDgELpeWHznGUilUoyNj7t/K4pCbW3tLN+aWwFFUairq51mVlwoFBgbH0dV7YiEG/msGwWDbCzDins70HyanRXquyfY/tRu0sNJjLzOlg/toKKtmmNfPMDAkV7aH1qLPzrjuZOQGIgzcm54mjKuFEIV1K6rZ/sv7qT9/g780cBUymfEtH6maGo/UwVZNPJXfdqc73EpJd6Ql2BViNp1dbTvWc3IuSHOPHOSS69cIBPLuP1pIV3g/A/PYhYM7v0Pe6jqqLanJHOUWTxHp7ILhn+VjpukhL4LI+z9xglqWspdtfOsfYCJwQT1KxfOYqd5VHY9vIGJ0SRf/OuXGeqbcK+3lJDP6gz3TzI8MOmErApUTXWulV1G0d/GNExHJTL3sQIhHw+8ewtPPrXH8b9xT98uT7WTGSDAH/Jh6BaJiTTRqpCbaXO0L37LfMRy6TxX3u6mfm0t5Y3R6xoDSCkZ6xxnvGuCNQ+suqp9bxn9vVj8278FuP4zIozQWpGGAdao820pC+74yQg/QqlwUgWHmJqY3errV1SuFKHw/7P33kF2JPed5yfLvHre9Gtv0B7em/GDsRyjoZNoREnkiiu30olinHa1oVPEXuxe7O3t7UXsytxpQ7vUylLSSiRFUqIRKXK8w8xgMDADbxtAe9/Pv6rK+yPrue7XDsAMQIrfCAQa6KrMrKyqrMxvfn/fH3oDt9x0VuaqlBSlelo9Uqi6PxZBiOV/d4fBzeRIvXqc4J5NGE3xW1y6ZH2myq4XBlSC5qmUbhNkWt1/Kmnghd6OKCvLlrv/LsLLibQmLAp1ktJB3KRRb7loUNmaFnveaAGPeL255/RmxlLD1Nlybw/Xz01y9Lnz5DMFTMvksX+2nx0P9Zc9Iaygj4d/ag+6oXPke2c5c+gK0pUITSMU93PwE7upXhFruoY/aGKsNRWwUEa3/qDyUFka+SEwfDp3fXArrit54xsn+frvvYx0XYQm8Ict7np6S9Xx0L2tlY/9q4d57i8O8/JXjuM66ljTZ7D9YB/7nthUU4cvYHD3h7cxdmWGl798lEN/9y5W0OSuD26lsXMfVuAWjicCmgcb2f+Te4h3xJf4+Egp8UctNj48wIl/OMXIqTEv3GcCp2ijm/VVAUsmi8ibJvWlK5m4OEV6Wo3Bgbif7n1dZYVStSJJIol3xGjf0sLo6TEKmQLXT4yQTxUIJgKrPquaodF3bw+7PrSdYF0TakmsJcqWxzZy/pWLpCbT5BZyTFycpOdAF7pWhwzyfixNkheHHJXk6T+IcxIpJdL2Un0LgeYzoJTR6/3kZARYloWu6eUd7oBfhSzh7c4HAn58PuWDsHlLP5/6qQ/xta9+l//j3/4OwWCAhmSc+x/cD0LgD1jl9gcCfj7xk88wMzPHc8++zvPPHSISDbFl6wA/9swjvHPkZHn33zQNnnr6IWzb4Wt/+x3+39/9E++91wiFAzz55EHuxI2bxdB9Bls+dRd9T+0g3BYrqwA2PLSJ5OZW/IkghkeSarpOz+Nbad3XXffSSmRN6efeJ7bSdlfPMsfqhFqUgkw3dXoe20zLnq66x2qmrsKv7hAIITBNk42bNuLz+chms7iuy/DwCJOTUzQ2Nq6rvKnJKa5fu15eQPv9Fj293e9ZJqf1QAhBS2sLzS3NjIyMqhDmTIazZ89RKBQJBN7bOZthGWz98d1s/9heNENj6NWLnPr6UQqpPE7RUd/kRBB/PEDL1naOv3sYJ7/UJNh1XSbOjpOdWcY2QUBjfxMPfO4huu/txbCWhmMtRsmLphpSgp1X2QnrTemqN06FJvDH/HQd6CbZ10jjxhbe/os3mLtaSVlu54qcf+4chs/gvl99iHhn3PvW1rbJLTiMH74EQPO+HjU+14HyypEsXJ0mPTxLrF9tKg3u6+RDv3If/iUebGpW6brwzrPnuHh0uG65pWuTUhIMWzz1yQMEghZf+sILXDg9QnHxPZFqzmDbEnu5TIjLQNMEiaYIj35kDx//+YN09TXVzmsENLREKOYdpobn6N7UTENLhEKuyLFXLhFNhhi+OMXcVKbGi+x9hwS8MPVCroimCXRfhfh0bUVWgfJuqs5o5RQUiaUZWnljyru1qPslcQo2mqHOW2nOcefoFP9Jo6jUNO4cIEBLILQ2RHkxp3lEjUV1WJBS+N0JE0qdJdmBvKxNt2bCW2J757w04B5ExCNpVBrrev1RUuIob5U7f1Lm5vLkLlwjsK0PuDm5ZH0sNqFdAdJBmdaWKtdQz9/7jZKaaoYa7yMtjtA3UAr/W+n+ryfrkxA+pNCr4vtzKBPlW+ERBEiB6kedSurzitn17VokCk3Qu6OVHQf7GR+axS7YxFsitPUny5OD0oc+1hTmiX9+gD2PDTI1PEchb+PzmyRawjRtSJQ/TACdm5r4zL9/irbeZI2EupJCWpY/cCXp8Ka7NvCZf/8UG7a0LLvIDMX8HPzkbrbd38PE1Tny2QKmzyDWFKK5O6HCcKgQO9se6KFzcxNjl2dIz2bRNEEw5qepM45pKcNkvSoWuWd7Gz/zb59g5PwU+WwBK+ijtbehJivWrYBu6PTd00NjT3IJSVNqv5SSWFuUeEeMEW/HcWE8hWu/z2OahMxMFtub1JmWWVav1HtudVMn0hJRcmfpkp5KU8goomY1WCEfmx4eIJQsqSTqKGl1aBpIEoj5SU2msQs26cn0D8JQf8shHZfR508y9uIprESI7k/cS7Bz5d3V9wKhUJDP/tzHkVIS8DxlfvXzP0s4HMTvt2hqauBf/utfoKmpAdNnYPl9fPbnP8H9D+5nYnwKwzDo6Gyls7OV+x/Yj8/nw+erfHe6NrTxL//1L/ChjzzO7Mw80ViY/oFuspkcV4eGaeuo5JuLRMN87BNPc899exi6MkwmncX0GTQ1Jenu6SAYvDVZrt4rlAjPUEu0TJqUYMUDWPHAkmPDbTHCbavL9IUmCLfHy8TNitAEodYYodablP+/jzBNk927dxKNRslmVcjj2NgYJ06cZHBwEH0Nqkjla2Nz4t2TTExMlP8/mUyydeuW91ytslY0NDSwY/s2jh87geM4FItFjr5zjLGxMXp6ut+zeoUAM+gj2BDC8BuK2IgHsHNFCqm8+k54U3AhBEZQ+YuVvFFKKGURnDw/QXGZTE/+WICdn9hD9z09GJaxer8LPPXZ4oW+t4h2XFhh86imfA1CTWF2fmw3vqCP1//7y8xemyl/Z+xckbPfP0O4OcJdP3/vUrUQUMzkOfVnrwCQ2NyGtULoi+u4jL95ibN/8wbbfv4hGlqjbL2vl+YNiWXnH1JCS3eCiauzK/ZNaT4RjgZ4/Cf20tnfxLf/5xu88fxpJkbmsIv2DStYNF0jHPUzuL2TJz+xnwee3E6iMbwkJEwIQffmZpq74sxOpnEcSWt3go7+Rv7+D1/nre+dZXYihV202bCp6ba+Y3bRUdk4X7yA0ASbHx6gdUsrhUyBcy9dZOzMGEITdO5sp/fuHgyfzvDJUS68eol8ukC8LcrGhweIVo3fri0ZuzzGxdevMPhgP019K/v13diMU1ZbGlUCAu4c4uDW49YvmKsWkc4E0r4G5EHE0Ix+EMtnc7oTPgw1ECaIIEgvu4i0kTKNECtnJVkzSqFwMkMl45XwfHxC6l8r1uEiWb/c9XZAs3wY8Qj2zDxGYww0DUpxt7p+k/0pkTKLWCYF/NLD87VEDdZSJcj7gfL9T1PtSSO0BKUQuRX7ZDHhtBqEhfJY8vwsZA5kVj3jNx0A5WlqtCBSmIrQRCJlBkGRW6HauRkITaOxK05Lb8OSS61WSwD4AiYdm5ro2NS0YrdEkyF2PzJY9/dzk2nefekiW+/vJV7lK9LYGaOxY3mpaakNpqXT2pektS9Ztw3VbdZ0jURLhERLpDzBcl3J0MkxDn3jJAB3f2grDV48tKZDsj3G9Mg8gahF/+6OGkLpVsEKW7RtbsH0r/xu+QImVkjt4EopKWQK71lo2XKQqElkudpShOE6zl8rIk1hmvobV91R80f85Xhv15EUssXbJpW+rXAlqcsTjL94ikB7gvandr/vTVBKBoM9e7fV/P/d91TaYhgB7rt/X83vI5EQe/dtL9+30uu1c1e1Mq7yoDU0xLn7nt01Wa4Auns6lhzv85n09nbR29u1pPzF5d6JWE/77vRreT+haRqbN29i+/atTEyM47qS6ekZnnvueR577GESicSaypmenuZ7//h90ulMTbmbN2+6Y/o7Foty//338Y1vfJuZmRmklBw9epxXX3mN9vZ2fL7l/cDqYa3m0JqpE26NMvTaRcItUcyAyaUXzrIwOs+7X32HzMQCxWyR3GwGp+iQnUqj+4zyd7QaxUyR+ZE5XHup6ltogrbt7Qw8shHDv/Zr0XRt6ffDU9QsJotWQonc8IV8bH5qK7n5LIf+8BWyVZmpCqk8737jOE2bWtj05JYlhvZAWUm02vdJCIHuN8lPp8iMz9F/cBN9u9rLJE3965ds2NJCpCGIaa08jyxdj+U32Xmgl57BFh7+0C7efOEMxw9dZOTqNOlUnkKuqDxnquxIqkpBaEq56A/6iCfDbNzRyf6DG9l7/yCtXYlykod67W3qjPPTv/EoieYwhqkSUDz9swewCw4Xjg8TiQd58tP7GdzdeVtphWK2SHYuS89d3YycHOXNvznCw7/yAFffuc65ly6w8aF+XEfy7ndOoxka8Y44b/31EZo3NtG2uYXLb13lyN8e496fvYtSyNvo6TFOP3uWtm1txNoiq86h1r/qKpE0xRRkxsHOgW5CqA1phm+dwlbW+lu/ZyTQGupRUjQXsuPqDQu1sq7Z6YqwPW+aPGrx2eApRFaWQt1ZMBBaFOlOoJQrRXBnQEty60Rbi8N2vNTRK5q8luJCvdTdNwzB0mxJ79FKQNdBE8z+3Uv4uluVV40QGMkY4Xu2I3w3qeookw4+lltdlzJrSTlPJcuTQGhhbp8Ir3T/S/2ueYTK8ve/Ehfspe5eM0z1PDsLXn1FpDuF0OJIqd+aYUgEPXLTey7dNLgLoFne4uP2vfulmlfLFlEvpGTZY5b5fWomyzvPnqdrS0uZqFntnPW2YaVjNSDeHCbRGuGlLx1l8z3dNFQbxgq1+Be4ddUutwJW2Ee0Nbpk16le+zVdPe9SKsLk/WYkhFC+N4alU8hAMVdkYTxFY09SjSaLmu8UbOZH51VonBAE44Fl07jWVqQ8aOqHPNVC07XKsyqVTPmfpKQG1DBZEpHeJtzMO7KWU2t3Zm/98T/CDw/a29t48skP8Oabh5mfn6dYLPKP3/0+Tz8iSPQrAAAgAElEQVT1JE8+9YGyGXC9Z1ZKST6f5/vfe5aXX34V21aL7EgkwtNPP0ljY/J9vZaVYBgGDx68n+07tvHKy6/iui7T01P80R/9KZs3b2LX7p1lU+GV3s9qgsZxvBBKbXnlkeE36X90M29+4WVe+I//oIjaoMnmD+9kYXiOQrpAQ38jZ799gqnzE1x5+Tzx7gbMwFJldn4hR2Y6U3fsMiyDnvv7CDdF1tUvmqHXzdRnF2ylqFkHymRN2MfWZ7YzcWacU99+F7fKYDg1tsDxr75D6/Y2Et0NN76xKgRC11QmqmwBw6yEcK1UXrw5TKwptKY6y8doEGsIcffDm9l5dx+zkymuXZrkyrkxRq5OMzu5QHohRyFv4ziuUkaZOoGgj2g8SFNbnK7+JroHW2hqixGOBTAMfWk9i+o2TJ2erRX1o9AEvdva+Ll/9xSZhTyGqRNtCOJbZQPrvYYv6GPggT567+4m3h7je7/zPLPDc1w5fJWO7W1seXQjrusyc3WGa0eHyczmsPM2O39sG6FkEF/Ixxt/9TapyRRIycy1WQ795WH67+1h8yODXvKClbHuHpAATg7Gj0BmAswQ6BZYcTDDq52+vnqkA04ejAC3jhipBxfsLOgBpFjqiaAaZMPseTULCjTBLYubc6pChsDbs6Q2NffyUO/AbVzUCZBSILQEUgRQmZikWti6jaAlq3axlmmnrJ90rvZ4Qa1/R6mflqUbvHptpDOxzoV6nbagK2+RcvEFSvfp1kKiR0NY3a0gBDJf9Kor3prJt8wj3WmEHkFKbcnEtUJu5JDuNBWixgAtxu3z+llMlnnkKfXvf+XdKXhE6HpSX+ugNYAzjgoVc5HuBMJtKD/PKxHHa1PfmQgtqdKL4wAFXGcETURA+Ff9wNcbG25mgaRpAtMyyqE/N4JSmxzb9RbLAt1QShbXUVk3SkZ4pX/jpSx0HZdi3kZoAsPQvdSOKo2hY7vq7TfUz5omykRFKdVhKRuBazvoRiVNpmO7FYKjXv8IiLeE6d3ZVlbVlK5FlefSt6tdeeVoXvYQV5ZTT7qOl53QqPSba7vlCY1u6qsSPIbPwB+2Vuz399tnZNl2aILmwUYiTWEyM1mys1kuHrpC+/Y2rJCvhjeSrmTy8jTXT4zgui6m36R1Y7O61jXACvkwrdufVeVH+BF+hB9MWJbFMx98mu985x95/vkXcRyHoaGr/O7v/n/EYlHuuvsAlmXV/Z5ms1leeukVfv/3/4CRkVEAdF3nrrv288STj2NZ1h2xmVoiEHp6uvmpn/okZ06fZXx8HMdxef31N/gP/+H/5td//fPs2bubQCCwfAYn18VxHDKZDFeuDHHxwiV27dpBb1/vsvWiQevODh74V48zcXoUp+iQ7G8iOdCMnS9SzKoQqKN/8Qan/+4owcYwg09sxVziswKFdJ78fK5OTRBsCNGyubUmpHotqB/6pJQt61HUlFDq61BTmG0f3sG1t4eYuzZb/r10JaPHh7ny+iVi7TE0syqhQs3HsWTnUKcNEpx8kdS1aZByTcb7JcxPZZibTNEx0IRurO3ZrCZsgiGLYMiibUMD+x4YxHFcCnmbQq6IXVSG3AiBrmv4LAPLr7wHNU1bopJarb2lvgTVHaXU1eGYX2UYvUNUj5qmMoAKTYXQCwSu7WLn7YpZtQOm3yQ9lcbO2whdU142mij79zlFF9eRpCbTRJrDLEyksAv2slkmq7F2oqZ6MV1IQWoYGndAvF8tWEohEcstukEtPFcgH0pNLR+Rm4b5K9C4Han7yw+3UOzAivWs2pbqegopmD4NDVvAFym3sfpBQhiQ2KTO0uoMFmtpT11oIEyvMa5aVDoGQsSoZC9aXKLnWYOBlALqGFe9f1D1I0IIvRlpZ1HkUxbXuYyGBlqc1YmnUniKo5QG1YSAAKTwFBQlXw9X+dXoRcC3TNmOyhLljrE0e9F6L9On+lwWUSTQPEJmQURWua71DTJa0E/08bvAVjG0wlAKG4RAmLeCWXaQzhhCREFLIGW9j3ZRpYt35yr/JcLqmayn9Frm2V8Lluu7JeoHKVDm1BrlLGhyAfUsGMuUU1RZopxJ1spyVYjHGFKLe+besup5FqDFkeirqBkc74+5jEJGQ2iNSG1Cqc+Q4E4hnSGE3uWRNSu1VKryZR5l8Hzjxt1CCLq3t/KJ33yUDVtaEMtM5NaC+akMx58/z/jVWQTQu7OdLff2cOn4MDOjC+x7QmWDOvnKJTILeVp7GyjmbU69doUj3zuHzzLY9egAmfkcqdkcg/s7OfwPp/GHLXYc7OP4CxdpH2xkfiLNxWPDFLJFEm1R9n5gI1JKDv/DGfY8PkiyI0YhW+Twd8+SaAmz8cCGuhOX0hhf7x1dmM5w+DtnGL04yeZ7utn1yCCaJrh2doJzb13F9JtMDs0QjPnZ84GNNHXFSU1nOfbiBcYuTWMFTLbe38uGrS3ltJT1oOniPU9nfivR0JVg4P5epodmKGSLHP37E0RbIgw+2E8w5kfoAjtnM3Vlhlf/9A0mL00jEDT1JRl4sM8jr1YfE3VDR1vjZPNH+BF+6FH+zlbiDt8zpfkPAUpje19fL7/0L36BK1eGuHDhIrZt88orr/Jbv/W/85nP/DQHH3qQxsZG/JaFBHK5HOPj4zz7/ef58z//C44ffxfXVcR7T083v/CLP0dvb8/tvbg6sCyLD3/oGY4dO8EX//wvSaVS5HI5vv3t73LlylWeeeYpDj70IF1dnWXCxnVdisUi6XSG0ZFRTp46xdGjxzlx/ATFos1//i//iZ7enlXDn5KDzTT0NSKlUjgiwAz5CKAW4Pd87mFSYwsEEkHCrVGEtnQeWczZFDL1Q9RDTWEirVHW63upGXVCn1Dppd0bSNMOFYKqZWsrXQe6WRiZrykrn8pz+eWLbHxsM7ohyIzMqVDl+Sx2Rm0Yz5wdxYrV88dS/jmzZ0cZ+u4JNJ9BqD1RuxZdBlLCpWPDHHvpIp/8jUfQjfX5SS72kNE00A1FyLBcJsQ6564VUqoNr/mpNMOXphkfmiGXKeAP+mjZkKCtt4FoMoS2irL7vUYhW2Tk1BixtiijZ8bRTI1QMkRTfyMTFyaZujKDdFymrkzTvrWVxt4GLr5+mZGToyR7Ghg5NYoV9hFKqPTjHdvb2PXhbbzztROc/O4Zdn5wK76gig5ZDmtb+ZU+ENIBpwCFOXCLYPjBtRVx4XWm4hts9fvSXrdeMuf0NLlOHjRTlefatceA2il38ooMSo9BtAcMR9WjW5UFjHRUPVLt3qKZSM1YxFwuPsZAaqVdOq8tmXFVV6RL7doLTdVTIgvcone9QdBKqX+ru6dkeFB93RroBlIYiMWB1ItugdpZX0CZ8GaQ9iW1EKxH0ggNMEEEEFoMoSVBBG97uAToCK0NtAWk6y2M3VlceRahN3shXdWZeUqhLAWkzICbUuQHAYQ5QK1prUdGaRGksJS6CZS5rDOC0FtRniIeaYTrKUfGkc6wp1jSgaWxr2uGsECEK6EqMl21qA5SS/+V/mjcSKiQO58mfeQMzvQ8oXt3oPkt3FweX0eT8qy5KQiQKVz7AsLoRIhEFSEolZLGGUc611AkCICJ0FtYnDK9hCqxLJVrp/KzzFFLlHkqMiG8ekt9V/pZW/Q8q79VOJKJChOUioARUYTeiOrn6vuf9UiaEZSapkTwrKF/kICFpnfgyjTKG6fqedaaPX+coPc+lvrOAfJIN+Mpy1yE0cNiEqX80RVBNL0LtxSOho10risfIb1JkWmiegCXiiiUOaRMg1xAumk0vQv0mwvHTHbEaGiPlYepG/3wnjl0haPPnWf34xuVQ76hAZKxS9NcPzvJrkcH0U2N6+cmmZtI0dydIJvKMzM6T9/uDi4cuc6zXzxM/55Orp0dp6kzxruvXMYf8tHen+TsW1dp7WugWLBp7IwhJbzz/XP4g4oUGb00xZk3/Nz9oQgz4ymOfO8sj35636phXPUQCFsM7u3g8rFhrp2ZYOdDA0hNMD08z0tfOsquRwdpH2zi3Zcvks8WeezT+zn0jZMMn59k44Eupq7P8Y9//AYf/V8P0ty9sh/CjbTvdsEfttjz4zsZOzfBpTeGmL4yw/d++3ne/c5pkt0JDJ9BeibDyMlRJi9N4xQdEp0x7v6ZfbRsbF77Y3qb1aJ3Imom65X1egVr6K4lE/465fyTIAAW98OdfL2lOXh+AWYughmERC9SM370hqwA5Zlk8sQTjzMyPMJ/+e3f4+rQVQqFIm+88RZnzpylt7eHwcFBGhoSSCRTk1OcPXuey5cvMz+/UCbyOzra+dXP/Qof+MBjmOb6PF9u4grWdpQ3p2hpbeHzn/9fSKVSfP1rf8/CwgKFQoGjR49x5sxZ/viP/4yWlmYSiQSWZVEoFEil00xNTjG/sEAmnSlnyOrq6lT+JKvUW/7ZqN3AllIiHaU8CDWFCTVH6p5XglOwsZczEo768cdXN6BfDN1LZb+4XXa2WNcLZz3wRwNsONDN+efOkputWCtIVzJ+doypS1No6QzH//tzFOZzuEWHwpzyOTr077667IaYdCVOvohbdGi7d4Dk9k5s2yWXXtmTTkrJzNgC2fn8LfOue6+ecSklju1y5u1rfOuPD3Hm7asU85X7YVo6m/Z28WOfvYtN+7pW3Oh6L6EZGtGWCHOj87zyJ4fIzefZ/Oggic4YWx7byOGvHOXVPzkEEiLNYQYe6CMQCzBwfx/Hv32qrOTe+cw2AvEAvoCPYCJIU38juz+6g3f+7gTXj4/Qc2ADoo5vUwnrWEVKRZrMnFFKl2JKhT8ZARX21LxH/VxMw/QpFRblFhWxEW5XahQjAHYGhg9BsAkK85CbAQREOqFhkwqjyk0phcvCNe/4VxVJYyWgaZcKt3Lyqi2pEfWz0CDYXFbFACpEa+Y8pK4rgknTINAIye2qjPy8amvqGmSnYeSQ8tsxw9C0U9UnXZi/DHOX1LWF2qF1H6UMMOWsQtkpmL0A2QlF2Bh+iPVBfGD5cCr1KCC0Zo/gGEctJku78fVvg/p7DulOIsU4mtHthWTcnoe5euEpjF6k7XoqAaV6kHYGKYZRBJNHkkkXRQTYHvHiDdDaCo+kCCkVgpOjFC4i7UsqlEdEPJWRt0h3UyjzYUct5rWot2iv/yFYHT6E1ox05yiHwzijSHceIcJV1+UgvaxXQm9E6N2sZ7Ehs3nmn32L/NAoznwaq78TYZlkT1wg/pGHlGfNDUNTIT3uAsh5ZPEsUgQRIgDCQEpbkRKlfgNAV0Sb3gwsDZWqNDzjpU7PAw4SxyMuvD/V4X0yg2u/Szmtu9ARGJSyhwm9FWWmvbj5UY/UHEW9J1mkfV6pXkTYU5Y44GaRcsEjPyRoCSAA7ihrIevU84zKvqZ3I53LXp9IkCmkk1EEYEllheZda+l5LlJ+7qRb9/ZX6mhE6AWkc6VM1uBOIN0ZpPCh3hmdChFke397dWAgcW7O3ti7qTc/dAhCMZV2OTOXo39PB219SSXdlVVjJaBUaernQMRi92Mb2Xigi2R7lK//3ktsvqebfLrA6KVpwrEAUkpGLkyhaYJIQ4hA2GJiaJb0XBbd0Bi/MsveJ3wM7uvizBtDbL2vh0vvDBMI+2jrS97QtZmWTlt/knjLorh4CbGmMAee3kxrb5JiwebMoSFmJ1K8+/IlmrvjuI7EtAzGh2aYuDpL04bEHb0OXCuEUJllWjY289jnH+Ll//E6Z1+8QGoyzfmXL3Lh1aqJuybwBUw27O1k/yd2s/nRwVUNk3+E+ihLxB2Xwmya9NUpCjNpAHzxEKENjZgha9VnTIUbgpMtkB2dJTs6i50tqHsVDxHsSGA1hMFQG2t3QmjHe4IS8eFW5h0rb6jdCZAwewUuPQ9WDIKNEFibIe4/dUQiYT79mZ/GZ/n4r7//B5w5c45iscjMzCyzs0d5551j5Wddhb1WDNNN02TjxkF++Vd+kU996pNEo+vzSbk5rH3BXWr/wEA//+bf/G80NTXypb/5CiMjoziOQzabJZvNlsO4akNPauvRNA3Lsmq8Rm4EM5enufLyebb9xB58kZVDxVzHrW8kLARmwFx32BMotU89tWohrVKH3yiEEKBDy5ZWQslQDVEDkJnOMHV+goGDfQx87ADTJ4eZvzjOTDoHrsTw+5ZdmAtNw2yL0bClnd4P7SHQHOX0m0N890/eLIeU14NEMj08T1PXGrK43QEYG5rhb37necaGZtj7yCDdm1sIhHxk0wWunB7j+CuX+Ovffp5f/D+foXOg8ba0MdIU5qFfvh/N0MjO5dANjUhLBNNvkOiMc/9n7yI1lUEICDeG8Ef8IGDH01vo3t+FnSvij/oJJ0NohsbAg304BQcz4KNtawvhpJctbZXvzjpmTQL8cWjYrBQoxTQkNkIgCZoPdE8BIV1FmsT7FOmSnYTpM2BG1P+5nilvbhoSA4rESY8pYsYXgVivIkriA4royU5B43ZFfGg+MEoLVeVvQKRL7S4U5lUZuqWOF5pX7ilIDCrSxcl7pI7XKYZf1Qdg5yG5RbVTMxSRA6qcULtS00wcVQTVYrayMA9jb4LrQKxHHWtnVbvq9n/JP8UjMpwxpOftUlIU1PcC8dQCZdWCDXIW13bQDMMLZbk9k6sKWRNFMwaQ9lVPWeOFM8kskF3lu6NTUUbUg4HQO5SiwJ2kYlw8iWSKihoCyooWLY6m9yoiwp3xlA43cm0o5YZMqUU6RdT9Syl1Qw28+ygjrOdDC+BkchTHpok9eS/pt5RnhvCZOHMpuMkdABAIrVE9J841RZ7IOWQpW1e57SUYStmhdwNWuYy6kHmkM0pJ7bIyXGrSbMvSGQIwFSFTj6jBhzA6kXa+QgSS9wjOCZbefx20JJrRA9LBdadYq6pKhUDpCL0VIXRc+yoq1Mrx6s15/bdiKaxE0lXqaFfPp32tqo6iR/iwQh0C0BHi5iZTtwJq3IGBvR0YPp3Th67w/T97i/69HdzzoW2U3O5Lw7ZdrEyEdV3DHzTRdA0roNRdoXgATde4eHSYpu442fk8V8+ME4z5mRtf4KUvHyWaDBFrDitPGNtB0zX693Rw4sWLnDt8lfNHrtGzvY3wCqmgV915WsbXJhj1qzYaAtNnqF2wokM2lSebKjA1rMIG9zy+UWWRusF+vVOhGRoNGxI09SW58OoltLBF82BjOR7bCvmId8To2NZG1+4OEp1xdN/aY+1/hArKaezzNtNHLnHtG28zd/o6xfksCIEZDRDb1O5leRLLqrNKO9ypi+MMf/cYU4cvkpuYw8kV1eIg7Cfc00Tro9tpfmATZix42+YT7zUkqM270aNqztq+b+VNojsFwlNVa8YdTiqtjhVtEG7htZXmpvF4jJ/5mZ+ir6+XP/vTL/Lyy68yNjZOsVj0wjDc8vFC07BMk5aWFh544D4+/Zmf5r777iEUCtVtf42yBGXua1kWruui67ryTVsndF3H5/Nh205ZGVRNJi1n0qppGv39ffzmb/4GB/bv46//+su8/fYRxscnsG0b13U9MkrWnKNpGj6fj8amRgYH+3n66SfZsmVRZiupCIG1Ij2xwMg7V9n0wR34WHmTsdr7rfaiFOGymtdbPRg+A32xZYCE3HwOp3Cz82kVkhVtizF9carmebCzRaavTGHFd9D/kb30PLWD+SuTHP5P38LJ2+z6tcfxRevPS4QmMII+Ao0RzLCFRDAzusD40Cyb7uoqZ1JajJJKZbUsiXcCpCs59851xoZm+PFfvp8HPrwdK+jz5sSQzxZ59Zvv8re//zJnDl+loy+5ouLkvUDJYzDaqojZcGNo0QEQiAcI1FF6GX6DhjqEWbDqWKFrxNrrrXOWYm1fplLvGUGlipGOCl0KNHkZkKrgC0Nyq9qpkK4icBaGID9LyfxTtdhTv+gWWA2QHlXqmlivqkO3lNKlmIZgqyI9qqH7FWlUqscMKQVOfk61r2Q8KqUiePwNipgRpR18kLql2pGfVe0MNitCp3TZ3t/SDKkPoxGkNvMQgFRhU4UFaLsXwh2qDulSCu1Y/HiVSBrpTiDtyxXyQETLIUL1Fl8SV9Uvsx7p4GWlkQtIdxShRVj+lmqo0JXSx+hmlBn1UfL3QERV+JKb8Ix8F7xF5+JsHB4hJQylxhFxhF4/U1SFCAohjH5wgirLlKfgqJBXavGK8CG0RoTeptQW2CBi3n0xuTFTXB/C6AbhRzpjVcqT0nWVFua6qkOsHHdYDyr+VShCU4Is2jjT8+VsUDcH1UahdyBEANcZAXeesucPoPpFV8+g3uKFla0hBbaoZGG6OZjUS1FdSwQOqhAhd9q7/9XkZan//Ypk0lpRIUoFpaqSpfdgtXYKhJBIqYPWgmaGvVC6KY90rL7vJSx6nrXmitJqlTqE1oIww2pMcCY9BVL1fYEaElf4lIpMSyiV1J1ABUgo5h2auuI0tEU5+colTr52he0P9BGI+knP5Zgemce0DEYuTBLwTGVz6QLXzkyQaI0yfH4S06cTbwoTTgS5fHyYTXfvZer6HO98/xx7n9jE1Mg8cxNpDn5yN76AycV3hsuLllhTmA3bWjj8nTPk0gUe+sk9ZQPjJc31JlZ2wSGfLeLYLoVskWLexvQZuK5K9WwX1fiSzxaxPIf+mhh7769A2KJ9sJFke5QDT29BN5SJcrw5fEfcnluJQqbAka8e4/BXjiIl7Pv4Lu7+6X0EG9R3WtMEmqFj+GqzbvwwLvrfD0jbZfLN85z7b98ndXkcPWgR7GjAjAaxUzlmjg+RHprE3xxbupGER9K4ktl3r3L+fzzP7IkhNMsk0BLDjAVxCza5sVmmDl9k/twI2bFZuj92D6anZvuhvG/FDEycAStSOze9YyEg3gP9j4MvpNr9A4rS2JvLFliYzVLI22iaIBCyiCaCaNqtJ2sAQqEgjzzyEDt2bOftt4/w+muHOHHiJNeuXyedSiGERjQaobOrk23btnL3XQfYs3c3yWRDOWsSgOO4zEwsIIQg0RhB0yt1RGNRPvvZz/DQww+CVN+KvXt2YxhrJwINw+DRRx8mGo1gF5X1QmtzgmgAtQls+L3pTn2yBqCxMclPfOyjPPDg/bzzzlEOHz7C6VOnuXbtOrOzcxTtIj7TRygUpKm5ia7OTgYG+9m6dQubN2+iqakRv782bFsisXNFslMZ/IkAht8kO60MVJdAQmp0jmJm7YkcltnXVip9lieoloNhGRh1UlXnU3nyqZtLMFIqP9oeQ+gCaVfGXSklC6PzFHNFzJAPw7CIbGgk2tdE6toMic1t+JNrTL4jwTB1Nt3VxUd/7UH8dYyYQZEfh797hpOvXbnp67rR0Kn13Jv0XJZIPMim/V0Eo5U1hpSSYMRi094uog1BUnPZG/bAvFncKd+9NY8cFSYXyq9TtZ9BSUpamFfhRjnPIFM6yqy3muAQGvgToJkeYeJTRIh0KMltpaitpxwzXaqnmIa5CyrESnoLpty0RyR5JwWblWpn7gIsXFGET3QD+BuQHoFS+wCUQgBqb46QErncTFtKFUJVCgErhTlVZ6ipKq/iAD6PtC95ZIumFoNGN4gQy5EIlVIchFzALZ4FOQdIpDuHkHnKps5LTg6imVsqExKhoxbFtxLCu0XK40NobUrBIbNIN41SIZQGdM9EWVgIEfQW+RUCpV5v15I1vQjZ4oW4VJUrDI/oCqM8cVR/2AXB9JUY4WQLwUSpvnVcWVkmaiH0ThWCJb3wqjIJVVqkW144UWiZK1keWiiAb0Mr88+9RXFsGntmHqQkdGArmrU+c7D6cFEZnJrRtLjnDZRCGTnLKtIsQrWn0KoDloigmTtYr4KoTkEewVXnN6VwIRFBGAMImVHeTrIUCidAGF7fRzxCpvSRthDmZkSZxF3L/S8RKQJEGKEHlQ+TzChfJQpV41rp3vu9+v1UP8+r16Gp6yrXkVZ1lLOLVQhAVX7A66eVFGjvL1zX5cybQxx7/gKmTyefKdK7o5VwIkD31hZOvHiRf/jDQwTCFoWcTbIjpqSkDUGunBrj8rujLExn2PMBpUJJdkS5cOQarb0N5axOjR0xEm0RQvEAL335GIGwTw31YRX2YVo6g/s6ef3v36V7ayvJjhiw/PObzxQ5/sIFzh+5zuzYAm988yST12bZ84FNTA3PcfyFC1w5MYqmC57/y7fZ8XA/uqHhD/o85YJKM+kP+QjF/dz74W289vV3+fYXDmGYGvGWCA9+fOcPXcjP+LlJ3vnacVKTabp2dbD/k3to7E0u+yjeKROeaghBze6j9LKI3YnIjs5y5cuHWLg0RqAtQe+n7qPxrgH0gA+3YDN78hpXvvQ6U4cv4ixaNJUXxaOzXPrLV5g5epnopjY2fOwe4ls70f0m0nXJDs9w9etvMfr8Sa5+7S2CHQ20PbYDsQzReduxiol9+YkrPXs1x0vIzap5qhWmrBOQdWaEVed7Z65cZ936qo5Z9C7UzeDnlbPkd74QNG0uH7VcWum1oqa9tYWs60u+bDkrYHp8gW/99Ru89cIZFuaz+HwGe+4b4Cd/5WFiidDqBdwAhBDouk5LSzNPPvkBHnroIKnUAtlsDtu2EUJgGAaBQIBwOIxl+cpZkqrVLLOTKf7b//VNfJbBL/3WM8QaKu0NhUI888Gnlyhu1mWCq2ns37+Xffv2QDGNnD2FyI4jFt6GYhIadqqN4xWuU0qJYRi0t7fR2trCo48+TCqVJpvNllVEmqah6zqW5SMQCBAIBDCM2lCMxe0eOz7M23/yGts/uY/2PV289nvPMXVuvK6SLz+fw4qtzVtG05f6yYBHDuVtXHv9ZKrhNzGDao5Q/UA7eZvU+ALSlTel1NAMjWBDsO47nZlOU8xVSCrdpxPra6Iwly3706ztmZB0bmom3BAkHAssm3hASki2x2jqit+wAW9lfQq241AsONhFh0K+SCFnY9sOmibwWaaX8UnDMA1MUy9nxVzTdeMKNpYAACAASURBVAlItEQxLYOs572zOBQvs5BH0zWSLUqRvLZsqj+cuLWzR7cIk++q0KimHYq4cPLK+2Wx451YLN1cSpvAov8qP0SOSpU9c06FOQUaFQExdrj2XCMAjTsh2q0UO/NDkB6GtnvAn1z+OqofiCUPQz0pvKc4WvOnzUE641AKmREBNKNTLS7LRS4vX1YLtghCa0A686pemWe5FMTlBS7+pc1/Dx72WlLPp3b/9eUkXmLpv1ZoU+Vl9vpA1AsvWnr+9OUZnv/9Q+z+8Z1sfCi5zFEro0JIah6ZEaxT942UXHWmZRI5uAcjHiZ39iroGoEtPQS294OxtmwpK6PUXgFYoFkIGha3ovKTqP338tA8Yue9ReX+Gygj4Xq7imKZc2pTIK+tJ6vJR+8aRaBOny1f6ur3rLoOvaqO5caT9b0z7xc0XWPj/i4a2qLYBQd/yCTZHiMQsbBCPj7y+QeYG09h+g2soA9NE4QTQX781x/CMDXmpzKYlkFTVxwraLLrkQG6tymyJZoM8ZO/9SjJ9hhW0OTDn3uA+ak0/qAPf0iRJoYXwx6M+okmQ2y+pxt/eGVy0zB12gcbiTWH2fP4IJqm4Q/5MC2DWGOITXdtYGBvJ6CMCWONIRpaozR2xQlF/QgBGw900bGxCX/Ion9PB8n2GHMTSiUZSYYI3YAJ4h0NCTPXZpkbVSSyFbHwBcwVdzuXCxO4nRC6hhXyJvGuJD2TpZgtEojdeAa1W41SuNLMO5eZO3UdzWfQ+cxeOp7ejR6skM3+pihCCE797rdwskszp0jbZeLQeabfvoSvIUzfpw/SdM8gosr3wd8YxYgESF+bYu7UdUafP0lyXx9W452n3Cg/T05BbZQV0l4iB6HU0b4Q0hcG3ae8Z/C+fHZObRzmUzB5Boo5ZdA7fUGpxEswLIi0l816ZfXcs5hV59g59W9hgC8IVhRpWGq/Q4hKfQsjanwOtyolRD04BUiNKoV4qBnpC3vtlpCdUR6K1fNSww+RNtW+eu9TYQHSk2BFlY+NnYPcnFJjgJobB+JIT5lRG95S8u8pqnMKKXBs6s51fCF1XWJ9ZJ5ju7z2/ZN89Y9fZtu+Hh56ZicADc0RLOtWbyDWonStmqYRDAYIBlcen+v1r207TIzM4g+YNRl/Kn5vNzfGCeFtJAsgPwGZ65DYrKIPNENFHKyhjBI0TcPv9y9RyKzl3MUIJkO07eki3BRRoZRj80TaYiR6k9TOTSSzQzOkJxbWVKfuMzDqbWhIpeAsZApYq2QfWgzN0AjEvAxXVffJLtjMXp1BOhKp3bhiUGjKP2dp2ATk5mrDqzTToOuxbTTu2oAZXt9GcftAI+39ybrZsqor7dneSmtPw7o2hmpCtmyX+ek0Vy9OcOnMCJfOjDIyNMXcdJpC3sZ1pReGpxOM+Glqi7Ghv5m+za1sGGihuT3uha8rLNdWIQQDu9pp7Unwyt+dQNMEydYohk+nmHeYHJ7jha8eI94Upr0/yYLnASQAX8CsqeOfAm49UZOfUQRNuFMNKOlR5f+y7p12oQZ/aYNTUB+UUmiJdFQ9hl951BgB9W87W+Vhg/r4IVU4ky+mPHBGXlfKG39DpbxSqJKdA5+LrApZqhhgVodXKLMxda5QZc1dUp44hh8pPHUQKuxqqUmd7fmClNQtIfWH1Qf4yqLTU6SUIdU13MSO5s3uJlbXsZT9rP2QL1dXKXhlOdQ/byn7X32cdCXj5yYYfneELU9sqqmL9S4gxOJQtlu36CjdWy1gYfV2oMfCIARGYxzNdysHJi8Eqny9Nz+puKnWrJMpr/39DX5g17ETWX83bPXzV9s5XaLcWwspfIei9OyGE4G6njCaJmhoi9LQtpSwbelR4aYl9UsJkYYgES+UxjB1Ojc1l3/X2BmjsbP2eMd2WZhMc+6tawSjfvp3t6OtMLFRMcga7csY1ZlWiOjiuGQPoXhlwljdThA0tEdpWBR7/H6SE/Wy+pTGOunWbiiUfAFc160E6S5qar22mwETw2cgJYycHOX1v3iL/nt7CTUEEXrVGClU5i9f0EcgFsAXNMsis9tN2JiWQbwzjqZpOI7D+LkJRs+MEUqGlu5aVvPbvL9td/NFZk9dx07lCG1opPFAP7pnKl9674SpE9/eRbivhVydhVExlWP68EXsTJ6GPb3EtnSAJpCLsroEmmNEBlqZOzXMwrlR8tOpO4+oKRMY0zB6XBns5hdqMohihSG+QXnP+LwQA9eGsRMwcVoRGSVyZ34YMpPUPPihJtjykcq54IVKnYLpS0qJU8x6cy5dETXRTmjbBeGWyrSimIGhVxXh0fcoNG1SfneLn5/UKJz9B1XWpqcr9UoXZi7D9TfVfNa1VVh0pBU2f3iZ8CcJc9fg0guQHFB/xk7CwnXVHlBWAtFOaN8L4eZKm0okTX5O9e30RdVPpQytbmle65EFDX3Ql1wTcVA9LhWLNqffGcIwdX7yXzzExp1dCOGNyVUKrrX42NRVJC3zu+pd+9XKXUsb3hP9XbWaSTpQnFdJTsIb1FrHW7eoMb1iLlvZ6l48i5Y1v6V89I2NY/GeJHv+2T1ohkZ+PocvbLHxqe10PzhQs8yRwNXXLnLiS2+vqVwzYHppipciv5AjN59TKbrXCCEEmi4INYaVKrBqrHPyDjOXp3GKNpp5s0r1+n1oL04BLiDUHifUFl/X1E7NPyv1LF7bVMMKmGWvl7WgVJZju4wPz3L4pbO8+r2TnD1+jenxeUXOOG5d76BS/xqGTijip6u/iV339PPAk9sZ2NZOMOQv+xktfadg4tosM2MpXv3GSd5+/jzJ1iimT6eQt5kamWdyeJ623gb+4v95tnw9mqZx3we3cvCjO9GNH5z58c3i1hI1mqlIi9QwTBxTBEh+VmVsWjL7q1fAogWYP6GUM+NHlMu9GVbqmFI9mQmYPK4+EnkVAqQIDNQAtjAE6RFvF8Nri24p0qa6Ll9UlTl5TCltjADEepBGUGWOSo+pD3spnGvmnJIdhtuUV064XWWWmjyu6tMtkEXVxsQmpOeJU4YsZTryrlR4GW/WBUnZbFR1/rp3NWpKK72wBYd8uoBTtJeGbQvFZvo9VruQKZBfyOML+bBCFpIq+ZqEXCpPMVvEH7Ywg+aSj6dru+TThXJ8q2Hp+IJWeZJcj/hxHZdCpoidKyrZoibQfTpmwIfh02sGMdfznMjN57h29DrZuRzZmSxzo/OVXRVDI5gI3BEGXFJKpO2QfvMkCy8eQRbULpYW9BN9/C6COweQ2q3I7HXnDHBSSrALkMuCPwCG75Z7IqjnUUI+gxpXAksmy1JKtWuYKZl6A4YJgVD9iXW9OpCQy6iJdCCERFs6Ycx7v/eHvBDzO+de3Cxu57VIKZmfTPPsFw8zM7bAgac3L83WVAc/TP1fjexcjvR0mkKmSDFbVN472SJTV6bJzqkMbK7jMnZmnJPfPa3G6IBZ/mMFfUSawxhWnSmCgJaNTXTt6eDs8+dJTaZ5/YtvceRvj9X40YBSWfkCJpHmMC2bWth4sJ8NezvxR6zb7n1iWAYdO9oIJgIsjKeYG53npS+8Rm4hT/u2NnxBE+kon6LsfA5NE7RsbFI7qO8j7HSe7MgMUkqsZJiAN9Gv3r2XUmLGggRa43VDEArTKTLXp5GuJDs2y5UvvYbQ64QZeGbDSImdylGcy6y+e/I+Q4IiSYZeV6oYfwwSfWqTzrXVXDAzo/5UQwilLkkOeKrsIUXyBJPQtKnWTNgMVRJklODkYeo8ZKYg0ACxLjVvLKRg/jqMHVNESP9jSskCinCJtClVzfQFSPTUqmqkVG2eHVLKoOSAup5ymzVIdKtz7JyqZ+IUOEVYiSYobTzOXFZ1F3MQblGEUiED89cUaWXnYODxcqbUsgro+mEYPaaus22nInZyc6q/szMQboZWRUrVKJFWQT5XJJvKMz+XYXJ0Hl0XuK5kZnIBoQki0QC64ashVIp5m3Qqh1100HWNYNiP5TfL802AXKZAOpUjHA1g+SsZWR3bZX42g2FohGNKAZ3PFsmk84SjfhxHkknlcB0X02cQivgxTH3Jd7uQt0kv5HBsB5/fxLmBMJx1QbqQHYXcJKSvqyQmMye9tU+TSnDiFGDhIgRalNIGFPG4cFndz0ALFOZUJlp/gyrLzqq1S7ANzMi6x2AhBEIXaLqGlBLdMthwXz+JvuSS7DVSSqxogEBiaWhQPfhCvvLaYjGyM1kyU2lKZsZrbbPQNKLtKsTaqbKkcV2X6StTpKfSxJchh9YC6UqK2ULdV9EpOmUipaa9KzR9NeVp9TsxcnGaiasznodepfCGtgj9u9pXNbAulZVeyHH4pbP8/Rdf59gbF1mYy9YSTCuc79jqHcvnisxMLnD6nau89O3jPPqRPTz58f109jaWn5Xa65HMTWdwHZeerS0IAXbRKV9LvClErDGEEIJslZeQpguK9fyQfshxY0SNGVSpp41FO6eaWZv6WvepjEtO3hvMhWKGoz1KdVM+T1fpuX2RWuVJuAOaHaXKKaYVKQLq4xUfVGXmplX50W6IdasPmNA8pUtCfbSLaZSyJgbJbSpUCiiHLAUaoXW/MiMupms/2E5RpQsvplXWK1B16hl1nu5XA1/LfmV+nJkAJ1vjWbMUnpLHg5Q2Age11bjSrKiULQpU5qMSOQXKc+XGBhzlAA9zw3Oc+t4Zrrw5RHpKGYQ5RRW3r+kapt9g82Mbufezd6MZGqf+8SxvfPFNdn54O/s+uadmUl/M27z1V4c589x57v7MfrY9tUUZbnkkTmoqzfmXLnDhlUvMXJtFSkm8PUbfvT1sfHiQSFO4lvgBsrNZLrxykfMvX2J6aJpitqjMvFqjtG9vY8sHNtHQlQChSJpLh65w+ntnmLg4xdjZcfILOV75o9d5+ytHy+2MtUZ5+t88QXzRbv7tgruQIf3mSUIHthLY0qMk+UfOkD70Lv7BDWihWyHLv4Nm3lIiL5/GffN7aAc+gOjfvkh9douQy+C+8FUwTLQHPgT+pfHdcvwa7gtfg2wa6RTRujaiPfwTYK2xz/M53Ne/g5ybRn/kJyC6KDyqmMd97TvI1Bz6wx+F8A9GGsUfFIQTQR74+E50QyfeHEY3bgWp+YMHp+Bw5GvHOPzloxQzRVzHwbFdlR2r4JBLq4mPU3Q5++J5Lr81hGZoaIaGrqu/w41hnvrNx+ja1VEzVJTG70DUz6aHBxg5NcbM1VnsnI2dW34CNXFpiiuHr3LmuXPs/8RuDnxqL8HE7TOqFUKABhv2dDL4YD/Hvvkuds7m8ptDjJ+fJBgPYFgGruPiFB2cokv71lae/q3H3/dvhVOwsVM5JTmPBNCWCQ0RuoYZDSDqbDrY6TzFlEoNu3BulNSlibrDrAp5kaCpBZlbsD0Fyx32HmWmFMniC0HfIxBp93wOXbWALXgJGqqTUAhdKUAa+ipJKOauQagROg7UqrHVCbVX7YtA192qHH9MHS80NUecuQQXn4O5q5AaA8vzVdBNSPQqcmX+OmSmIdqOx/57vo5pRdQIHeLdlXm1EOqGBJKKMJESTD9MnVtjJ0mlFAq3qj6Ktqv5t1NUhNPlF1V750egMVxZbKYnYPKs2nDsfkApkzRdnWfF4PILarMhtmFd6cEdx+WtF8/y3a+8xfjwLJdOj5LPFvjPv/klfJaBP2Tx8V84yINPbgfN23UfmeWFbx7j7VfOMTeVIhjxs31/D498eA9dfU1oGriu5PVnT/H1P3uVn/ncY+x7YLDsOzI2PMMX/uO3aO9O8ulfewwr4OPwy2f51v98gyc+to9LZ8Y4/uZFUvM5GpoiHHx6Bwd/bCfBqtCUqbF5vv/1I7z5/Gky6Tzt3Y1s29tdJmveE1UN0lNQVRFy0qXsxwlq3TN7xkvIkkBNfIswf0EROX4vUcrUEbAa1b0HSA2pzLtN+0C/ubBc02+y6Znty6bObuhrZMen9uNbQ6iPP+onmAwtFf8Aufks88Nz6/aU0XRBtD2GYRkU0lUhoRJmrkwzc3maWKeah93Id8i1XbIzmfqqKylrrqOc9bLqGmoIQanGetfL8qX7jLI/WHXbXMfl2AsX+MYfvEY+WyQ9myUY85PPFDF9Ogc/uZue7W3oK6zuS+2dHl/gm3/1Ol//s1cZGZrGWQNBs3yZioi9dHaUv/qvz3Lu+DV++nOPsX1/D4ap13zrhRDsfrCfwZ3t635/ghEL7X3OAHW7cWNEjZVQxEZ1ZqIS6eGLKLKmTCBUTxqEIjZa9nr/X9Iz+aBxh7dAq5LxaT6I91dSaJfClEB9zBo2UzHHLdXjqWpAqWOsRKUtVefX7EahqxCqcMfSenwRaNpVvx+qr98MqXTl8YGqMtT1LBkAPBPdcrNkCtw50JJIWWeUqoFUJI1zDWUkrOoSWozlTFjXgvRkipe/8Cpnnj1H82ATG/Z2UczbDL01xNi5SZLdDWx7ajPd+zeoXVMJmZkMY+cmSE2kl0jwpCuZH08xfn6CrBdfWBocFiZSvPpHr3PyH08TiAaItihmf+L8JEOHrzJ2ZpwHfum+8v8DFLNFjvztMQ598U1Mv0G8I04wESS/kGf83ASTF6fo2NFGoivhhaypOFTd1El0xJgfnSc3n6NhQ4KGDQ3lSWqwIVh/1/g2Qboumt/CP9CJ2dYIEvzzaYqj02pyRKUff2gWobkMcnJEqVHeKxJJCLCCYJqgLWPWHW9Cu/sJmJvCefVbyLkplsrKVoB0kXPTMDPuxfTXa4Mf4dieyvBHuJUwLZ2Wngo5dqe+HwKlNDF8BrhSpa1eY1s1Q0O3DJCoyfEyu27Z2Syz12br7j5pulYWcLquJFcn+0UxZ9cYIZbKlY5k4uIUR752jHMvXiAzkyXcGCKYCGJaRiUzndLlq0xa6QKZmQz5VIHpoRle/+JbRFsj7Pzg9iUhRrqhYVgq3bki2tbQKUL1heHTEbrmhU6srT/DyRD3//O7cG2Hcy9dJDufIz2VJjVZ8o/zdpE1QaIrvuQ7976gHLLGssa+JU8LzdDqXrp03f+fvTcPsuO47zw/WVXvvl/fdze60Y37vniAggiJpKjLliVZa1n22pLHO7GOHU/M7Hp2JmIdGzvhiZj1eDwR9ljjGY/Hx1hrW1pLoiiRFEmRAAEQJAECBIiz0Y2+7+7Xr9/9XlXuH1nv6gPoBkAS8voXAbx+r7KysrIyszK/+f19f0jTQugawd4mwtvb1gzjXTTd47TZOw9hP7LyamwWTjtKqLM8Z9Od1S5LojynLLkPiGVtRGgKllnLTRKQmqGAlOUVrDlUNCZfHSzazJjSe0wo9kmgSblMLQ4r1yhNL2vQJKYU8OQOKXckoVXNT4slkPfybtQcUL9dMXmKejuaA2q6FXi0OKzAHNlj37tUIsu5JIRaVdmL5+lOBfY4/ep4LgGeyLrHWU0ImttrOPrMTpKJDM//1VlmxmM8/aUDhGv8GA6drr7GUn4Ls0t86w9f5e3Xr7PjYBc7DnQyNxXnxA8vMXh9kl/7rWdp3VQHUrIUSzF0c4pEvDpCTD5bYHRwBsOhY5r2/DOW5tJbg8xOLhKtC7B9fyf5XIF3Ttzgz/79S/iDHh59ajuaJkgnszz339/k+W+9yZY97ew60k1sLsHL3z3PyK0Ztuxp+2AgTKFDoAN89pokNQU1u0BzVayTpA3eLB+TKn+zAR93BMJbVR+J34KFq4qlcx9AjVo7SQx3GTheDli4wx7cIc+6mq3D6yTQGETTtRXCwYVcgdn+GQrZvBIHXn8h8dcF8Nb4SM2nqg6lF1KMvD1E64H2e2ZJ5jN5FoYXVmWgaLbALlSwVyZizF8ZI9zbiL81Wo41YUniQ3MM//gyC9cncfhdNB3ppumxzTiD1Rsa2XSecy/doL4jwp6P93Di2xd55HPbATj/8k3a+urWjHRZWZb56SX+5o9f53t/foqFucSKZafQhIreqAl0Q8dw6Gia0js18yaFgollKrfpKtcoCalEltMvX2FpMc03futZ9jzSvaJMHr9TBYP4B7urbXiFWhqUV4kuVD52l0XIsnPFGueUXqxruvTc6Vgxyd0XRKI48K2V11qRlO6lPADoSgjYWgAKINNYhUGEUUCIkAJyqBiMixo5MoeUcSVEbC2gIt1AKRTwPeJu0pKMXZrg2is3adxSz1O/9QkiLSGkJRk+P8oP//WL6A6dvid7qd9cp9S9zXubsBayBa68cJXLP7pC96NdHPrqASJtEZCSmYFZTn7zNJd/dJXaTTXs/9JetYhBgTvvv3AVw2lw/J9+nI4DbWiGjpktEBtfJDGXpKGvoTTP0h0aPY9voutwJ5l4hh//7qsk55Ls+uwOtj29tfSYhBA43B8ulf1Opnlc6EEfibPv44klkJZF6uJNhEMnOzSBcBjoPg+O5jq4Z1T5YZt4r2xLa1FA19J5uevvbi/a458GBKzlk+zxIbq2wVIM8e6Ju5d6nZpOpXSGE+3AcRvQXlmG9eS3Ef95KI6tD9vzfvD2YYEysnICfI9+/kIT9Dy+CW/Eg2VKvGEPgTW0cCpNM3R2f3YHzdubAAg2BFadYOqGTu+xHoINAax7HKcdboPaznIUp+KO38zAHD/+vZ/Qf2oAIQSbn+hm+zNbqe2M4rQFoosmpaSQM0nF0kxem+Lc315g8vq0PZZfo/eJHnw13oprOtj3c7vpOtSOlBBtj6xrAu32u3j860dIzqcQAhq3NKxrx63Iqmnoreepf/4kPY93M3RumNnBedKLaayChcPtwBvxEm4O0nGgDe8q+ksftAldR3MZICVmJq8YL8tM2roWZraw6nHNaaA7VQCH0LZWNv/ak3fXPRPqvIfudQFq4ekOK22X4VNQvwOCTWrDzGZEP9Cxr7gRiVCLYyuvGCbSVN8LWTX3K7oyVeoSGh6IdisG0MIg1G9TwsOg8lgcVuyI0JZqt6cHYU6vAlcqRIeFlAp0cfrtHa1lGpKWLRys6VRMlFTa0m9yY5sYqHGvs6+Bjs31pJJZ3j3VTyad4+indtHUHlUzXk0BjZZp8e6pfk699D5PfekAP/erR/EH3eSyBV5//iJ//vs/5rXnL/Llf3RMRQS804VXOZjLFTAcOr/yz56mfXMD0pJs2dPO7/+r73D+1E0OHuvD5XIwMjDLaz+4yOYdrfz6v/wM9c1hctk8P/7OOf7T7/zgvnUdV68om8klbUCx6CFg/70enZ0q093K1anokeCKAJb9nB+MWaZFdjFDLplFd+j46gMIITALJpqusbrOX7VpukbNploMt4Pcss0Dq2AxfW2SbCK7MaAG8EQ8hNsizPbPVLUFM29y+/QAWz61jfotjRtyqSq+DxeG5lkcja3axpw+VxXTSJoW0+cGufzHr9H12b1s/aXH0O21R2o6zpX/+jpjr18vPdvpc4Pk4mk2fX5fKZ0qt0V8LsnhT2+j90Ab7756k5aeOlr76ohNJ7jxzihbj3Sgr8KsrHR3+sFfvalAmtlE6bjaS3QSqfPTtqmO9p4GGloiBCNeXG4HuqFhWVK5AsbTzE7GGR2cYejmFLOTiySXMiXQppA3ufT2IH/+H14iGPkZerY329cQpTYsJeQyebLp/Oo6OIDb58TlcXxoc7yH0e6ZSnA/obIexggQH65pKmy1toC0ZlEgTAyZTyGFF6F5UaF9i0BNASmzINOocL0VCvzCi9A7QLtzGNo7mWVazN2eI5/O0byjiZqOSGmAad6hWCoz/TP2RPj+nldiJqk0EQJu9n1pL01bG0uoc8vOZrZ/aiujl8a58Vo/25/ZVprIW3lTvQScOv5aH+6AW+0eBlz4an0raHVSSnSHju7QsQqmvdMoMFxGOdJHhT007dA0MZNp8uMzZAfHAbDSWTSHweJMDAS4NrUS/sxjiOU+9D/tJoBCXrFRpFQaMQ5nSSOmpCOTyyqwxXCUxxI14qu/Xe7yhpJlQjZd3mFagw9aBezcZae5dE3LgnxWXUPTS4ynFWktyy6DfVzTVxCHSulyGXXfmgb5HJim+tvhBN2oaudqsmDZ6Qrleyyaw4l0uFYRM/8Huzez6zc+DfMjUNcFvmj1omwdJjRBy44mmrc32j+sb/zRdMGmI510He5Qpwmx6rlCF7TtaqF1Z/O6y7SykCvzzWXyXPz+JfpPDVDIFug7tplP/tNjRDuidwZGJLTuasYyLV75DyfIJrLMDc2TmE2UxndF9dbZ/PimasbgXapFCBV1Y/szW0vtfz3nVZ6PBqGmILs/t52tx3vJpXNYBdvlV9PQHYrl4/A41wyN+kGa7nHgivqRQG4hSS6ewgisdMe0cgVy84lVd3edIS+umgCJ4VkyM3EFQoXWt0Hx0LwbK80dhLZDMPKWchuKjytGS7hD/fPVKTDiAbnWlcbazKICXBKT6m/THv+tghI0XubuoFgHmmLKeGqUW9HShC0CLJT24eKIcqOKdIDueLC4mB0Bq8pWbExWthehABzdCZm4Ys04lKab0k2JKX0gw70y37tYaX6mC/SKxbuuaysWlblcgYtnB9B0wSPHtxGp8dt7LAZ7H93Mi99+h4tnBnj6iweJ1m9c7Nrh1Nn32GbaNzeUNG06euqJ1gaIzSXI5wo4nAaD1yaIzS7xuV98hMbWCIZDx+ky2H2km9rG8EPVN2Tx/+XzAKEpr4XyDzwI9LU4ThfSeYbPDHDzhfdZuD1HpLOGj/3LZ9CdBrdevkaoLULjrlYV0HItxppQujc13bW4fK4VQA0SYqMxFm7P468LlG9jHeYOeajdXMfgG7eqojAhYW5glqvPv0+wOYx7ndH+SrpF6RyDbwyQWC2qlbDZ+hXRl8xcgYWrExTSeTy1ATR7jWXlTcZP3mDiTD/exiBtx7dTSOUY/vFlBp+/SP2BLkLd5UAKQhPoDl1pNhkamhDEphO0b6nH43MxdXvhjhs0pmlx/o2bfP8vTismjW1Ol0FXXyOPP72Dgx/ro6WrZA/weQAAIABJREFUDq/fhcvtsMG2ykpQbNxcrkAmlWNuapH33hrkjRcuc+ntQZZsbbNC3uTCmVt8/y/O8I3f+lQpjL2UEsu0GLg8yZkfXWFicJ5CrlDtZSvB6Tb42Bd2c/CTvQ9VX/uw7b58PoqoorDpUHerx0pB2Ew8q8Jgag/pROADstKCU3gRRhcUNKQ1hwqtnVOsGTPGylGosuMJwAAthNBbFOizYTHiatMMJfhsFawqerdlWlimRVHh+75MqrCuc0PzeCNeZvpnSMwkqjpmbGwRpCQ+tUQqlipN5D0RL807m7n2yg1OfPMUOz+9ndbdLQQbAhiuit2iZZ93iuTzMJrm8xD52WPIgrl2GpcD4Xh43LUelMlEDHnuJ8jRW5DPI+qa0LYdgsYOpKZ28eTYLay3Xkbb9Shi8+7yZDO1hHXqedANtMc+XdagmR7FPP1DSC6BWUC0bEL72M+A8x61fkqiwBnkwGWsGxcgFUcEIoi2zau7PC3OYp58DuLz6nikHv0TXwbvsglmbAbzzAtord1gOLEGLsPSAjjdiM4taFsPgC9UbtP5HHLoGvLGReTirA1y2SFqXR60HUcQ2w+v6er1D3YvJmF+GK6/AU4P+GxtgA1YCWD5gM671/zvZomZBEPnR8ml8zg9DnqP9RBpi9jvBbHm+18iMZw6dZtqcXocZBNZCtkC2WSuCrC8n3pR1763+y0Jy+sa7qALd/DOegof9rvD8Lrwd9ajOXTSU4ss3ZjA0xgGvXp3PT0ZIzE0u4orBDgjfoJ9zSxcGmbp5gSLV0ape6S3SgOh6l0p7f8ewvekAKTQFUvFE4G5Wyo6UXIGlsaVSG7NZmjcBd5oCei/VysJxcfHVASnxKQd3joC3rqyts38LRWJarXyuoMKQBqbUayacKcCQ+LjCvDxNygtmTu4X92TCa1ac/GOaW3WjL9BCSUvDMLoW1C3VQEzuQRMXAQrB9FtZcHkjRTnDvdWOWfLpvPMT8cJhL0Ew94ScCylJBjxEq7xM9w/TTqVBTYO1Oi6TkNrBKNCcFU3dBwuA7MY5UZKYnMJCgWLuqZQlTirx+ciXLMxoOqBW5FpY+XKmwWFFFWquSrhB1YEaUrG3hni/J+exhlw4wq4Sc4msEyJJiVT748zfWWCmt4GnL67bCwKCDaHCLdHWJqOr2CppOaSTFwao3lvK7pDX/d7QnfoNO1oxh10kyy6tNqWT+e5+sPLRDqibHl2e6mMa7XT0ho2bzF6bpgbL11dVZtNCEGwKVQVxcrKmyQmYjj8LoJdtYo9BmTmEoy+fg0k9HzpEF2f2YOZyZNP5Rg/eZ3YjUlCXWUGveHUadlcy8xIDE0T1LWFOfHti8xNLHL55ABN3bVVzNblNju5yPPfOsvEyHypjr1+F8c+s5sv/OpRerY1r8pgWc5s1zWBx3Di8TqJ1Prp7G3kyJNbefm75/nun55iYmRO6dak85x84RKHjvXx2NM7StPR6ZEYf/W7r9J/cZz61hCppSyLc0lae+pILqaZm1pi++EO/KFixOeNWRUhhPVv3jyMdl+rvYXhGJmlDI1bG+yoOWvXRGVUoeHzI4y8O8rhrx3EtcF48n8frAzWBBGOzWBGwZpFyiQqkpMdArHSzxkN5cblQAg/6FGECIMohuu798mIZug09NbhjXgYOjfCyIUx6jbVYBUsBt68zfzwAtHOKOHWjYWVWz7SSkuyNLNEPlNgdmCOV37/9RV+8tK0MPMWhlPHrFAz94Y9HPnaQZCSwbNDjF+epLYrSufhDjYf7aa+t15F6fiIxCkfhAkhkJqGUfMA6c8lf+YHs4vygVkhj7zyDoRqELXNkEliDbyPnBlDP/5lqG9VzSmdRE4OI7t3ICrRd7OAnB0Hw6lYKEULRtF2PIKMzWCd+wnMTq7KfFmvSQDLRN54F/PU8wh/GNHSBfkc1uU3kYtzCM+yCZw3gLb9EHJxDvnuCeTM2OqATi6LnBjEmhwCjx9R0wBNnciJ21hnXoBCAe3Ak4pxIyVy5CbW69+DcA1a7x5kNo28fBaZSaEd2o9o7rorO+gfbKMmoN6OzBJu4qHuUw/Y0vEMqYWU7RWhEWoKlvzO1zPkZpPZEttDs7VoHqbqWzPKhmUh5+cVMBKOfOjghebQie7pZPzFC6TGFxh74QLethp8HXVKONiS5BYSTL58ieTw7Ko0fN1t0PDEVmbevElyeJbbf30azWkQ2tqC4XVRlMazcgVy8RSZ6TiOgBt/Z/1D9YwAEEK57whdASXuKNRtgaVJBZbEbsP4ecVW6Tp2T4DCCsulYOwdxd6JdELrQfDV2wKtQkVKysRURKTVTHNAtAtmrigGTWZBjSGxYcXICXdWCx9/lOYKqPvLp1Qo89iwApWsggIHGnZC0x7QnR9o07hrN6tkLq2RxDIlpmmyvFMIoVg1lddYLQ+5xkGxThbkB2qaAYYfkqPgCKrvS0MqstOHZIVMntsnbhJqi3Dg144yfm6Imy9dBUB3GASbQoy+PYSZK8DdgBrAE/bSsK2RsXdHVurUZAuMvjvKts/uwl/vXyOHaisyJut6Gwi3RUjakaMqLT4Z5+yfnCafydP31FZ8tT5YKwqsVNFuR88Nc/Y/n2JhaCUwCyqiYLSrpspNS1qSQjKL7jJwRZRosrQkC9cmWOyfItRdT+PhbgyPE91hEN3axOirV0hNx9W6xs7H6TZ49PM7lIhw0M3+p/oYuT7NK395jtqWEPuf6sNwrhLRT0pM0+Ly27d57+xASQzb6Xbw8c/u4Vf++TM0d9SUQJ71gKpV9+zQae6o4Qu/8jg+v5s//XcvMjupdFRnJxc59dL77H6km2DYi5SSW5cnGOuf5dlfPsRjn93Ou6/3c+7Vm/zq//E0mVSe175zAWlBY0f0nl+5lr2G1JZFwPrI++4G7d6BGgkzt2a58P9e5LFvPELzzmblvrrWZAfVwG++3s/pP3kTl9/Fwf9h/z1f/qfdyjtYboTeDHo9QqaRMmO7NxVfLkWQxkDgAuFGiQaXQ57fz25i8fymbY3s/cIu3v7WeX74f71ITWcUy5QsDM8TqPNz+Kv7CdRtZOdCCU9WqZ6jfE2RUNdTy94v7F5TyNcTdBNsCNrlU4Nt49YGPvm/Hmfk3VH6T95i6NwIb/33c1x96Tp7fnYXe7+wC0/4w9cQeJD2YAcQgRBBMDah6M0aQgvz8M28UTtCbi/60c9BuFaxX66+g/nGc1g3LqDVNN6bAK83gOjdg1haQF5/98HcemIR6/KbCLcX/eNfgPoWtZi7eRHzlb9dGVHK5UF070RkUpiDV2Fxdu28LQuZTaIfeQbRs0Pd89wk5o/+Atn/Huw4Av6QAqZuXUbmc+gHP4Fo7UaYBSzdQL79CiJSB9EGiju01doqD8qWvdBtnYyylZE0NUSt7lu/8tgyv7AVVn28qs+sowzlpKvVRfG3tcotwRsCT6ic1/I+K0sk9DuWYSPXX8/9rUhflXZZGVYr911MsyNCgVoAJWaTWKa1IiR3Vense0zF0gyeHVLCxQL8tX58H/WO9HotnSb38osIrw/ns5/5UBlqynUGgn1NND65g6Fvn2X2bD+FVI6a/V04I34KyQyLV8dZvDaGpzlC8vbM6nlsaabji4cZ+IuTLLw3zJXf+wHhHe14myNoTgMzmye3kCA1Mk9mJk7HF4/ga6+7q+jwR2KiYj9d05HusB2mu0OBNYMnFCOkbosCalalfG/gvnJLymVJd0DjThVh1C6DLOa1XOuloqxICd5aCLTAfL8Ca6SlGEBOP4TbSqK9H6WpeSkqkpDuVKHLo93qb8OlvvvqyyHGP6AFj9vjpKY+yM3LY8RjChwujmZLsRSxuSQ1DUE8XpeaIdsL62wmb2tfqLlnYinNUiy9xmvvLmUXgnDUh2FozE3FMU2zxMDJpHLEY6mq6FAfjAnltqSvwirQXRDZAgvXYPa8+u6uA1+TLa6NDeZ4qA78oqtItevQ77ybWQWTpck4rQc7CDaHmLpkVL0WdZehQJp1irA7PA6adrXgfu7SCvFfaUmmr0wwd2sGX53Pvsb62p+vzk/7oU6mrkxSWC6wL2FheJ4z3zzJ2IVReo710rC9EU/IowSBUZ4FhUyB2MgCg6cHuPnyNRZuz68ZxtoT9dKwtbGkz1PcQBbLCA2FdI7JtwYoZPLU7+/E22Bv0moCh9+twJUKUf/i/bZsViLaQhO0b23gl/7PZ1icSRCMegk3BNYcs7PpPG+fuK76FOoZbdrSxBe/8QQtHTUI7e5aQmtZ8T79QQ/Hf2YvA9cmeO4vz5DLFijkTd57a4DpsZhiyEmITSfwh9wceqqPlp5aBi5PYDg0wvV+ghEvEsm3/u9X6X9vnIMN9+D6JGHy/DDzN6dp2NNKsD2K0+cuRR/+aQJr7otRY5kWQ+8MY+ZNPv6/PEHj1sYVrkylidpCmsvPv8/ZP3+LxYk4vcd6Vg0j+VNrpUmxSQlc4W4UOolaQCumDMKhFtbrtPsFaCrN5XfRcbCDmydugRD4Il4Mj4PuRzvpONBObXctumOZkFlpPbByEJamiiZSrUekQvDpDg1vxMu2p/oI3MG/uHKwKYI1/lofW4730nW4g/nhBW681s/F713izJ+dJVDvZ8entiGMn54O+CCsFBnLfgE5KlzBEAGEHmD5gi6fNbFMC5fHwXo1MpZfU1pShQR0GxU76/dY97qBaN8MkbqSNo1o70UEIsjJIRURarmr0F2syv1tXSLf6zO5MI1cmEbr26dAGoearIn2XgWQVLBlqssg7t5dhUA0tCHae1WUKoBIPdQ0IqdHbR2ekGL1pBMIlxvhD5VEHkUgohYAWaXXI4rXtgqwMKLCwz4IAUQhVFjbSCsSvbxgMXNKw2VpVu0UuwMQbkK6K8K/5tIwfUsteuq6kIbSkkCaMDcKqQWo7QBvBAo5mBkElw+8QYhNQCahwtSGm8EbVi3bXgwpxlNBXT8+rc53+yDUhPSUdbxKdTLVr8ror4GlGUjMKcaVNwTRNqRh7xpLE6YHIWnXn6ZDQ7cqY6WVymCqtItTkM8oN6lQI9IXoRTqQVowN6zc1cLN6vpJm47sj6oyV2oMFfPOp9W9JRdUWzMc4A2r/A0XAlnWlEgtwuIEZFOqnQYbkP4aKEad2UB/9df4CDUGmbw2TSGb58pL12jZ2URdV40dgWpZVVhKTDg+tcR7z13mykvXMXMmTq+D7kc68a5TE+CjNiktZDpta0s9SKBz/Wb43bR9/iBmJs/kq5dZeG+I2OWRks6B4XfTdHwHvrZarn/zpVXz0N0Omp/ahe5xMvrcOZb6J5l4+T2w3daK7xHN0PE0hnGGvQ92HV5svyXB3YqIncXxC+7aJkt6MRVuQmr8EWpRGmpXQsNL4zZ4spoJ+5pCjVlmHqk77UhMlcnsslgFNQaUFr4VII2UkJxWbJo1mocApOFWrJqFQVi4rfp9LmG7cNVUX++jNKugIkIlJqHtCDTuVvddKtsHX0aH02D3I92ceeUqZ1+9SktnDb6Ah3yuwIUzt5gcmefZnz9EMOJFCEGk1o8Qgv7LYxx5citev5tUMsO7p/pZmEvc0/aEEIKuvkZCUR/nTt7k0LEt1DWFyOdMrpwfYmY8RkNL+IHfe3UhNAh2g79DsbIqyialpqJCuWqU+5PQFaBj5W0QRgNPIzSGFTBTNFcEGh+r/u2ei6fh9DnJLGYw82YJIENKCpkC8bEYnqhvBaNh1byKG7Lbmwi1RkrszUpLzae4fWaQ5j2tG4rU5HA76Hy8m+svXWV+cG5lAqnyvvHiVYbODOKv8xNsDuEJexBCkEvlSMwkWJqMk5pPruruVK4TQX1vA7U9dVVdRegantoAibEFkuML+FsiLPZPM3P+Nq6Ij4ZDm5TgO0AFQFO5Ti55puRNpVWjKUmKaGOAaOPd58dz03EGr01QsJkmDqfBY09tV9HW7gOkKd2jPbcKRXx8/HN7OP3S+8rFChXmfujmFJu2NJWI/rqhdESFUKLBZt4isZAmVOMj2hAAIZganr+n166Ukvn+ac7/8Qk8UR8Nu1tpPtxF/Y4WvPUBDJej+vk8DGPvGnbvQI2AcFOQaHuE22dvc+KPdI79xlHqe+tLYE2x0y5Oxjn31+d599sXScfTdBxs5+BXD+D0PjzRdtZrK0SUoeIFZiKzgyCcCGcr5dhra5i5gCxMI5ydINwfaUPJJXNcefEa2WSOZ/7FJ2jb26rQYE2JfK0AZQQYTgOhCTKJMqW95C+/mGFhJIascDMRmiDaFsFX4yM2FmPu9gKB+rXRX6hoR5W/aQJ30E3z9iZqOqIg4PSfvMnoxTG2PbUFsVz4CnUP0pJKgwe54gXwMHfS9Vg2lee1v76AEPDkL+yrBmuA4gOUUoXMfetHVxm6MsXP/MZjeIP3tmCaGV3k+394iie+tIvN+9vub46paQh/pJo14/KALwjphAIoNgjUfGCWTipB42BELZKL5nAqtsvi6nTY9ZlQYEulho4QCIdLvaws261LNxDhWqyxW8iZcQXWFPIKzDHsclQ+EDMHI+dh4vIDAmo0aNsLwUYwdNWdcikYfBtGL9vlFOoz0gx9T0DIZvhICTMDCqzZ+TQ0bVFlXZyCSy8qQCHaqq6TS8HNN9QOodtfBl8KWQjWw9YnIdpSvqVCFoYvwu3z6p6LZfDXqDLUtJe7fiEH109CoE5pzUxcVyCIWVDp935WfYICbxbGVJmT8wr4OPTFFUCNAqsKMH4Vbp1V5Rd2GTwB6H1cuU5pulqoDV9U+dZ2KoFiM6+AHQR07YfuI0iHW7l6gAKg+k+rcliWYndYFniCsOsZBS4V28nMANw4BelF9bykpQCu7sPQsgOpb2wH3xvx0PtEN8PvjpFaSHHrzG1y//olth7vpaG3DpffhaZpWJbafUzMJZm8Ps3QO8OMX5kiE8+gOzTa97Wx7ektH2i0vdI7wzTt+rfrSoiyQHclM8ayyi6RQpTTlnOszlvKu+dTcex+3i/Fd6CnMUz3L3+M6N4u5t8dJD2hxOU9TWFq9m0isqud3GKK2oM96C4Hhs+1Ig/D76bpEzsJb2shdnmUxevjZKYXsXIFNKeBuzaIv6uOYG8T/q76B+c6WQIZUzB3G+YGIRUDpGKn1XRBTRfS6VsHgCiVXkw2rhgeDh9St9tSIauiKGUWlCuRcw0XCSHAE1YARHJWuUuFO5GaboNAEhxe5V4LCpxxeBUYEx8Fb40CXqw8JKZh7JwaO9YyYW/eBVvBG1XXzCVQE+lOMFwr+mJZKN8q1WE50pJUfVyaSFnclHlQmxFSPadCTrGInIGyDo8QCjBwBcDpR7I+cG0jpvQQYc8jPTz+zA5+8twFZqcW6ehpYHYqzvk3btC9tYljn9mNy15sdW1pYtOWJl57/iK5bIGm9igTI/PcujJOIOS5p+IJAW3d9Tzx7C5e+Ju3+eN/8zx9u9uIzye5cWkUX+ADnrMXXfx0d0mCsvJ6JbDG8AIVoEsFoIPmKH0vnimFrlylKn67V9PdBk172rj54hXCHVGWJuIqZPXgHLHheSYujLLlc7twbGCt568L0H6og+lrk9Xiv6gw3cNv3Wb753ZS21O3LmaEYhRK6vsa6Hq8m/j44kpWjW2WaZFeSJFeSKkoUaVKowxC3cXcQTc9T/biCVcDYbrLILq9hYkz/Qx89zzp6SUmzvSTnIjR/tROQpvKbqZWwSI5uYjQNBx+d1X/ymUKnHnufcJ1fnY83oVuaOtuh3NTcWan4qXvoaiPbfs61IbtA7Ii4NbR00B7Tz2TYwtqUzedZ2RgBtO0MBwakTo/+WyB+ak47b11ROr9ZDN5rr49TLjez+zYIomFFPfTSqWU5FM5sotpFofnGXr9BuHOWpoOdNB8sJNIdx2usBfN0KqDGDxkdl+Mmvq+ep74x4/z2h+c4NapAQynzhP/81Fqu2pAU6yK2dtzvPnfznLlhWtYBZMtx/t49OtH7BCaP6WMGplWCLYeRFZJWkmw4ijdmHX0aGnabk4fzS5dpeUzeWLjMXLJHAtji3ij3pJ4mu7QcQddeIIehC1oJYQgUO/H5XUy8f4k88ML1G+uR2iCbCLLjdduMnd7JRIaagrS/VgX737nIhf+7iK+Gi+Rtgi6Q0Oaklw6T3oxjcvrxFfjK9FdM4sZUrE0nrAHl8+pwB2pBlYlaK2tQEiLpjs0vGEPlmkxMzBLdilb0kaSUioQ56eMCrfcLMsiuZgu3cudTFqS6eEYg5cmKCx7EW7E0sksN8+PsvvjPdzdXWUdtvx0gc0kWMe5UpZBjA/aigs1oWispZ1VxP1PlgUqMtXdFki6rnRpRvox3/gBov+iWjjOTaL17UU0ttv52cCIRI03ZkXEuPsqp1at9WOZMPo+3HobmrdA63YFrswOKWDh5inY9SkVLtblga4DEJuE/jfBX6t+v3UWsknoO6qiKYEqayEHcyPQsRe2f1IBYjO34eZp6D8Du59VjBspYeqWAidq2qBjDzg8sDgJN96A6ydg7+cUW6aYt5mHyRsKTOrar4AZM6/uzV2xyNMdsPlRlWbgbZXf8n5WZEnOj8C11xT403dUATRLc6oOrr6u2C/BBrveCgqo0R0KQAnUKWDlxhsw+A7UdkFth3pi2aT6ffwKtO6Axl4FvOQySkDSVwEaLc3A1Z+o57TtuGLopOOqvq6fUABTbccaLiGrm+7Q2fbUFmYH57n43GVSC8qdafTCGE6fUwE1hoZVsMin8+RSOQo5s6Q15g646DzYztFvPEJ9d+09Mfk2YjIWo/DuOUQohDU6gtbcgggEMa9fRYvWYOw7AF4vMh7HvHoFa3wUmcsjAn6Mvq1onV2gF4HjinJaFtbIMIUrl9F7etG7e0ATyNgi5rUrWGOjIARaWzv6lm2IQOC+3y/FxYYz4qP+6BZqD/cg7c0RoWtqJ1YTOAIetv9vn1MbKW7nyjykRHPo+Drq8LbW0Hh8h8rHbgfCdm8T+kqG1P1YiQk2+CYMn4NsoppRM3kV2vbBpkeRDu/dL52YgpE3FYDgCpaBhHwaUnNqPGrcYQv0skobF+pYqBXmB+H2CfBeVf3QKihGTsdjCowBBUzUbIbxczB2XunhOLxKmyY9r1yBIl2wMHDncrsCKt3IWcjFlRtRsIWSMOxyS82qKFOFrAKeE9NqfMrG1f07farMDh/U9Ny3zk2JfRpsgbl+pVEz10+pMSh/FsWmbNgJNT3Ie3DZEppGXVOIbCaH4VidbRGu8fOV/+njNLZGeefkdQauTuDxuThyfBvHP7+Xtu7ywra+Kcwv/eYn+dFfv8WNS6PcfH+Mjp56fu7rT3DhdD++oLukveEPumnrrsMfrF4AG06dpvYaauoC6DbA6vW7+NzXHsXrc/HW69c58fx7NHfW8KmfP0T/lXHSyWyJTfyBmLizZO69jCkPcsTVHTpdx3qJDc9z4S/PkktkyS5leOPf/Rgrb9J6qIuuJzaXmH/rMYfHoONIF9d+dIXFsVhFwQVOnxPDZZBP5TY85XT5XWz99A7Gzo8weWXirtMguU53rUrTdI3WA+10PLIJbVmEQM2h03h4ExOnbzJxpp/JN29hmRahTXV0PrMTZ0UkPzOTY7F/Ct1p4GsKVw0N+UyBcy9eZ+fRTfB41/oLJyGxmCYZLwPKoaifuqYQxQhsD9I8PhfNnbVoJ29gWpJC3mSuqLcjBO199YTr/MyNxzFNSWNHlPrWMN/749O898YAM+OLpBM5Wrpr7q2dC/BEfPibQqSmlyhk82QWUkzGhpm5Ms7N5y9Rt62J5kNdNO5rx98UUppCWmUeD8ea8L6AGt2h0/3YJqSE1/7gBDde60d36Dzxjx8n2BRi4soEp/7LGQZODWK4dHZ/YTdHvnaQSHukikVxt4Vl0e4WyWf1cza+gXzn60hkYQasLEL3A/ody7M8FHlVWiOK0EMgHKumX7VsKqN11cF6GlkxH4fXSdPWRm6fHeLl330VR1H1W6gBrnFLA7s/v5POQ+0lmnvjlgaadzRx+60hXvn3r9F1uAPdaTA3OMfoe+ME6vzExherrufyu9j7s7uZH1rgxuv9xMYXadnVgifoJp/JE59cYmE0xv4v72XHs1tLwMPE1UlOfPM0oeYgNR0R3AE3ZsFibnCOmycHCDYE2HSkY1Xwz3AZtOxqxvMDD5efv4KZt4i0hrFMC4fLYPuntuJeJ6tk1Xpf9sJYjQW0THpiZZq7vHTu1vZdXidP/48HQQgczupuvfw6suLvtdLc8X6KeciN9cU7mmUhk3GEVFo6gGKtpBJK88VR3NGzjxWWAQ75LDKdRNxrNKeNmMujwIJkXGnFFFk1ZkGxbT4UE0p4ua4ZpscQHr/SwtmyH9Ha/eGzj7IJGLsMvjD0HAFfjWpDvgjExmF6QLFBatrtsjeodO+/DLfeVODJ9C3oOgj13csAL6Hckzr2KgAGofJfnFT5JuYUUJNPqzLoBvQ8osR+hVDgx9KMYtnExpULVZkiqBY+nfsV8FFidKlOUNUldYfagXeuroOl2DR5xaYpZKH7CNRvUmUI1qtwt1d/otydAnXV+bbtVOCLZkCoEZIxuPKKYu/UtKs84lMweR0aemDrMVUnlfdRdMewTJi6CYl5BWI1b1XMjmCDCid/8XlV19GWdS+yimNAoM7PE7/+KNGOCO+/eI2Z/lmyqRzpxTTJCqp6kYmpO3R8ES/1m2vZfLSbLcc3E2kNl3z3P0iTqSSFN0+jNbcAktyFd9Ha2xEOJ/nr1xDRKPqWbcjZacwb1xBeH8LjwRoeInvjOq4vfQWtpbWiEgDLxBoeIveTV9BqatFqatX7OB4n9+MXkDMz6nqFAvk3TmJNTeI8/hR47l87rVRfmnJjWu241FjBpFktDymlAnjusFn24J5PEcAcVqy+zOKyw6bqGyPvQqgFGrfY3W+t6wsINitgIjmjWC6WHe3OcEGgESKboHbTeMDdAAAgAElEQVQzODxrt293CNofU6yb+Lhy9RFCsWfc4dL1BahQ3017Vf+cv6WAIlDASKgd6rcphkx6riwwvLLUSM1Q0Z8m31PhvEPtdqjuNSw5o4SRzXyZUeOw33Hz/aXNAlwBVSdFoEYzFHjj8Ky9eWC4bKDHBRQZ8KYSD567qZiZvnr7evZ2hGUqkCg2rJ6j06fArg0u/11uB1/9jeMU8ibh2pWsJ9X2JHVNIT7/S4/yiZ/ZSy5nYhga3oAbt8epPIntZ6QbGtsPdNLV10g6mUUCHq8Tj8/Fvsd6FPPM50QIwf6jvfTuaiMQ8lRFx6ltCPEbv/15dEOr0p6pawrxha8f5akvHcAsWLjcDnwBN4c/vgXTtPCHHhIR6A/ZSpokDUH2f/0xmve1M3N1guxSFqfPSe2WRlr2d+CtWb+eTFFPq35LA827W1iaVAt7V8BFfV8D3cc20/V4N5H26IaaXIlVs6WBXV/cy9J/XCI5k7j7iRsxAZHOKLu/tI+g7YZUGYVWSkmgvYYd/+gYwy9eJjG2gLvGT+vHt1KzsxVs1yMpJem5BFbeJLqtWYXmrqw7odq7w6VvaIyWqLD3uYrNWbfHgdf3wegsGYaGP+gpzaIsyyKTLMthNLRH+Pl/doza5hC6oeEPe3jmawf5uz86xbV3RvCF3HziF/bRt+8e2fpC0P6xXnz1ASbODyu9mv5psvE0ZrZAYjxGcnKRsTcHCLSEadzXQfOhTmq3NeGJ+tAdRoko8FEDNvcM1BQblO7U6X58E9KSvP6HJ7j2yg2ErtG2t5WLf/ceY5fG8Ua97P/yXvZ9aS+BOn9pJ62k0yIzYCYAC4QTdD/gUMdMm7atBSoAF8v+3QCt+JIrqDxkFjWT8YHwlGmhMgdWAjS/up6VttMFQLjAWlIvKT2k6ITqJDDj6lMPqrzNJWR+ChCQn0QIHYQb9MpIPbKiLIDmBc1XLr/MqvJjqkdgRNRnieqaASulzrOSIAsKzNECSOGoSGffk8whkXYUHF2VVax/wVrIFhg8c5vRi2PUdNYQbAyURH6tgkVyPkX/G7eYH17gM7/9DI1bGtRcqTHAY18/guEyGL88wcSVSQyXQbAhwM5Pb0MzNN78s7dLYpOlwXJzHcd/8xgXvneJ228N8d73L1PIFdANDU/IQ+2mGkKNgfIgh8AT8uAOuEpCwmpdInB6HdT31LL78ztp399m+1kua6uaoOtwB4d/8QCXf3iF9567rOZjToOmbQ30HutZF1BTHGAWJpeYvD1PfVuYyaEF0vEskcYArb11uOzIU4Wcya2L40QbVbsd758lnzOpbw/T2luHbmhYlmRhconx/lnSyRyBiJfW3lr8ES9IyejNWZKxNJt2NeG0qYmWaTF8dZpsOk/37mY0Q2P0+jSTgwtYpkVdW5iunU3oWnlCLqVkYSrB6PUZ8tk84foAhVw19dOyJLGpBGM3Z1RZwh5ae+sIRL2lwSqbyjN6Y4aFySU8Ade6qaDrMtNUYbm3HlQuRZaFnBxCxufR2jYrsEYI8PjUQnx2XOnWuL1QKCDHbqlQ1sGaFc/L/lb8sfT3miBTuaOW/q4CXMO1iFBUXTM2C9F6kBZyZgy5MF0V9WlFGYqXXyXfjZpcmEEO30BsP4y28xHlhqVpZS2N1VDqMv3nwVpmSbkleSOKRTM/pn63TOXKk88oV4eaNgRC0a8be5W708BZVbCGbsWCsXVhqorpDSkmSpHB5HAqIGbiutJqibapa8QmVPqFMQUMgVrcZJKKmVPUmCkOEkIocCnSonRbqiqK8mJtvZsEhby6tmXC0rRiwagzFfhimYpdU8n+cvmURo0NmkhNU2weTS8LlEqp7qeQh7oucPlVTRSfceX9WKYqg5lXej+jlyg9+KUZxRZKzClgcb2heymP34F6Pwd/fi99x3qY7p9lun+WxYk42UQWM2+i6QKn14k34iXcEqKuq4Zwawh/rb8UjeJDmfjYz0rfth2trh7rb76F3tSCsXcf2e/8LdbsLLoQaK3tOD/zOYTTBQLMwQFy3/8u1sQ4WlNzVZbmrVvkT7+B1tSE47EnEOEwSInZ3481OIDz6U+hdfeAaSLeOkv+rTcxdu1Ba+94YLe10Wgc95PugZhEtcm5QQVOrGXZBMzfhroeG+y4gwWawBNVEW7MvJq7FXVnDI8NUOhruuUIm6kpA40qzHYuaYM92CCHpxzVqOiCUoyGVL+trH1TZLMYTsV48UTU9zvVbwnw9SnxY92x9poz3KHyvNu4o2kKeFJ3B+F22Pp5uz5WmdtoOjTvV/fi8JbBnNQcDL2hXJ86jqow3bpBafyQUj3DoTeU1s7iiAKINsgkFUK5XZS/r/6MpJQ4XQbOVQJZLHcD0jTwhzz4Q9WgaOV1ANxeJ+6KaDyVYE+0QjOxcsx3uR24loGjgQrXlo96IfdRWfGd4K3xsenJPjqf2IxVsNAMgWbo9yxE7g572PyJLczcnCbUEqbnyT7aD3UQbAqWdVzYeL0bLoPep7YSH1/kwt+cI7OYuafyrTABwaYQ+3/xEG0HO2z5hVVAcl2jZnsLoa468ukcusuBw+daUU++xjC7/8lT6A4db2N1FFin26DvUDvjA3PEphMEa7zVfcHWrVm9T1UPTVLefWi5H1PSFxUXqJhPOVxGFQgjhKBvfyu//jufJj6fwukyqGkK4l5HtLC1zOl30XSgk/pdrWz+7C4W+mcYf2uQ6fdGiQ3NkU9kySWyzN2YYmFglsGXrxLprqPlSBeNe9sJd9Xi9LuqooB9FH39vhg1Jb9np07P0U1IKXn9D0/y/o+ucOPVG2SWskTawhz55UNsf3Y7Hls8sAqkMWPI3BBSFpWtJUIP27otOrIwDVYS4d6mABUAK4WVvYFwtCA0P8i8ysOMlfMQhspDjwACrARW9iZCj4KVsK+noTnbwahFmovI/ASae5sCcwBkFivXj9BCij1jLtnlSQAaFKaRaGBEbMFWQEqktQgyi5QWyDwIDc3VDbq9iJR5pBlDmgsgC2januoJsxnDyt5C6CGkzCmgRhYQRj3C1akem8wic4NIM4EQTqSVQFpphKMBoXnWBdQUFx1TN6Y5+Z9O4fQ5eeZ//yT1NpAAIC1JYi7JiW+e4vqrNxh9b5z6zXXoDh1NV3oD0fYIc8MLZOMZdKdOsDFIpDVMJp6hpiNK7aba0kCkBito6Kvn2G8cJTa6k6XpBIVsAd2h4Ql7CTUF8UW9JXEriaS+t45P/aunWJxYJBPPUMiZaLqGJ+Qm3KIWAatFHyn594c9HPrqfnqObiI+tYSVt3C4Dfz1AbzR9e+ISCkZuDTBd37vdTbvayU+lyS1lCWfLfD4F3by+M/uxOlxkFrK8qP/cpaa5iDZVJ7Z8UUKOZNtj3bQ0BFB0xzcvjTBC//1LWIzSQyHRiFv0dZXxzO/eohoU5Ch9yf5yf/zLr/020/RsV1RuBOxNM/90WlqW0J0bGvAoQlmRhZ57/VbXH9nhL6DbbT21aEb5cFtemiB7/7BKSYH5vCF3Lh8TuKzSSyb2iktydD7U7z4395iYXIJoQkKOZP2rfU8+2tHqG0JkUvneePvLnHq7y7hcBl4/E6cbnWf929CuRgsLWCefh7R2AGZFPLGBYQ/hOjdA4bqHyJSj2hoxbp1WQETtc2wtIAcualYN5VjqGXB/BQyk4T4AjKdBN1ADt0AX0CxUMJ16tqmCQvT5bSZlJqaDl8HX1CljdSpCW4wiujbh/X2K5gnv49o74NCTpVBaNWTVikhNoNMLkFqCZKLkE2ptMEowu1VYsHGXRYmq9Wa7ZZhXTqNHO0vgTQiVIPo2YVo2YTU7XFFiLJmg5m39Q0qXqKV4NS9mFkoAyXXT1Yfk5YCWbSSo71a+DhcinFy+5wCNOp7wO0vL64qZxC6UQZShAApyu4ORTDDMpVQcS6l3IwqG0OxDFULQPu44a4q232ZtBSzJx1Xbl3L24I7YLPDKq6j6RWMsSLwopXPKX7m0uoZO73VM67lZZaWqoNcCgbeWRYtTSpG0BqsoLtZ6Z3vMoi2R4i0htl8VG3UVAG3QqgJ4zKNs2IeH5rpBlo4gvB6Ef4AIhIBr1f1+UJBva/Tacxb/VjjY8hsDrkURyaTkMtVFBqsqSlyI8No0Rocjz6uQBqAQgFrfAxrdob8mdNw7h0AZDwOmYz63ICL2d9Lswo28+UO7qnSUm5/Zu6OQE0JZDHcq4MQxXQq8drXs/NhjXyqzi+OWZpDsW1WM92lGCiV+VeYYqFair2TSyqAw1+OzLeqObwbcmcqAdyGB/yeqt9XpHSHgGUbjEsTyt0q3KmEj41qRpLK26UiWC3cVmPdPaz0PghA8UEIoX4Q+f59tuIaopApkFlUTIXlcwjdaeCrD6wINLOWKY0ijY5HuvDX+Qm1hvEtm9/fmyuMend5I172/sIBLNPi8vfeIzW/MmT3hvLVBZG2KPt+8SBbP73jjiLHRcaQ4XNVMR+Lx4pmeJ0EO2tXPaZpGrUtIS68epNv/ZuXad/agMPeWBdAQ2eEnU90r3ApFCgmm8vlIIkCqDKpLKnEAwKrllk+b7I4nywND5qu4fW5qlhGyx+jpmvUNAWpaaoOqnOvzxtAItFdBoHmMP7GEM0HO0lMxpm7NsH427eZvjRGYiJGPpkjNbNEajbB1IUR/E0h6rY30/LIJuq2t+BvDGK4jaqm8mGNDesCataz62u4DDY/0Q02WDN9YwZPxMMjv3KEnZ/djrMynnwFI0TmhkAYCsgQDmRhHpkbBM2PcDQh9AhWYQ5hLtkTc4k051GAjnrJyMI00pxHc3YqZovMIbO3kLlhhNuPCmctFYtGpBDOLgVmyIJ9TEPoEWR+HFmYQzh9qK21uHJxctqMF6MWUWTWCBfC1UNJXR0dKJTuSzi6EHoErDRW9joyP6W+o4HmQ7g2QX4cmRtlxSghpWLU6BE0Vx8IDZkbRRamEI4GxSIyF5GFBYRrE0KPIswFrOx1hFFbBprW82wtyfSNGWZvz3Pkawdp3t6I4a5uFiGnrkR7UfozxcdXBF0CDQECDQGWu8w4PA71+zIrgi8un5OGvnoa+upXnLs8vaZrBBsDJUrhaunv9KKVUuL0Omnc0qAYQau496zXrILF3Hic3cfcfPrXHwHg1b86z4m/fY+ePS20b2sAKUktZZh5K8Znfv0RNu9vLfm8Ot0OkvEML//lObLpPF/5rY9T0xxi+NoU3/+Ppzn13cs8+43DdO1s4tVvvcu1t0Zo7a1DM3SGr04zMxrjkc9tx+VxIDTB7mPddGxv4G/+7U8wC2XdECmVX+jbL1xn9PoMX/jNo3TtbGKsf5Zv/c4rOO1BJ7WU5dW/Ok8hZ/KVf/Ek4To/ty6O870/PMW5l65z/Bf3MzE4z4lvX2Tr4Q6Of3UfliV5+c/fIZfJs9pbbq0xY9V6droQrd1oWw4gJ28j338L8jmI1KHteszWW7HP8wXQDj+NvHACOdIPI/0QrkXbfhg5M65cO4q7E7kM5tsvw+SQAmIKOSjksE5+H3Qd0bwJ7fHPKMHiTLI6rR1VyTr5nErb0o129LPg8YPhQNtxRN3nzfeQF0+CP4zYtA3R2IGcGikvjs081sU3kINXlZtULgtSYp15QaWpbUJ/4vMqJLlhKCFhj7964i4EePyIQLgM6GaS6v7dPsUEcNmT8nxOhe0e7Uf75FcQTZ3qd8MF7QegdpMCNor/8lmls1CwP/MVx7IJW5B3Habpale5ph16j9q7sJUPXlOioUVRa1DAw/hVtXhz+WDiGtRvQvqiK6OvFJ8JlI8V7LIVF3VCs4WUo7aWzXJKr1B6MaKCMVms3wdliqqnXJv2fNqO3LUsf5ffBgqKi1axMs2KfFH3KS31bKRd/uWAVhHAMVyqvnc9owCq5ffo8JSBrg3fYsXunS4ebq05ga0zI8psM4S9olUgTf7VH2Pevo2xYydaaxsyHscaH6se1kwLOTuDVl+PNTeLNTmBHgypvKWEQh7h9aF3d4O7YoFsONAam+7cxuTykOvlov+9AXektQ4NMVkBIN/FxJ21O9ZrG5pob/Saqz3XbFy5LMFdNWXudRGwnrNWy1sW3UBL8/Oqj7LlUkqsWaDGsr8vbfQfbENWnOMlJuNcf/4SExdGyady1exjBOGuGh79J0/i2mDQCk/YQ+v+9gcK8pdYoQ1BDv7KI/gbAlz6zgXmb8+tEC5eR2a4fE6adrWw5yv76Xpsk9I4uUs51yN+fCfLZfNcPTtEJpkjGc8wO7ZIUaZCAFsOd7Dt0a6V2k8CAiEv/pCH+RnFbIzNJZkcW6B3Z+u6gbT1WjKeZmRgprQh7HDo1DaFqtwNl9sHAXxU5amB4XEQ7qoh1B6l7ehmlsZiTL83ysQ7Q8xcGSc1m6CQyRMbnGVxeJ7hkzcJd9bSuL+dlkNdRDfX47JDt39YAsR3BWqkVJFy1ooXv9w2PdIFwBv/+QwLIwvkUjksU65Q2VahxVJIcxGhR5GFeUBAkUFiLQENyo1HcyHNOYQRURTXwjxCC4HmAdR3ZAFpJcEqU8WlTCFkzgZjAHQwam03JUGJoQOgeRRYY84hZAMIA1mYs92WimCDBsJQn2gobZnlnUEoAEmPquvqhs36yQIWAg2pZo8I9LWBXOG0QRnbv9OIIPMTqm6QimkjBELzqnJoXlUmO2zlhpuNlEr8MW9WATXSlCxNJ5i8NoXQBKGmYFVHq2qgG5rzLEdZHmz6B33+cvOF3Ox4vIu6NtWW9n+yl3deus7E4DytW9SumqZpdGxrYNfHuvEtC0U7O7bI6PUZPvbl3XRsb0Q3NPoC7XTvus3Nc6Ms/dwuapqD9Oxp5urZIQ5/eivegItrZ4cJRn107WwqsZQMp47H78JwrGxPmWSOgUsTtPTW0newDW/QjcvrpGdfC6PXZ0AqV64b74zQ0lPLjXdG0HSNdCJLLp1n6Mo0mUSOyYE5UosZ9n+yl9pWRfffdaybd166vqIyS+FTrQIVqB4IHakt86sVAtG5Fb2xE7x+RM9OFeVJSgU+uH1VkVMkGqK5CxFtUK5PUoLTBR4fIptWC3q3Pfl1udEffVa5i6xmDqdypQLw+O+e1lUxqfYG0PYdgy371TkOpwJYCjmlreO3dyoNB9r+J2Hno6vnqxsQsHdoI/Xoz3xVAQyVDBvDiXbwuMrbHwZpIUf6sS6cROw5qsKEF9NbJvLWJcyT30dODSMaOxCapph/wcayiK16UOWFkR1BBMtSn/kM9L+uRD7Xs3By+ZQQby6j3HZ8NpNRXajEElHrY6naxtgVBc50HVCuTUUB3b4nkI5lk7r0otKx8ATLWjDxaQVc+SIKfHG41f0l59XfocaKRUS5DGXbwCBwp82KSraE7lDXnepXoECoqRoYKqXd6ACmqfoVmnIra96KdHhWlktK+7qNSgtHSvV3JatGWqUy/P99t1jGFzFv3kDfvhPHE8fAMDBv3lhZr0Kgd/fgOP5J8m+cJP+TVxEeL1pHpwJYa+vA7Ubr6kbv7CpH47IscKy9w1pmFheq+5mmITXHhkOoP7Qm9ArtlrX6kg1ybsAd72E2haWatruXgHwSpq+oiFWBJiUqLPT/j733DLIku+47fzcznzf1qt4rX12uvZmZnp7ucQDGYAACBECCBgQoSlosd1exWm2EIkTFxir2435RbIQUFFexS7kNSaQkcsUlCRAgQRDAeMxMj+/ume5pW+3Ke/P8y7z74WQ+U1Wv7Kvu6pn6R1Sbei8z7828ee65//s/5zSEcGoMlFSksoKirJn8BJr7Kzlx7IKooqauwuwtURbFe9zNyj18FmEXSlz98UUuff8cqUPtJPqTK4j7aEdsVbX7WihHXajGL4I9siaSivDIb5yi43gnn/z1RW6fvVmuCOUVKVlxrKEwfSb+aIDWQ20MfuEAB54/SFNPc02Kh51EMOznl/7+0xTrVK4KhH1lhc1yJNvjpNrj3L4+ARoW5jJcOHuDM88cIhxtTH5HrTWO7XD5wl3uDk2WyYxg2E//wftbRKjm2ZgSGpU83E7z/lYGXjjKwp0ZRj+4zfgHd5i5Mk52Nk1hMcf4+TtMXRrl+o8+Inmkg+4nBug42Uu8txkrVElAvFPPft0Z0Sk5XH7pKhNXJtaWhymRLflCPkzLoPNoO7O3Z3n/Tz5gaXKpRlGDgqauOMe/3IqpbbTOQjURZDa5qhAlhIXZImWsnRzoPNrJYgS6pPm6gKYoRI29QNkBVgbKaKmdRJSJUiI7r7mhWqMxUVYrOjct+WOMMNqZR/m68ZL91nMxlLurWf5M+ZdNXkbNkasmm11xUrOKYIIKISRSEOXmvNGlKZTpSBiVMl3yauNQhiK1P0WiO8GVl68S74jTdaITK2BhF0rMjy1w5eVr3Hz7FvtOdtP9UFe58tNnGabPJBSryPiiiRCGUmQWc2XljGEoEq3RiiyxKuY5t1TAth0iiVDZcFmWQbQ5RC5dIJ8t0tIR4/jTA1z+vVe588kErb0Jrr53l4efHaQpVUnQttZYKuVtcksFmtui+N0Ya8tnEEtUSlZmFnPk0gVmxhe59sEw3jvUc7iVvmPtKKVIL+ZRhiLa7B6nFNFECGtZ4uJyDpjpGzD6sVtlCFkoth+BtkMrHTt/sFKO2vJV1CEuqneWPekooUiFZPFQlUBXAVoZ0JRkPUgSzo1/V7qppa3xltovWD4hl7zzaipEzHptMC1oWil31SCqHw+2jZ6bRBcLGMkOiFSpRGw3qaYyUFXhAxV75/7tLQBNY3WzbhckxGajCMWh61ilElPPQxJe49gS1uTY0DrgltHVMDsiVZ7i7TB4RhYDi9Nw54IQC93HaxP7pufg9nnppxWQKlAT16WMt1dC2x+C7mOSoPjqG9B/Skgj7Ug57VJeKh35NmEjPbvukVpOyVXy6HKZcG2Yrr12F5pdx2BySNrg2EJCaSphWS09biLgzUBBogOSfVL1KdwkSZctv0sOZiVhcSguC92OQzDyidxjw5DKWkrJ9/JLco8jLetf9lMO5Q+gwhGc8THsa1ehWKT00bnasCeQexcIYqRa8T/3PPkf/SWFl35G4GvfQLW1Yx04iP3xRxRffhH98COoYAi9tAhaYz36mIRb1UN6Bm6/K89FLiakau9j6FXKNj+QMEwZb4Yp79BqMC2pJmRuPSfBrkNuHq7/rFLuurAoVaq6TkEwsftUU7FOaD8OYxfg9uswdq6sZJfw1owoL4MJydcTbV/3lHv49KKUKzF2/i49Z/o5/fc+T6glsnI4KyWV5DY5zneS8PD8Zl/IR/epfbQeamP21gxjH48xfnGUhZH5cs41tMawTHwhH+FkhNRgivbjnST3p4i1xzHvYd41pRQYkGiTqAnJQcmaKpVqNKeiDB7t4vzbQ5SKNsViiTd+cpGnv3yck0/t33aSf28tMjk6z0//7H3mppbcdkNXX4q+g+0bbutOo9qXNyyDYEuYYHOY1LFODn7tIeZvzzBxYZjxD28z9ckYmYlFlkbnSY8vMPL2TeI9CToe7WXfMwdpPdZFoCm0Y4TNxoiaF6/w8V9dXL9cmct+ei9BKV8iO59l9vZs7WSkoPexfRx+5ouYAR/K14Wy2t3FhncNV7UCKKsFXRoTMsLJukoVd+GiDJTyo80YRvCwS6p4lIooV9aFJx83oigzJlWdDAl/Um6OG4+MoSxTr9yLlQvl+g+p7PTX+2yD58GMoawEujgC9hxgony9Vfdl/YHiPaeOI2089d8+zrt//D5v/ce3MQMmpmXilBxKhVI5rO3M33qMpq6mdc/7WUApX2JpNiPvhFIszGRwtCYSr6okoKibTC0cD2L5TBZnMji2g2kZlIo2izMZghF/Oayp73g7ibYoF9+8SedEikK+xJEn+rB8Zn2SRlfGpJdPJr2Qo5ArYvlN7KJDej5XHobheJBIU5DTXznMs98+ic9T5miN6TOxfAaReBDtaBZns3Ro+SyzkKNUtJdfWhy6iatSxcPbJTZ9kmi27WDN97cTe7ru9+r8fvk922xC3+Xfb0Ryz7W+u/z32jBQLe0ow8A59zpGZklIq2IePTmCvnZePu/qr28HqsNXln20pQTHhgW9J4UIGP5YFCWWXxQFdhFa+yXhr+mT/C3X35IF24EnZVwoBYOnpZLT9bNCOjR1VFoYbYalKfjwLwEN2UUhYQ48KfJ7kPmj64gQQ7feh/fvuIsMR1RPTR2SgLiaqKlXFnc5pm/BrQ9EabQw6SqO3pQqTL5QbUWq1n44/Iz048MfVkKM7KIQLNGWClGjjLJirAZqlbYF41Lu+5NX5P7d+lAWt44t9/qhrwhRA9LPo89Jrp7zf121K14UAu7EL3zqiRrl82G0tonizrJQySQqHJIS1C1JyVkTj+N77nlKb5+l+MqLqEgUc2A/KhRBRSOuDTcxmltQ4TAYBqq1Df8LX6b44k8pXbqIr7kF1daO/xe/Tum9dyiefRNKJVQ0innsRFWJ72XwSO2FUamGVHTLpiolC+Luh7ccnraroBCCJjkIIx9Demr1L0VbJU+VYe4u8mI78JREBUfe0aYjkDoiyX43mYB3p6EAbYWg+4zk2pm7BZkZGZdKCYEW7xZyJtEreWoM64FQ5W0qFHsL55LT7I770Mi+buh6tqZ5MEU4GcHwba4S0f1EdTsDsSAdJ7poO9KB/csPUcoVhajJl9BaNmb9ET++kB/Tb6xIlHyv+6wdzfxUulyI5MCj3cSawyzNZQmG/fhDqy/tA0Efp585xEt/8SHTEwug4fb1Cf74918i2hRi/9Gucn7SzfTJG3Naa2YmFvneH7zB2RcvUXJTMfgDPk4/c5DWzt23fqxZRylQpoEv7CfYHCacihBMhKW4jpJ1v3Y0xUye6cuSgPjWK1fofnKQg7/0MK3Hu7CCUlCmkWNifY2pgnAiRFNXHDYW/bQ+FESTEZQVQZlxUcsYYQnf0baECRlhyupPEWkAACAASURBVAlxjTDKkO95SXVrwpnMFijcQhcnJUeLUhICpRQYVaVY122XD2WlcPI3wV6UUKsVChUFypLEvU4aVMBVCGxGrithBlrbyKq6iOS3qZBT60I70gYr5d4Py70ny3bMNwBf0MeJrx2j60QnoxfHWBhbxC6UJAlYMkxqIElqMEWoKbjlLO6fNizN5/jwpeu09iRQhuLdv/6EWHOYzsGWDd2jVHecgYc6uPDqDfqPd5DsbuL2pXGufTjMw18YJOYmOI42hzj+dD9v/fAiY0Mz9BxqpWNAShOKxFCTzxZJz+couFLI9HwWx3EIhPwEIj4GH+7kzR9e5OKbtxh8uIvRoWmufTgiFVgUtHTEOPhYDx+9NkTvkTa6D7ZSzJeYHV8k2dVE674EnYMtRJpCvPPXnxB323b+1RtkVsuaX0jDwljtzql2ZExugQNoJDyDXMyXyKYLOLaD5TcJRwMYpkGxYJNL5ymVHCyf+3tDFEWBkA+fu3uSzxaxSw6hqOw23tOJWilUzwGMJ7+Cc+VDnLf/Bm3bklw4GJbPjp2B5nu326kAHYwKQdF+QMpgFzKV0KSWniqyoCQhQV3HINVfsVOxVjj2RSFF7GW5jyItcPSLQuRk54VsaB2AeKvcD0/V6AvB/sdFOTMzLCoFZQhB0rxMyWL6RHVjWLKIWgumJcf6w9KfzkOUba1plXPyKJBSvr2PQHOXKH+yC9LHYEyqS3kKIMOCzsNSqjxQrQ5TEGuDg0/L993cGFopIbse/WWYuSNVoJySG/JVIbYUSBngziPy++k7Uv1JayG3mjqhuXOzj/iBg0qm8P/6t4VgUYrA174Bfj9YPvxf/bokKPf5MI+dwBwYRBdLYJmoYEgUNZYlYycUwv8LX3HVXPKcje4eAr/2G/JcfT7ZNd7Xi7+9HZ2TPFSYJioYrBv6VCa150dEpeCR2trbFPq0wH1PEj3Q/wTcPCtKE6cknxmWjPfBz0H8UzYug3E48AtUqlL5XFujdp+aRnlJ3sNCJrUMuopYz/F3czyZPjxV7IOwKC+HFzKPZgFFFKgOzd0KMmjmUISBJrRemRj1/sJBMw3kUDQBcTR6K0kR1oTpM2nen2JheI7cQo5wS7h+YOPuukFlVLfL9JkYlkSGhJobnz9qu/AS9o8OzfDDf/UGl9+5jTIM/od/+nXMwwYv/uf36D3azskvHsS0atvo5fo8dqqPh58c5NW/Oo9dcigVbc6+9AmFQolf/+++wMNPDErp+nUqHVUTgtrR5LIFbl4Z54f/+S1+9v33WZjLuMdC74E2vvDVh2qqre0GVPLlgl0skZ3JMHVxhNF3bjL24R0WRyTJsFOyUUrhjwWJdSUwLIOFu7MUlnIsjc5z9Yfnmfx4hOPfOcPgV47hjwUbStasyy5Yfosnv/sEj/7aIw1dY/lDPgLRKIp+KN7CyV8tkwtKhaS6UblykYWykuj8FfffkpTXCy1QVpuEQJXG0CW3PCumWwEpRlkFo+rv1JQFM2ZCvucsocwkNYoc8ZZRVhu6MISTuwgIuaP8PeXryk5JVaiBMkF757El14w9h7aXwMmh8zfACEpOGjPptnH5LpwQRJXzSiUoXRxHl9zEbsovlaF8nRLKtYHnUF3Fo+1gK637U7XJwLxFkKr8fw8SB5qez/JH//RnZN0Ey8//5kk6+mWXWimFPygL+9VuWSgW5IW//Rg//g/v8Cf/7GWUodCOZuChTp7+1RP43TxBls/k8Jl9vPmDi9y9OsW3/tEzLjkgmBqe47X/7zxjN2cYOi9j/4//jxdJdjXxxd86Raq7iTNfPSKG/V+/SSgaoCkZoWOghexSHqUUoViAL//d0/zkD97l+//Xz3EcXQ7b+oXvnqZ1X4KOgSTPfeckr/3ZeW5eGCUcD5ZJHGHgqzqZnYf09I7d++0ily7w+g8+4vpHo9glh1hziK/+ndMkO+JcPHuTd1+8Si5dwDAVX/jmQ/Qdaeev/sNZDp7s5uQzB3BKDq/9xQWK+RIvfPtU+VndUwRCqBNPYg4el1w9ji12xx+QEDD/KiGeOwlVVcmpdUCIkqrPasZHNAmHPlf+vbdg0RiiRkn1rTwGJUqU5m7KasmqcLiaNph+ITSae6iQPVXf965n+mDgTOXY1e6VNzE0d0sJ7br9L2te3eowlhAi8Y66bdCGCV1Hqc7fU0a8DWKpyn1QFRdbh5sgHK9dzC+7l9IGU8ivaKr+ffiUQkIJTVSsipiLVCXZj7jhiYhCjUi09n5YVe+0UhCuLSWsAaLRlb8LBFGBVSoI1XsPS3mYHxXl2acYotYIwL5T8k7M3JR5AiXjMzkgZI1bov7TgHLo67KEwbuOoKmGZzuUkipW5uqKrl3dh1Wh0XoGzQjQjlJNbEhtX/dcE2iG0SQwVAjYiPJNr5L6aqfuoY3WE8AsqH4U3jqosTD9Jh0PdfPhH57l/X//Bp2P7iMQDdSMDX8kQOpQ2wOjttntbSzkS7z1g4+Zn0rzC989w+t/fgG75ODzW+QyRS6+eZMTXxgsK2OWI9kW52vfeZyrF+5y9+YUaMjnirzzymVuX5vgsc8f5MxzRxg43EGqo4lg2I/hVuB1RSVowHEc2dCdWuLOjUnOvXWdt168xK0r4+RzlVyPTS0Rvvabj3PgeHdlPXkfUUMw2aKOmRuaYvT92wy/eYPZ6xPkZjPlvLymzyTa0UTrsU66n95PxyP7UKbBxIVh7rx2lbFzd8hOLTFzdZwP/t1raDQHv/EwVnDzlVzrYUOKmnhHDDo2G1O/UTShjMMoJyPKEmUKQeMqWcqyJCuJoY4CZlVyX6+NPpS/V9Q0Tq78OwlfcgerEcUIHFyjIpI7ApWFUgFx3twwohX5HawUhhGqXMtL5AvlsuIVZYyB8nW5OyruLoQZd0mV1qrzKlBuhRCzGSPor1XzGBEJ7TKiQAldHEUZQfB1o5QFaLQ9iy7elVLhxsYlZsureOxhfYSjAZ751iOYPoPcUoFEe5Su/Sl87qI9FAvwjb//VDnEqRrKtXY9h1r51u88y+iNaXLpAtFEiM7BJNFE7djvOpDiN//JF8lnCuw/2Y1hVsILw/EgR57oo/+hTp74+jE5zlD4gxbhWACloLW3mW/9zrOMXJ+mmC+R7IrjC1gszWbd7yi6D6b49d95lrGhaZbmclh+k+a2KO19zSgF/qDF0988Tv+JDuYmlgjFArTtSzA5fIy23kRlXtaOqGk8Gf8uxMJMhnd+doVTzx1g8Hgnju0QbQqhlCLZ1cRTv3gU0zJ556eXeeenl+k92EZTKsq5125w+NQ+8tkiH5+9xZkXDosq6R6jrB4xLYg1y0+9793bhlVcwfUSTK7yuSqTEvL/1SXmijVDBmrasHb/5Vzr36Pl7drAARtqQ5kuWfaVCvG0yj0sn3ud9mziPnxasd0Qyc2ee1Pvmze2M7Pyc7+lhjsNjwCwApDsh+Zeyn1WqjzWHzwCYG3c70XJlqAarbvYTWjUe+YR48s2qda6sgZRzi8BEaBxC7k6V2Sn7UopV+Lu2zdZHJtn5sYkQy9fwQr6asZ9y4FWnvlfv0Iwsbn8mXtYHcVciVsXxzn1wkFOfGGQd398GZCiIpGmILcvjddNU6KUwrQMTn3+IL/0d57ij37/pXIeGbvkMHJrmonhWV790QXau5tJdcRJtjeRSEYJRfxYlonjOOSyRRZmM0yPzzM9vsD48CzzM2mKhVINGRmOBnjhV07xpV997L6qaWp8SS1JsNMTi0xdGuXuG9eZOH+XxZE5SjkpgKIMhT8SIN7bQufpPnqe3E/L4XaCiXA5aXRTbws9n9vP6Ls3ufQn7zF+7i5LY/N88qfv03qsi9TRTlGxNWAOWJeo2emJRjJ7r87cV9MjGgvM1MrPvEWLR+AsJ3HKB/glRKpeG+RfYKelWpTVSW0y38r1tDbqX8tsWvZdvZIcMuJuSFYdrHY/lE/UNgBOBl2acdUz7XjJihVa1DV6k2Xm9rB5KIgmgvQe61jhVyqlsPwmBx7trvnd8u94ScG8xGArPnfhC1gcPrNv1WZEEyGOf65f/uOlUPL+Lp9r9eu091UW+MpQxJNh4sn6ck9/yEf/iY6a3zUvJ3DtIswPu6EruxOReJDBE51cOzdMqWhz/Il+/AEfjlvhbvTmDEtzWaZG5nFsB43m6Ol9XHrnFnevTbE0n6VUsNn/cGd5p+Ge41PtTC/DBgmVPezhgYLWsDhRlUT4U45qknE3l3Tfwx7WhEKpdiCEIsTmCJc5HH0bQw0g4VcPNgyfSd/n99N6tKNGtFmNYCKML7TTpNRnD6bPrEnMWyrYZJckRH895zASC/KN33qSzFKev/jDN5ibXioTLKWSw/xMmvmZNFc/kiJBpptkWCmX/nM0jqOxS07dnEjRphAvfPNR/tY/eJ5Uh6yL73kunxr1jEN+Mcf8zWlGzg4x8s5NZq5NUFjM4bi5dAyfSaglQupoJz1PD9Jxqo9Yd0LG73IFt2UQTkUZ+NIxop0Jzv7uTxg/d5e5m9OMvneLloOiImsEtqXZ30xSzXrY0DHrLUq2vWjRbijSItjTqLLaZfW400YkCN0qhNiyUEYQXZqCcmhVQcgbI1Iu6b2HnYO3Gy9/bW13dbvfqVty/D6tabXWUop0aYoNlXS+TwjHg3ztu49z69I4H701xJ/9/ut88+89TbQpyPf+zRt0DyYZPNFJNl1gdEhCuDp6W+gaSPLhq9fJZfL0Hm6juXWnVIZ7KMMKQs8JSWRp7jl7e/h0QPLTFCSRsF1Y7+t72MMedhWCKCohjuv5crJWctB6ASjQuISf9w9KKUy/Se9T+9F1lDvV6s8HUl22C+ELWvQebefjnw8RiQcp5kssTKc5/+p1rr53l6e/eWKFir8anoAg2RbnO//jc8QTYb7/h28wfHMKu1Q7LrUWpc3y368FwzRo62ziq98+w69893O09zTXXSftJLx8PqV8kfT4IhPn7zL81g3Gz98lM7FIKV+UIBpD4Yv4ie9rofOxPnqeGiR5pEPUM1X3cdXNdsCwDFJHOxj80jFmLo9TypeYuTqOXbR3B1EDUMgUMUyF5bfWlPlIGTGNXbBBKUyfx9DtjpdXO1mpnqSCEqpUDjvaHe2rgfKj/ANQHHcrPrnkjS+FMltFkbOHHYIi0Rbl6JN9NbliPvPwSNv0DGRn729b1kFmMcfw9Ski8SCHT+3j9uVJpkcXMAzFwkya0y8cIpYIszSfxXH75Q9ZnHhqgO/965+TXcrzm//o+XLZ9T3sIPwhOPCU/HuXVUnZwx62hWJWiJpdTGrvYQ+fBVQ2nasSJ1OlipdvsTKUSEKgVkvUq71kHuVjC2jSVeex0VqtONfaiVuX/105Ttq7VidB41Qdu/y4Ze2v2YjXqx4HstD1+l5J3KypLYyi0WU7t/Z197A2/AGLJ75+lB/8/hv8+b98jYlbs/z5//kals/k4GM9PPzs/rr5aTxITjVNS1uMX/3tzzNwpIO//KOznHvzOnMz6RXVXDcC0zKINYU5cbqfX/zO45x59jDxRPi+knTzt6a59lcXGH57iPmhafKLObRdUc8Em8OkDnfQ/fR+Oh/rJd7TjBXyb6qil1IK02eRPNyBGfRRzBbIeRWBG4QtrzS01hRzJT740w/JzmU58sIh2o+0g1G/Y3PD87z3x++jHc2jv36S1P5kw8tYbQ0K5esAXztiNDZfnuxeoTqcSgXC1BrsSrzsbmz7gw4vt8z+k130Hm2/P0lkdyk0SBWPxTEp0byLkVnMc/bHn7A4l8E0DQZPdLL/4S6CYR8nnznAB69cI9oUork1SrwljGlJErye/SmCET+W36TnYOt92SX4LGHNXC172MMDDS2ljzNz97she9jDZxqe2gVm0HoGsFCqDagOFbfRjINeqD1YxVB0sDIxsUfSFNHMgc4AaWARsHH0MIpJamTQqhlFq1tTRZXPI3yJBrJoFt1zeVURLdlcJgZEJS3Dqsi7xy66x5qgwigSQMitWlWJma+QNJJTR7MAOu9e0w8q7l5zeSlijWYS9AJKtSK5eBbReh5REim3vQkggtZGzXX3sDY8gqXrQIpv/c6zXH73DmNDMxhK0XUgxeHH95Fo25jSu5znMhrgyS8e5eCJHi68M8TZFy9x6YPbTI8vsLQoYf7l8tvesXICLMsgEgvS3Brj8MM9PPH8UR55cj9tXYktlfluJLSjGX7rBhf+01sUMwU3JYSoZ2JdCToe66PnyUFSxzoJtUTWVM+sCwW+iL+cv6bR2NZKMz21xCc/uczYpTFMn0nrgVbMNZJrKuDuuWHGPxmnpa+Flr7mHevYZiAP5cFZDFQG0YPT5k8LJBmXiWnt3fsVsIswN7zrcyQlO+P8+j/4PMWCjTIUwbCfoBvX++XfPEU2XcAwpGqX4ziE3CRoWmv8AYvjj/cR20uMt4c97GEr0Fp+5kd3ddL1Pezh045ySBJTaH0bKKHoZvUqTkU0WYS8KAA2aNslder5g2m0vouQI7Z7rJbfU/3uKzeUqpq08EgaG80kWo8BmRXfkdVzAqUOAqskbNV5NDfRzFNRDDnuoVEM1QckvKK7VSRNHq1HhHihtOyaY0ASpXoQokeXNzKF2BkHbQAz7vF21XU1mgmU6nGJKWMvBd0GIZEpkM8UaG6P8fQvHy+HJVk+s6wE2XAifS98xzRo7Wziua8/zOPPHWZ6fIGbV8YZvjnF5Og8C7NpcpkCJdvBNBSBkI9YIkyyvYnuviT9hzpo604QiQbvO0FTDbtoYxdsDNMg0BQmdaSD7qcG6TrdT2xfM76wf9P3rB4c2wFHowwDXyTQ0P5vi6hZnFxiYWwBZRqkBpPrki6hRIjUQJK7HwpZUyrY+HcBUbOHPeyhAcgtuPlpdncFE8NQ5cpayxEI+SQZWxXsksPI9Skuv3eHYr7EQ08PYFrGrpiI9rCHPTxYkOIveamOt4uTru9hD59+VJM0tksedLByaWSi6HKTCNtoPYpmdAPnj2Gow8hbn8HRQ0ARpfpQNFGrJPFRHS4kbpSDZsJtXxGIIaXFg+6xBVHYqOgqbQZRuEy57W91lTAGmiW3fPcCWo+gVBgheSpKGq2H0YwBQZTqBLxCE2m0nkIzIVkXVD8rEypLu+W6CVAJFBaaHFpPVl03iqhu9lQ1G0UuXeBH/89ZwrEgh0/vo2OghUCkNlxns/DUNYZpEI2HiMZD9O5vw3E0xUKJQr6EXbJxXELONA38AQuf38IwjZqkxrvJL7YCFi0H2mg93kXP5/aTOtpJOBnFqBKUqM1U9KwHDbrkEOmI448HaTnQ1lARyraImtxCjtxCjkA0QEtfi8QqrvGQfEEf8Y44KJgfW8Ap2exYiTq9PL2Vu4vl/bZWw4UbSFf+tifteuCx/D5Ux5CuyNLu3YNl9wHu/b1YJrWrPD/v3167yn/UtP2+tXst1B2T3r+rPlLL/rHac9ktffPG1ANQwWSzk4jWmkKuyAevXGPizhzP/dojtPc++NUaPlNY8d6xNTu4W9639bBlO6Nq7Sn31/6v+cxglX6sbisrH++C5+c9h/yS2Ms6STj3sIuxwjdh9bH5abAnm/ajWemH7dp+VpM0jkvStOMtizxfoZKnxuf+aFD+dV5dCSXS2qRCcGhEeWO76pmV1T6rryvIovUoUEDRilK9VEga7wCb6pQNtdBu3/a5fTPd1iVA+dB6CM0iihzgr9pjm3eJFr9boaqp6vzNKBXG0dddEqgZRYpaaKCIos1V3fjknqDdY68AGTRLKMJu6FXdm7mHKhimwu+3ePevP+Htv7rEvsNtnPjCAP3HO2huj2H5TLZSFnpFslxToQyNafnXLa29m8gZD8pQdD+1n9YT3cT3NYvKZacIJQWJ/a187n/7GtrRRNpimP7GpcbY+pm0Kysq2vjDfnzBtQkXL3GwP+LHMAwKmULdsl7bQW2p7aJIi/NpSXCaW4RCRqosOK4Uz7DAF4JgDMItEGoCfxhtuAZ5W1BbmqhWJg7b/LlX3IdCRvqfnYXsApRy8nvtyD0wfeAPQzAuP4Eo+IJo0w/KKDsn96RcuwenJDuP+TRk5yA3L/8uFeQzkLZbAQhE5NmFEvL8rCAY5j1rd53OLHPmHLnnpbyMy9yCOybTUMxJn7Q76SpTnokv6I7PuIxRXxh8AbTpKw+Pe+YMrbZ48vpVysP8iPRj1e94fzhVSeW2i3uTjykYCfDl33wMrTWBkG9PTfOgoHq8emO0mIXsvPzkF107WHLtoCnVpfxhCDZBOFGxg4bv/tqStbB84ej1tZQXQiC3IH9Xz32OJPVHmWD5xYb6Q+CPunYmBJYfbQbAMGqmoh2xN6stCO0S2Hko5uVZZRegsCTPsFSshFgqozIP+EPyzIJx8EekapjlR7tz2L20lW4vln8g/VqckDmt/gnKC+LG+EmNtZUb81G2gq35TPcEK+xJoTKPZ+dkjBar/CpvDvf8qnCza09CaNOqzN871NcN+5GrXb+6r07J7eei64ctiM9iFyt2xPOj/RGxm0HXj7YClHM+wu54rspASJoZl6TRLpHhhjCp8iisHFLV7o2/jxXyQY5Z2fe6xVdc0k/ClbKIqqULj/TxjpPzVpZxtcmPca8ZQZEEzKr2GChiaAJAHgnl8mCj9SxCtKSAGLUkkOH+LgzMgV4A1cLK8K+gm6fG77YNN3lyGFHRzIDOw16Omk0hEPLx5e+e4dEvHeLa+3e59NYtfviv3qApFeXAqW5OPn+QfYdbUeb27+mu83U2ifi+2k3VnexPIB6k9XjXjlxv60SNkrg2ZRrYRVvis9aA1hqNxi7aZYlVI1/OsnHStkwo88Mwc0cWj9nZyuLesWUSrd4KMEzX0fNDqBkSPTKhbucmh5qg9aA4j1uBXYDJa5BZpYJOIAodR9Gmf+Ud9CZY7YhjPncHZm7B7F33PhQrhEB5Z0S5zq5ZIW1CTRBtg3g7NHVBNCUOht6hwV5utxanYGkCZm7D3F1YmpTf2SW37VU7OtVtNy1xFKKt0LwPmnsh1gpWQNoN957QcGxZDKZnJNHuwrj0JzsnC6nqMenlLvB2p5RR+1wsvzh7sXZo6oZEFwSbXNJmBxYhqy2evEWeXZTFX3ZOftLTMHGVuvlptC3P03iLhlTvMX2Q2g+R5PbPtQa8uOtQ1L/sd3vYtSiPWy12Pz0Ns3fEliyOy7i1PTvo1LeDviBEUpDohpY+iHeIDcTYNYuOyrznyCIxPSVz3vyIhCHmFip9dRy8HAH17Yy7uAxEIZwUux9tFTsaiNeSHo3o//LFr10QEm1xQkKDlibl+dXYf2flHK68flT1IRiHWJvMX+4cpq2AbIhDw20lVS2S/3i2sgTFjEsQzsmcPnNrjfw0Wr5z+52t+w/VUEr639xLQxNzp6fFR/E2TbYLKwDtR9CB6O5atlWPUbsgSaBn74pNWRwXf9PegF9lBSDSInN3Sx80dYI/srP2pJSXeTk3v/KzYFzut+mrvMvVtrOYE39lZkj6uzQlvswKP9pV0BguYWpaQvjGO2TMtfRBuLnip9xvu6kVWnkkje2GIdUnae4LNIitziD5XSIsJ2mW/3t1KBQRKks97/ueusdw/13tt9l41ak0OWC06rjKd7wy45ocqlpNVr5OCC/XT3WyYTBQmO63d3c+w/WwHmnX6LHuEXGBsI/ugyk6B1o49eVDDF+d4twr1zj7w4uMDc3w3f/9q+uqYD7tqCYtd9rm7PT5t6XN8Uf8BCJ+8os5FsYWSA60APUbXcqXWBhbRNsO4UQIowGMX80CPzcPk1dh9KI4eYVM/YVj5QRgOxX1TXYeZm+zLRJJAS0DMiFv1dEq5uHOB9Kf5cYg3i6Lh0it3LBsNIpZmLoBIxekL/n0OvdBy6TrlBB2HXEoZ+/IpBuIQ+t+OPRFIUIaiWrHoJCV9o5+LH/nFsTJXW/XTtvgFCXfmScpn7giZFNyADqPQ6LHddJ3aFe12lH3drSXpqQf0zdlwZF3HTq9fFJbfi73D0954j26PEL4TA25i8ikkIEdRyDaijYslJcRbpt9ET/BFse0kJH7ml+U66enxVktpGWsFfOVBVTdczri1E9dpyEEbSAqP5GWxpxvDTTCCC+f0O+7s/ppRPWCylN4jV2C6Ruy8LULK21p7Qlq7WAh7b5v10VlkugRW9LSjw5EZMF/v55jNSGfmxcSdPyy9LlsZ9ZRrtWzMyD3a+6uLOx9QQjEZOGV7IeWfnnvNFu3NdV23y7JJsLcMEwPSZLd3IIsFGsImTU6or0OVOV8yc5JH0YuyFzQ0g8dx6C5B20FG2srtVMhZPJpVwHkEtjpaVnMF7O1iou1+rU0CVdfpiG2zTBh4EkZv40sQLA4DldfalyVv1CTEEqB1UNC7jmWEzQLYzD+ibuBNiMk8Jrv2Cr2JDMrY3z4Q+lr53FIDqIDUqml4b5JISOE38zNlcOtqVP8yHCL211d6evcMAyfk7Zm510Fer3x6h3nbuAUkfG+OC72N5qCjqPy7kWS953o1iyBnkGUKiEUISohQbtpXtZ4SXwVflYPbdoAVG3um2UfrvI7h0rS41m0rqf801SIntVgbfK6Dxa01jglh6lrk6Qnl6je1gxEAnSc6ML0mzvmIziOppArMTO2yPDVScaGZgBItEYxGnjNtcio3e7H7oTv3shzbxTbImpibTHiHXFGL45x/Y0huh/qIhALVGUAr97xg5nbs9w9NyzJh/enMH3bdBrKC8qiOKq33pZFbDHL+s7dWufdZmiGbsA5ypP8KhNkKS/OURVnor3Ff3oabr0LoxdkstxOOzx5rz0Nea90eQNRfn4l2bm58z5MXBYnfVv3T4uzsTQpDtXUDeg8AT2PiKOgjMb2pGbRtCgqpokrQnRl592EkY2SiGshpgpp+VkYhckr0HMKOo+h/ZHGLEDsAtw9J4vU6tCJmh3trbS9QfdBr+U47i5oLWRwVonlFAAAIABJREFUfnRawj87k9AIknoPFVS/g+lpWWSMfiwLo23t+Gs5PjMr7/LMLWg9APseg0QX2vDd80VH2dbn02Lbhs+JzSkTGw27EOiSS9IuycJr8qoQ9uHmLfe53P5iVuz+5FVZEC5NydzW0D64pPniBCxNiz3rOA77TqEjycY8O+24i+9zbmjIkoRo2UVRMW2IbKpz3kagIf7Iaud1FZaNqvK3CZuutUbblbAwZapyeH2jULYnmVkY/UgIv6WpBtgTW2xJbkFU36kB6D0Nzfsk1LzRqpOyH7kMBTekPNxS8dPzizLv3/1A1HmrHbeZ65ZyFVX09BD0Pwmp/aLiaYSfsvlGAQuI2iMCZHH0MIYKUFu9aLegET6OS5ZsuFveNQ0ghVLxdQ4Osjoh4yqtdtPtbDAKmQLv/cFZbrx2HccRG6uA1ME2fumf/SqRVGNJZ6012tHMjC1y86MxPnr9BncuT6A1HDjZxXPfPsnAQ534Altb2teQEhoc93qO41AqOjiOI8mELQPLMl0ha63d3V3vT2OgbYfF4TlKuSKhZJRQssGChXWwTaImSs8j3Yx8PMrFH10i2dfCkRcOEWwKYVS9t3bRZvbuHO/+l/eYuDJBJBmh55HuNUt5rwvPMS/lRUEz9HNxxnbCIdltsIuyc+fKTrV2SZ35Ebj+mkhd7cJ6Z9k4lCm7cY2QYbsoG4RSXnapbr4lO6mNklF7cGxxOIbeEFJj8HPQ0ivqE2ico6Ad2bkfOiuLpkLm3oxFuyiy5Myc7Er3P4kOxrfvBNlFIYDGP2kcufIZRmkhw/i//xHKZ9L9D7+FGQne7yZ9euDNBXZRFgNDbwhx30gbCC4RuyAL8vlR6H8COo+jfaF7tugQW28LwXHrbVHRFJbuzTuqHcnhE23dfvhiekae08RVuaeNtvurQdtC4t18S+aEA8+im7q2Pw9oLXPv8AXZNNrDjkJrTTFb5OKLV5i+NYt2NAc+N0Dvye7GhuM5JdlsGXpDCNFSfvvnXnYdCktCKC+MQ99p6H5EwqHuBWHgKci98KXMLNz4OYycF/+lkSjl5R5m52H/F6DrhITu33OyRgFRN0GuxtE3EdXIXZTqA/xo9C5R1ihkiabRFFA4bFlVsymYlBVGKoKik7XZlt1wr+4PtO2wNLlEZjpdQ3Lk5rNoZ2fm5FymyF/+6ze58t5dOgdaePqbJzh8ppdkV5xA2Lclu1EtqCgUSizNZxkfnuXu0CTjw7PMT6fJZgrYJRvDMPAHfcSaQiTb43T1JenuT9HUEiEUCZTX/p8mwiY3l+Xs7/2MmSvjnPitxzn2nTMNyQG0UWyLqPGFfBz9yhFuvn2LsU/Geflfvsrt9+7Qe6qHaGsU0zIpZAvM3Jrl+s9vcPfcMACHnj1A5/GOre+AlB3zguxyXHvVzeWyzovhxeLXOJmecmWLu16rX2hnbZeXHBjPcdciVb3yoixUGu30BiIiezfMhnSrbBQKGdm5ufmWEA07qZCwC7Jzm1+Cg89C26HGhQoBoGSHe/a27FTdU2jZCbv1jvx38HPbV9Zo7e4G75E0DYF2KC1mMHzW3j1tJGoI+49lobE0ubMkqWNLGMSVl4Rk6DuDDsR2dtFRTUZNXpV+zg3fG4LDg5frJNZW+f9W4dguwTzTmLZtBnZBFI/agSNfRsfa3HyW2yRr+AxsEu0SKKXwh/wUs0UuvXSVUFOIfQ93b38dW/2eTVyGa6/Ju94o1dCq13QkJ9+1VyVh9sCTEErsPFlTKrqKQ1t8l+uvS0hWowkpD9oRRdK1VySkvuNYZcPsHkKVk9maGGofjh5CMwn4UXSDtnY4wa2rKFwXBqgwaAPIIKFasRXjopogaMx4MVFE0CyCToMqAf6Vt6O6C6r8x2cK2tEUs4WasKedhmkqDpzq5vRXD9N9oJVocwjTNMq3fyuVTdGQzRS4eWWM91+/yvtvXOP2tXEW57JkM3lKbm7ZSlo4KdEdCPmIRIOkOuIcO9XPY184yPHT/bS0xqRNW2jPbkQpWyA9Os/SyBz5hdw99+G3TNR4N7/zWAdP/fYTvP5v3mDqxjTn/+ICF398Sao7mQZ2vkQ+LUycL+jj0HMHOP23HiOcCK9zhfooS1KnrovDuiZJoyTGPtwiCREjSYmBNnwVWXR2XiZKL/niRp1fj/BRRqVCjxWQv5t7JfnrTsAuSuiTlxBycRyuvSyKjjWlqmoVg+q9fGsMvHCL7KJCQ2L6AdnNuf0uDL0pJMO68BLzuQnrvHvv2BsPx/FUR1delPO1HUI3iHxCKUlgHO+QnaMNGW7lJsH0+lbVL69CVE2y03VQzEpeo3AL9JzcvhP04NvXXYbaZ7idai4brUKxsgrE9r63q1BN0myGsAdWJOoGyvkkNhSuoiU3zM235JiBp3aUrClvTIx+LKrJpcktOAur2X82bl+sALQdBF9o+6YhlIDUoMxdm5pvXXtpWqL0RFU9t+WFAtaAUxL/4VYTHPqiENvb6M5nEpZf8soYppvo2UYSoEL5GWx0bC3DerbIClocfvYAyd5mhj8aXXGd1XKCrZsnrJqkGb8EV16W92zD9kSJLTGWj8sNhr/ll8QncoqiOtlxssYRZVtuQfyGkfNrkzRlm+n1kWXv3kaetZZr3nhDCnc097CtXFdbgqr6aUapIlrfQutRUH4U7VIVyW3ShuZFTc1iffVnZiBKFQdNFoWD1iuZRW8DW9z7OJoQUqZ7DKUsIFhl+r17bgO+Bs3hJkq1oPU0mjlgSpIta3dcl6/rIAmJ/EImfQYNqFNyKOZKO7rH7EFrXc5L0zmYJLuY584nE5g+g0hTiJbOGJF4UPi9Db5PWmtKJZs71yf56Z+/z2s/usCdGxPks0WcNRVBGsd2KLrqm4mRWS6fv8tLP/iQh84M8NVvn+HU5w4QS4R3YTjh5lHKl6QQ0n26/rYUNUoprIDFkS8fIdwS5sJffMSdD+6SmctSWMrjOFLdKRgLEO+Ic+j5gzz0jeO09LW4/tbW1DSAK50+K1LmerfP8EmytO6HJQli0HUqlitqHC/564RIyccurq3wUKYk9I21VcpZ+yOiPPGH3RLKQZGJ7wS0I6FP2oFcWqS5k3VIGsOUEqVeichAVBxuw3QrEhVEfrs82aHXd8MsVyfY9qtWrYS6+6EsctYjaUw/hOJS6SjaJo6h134vEWUhLeNgflTGRXGtsCMti4Prr0op1+Y+10/YRu+k7qCMr/YjEpNdz+EpP4+QOCoRryR8RPrqOUBOSci4zGyl+kl+af2dvfyS5Ppp3if3bKsLR2XIeImk2NAspB3ZlVsr3MQXln43Av4ImAEeWO/ASz5dKFGcnhdbmmxC+UycTA57IYOZiILtUFpIo0s2RsCP1RRBBXzlyU+Xz1OkNJ/GyRdRhsKMhTEjITw/sDS3hC4U8bXEwTLRhSLFqXmUz8KXbEIb4OQKlOaWsJqiGA9AwYByeML4J0JerKfOUIbYwXCLEKqRpDuOfPKOOLbYv9y82IjFiUrVpHooZGRxZZgw8LSEQTWyk7gLBackiTmvvrL2nFcDVdlA8IclIXDAszMiqS+rM/NLbnLwvFvZZZV8IZFWSOzbdtiTArTlg/bD0qf0VJ0vGm659JBri5JC8ASiYkPNqgVxMSfPyqsWlZtf+7mBfD52SarSdJ7A9XC31iFfSNq30Zwexeza4SVe5a1GVMgzzMYXAQAplnD8GzJeSgWx/cWc/N8bR97/S3npb25+bYJRQ34pT24xTzAeJDufpVSwCUYDhJvD5QIUSimXYzXAqH1mXv6a+fFF/GEf4USonNthaSoNCmKpqIS4VBPeIPPr1HV5z9YjaZSS5162J6nK++XZk1LeHZeuPcnOrz1HlnKSI8YwYf8zMgZ2Sqmntfi8IxdE2bxaFTJliu2IpsSfiLTIWDKsKpuZFds7PwKLk2JH1kuyvDAqfkokifaH7+MsbkgJalVA67tuCJQfaHFvu9eyEkKGuASF9p6hjShdbMQQGIC17FgPfhRhNItoPQHKcNU93nkkb07twjaCUu1ofQfNBFrnUaoJhfg+miLoLKBQqpdtLunKriw0CWHFKFIdawlUDIWFxgEKSEUq7V536xvvDzJK+RJOcecrV2mtKeZtLr99i59//yOGr0yRXcpjlxxMyyAUC7DvcCtP/8pDHD69D2sDSYy11uSzRd597Qr/9d+8zIW3h8ik81sinbSGUtFmamyeV390nsvn7/DV3zjDL//dp2jvkRLZDzJZU8oVcUr3r0LZ9t5q5Ob7ghaDTw3QeayT2TuzTA1Nk5nJYBdtfCEf8Y44rftTNHXE8YV8Wydp8HYWizD2seQCqTchmH7oOgEDT4saxKjkw1mmJxGHz/S5IT5dQu54ktfVRq1hSAWJwafdSct0J9LaPjU0B0oNtCyKC2khPMYurYyNtwLS72S/ONexVnEqqlUbQDnRXCkn5NTCGCyMwLzr7BoWJHorE/P2Wi3Xm7wON8+KA1MPpk+cn45jsvMaSlQRNMsVQVULjrm7QrRNXa/vCGsNcyOyq3MsLo7WNp0hBWjDlLaOtElsuwfDkntfXSo21iolLE2fu0O1vFy92y+n5JbJHJPd9InL8uzrWlMt3524Ik7QVlU1viAceA4GntrY9wsZqVIyeX31thkW9DwsSVir3sUtQxmy8HxAoQGdLzL/8wvM/OgskYcGSX3z85jxMOnz15n6i5+TeP5R8rfGyXxyGzudw4yFiD95nOYvncaMh8skTXFqnvlXzrH0/mVK82mUZRLs6yDxxVOEj/ejlGLuxffJXLpFx3//dfztzWSv3GXk3/4Af3szXf/zr2LFI2Q+GmLqe6/R9re/TPhgx/29QevBC/mcvSPvcXotkkaJbU8NQvtRybflD7uqjGXvnffO2XlIz0qFl/FLssiqp/woZOD2e0ImdJ+sLXe77W5qyslqr7++MZJGmdLfRI8oO5s6hBT27Ke3++/tgDvurrhX5WppEhbHYMEjqgpyTLIPwgn3GtsltoFYhzyTzGyFgFaGtDPcAokumY/j7UJmm36XVDNXV4Z6C+PMrNjJ0Y9FJbvWojHv5ghJDm69LLQy3eo9fRv7vmPLYtxTY608ofggh78k43TbUEJ2Gdt296rPiPaHxb8AKgoap6Igqf5xHJi/C+e+7+bXWx1aa26+d4d3/uuH9J7sZvjjUdKzWWKtUc586yT9Z/ZhmOuTV9nFHH/zuy/Rd2ofp791EtNnUMgWef0/nMX0m3zxf/o8VnXCTe9dWBiDG6+vT9L43L53HJNNkYBH+K4yj3vjMjsn8+P4JblOPSLRI2sCcQmrtAI7F1a5MC4kS3H5xpISe9Z2UAjVeKf4MB6pXWMzXftRzEo45sgFsZt1y88j92TyqmxstR+6D6oagZhBC0UHUEQzhqPvYCgfEMcjZoSwmEEIlUppaljA0Z/g5XVRhFFqH0K6LL+O6ZIuWWAJrW+i8caLgVLdLnGjqo4xpG1KofUYMI/W8+gVlqoJteX9frXs3xqwUKoLMNB6UkLD9NQqV4jvknw+9wfFXBGntPMhr9rRXPvgLn/2e68RTYR4/OtHSXbG8QUsivkS0yPzXH73Dn/+L17lN/6X5zn0WM+aOVS01uQyBV7+y3P84e/9lJuXx7Dt1fuh3PV6OWmw9pIMO6ty7nbJYeTWNP/1377C9MQCf/cffonugVbgAVXWaLDzJZyis+aUsJNoyMytlAIDws0hwokQXSc6qyR4qpwZuub720F2VsiJeqoFZULbITjwjOxyeaZklevW/EaD9gVl8sWAT/5m9V1auygTUccxCDVVDNW9GoQaUaJMXIG779dOiIYpypPuh+UehJtlcl2FRKoZc4Go3KvUgEza2VlJyJmdE0e/USFPS5MS7pSZrv9dfwS6HoLex1ySrTJMy60o61JBKyXOvRVwy7D2SZWGm2fdBdwqb5e23Yop52HwaUlst53+eQufcIvc90XZMSGaElIvNSj/9kdlgVh1tRV9cvuFUlIFwvS75YFdEvHGG2sv2Lw8Fl0PCcG1pf4Yci83isLS2smmlZK+R9saQ9R4p23Yme4tdL7I/BsfMfW91wj2d9L8winMuCzKnFyB3I1RpuaWCPa20/TMI5J1/u1LTP35q1iJKInnToJhYC9mmP7+6yy8+TGRR/YT//zDOOksi+9eZuw//jUdv/2LhI/2YUZD5IcnseeXoDVB7tYYxck5sB2Kk/OY4RD5uxPYixmseITdfmc1uKFHZ+sT6iDjONYuiX/bD4ttcYnqlbZEu++cT2ymPypkcdsByf80dqn+4iO3KG2JJCE50JiFR4169E3ZlV/TU3AJqdaDsknR1CUL/RWLx1oBexnBuPTXcau1ZBdkl3xmSPrXdghMX0OmOQVoX0AWal7usFBCFr2p/aLiDMZddYKx4tgVjdCgDQv8ljzjWBs09wm5NTNUX+miHSH3F0blvm12QawUSmshLTZKqjg2BKNrX8cMuAqNXVKqejnU8uWZO/8pE0xz9VGaX6SmykQdFDIFbp8bJt4e48nfOo3jOLz3p+d44z+9Q3NPguae9ecl7WgWp9LkFnN4o1w7mvRsRgiaZQ3UIBsgN9+W3En1yD2l5Ln0nZHqYcHY2vYEtWxctgv5cfs9ITTq5bMrpKWsdjQJbYcbo6xaDdqG5YoAZUpIUv+T4rf4q8iD8neqbaZR8VPaY5U8VrfeFrtRD7lFKViQ7ENbwR2ecRRKRUC3gopW9USB0qD9KNWNSFDzaDIoolAmUkykRLY3cOop1JZvJFauL8fGMdQBNLOuIsWWY1QAxfLqSgqltEskdaJUE5oF9ziP4LVAhdxjq5dzBko1gbZYThpVt1WRcD+vFDeoKHUDKHpQqtm9bta9roHkrAmjiNUcK+2PoGgFFat/L5SECSu1+32NutBQyhZx6hAcjUSxYPP+T6+SaIvyG//4Odp6m8vqQgDHdjj1pUP8yT9/mQ9+dpXBhzvx1yG0tdYUCyXe/OlF/uB3f8LNK2M1YU6GofAHfTQno6Q6mmhKRojGQ4QiASzLwLE1uVyB9EKOhbkM0+MLTI8vkM2IwsfD0nyWn/zZe5iWyW//46/Q2tnUsDCospLc3nnyRGtNMVO4J8qpemjYFkv55qsyLdJ4eLuLM7fry6UBIs3Q/zhEktKWjQ4M1/nQhiWT6cKohBWttvORmRYyoKlDJpl7yhRq2blIT9cSSaZfnOmBJ0WWbPqA+sqemn0f16koS139YXHa7VL5PNtssTj/XinZevLnQFQchN7TZSd1TWXSModR44bs9J6WHaCrL7ukxioo5cRZSg3KAmGbiyvlLfLaj4rTF++All7Zza4iZzaktFLLHCMN2h+FnpNCdFx50a3YsBq07CQvTblkyyb7tMIJXwdauzs8GzvqgWTVGwIFpoFTKJJ+9zLT33uN0EAXrd9+Hn9XskL2Adq2MWNh2n7rS/i7UqA1wf4Ohv/Fn5D+aIimp0+gAj6yV+4w//MLxB8/Sut3XsCKh9GOQ+jQPkb+1feZ/el7BPs6CHSn0LZDcWqBwL4i+ZFpgr3tOIUSxbEZAl1J8iPTWMkmzFh4V/tO2lPQjbrKuXrhgMoQVcmh54U8cQnfuuNvxTun5X1O9MjudiAKt96towjQIvu//a4o2YJN276FYjPzkuBz+ubaypAaQuqIEDYbsDcrfqsBw0T7I7KwjLdD5zFZOAa9hUQjmBpXVZPogZ5HxaYlB4SYtwK1i9+N2Itqm6W1LBxTg5JH5dKPxWeo59Hl0zKfJge2pkDcpL3UmzbHu/hlrEZVO5e3eLO5M4LRAEeeP0j/aZmX7YLNj/7Zi0zdnCbR3dTQPTEJLbRl42vi8ho5k5SowA4+VyYtYZP2xLBEnXLwOSF5htYI/87Mir2JtlVKye80lAmt+6V9iW5Q5rr+F1QTv4YQrn1PyFw29IYogleDtmHmlvgxsZ2ugqiANpRqZbkNUyg3v0wQqfzEsu8oFJ2gNqoyXX2B7OWdESIjLARRTftU+XvVvxeyxgCiKCLLjlt5rLxrJooeKkmRV3t+fjdsiRWfK+XeE20iqpnYutctt5c2WOU+V2BW3c8GzSf3CcV7FBLj2A4zo/P0HGqldV8C02fUjBNlKFr3Jeg+kGL85iyOvbq91Vqjteb6xRH+6PdfqiFplKFItEQ4+mgvjz93hIMnumntTNDUEiEQdFXCqnKeUsFmcT7L9MQCt69N8P7Pr/Lhm9cZuzNDySU1Mkt5fva999k3mOJXf/vzBEONi6nPTqe5++Z17PzOFlTQWjNzdYJCeoeSrG8ADSNqtprEajNOiIQ9FaSyTqlOnK8yIXVAWP3NkDTVpwC0FRDFzNglieNdDscW5zk9I9e612UG84u1E7wX6rX/GdmFYeMVtbQn+9UluX94RsAEqwHqB+/8c8MiM68n+bUC4rT3nSnH1G/WSVXuYlebfnl++SWpMlDPWUhPS5ti7SIx3tTV6iDWBke+XCWF3sSCox68nVuvX4sTsoNfz6ks5oRoTA0C93hs7mFVKKVQpsHSe1eY+v7rBAc6af3O8/g7haSpzjmjLIvIQ4P4O1pQ7jvob2/Gao5iL2ZwiiUMyyR79S46XyR68iBWIiLnMQ2CA12EBrvIXrtLcWoeqyWOGQlRGJ2mNNhJcWKW8PF+slfukh+dJpzppTA2Q7CvHeVvXIhEw1FW5k1J8su15PXRFBx4Vt6B9RYcq8Ej7jVCePY/Kbbr9nur55nQtigtk4Ow71E068eJ14VnM+dHZENgrbwWqxBSW7Y3yxeXGGhfSEjvBkOBKFH2f55yklIaZCtxF41N3dD3uGxo1Nvdd2y5z6WCKB/2cJ8h4fSx1khZiZ3oEhXN0kxGyt4aW32vWJ2vy85KGHl+jYqN4WY48AVR5m3lHSvbEy2kb+9psSdDb8mm0Yq2OkJkjF2EgaeERNzReVwJOXPgWbEnyti6/+UPiy+3MCp5H+uRzLkFUUTG2nYs/KmaRFj/Oyv9XfmoMe3aSFtWOarqtqx/3HrXqF2r1a/MI5vcG79u5Twbuc+fDn+0lCvWqEh2CoahiDWHGRuaYW5iiZbOeI040XE0cxNLjN+cJdYSrolgWY7FuSx/9cdvc/ncnTJJY1kmhx7u4Zv/zdM8+cWjtLTFsHxWzeu4ooBFCKJNITp7Wzj6aC+f/8oJPjl3mx/8p7d44ycfk14Um7Ywm+ZH/+87PPzEIMdO9dOoEKjF4Tne+79fJjeXZadlNY7tYOdLqA0oQncC2/ZKyhIkDU7JRtsbK1RmGArTb25eCpVfWjvu3B+S2OHtLLq9ne1Ii0xc6TrXy7qJXuMdaGXcP9OjTGg9IJUCNknSlFFaQmeGUOF+sOLueRvTIw1CHIx+LKFUq0EpCVnqPb1lkqb6XEprIds6T4izM3F5dRWPU5LFVfcjLrm3PShAe3kWaMCio+bkbr98IenXxBU3ln4VOEUhoZzSziW13sMmockPTzL5p69QnF4g+Y2n8LUmyiRNNZSp8CWbUGaV42gYKMuShYrW6JJNaW4JFfBL2FQV2WMEfVgtMezzN7DTWXzJOP72ZvKj05RmFilOz5N47lGcdI7C8CSFyTnshTSB7pSUEGdndym2CiHrizDxiZCV9eALwb7TWydpqlBefAQlZwSLE/UruxWyMPKRkDWRree+EpuZl3NlZtdqnShpDj1f6WsjFzubVddt8txoXbZPDbWVuLvCXt6w5l5Z8K66oaTlHpdyDcoJs4ftQePYulJNRUEhWwQNvoC1sSHirjEdu5JHoVQoUcgUa3LTlNU0k9eErKvnvVoBUbO2bZGkqW5amcyISM62xQlJiL6aj1nKiXKw7dD2igNsBMGYKPK2SNKU4fkpoSboeljUbPVCvEp5t/Kb3dAcSntYB04aXZpFWc1g7ECi8c8ANGKj7kWOGstvceKZQf7sd1/hT/75y5z43AAtnTEsv+SomRlb4KPXhhi+NsW3fudZLN9KwtFLqH71o2He+MnH5HOyYW6YBifO9PP3/snXeejxAfxV9rGeDVhO2pimQbw5zOlnDtPd30oiFeUv/8tbZJbyaA23ro3z+o8/ZvBoF6FwY9Yj2nEoZgoU76PS5V5hW5bRq6uemc0wdmmciWuTZGYzGxq4iZ4Ej/zKQ/iCGwyr8Wbb/NIaIR9U4oC3qKbxIKoav8TKj1xYfRK1S7Jj4DwEG0hwt2OIpmDgKbdCzxZIGgAnB4VJCPc3tm3ec1scl8VNvVwB/qjswIQblCHcWwSEmkSBMnO7fhLDzKyoo2LtVYmht37dHSXsvH5FUxKulZ5affGhtbwrpcIeUbNLoB1NaT5N7LHDGH6LuRffJ9jXQejQPqluuVzybK5d8lIpJXZHa1heSlEDjpYEcIbCCPrxd7SQvT5C/s44yjTxdyUpLaT/f/beO0iy7Drz+91n8r20leV9l287baZnenp6ZjAG3pJc0IECFqBEbmBJLRWUNmIViv1DsSGFFAqJig2tgsulSC21ZCwJEIQjCIAYDMb7HtPT095WV1dVlzfpM997V3/cl1lV3ZVZLqu6erq+iJ6atM/ke+fe+53vfIe5F98nd2MMALOpVn3n3SvHLY/idZ6ZVSRlOZVJkfRt3a88VYrPbQQl8r4eOo+qeJZLLreTMDeszH9D8fUR+CXV0BhMVYiZ4JeKHlfJiWqTNFuAzd5fpdoJq0TGxOXyvnaFrFJThOo2dX92sDqk5zLceH+Yxp56AK6fvEEgaFLbHkdoAs+TSNfDczykp1rFugUPEGi6QDd0rKjF1I0ZUlMpgjVBxi5OMHFtiq54+9KN5RKKKCnbmlqoJE7bwYUEYDXnJ51HFUlULomVGFM+ThtpDrDi/vjJvsZ+0PSNb0MIQFOJzmiTiofLwfN8kjSPDGzSse3gTrizyOwFCO5D7BA164PcOjNhTRcceKyH1GyW175/mh/9h9eWTPvBgeLcAAAgAElEQVSFgHhTlM/9znH2P9a9xL9mMfJ5h7dePM/E6MIauqWjlt/6/Y9z+NFeDHPtc4jF79c0aOuq59f/2ZPcGprmtZ+dwXU98tkC77x8kS985RE6ehvXdvCrQCBqYcWCmybUcjIFsjMVujRuMtZN1BSVNLMjc7z+H9/k/M/Pk57JLGR7WciQLZbaCSHQDI2e41088Pn9qydq1FZVh41KA6oVqV4LYKH73SbM5UtMpKdKn7zq+LisC3pATSDi7ctm5lcNoYO4LdN0+1vWmxn2HEWElJuIIFQWp65bZXLWvJUy3yqEkr/Xdans9myZG80twPR16DiMrEYb8k2GIhEt5YGjmeUXrIUsuPmFe3EHdxcC7F3NNH/9M+QGb3Hr//tHJr77Ei2//VkCrQ2sTou46OsMnUBjXLXanpoHT5bacbvpLPnxWYyaCHo0jDANAq31pE5fJX1+CLMxjhGPYLXV42VyZK6MoFkmZv0aDKS3GBJUzJ0ZUqrKcjCDqguPXV1loIonvpdKbaefBV/mN3OyyiSzZe+62iKvLmaiYnbTgPKk0arXaeojheKCMdqs1DLl5g7Frlc70XJbQAA33r3J9I0Z3ILLxNVJ9j4zQEN3LUiYvDrFtZM3mBqcZnZ4jitvDiI9SW1HnD1P9WHaBgOP9/L2t9/jp3/0PKF4kHw6TyBoqpbepZ9Ywtyo6n5UVk3jlxsXSbyqxhNNqb3qe5R/37IJwQKMX4LWg2sz+F8L7IgyRy4qyqoVS6yo8uSZHiyjgpeKKHNyO2q2rYTE/z022Yn1I46tbNscjAR4/FceYP+JLm5dnyYxlcYpuBgBnVhdiOaeemqbI8uqaYqYm05x/r0b5HNKTWOYOsef2cuDj/Wvi6S5HerzkvauBj79qw/x4cnrzEwkkBJuXptg6Nok7d0NFTtSrRWaqbPrqd0MfOEQeoVjXy+khPHTNzn9l2+Qmy9jobHJ2JCixsk6nP77Dzn1/Q8oZAqEakOE60OkZzIkJhLUtNZghQPkUnkycxny6Ty1HXEGnuyn+5GuNZI0qDOWT5cvexIoE0VRjfa/fsbDsNVAvawXglTPu4VNqeFfFSINaqK+0a5FehjMOOTGQQssIW0AELqvul3HVnKpymoaw1SZHCtUdfk7oMi7mjaVtSo3WUhNqvbk61hYbTmKdcChOiXJLkfUuAWl+trBtoEWMDGiIcwjAzTMJJj4zotM/fBVZQRcu8YOL5pGaF83RjzC/BtnsPvaMBtqwPVIfXiV7NURosf2queEINBci5SSzOWbRI/tRQ/bGHUxtLBN+sINzPoajNpt3vLcySlStSxZj+osVrurqqTvElgRVYowea2Mt4S/+EuMqRKo9ZQr5NMqZla6f4MxRdJb259cvusIhBVxV66MTLqVfYB2sIUQhOtCHP7SAVLTaTJzGXZ/rJeeY11YEQskOAWHQqaAHbE49IX9aJrAdVzymQLSA93WOfS5fUQbI4xdnsAMGLQfaCGXzoNkocV3MUmTr5AtLXZyq4bS5I4jRXUabd6jVILLlghJVR41P6Lu+ap7uQhFpsSVr2O1CF8BqvQw0qASmeVidj7zkb/3VuPhKW5LaoN/Dlf4zFq3UWYPl805VNOf56MIJ7NGRc3tJ3mV91rxdzMCOo2dcRo74kuui8U/U6X7d2J0jrGR2dJuhKM2R58YIFJT3fWrbmgcONpNR3cDs5OKqMmm8gxevMWxJ3cvxN8qQNM1avuaaH24C30TPOakp1qRG8HAvUnUJMYTXHnlKoVsgb4nejn21YeJt8Z4//sf8M633uXRbzxC3+O9FLIFRk6PcuoHH5Cdy9J5tIOBp/rRA2tl8KQf0MsFJLFsO88NQTMq1856boUuAZsMTVcqlHA1Mj2ecr9PXVVkjR5c9H0aItgB5npk4UUSpEI7actvPS02WHZUDrq5UNZUrpVeNqEMJ+Ntm2ZqV10IlYGqpOSSbnlScwd3AQvXlLBMYk8cojA9z8xz72I01FD/+RNodvkyNXHbXwTY3S3Ufe44Uz96ndE//SF2dwteOkf6/A0CbfXUfvJhtKAFwi9r8jwKU3ME2hoQhoFRE8GIhclcGCK8vxttreT5ViOXrEC4omJ1bWfV1TRFlDyoajogFPdbgy+3nwm1n7VdyLUs8EotuSeVWrNS2/HaTmWWu8Ey3/sChlU5mVL0KtnBtoDQBA1ddez7+IB6LMSCQaaAlj3NNA803nl7CFGS/dsxm71P97PnqT5AoGmLzNqL35XPqPbslTrH1bSXSrKrfp8VFV+xFkVoTJfxcimkVdvwxoHqlz/phiK2zVB1v7eYULJjlYkaN/8Rv/f8i1RmwE2AXgPCAjxwZkA6YNQhMQEXnGnQbNCi/iddcJPgZZBIhGaDFgFhljw+1XXtgTMFWlB93k2B5xutakHQY373qGX2UPr76SbAS4MeUdvYwbIodk8qZJ01teeWoOYwuuFbEqyt2cjS7spr3Wll7Ds/sxBjahuitHU1oGlVJGj96zESD7Krv4kz7w6qjqMFh/GR2SWtwKuyPU1gRW2EtgFfrYobAMM20c27Z2+yIaJmfizB7Mgc4fowj3ztYXof60EgiDZG0HSdUG2Iht56hCZo3t1EXVctP/8/fsHJv3mXhr4GWvY0q8Cz2pMrKWMGuBh3YcK6zo5XG4ZuQX3Xgg/DRuAVkF4OjDAqYC9SEAlNDSZrhZQL2eV8he4s4XqwN0fSW1pYBWNKHVWu45RbUETNvWRqtxIpWewcs4O7DmEY2N0tqoOTrpQeeiRI3WeO46VzZK+Nkr81hd3dgl4TIbi701e3LCJ3AgZ2Tyt6OFgyGRaWSfzjRzHqa0i8dY7MZVXCFDtxgNjjB7F3NZW+wqgJKwVOXQy7pxU0gRayCO3rwplPEdrXtdS8eNtBKvPsct17QKkfaztB36QOKUWlZSiuWkknxsqblM+OrE/SLz1VilHOgBPUvd/QB6a9k+9cAaXMvm4WHy3/RuntVD5tByxipDV9+cm34jdWjlW3S+wXO8hJ6SeRKnke6qYfT6owx6oEO6aSSTNDy5PQnqf8EPPpBRK6WjBsVTq/UX++ZSHAtCur3F3n/kgouUm8zEU0ux/MFvAyeNkL4GXQQg+CUVd6TgS6EIEIyDwyP4QsjJXIRIlAGHUIqxu08IKSRhbwspeUQbCwkIVxkHmQLkKPIUL7QZQjqyW4M3jZS4BAs3dXPJSFbVblzNyT8ByPQrawtnPgucrUPj0N8U5F0NoxpG6UvmezVEwSyGbyJRNhgFDEIlplNU0RZsAgXh8phRTX9UjOZ9fdIbochCYIRO2Kna42tgFF1GiGftfmBhtakeaSOfKpHPXd9TT01KPpGtKT6AEDoQkKmTzSN7TUAzqdD3bQ/7E+Tn7rXa6+eo3G3gb0wBoWBkKs7AXjFapLnHhOZcWMpt29hX2wBkKqy9OGB1gjiqg5Uv71dZSTSVBmtsnx8gSJ0FQJz2aVjhUXVoGwWsSVq5iQnip98tzNM+yrNoS2k0m/R6BHg7R847Nq8WEHStelUR+j6aufRjqOUr5oGuEHegj2t6v3LRp8jNooLb/9OZU1Dlql57WQTez4PiKH+5GOq163DIRpLLk+tJBN89c+jXQ99JDflczQqfvsceLPHFXbu5um6JUgpbpHE+OVZfKBiK8w3Lz7QgBSD6hJ1tj55WOblCruFTJrImpKXa2Sk5XHnWBMbb+a6tGPNMQK5+o+XnFsMwRCJjUtsU3xGyihmERKTZYpa/dhhlQnzU28zxSRaECsuYLyRKqYkE9Vn6gJxqr/nYuhmZXnKdK7e8nOLYFPDgulbJVeBoFUahcvp2wFvCSCuFKzSBehBQEPmR9B5m4gzGaE2aze60wj8zcBibD3gFi0JpIOsjCG0KOIQLv6HumofRDLrZ38fXNnFUkjpSKS9JUTp27eYerKJE7u/iyvd3IOczdn1kY8aJrqQjilw+QVNX8oNgaJNEEgiERX18cmzO2LYa+0O7qoahnSYghA17USOa5Eq9UjZDVDx64NIz2PYF1oUz36dMtA28zxaAWsn2HwT7rnSgzbUAZtPsygiaYLMrNZPE9SfMWwDJr3NKEbGqNnRnHyztqImhI7X+bCklL5oZSTsa4Fxau5kFVkQzno1t0zEg7WKE+eDUJJ1VgUyFX3hNsXO+u6DZys7wtQJphpBgTjm1L/vQR6QE0YyqHYJaka184OdrAIyjQStLB95/NSogUDwELJkzANdPPOFom3f0fpeSlB09BCC+QNnoecHEeEIhAOL2xr0XtKA5tlolvbvOQJVOY1M1PZtyUUV4urzYQQasIVaVDxqxwJnU+rbP1aiSMnpzJulSaAoboFFeIOWbsydk7RPQEhBD0P76JloIlIwyb7xUlHJWfK3b+gSIxApLhzm7MfxRKhcIOap1TqTJaeVQRtNS9ou2ZzPRbFnXPJpbhPlL+aDSLgkzEO0kuDZiOEqUqO8JBuGoQBmgVeFlkYAT2CsHpV+RIgtCh4OUXImK1g1C/djnQRgV1gqC6wZVGSOvgkDSgljVELiBWVHamJFM/9r//I3M057ovf7zZICblEVjXQWTX8+zxUqxoBzA6rrsKjZ1V3tIZeaOhD2jHEerztKm8Z09QxFxEO+ZxDLrM5/lCu65FKZktNMjRNYAWrp0yM7arjxL/6NEio392yqWO8YZuKrNG1zVPuVNr+uj8pVG93PaCTS+Rw827p+WDMRjN0Zm7O4OYdDN+LRgpJIBRAaBqp6TSeu8abWwjlZ2JY5bMO2XlVZrNBU1jVecNVJEMlNUgwtioJbvUhlKmlUQ3pe1HG6EBhBgpzaqCw2wBPsf56CMk6zDkLWfWblIOmqy5dnoPcrIlQsf624vf7RtXeFkhw/QXY8le/XNjfO55b/LxUGfePdCbqo4PbCy7WkoWRUira9DazwUrfIVMpCq+8hHHoCFpv/1Ljudvug9sfV1uaWg0odV7WL3uq4FFmx9T4sOkQaoGjlzOaRyl/0jMge9Y2iXByfrencv40uq9CvE/KnsrGS7nk9aXP3fbYLdwf5RX3OgQEQgECofJeXdVASe2bma08hlqRLWoUsSh25cqUdnqO8vqTXhUVPsV5pHV/xJK7CaEjtBDSyyJkAdwEQo+CMJBuCuHlwUsjhKWSpr7HjAjUq/k4vhAXA2HUIQvDSHceYdyWCNDCviLGJ1uWDv6LxncN3BRe/ibIAlpwH+irI2lAJeqT40nmRyuUDu7gTniuWhPNjcDMDTAt6Dis4szssCJjex5FmsEqe0Yp8+BwxGbO98Kan0kzNZ6gdx+wFhuSVSCbzjN6Y6rkSWMYOrUNEYRWndhlxWw6Hu1VDzY5WRWI2Ox6YoDangbq+pu2PDm2oZqdYDxIqCZIaipFYjxJbWctQghizVECIZNb58aYG52nqb8RiUS6kuRUCifnIDSxtouwWMJiRZUCo9ziP5+CxC0lV92oKayTg7nh8ioLTVcs6N0ofdI0JamvwoCt4rYLmRvKTNjLgRFDWE3gppGpq4hIPxjr8JEppBVZUw5uAW6+pzqobOa1X8hVbnUL1S+bK0Le3njZL+NwHTVZdPNq24WcWoy6hYV/RbPq0t9F/59LlZ/U3cdYqbX8HZ0V1khUrLtNvZTIVAqZTIDrIgwDIhFEKKziVCaNTKUQ4QgymUAWCohQCBGrQWqayrAAFArI+TlkLoswDES0BoL+YsJzkfPzeEM3cC6eR9Q3QCAAuoEWj0PoHuhqVg5OvnJ3FqEpgl7fotJFI6BicLbMRNV1/PvT1xuv9rpxspW7Wmm6ysh9FEsf7yBl/HPnOSpOOsXYmPc7LuaXj5Wuc9vjnDKNvQ8zv/citqTVvOv48aQcISr8kulN9qcpQjeVQjo1ufzrnquIarnGeFIJxXlklRZPO1geavmiKZNedw5kDumlEEaj6rLqzIKXAplRyhlhInFQCUblrbVwT8gFdbi8Uw0hhAmlOgZRfl4tXWR+WH2HHgZ0Ft78ERtXtgukB2PnYOKKut/rdimzcjtKybh88C21ZtoEgriuMUptY4SRG1MAzE4luXT6JkdO9BGwqrOOLRot37w+yeDl8ZLiKGCbdPQ2lszeN4IFU+WtuU4DUYtD3ziB9CSaqW+5qmZDv0ysOUq8o4Yb79xk+INh2g+3oZs6sdYYdbvqGHx7kHe+9R4P/eaDhGpDzA3Pcf7nF8hn8tS0xpaUS60adlRJP2dvLp8hy6dV7V9D3/oZyaIJa2LM7zBSZiA3Q6qt4WaX7SwHoansi6iCPw2Ak0JmhiHYrro/5fzJghYANw1OYu1EzUrt1EFNpKeur3u3qwrpVbf0aTFB47lq8ZWd9zu6TCniKDOvSq4K6YWsb6mQdHFB6TLP7ZgF34EiyTI/lySTyRKLRQiG7CWve57H3FyCQt6hJh7FsgJLyoiklGSzOdKpDAVH1Xebho4dtAgGbbQ1ussX98kbGabw8vN442PgumAY6H0DBJ75JNhB3EsXKbz8AlpvH97QDWQqiYjGMB9/En3PXmWImk5ReOsN3PNnkNks6AZ6VzfmiScQDY1KSfPma7gXzuGNDuO8/grO6VMI28Z84in03Xvv3cW9W6hM+mqaUudtVTTWTFWKWw7SW4h/qybUi8q+CnFI09U4+FGaTC+OldJTBEw+reJkclIpk7JzaqGaTyvixSt6W3h3xsTSX5Y+3sEOivAKKxO/ZpCFRe8mQ9P97d0ug/AhPZWIrKYyTOjKTHinc9wmQ51boYWR0kW686pESQ+DsJC4SDeB9AoIsx7QEOhIhFK6I/0OT/7XFeepYiNLOE8peowaZH4YmbumPG+0YPWIwB3cCcOG9kMqyW8Gl84NgjXQtLvyvGIDqG+uoaOnkXPvD+G5HrlsgVefPcPjn3mAroFmNqqqKc51U/NZXv7xB0zeWkhi1TdF6dnTir5dfRDLoNQa/S52RN2woqbzwU6GT48ydX2afLpAsEbHjtkMPNXP0HtDvPd37zP49iDBeJDkRJKZoVmsiEXXsS6MNTJ4JRPH+h4YPbN8VwzpwcRlaNoDTbtVuc4qZHwLn/cnjPm0qh0sq8IQUNOqOn/AXQhqorpKHi8H0kHYHVCYBTHJEgOydbUgXwVRs51QNCytwveU8sKFnOpUMzsE0zeUwWgurbLm0l2mzGkHG0U+X+D//bNv8/NnX+P3/uuv8tnPP4lhLNwrs7MJ/s///c84f+4K/+p/+CaPHD8MqEHGcRzOnrnMT3/yEqfeO8vUlLr/a+tqGBjo5plPnOCxx48uIXdWBcfBPXsab3SEwGc+j6iJIxMJn7BR95jM53BvXEc0NRP41GfBdcm/+hKFF59Da2pGxGtxPngf5523MB85gdbTi5ydofDyixRefoHA576ECIXVa80tyKlJzCefQe/tB11HRKL39uTLcyorTYTulz1t0aJD0/0Wm2UgpbrP19JJTqJKdyvFoeIC8h7+KRejpGBzC2q8nR2G6UGYH1HETCG7qMxzJ1buoEooJk/KodrJsJVQil/lIJWq0HMqx501bVPcPY/F+xGarcgVZwbQfPVMwC91mgdZUOSN6joAwlIlUNIBEfD5aE8RPWgILcL6BwINzGaE2aLKr7LXID+IsHqRIqAMbT8qg8x2gdCgrkspbdOzwIx6XtOVd41hQWN/FUsblyIYDnDksX5effYMybkM0pOcf/8GP/yr1/jqv/gEdY0ximPsWgmb4jiezeR55Wcf8osfvk8uo2xDDEPj4LEeWjpqq3o89wvWvdIXQmAEDPZ+cjeGZbDr4U4CIRXwdVNn9zP9jJ4d5exPzzF+caL0OTtmceCz++h9rAfNWGPf8+J7aztVO8HxSyw7ccvMwbXXlKQz3oGyM16BKVyc0Stk4Ob7qo1aucxmIAjNe8EK371QVtXJgwaI2xQlUhE4eOskhaTKjG5Dz4vNgiwuJgoZmLkJt86pRUdmdvNKq3awBNKTjIyMc+7sZWZm5u445Y7jcGNwhPPnr5JIpErJIyklZz68xL/5H/8vrlwaZFdXG80tDeTzBaanZvnJpRfRdY1jxw5iWWucKAuBCIbAcfCmp9Hr6tG7eyFgqkHa30kRDGEcPIzW3QtIzFyO3Pe+jTc+hhYI4Fw4h9bcivHQIxAKQWs7cn6Owqsv401NoHXsQtTWoc3PKcl+vBbR1HxvEzRFeCso3oRPXm/FmgqQmga6UXy0/Bs9d43kr1w5ThQXkPf6JLo45roFRWCPnVdJluSkWkDfKwT/Du5NSK+ycm0LSQwBSOHHkwrhRJXzVfO+EDtlT1sJYSKEhXTnFMkibDU30MJIx0+O+qbBaDbCbELmRyA/gjB9bwxnHlm4BXoMjA126xIChIEw25R5cX4UNAsR2IWU+kdi2rCtICXMDMLwB34S27/R7SgMPAPBGkSRpKnyyRdCYJg6R0700bevlQ/evIaUknQyx4//+i0Egl/62gnaexowTH2JBcBya+fbLQI812N2KsXLPznN3/yH57k1NF16raGlho997uCmtQL/qGNjkgwBjf2N1HXXY5hLe4zHmmN87J8/QdNAEzfeHSKbyBKuDbProU52P9NPtDGy/u3aMWg7qMqScsk7X5eeWhyffxZ6TkBdN5jBlXNxnqsW1MOn4MY7y383+Kxot8983qWWXdUOoHoI9CAyfQ2hmb4seApyY36mZx3+NBJ/InQfkBPFRYfnwvwt5bszdt6vKd/pJHUvwHFcnn/udc6cvsiv/cbn+Wff/E1q62rwPMn09CxXr9ygpaWRUHgdXYV0Hf3gYWQ+j3v6FO7p99HaOzEefBitvWNhUA6YiGiMYqcMUVunKjeSCcjlIJlEdHVDkSjSdUS8Ful701AmC7Ylng+bDemuQGCILY7HYuXM15qJGlaOmULcJQP7KmGx4jAzB6MfqolrcqJyB54d7KCakN4K9+YWkxiCleOXXEc8WXGbO0TNlkGYyhjYmQC/3ba6ziLg3VQdl0rdVw1EoBNkDpkfVOSM0MDLgmahWb2K6Fm6AVa9OFjcjUsEEIEuRdbkhhAiCGazn8T6CMwdtgukq5T1sZaF+86OqTWDtjkEze1o76rnk//kIa5fGmNuSlWlzE4l+d5fvMKlD4d55kuHOXKin/rmGMFwAN3QEeL2eaUqK/Y8STaTZ246xcXTN3npxx/w5vPnmR5PlIgcK2jyxGcPcvjRPtU16S5dT3d4T/rVDMWnhRC+GHv7Xe8bImqEEKCB4bfYXmLYiSTeXsPDXznKwS8dwHM8dFMnEA6gm3e+f9XbxM88NA4oMubm+8uX5Xiuej0947c864VoszIj1vSFm0H6ctL0jDIOHr+o/G/KSmKFKnfqekTdYOpA1nwc2w66jQj3IJOXkdkR8ArI+VOghxDhfjDWaULqeZUXVx8FlDLDeRi7ANdeVyTiesrFhLbonz+QLjbOEppSDWi6mrBl5neIoCpBSsn8fBLP86hviFNXHycaVa2ta2tj9PZ2AipurSV2Fbs1iZo45seexjh0BPf6VZx3T5L/6Y+wvvwbiDq/xabrQX5R7MllAQmmMgQmYCrCxvOU95+UyLxvKBgIsDCYLopv/rGV9viejVeriCNbemirmRSvI/atGDPXMBnfbijGSump8fbq6zBxqXznrEooxkjhq0FLJSrFv5qKk8XxPpesXOqyg/sLq5qXbOV9topt7ZRK3+PQEWazr2Jppuh/JIxasLpBjy4iagAthLD3IJxppN/CG7MFYdSDFgLfZFhKCUJHBNr9UqoVyDc9ggjsQmiL5vVaEGH3Q34UKV0EHmqSsXYYloFubZGp/12CBJxsYaHj8Vo+GW5Y8JyqaVPlvvm0Wp9uMgK2ydNfPMyFU0M8+713SuVJ6WSOky9d4Nz7g7R21tN/oI1d/U00NNcQrQliBQNouob0PPJ5h9R8lumJBMPXJ7l8doSbVyaYm0nhFBbOh2HqPHiin1/++mPEateR4KwSiiSNdD3yyRypsXmSt+bJzWfw/P2t7Wuk8YF2xCKz43KNRbaazNmwyclKkig9oBMK3PkDrftAhUBIibTCiixJz8DUteWzDNJTCpmb7yt1QyCiyqECIbXoKZI0+bS6YXJJP6NXYSAMxaHnMVVnKFZmB5fIx5b55u3A3qlADwQaETVhcObBzSqzTKPGJ2nWyYSuVN8thPpd7nZWR7DgvL5GlEia4VNw5VVlgLmqRaW+0OkhEAEr5P8NKw8Kw1K16LqprlfdVJ/R/IVJYkypxiq1P9/BqqHrOoeP7OP7332Wv/3Wj/E8yTPPHKdvoItoNIyur2/SIqUEz0POzqiORLEYxv4HkOkUzpuvIefnlXIGkKkk7pVLaE0qm+VcOI+wg2gNDYhwGK2zC/fyRbzhm2it7er9F8+jxWvRGhoXNmrooAnkzLQie3QDqatr5+5HnHVCLO5KsQwkVS4LWAmr8LQqkghrwYqeGPeuV0uJpJkehIvPKxl4pfKTIoRPupgh1U7YCquOPJY/pi+JlX681IwF0ruQgUsvqLnCDnYASxN25bCl5XeriSc+AXkfQUrpV9GrxFex68rdnjtLKZGeLC309IBRMSNfIlSMRoTRwJJxQY8pY1/1zqXvFxaYrcpLZuHbSu9ZeK+BsHpKr1c8P3oNQo/duS0tosiaRdtYK4SusftTexn45F5086N5rUrAzbmc/dFprrxwqdTZaEUIAXaNWi8E46rUt5CDfHJL1MDF37mhOcZXfu9pEnMZ3njuLLmsIms8T5KYzZCYu8nlsyPousCyTSw7gOHfd1JKXMcjnyuQzeRxCx6e593BexumzsFjPfzTP/wUvXtb15zgrBak35wlM5Vi5O3rDL50kZlL42TnMrjZAp7rIXSNfb96lIZ9rXCb2XFmMsnM1Qm8goddG6JuoEnFoC08lqq40S4mI6Sn3Mmlq/4WpU5CEwsqu40eoBDqTom1wMDTanCbuW2oIwwAACAASURBVFF+wlfsvlFy+F/Yl1VnKISAUD30Pg5tD4C+hpaNficfqelqIZFNKwPRgOU7uW+XpZNQJVCapVQaQkO5yq+XVGNlbxszDHs+odrN3m0Ylpr4rwFqEe4qIvDKK5CapvL1JBQJE673vZba1LFbUfW8ZizNDJeu1WV+A69wb5dA3EUs9wvpusZTTx/nm7//X/Dtv/kH/vxPv8UPvvcsDx7dzyc+9TjHHz1MU1M92nrk8Pk8zrtv4w5eR9g2SIk3M43W2Y2or19YMGga7vWreGO3kIUCcmoS48hDaI1NEAhgPvgwcnKC/E9+hIjFVOenXBbzY8+okikfIlqD3tVD4Y1Xca9dRYRCGA8fR+vcde8qaoS2QimCpGTQvcmHWCIcVlKzafoK+7zcZ1aImcV21fcaiv5d87fg8ouKrFnp/OkBNaGNt0G8Q6lZ7ajfht1cqqaBRdf2bRdALrGCUesO7jsUyb9y2ML7TJa251aePqwnnnwEkBqf58x/fotcMsvBrz5KvLfhbu8SAFMXbnH+797FDFsc/u3HsFdQDYhy8anMc0vXBpUHNbG4lGkd+1B531YPTRM072+l/5nd6+vse4/AzTuMn7vF1RcvI1ebOBGaaoYDKsFQ06bU9/V9ENyg39AqUayE6d3byu/+958jGA7w6j9+SGI+sxB7pPKc8Vwo5F2S8xW6bS6DYNjioY8N8LU/+CQPPNyNfpeugyKZOnN5nDN//RaDL10iO5NGuksJcaFryyujJCRvzfHWv32OxOgs9bubeeJff4HYrrotOgKFDRM1RZKmkCkwOzzH2IUxZoZmySaySFdi2AaRxgiNfQ009jUQqguh+YzVRggKIYQyCa7rgr2fgquvweTlyu1bF/Z6bQlJ3VSTxJ4TypdGD/hr59XtvxwbhsQMomcfcugy3rl3EfEGtCOPQ2gDXj1VQolo83KQu4XMT4OXB81AmHGwWkEPrYNUEosm02Wg6Ypwi7ezXeT8qyfg/POWGINrb6xM0hgW1O5SRF9dt1pwaOaS62i115X6zbbH+brXIKXEc5dfIMZrY3z9G/+E448e5vlfvMHLL77N88+9wQvPv8njTzzEN3/vtzh0eO+aW3QTCKDvewARCiNTKdAE+oGD6D19SwmWSATz+GPIVAqZTqE99Ah63wBYqhZdNDUT+MIv4169rBQ6dhC9qxutpU351eDzFNEogc98AffyRdXmOxRGRCL3LkkDisCoZO7puUohuVVqE88FZwUFZlEFtxboRuWYKT2VhbvHunJIUMmSwbdg6nplkkbTIdIErQdUmXO4DozAknO56lI+uepp9A7uJwhtha5t3tbGk2Jb+krQjfsyOZNPZBl69TLpqST9nzu4PYgaCenxBIMvXMCOhzjwm8dgG+Qb7zY0Q8OKWqpZzDZQPq0Gt5e4rKZSQjN1zJC5tiFYeoqYyc6r+X8orsgaK6LWAlsEIQSartG3v41v/usv0r27hZ/93UmGr02SyxXWHfLMgEFLRy3P/NIRPv+V4+zqa6zKen89KCrxZq9O8M6/f5Gh1y7jZhXxLjSBZqomHgsEzTIHLSDcUkOoMcLkuVGmLowxcWaEaEctaFt3TBsiakps1dAsp3/0IReeu8jcyBy5VB7P8QDVTsW0DYI1QVoPtHL4Vw7Se6KHQDiwYTWJEtZoSpmw7zMw2q5aas/fqoJkVahBMVSnuju1H4JIg6oDLW58NZASeesGpJOIxja88+8hauqR0+PIsZuInr0b3M8qQRYgdQmZHQU9iGoXmEPmr0J+BhE7sOBGv2oIxRqvtOjwfQPuhYC+GBLUvg+fUsG3UnSzY9B5FDoeVAoa/5yIpf/ZQTWw6HyWunAtglNwSCbTyw7OUkqCIZvDR/axd18fX/61z/DOyQ/522/9mJ/99GWEEPyb/+kPaWxaPaMuhEBqGlp7B1pb+wLBt7jEZdFzoqER/cChJe8pxhwJiNo6jKPHKLWrKsqfi5/3j1g0NmE0NN7xvnsWuqlUZ8WWlrdDeqodNiwc82ZiNe19zeDaMuBCqPKeFYma9D3F06hJkweTV5SPVyWlgh6A5j0qMRJrLZFzqyZmdrCD1UA3/HhSBtJTiT9fOr8l8aRSorEUT6oihL/nUFx4bScU10Cq9GWb7dxdgh4wMEOBu1bqslYUf8Ps2Bxm1MaI3G7QvDyEEBi2iaZr/np3NR/SVGIalC3H7E3IZ9Q6qeeEUo9uEYQQaBq0dtbxm998iqNP9PPSj0/z3quXGLo6QSadxy24eBXKulQnKQ0rGKBtVz2HH+3jqS8cYu+RTsLRoD/tvHvXQHYuw9lvv8PN167gZh0M26Smu5763c1EWmuYvznD1Z+drVi6ZkVtGva1MvTaFfKJLFMXbtH1zB4Me+uItXVH/GLQnB6c4cU/fpkLz12kkClgWAah2hBm0ERoArfgkkvkSIwnmR+7yPilcR7/3RMc/OIDmMGNHqhQZI1EMZNth9RAl5pemLDf9v7lg+ki2bRmKFl1uE5J1Br7VGbPl02viaQBfA0ZGAZyYgQAbd9RvDNvQybJtpltO0lkbgIR7gO7TRE10oH8JDJ5EfIqe78mCKG8BCotOjxX+QNtk9OwapTUNOPKDLPSwiMQhu5HoethtQhjPddRhX3YwRIIIbDtAJKiObBcMBOTkvHxaUZHxpeWbC5D2ti2RVdXO+3tzbS3N/Ov/uX/xjsnTzM1NbMmoqb4ff7/3PHawrYXSY/LKHYqfc963ndPwQissLBylWLDc++oM94UuHlFmJSDpqt7n7WQZEJ5VVXKmnuu70vlcU/5VeTTMHpWxfty0Axo2Qe7n1HloYjqxEpgZyG1gyXQTLVAKjcvlFJdq567NeSIW/DL88tcp0JbRzzZwQ62FoalEwhVUKptQxTm0lz961dpeXIf9Q/3rvh+VdEhMW1TlXetxaNeaLd5qIkFy4MtRik5GbY4eKyHgQPtjH7lEa6dv8WFD4YYvDTG9ESCbDpPIe/geZJim287FCBeF6azr4k9hzro399OW1c9oYilrE64eyRNkXwbP32TGy9fxMkWsGqCDHzxEANfOEisqx49YHD9uXNc/8X5iobQuqlT01WPGQqQn88yNzhNIZm7N4gagHw6z6nvf8D5n19ACOh7opf+J/uo76rDjtkITeDkHJITSYZPj3Dx+UtM35jhzf/0Ng09Dex6qBPJBj1aihnz1JSSVI98eGeWUw+o2vZAGJyMGhA9b+EGMS31ml2jCJpwA0Tq1XP+AL3+yaJARGvxzryFHLmO6NkPwTCykEdoK5hjbiWko4KG1QyazygLHQINoA0qxQ0sJQdWcz7MEJh2+cm556jORWxR1qpKkKAmcDM3lKF1OQhdKbI6HwQzVMVFB6zYrvg+hMoSaHR0tqJpGu+cPM2XfukTtLc3I4GpyRl+/KPnGR+fIhRauugvFBxGR8axrAA18SimaSIEeL7flhACywqs2lR4Ocf4kmnfosel/w/aaA2NCOP+zJhWggCkYfldEcotrIBsAtw8ci0eYutFPl05A66bakxZ6/1uBMGwgTIm4Z6jYo7ngbh3YibJCZVBrKR2jbWozGKRpKnCsZX8hFZjWryD+wIqngQg6N+fy46jPlHjZJGGtfnxpJBdmfgNxu+d+32TIRclYIqtdUv/f/t7F/++cunj4qJyxc/K21r5Vtq3YmLIk77dYFE5y53j/zL7vbDN1b1/+eNcvL8suW6WzEP8bRTPwx377D8HS89VOShFTXUXsYv3dblSVgGw3L4VlRIVjl96ktSNSWbPDFF3pBvpesiiinkFwsEImmjGGkoRPVdVfUxfh2iL8l6LNivFvbk6JU+1sfjYgmGL3r2tdA+08MRnHlDdnRJZknMZ8tkCruuhaYKAZRKO2YRjNpZlYloG+qLk2HZQUrnZAqMnB0lPJNFMna6nd3PoGycIN8VKU0ixJKG3fGJUCgg1RghEbHJzGVLjCQqZAmutL9kINrQimB2e48orV5Gux8FfPshjv3OCeHtcGQcVj9kPAv1P9rHroU5+8W9fYPrGDFdevUrbA60Y9vp3oVTWMH8LLr2oWmvfXuNrRaH9MHQcUXWA0ls6URSCkqmctojlLL5cfM96IQSisw+RSYH00PofAMNANHcgGtvW/73Vhmarf25K/RUa4IGb9hngIOAhF2X9xWqIFTMIwVq/E9Iy8BxIT4PnIIveP/cK3DzMDFVW0wRj0HYQrEh1SRqkIiR3Fh93QNc1jj96mN7eTl55+R3+l//5jzn60AGklJz58BJnPrxES0sjieRS8nB+Pskf/99/yfDwOHv39dLc3IBpGkxNzfLaK+8wNjbBr//G52lqql9xH6SU4Hp4GdVKW1gmwgosdIDKFdTjYqgRAn1gL1rHLkRk81s03pPQA0o5qell7jkJmTm14AmEl3m9SiiW8aSmVy7hCdWyZjK+uIBMTrA8IeVBagYKma0hpDaK4vmaG1lk6L8M9AC07IdYM9UiaUpwHb+j4w524EMz1NxE08EtQx5mE+qatWs2L5FULK1KT/ueV2Wgm6oU/253yLyLEJpQC+vxBFPnb5EcmUUC0dYa6ve2EGqM3uEdUVyQe45HejzB9KUxkrfm8BwPOx6itr+Jml11GEHzDjuGYmOU9ESCyfOjJEfnEZog2h6nfk+L7+4glg3xydE5br52hXBzjLZj3XgFl+nL48xcmcDJ5DFCFrHOWhr2thCI2ku2iZTk5rPMXJ1gbnCKQjKPETSp6aqjtr8JOxZEljvOgkvy1jzTl8ZIjSeQniRUH6ZuoJloexzdMpa0Kx59Z5DUWIL24z2kp5JMnhnFDAdoObqLYH2ExM0Zxk4N4RU8Gva3lrrelINhGUpRU618pL+vTirH/MVRktcncNK5UlWH0ARWQ5SWJ/ehB5WSx8sVSF6fYP7yLQrJHIF4iJo9bYQ76hCG7s/DJIlr48xfvsXk21dID88w9vI50iPTCARG1KbpxAB2U83yOyZYUNSsFpqfuA3G1VxldkStX61oaZ1wt1C8llQTIIEVNLGCJtGaIHT45ksrVD5sB4KmiHwqx/SlMTzHI9QYoecT+1R8EHcmTBXKKRkhELEVVyGVX5ZX2Np114aImsR4grlb80Sboxz58mHqumpLP9SC9B6QYEUseh/rZfjUCG/8p7cYvzSBU3DXT9QUT3JqSnWQGDt/56Q5GFddmtoP+xLXlbEpdfB2CG3/Q5DPga6DYaLtPgzbKXOuGaCZyPmzCKtBdX7y8sj8pHo9PwOFeUCAboPdimQVrX5NW6mUprTlM6nSU79hPg3Be0suSSGrJldlVS0Cok1Q00pV5crFWu1camfxsQyEEOzd18cf/OE3+Mu/+B5vvv4+r758Ejto093dzn/5O7/GlSs3+Mk/vICu66WfJRAwaWlt4p2TZ/jw9AUKBUfJPA2DpqY6vvZPf4Wvfv2XidVUHkyLZEzmzBVSr58CBKGjewkd3Qe6hjM1R+q1U0Seegg9Hl0YNAIBRCBQOoaVUJzQ+R/YVoNk1VEk1CONakFfjiDJzqmyoPDKZNqG4Lmq7NGtQNTYsfVNvAxLxczJcpl+ID2latzt2L2hRPQcFee9CvHKiqhyY82s/rXs5CuTRDu4v6AkA0o5bQbLj6PZhFpQxVrYVPWz9BQxW8lM2IooA9L7GUIwfXGM8997l4nTw+STOaQnMYImTYc6OPjV4zQdbAe/22xx7eVkC9x89Qrnv/suM1cncDIFpCfRTZ1QU5TeT+1n4JcOE2qIlMgaRdJ4jL1/kw//85uMfziMkykoYiBq03ykk3hfI0Jf5rqQkLg5w+m/fIP6vS2Em6Jce+481587R3oyiee4CF2jZlc9j/7LT9F8uBPEAjE0fXmMc995l9G3r5Obz+A5qoWwFbVpfWgX+37tIer3tpSOs7jozCdzDD5/gYs/PMXcjSncbAEpQbcMom1x+j9/kN7P7MeOq/WQV/C48fIlhl65TD6R5cbLl5g8N4rQNXo+uY/eT+7j7LdPcuu9IdxcgbqBZh75w0+oc1wGhu9RU004qRw3fnCSW8+fwYwFEYZGanCSzPgcNQOtND2+p6T6cVI5Rp79gOGfvI/0JJpl4GYLmGGLri8/QuNje9BMHc/1mD1zk6l3r5G4NoaTySkSKJFVFcj1UWoP7sJuWn6fBGLtRA0owtUKL5ROZ+bV2OTu2eBZqg4qjr3bfJqxGG7OIT2RACmxa4LEexrWbW6tB4ySKbKbd+7oGrXZ2ICcBZy8g1twiTbVEWuOljWPKgYS0zao667DsAzy6fzqe88vv3mlKBh6Tylpbp+4GzbseliZt5p2ldUMa0Q+i3fhfeS184jGNrRDjyJv3UA0tUN0m9jEuzlwkiDzylC4VF6gKFSZGVp4rxlHWE0rZnYEIHVTSft0s7zxZnJSZae30EirKsinKpuJapp/7NUdtJSU34XMzA5RUwaWFeCzn3uKgwf3cP36MOlUhmDIZldXGx3tLQwNjfLY40fZf6C/9JlIJMx/9bu/zqc+/QQT41Ok0hmklIRCQVpbG+nc1UY4HKxoklfKaqWypN84jdFYS/DwHozaWMk3RY+EsB/oRwuWbxe8XNnUnW+C/NAYuC6BrraSOucjS9gIoe4nK1y+RKCQhflRqNsF6JsS8yWoez85RtnORUKDmpY1y5lLMTPSVDlmZhNKoVLTjtT07T9/cvOKWK50WYdqN2khKlV77kreODu4DyEW2r1ny5QZunl1nzX2IzVjU+4zCVDIqMx6WYWsH/s2Uyl4D6CQynH+u+9i1QTp+9xBwk1R0hMJhl69zNArqqvL8f/uk8R7GpYoaYZeucy7f/Ii+WSOtmPd1O9rRdM1Zq9PcvPVy5z+qzdw8w4PfO1RAhGr9NnZ61O892cvM/b+ELUDTXQ+3k+wNkRidI7Rt68z7pNFgWUMaKWUeAWXuRvTnPvOO4ydukltXyPdn9iL0DSSI7N4riyVYhQVInODU7z7Jy8yenKQeG8jvZ/eT6gxSnYmzcjb17n23HlS4wmO/TefoH53c6k1tJtzuPqzs7z/56/g5R3aHumhYX8rQteYuTLB8OtXef/PX8HJ5Nn36w9jhpWPn3QlyVvzXHvuHI0H2mg62M6lfzjNtZ+fY25wCisW5ODXjjP85jXGPrjJjZcuKTVRGehFRU0VUPwdEtfGGf7p+8T3d9D71ScwwxYTb1/h4p8+R+3hLrq+/AhG2EJ6kun3r3P9794kvreNji8+hFUbJjM2x+B33+LqX7+G1Rgjvq8DzdRp/fgBmh7bzfDPPuDaX79K15cfoenEbpX40jXMSPk5GqjSJ30tpU/SU3YJqSmlomnoVX+tyF1V03wUIT2Jm1O8gB4wMDZwTXrOgqmy0LUt5xLWT9QICIQCBEIBv1Z0FZ+RlNyxQ/Eg2nJM9GpQ3Nj8KNw647dQvA3xNiUlu9skDRJ58xryylkIRZAzE+A4yJtXARDbhagxY4j4MVZluCg0EKuoQRUC0FTrbStSftGRT6mazdpOJeW/VxaaK5UeCU1lvLVVKI/WikIG5scq+z1sJyxWf2wyitePaRp093TQ3dNxh+igf6CLvv6u0nPqM5JYLMKBBwaAAX93FVG5+LMr1qdnchTGpihMTGPt6UKPhdHCaiLnpbJ46QxGbbTkRSOlROYdZD6P0HW8dBY0DT0WAl1H5gt4yQzS8xCmgR5R2TB3LkH6zdMIw0CzLbSwjRYNqz2+V+6htcKOqux2anL568krqHLE9iPIQKj6912x3DY5Acky5ZygyNlYG6y1NKkYM2MtvqdamZjpFmDisioVsmPLv2ebQAK4rkoGlB1fhCLgjCqXv0qpYvT86PLzhG2LHe+xLUEgrNrjzo0uP5Z6roon+fTm3mfpaaXQK/e764bqgGZugVfONoabczCCJsf+4OM07G9FN3Rcx6X1WDdv/tGz3Hp3kKGXLxFtr0UPqAV0cnSOc98+SXYmzaHffoyBLx4iELFACJxMnoZ9rZz8d7/g8o9P03J0F23HekCobQ2+cIGxUzeJ9zZy/L/9JA372tAMDS/vcOtYN2/80c8opMsny6SUzF6dQAg49PUTdJzowwyrBaNbcHFzTkndAlDI5Ln849OMvHWdxoPtHPsXH6e2vxHd1PEcj+6P7+GdP3mJ4devcPH77/HQ7z9dKpuauTrB+e+8QyGV49DXT7D7l49gxWwQgkI6T/OhDt759y9w/nvvUb+nhbbjPaXteo5LsC7Mwa89im4Z5BNZzn3nXdLjCR76509Rv7eFSFucyfOjJUVSuWvVtM3qGq1K1ZGpkMxSe3AXofY6hCaoPbgLqyFKdmyu5DXiZfOMvXweJOz6lUeI72sHTRBqr8PLOZz7dz9l8q3LxPpa0CwDI2JjhCxFyGgCM2Jj1UdXrRwxbWNtihqhQ2O/ImfyaTUmOVMqkVDbtSU+NWttRb7Z29+sfRCaQLdU+3TPcUukzZohITuTxknn1TQlZpdiy1ZhQ8Wu8bYa6rpqSUwkmb81v8TcazFKsrxMnokrKmi1H27HCKyPJ1JGrg5MXYf03J1v0AyoaVd1/nB3ZeFSImcmEM0dqtxJ9929NR1yWbbPhMwvLRD68v90C/SQ+uebDa/65grVqklGufd7jlp0FE157xWDXOmtvK+aSVX1govNsxNjbKvrp2IbYrlQ9rCFhE3xn6aJJY9vf+729xdf1zTtjs9WhOeRuzJE8oWT5IfGSL3+AfP/+DqF4QlwXHJXhpj73vNM/cXf40wtxK7c1SFmvv0s88++wex3n2P+xy/jTM0jMzkSv3ibmb/9GbN/+yxzP3gBZ3IWN5km9cZpUm+fIXXyLHP/8DKpk2eRuY+4wsq0oa67vEpNSpUBT4wtPK4iFOlQgMmrlRUaobhaAIp1Zl/C9RBpoHzskDA7DNODIL3VKbDuKuTKpPJt/nBV2qqaEE8Pbi8/L1GpkYBU19i9QsLfoxCgVGt13RUWSFLFkrkRKDY8qCJUmaw/l80uM5ctwopCbYd/3dy/0EydjhN9NOxrxbBNhKFh2CZND7TT+bF+PMdj+K3rFJKK4JauZOzUEFMXx6gdaKLnE/uw4yE0U0czNAIRm45He4n3NZIaSzB26iau7z+RnU0z+s4g0vPoeno3jfvaMPyFuREK0Hy4g/bjvatKOHc81k/XM3uw60LolqFUJxGLYH0YoS/MK9LjSh0kDI3+zx2kfm+LOk5dQ7cM4r2NDHzxEGbY4ubrV5kfmvET4C6jJweZvT5F/e5m+j77AMH6cOk4rZjNricHaH24m9TYPEOvXMbJLswVNEOnrr8JqyZIIGJR29eEMDRinXXEOmoxbJNYRy26aVBI5Slk8sveCkITBCKBUplIdSDQLQMhBE4qi3RUEw03k8fLO2iWWRpjC6kcqaEp7KYYwdY4FOduukakpxEzajN/eQzXnyfdMZ8rMxcss1uYwTWWPklP3etD78LoaRj5QJkL3zpXueyxSpBSks3kSc5nSSWyFPLOlswdpJSlf0jwPInreqWqmiWvVwm6ZRJujIIQ5BJZEsMz3G7OvZr99hyXqUtjZGfSCCGItsUxw5WVVtXGikzJErft2xBtjnLgs/t49c9e59QPThOuDxNvq0EzFlrLFk9+PpXn8itXufrqNVoPtNL3eM/GWCm3oAZQuQxLJjS/LbTYBtkHAZaNnJ1EpJPgOsi5KWRiFtHRy7Yp+ivMIhNnbish80kBYSAie8BqXh/zaQahaQAmryglyHJIjMHYOQjV3hsGmeCTWCst3MtnHtYDVfKXh7GLqvxhu0AIRUoVK+Zuh5Tqt5cesHmTTSklnidxHAfTNFZVpuQ4LkIIdH35lthrgqZh9XUigjaFsWkiTx7F3tuNFgmBoWPv6UZoGrPffx7p+PeaVCqc3OUhrJ42Qkf3gq6h10Rw55NkTl0kdHQvVn8nAHpNBGEahB7aR35oDKO+hsiTR9FCNsLaupaBWw0BSKGrsqZQnVJJLIfMHIxfgJq26nZrKY6FyUlFLJfzyRE6xDshvAG1pBmEhn41qSs3gcunYPgUxDsUGb6tvWrEyiSM66hOVlWCLJoYzwypspLtRGrrZuXfysluL2Lpowqhqfsn0qjIvOWQSykPxLpdSLOKKr1iPEnP+I0wysUTX5UcafQfb9d7fPOhmzq1/U2lhTuo+9ywDWr7mjCCJsnRWbJzaey6kFpkXbhFIZ1H0zSmLtxi9vrkku8sZPIgJZ7rkRydw80V0AM6ufks80MzGJZJ/e5mdMvvAOtbORjBAHX9lY11AayoTcuRDsygWfr8svAk80PTpMcThBqi1PU3LllLAaBBbW8DkdYaZq9NMnN5nPo9LRTSBaYvjyNdj/q9Ldi1oSXbklJihi2aDrZz7efnmL48Tm4us/A+TWDXhRG6htAERiiAEIKgTywB6AEdoQs8x0W6nkpmGRr6ouPXDI1gPLSq7lCrQbENdqS7kWhvE7deOIsRtjFrgky+dQXpuDQ+0lf6Dby8g1dwCMRDd5BFejCAMHVlRFwljxFjrR410lPKucZiyb1UCZmJK1uSwMznHL7z/7zEhyevY5g6T3/pCE9/4RDmOkUTq0GRA0gnc4wPzzJxa475mRROwcUOBaipC9PQXENDSw12aIV7ZA0IRALU7W5i+K1rZKZS3Hz9Kg3725aUNq6030jJ3OA0N168SCFbwAgY1O9rIRDdbkSNJ5kenCY1vdQTQHk7asQ7a+k82smFn19gbmSO7mO7qOuuJxizEbqgkHFIjM0z8uEoV9+4jqYJDv/KIWpayzhprxbSU5my5U64dNVk3XWQhr667kSbBSHQOnpxR67jnXoNmZjFSyUQja2Ipo67s0/LQbMQgSbAnxxKifTykJ9SmU59fZI8tbjSoK5L1VhPD7LshNnJwfAHatJU36OMirfiN1vSv3CNMAJKGVXpu3NJlfEWG/eRKHU5mxuBT9RQPwAAIABJREFU8WXMs+8mNMPPSpZhaqSnTNOc7KYTcRcvXOMf/v55fuMrn6dzV2vF9yaTaX70w+dpbKzl6Y8/irGo3ni9Ek0RtDDiUTTLRI9F0GtrSnyssEy0aGjZ602PR7H39WK0LBjhauEg9t5ushcH8VJZ7Af6EIauiJxYBC1ooYWDGHU14O/7R7bsSfjmuuF6aOhT5UfL3QOeA2MXoHG3H0uqc04USZqF0Q9V6VU5WGFo2q1UiOuAAKSmQ32XMhWev1Vmh/zs3PAp6HkUadh3d6wrA+W7o/sqqLJMrvIdcgsrNZZYHYr3bjahspa55Ea/sXoQAgLByr9TPqN8U7Y9AXcPoxhPgjXQOKDKn5YjRaWriNmmPdC8p2pzE6XOy6ts+vwoy98XqHG1abcib+9zCF3DjgfvaKktJVg1QQzbxM055BNZJUzLO2SmUngFl5G3rzP+4fCy31tUlzjZAtJVWf9CKoeTKWCGAqq8SCwdR4QQBGJ2icgoB90yCdZFWMnwX0pIT6Vw8y6BiEUgtvzvHYjaWFEbN++SnkwipfLiyE6nQECoMXoHeSCEQNMFocYoQhdkZ1IU0vlFhA4++UXpsRCgBYw725er04NdY/Pgbz1MZnYh+arpgub9reuuliiHYEst7Z89wqX/+DzX/+5NzLCFVReh92sfo/HRgVLpk26ZaAETJ50r2WwU4WbyeAUXu8G6rS3zIqyRLDEsYwlRtSoITZVcCiA9C4GIEh44GWCD6+IV4DouZ98d5KWfnMYwNeoaozzxmQMYpr4p80YpJflsgQsf3OS5H7zHB29e5dbQNLlsodQSPhyxaeuq58DD3Tz5+UPsOdiBHVp9U41yMGyT1oe7ufKPZ0mOznL1Z2eJdzfQ/cwen2ipnMAt+kud/qs3GD89DJ4k0lZD28Pd6ObWNgJacWtuweXNv3ybc89eWGL+Wzp/QqhgOJflyitXGXz7hqrb8w13pOfh5F0KmQKe6xGKB/nwx2fIJbI8+KtHNtCe2y8fWm7i5/kDa303NPQjjUDpLUt+mq2a/NTUoz/6KeTIdWRqHhGrRbR1Q3gbmUfpIYj0L3lKSE8pbVJX/n/23jPIkuy68/vdNM+/V6+87y7X3k13j+2xmMGAA0uAAEFySYrcJcVlSEutdrWrkD4opA0ppNj9oo1dibvSBikC5NKADiAIQ2CAwdgePz3tfXV1eW+ff5lXH04+11WvXFf11BD9j+ju11UvM+/NvHnuuf97zv9QVTRzLRSdoTi0HZbImWpRNUuTcPN1qdAVbdlerQ2tK0bNphY4vtDqQsGFyjD5HPjuMtKhfPdt4O3V9TE+ChimhGerKtW9QNK1EjPyvW1afGitGRud5PvffZVPfupxOjpbV71MOpXh7IdX2N3VxlPPPMyd0T6O43Krf4hoNExT89qVhJaV/VOse9WpfBbKV9pR0FpjBANEn3+U3NAE6Qs3mP+bl6n53FP493R651Yfn1TBLYAs+n3QegAmr5VSnO5EYkbek1CtROndUXZ1o5DdFUeiAkfOVRfxVoakUtR2eo75Ji5WeKaRRlmgJaarXy+fhtvvigZY+1G06ds+sqZiXG/w/KbPi3KlemBLchayS7Jwvps+FGx7Pi0k1tTNHZZGpMQ5N30ifr0Scikh5Gs7toTkv4+VoRRow5KSueOXYW5o5S+mF+D2O0ISR5vu2p5QiPaauQ1DZ1YpSqCKm1co4z5fB1WjNQoVXbSrcR0vpcLV6LyLMhR1e5toOtpRNS1HvlOKnHEdSSlVplp2zcL8rEwDY9WUbznv+qIupMqURhawK1aTKvTTlDmiSEZ4EUHAKmlH0g6FaIVWFnOpXgimmgMTiAU59vMnlm1oGaax8UpIa8DN5Vm4Okq4vZ7eX32SQGNMNGbCgYqIJivsJ9rdyPT7/SRHZvDXhtEGaMdl8eYEucUU0Sf2i3ZJsZOgTFNScrJ5mT/umKOqveuGKal3q85rFScyJIJGuxCsFZuTnJb3f4uLjlSDqzWu65LLaiZG5sjnHAiunRK0UXsnaVY5XvnOh/zx7/6Ym5dGya6gE5NYSDM5OsfF9wd480eX+MKvPMYLX32Imrrwpu2sRGJB05F2dj25hyvf+oDF4Tne+48vM3NtnM7H+6jZXU8ukfGem8bJOmQWZD5OTkka5K0fXWL8wyEhbMM+up87QN2e5mWk7XZjbZZEQy6VI7OYXtXXKTKoGnKp5Q/DtExMyySXznPrrQHcvMvhzx3ePFFjmBCoqb5QWZqCSz+EliFxnENxsINSUWNDugGqED7kHaMKP13XOQoDhlgtKhpHFd7mhTlYmIVY3TrbsX1QxXtYMq4apM9WTBYo+UWwN9dWpZQ4Q017ZXE1cW1lx1m74lRffQn6noKaVjTm1olBl5Mz2pFdy+QMBGrQwZqNO8NWQMZV1bB6L799cVxIQ2GeNt/m9Dz0vylh0pslzrYLSsm9sPyQXaV08uR1ea7mFouGlqEy33XlSbcwKcVrY/zXv/PL+P0+bLsk7lvA4mKCP/uT7/LoqQd4pqG2wgla21Df8XtX4ywmcKbn0OkszvQcZiQoaVHFkJs7DkmkyPYPo/w29q4WMjcGceYXZSyZJkYoQG5kkszNYcx4BKshjjbuUTTaR4GCrYq2ipBucnaVXfBrsujveQIC0c1N+oX3TzuyqLrxupTFroZADNqPQFHIeHPPoURIHZJ3Zn6k+pdT83DjVSGG2w6jfWHQemvsZoXNdOWPYcn5N3Juw5J0NcNavRTyzABEmzddYaf47uYzMHJBFtfVNgY+SvjCMlaqVRvKZ2X8Nu+/H1WzrfBWWJF6KT6RmF55vGgXpvuh/w3Y8zQEN0n+Fu2JK+/0zdfWjs5rOwKB2F3Zk78v0K4ml8pVvA/FFOZUDifnYId9kmakRNPGCvlQpkHDgVZO/vbTqwrdqjKSoZDW4mTyOJ5PU166G7xUm/wW+WJK4YsEMEy5pgj2Lkc+nSefzqMsA19EUnsN25TKUxqyS+llFXW11mhXk11Me2lQvrsXRFWseo6t9EHcrENqbI709CJzF4fwxUXawgr5CHfWE2qrQ1kGpt+m+akDzJ4fZOCv3sbNOfjrIqTG5xj82/fwxcM0PNyLURHxo/DXRzD9FlPv3STc2YDlVXsKNNVgrjZeDIXPSxNbtkG38gGyDtJa9EpbD0lRkJo2Wc/eQ2hXMzeTILGYJhwNkMs6JJfSzE0vkUpkcRwXf8Cmpi5MLB7CF7AxPMJyzYIaWjRoPnj9Gl/7tz+k//JosWrSyt+XtKybl0b4w3/3IulUlp/7h08QjYfuihT3x4Ic+MoJEuMLDL1xg6WROS7+2bv0v3iJUEMEJ+9IuW2tGXv/Nqf/zfdJz6VITCyQnFwil8igXY3pt9j15B72fOHYlpeeXw/WZEkM2+DI5w/TfqRtSzO8o01RfMG7iDIwbRFXGz1XZVdKywTYf1p2LAJRCSE1CkTNWhcwhAyyfBI5EaiRMPRgDfijaMtPgdi40yEu6fro0sKi/CV2HdzbV1GWDxWr5aOefIspNXfq/WgN+QVwM9xtGxWgg3HY9ZBXjrtKRIibF32JbBJ2PwyNPWg7XHEe+bBKe7x7fcdUJc5RLi0LrdkhmL4pi5w9z0Awxob7aPnEwE5cq56GlJqXHfhIA9qLJFmX0Snvg3blng28JTvEq5UE/yjghcMSaZCd/Woiq05O0kbi7dC4p1RWeBPObsW1qyCVTHP1Sj+pZIaa2ijt7c34fHZxEhm8PcL09BxaQ0tLQ8WEkM87jI1NcuniDV5/9T0ikRCRcAjbtmjvbKaxsX7VZivLxG5vxAiVUgbdVJrEGx+SHRhFWQZLp8/iH50m8vQJjEgQX1ujpDWVdzWTJXX+Os78Esoy8e/rwt+3yxPJswgd38fiT95j6eV38e/rIvzIEZR/a3ezdhoUSJRk+1HRH5mukt+dz8DQB/J598MSWVOw2WuNuXKCwsnKIu3Ga7LjXm3nybSh9aBsDGxWRLiAYlRNE3QcF5uVrVKSvCAufu0nMud1PACRJtmU8Nq6rvfsjihDCuKpubSQrHMjEqWy60EhZDfSF5RUsrKD1YkaJwcj5yVNtqZNps/1tLui7Vo0RUbOCqmdXIVU+yjhD4u9nB+uMp60jO2Rs7D7EbTtpbXBBseVrpwI75M9y6AAbXjv7uxtSUVaaSOpMD5R0P2YzOmbsSeFynQ3XhO7Um0H1DAl3apxzzp91r//cPMOi0OzuHkXwy5FgbiOy9LYPLlkhkhbTbGSkumziHXKBsviyBz5dA5/zfpSyPzRAMG6MAu3Z0iMLYguS9lGjZt3SEwskt9sNZk7oAxFtCOOLxogNb1EYmyB2p5GibApIwKSEwskJxexgzaxXXVSrSjoI9ZZCwrm+qfIp3OYfqvCp3FzDrM3J3HzLpHWOP7o3afSbfeGUEF8Np/KYNeEyJ67ze1vvosyJd0NVxNorqH3V56k7niXVIM6vIvuX3iMwW+/z+Xf/QGmz8LJ5LAjAXp+6XFifS2VEREKava20vT4PibfvMbizQnMoI9Qa5zeX36S8O6Gqu0zbJP63gYSU0sV5FhdVz3GCmW7xXcpmzsbeovRctWimrYTS/NJxgZnmBiZ492Xr3LpgwGmxhdIJ7O4rovPL0RNz4FWHnp6H4dOdhGvC4Ox9rOfHl/gW19/g1tXxypIGmWUCnngaUq6RVFhmBqf56//4HVaOup47ovHsTaaWla4jqdvVNvbxIl//BRWwGbojetkFtMsjc6zNDpfEQk1e3OSuVtTYo6Lcy2eEPdejv7aY8Q6aivGTmFD+M6UyK3G2kSNadD9SBddD+/e2iur1UL01jy0pHsS75Bw9GrOs5uX0meZzQivlkfTGOKIB2vE4azvlusHamTBeeeO18w4en4GtWsPenwIPVTWRtdFjw5A35GdM/fmF9GJa3cIGLrgJEGZYG8B26sMuW+dJyTFqdrCw3VkZzU5A5O90LxPqnj5QqWIqFXD9LwFhpsX5yqXklSIhTHJBV8Yk51MJwt2aFOijeLcWSIa6g8LIbNiX/JCTvgjssAJRMttwEotL/uPp8M0cwtuvyf/Vlvk7AQEaqS619JkdeczMQ3XX5Hf1/egbf/6QkYr4D1fZVRN80gm03z7b15icmKaudlFgiE/P//VT/OpTz+B3+8jl8tx+vUzvPyTt7l65RY/+6Xn+K9+55fx+cQmLS0m+N53XuG1V9/j2rUBXFfz/vsXCQUDfPnnf4Znnn0EYxV9IiMWJv7FTxRTmQCMUIDIUyfAcaGgxGGZKJ8Pf3c7vo5mVKCSrTfrYsS/+IxUOlAK5bNL51Tg62qn7hcbxIm0rQox4c0p6BdI5nVUNCtW8ilX69+YRdvUpFauVdP1MKRmqxO/2aSkBiWmofOkpCT5QsUFVnVoEfdMzcnCbegDOUe1ca0MqN0lts0OboldV0qJvWs9JAv6kfOr61JlFmHgXYn8ad4Hjb0QqgfbL7Zq1cfpLegLNjOflmilhVHR7lgYE7Kmpl2IIDaqv6MklSvS4ImgVyEn5kdkAdv3lKSYKLOSbKr8duX/8llp59AHMHZZ0qh2IIrOerxT2plfJf1p4B2Zf9uPov2Rdcx9d0IXTQ3cZXGFZUTeOq9f/LiGTdFQSAnSxZZu0J7Axsmogj0JxIXQTUzLLveKWnppGD4jNqfzBNR1gz+EXo9AvpsXv2P8Mgx+4BXDqBamriDWJj6DP1z62U85nKzD2HsDdD93gHBzDO2N79TUEqPvDqAdTeOB1mLJasM0aDm+i1BTlJmrEwydvkHvpw5hBX2l26kRiYZMHstvFckYfzxE/f4WZm9MMvxWP+2negnVR0rXnE4w9sHtrYuoAaJtcZqOtDPw0hWGTt+g4VArgZoQhTcvt5Rh+K1+EhMLNB5sI97d4JUhNml5oJMb3zvP5MVRpi6O0vpQF4ZlFKNp5gemGX1nANNn0XK8E1/UX0yX2snILaW49edvkhyeYc9vPkuotRZlGmjHZen2FLe+cZrRH5+n5kAbVsiPGbRpffYwsb5WFq6Pkk9ksGMhYntbCLfXLdsMA/DVRuj91aeoP9lDemIelCLYEsdfv7o8hS/k46Fff5RjXzleYS0sn0WgZgVdT3WnDfbWlx8RpsYW+JPffYnb1ycYuT0t2jF3RL4oBWdO3+Clb5/h1POH+NKvPU7foXbMO4WuPWgtqYfn3+nn3Nv9OGVaQdF4iEMndrPncDuRmiDpZJb+K2Nc/GCAqbEFGY8aJoZn+ds/fpP9D+xi957Np5oqpcCE+v0tPPxPn6XxcBv9L15i/tY02aW0XK9A1miKfVemgS/sp2Z3Hd2fOkjP8wcJN8eK6ZWlvkJ//y2SySQdHR1EoxFM06y8/hZgTaKm0NHtqp90V456qA66HhWhwMXxDTow64EuOg6ALOyzCXEGxy/LorT9KDTtEyeqbDDpXA7SSSFlhm6gb1+HeD2gxBFJJ0tpUDsCCnnQ5W0yUf4m8LeCFb3L0yuU1uKgdp6QZzb4/irRIVqcmuEPJWIlXCfRK5FGLzoq6JU69xx57cjCysnIDnA2IeK1yRlP+yApTpaTZxPMwIr9QWsh7Wo7ZfFRzenKJiWyKzEjOj01bWAHZBFSTKcrG2tuvrSDPXlNSKvM4h3jW0lIvB2QxdRO0Cmx/FLda/Ja9aga7cLcIFz8viwmG3rlmfpCZfcCKu5HPivjJJeWxUsuJaXAm/ahqyyKk4kUjuPwO//tf4FpmnzjT7/LH379W+zZ18X+Az34/T4+97Of4OgD+/g3//t/IpVKV9zDaCzMl778PAcP9THQP8w/+JXP8cxzIjYci0UwVyGZC+mOKuhf9jMjXGUXyzKLDkR5uXA5T2BZH4t2xgAVqvx9affNIxs8MqV4P5287Oo6ubLP3gK98DmXWt2mai128PY78i4atryPpu2Jj9uVnw2rpClWVCo0JbVxMxMwHlnf0Addc0L+VROMzWckXXB+RMj1+m4RNg/GJSqu6ChpIW2zSXlX54ZkE2BxfI0oNo+E6HlcImDkIWy4T1X7GYhC9ynp31p6K25OSJ2lCSEsos1io0K1ooti+0tlsLUr/XWyJZuZXpC+J2fkerm0Rw6XEXibhT8iYd9zw9Xvp5sXYiyzBO3HJGXUH5Wx4u06lryqsue1OCb3ZvKGtP1OQssXkmdUTTD2XkIpwJC+hevleVVDag5uvCJjsXmfPMtArEyfD4pkjHY9ki0jc13BXuaz0NAN4eo7w2uiQNK4jsy1xSjhwhiqZkvK/p+YWn2jIZ+RCKK5Yc9+WHfYlTtsjGGVbAkKDENS5jQbfv+KKep1uyRa5upL1VMcnZzYhYVxiequ7/HesbikQ1fYE1dEshOz8pynbojdXCsdL1QLPafEV/gIdtp3KpShmDg/wvn//BZdnzxAqD5Mej7FzR9cZPSdW4SbY+x6ai9WsLSZUbe3md6fOcTFP3uXs39wmtR0guZjnfhjAdy8S3ouycLQLJm5JHs+d4xIm2xK+iJ+dj+1l5E3+xk6fYNIaw1dz+7HXxMkNb3ErR9fZurSKGoNjZqNwF8TpO+zR5i+PMbNH1zEDvnY9eQeAnVhsotpht+8yZVvfoAd9tP32SOEmzy/XCmajnaw+5l9XPv2h5z5/14ns5Cmfl8zylDMD85w9VsfMnN9nJYTu+l8vA/DNjdd/ehejsbU2DzTH/TT9NheWj9xCLO4maUJtdcx+qPz5BaSFX0xfBbRvmaivU0lorpK1EMh8sJfH6H5if1l0RRq1Y4qpcCASFMUmlZeH+3093Z+ZolXv38OxyNIVoLWkMvmmRie47t/+jYjt6b5jf/+BQ4/1F21Umo6neXM6RvMz5bWAZGaIF/9raf57C89Ql1jFMs2cR2XxfkU597p58/+408493Y/+byD62ounbnNO69coW13PfZdpOkVn1NbnINffZBdT+1l8sIwU5dGWRyeJzOfFBFxLal8/liQaGsNDQdaaTrWQbQtXlHxrfLeuLz66uv8/u9/nSNHDvP0009w8uQJWlubCQQClW24C6xLIGYnDjZ5uQzZNQSJ0JgdvDeVcAqRDlM3xYmfG4buRyHSWHrHm9qhsVUIinAMdfIpVGefvPyug3vxPZR173PdqsKKomqOrPALz6lkC8ZBgdzwR8UZcnKSFrTaIki7sjOaXRJn1TCFEDBtz1k1qHDa3TInsehMbg+JoQDtC0HbUUmlWk27IpcSJ3S6X3aVo02yULQD4nC6jjjX6UXZ0UvOSJROPrPy4ihUK7nyrgOXflB9V/Yeofg+1nXJYnj8cvVFndbSv4G3YfSCjAdfyLsXZikaKp+tJA+cguOflUVXvLNqJYxINMyzn3yMQ4f3YBiKL3zxWd547X2uXb3F3n1dGIZBNBqmsbGOQLAyOkBKdZs0NNQy27SAz2dTVx+nvb1pTeHA8nOs52ebOc+6f5+YkcV6al7uWfF+eost16n+WbteqeRq744Wu7cw6kUcmvLsDNP7bJR9LvyxRDDP8smzbtwjof2bJOuF+PXJgj6bkvG0GkGYXpDotomrQhr4QhJRZ/k9u5z3CIuknCebXMd8ooRE7n2iJPi58d6s2k80shDse0qe3+zg2oSJkxOCOjknRLdpeVXqbCpE+LUDjlN6twqL8C22mcUIxKZ9MH5V7GC1a7h5qWa1MO6JtzbKv76Q2H3tRc9kl6SPiWkZ49nEytGRdkDSx5r2wPnvSMTfTkCoTnSWElOrz4HZJIxdlFRdf1QiLKwgWHZlFJSTvYMs8d53wwT/F+QebnJ0FkmasQvy7HIZ7/zeNStsiFv6fKdNWW3c5tOSrqaM1e1I+WfTLtmUSKNEe/k3t6kkWno2tBwSe9L/RnUNIa1l82TsspCDBXviK9gTs2RPcklJxyvakzXerWCNkDRNe8G4LyRdgFKK2p5GWh/czdDpGwyevoEVsMknsyQnF/FFAxz4+ZM0P9BREhbWGl/Ez/4vn8DJOdz8uwuc/dpp/DVnsPwW2tXk0zlyiSy1fY30fOpQ8VoY0Prgbvb93HEu/8V7XPzGu9x66Qp20JbUIp9F1yf2c/vVa1vGXChD0XpiN0d//RTn//gtLn5D9DSsoA8nkyM1k8AXCXD4l06y+5l9FUK6/liQg7/wEPl0jtuvXOOt//OHBGpDKKXILKTILmVoeWAXx/7hKaLt8bto5BZ0dAMwbBPDMkkOzbA0MEWgMQZak1tIMfXuDdKTC9Sf7MYsK8RQauv6GlueBrWRDu7EtfFGoDUVES9rIZvO8f7r1/D9O4t/8q++SFdfczE1rxyLs0luX5/A8aLNlFLsPdLBCz//IG276ku32DapD9g88TOHicSC/Pv/+ZtcPTuE1prkYpq3fnSJZz//AHVViLD1omALTL9Fze46Yp21dD97gGwiQ86rBoaW8vJW0MYXCWD6rApB75WetWEYnDr1KCMjY7zxxmn+9b9+i8bGBk6depQnn3ycAwf2U1dXi23bq55nLdzbGlNbhfJ8dK1l0drQKwuTdJUUlO1piOz8DZ2RyXjPsxBtlOgjpUCZQuZ2H/AcZe9hmSZGRw8ezXsP27sWCjuWHnRe/hg2rJkqsD4Ud/tDtdD3tDhaw2erL7DKoV1JG9kp6T/FndFuEfwbeHtt0ik9L87f9C2W61gUImpWWyAjavE9j0PrYakqFYjA0kdL1BQRiMKuk9Ku1UQSQZz39ELJGS6PqFlrseg6q/7e57NpqI8Xc2EbG+swTZPZmXlcx127UkNhnKrlP//YIL0g71ZqbpsIS48cxQHW+04WomksIdma9rBp21Igfn1h6HpE2nP73dVLMWvtRRxkvHQpVXLONnyPlCx++56UBXeh7PwWj5ESCbob9n0Srr0saZDr2pTwyJi889FqWxXT1epg94NCsKRmVzlAy5w6l5RIhDvE/CsixFatcuCHtmOyMWBYQpAvTbFd5P16oUDS2toOweyACEav1o/C5lA2CYveGVT5vfD+XQlWoPrvNgLtCEkzeMbzDVa55qav4ZaiSteFwgJLSVpe075NEzVF2AHYdULaceutNXxKLWRV0otCu1t7UiBp2o+B5d8We/JxhOm3iHc3EG2Lc/AXH6L1wS5uv3KV+YFpzFiAxsPt7HpqD+2PdGOH74hk1Zpwc4xjv3aKlgc6GX6rn9mbk2QX0yjTILarjtreRlqO7yLcHKu4ri8a4ODPP0iss5bBV6+zMDSLMg2a97ew+5l9xDpqyS6mySWzFaQJCuyQn3hPI4ZprFnCu7ytVtCm51OHiHXUMvjaNaYujZFdTBOsC9P2cDedj/fSdKwTnyd4W4yuRVOzq5YTv/00zcc6GHn7FgvDs+Bq6ve30PxAp1S72VVX0toxFOGmKHV7mkS7x7Ox/liA2j1NhJujxYpXpt8m3tNAqCFa2ddtRrAlTtsnjzD8dx9y6f/6PnZEIhXyyQz5pQz1J7ppe+4wxjru8X1UgQK/3yZWGyISC+ILiC+TyeRILKSZn0mQyeRAQz7n8P5r1/jhX77Hr/zOcwTDy9OglxbTTI7NFwMXDEOx53A7DS1xKvSBPFi2yZGHu3nhqw8x1D9JYiGN62r6r44xeHOS2sYorEAIbaiL5ccaYAYsggGLIOH1HVMFfX29/LN/9k/4B//gq5w5c5ZXXnmNF198ie985/v09vbw1FNPcOrUI+zevYtIJFJce2ykLx+vkV2eI51PSxjzhLc7l5ypXupyu+FkYfyKOER7n0UXFPqLESSBOyZbBTX1slu0U6CzkB4Du1bSnJwEOnETnBQq0AKB9k2nKdwJmZDwyJqnRNvk9rvyDHdUGdV1wg7C7odkYTx2cR1Ekrd42nDlJm/3vufxoiNHqFaIm6U1SJF7gOKCsr5bFs43Xq2+I7kStpBMcByHpaVkUc97aSmJ67qEwqGq5T1XQuGbbkHcuSwVaOeTNutYyN4iYv6CAAAgAElEQVRzFBbYzpa0q0io+SOyGLeDcOttSM2UQpjXbI/370ZgmKIh0fu47HwXqpht05iQVC9TyJoDn4Jbb0rUWlWB4Z2HYh+a9koEzM3XVyfVCtjsGLZD0HFMFr7BuCz+Yy0yV9+LyNvVUJ6+3fO4PMeqwsIrQW/gu1sI7ZZFXe0EFFLyPJtyl/NH0Z7YIZnTfUG4eVo2HdY1BjdpT5QhaYrdj4mosRW4T9KUIdoW5/H/8dMYlokvGiDcFKPtoS6cjPhapt/C9qo7wQqpLVrjjwfpfHIPrQ914aRznj6FlKy2ArbsoBsrH9fzyYN0nuqT6k9KSItC9ZdH/rvn0a4uChgXUL+vmaf/1RcACMTXJ9xbJGsCoiPTcKCVfCqL60iZcCtgYwXsYjuXp/BAuClK32eP0vWJ/VLRBjBtEytYqvRUjDDwWez/ykn6PnsUX9RfPG/rg118cm8LVtAuVsmKttXw9L/6WZSh8MfuXoh4vTADNp2fO0nN/nYWro+RW0ihlMKuCRLe1UC0pxlfTWjZ/biPSlTTLDQtg919zTz5wmGOPtpLe1cD4YhEGacSGUYGpjlz+gavfPcsA9fHcfIuyUSGV793jqc/c5S9RzqWbWhmMzmSZZvHls+kqS2ObxUyzR+wefiZ/bz4l+9x4YMB0DA7tcitK2Mceai7arn6zWCrxolSshEcCATYvXsXnZ0dPPPMU/T39/ODH/yIb37z2/zkJ6+wa1cnjz32CJ/5zM/w8MMPEYttrArpx4eo0WVlUhfGJYpl4oo4fFWdLrVC1MJqN0ZXft5I6oyTk0V6rBV2nSyVF9VahIRtP6p1N4XUJz14HRWOQVP72ue+F8gn0ckBVDQIOgjJAchOgRlCJ/tRVlRInC1CQfFb+6MiCBptgsH3hHTLprgnO56mLXnlvtDa362CigihPc/Iru3Yxa0vCWtYkq9eCIn2Foba9sviY/rmpkSRtxqyU+yTEHStZUGZmr3njv3iYoLTb3zAvv3dWJbFKz95B5/fpqenA8MwcV1NLpcjnc6Qzzvkcw6pdAYN2LZVNKC2bWPbFrcHRpibW8Tv9+Hz2cVS3vfx0aP4DvrCIr4ZqpXotpnb26BHosReNO2VhVxNeyk9YTudxEKqlzKgplUia2KtImy6OHGPogy9+XTThxfS1QIi7AzynJJzbKm9V4YQM50nRQ8t4EVYGKYshu3A+giibUZFpNTeZ+H6y5JO+FGTSD/lKPomdhDaH5CNpIF3xDfZ8hRjJeOxoVeEjOt2QcF3vL/oBLznYRoE6sqqf5oKX9QP0eW7+dXSjrXWKENhh3xVS+zeeWzxOMvAF1tBHBYqCJpyfTnDNgnWh5f9bi2UImQQomSF6riqGLm18rHGKu2t0MDzUsMK0TkFmH6LUGOk8hjT2FR/7gZFQinko/bILuKHO4u+pCroU6nSd3c6ViRLtFuMZNruPjiOWyEgbZiKww928Y/+5ac58nA3waBv2UZmZ08jxx7t4YHHevm9f/M9Lrx3C9fVDN+a4tw7/fQebMNUlVo1Ts4lky75JLbPIloTWibGW0DhObd21rH3WCeXzw7i5F0yyRxD/ZNkszkCwR0kFeKh/Hm6rksikeDmzX5ee+0N3nrrHRzH4dSpR2lpaebixcucPv0WX/nKl/iN3/h14vH1F+j5eKw2CiSNkxOh0ptveA7NCs6pMmTiC9ZIpEGwRnZHTIt1pRlVCCymxKHLLHmVoxKrO1FZT4ekocfTq9EiJjwxAsEwqrlDomjyefTILahrRjW1ra9dyzu6iWNWgfb0CcwgOEl0dgYV6gJfI3rhDOSXtpSoAUqOu+mDxj4hayauSR78/Kjc/y2NBlBy/30hEVas7xGNo1gLd3M/ixFCkQZxuMN1IoKcWEHUcsMnN2Sh0bRXFh6x1sqFofIIHNMH7haTQ5tB4ZnaQUmBCsakEs3ckJd6sUULMlX8axlM06CpuZ7x8Wn+j//t/yGTyTIxMc2nP/MUe/Z1oRTc6h/mh3/3GgMDo1y/eouJiWn+/b/9Qzo7W/j8zz5LbZ0Y0draGI89fpy/++6rXDh3jZqaKD/7c5/k4UeOVKi738dHi+LiyvJD837Rqxg5L6RpYuruRcSVkojJmjZJc2zeJ1E8BZn9e+EkKu9aGnQgJilEdbtE52nyuqRy5bNsOcmtDIneCzcUSeLNn8uzDz4vYiEYF0HqueEtaLu36K3tFMKuocdL+ym30Y2SGrOMqPlonHzRRbFkHvKFhBCYvCbt26q572OwgNlxKPomtvgmkQZ5z0YvlBGjdzlWLW+Tpe2w2KxATekd/6l6Zmv3dasiuXfycYVFn+totCuLd9PaeJpEocqTLMglYkitkG6y0fN+VERIuX7MdhW1uXfQkvZrmDIPLY5LkYNYK8Ra0KwszrtVmJ1aYm46UTRdjS01fPW3nuHE43uKgr3Lrm9AMOzn5JN7mJteYmRgiumJRdLJLNfOD5NKZIjcUfJea11Rkts0jVWjaQrwB2x69rcSCPpILKZxXZfx4VnSyc0RNSsRY5u5v6udJ5/PMz4+wdmz5/jhD1/igw/OoLXLiRPH+c3f/HWOHTtKTU2MoaERvvGNv+Cv//pveOihkzz55ON/vyJqRMguL6He117yyv+uMEn6wlLdoHm/ONRetYjSLuB6bkp5KK0XTptLiRM8MyAVKaqWH9Yyic8MiHZBNoMeuimkjM8v6RNKyc/Hh1Atu6q3qbBAD9ezokNg+qoKqW4aCulXblau6W8Eww8YkpO+HSg4JhjoYFx2QJv2yD2c7pcFfnpRFvlr6JIs7wye+LB3r8L1sgMebxPD6A97+jt376YXFwLBGglfrtsNo54A5GqiwCu1WxnS5kBUSv427ZMFmS/EMtZdKSG44u0yAZSfJxiXSJx7DVVW4avloDijE9ck5WBpQgjN9Ygqlk5IUdfEtOVZ1rSvuGBUStG3Zzf/8n/4Tbq7O7h6pZ+ZmXna25t54MQBolHZEbJti4bGOoLBAH19u8Rvtizi8ShGGQETjYX5zX/8VU48eIiZqTnCkRDt7U3bNplupqR21bYYtkSXrFJG/CODYYq93krHyxt3KAMdaZS0pOa9MvambkJiErLpdY49b8yZPrETNW2yYKvvlgXVvYiiqdo05Ynz2vIeRBqFPJq+Jdo1C2OSSuNk19a7Wn5yr9+2LCQDMel7bSfEO8SmFLR47qb9hciaVs8+jF8W+5CYkvl2ve1WhtgFX0gijRr3yHMKxikKO5c/o4JNdfOV9tgKeBV77qZjm4NE1phiw4Nx6cP4JZn7MkueyPN6SZuyec+0pU+R+rvXbSmc2x+ReXRHpVNCab7bQltXbk9CddD9qDybyeswdR0WJ0VHab0ksDLkmfhC4n809kJ9r0T1GitXFblrGKa8w+GGldtYGPfbOfANy5uHqkTj2Z5I+H2QXspy6dWbjN+cJtYY5tin9hFeZ9pUERrGrk9x8dWbZFM5Tn72IE3dddvT4PvYGFxX1pDBuMyrt98TW7owBr1Pyru6jZgeW2B6XOQIDEOx72gnx0/1Yfuqy1oUol1sn8UDp3rpPdjGzOTVYlRNcgWiBqgwN0opjFUqpRa/Yyjau+rxB2wSi2m0FnIpm9l4xLDWIhSeT2ZBKeywv5j6t9HzaMcln84X0wVNnyk/15o33niT//Af/hPXr9+kpaWJz3/+Mzz99JPs2dNHJBIuatLs3dvHV7/6FV555XVGR8c21IadT9QUUo9mB0XzYnGS5ROOEueh+1FZGPoj3BmivdFpqOIKdlAmmrrdUtXmyo/EiVpp4stnpK2th2SHN7GIXpqnKBKrJKpDdfaiWndVb4AvDPueWyWkXUn+9N2EopfD8AMmOnED8osoXwMYQdGuwQG1zYu9gvNumGLE2mKye5teFNZ5aVI0bNJLkEtI1YlyZ7vgsJu27Kr6QlKONlgjES7hRhHdLVRZ8kbEVi62irv6pk/GSqwVkidK1XGSsxKZVSh5q12KFS5MnzxPf0T6H20SDYxiyc9SuOoyRBrg2M8tj94xTLkHHwXKUzXCDbA7Lu9mYQchMS0ijdmkvDOFMtJKlSoEWQHvWQZloRGsEU2HcL3cJ3vllLW29mZa24RM6e7pKOrUlN+7js4W2tqbWcmWGHfkf7e0NPDpzzxFQVt4Ixo3G0GBpMmncuQ94bbVoAyZfGTHbIU21bTCA1/egYsqKEY/bJX9Kp7We3aF97CmXdJdOh7wxt6o6DmlF0TAvJwAVt7i1heU9yYUl3LbNS0y7uySvd0Ju94V9ibWKm1tPyri0QvjQnok50oVrPJlNtNbgIrtsYSUsYNiN/0xme8iDV5Z7xCY/tK93Yq+F+2DKURTqFbE0RdGYG5E2p5eEFK3QDgpPNtQsPFhidiLNHr9b5C2enPViu20/LDvWcg/vqw9Yk8+wsgajdi11oOy4ZSYEd2axQl5ppmEpN4UKrcpVZr3LJ/Yy8IcEohJRHG4Xu7RVpCipg3dp0ppazsNhiWk6lai3J4YtpCKkQZoPyK+6PyobD6U25MCcaO8d8sOSruC8dJYDdd7/tsqY3Ur4I/AgRdWjj4vXNMOba8tC9fDAz9XfR5Shhed+NMNrWHw/Cjvf+ci+051E2+OYm2mLLGCWGOE5p56Xvmj9+g92XmfqNkxcMX/j9iyJrB8ssky+IGQvttJ1GhYXEiytCCR95Zt0nuonUiVFLlyFMiamtowPQdaee+1azh5l9mpRbLprUu7VoairimG7bO8JmsW51Pkc5uQddCakbf6ufa3Z7ECNvu+dJyW47s2NQ0uDs9x9dsfkplL0fZIt1Rcswy01oyPT1BbG+df/It/yiOPPERLSwt+v68ixbCAeLyGo0cP09jYuKHr73iiRoPsKt1+R5zPlVYvgZiwke1HSqKOcFeTz7Ijtae9Ud8lIdvJ6ZWFHLUrE3cuDaFajEMPgmmhDAO1a4/sKigFts9Lx1rh2kpEwbZmF2ydMMOoYAc6NQRWGIKd4kTkM0LYWPdgIlWlwEaNIQ6OHZTyrK7rlRjOlJWSdUuRVUWntVCy09sRNiwK+Z/FyxS+v5190EhESaxFSBf3iIyJQvsLgowV7fZ5kVJ+UFZFG1dluzFXNfDVji1GbxRIEq/kaVHzo2wxsKmdvuK90BLeH6yRRUNjr6Q55DPeQizn9VVTjCgyyoi3wrNcVvlled/uNI6rtdtchzjZes6zlXAyeS78xXvc/NFltLs6UxOqD3Pyt56kcX/rMoMlEReWLA5+GrFs7MVl/DX2eWMvLf8WiQtKJGGh3K8VuCMic2cQNBWo6KcXpeQLC8mrnbKy7NnSe17UXSuzPeX9Nu1l79pWzKmrt93bdQ/FJYIwn/EI7axX2rlg5z3bUCzL7C+1t3ja1XYGKd2jHYaSNoVRamO8vVTmuUC0VdyPMrLGtCrnvYrKUHdH01ToQO3Ae1eB7Xg/7xyrgRqZcxu6IZ/z7EmmVI68wp7YQnTaBX/k3tiTogZS4B76kXe2AUqbb2t9dyfZ1TVQSO3QjovpVUAqpCwV/u/kPD0QJYKtxgpCx4VzaQ25VI7R61NE6sMcea6PUE0Q20sXcfIOTk7OZdlmcbNIa42Tc9GuxrCMYqpUuDZI56EWAmEf90Tv8T7WCSX2eWFUiPf6LrGnRT3U7YMGcpk8uaxs6JqWSUNzDMNcv39v+yzidZFiCloqmSW/gfLe60Ew5CulSWlIJzMbKiFegNawMDjLwMtX8YX9dJzqFb2pTcyEuVSWgZ9cZa5/ilwqS9uDXfjjQQzD4Pnnn+W55z5BTU2sQg6hMGeWR8nX1dXxz//5f0NNTc2G7N3OJmoKg3dmAKb6WbFKjmFBywFoPSAkzTYvwLVhSbREuAGyt1f+bnqxJDpnWhjd+2UyDpY7OKu/lPdy0iou9kO7pcKTskB5oahWGBXdB8bmBXc326ay/4Gh0EZwQ+leFXfwXjsBqtwcGGD6hOhbz6Fl51jfpe6ib9kM+saH6PEBVF0r6uAjaMsWwetLb0NNI6qjl7ty89WdptEEO4i2/OjxYcikUX3HqhKXsPF78nGFdl0WhucY+3AI7aw+OUVaYmQXq5RcXnbPf0pRfh80oEzRT1qHHflYjbmVnreyZL6qEnlW9VRl57wnuPMZGRbaZ62LELintvIeobKNpbnDdV0KVSZWPb50om1s19ooOKmO4wAKs2xBUPidYWyvJsOWo+I9EyJT26ZEeK11aNk57hW2+t7qAslbvolgyH1Y8VqbnIeKi5sCib4aJFz23o4jDYPnxxi+PMHJzx7AF/LR//4QE7dmeOgLh1icTnL+pevMjS9imga9D3XS9/CuIpFyJxanEpx98SrnfnSNxGyKl/7gHToPtXD0k3vJZfNcfvUmI1cnMbxz9Z7oRJmKwXOjXH1zgEwyS8PuWg4/00e0IVy8Lfexw2B4lRuHznhpuJ0yxn2hrZeyWAl3bHQaG40OV0pIQu+wapuJ+i7IwTv1bHI5B9fdHBlU0GvSrntXPJgvHMC0Tdy8y9LoPLlkFr+XkhiPl0jochskZK7L7OwcoVCQYDCIbVu0t7dt+Po7mqgRAeGs5ARnEyt/KRCTlAo7eO8WJr6QhL/ODrLiLOLmK6v+hO6IRtEaPTkig75x4w9tOyDsnyHRMxW/sIv5wx+p3f84LzzLUwZ2Gmwb1dYDc5PoiUHU/gcBW0Swxwa89IreLWx8ycjjapiZQKcWUb1H5Lc/7d6FUvgjfkINEdxsHtdxZafOcXHzDu4W7178VGEnv4dbjR3S1w2L+e2Qdu8YeLty6XSGl156lV272jl4cP+6CJu1cOez2Y5F/eXLV3n11dPk8w6f+9zPsGtXBwD9/bc5e/Y8n/rUJwiFQh9fu/9x9ks2A61h/Bb69gVwHInA7TkGjZ2lCOGtQi6NvnEG5sarkzWGgWrthY59aKO6zsZWQ2vN3OgCA2dHOPb8XnxBzdTQHLfPjXL8hf1cePkGAx+OcPi5PWhX4wvYq7YtEPbRdayNyYEZ5sYWOfh0L/EWiYS68OPrXH9nkL2P7SY5n+aNP/2AYMSPHbB5/Rtn6NjfTOPuWi6+cpNcKs/jv/hAMarnPnYalGjTRBpKUazakcIAG9xQ2cSV8fksfH6T5JJUKZqfTUpk2DpLReezeRbnUsW5w+ezlpM9GvK5jWrjlTdUVcgLrBVZfi9ghWxMnwVo0rNJkSZg7TkzkUjye7/3BzzxxClOnXp00/ZpRxM1QEmjZMX8ViX5r9Em7gzz3S4okEoAvpD3nxW+pLVoqORz4EUn4JQJ4ToOeugmKhCExlbK3dKCcJGbXr2qgLJMDL9HoGxRvz+2ztI2QGuNm82jc6uJKCsMv4Wy7p2DsBKKu1z5vESlaFfGm2V7UWmupAs4+ZJOklVIbzAgVgfRWkgulJ9V/hQ2thxHjrfslXevCpXZtCvjvqCBYXkpXPk8mIU0Ei3fKbxAWkNOdCi0acn3Ct8H+Wx5psoV5xDHKaVmmZb3M+9ZFSJztJa0KrNKm3cgLL/Fwa+cpPNUL5nFNNnFDJmlNNmFNNPXJuj/yRWczP3yvfex8yFzmSaXzqJdjeW3MH3Wup3C+yghnU7z4x+/wqOPPsj+/XvvuuKc1ppMJsvo6Bitrc34/cvLHN8tlFLU1tbS0FDPH/3RNzhx4miRqLl9e5Dvfe+HPPHEo4RCpQVKMeU2v96qSp7fZxigzArB2vtjbBugXfTkbfT7L4qPa/tQNY3Q0LH1/nc2g772HgxcqJ4WYlpw/DlUW989F83X3l+67AfaS3mLNYRxHJel6QS7j7XR3FOPsUqqtS9k07q3kYbOOGjoOtqGL2STnEtz5Y1bKFOR88RMFyYTjF2fwnU0M0PzdBxoJpOShePt86M8lDpM8D5RszNRkMYIxkvFMJxcqfLTdmrUKAjHAoQiAeamE+SzDv1XRsmksuuqyASwtJjm9o3xEnmiIJ3Meu+B/MzVmvmZBE5ZRLhGr5twcR2XXLaUPWNuIDVru2CYBoYXDZdLZYsbpmsV/8hmM5w5c5b9+/feld+z84mazIKQNStBGcJMWve6vrryFpzVmBrQE8PoyXmM/SfQA1dxr58r/dJ10dPjGMceW3E3ZunKMEN//BPcVHblyxuKmgd6aP3iY5jhrXew7gO04zL+nXeYeeNSZZhvGYyAj5bPP0Ttw/tgHXon24rkIvryu6i+B9Cz4+iBSxjHn0HPTUFyAVXbhO6/gE4uyS5U9yFUxx7PuVmN5BTSUd++AgvTqAMPQ3C5XpEGSZcaugaDV9G5DMoXQO1/CIIR9IXTqF37oakTUgn0h6+geo/JwfNTuGdehlQCVd+M6jqE7j+P6twLuRzu5XcwDp8SJ3FsANXWje6/iF6aA61RHX2oroPo25chuSRttGyYGkb3X0AdehTCNdty27cSBW2qSEuMSHNMJgFdCN90GXzjJkNv3bxP1NzHxwMapq+Oc+YPT5OZT7P3s0fo/dTBosNzH8tRSAnK5x20llQn0yOeXdfFdV2y2Rym6WJZZrGihBzjVaUwzSKR47pu0Zl0HAfDMLAsC8dxGBwc4i/+4lv80i99hdbWZizLWjEVqZC+JFU5DPL5PIZheJ8dTNPAdV3PMa+8fktLEw89dIJvfvM7FU6tnLPkyOdyOemroWDoCu7Zlz0tt7KGKCqjNpQh+n/+kNj3mkZUbTPUSOEAbWy8tPF9rAOFzZ9CgYzt0kAxDFQkjo7Ve7pieU+f0NNpAip0Cu8xlPIWp57GjJNz0K4r1XQe7yZUE+D6O4O8/PV32fdYF8c/fQDLv5xAKengQTHi2BuyruuSTmTwBX0k5lKg4PCze2jubeDWh8M4OYf0UgYn59DcW099R83KAsTeQvqn5V3YTPXMcmzbfdIaZm6DMSTi+a4DI+dELD7asj3XLENdY5S6xigjA9M4jsvlM4NcPTfE8VN7RI6vSr+1lnLv184Nce3ccLH09vjwHD/6mw9oaq8lXi8pd7lsnhuXRsiW+alO3iWTzhX92dXubyqZIVO29g2EfJhrVIzabrg5Bycv2mO5XI4LFy4SmBtc87jZ2TnGx8crSpVvBjuXqCm8aLm0/FkJSq1Y4WlbmwUSqpbPUnWCUgoVioFdI6HLMxK6qZrbpc2uKxEEVQZrbi7B/Ac3yS+l7qDrvY+mgRUNovN54D5Rsy1wNamBSebevY52C3nSuuKRm+EAtY94TOlH1c4y6Pkp1OIsjN+G8dvouUmYGIJASMjMxnaU5YexfvSVd1H1bRBejcFXkM+hb55Dj97C2P8g+FcJz8xm0JffQdU0oDr3iVPlC4CTR08OQ2OnlDvN59ATQ0IUaS1EUt8DYJroy++IjsjiLMxNQWoRJgfRM6PiqKUT0pe6ZoymTvTMGPrq+6iGNlQgjHvtDKqjD2L16OHr6NQSyv74vCPFCUxRIXqmXeUtcHfCSLuP+1gdBXJx/MIwt16+Rj6do+VYx0e2qPq4QGvNtWs3eeWV15mZmSUcDvPss0/R3NyI67pcuXKd8fE/JJVKc/z4EZ544lEMw+SDD87y5pvvks1mOXBgL08++RjRaIT33/+QwcFhLMvi6tXrtLW18sILz3H9+k3+6q/+lldeeYP5+UU6Otp44YVP0tvbtaxNruvy6qun8ft99PX18q1vfYe9e/s4fPgAL730KsePH+Xq1RtcunSFbDZHX183zz//CWIxSd0wqpVlBlxXMzo6xosvvszBg/t44NghjKU5GLwkERtrQSl0QVDZtNDBKKppN/QdR3UegED4fgTXxxX+EOr486i9D8tYyGXQubSkXl08vUpF1HsApQhGA2QSWaaH5kknsoxcmySXddBak03lqO+IE2+Jce5H17jx7iAHnuwhspr/VDp58ZMvYNO2r4lcOs+hZ3rxBW2cvEu0LkR6MUOsKUrX8XYad9fh5h18ARvLZ5LPOmQSOZy8SzaVI5vO4QvYfy/JmmWkTBlx5mTzIuqcc3Adt7j5BeJrKUOhPBFm0zYx/ZaIPldKuRS/f9dtNExo6pMqT4PvS0Ea14HOE9temhugvilGZ28Tlz64jeO4jAxM8Ve//xrxhii79zRhWStHYjl5l1tXx/jW199gcmy++PNUIsN3/vgtfD6L5754glg8xK1rY7z54kWy6RJRk83kmZ1cxHVdjCrRoAWB7vGhWSF1kHseqw0Xq0BVw0aIuQ2TeFqzMDRLelaKBy2mE/xP/8v/yrxKVr1fBeTzeSYnp+6aONy5RA0A2qtUsUppLq+6wT01PfmslGOsdu9NHzTtQkWbAVC1Taj2HlTrbo+ocdCBUFXxVH9TDQ1PHyY7u4STzOAkM+QXU2Qm5iUV576zu/0wFNEDneTmE+SXUjipLE4iTW42QXZ20Yuy0dXHwL2GHUAFoxJNk1qCxnaYGUcnFlANbeD3SoEuzqKzGVia9wjQVSYH7aIHr4LrYBz/BDTvll2uahOWaaHiTUIYheOotm4IRSG5UkRcWdWS+nZU1wFJUZocQs9OoKJxmJuETBKadsH8tKQ7xRuE/LFsiajJJCG1BOkk1LWAP4gevYUybfT4bVTPUQnPvru7ex/3cR8bRC6VY/rqOLlk9r6w5TqRTqf50z/9S5LJFA8/fIJkMonWLqDIZLKcOXOeL3zhBQzD4Gtf+1MaGxtwHJff+72vc/ToYdraWvje937I4uISX/rSZ7ly5Tp//uff5PnnP0FPTxeRSATTNGloqKezs52GhjpOnjxGR0cbtbUrRx1qLWTK5OQ0tm3zgx+8xMTEJOFwiLfeeo8jRw6SSCRoa2slmUzyzW9+l/r6Op566tSqJI1SMDIyyg9/+BNM06Ct7ZmVv1+o9LVy47yojrz4itk0emEaRm/AwcdQRz8BodjW66fcx7ZCKSXVouJN8gcALRs9gQj6ytsfKVGjFLT0NRBvjvLqH71HsCZAejFDtD6E67hceq2fmzxmzdIAACAASURBVO8OYvpMcuk8vQ924o+sFfmv8AUsAuGSno0vaHP80/t56y/P8ZOvvYNpm0RqQzz8pSPsOtLKeP807337InbAwjQNDjzVQ0+kg2tv3ubGe0PMjS1y9sVrzI0vcfyF/YRrVxCs1culX1cjJbZb22q9KLRDa42TccilsixNLjE/NMvi+CJLE4skp5OkF1JkljLk03mJenIk/d/wyBk7ZOOPBgjGAoQbI0Qao0RbY9S01xKsDWIHbUzLLKb2bEZUXar1ecSFHYLm/XDrLRnDfU9KFbl7gGDYz8kn9vD6D86zMJskl3V47QfnSSyl+dSXH+Twg13U1IexTBOUpCEtzqe48O4tvveNt3n/tWvFUtmmJWuB6fF5/vh3f8zpFy/S0FLDUP8Ut66OVYyTfDbPzcujLM6nqG2oXkE4n81z5ewQySUh6ZUBja01+IN21WMK13HzldF12qvKVhjf2hHCTm1AQNnNuyQmFrn2t2dZGpsHpQg0hkhMJ3nqU0+wd2/fqscvLS3x53/+V3c99exwooZlKtXL4Egus179W1uL1DwsTlB1le6PSBWAQkhj197K/GnTlFLdVfoW6m6m67c/g5vNoXMObi5PemSG/v/7b0nemtiWLt1HJZRpUP/MYeKP7EXn8ri5PG4mz8zpywx+/cc4iSpRXh8VLAtitejx2yLw17RLPjt5lC+Ae/ZVqa7U0oUKhGQXci3Cz3N8sWz0/DSqtQuMQrnHynGrAG37UEcel2ie4evo4WsYRx4XDRylSjpTrujdFK9uGiVn3JAJglgdeuCS9KWtBz18A7SL0daDvvwuenoE1dYLgUJEnZYduI496IHLci7XQTV1UCo1fB/3cR/3Cum5FNNXxtGui/qIQ5c/LjAMg5qaGNPTM9i2zRNPPFYkQGzb4vHHH+HLX/4CS0tLvPvuBwwPjzIwMEgsFuNXfuWrhEJBlFK8+eY7PPfcU2itqaur4/Off4H29tZi+lIkEubQof2cOXOOhx8+SWdne9UFiGEYdHZ2cPHiVW7cuEVnZzuLiwmuX+8nGo3Q0FDPsWOHGR4eZWZmFoCBgUHZPV2FqJmfX+T3f/8/09zcwG/8xq/S3NyEurNeiDKgpVsEY+/UIHEdibJILcLiDMx7xL52YWkWfe5VCEZRh59Em/Z9sv5jhuU6eHjRUzvjSUYbwnzytx5lYSKBYRkEIj60Bn/Yz8Ene2jf14TruPjDPuIt0WKp7WowTMXBZ3rJZ5xS+pKClt4GnvsvH2VhcgntaoKxAPHmCKZt8ujPHWX21ALZZA47YBFvjmL7LFr2NBBrCHPs+b0oBXbAxheqvtjFzcPEgKS11zRRLC9fDUuzkJyH+nZ5t+6hiLN8ACeXZ2lyienrU4yeG2bswijzw/Ok55JkElmcbL4sfdw7qPBPWXNVWbqZMgzsgIU/GiBUF6J2dx2tR9tpOdhKXXc9gZpgMXV33X3WLoxdgplblT53PgOZRbj1tmiedj2yrjL2m4VSCtMyeOCxXg4c3807L1/GdTSZVI63f3KZyx8O0txeS3N7nFg8jGEqlhZSjA/NMjo4w/x0SXfGtAyOPdJDOBbkrR9fIrGQ5sJ7t1BK4ZZFLaHAskycvMO5d/q5fOY2Dz+zv1j9rLwKIBqGB6Z5/7VrxbQpyzLp7GkkuIbER3o2ydDpG8Wol8I5x88Mol2Nk8kz/OZNMvPJddsP7WrSswkmzo0weWEYJ53HClg0HG6nPdfBl7/8s5w69SirMQ/T09O8++77qLvM+tnhRI2SXXbDhJWCarQruX2u40XWbC+01l4VqqsSUbMSlIJII1hlA8uyYWkBnVz0dn+8r9bUr3C4ktSmWBAosd/KMjEC91qL56cbht8uCjYDoDXJ/vEdt+gQbRNDBIGvvo9q60HVt6KvfSCpTbYPpsdQXQdRzbsk4qYwDl1XyJhsWgQcM8lSpJdpo3qPQrxRUpJCEVTXQa+6QmUbNAixk0qg4o2oYBj3w1fRUyMiNugLwPQoxBvQ44Po5KKYN61hZgKmRsD2oecmhUyK1kk7o3Wo+jb0jXPyvoci6KujqFg9qrUbPT5QIoAMA9WyG91/Hn3pbSFyPgbaNPdxH3/voDWLw7MsDM9V+Mf3UR1aa3w+P7/4i1/m9dff5I033ubHP36FX/iFL7FnTx+madLW1kIg4CebzWJZFvl8nqWlhFf+M4BlWdTUxMhkMmSzkuff0FBLPB7DNEui94WqUQXipvznd0IpRUdHG8lkkvPnL3Hw4D76+we4evU6TU2NXLlynW98469pb28jGo2QyWTI51fX0XJdzfDwKI7jEI2Gi9dZtnlgGKi2PtSDL6ygRSjOvXJykJhDj9xAX3hdFpzahdQS+so7qF2HoLZ5E0/kPu5jZch7oonWh4l62hzliNSHiNQvT3Naa3Fffq7idw2I1oeIrnA+X8imuWf5OqKhMw6dyxf9Va+fTaPP/gjV2geHGlYXZnYdGL6Mvn0BdeorEN4+cqGAcoIml8oy0z/NrTf6uXX6JtM3pkjNJXHz7vorBOnyj5VFMzI5h8xihoWRecYvjXH9x1cJN0ZoPtBC9xO9dD64m1hbDWaZFtCalQwjjd4atYzBKG+IYYEVWF/b7xItnXV8/pcfZfDGBKO3pyUo0dHMTS0xN7XEtXNDxagT0aa5M4IK2nc38Au//QlqG6MkFtOcfesm+ZxTGW2loKktTt/Bdt599SoTw7N84/99mUgsyN4jHSJgrOQOuK7L9PgC3/6j01w5O1g8T6w2RN+hduw1xLGTU0tc+JN3mLk6XqmF5siYyKdy3Pj+eW7+8OKG7pV2dTFSRxmKuj3NHPzMCX7pkE1PTzeWZa2q6xMI+Onq2k04vNxGbARbxm6sloO1Kba1MGnbAakvX17uunhRFxbGhDSJNG5reKsuCKjN3IaR80LYrATTJ+XXLH9JanhqDOetF9FLC6X2WRbmyadRXfuXnWIlMb/720H3FiuN2bvNM9xuqFgd2vJJqHA0DuEaVKwOwnHUrn0S5TI9KpotcW8yXphGX31fCI9UAvfDV1C79qNau2V3JRRFtfdBLou+fUXEGmubVm5ANo2+/DZ6aV4iWnx+7zxhVNdB9JX30LMTkopU24yybHQgDNE47rUPJIUpKGQQtg/8QVSsHqJxVE09Op+DUEz6cvO8CBL7gyIe6ZWQJxRD1bfhjg1gtPeWqkVtAKuVFK74nb7zg9rSvOZ7jeW53ss+UOzgNvVz9fu7yvVXuPcbulbxMndcq3zn7WP0LAtY0Wat1M+yf8qxkT6XX8vNu0xeHiO7tLLOyHps6XqvXb2P5R82P26rtXWz42G1vruug2EoHn/8EQ4dOsDXvvYnvPbam+ze3ekJC1duEhiGQXf3Ln70o1fo779NPF7D1avXaWhoIBKJeGTMyumqgYCfTCbDzMwssViUUChY1fGMRqP4/T6Gh0f49Kc/ycTEFGfPXuDEiWNcunSFTCbDF77wAul0htdff8vrpwgvptNp8nmHdDpDJpPB5/OhlKK3t4vf/u1/xLe//X3+/P9n772CJEmuc83PI1JrUVrr7motR/QocDAz0ARBAqAGyUu1hO1ds3sfrq3ZvtznfVm7SyN5uRQAFxQgSBAkBAFiMMAMMNPTM611d1WX1lVZqSp1ZoTvg2dmySzRahpcHrOy7sqKjHCP8HA//p///Ocf/oUvfOGX8Hu3oMVrmprf9S3aJiXSYlVsSn8Dwu3H/Mk/qpLOSMWyiUypNfF+398tUkPWmoC9n/tRnHPLy2z/nj2s6/z/0R7GerDd86loHz6WdaesHahEmisVPMupPlAdI1JK9T42dCEcHpVSv0W7a9n99KUqhl4wiI4vM/T92wy/cZfYZIxitvBIIwDSkBSzReKTMRLTcSbeHaNhsIl9Hz1A74t9eBt9CF3soIMlwNekfipyHkKskgukqTJDHlNRHItV59kPH2BxNs7X/vRNFmbj6wAu05S1C6hogsa2IJ/7vZc4/dI+bHYLv/PfPsZf/+EbXHt/lEwqhzQV46ahJcDP/6cX6BpoZHJkkenRJS78eIhkLM1zrx1i/7F2gvVepCGZmYjwzvdvcvb1m2vSngRdA00MHG5TWkLbjB27z0HTsXZKuSKZyArFMqNq7dgwSyaUtqoevYMJ0B0WQn0NHPnNM7Sf6KX9ZDcWyzYMtbK53W5+93d/i3A4/EDv8UMBata+SMVckUK2iFEwsLttuIKujWTWdbZj4x0+9ZOJbv33VAQW7oDTj9QfgRZFZUE1DYhPwciPIbVU+3hXEEIdVAWOpcScGQObA/3lDyNsFaaNAFftXL3/sP+wPZs3jPbizyvxYKsN7dmPKzDG6UIMPoXoHFTH2Z0I0wCHGwwDMXAC0VeuwCSE+txiQzv+kmKDWayI7oOIxg71t1rmcCOOvoQo5NTqbneptggN0TmIqG9Ti5TNrpwAu0vpN/UcUp+Xiup4hwskaM9+Ul3f5kQc/xmVn+70IHoOI5q61DtpdyKkCTbnavutdkRDu9KsYW9luaVUCHopV0SaEiHA4rCirUH0jYJBNpomOR0jvZSilCsghMDmdeBt9uNtCWD32hG69lMhZLlxg13KFsnG0qQXV8jGMpSyBYxSuWKMw4rD78Td4MVV78XqsqFZyv28D7BkYxukYVLMFsksp0kvJMnFMxQzBUzDRLNoWOxWbF4HzqALd70Xm8eObrOAjoqu73FzbxQM8oksydk4maUVCuk80pDoNh27z4mn2Y+n0YfNbVMpevz0ADbVe2pKSrki2ViG9EKSbDRNMVtU+dq6QLdZsHkcOEMu3HUebF4HFrulOn5hd8B1Jfpklgyyy2kWrs9Qyq3qSBj5Ivlkbt27tJVpuobVZS2z77e/12v7aORL5FdypBdXyERSFNL5aoU03W7B5rHjCnvwNPmwex2qVDjbj1spJWbRoFQujQvKgbQ6rXAfZUMr5yhlixjFVZqwZtWwOmxkMln+9m//kenpWWw2K4lEkpdeOoPNZsPpdGKzKWdeCIHb7cJut3Pq1DGGh0f54z/+C2w2K6WSwa/+6mdxu13YbFacTuemdiqWTCuhUJC//Mu/pqurg09/+uN0d3du2W6Xy0l9fR0LC0t0d3cyPj7JlSvXaWlpIhQKcu7cBb7ylb/HbrdXr5nL5Th79n3On7/E7Owc3/nO95mfX+RjH3sFq9VCMBigv7+HX/u1z/GlL/0tb775Nh/76Mvs7P6u60iVmSl1C7T0IVr7kIkltQEq5JRmWiX/Yasg2JanFevBlHK6brXK0FoBY01f3dTuNB7WndMsa1dUzkk5BVhH6np1k/Egm1u1MTRU+6W5mvah6artQlPRYnWhPV9n7+3Z2h7bnLoNQLanNuziPLsK7FX0SwxjdQwgQNdBs1RT1B/n/aFUBMpggsWKFBpi7T6oVACXXzFpNoALqs/rQR9lKjtCbgW2btscxXbJxjOMvHWPa/9wiYU78xSzGyrCPQaTpiSXzDH1/gSLdxcYf2eUY794grYTHWq9qvGc1n4mTRMWh8DhhWCH+rCYhflb0LBfff4ITQgFKrl9Dj71a8/i9Tv55786y+jtWXLZ4rbzocNlo/9QK5/5zed44WOHcXnUXvboM73UN/s596M7DF2bIpcpEm70cerFAY4900upZHL8TB/zU1GKhRK3Lk0wcnsOj8+JzWFRzzedZyWRrerfAHj9Tl76xBHCjTuLLLvqvRz7nefZ95njxMciRG7PER1eIHJ7jvTCCkITOMMebJ7dFxYRmkB3WHGF3YT3N9P50gChgQblb264n7XMYrEwMNC/62vWPM+DfLnq7BYNlseWuff2KNOXZ0gtp0DCwM/08/Svn1ZODZCJZojPxLE6rAQ7glh2yNkUgLR7wNcIsSm2FBUu5ZR6tisIDQPrwZqHEUGREooZWLqnxJ/iM1RTLTaaboX6fnCFVq9fXtSFL4gIlkuJrzbw/tr3kGzdADPLtEGz6h2AJhCathqM3IbiVcvuNyK72/Os74MsV2gqUxmrfRDVsfBgC96DPa+HEZnddvHXNKUHU7G1aT9WO/i3mKQ0HQL1W5/PtWaC1C0qtaqGCVBOhdu3dSWpWt+vhUoLwLOGUutas4BZrOv7WbFcGuJLyPkxBUo5dlNhYYNJWLo1x9W/PkcunsFit7L/00fpfnk/SEjOxpl4c4iJd4ZJTMXIJ7IYBUP5NE4bzpCb8EAjPS/vo/V0F46A64mttLB2k1tI50lMRFm8Ocv8lSkSk1Gy8QyFVB6jUMIsmWrhslmwuWw4gi4CXWHaz/TSeroLT6MPylJB9zOezZJJaj7J/JUppt8fIzayRDaarm62TVOi6RqaRcPqslU33cHeepqPtdN8ogN3vXfHe70WoIlPLDP1zgjT74+RnI6RT2bVhtw00Sw6Vlf5efY30PniAC0nO3CG3KqfPNmATcXBzSWyLN6YYfLsCEu35hSAsZKjVCghDROhqXtqcVqxexw4Q26CvfU0Hm6lfrAJf3sI3W6p6YQa+ZIC9KJp0ksrJKZiJCaWiU9GWR5erEbqTMNk+Ls3mb86vQNNHPztIZ764odwbpFSsLF/RqFEaj5JZGieuctTLA8tkImkyCdzlPJFzKJaq6t99DnxNPloOdFBx5k+Qn316HZL7XErJYs3Z7n6lXPkV5Qumd3r4MivPk3z8fZdgUkbLZ/McfnLZ1m8Mas2YbpG6+kuDv/yaVwuJ5/61EdZWFDBoHA4REdHGxaLzm/8xi/h96sUJo/Hze///m9SX19HKBTk93//Nxkfn6RQKNLc3EhrazO6buGFF85w/PgRnM7Nke+mpgb+y3/5IjMzc9jtNurqNqdQVMzhsPPZz36a1157mfr6MK+88iEOHRqkt7cbq9VCKBQgFosTCASw2xWoZLfb6exsw+12lqtTKW0cu93OoUOD1NWFCQT8hEJBvvjF30ZKib6Nps22VmVg28FXX06XN8s6Nrk1m+CtHkgGlmfVBtRqh7o2ZKVSYKkA8QXk/JgSuk/HFWBjsSHcfgg2IuraoK5t+4qIrFm7SwWILyKXJiEyg1yJqqpGmo5weiHcrCpXhVvB7trbGKv4ruXUL5ZnkYuTEJtXWj6moRi13hCivh0aOsFfh9StjwwQqPY7nYDYwqqoqm6BQKPyUx4hG35dW0A9v8i0eu5QrojZhrQ6dg/0g3pmkenV6mR2l9JssazRbDFKEJ1Vz0JoEG5ZFbfOJGFpErkwrsZDLgOaAJtLpY/Xd6hCCm4/kr2Dwns3icwkELd+jIwtqABd+0Fo26+Y2gDL08jh85CJg9OHOPExcCrfrJp1sDyNHLsK2aS6x2VgR/Qch7ZBENsD9dXWSImUksRMgit/d4Fb37lBuqzT80GalJJcPMvIm0NExyIc+8WTHPjkIZxB186BOWnCynyZAV5GTaVUhINA+pEDNbAKLnj9Tj7y2VMMHGnn7Os3ufzOPeanoyTjGfJl0MZqs+ALuGjpDHPyhX6ee+0QXf2NVb2liu5Ne28DzZ1hCrkipaKJ3WHFaregaQLTlLz2Cye5cWGM8bsqNSmXKZDL1MhKAaw2C099aD/Pf+SwSpHaoT9oYPc7sfud+LvCtL/QRy6W4ebfvc/1v34Pi8PCgV88RduZ3l2/R0ITaFYdm9eBw+9UAI3YALxV/EnDYH5+gampafL5PAcPHiAcDpHL5TAMA7fb/cEyaoyCwb2fjPDul95j9uYcpVypXIJLo6G/fvWlkhAZW+b1//MNbC4br/63D9M02LjzwK6AH/O3a+vCpCJw9w3IrUDTfqTDpyaDNZva7W7R5tdeqgU+n4bkLMzdhsg9df7aODp4G6HlUDXtSX0sEIE6zNHbmNfeQwTry6KpGiLcuEN55Edk1cUcjEye3FyU9Mgc2akIpWQGaUosHgeOlhCe/hYcbXVYPI5tHQZZMskvxjHzKoKqO23Y6v27jjpKqRS6C5EkRkYtfJrNgr0xgKhRAq26ycsXyS8mSN+bJTuxRCGWQpYMdJcNe2MQd28zrs56rH438oGi4ve/QKhFTFKIJCmllMOvWXVs9X40++7E2CrnKMZSFBPKyRC6hr3ej+ZcjbR+ICYec+W1tSYlUprImRHk2A1EoAHRuV85vntulCQXzzB3eZL0wgqaVSfQHab92V4id+e58v++y8z5CZXSsQE0K2aLZKNpYmMRZi+O0/vqAQ7/0mn87aEnF6wxJPNXpxj61+vMXpwkNZeglC8ija3HeilbJJ/IsjKXIHJ3gamzI7Q+1c3RX32axiOte9Jvqry/+WSOqbMj3PnmVRZvzFBYyWMam8HwCkyfT6r3JzqyxOylSSZ+PMQL//vHcNV5dgXS5BNZxn50l9vfuExkaIFiprjpWUKJQipPenGF5eFFpt4dpeP5Pg59/hR1+5uUoGAlOv2EmSqNLYmNLHHzHy8y/tYQ6aUUZsmoOYXlkznSCyswusTc5UmGv3Od8L5GnvnfXqbpaPvW/ZSwPLzI+f/5FrHRCLlEVomul0z1/OT6Y5PTMZLTsR3bn0tkKeVra5xUnmNqMcnQt68x+fYI0ZFFCunCtn0spPJkllLERiPMXZpk9Id3Ofi5k/S9dqB2pE0IHAEX6aUU81enQUp0uwVfe5D6wWYs21Sj2LLdEmIjS4y+cZv4+DJIsHnsdL00gG7V0XSdnp4uenq6Nn2/v7+3+n+LxcL+/QPV30OhIKHQZiC8qakBaCh3ZfUhVrRp2ttbaW9v3bbdle+tPa6hoY6Ghrrq7/v2bR01XNvGteZ0OggGV4H4an+led+rbDVYoOmrm/7K79tZdA7zra9Cchl8YbRXf1MBL5kkcug88s57KpWqVCxruylQQVbYL8EmtBc/D6191JoQqpvYRESdc/QqxBfVJrbC0kEgNZUSId1+RPt+xOCz0NBZZiJQ8/zVa4A65+w95J1zyJlhBRKYpWqlSiXIqyOtNgg1I/pPIvpOgCdQxkse3qRWZVgko8hL30feu6TSPHSr6t+pj5V94Mc4kZaKyFtnkcMXVfDX5UN76Zegvcw43hWLT8LCGOabX4VUXPnzvccRZz6zPviUT2Ne+B5M3lbAx7OfRgychoUJzBs/gem7KsBUYTypnSBS05F2JzT3oh16AVoH1gNAj8KkCfOj0H0U0bYPGZlGXn8DYbFC6351X7xhRNcR5NgVBUBtrLyVSSCv/0jtgToOQ2IBOfQe1HVAqGU102CnppTXsOjYMuf+7B2G37hbM432gzKzZLI8GuHcn71DZjnN8V85jafBszsWtVFYBY8rFaEe4ytQAWtsDisDh9voHmjkk7/8NHNTUaJLK2TTeUxT4nBaCdX7aOkME6zzYLNbNwXuK/9aLDoWj77pOpoGh0518/nffYmv/OEPmJ+MqvSqGmZ3WDnxfD+//MWXaWwLrrvGdv2p/l9XwXlXvZfwvibFhkbgbQ1QN9i8p6pP212nYsViibfffoc///Mvce3aTQqFPH/4h/8XL7/8Em+99TbXrl3nt37rC9TX121xxt3ZfQM1lRdp+toMP/6Tt5m/s4DDa6eup45cMktidgOoIsDb4EHTNWauzzJ3a56G/vqqgvaWJoRyugJtUNcLM9e2ZtUgVTrS0A9haRjq+9R3nEE1aQpdLapb5DdDeZE0DfWy5FKQWYbkgkp1Si5AIV2bRVMxhxc6TyuwptL2yjUKeVWdYOQm0mJRf9MtaMeeQzxuoKYM0siSQWZ0nqUfXCX2/l3yiwnMfFHl8aGifJrdii3kJXCqj4ZXj+MZaAXb1tRFI5Vl6stvEL88AlLi7muh5z9/Ekdr7SjdRissJhj9w2+RGpoBIfAd7qLnf/0E1tBmlFmVvJPk5mNE3rzG8o9vkptZxsgWkCUlaiU0Dc1mweJ14jvUSf1rx/Ef70V32u4zJeUBGTVFg8XvX2b+2+eRxRLWkJeu3/sogZO9u46aGZkCU3/zFtGf3ESaJo6WED3/+VO4+1seqG0/9SY0RPsAoqlTCRdb16QY3o+V1xGzZJKcijH9/hhX//o95q9MYZYMNIuOxWZBlOcvs1ROjzBMpGGSXljh9jcuU0znOfl7L+JrDTyRaVDSNFm8Ocu9792sAiAACJWCotssaOUyjFJKjKKBkS9VSx/m4gr0yCdznPmvr1C3r2lXoFRlU5GJpLj19Uvc/qfLpBaS66Nl5TZoFr0aMDcNc3UzLtV9d4U9+NqC2y7AlevlYhlu/uNFbn7tIumller1hK5hsau+IgTSMDEKq+U8M5EUw/96nZXZOKd+/0VaTnQoEPoJQ2oqYEB8LML7f/wmk++MrKYfCdBtOrpNpTUJQTVdySga1ftqlkzyKzmKmQJWp63mK6Qiixkid+fJLqdZo8mI0LQyu3H1+LXMxlomBGVx2537mllKMfzdmywPL64PyugC3WpBs2qKEYoaJ0a+VBUGLGWLLN2a4+Kf/QShCQY+fhjdpm85bj2NPtqe7iZye45SvoRRKDF7YYKVn40T7KnBRqxhRtFg/uo0qflk9d74WgM0HW2rpoQ9rjliL9d5HG16UA04xZYwoMwcAZTWmSe4/bgrp0iRz0BKV/+m48grP0TeOquADihr5ZQDgLLM1qmkd7i87AjSLE4iL3wPOXVbXQ/K6VNWdW4pVftLBUgsIVMx5NIU4sSriO4jSIutdjcq966QVUDQlR8qIKhyH3QLWMsAlmkqpkc+A3OjyNg8RGYQJ16FYNN9scRq9hupdPAufl+V1C5kFUjTug9x/JVqevLjYNNUzWaH5h4Yvgj5rAJuJm4imnuRVvvuZvRSCTk9DImIAivsTsV+2ajZIiUUC+peF3VYmgaHG/Piv8HChHoWml7ep6x5NkYRMkUYvYqZjKA987PQebBcyOFR3SsBwWbYfwYcXkRTH/LcPyGnbyGaehXzyOGBpl5EfF6Nm422EoV0HHHkZWg/CNlOmB9FWGzg3N1e577VtgAAIABJREFUp7qGTcU49/+8zdDrd1Sq00Po3tYXfIBzSkgvpbjy9xeRwKkvPIUr5K7t6wkN3HWwOKx+tzggMaMaZ3swwdm92irQAjaHlfqWAPUtgfJUUl3Jq9l4a7+z3fm2+tzptvHaZ0/hcNv51lfOcu/mLJl0HqOy3xQCm91KqMHLs68c4NNfOEPvYAvaDto027ZFgLvJj83rpLCSq3biYb8/o6Oj/I//8UdIKfn4xz/Ct7/9rxSLRYQQmKbBD37wQ1588fkPBqgByKfyXP/WTRaHlmja38gzv/EUTYNNXPnGVd77yvlNx7sCLup6w8zcmGXhzgLGxw9sD9RUzO6G9hNKODg5T803q5hVL0B0Qg16p1+lRNm9SpB47YIoyxNiKa++V0gpxkwho35KudXoyU5m8yiQpukAaBuADCEQHf3odU1qcVZvRfmGPHqa20aTgCyUiJ0fZvrv3iJ1Z1qxYAQIXa86i9I0MdJ5sqkcufkYK7emaPulFwk9N4jmsG0a7JrLjrOznqUfXcXMFTHyRVJDsziaQ0ht+5ejArqkhmdJ3pygGE2h2a042+vQ3ZuV0NXxJqmhWab/9i1i54eq5bKFriMsuoquSYmRK2Bk8kQiSVLDszR/5lkaPnICi9d5HxvnB3MkhUXH3deMWShSWExQiKWIX7yH72BHlRFT88qVjeZclMTlEXJzUdAE3oMd2OrUAvikgQCPzYRQOdQ2x+q7xUO6H1KydGee1EKS5bsLCE1QP9hM09E2Qn0NOIMuEIL04goL16aZvThBelEBAMV0gZHXb+Oq93L8N85g8+4+P/ZxmWbRaT7egbvBRyGVR7dZcIXdBLrC+DvD+NtDuEJudIeFUq7EymychevTzF+dJhtVm3OzaDB/ZZKh71zH1xbcMQ+4OpbjWW587QI3/v7CurKKmlXHXech2FOHrz2Eu86DbrdgFErkYhlW5pOszMRZmYtjFk1aTnXibVZpfts982K6wJ1vXuX6350nE0mV+6/hawvSdLSNuv1NuOu9aBaNfDJHbCzC/JUpIncXKGYKGAWDuUuTXPrzt3H811cJDzQ+kUypQibP7X+5wuTZVZDG6rJRt7+JxiNtBDpDOAIuNF1T4nvLSm8pMalSljJlennz8Q5820S0hBB4mnwMfPwwhfT6aGcxXWDmwrhi6aiDqT/QTN2+JoS+/f3yNvmxumrPhxXQ0N8epOFQC7GxCKBSknztQYKdYfydIaUt5LEjTUlmOc3y3XlmL02SmIxWAZvUbILb/3SJhoMthPsbtlwTLA4rbc90M/zdGyQmo2oTMb7M/NVp/B3hKpC5G8slMky/P1bVztEsGo1H2/B3hKp9+w/bu1VBnlRMpRRVqhp6yik+WwXqtjLTUPo2M8PIW+8on81fD6FGhCek1hfTgHQCmYzASlSlKbm23oRWwYrlWcz3vg1Tt5XfqengCyOauhXTwOFSjJ3kskqFicyolK3FCeT730FoOnQfqblRl6AAh+FLyAvfg2RUfWpzQF0borELfGElYJpPq5So+TG1sc6lkUPnwSwhnv6U6u8DpiLVBGksNkTXYcTpj0FdqwqwPMYxL4SqkCmae5DhZpi5B0YJOXMPkYhAXevu/MJMAjk7rJ4lKKZJS1+ZxVvju6aJnL6jnu/ihAJn6toQjZ3grVO/59LIpSmYG4F0XO1TIjOY195ECzYpUexHlSYmBMJXp/T+hFBj2hNUjKFSQT07IcpecI3ra7r6WyGv7k0hp96XMhC1U6urAZxomkt/e57hN+7uCaQRuigH0XQcPid2nwO724bFacVis6DpGkIT5S2giVEyMfJFCpkihVSeXDJLPlXALBqqitQuweNsPMv1r1/GGXBy7PMnaq9fQlNEgkJGadVIU+1VW48+dqBmXbPWsS3hYdN7hBC4vQ5e+bnjHDjRyY3zY9y9OkV0aQWjZODyOGjvqefwU930HWzFF3ShhPAfoB0C3I1e7AEnhVTukYTUTNPk8uWrpNMZ/vt//z9obGzgnXfeVZcXgpaWZnK5PMvL0QcK1D4QUBOfTTBzdQab28rTv36awY8MoukCh9exZaTR6rTia/SBhMRsAqNk7igcp5wyINgOPWdg+E1IlxehLU0q8KWUVwLE0YnyyNsGTq0sKnuO6AiFEnecVkCN1VnzKubkPeTYbURDC9qRM8j5CUSDrtD9x2SV9KLElVEmv/QDUvdmwTDR3XbcPU14BjtwNAZAExSWV0jdnSY9NEsxmSY1NMPkl98AXSP83AGwrl+QNKsF3+Eu7A0BspNLGKkc8Yv3CD41gO7euY9GrkDi0gilpKruZQt78R/tRrOtHyEVtD0zscTkX71B7P0hZKGE7rbj6m7CO9iOoymIsOgU4ylSQ7Ok7kxRiKbITi0x89Ufo9mtNLx2fH3p7V3Zg1HmpAbu3ma8+9pYjiSRxRKJSyPkP34KZ/vOaKs0TFK3p8jNqfQB3WUncLIPi3d9bvw6IcEy3XmTbaSDV8BL1Vr1zpQX1uq3K38X69PHKilZSLN63nUiW1VqN1WHWa0Fe7ufVefPNBXgWhYKXned8jXEuu9sbIOozgm7acfKbJzUXAKry0bfRw5y4LMnCHbXKWZCpYyhKen/6EEmz45w5a/eZXloQWm/pPLc+95Nmo+1036mF3YALR+nKadLEugO0/vKIPNXPbSc7qLpaBuBjjB2v3N1E1oeCNI0ycYyjL5xh6tfOVdNZSnlSkyeHWHgk0eo27dzKVyjaDD+lko/qoI0ApwBF50vDdD32gHC/Y3Y/Q60NelU0pQUc0XSC0liYxGWhxfpemkAi6P2UlaZ92YujHPrHy+RWVYgjcVhoeO5Pg794mnqDzRjddlWWTlSYhRNktMx7nzzCnf++Sq5cgnQuUuT3P7GZU7/wUvY/Zu1Pz5oS07GmHp3lFJ2FaTZ/7NHOfSLp/C2BtDWzt1S3R/FosmyMhNn6dYckTvzdP/Mvu1TewQEe+p56osfWvexBFJzCdJLKdKLKyBB0wUdz/dx7NefWSfGt/V5xbrSp7XM5nXQ+8ogKzNxAt11tD3VRbC3Hk+DT7Fj1jB4KoLKizdmuPzld5l5f6zqiC8PLzJ3cYJgV3iT0HHlHQn11tN4pJXkTFyl6KbzTJ0doeulfThDO2thVebI6PAi0ZGlKpPL7nPS/kzvtsDUQ7FKuvPaSOkTMg/tzsqt39JHK68J6QTy9ruKqYBUQvN9xyHYtPvLGEWVEhOdAwRi8FlE/ymlLWJzlNc+CUYJkU5AbF5taG3blNbNppGVNBejpNgtHYNoR1+Gxi7F+qmsWKaBSC4j776nSo1nkhCdx7z8BpqvDurbNzn81fV3cRx57UerII3bjzj4PGLfU+ANra75UkIxj1gYw7z6I5i6A6WCSsfyhhEnX0PaavuyO1plnU4sIy/9WxmkySmR/56jKt0p1Kz8gA9qDLqDiPZBVe2yokM0N4IINW2fKle515Hp8hiRCpxp7Vf3eFuTsDyn5iSnF3Fo47MRgInIZ5Hj1xXgFltQvsvCOHJ2GOGrQ2raI9l0Vtu48de9PCN/vdJ4GjqnWDfZlAJ+mvvZbdqTUTAY/uFd7nz3FoV0bR2TigldYHfb8Tb7CPfU0bCvkWBnCFfYjd3rwOa2YXVY0W268iWqa4KJUVTM2WK2SCGdJ5fIsbK4QnQ0wtLdBWKTMVJLKUrbCO1WLL2c5to/XKaut56uMz2gb/b1BCBtbug4CdmEYk45fGBzPThoKeWa2Z3Hy1LbpVltFjr7GmjrquOVz5zAKBmYhkS36ip1yqJVfbCHMTfYfU7lj0qJxb0NI/EBLBqN4fF46O7uolQqbQC91HrxoGzRBwJqUktpVpZS+Jp8tB5txWLTa2obVNAxu8eGpgvy6cKuRaEEIDULNB9Uk+ToOyrVaad0JKCqdP+wTbOqcmtdT0HjIFgdNV4OiZwZRY7dBo8PGV8uI/hjgBIZfhxW1WeYizLzD2+TLoM01rCX5k89Rf2rx7HX+xEVRk3JpJhIE33nFrNfP0t2KkJmcpHZr/0ER3MQz0BbNZpccWZdnQ14BlrJziwjSwYrt6fIzUVx9zXXRBOr7ZqPkbw1gSwZoAncfS24uhvZKN4EUEpmmP/me8QvDCMLJawhD02ffIqG145jawissoIMk9JKlti5O0x/9cdkJ5fILyaY+8a7uHua8B7Yqxjkgw8ka8BN4FQ/8csjGKkc2ekIyevjOFpCO+r5GKkciSujGFkVvXa0hPEd6kSsiehWJ4RCDhbGlFhdPrMKVAihBAv3P6NARmlCKqYiPPEFZDGvxnK4BZp6kI5yZbJcGu5dVJGR3uNgdaxeT5oqUrg0Bf2nwFdXZj0ZkIzA3D3kyjJCsyiBxOZepMOjqjjtdeaMzsHYNWjbBw1dq58Xsqp9mg69J8BqX21DbB7mR5GpGEiJcHpUOxq7d0d1lsoZ6HyhnxO//Ry+1kC13dX7rkkcQRe9r6g893P/9w9JzSUABfSMvnGHxsOtT+TG3uayc/DzJxn8heM4A66qaFrF1m8KBO4GL/s+dYR8MsvlL52lWBaFyyyuEB1aINzfUJM1URmfyakYt79xhcxSqvo3V52HI7/yNPt/9ijOsHtdKtPa8a3bLTj8TkJ9DVVtj52c/kwkzZ1/uUpiOlZ+nhqtT3Vz+osfItRbv8k5kFJi0TVCvfUc+/VnKWWL3P7nKxj5EqV8ifG3huh4oZ/2Z3ueKPANCYnpGOn51dTjQGeIwc8cV2k6W8ynUBbbdXhx13tpONhCKVfE4rRtWxZTCKEimBt0iaSUqmrUhlQ0zaJXK6g96P2qCAi2nOwk0BnGEXStB9rYMG41ic1jp+V0F6CApAoTp5QrsXhjlv6PH8ZeoyKV3eug47k+Jt8ZIRfLIA3J4s05ovcWaD3dvStmVSlfYvbihEoTAxAQ7m+gbn/TjuVHH9QUm70E6Wnlu7haeNhR00diUkIuo9YRfSNoKBULJbuCjM4hp+7CzJBiojjciIHTiMEza9Jgd2GlogIubA7EkQ8hDr+kgJi1872USnzX5lRiuOoPm+5mdW2cvadAkFJBnaepG+2pT6pUmUpQoXJeTVe6Mcc+rEDUqz9aZdYMnUf467cGhQpZBYhUwAOrA3HgOcTRl8HpWW17pV26BToOoNndmIWcYnAUcsjhC4i2ASUgy97ntWowJRFBXvw3xdSpgDT9JxEnP6Lu2QcI0gghlN5L+351z2LzSppg4iai91hNdhRUmEsFNdZy5QCD06P8Ees2YN3aM1jsiINnNjwbAIGUmgJx+k5CKoG88F0lVlzIwtyo8m22KIn9UExKZHwRkUure5COQ2oZfA1gsZcPqQT+ZPU7q5+jnrO3DrmyrKp6+hugrh38SidrO3+vEoSNji9z4xtXyUTS2zZX6AJ3nYe2E+10nemh+XAr3iYfVqdFpUvfpxaJNCRGoUQhUyA2GWXm8jTj74ywcGueXCJXe9MtITYZ5drXr1DXX4+3ycdGHTs1fvJK8zQ2reQ2nAFo3Afu8P1rRFVAGrMEQlOVuvZ+lkdqa/tlseroFg02UDUe9pxgddk4/OvPkk9m8bWFHgl4FQoFyWazzM7OEQ4rsFZKSaFQ4PbtO1gslg+wPLdUFReMQgmH11FVga55eEUbpRL01veQ3V9JbdBt0HJY6cGMvwfR8bLi+qNAYmqYZll9sVqPgrdBpTuV27nJpETGIojGNkRzJ+bdK+o4TS/nKW94kx+hmYUSy2/fInl9AmmY6E4bjR87RfMvPIc1sJ52Jyw6dkeAxo+dQug6E3/5OsXoCqmhWZZev4KzrX4TU0b3OAic6id67i5GKktudpmV21O4uhqrWh5bmTRMUndnyE0vq/M4bQRO92Hxrl+QKilSyZsTLP/kJmauiOaw0vDaCVo+9/yWfbDZrdR/+BhGtsjkl39AKZkhO7FI5K0buHuadkw5etgmLDr+Y904W8KkhmYopXIkLt4jdGZwU/vXmUTdzzvTYJjqPEe6sDduAfSVCnD3HPLuORWtsbuUMxKZUVUJuo8gKqVrinnkrbeVc2p3KSAmu6K+23cScexV5RhqGnJ5BpYmVTWC8BoBylxaHZ9ZUQ4GqBd9bgR55XWVn+30IktFGL0CbfsQR19Rgol7untS5e7feRfh8qqKFZUzFHLI0StKsK/zkKraIaUCaC78q5onytUWZC4N07cRz/68op3vwtwNXgY+eRhvS2BLJ1M58KoMcMdzvcyeH+fON6+WyxWbzF6cIDEdo8HnfKL2R1WQtc6z6fOax0u16e16cYB7/3aT6D1VoaaYLZKciSn9Gq32xtUsGkydHamyjgAsTisDnzjCgZ8/jiPoqtmGdZ9pKi1lu/YqNo0STJ6/PIUsixS7G7wc/NxJQj11W26Sq5saJK46NwOfOMzMhQliI6qvqcUVpt4Zofl4+6NnQ+zRStnCOjFeu9+lqlXVAGlg/SZOs+rYdiihfT/2KIa9xWnF175+Dtxu3Gi6RsPBVpqOt5OYUilQ0jRJTMcw8kVg82ZLCAG6RuORNsJ9DcxcGEdpE6ww/f44jYfbdiUqnImkmL04iVFUz8Zit9Jyqgt3g2eHbz4kM0uQmQOLE5zNT9Q8VNNMAzl0Qem6bIZC1BxvFFdTLWwOaB1A9B5D9J4Az84pkZtMSmjbjzj4fLVy4qZ09vJxsgLglD/fZIUscvyaYsaA2rzufwbq2zZH0CsMVinVZn3/0yq9ZnZEgQPj1xW7p6Fj83Wic8ipO+VUHAH17YqtsQGkqf5fSqXbWN+urhOdU8GYlShy9CqisXt7ltCaNivx5irnSYE0F76HHL6gfFybQ4FmJ14rV5h8QthcwSalS5NYUgGdpSn103lg6w1zZYOeXEbOj5arVwkItaj0t12BTwLqWhH7nt7+2VjtiI5B5O2zZa0hExlbQJQKjw6o0TRIx5C330a4g8joDBSyiPYDCtgzS8qPTMWQ0Vml5zlzV/mYgSZVrtswkLGyyLCU6vkvKxF2Ao07auyU8kXu/fAui3cXt2Uh2Dx2Op7q5NDPHaX1eBvOgGtLGY37ARqFLlSqlNOKK+Sm6WAL+14bZPzsKDe/eY35G3M1xe7NksnUhQkm3xtn8BOHFCN5HVJjQmRUSXT4mpXuT2pJVS7uee6+058USFOEyBC46sCzM6v5g7ZHPQdUgjn+rvAj22Zrmsbx48f4+7//On/0R/+T06dPkUgkuHHjFgsLC3zta//EgQOD6woB3I/dP1AjVoUJi9liWRRoezOKJVYiKUxD4g66dsxVX3+9ClhjVcLC7rCqBDV/G1YWFEq5G4bN/ZjQVVTGHYZQlwJpfE1KCIpVNLzGlxEOJ2Z8CZFZUWyaeAS5Eke09W7zvYdvhUiS6Lt3VFUlAa7uRhpePYbVryaHLSOtThuh5waJX7pH5K0bmPkisfPD1H34KN7BVRpuxZn1DrbjbAuTujONkS2QuHiPuhcPYfHXpocbmTzxi/eq1Z4cLWG8Bzq2rPZkZPNE37lNYVlpH7g6Gqh/pXYfpJSqD8/uI/KjayRvjGMWSiSvjZFbiOPqatjDHXzwKLCUEntTEP/xHtJj88iiQfLWJNmpJdWHLbE+iTQMEtfGKUSUw2cNuPGfUMLIm2wlihx6H/wNiKc+pbSQItPIt/9B5cUPnlGicFDOGT+iKh64y+LbqRjy4ndh/Bp0H4P6dhUpaelDTt9WTJ3gGopwfFGVN+06vFoSPBVHXvshGIZqQ6BRRStHLiLvnFMU2cHn7kMcr5JmtdWfNqQvGkWYvAnpBOKZT0N92cHNpxVwsyNVuWxCEOptoH4nxXihmmf3Oel4oZ+xN4eUjgtqk7Z0c5b6/U0PTnF9yLbXtlTGsaveg78jRHQkAlJilgxyydyOTMlsTOl0VJg4CAj1NTDwicM4ArVBmvttdzFbYPq9MXKVSmmaoOlIK42HWsuiurXPU8nJD/bUUbevkfh4BGmovi7cmCYXyzxxQI1ut6Db9Ko+TXY5RWohibvBs0qN3gGw+Wmw+873dlqpG2jkns2CWSqAVFWvjOJWhQpWzdPgpe2Zbhauz1DKFTEKJWbeG2P/p47i76w9l1QKLyzdnq9WegIFFrY91YVufeDim9tadcOj2yF4UPkzG9MQ1tDmN9o6xketv7N+St7tZxv/tqXl0+pnWxPgr0P0HEN0DEJTd3lDex+ggMOF6DsGHlWVqub3t2DRbLJUXGnBVER9/fWI1oHNWobrTltO5/WFVfWdhXEFwKxEkfOjiLrWamWrCmtUzo2q8tcAukWxYvx1tdtf9actiNYBpL8BcmPKP50fRaxEVbrXTlYRQ64sfvGlMpPmgmIC2V2IfU8jTryiNHKeFJAGVGpc5wHk2DUlQJ1JIKfvKq2ZLVhYipVmIhcnlM8D5RLW+3avN6nr6vn7VJGNWs8GKdU5PSGIL6mr59KrmjgP23QLorncrkwCuTSuRJ+PvgpNPapNxSLMjyiQppBTzOmFUYjOIHSLKtOdjChBbAlyaUKdu5gD7RLi5Ccg3LZtM1bmVxj9yQjFbO2UJ3edm0OfOcbRzx7H1+qvMjofxrjatH9Aott0/G0BDv3cUZoOtXDpb84z9Ppt8itbV6HKxjOMvDlM9/O9uMIbgBdpQnJO7WGbBtX7k42rLJF8au9ATWVOlqYqehMZggYruEJIxJp0R5NqWXRZqVy39ndW1wRplo8X5c/WsAl/yqza5kfY9J6eLv7gD36HP/3Tv+BP/uTPmJub4y/+4su43W6OHz/K7/7uf9qyIuNe7IE8BE/YjTvsJrmwQnQiSqDVX/tgCfEZpWmj6YKG/oadc9U3WiXigAauEHQ9DQ0DEJuC5VFIzCtR4GIOZKVM527ZNmseqNAV0mlxKEFiX7OqIuVvVr+XF6aaUZSNbW7tgdlxzKtnkSsJzHQS0dCKaNy+LOZDNSnJTi6RGV9Q6R9WHf+xHhzNoW0jrQDWoIfg6X5i7w9hpHLk52Okbk/h6W/dxJSxNwXwHe4iPTKHLBqkhmbITi3h9XXWpIfnpiOk7s4gy0wR74EOnK1bL2T5+TipO9PIkoGwaHj2tyl9lxp9qDg91pAXV28TK7cnkSWT3GyU/FwUV2fDYxcE1Z02Aqf6ibx5nfxCnEIkSeLiCJ59bWg1qmoVExmS18Yxcoo+7epSaWZsRZnPpSGbQnQfXc1/DjaDN1wWqFPvhBAoqvXaFCKkcq5aBpA3fwKZBKCifzR0gtuvcqV7jiMdbuU4zI+ANBEtAwrokVKlUkVnlfp/U4+KyEgJnYdh7BpyZhjRc6IaVXpkJjS16JQKqm12lxLIK0Psu3nqulUj3N+A3VsBZrff2KNBuK8BT5OvCtQUs0WW7y1iFAwszt2XsH6SzWK34Ai4qn4lgFk0dwRqUvNJovcWq8fpVp22p7oIdOw8F92PpZdWiNxdKFe0A91moeFwG3bfbqjqyiwOK6GeejSLjmGUQKqqQ8nZeJll9VCbfP8mwNPkxxl2V6t4Jaai3Pr6JawuK/7OMLpVr27efxqdrwcxIVTpTmfIvS4CKw2zOj5qmW6z0PpUN3e/fY34mAJc4hPLzF2ZwtcW2DZ1tZQtMHN+nHxZg03ogsbDrQS6wo9kzFdstWRzBswy+1izbH2MWQQjp1KkKG/AdYfytyrHGHkwc6uOv25HauVNrVlQ37e4kdVNQAlK6fJn5etKE4ysOl7R4lbPsZXp1vUlj9c1vlwUwjSrAQq5NIkos2oINpVLW+/h/nrDiHBZ6Hb339qibVJt6NNlNo3QEHVtakO7G7NYEfXtSLtLMXKKBVicVGCKpq+2rZhXpZJL5c2t3akYHhWmdy2rTNzuACLcrDbWpqnKlCcjEG7eORVDt6yu7cnIBpDGjTjwrErj8j5ZYtkKgNegsVuJGk8p/SA5fRdx4ExtXaNCTrGPi+WqXZ6g0qfRrbsbK1aHut6mNL4tTLci7I7VHYxZ2lwO+2GZzQmHP1T2lyTCNNT40C2rG3ibE/Y9i9gqIK5bVdvunVfj9vnPq2CglBCbQ57/lhqjoZZVgGCNVZmvt+aIji3X3LY5gy6O/8ppjn3+RBUEeZRjau25dZtO42AjZ/7gBawOCzf+5dqWGjrSkMzfVP1whdyb9xdClMuxS+U3VP5/v7ONUYDoCMQnIFFOp4qPqxTXun7FoFwehsbDavwt3IR8AlpOgO6AxZuqIE6wS30eHYNsVD0nXwsEOtQ57keq4N+JbWR3rX2eVquVl1/+EL29PVy/fpPZ2Tk0TaO9vY1jx47Q3NxUrmR5//fugYAaf2uA1sPN3PjOLS5//Sq+Ri+BtsBq3iIgTYlRMEjMJbj41UvM3ZrH1+Sj/UQblvukV6sOS6Vb46lXTJemQcivQCqifnKJ1SpOpbwazKZRRg+FovkJTQ1mi03lYNqcasA6PCq9yRVSQk9WhzpubQRlLzfdH0Q/+RJyegSZSiJ8QURL56OjMG5hsmSSHp2vslY0uw33QOuOgroVpoy7vxWL14mRymHki6TvzWHm8uie9X3QHTYCJ/uI/PAqheUV8pEkiWvjePa1VfVvqm2SUjFKbkyQX4gDYPE4CJzqQ3faNx2LhOzMMvlFdaywWnD1NClNGrn5ZVrXD13D3hBQZWMxMbJ58gvxMjj0+DbOlQi9u78Fd38L+SVVFj1+eYT6147haAlvnhAlZCeXVNlyU6I5rARO9mEN1gA5rDawWJHZFUWVtTpUjnMhU01jqpwXUE5HfBESiwrkKeZV1MgsrUYCQVFbm/pg8gbEFxQAk0shZ++pHORwKyBU1Cm+oFKiFsZVznO5OzKfValQ2aS67qMEaixW6DykRBYvfQ+mbiFa90FTL3iDoFl2xYjULDr+jtCO7Iu1ZvM68LeHiNyZV6lApklqPkkhld9VmsQHbVu+Sxs/EgJ9I+utmsNe47yGSWIySi6xWgrc5nXQcLAFfYf02b2pytWAAAAgAElEQVRaZc5IL66wMhdfvZ7Hjq9VzQU7zRsVE0LgqvOg6RqVN6KQzpc1dh5f+upuLNAZpulIG8npOGZRlY0f/t4NElNRel8ZpO2ZHjzNfqwOKxWOxJOygXpQ204/YM1BVV2jDV+ued5KimCwK0zz8Q6SU7FqGfPpc6N0vtivKsDVaE9yJs7CtekqGGTzOGh9untPYOF9mzQgMwPpKSgkwdsJwaPrN0xGDhJ3ILuojkeAzQvBw2Ata3YUYhC/A8VkGajRwNkIgQOg2SC7APHb0PA0WMtBu3wcIheg7iQ46hVwk5qA1KS6JgLsQfAPgG2LqKOmKYZM9xG1aVzXL1kuM51W6TYLE2pdmhlCzo8hp24hjr2C6DqsNEl2O8Zd3lVm6IO8F9JEVso3g7pf/nqw7jz/qwATKqjgcCugRprIVBSRz6xnfBRyyJXo6hi32hUzQojdtV+3qGpCQgdMKBaQiQiiUjp6p+/quipnfvn1VZDG4UYcfAFx9Gd2ZiZ9kOb2IzoOKNZTMQ/xRRWI8tdvYPuWb258sewblcd/Y9cqqLOb/tmdCM/W6dObTZTZb6uXfyRZA5V9jWUtM7TGGK2h9ySlVOl5hWz5vTTKVXWLkFhSnzlrl7AHVWBg7voshdTWTBWL3cK+1wY5+tnjjwWk2WgV393fGuDkF55mZTHFyJtDWwL86eU0C7fmaTnWtj4lS+jgb4XZ64pJo1shE1NyHo4HqAKs29TeVQiw+8BdXy777lRzbnIafK1AUIE62RgEe9T+Nj4BoR7IxWHyXQXGexqV/z93RYE2LSeQ+i5L1/87s8oaLg1Tbc00sUmX0GKx0NvbQ09PN4ahPERdX50/HnScPpBn7PDaOfSJg8xcm2X4zWEysQy9z/WwMLSIaZokZ5Pc/dEQqaUUo2fHmbo8jRCCwdf207h/a6HY3ZuozosSTZXftjoVcFPJWzaKKkpkGuVyjWuEhYVANUBTG1fNon50a5VWunZS2RV7ppbFlzHvXEImFZtBJmMwN4l28BSipes++797q1Q9yc0uI8v0bqvXiS3s3ZqRsYVZfU5sIR/5+RiYktxsFCNbXAfUCFGubNTXjKuniUI0hZkrkrwySsOrx7HVbxZpK61kSFwawcgXQICrqxFPf8uW7ZKGSX4xXhXTVSyhRZZ+cBV2EA6ThklmfGFN9FBSTGaQprmq13I/dp9Dwup3EXx6H4nLoxjpHJmxBVJ3ZnA0Bdep+kspMYslklfHKMaU8Kq9IYDvSDdaLcq8JwSt+1T+sN0F3pByLnIZRP9T1cVWgkpzuvEWzN0Du1s5hZquwJSNGxeLVaU/jV2FhVGVErU8CyuRcjpVhbapFm0lJryE3Ehb99dDsHGz4/3Attpe5dsIaOhEPPc55MR15cBf/r6KIO57BrqP7kpoUtM1nGE32h5SNS0OC+768sKJAgxysQyFTB4Xj0mTYg+2doMrDYlRNCjli+QTWQorOZXeWjSqZStNw6CYLhCfXN5uf7vJTFOSnI1jFlcp3DaPXQFhj0BQVZom6YUkxTWRL2mYLN6YXU292tV5JIu35jCNVafMyJcopPLVwNiTYnafg/2fPkb03hJLd+aQhqSULTJ7cZLI3QXufucabU9103q6i3B/I46Ac121oydyQ1XLJFWwCSmrVTwKqTz5RJZiRun1mCWj/GNiFA0Wb8xiFPaeRmDzOug408v4W0Nkl9MqenptmvhYBGegY8uBYJZMFm/NkZhSFdIQEOgI0XS0DaE/2iCBAMVu8XQoQGT5svKJNoKp+WUFoAQOgD1cZsJkFQADCrxJTymwJnQUdGcZaFlLqS8ppszaCUEa5c8Mdc3sPCSGVXucjepv8Tvqp+4kiA1rgtAg3KL0VixbpRiW012LeUQygrx7HnnnXciswNwYsvAdhM0J7fuQ7AZoF2pN2C1DYjuTUqXUVIIdmqYCE1swCmqaw7W+3/msCrqwBtQqFSBbAYxR7d9LEFBoqrBA1aE2FZPWNHYH1BRyyGtvIu+eVyCNENDcgzj03JMN0kA5TWwf8vY5xfgo5GDytvIN1ogKS4lKMZsfhZXye2xzINr3q4o9u75eWYT636NZ7YjOI8i7Z5Hv/7Pqa3nsi87DUN+57R4ql8wSHYtglLZIQRUQ6qnj8M8fxV23WdvncVkFsA+0BTn62eMs3p4nMRPfdFwpXyQyskQxW8Tuta89AYS71TsXm1Qgs79FlezepmrwtqbbFNBi96rUp1APhHpX97CFlMoOycVX32dnEDLL6nejoMCd2IQCcHp+BrxNas8cuaPAmkAneHen5/jv0Uq5IpNvDZFZTtFwuI2GQ63VtT6fz2MYBi6XKilusayuYaZpks8XsNls6HsI9G60+94pVSj+7cfbOPPbz3L2L99l8uIUk5emUELDBuPnJ5i+NkMxW8Qsmdg9NgY/MsiJzx3D4Xl4ZanXdV6iBqjFjrTs/Rr3xZjZzqTEnBpBxiJoPQdWoylCQ3gDD+cau2mGaVKMp6vpBprLhu7a/f0RVgtWn8r5RkqKifS6zdZaswY9BE70krw+jpkrkh6ZIzO+gK3OW60kUCkpmRlfJDUyp5gidgu+Y93Y6rZW3ZeGofpQrixm5orMf+t9Fr5zYXf3wDBVVSnUwmsWSttGUXd30r1/RQgBFh3f4U6cbXWk7k5TWskQPz9M8Kn+TSylYixF4tqYaq+u4dnXiquzoTbQaXcheo8jlyaRk7cUgOLyKjG/9gOr1HfThIkbMHxBidv1n16tcHHnnCr1uabNUgJ1beCvU1Gn7mPKcdEtiqWiW8obA4GwOVWJz4MvQmv/hvdJqAXCcT/CaWucSSmRldMaJeVkbXTmK1U0/PWqYsLiOPLOu8jL30e4/dAysOO7LnSBzW3f05ygW3VsPodil5c/K2QKGDVE6D4oWy1frhajldk4kaEFlm7NEZ9YVuBSOq82u1WQxqymipTye3yHTEk2ml4XhbJ57I+sGpZpqOtJc/V62XiGq195V707u32kUoFM5hodE9OUO+qaPG6rrMuNh1s59b+8yNWvnGPxulqDkZLCSo7FG7Ms311g+Ls3CA800vZMDy0nO/G3B7E6bT81LJvK2DVLJplIithohMVbs0TvLZJeXKGQylPKFjAKBkapPGYNE1kyMYoljMLenl3l3jYcaiXc38h0dEytYUspps+NVVlhG+9bMZ1n5tyqJpNu1Wk52Ym36T6EbvdqFS0SzQ4WqZjBW5lmVQBCMaUAHZsfHHWAVp3T0exq3i2mweIBZ30ZWNll+6UB6VnABIurDBhp6v+5JZWeZdli7a9oJWzFQqisAXYX1Hcg3EH12fW3FIARnVPi8/W7TDkSlAMIu2SjbN9hxdKosCA0vZxKsodnrlvXBzRKxc06JaapPq+YxcZuSyFX12urrSqMXAG+djWvGwbm0AVVbSufWf1+bAG5NIXwhB5BQObhWNUPDTaqAFR8QYExC+OI6GxZd2bNc8qlkdNDiqEPEGhANPco1tdun6emPbH340FMjSNNiXD761WKfaUUvdOr0u63BFpXLZfIkY6kt/SpdatO9/O91PXVrlz4uExlGUDzkRbaT3eQnE9WixRUTJqS5FyCQqawDqgRoHRW63sVYFNh4xYzYBSRewWIK3IgsnL28r9CIMppbNLiUNo3uYTy/S12Berk4orcgFD/ZiJg94ArrNYCXQdPkzp5Zhk8zQ9vX/xTZvlElptfPc/ynXmO/fbz1B9oQWgC0zT53vdeZ3R0jD/4g9/D6VxlyEopmZ6e4W/+5qt8+tOf4sCB/fd9/QeaMYQQWJ1WDnx0EF+Tl+vfusHkxSkysSyaRUOaEtMwcfodBNuDDL62v3rsI3vZ1pzziRhSAoQ/hJwWyHRSRUhATe6PShhsKzPlOmBCs+i1GRlbmNA1lSZVJggYuWKZpbTZNKsF35Fu7PV+slMRivE0icsj+I50rUu1MgsGiSujFKOKKWINeQkc60GroV0kTYmZXV/lS5ZMJHugg1aoaPdVuu8BQZ0N5mgO4T/WTXp0Hlkskbw5QXZqGc9g25oNtCQ9Ml/VFrK4HARO96N7tqbMC0CaBiyMg9WGOPVxJeSrlXWXyk6CmtzLKUpIBeCUy2aSTyMTFQr8BrO7lX7N3XOqpOfCKIRa15UppVzZAJsDEgtKZHhthK8ybu5HVNdqVxWoUjH1/mi6Ol9iUTkHZVG/6pOqHKNbwFen2DRSIt/7pkr3au6DHRhVQtP2Jnxe/o5lwziuAB1Piq3d6MZGI4y8fovJsyMkJpbL4LqxeiPXdX8tML63d0JKSTFTWB3fQpUH31ji+aGZlBTShfWM8XIg4WGc+4GB3kdkqvpYH77WAPf+7RZjP7xDYipGKV+s9n9lNkFqPsnM+XH8HSHan+2l5+V9hPoa+P/Ye6/gyLL8vPN3rkmfyEQmkDAJD5R3Xa6rq830TI93HDqJ1FDkkkuZldmNkEJa7bse9LAbsRuhUIRE7YqiltIyKJESNTOcaQ7Z0zM902a6y1tUFUzBeySQPvPee/bh3Ey4BCoBVFWDw/5HoArIvPeec90x3/n+32cGPFWh+IMYlbS23GKGsZ8MMfwX95i/O01xNY9dsjfqJIktv7CftjzQFKTz5T5mb064jJ0ykx+Ocvirp4h0x6rXrVLH5dFF5u9NVwfz/liQ5KVeDN9zmrBVwJqdtvHGlNBwZgwWrqh0p1AX+FtdvRkNQp2KNZMdUz/eGIR6FLBTz2jLcfVqSqsqRWo9g8PcI8twfTq6lMhAGHHkonJaWnYn3lNDiJWF+rVh2AWAu+vY7YFrbF/zRtZ63vdRTr2vR24Fhm+oe+vxKQaFm+4ir3wf4Q9D+0CdbKaPKUwfovuEYgpnVyC7ihy7h2jtQxoe98pI5Xg0P6bafFeEWend7SaeBgB4AKMKCOsqDT6y1aTjSVkJxXSBQipf8zt/NEDHuU7M5+zSulP4Gvx0nO/i4VsPqnpw1ZCQW8hi5RWAumZrvi4qEgR2GWbuKqOa8FN0a6qOsTTwNUJmRr2f/kb1szikvvOGFCsHyXrx4Oq+FU2dpzz/+csUVsHCypexSpbLqpYqU0VKRkcfc/PmLWzb2pJ6XSqVefvtd3jhhTMcO3bk+TNqKiGEwPQZ9LzYTeuxFlKTKyyOLJJZyGKXbTwBD9H2CE19ccItYQxXh+DANtpPOySQSyOX51Xj7vGp90DTkbGWjxdM2uV7t+EZ3KbiFWpgoDtB8HCS/NSSSt259ZjS/Cq+jnj1YS4trbJ6U7kwoQlCh9oJ9LbWXjlzK7C+DsJjED0/gKcxtOvBidB1QoeTz5x6vlPofg/RFw8z/4OblOZWKM4ss3JjmOBAK8IF0ZxCmdWbI5RTKn3I39lE+Fjnznop0lHpRukl5MhNxRwRLqW7sRWaOhTbTAhEMKrYBpP3lbaN46g0qNmRLc+HWg0woK0PHn6IHLqiHJUOX9pk5SmUw1LHEVW+0JULh24q6nZ2WYnKtQ3sctAiVO59MKLcnKIt6ieXQj74cOOqIqgV1YcfqZWByopOMacsT3VTCRzWtfK4F9oUW85NHsCJvV2yGH93mOv/4T3m7kwppyB3kUc3dXSviSfoxRf14wl5MXwmuke5Cglg7t40K2NLu7pE0l6XgopA6M/OCUSZorguB5USNYHh9+wqla1WVK7DQYuqFbWhEetPcPa3ovS8fpjH7zxk/N0hlkcWFHhlK+HncrbEwr0ZlocXGHvnIQNfOsGhL59UIsnaweurK+9RanSRG7//AcNv3aewnKuCM0LXMAMmpt/EGw3gDfswA5Xn1kA3dTKzq8zcmNjAkKo3dNMgebGHB9+6yeLDOZCwNDTH3J0pGjqiG/oU27KZvTFBZkY58ghN0HS0lfihxPb93HMOtRpuQKhbpSMVlxVgs3hdpSP5W922PwCRoxDsUgyY9AiUVqD5omLYrGc7ql+UYPB6VxHNVEydpnNraVXV7/ap1yMU25dQo0qvTc2pv4s5pZPR0s2u0o72HcJlEWiotHtX+FiCmhTVce/tTTpxurvSvT40baPYslWuu59x1ReQ1ro0UCHU8eqpn2ODrowGxMA5BdBUUqDmx3CuvInmDUA8WWVTH6So6I6Q6FKp3LlVxWyYeIA4dlmJUYMrNPxApdSBsk/vOPJElsjWAp9u/Q9UiPrMGbYLq2RRLtQWSw63hIl2NX7sbJr1ITRBvL8Zf9S/FajBZVBbLsCRnoVcipoDJbsMqUmIdu6zQu51ccou01BUKqr0VpeGlDNU6ynwx5SocKbgigX7wBd1t8mo51pKxbpxbPXdAbnuH0fYRXfhcl1IKRXLuvrj4KxbIJLSIZvNkM/nsaz9kTKeypJOhRLsj/jxN/hpPdpSXU2qvFibGQx/tVwnBKKlE+3IGUSFWSAEPMfUJzSB7jOrgxmnbG+bulQrpO3guKuxALrXXEOEa4Qe9NF44RDLHwxiZwrkRmfJDk3ha48pPRlHkhueITuimCK630v0/ABGw/YpEEJzWT1ud6B7TVq/9iKRc/27f44EaKZe0wJ8x52eUlRFhfvbCB/pYHFhFbtQJnXlEc1vnMGTULT40lKalRsjyuXK1Gk41YOvZZtVnMqqaTHrIuGa0mXRdFRuS1nZQ558XaU56YYS212YQA5dg7G7qoEORqHvrBINXn+PKwPhaIuyWRy7o7RmEl1sccjwBRGnP6tSEMfuwsgNqoi9L6Qo0XuJYCPi+GvI2z9UejOmV/00dSpdHm3dipV0kMvTMPVwXf1RWjvHLivHhzqeG+nIarpdvSEduaVh13RNCdgegKi4LExfHePDf/1DFgZnqyv+ht8kPpCg9WwniZNJGtojeIJedK+BZupouoZmaJSzJT74V2+zOr5clyBvJTRDX/cqqbZoN/vvJoQA3di4ShRqaeDMr79EqG0Hl8I6QtMEsYHEHtl5zz4qoLkZ8JA40U5soJmBL51g9sYE4+8NM3d3iuzMKlZJTR7tosXioznS/36FpaF5zv/2q8QGmg/UBKvynGRm01z93Xd59Oad6qql0DXCbRFaz3TQ+kInjb1N+KJ+BS6aOsLQ0HQdIWDk7UEWBmco7RKoqWoUdMdpO9fF8ugiTtmmlC4y9pNHdL3SvyGNr5jKM/nhqEoRRL1bHZd6awoPP4tYe68cxZCsgMXSQUqbKpvQzisgQfeAL6Ha6cIClNPgb1H9ipVVQIfhh2BSiU6mh5SWjRFSIIyUSsfGDKsJQ37GTXFC0e59TbD6SKVY+VsBsQbmVPqX/YamuzogLv1XOshiDvG8QXIhlCaNpoGDmvAUc6o+Qq9vNFHKr7k5gTqvzbpquqlWxStRLq25EtUTjgOFzDpATSj2UT2LGJqG6Duj7LfjSciklBnBo2tqAjoxiLz254hLX1OM1oPqHBNoUKLCk4/UtVueVTblkYS6f9lV5PQjNYYSLmO4uePAgK0/C+FYzpYxUyX80QCB59Rm1hOVfiCUCKm0+Bphl201bnQcmLmvbLkN39bn37GVsPB+GSu6R6U4LQ2pNlDzqDQmb1gJw1f0Wr0RMAOqPc4tgs91Mm7sgZVxmLoC0R61/cIDCLcp7defaZRx57AKlkpzd29RuWxx9fp1JiYmuXXrNmNj4/z3//4dfD612CAllEpFfvzjd7Esi+bmpn21E/sCatbrGziO0iywrSfbs4KatHj85lbrsp/FMAxYmMZJp9ZWPnQd7fRLiI7+Z168QIEcZmMYoWtIy8bOFbFz9XfmTsnCWs1SWQkyI8FtU5QAhKERPtapNFjuT2BlCqSuDBG9eBg94MUpWaxcG8ZKK6qjrz1G+ET3jsCJMDTMaLAqHCylxCmWMPwetaqzx6j/+avxXO/z0TUjAaIXD5G6NoSdKZB9NE12aLqq05MZnKQwqewKzUiQ6PmBbZ26JKhB0t2fwOyISntqdNOepAPZFeS1P0MOX0N0HYdABKItiJe+AcvTSuPF9Kl9DK8CMqKJrSfpCSg3h67jStOmocm9Fm5aWUXPJtIM57+E6J9by1n2+NSKZ0PTrgdsVUZP3xlErE1ZiErHPY8EpJfUoNZ0V2ZNL+LMZ1XqVSGrOinDo8SWowmo0pp3DulIyvnSrgaZ0nbcFJ+1zwyfiXaAGBi5pQx3/+gqiw/WQBpvg48jXz/NsZ8/S6Qrhu4xtk37Epq20dGgjhBC4Al5lfuarTq+Uqb4dFKRatZR4An5NoAputeg5XSSxIn2fU8aDnrfVamfRGL4TBp7m4h0xuj59GGWHs0z8dMRxn4yxPLwvNJQkVBKFxl5axDTZ/LiP/wMgaaDJX5tl2xG3x5k9O3BKkijGRrt57s5/Tcv0XqmE0/ITaerRcy0JcY6wH8vYQY8dL7cz/Bbg+Tm0zi2w+ztSZaGF2h7oVPp/EjJ0tA8Cw9mq2OicFuUtnNdapHgeT07Vgaykwp0KaUU4JK6rcCVUJfr2DQHmVEFxAjNBV/8Kr0JoQbt6RElOqyZqrOxMkp4uJK25ImoNKjUfchNq8+k7eriCECDYKdi4aTuquO5LoH4ExA5wlOZDEjHBTfWNb6a/nSOvZsQAhFpQhqmK67vQHpRTfaf0A9UUyWyqTXtFyEQgQalx7M+PD5EuFGtoEupgIb0MsTaqGo27hSODSsLaynJmqGYq08SEq5s231cCcVqytVKnP08Mp+BiUGwysih6woIOfd5pD+sALMD1G5WxhUieRgZaYaFcQWQjd2D3tPKZGFpShknIMHwIjqPKXfYT+KphdBEzYUsIQRm0IO+w3zj4wrDa2Juk8Kqzsf9w/RBzyVoaNu6oV2CsSs8KQX/ieEJQvt5mL+rBIDNALSdVSCu6VNOUI6tgBvdo6y3kSotCgGBJuh8Cebvw+xN1Q+EWqD5GJjBAwfTbLe4t75ffSoLgHIro8a2ba5du8G3vvWn3L17j3Q6w7/4F/+70gWq1gMCgQC/+Ivf4OjRI/uqwp6f/Gr6SrbE7OAcU7enWJlepZTbShGqFfGeOC/+2gXMwMG3qt1XCIHo6EdriG2kpAqBaGx+fnUwNPwdcYSpIy0bK5OntLAKjkTWQW+3VnOUljKq49cF3rYYmq/2vavk53vbGmk40U12aBpZtknfG6c4myLQ20JpcZX0/QmkZSlQ53gn/o54df+ax9U1vC1RdL8Hq2QhSxa5sXkc21FshWfe+debL17n0VxR4ciZXvzJOJnBScorWVJXHhF5oQ/pSFZujmClcyAEwf42gv1tOzt1FTIwM6xAkq7j6wZ1EoKNKm0ol16nEyMUcFIr1zp5uGadJShGTbxj7fNa20mpVgAT3UD31mM96QJtLVzlQeumWr2LJzd+v27gpNZShWIHBWsz156UM10Jx5bV1Io6NRqxihb55XXOWQKVgnEArLkrbMeF+zNMX1+zDNYMnd43jnL2N18mmGio3qBaz5qUynJ8t6kjQnNtrg2tum8pWyK3mCHcFnnqcymhawSaQxsAJStfprhaUNpDB5QN87Rj/T3UDA1fNED7+W4SJ9oZ+Pxxhn8wyINv32RlbAnpSKxCmdEfPaTjcj/9nzsKz6V9rS8KKzlGf7hRF6Cxr5nzf+c12s52Ve/1dvWVKGeovbI3Kgzi5mNtNB9rZWwxg3QkmelVpq48JnG8Dd1rYJVspq48Jr+k0lY1Q6PtbCcNHbvVtXhKoXsh3OeehAYVxySEYrpIWwn6IpWVtq9ZgS+q8hBIKlDHKal9gknFvtFdBpERhPhZxaKxS0ok2NsIhcU1MMcIKteowrxr8y3Vdr4mVaf9DKwr+xaysLq49rdmKO2y5/38Ck2xTwMNqk5SIhcmEMWsWrB4EmBh28ilaSi4QI1uqpThzek2Hh/E29X3Vkm5MC1MKDcjV+B/xyhkVDmVFKtgBOHae9dzxYTrkqpS6AQ0daCd/yJOIas0XUp55L331HFPvII0fQdr0lcBuCLNiI5D7rWwkLOPEak5lbY1+VDdQ4CGOKJ9zTzhk3g6oZt67VRiAZouDhK2Vw0h1IJVhby3PkyfqdJgNQ0Sh5U7mLH12ZeGB2LdWwHYXdVDINGV41OkQ73LQnPbCqGYPF2vqkoa7kJm6xlInFSLsqC2b2h3AZ2y2k831wToD9ANqOAP5WyRwnIOoWv4Y0F0r7FBI84uWmvp/PsoK7+U3bCY6PV6+Y3f+CZf+tLn+bf/9ne5ceMmf/fv/q0NYsKaptPUFKe3t4eGhn1Yr7NPRk0pW+Laf7nOR39wlZWZVeyyXd9gTkDX+U7O/fUXMPn4Jy7PPBwHOTGMnJ+EskudNEy0M5cRgeeDygtdJ9jfhhn2U8yXcAplMoOTxF45vqP7k5QSaTlkHkxW2S+axyDY34ru2zk/V/d5iF4YYP4HNykvpSlMLZEZnMTf2URuZJb8+IJqN0J+ohcOoe8gFFYBCPzJON5EFGslh1O2ydyfxEpl8SQiB1r8cqfwtjUSOdvvigrbrN5+THEuBUKQvjOGtB00n4fo+X7Mxic4JVXsH1OzMDMEUaX5QzGrxH8Xp6DrRNUici/Xq959npVYeL1HfVqlO5YSXnVsZ2dtoHVRzpdIT61sSPEMxEN4thGBft7hWDZLj+YppHLVz/yxAP2fPUaguT6xd7tkU1zN72puJXSNSEcjuseosiGK6QLLwwskjrfXVe5uQmiCUEsD3oifUka5dRRX86yMLyuAdy+C1n/JYwPLxm8SO5QgnIwS7Y7zwb98S2kOAYVUjqkPR+l+bQAzsH8Rx6eSeCIhO5sm9XipylLRTZ2OS70kTrSjGTvfTwUwSgqp/Aar9b1EIB6k83If01fGqs5ok++PcOSrpwi1RcgtZJi+Pl61AfdG/HRc6t2WKv/MwghBZCvorsK9VkYQwr01v6syJL0xVzh4077rtzEbVNrT+m080bVjAVL3KWbNhieicqy9PSXVlVO7jJwYVOzKSgTCiD0wOJ9KhBoRLT3I5VnF9KPy+GcAACAASURBVFmehZlRCDUiN6cLb47cqjoX200d84eUy5C+xsYSgNQ0JXwbjCgtHquEnHyAOHQBGuLbjotkJQVuZkSNFwCEhmjuVIwa2BvrVdOgfQBx/gvI9/5EaQXlVpE3fqC0XQbOKnebg9buml5E1wmVtpVZhmwKOT2M8AWRsyNVYwLR0rvJPGEXcbAk6g5UeAIevCEfmdn0hs+llEog/gBeO8eWLui/6QsBvojfNZQQSiOGdXiOY6n32hWmJtZdH4Nth1BzJG0NiFmrCiA2uCCrdtgD+tq+oCqnPvds3P+gvasoJ6bb/+mnPH57EMNncvxXLtL3+WNopntSUjL5wTAPv31riyvX7kI5OxZX1oSuhYBgMEh3t5/Lly/hOA5vvPE6weDG+dn6Nu5jS31aGFnk6h9dZ2lsmcauRpr7mwjGAuhmRYNgM8y4VtFYV+MWV5SfyZASOfYQ+XgQok2QyyBiLciVRcTztOkTSog2eDhJcWEVadus3BihMLVEsL9txxS0cipD6qOH2HmVK+1riRI+2oHYLGq3vjghkBoEB9oI9reSWs5gZwus3nlM9MIAq3fGXKYIBHpaCB1K1mVz6GuLET7WSW5kFmnZZB9OsnJ9mKbPnFZsoR3Amlo0uIMwWKgAWgs/uElxNkV+YoHs0DQgKM4sgwRvIkrD6V6E8YRnxhdCHH0Jeett5JXvra2+ObZi0bQfQhy9vEn895PYKZyyzdLwPFbBqo9+KyE3l2Z1Yrna/GmmTqSr8UAwakDlT+cWMhs6sEBTiHB7RFF264C5Cqkcq1Mru1oFF5qgobORQFOo2vGVs0Vmro/T+5kjeBue3nNZWVUJtUaIdsVIT6WUVFPJYvbWBIe+dALfAcp7f95RBWyk0rHpermP6auPuTO9ojTMbIeViaU9Ce4q7YZNn20Sg99bqNUta53opO41iPU3Y3iNup5bu2SzPLqwt/NyQwiBZuq0X+ihobORhfszKtVpZJ6FwVkCzWGWhxdYHpqnotXX2NtE4oSy9Xxe/c5aOXVxI/Z1nO23Edv8tfHznWnq8gnbSKXNMvEAeefHSrQe1MS6fWAP7jxPKbx+lXo7dk+lMeUzyMGfKjAk2ryOYK1YHdWzKxeVC9HMqGpfK+cRb2fDdavorsXbVepOekn19TOjSsj/+MtgejeOi6rlSFhdUEL8FZFcXxB6Tqp0n71ElfVqIHpOKSONj76r3JRWF5BXXSeojsNI7Tmm/z0hqkzh5k6luZdNKXbS7AjSH4LUvNrQ44euYyrdbE8FPb06/6yFL+InGA+wOLTpC6mEea1CGU/w4Lg+gUrbriWALIQg1BKuLnCs72sprML0bVidUeCtJwitx6Gxc9+AyE7v086tcvUAf2ke0cz0CsNv3iY1uogQAm+Dj47LfdUxnZSwOrbM47cH99XXV46FlBuMAoQQaJrGSy9dpLe3B7/fj/aMNCj3hRRk5jOszqSJdkT44j/7HB1nk0q0r46HTWii6gD1sx0SmU0j2nsRyR7k4wdopy7h3P4QmV5BJNbSN/aaT1dPrh6A2Rgi/spx0rcfU05lyY3OMffmVTq++TpmY6jmcexckcV37rByfQQcB+ExiJwbINDTUtfqtxkLEznTy+qtUcXiuT9BfmxeMUUsB81j0HC6B09zQ13nqge8xF87QerDhxSmlygtZ5j+kw/wtkQJH++qgjW1L5TSDrFzBTTTQNuGwbPjYHC7b3a4dzs2nu4AITjQTuhIkuL8CnauxMqNUYQAK1tUIpnHOvF3Ne94zaurWZ3HEZEWpTtTcHWFTJ9yOYq2VK2yD8og6aCHdCTLQ/OsjC2RONG+I6gppcQu20xdGyO/nK1+7g37aD7eVjcj53nE5mdWM/W11YgdqihdMfKZGxNk51Z3XW6opYHE8TZSowtIW+JYDpMfjjJ3Z4qOS727dhp6kjB9IB6k9YVOpq+NYxXKSFsyc32c+XvTdFzqA31v5e1U5scVe6lbBdAyfCYNHY1oulDMZ6lADacOzbnNoRnaFlCznC+7wODeVw6VFu7G+ghNYPhcHZQnPLdIWBlfYuH+TDXlbz8R6YiSvNDD0tA8TtmmmMozfW2M1hc6mLk+RjGt0rMMr0HHpd4Dp/dz4EOitNMy6/T9Nnwv1cp0egk5Pogcvq5YK5W+OtKs3Ij2kVaw16iscIvkIeg+gRz8qWL8jN+Ha3+OOPNpZWOs6y5g46aiFXLI0VvIG2+vpduE43D4RSVOXCu8AcSRFxXzY1H1+/Lm2+DxInpOgS+oUoEri6e2rRyabr4N4/fVhFHTofMoouNoXYtmO5y4Og/TizhyEfKr6lyKOVicUE5QviA0d9YUKt/4fssN/1WEsDfu4KhFKNcuV9WhWpm1f+s5H39IsWomHqiUrflxhOFVKeUAsTZEopuqbfEn8dTCF/HTkIwi9LEt5g3F1QL5VJ5AfI8A4lOOSl+Snl2llC1t+V7TNRo7G7cCS9KG2fuQnofmAZVWlJmDiWvgj4D/ORrM/EzE2jvobHATVaFMM1zdXLFx+93F9mOg5uZmmppqiwVXLLyrDMg9thn7Qkq8QS++Bh/+iJ9YTwx/ZHvHnu3ioA10n34I8PrUYMPjQ+ayyOUFlXdcLlJZbqt0MNJ2wHbU346iaUvpYKcLG1a/nbKFlc4rVktlha7yv64p0eBN7BJh6DReOsLK9WHm37qJUygx9+ZVhKGT+OI5vIkImmmAAGk5lFeyLL5zh+k/fpdyKgNCEOxrJfH5F9DrpG9rpkHkbD+z371CYXKR4twKi+/coTC5AFJiRkNEz/XvKExcrb/L0gmf6KLps2eY/q/vYmeLpO+OMfpvvkfLVy8QeaEPMxJUyKfAdexxcPIlCtNLZIemyT6aJvbaCWKXjoBeY5AgQdq2erkdpcWB+8Lb+eIag0CCXShhreZU/YXrbiaUKJow6u/MlajwYVJXhxTz6OYomsdAWhZGWAkO75Si5l4gtZql6UosN7pZA+np0PD+KsbKxDKP33lItCeOJ+StrpKvj/UTwdG3H1DOuSstQhDtjRM71HJgNFE0XcMb3uhAUEoXqxPLnenykuWRRR597w7lGoOUJ4W3wUfny/2M/WSoqt+Rnkpx5w8/ItTSQLQnXhdYs3nCvl2ddY9B1yv9DP35PZYeKTvlzMwqd/7LVcLtUSJdsaqO3/aW9ypVqPK70sUSB9IRybHW6gb1188u2WRmV3HcQbLQBN6wb9eC0aCACTPo5sej+rHV8SXKuRKG39xzmqoQAm9oY50cy1HsMMdBytpslcq1KaYLDP3ZXZZHFnZddq0w/B46X+5j6M/vkplZxbZs5u5MsTy8wNzd6WraU7Clgfbz3QdSEPNAh2MjR24iF6e29qUSlUJQzKuJdDGndAABEBBuRJz+NLT1uwyvj+k99YcRp15Hri4qB8JyAXn/feTSNKL7hBLG9/qVBXRmGaYeISsMHKTa/8QrCvCpkS5VZYO09SFOfgr50ffUvsuzKvVo4iEkBxChRpVmUcwjl2eQj+/A7Kgahwplsa2dfl3p2O0zqhp1vhDi5KcUs+b+B4qlMvVIMWsu/xxEmmu3BbkVBbiVi8o6vFxW+1olJfZru46ljpu6dfMHiu1imMokwPCo3wMNEGtT7J166qzpiOQAMpqAucewuoS076vyDFPdg9Ank+lnEabfpPV4Gw/+7N4W8COzkCE9s0q8r+nAGNA4jsPSyCKFla2mLN4GH81HW1R2CaybMzhQSEPiELQcVW1avh2G3lEi4LufQv+VjVB7hENfO83jHz3A8Joc+sppzFCtOZJA9+g0HW8n1NKwZdxeT2Tn0szfmdqyuFNp50SN/kVKSblc5tq1GyST7SST7bsv2I19jRqaDzVz7HNHePD2Qwb/YpBjnz9KsCnkCj/tfDUUdfhgWNU+0xACra0b6fUhwhFEKIzz/vcVch/b6KjjFMukPnpEbmRGuTLlS+5PkXIqR2Fq0d1Qkr71mKH/608wwn40nxfd71E/AS/BgTYiZzeCH5UHyhMP0/5LLyvb52vDlJczTP/xu6xcHSJ8vBNvSxSha5SW0mTuT5J5OIm1mgMEvmSc9l9+heDhZF0Dn4qFnb+rmfDRDgrTy1jpPIs/vktpOQuaIHQkib+nZVcDKSPsp/XrFykvpVl4+xZ2rsjqncfkxubxJ2P4Opowo0GEpmEXSpSXM5QWVikvZyinssrm+nSPesFqHL+0uMry+4MUF1Zx8sXqPbDzJQpTSwqsQSmBz37nQ1ZvjKAHvGg+T/U+GA0BoucHCPQkngjWVEWFT/col6zBCXJjc1UF/IB7/epiY2ygLn78ndnPSlj5MoPfvkk4GaXvjaM1dSakI8nOpbnzn68wf3e62jl7gh56PnWY4A6r6U9i0+389ZNTSjY/N5qp09DRiOEzqxbF2blVZq5PED+UwPCZNevkWA6p0UWu/967zN6arMvhb0s9dI3kxR6SF7oZfuu+a8vpMPbuEJqpc/qbL9J0pBXDZ2z77igmjk1hJU9uIUOksxFPeGvaVKUNig0kGPjiCa5Pr1DKFHEsh/F3hzB8Jqe/eZHYQALDa2y7blKxWy+li6RGF8nMp0me7ybQfLAYEla+zPh7wxg+g9hAAl/ErxyGngAQ2kWLmRvjTLw/XDUD0Eyd+OGWPYELutd0tYh07KKFdCRzd6eZuzNJ5+V+tJ2Yj27UbOsEBJrD+GNBMjOKzWUVykxdHaPv88cIt0aQte6iVLo0D75zi8Fv36zqI+0nKqLCTUdbaT7eRnYujXQkqcdLTF8dY+XxEkgQuiBxvI3YwM6MyE+iVkglDLy6tP33m8PwQFMScfJTiP4XttpZP8dYS6npQHvxKzgf/ilMDSlwZPIhcnYU6fUrbTnpqAW9UsFljQgIRhVIc/zltXTlGs+PEAJpeBBHXlQaNTd/CJklyKSQ99+H4etIj08BMnZZgVuWS5vTDQXSXPgytPY+NVCrCtaEoogXPovMp2HktmIVjd5U2kEXvgiBTfqC0kFOPED+9Duqno696cdZY9VIRwE/08OuJbH6kZqutHza+hGf+ebuGFUNTUqIeXFSXatVd9wdaEB0HlWAzb6vziexPoQQaLpG25kkoZYGloY3Aun55Ryz92bovNCFfkAyMYqrBSavT1AubFqsEhDtiJI4urYwJ+2SepYcW4kK51eUJbdmQHZBtVnmJyjNbsLb4OfEr16k7wvHlWlEUwjdUyOjR4An7OP4XztPx8v9VdfgusOBqQ9HeO//+DPyi2ss+e0AmvWRzWb5D//hP/K1r32F9va2j4dRE4j6ufhrF3Bsh4/+v6s8ePsR0Y4ogagSUdppcBhNRjj1tZMYPuNnf+ASb0HEmkHT0F54Fdl9GOEPKc2adWHnS8x//xqLP7mr2DNuXlwlP279bKy0mKa0nFmbmAtF+xa6TvMbpwkf69zCUqnqxhxO0vVbn2PC+0NWrg5h54uk742ReTDpMkJcJoqlmCTC1An0tJD8a68Sf+0Emmd398wI+YmcH2Dpg0HsTIHirNLu0INeImf7MSP1d6KVzt/XFqPz1z+DHvKx8INblJbSWCtZ0itZ0oOT6+onq8wY9wB4/CH3HGqXUZhaYvIP3yE/6TpHVO+DXPsbwHbIjc6SezynyhPufUBghHzofg/+rua6nYK8rY1EXugjOzSDLFlqtd5NDfMm9r/K9UnsLSoCpenJFFf+zY9YHV+i+7XDBFvCGD4liljOl1h5vMSDb99k+K37yuoYNUlrOZWk5/XD2w4w1th0SpjOtmwXvLBxyg6ObWOXbNJTqQ0CqI7lsDq5TCAeVGlLho5maOv+V+kntRgRQhPEBxJEOhqZvz+t8sCzRe7/t2v4G/0kL/bii/qrOblWsUx+Mcvc7Unu//ebTF8bw7EdvA0+SpnirgGbQFOI4798ntTYkrIHdyRWvszIW/dJjS7S9coA7Re6CbU0qD5CE+r6lG1KmQKrkyssPphhYXAWx3J4+R99jqZjrduWZwY8HP7KSZYezTHyg0HsokU5V2Lo+3dJjS7Q/doh2l7oJJgIo3tV++Y4Dk7JppQtkplZZfHhHIsPZlkansffGCTW33zwgJqixcPv3Wb21iSNfU0kjreTONFOuD2CJ+TD8Bloho4QihVk5cvkl7JMXxvnwXdusTy8UG3fwm0Rki/2YOzSUl4IgWZotJzqwBfxk51T+heZmVWu/rt3sYoWiePtyqZd1xRT0VJOTHbRQjM05QC2DTDtjwVoOZVk8eEcTlkxH6euPOb2H3zIkZ87Q7g1Un3XHMuhmM6zMrrIo+/fY/gv7pFfzOIJ+7CLVpXxsp/wRQN0vTLA5IePKaULFFfzjP1kiOy8Om9P0Evn5f4DIyR+4EOItUl3PaHpCmzw+pV4b+dRRO/pNSckN7ZPkVxXnnBdWtZtv1atvY1TVUqyDu0DaK/8EvLOO8jRO4o1YrlMkQ07aIod0pREHLuswCbX0fBJGhTSF1QMllAUeecnMD+ugJ9ibs3mu3rOWhV8ECdfg5YepYXzxBMSG0CRbReEqtdPQGML2rkv4BRyypXSKiMfXoFwDHHyVZWavX6/clHp2pSLtcsXNZ6NCpCzvgr5NGJzqtSTwvQguo6r+qUX18ps7lKW5wptrfNg7nXWDBRqq1H3AprA3VdX10Tbxb5/GUNAY3eMrhe7SY0vb9AVsUs2j98b4eiXTxBJfrzGIRVB+rnBWaauT2xJ0zK8Bj0v9xFuceUcpKPSnRZHVN9q5ZW5R2pC3dtiRunU7KM+9cRBmWc/jXa1Mg80Q95tWDQbQ/cYBBJhfI3B3b9CEvzx0IYFq3LZQkdH13U1TnRqtzGFQpGZmVmKxRrt2C5iX0CNXbaZuTfD9N0ZVmZWWR5PMXZlfM0qeYcL0nW+k6OfP4rhM9aYDTtQltXXFcR965rZ+pu9Nce1dspHvdou221flxaPqDTqKhWJQGiD09NmVWg95MMTC+9i4iPXnaJKvdGDvm07ksqKdsPxLnr//ldZeOsGiz++S2F6CSdfcqldEqHr6EEvnliYyNl+Ep9/gdDRDjTv7tX6haHRcKKL8PEu8mPz1c997TEiZ3oRxu5E5SqrVL5kE52//gYNx7tY+OFt0vfHsdJ5nKKFtFUjLzQNzaOjeUyMkA9/d4LouX7Cx7qqA7Kt9dUxI8GqePJeQg940by7E47V/R6iFw6x8NYNinMrAJjRINHzA7s+1ifx9KIhGaWxt5nJj0ZZmVjm+u+9z8Pv3iHSFVNghqaRX86SGl4gM5deG2AIQbQ7zslfvVi15N22bXGUbsrQX9yjlC5iFctYhcqPshgspHKUs2sNfn45x0f/+kd4I34Mn4nhMzC8ZvV3M+il83If3a8OIIy1gW2lk4v2xOn59GFWxpeUI5KEpaF53vs//4LmE21Eu+OYQQ9OySa/nCM1usjyyDyFlTxC02g/30XiZJJ7f3RVWZHXGRUmQtvZTs7+5stc+b9/zPLwPNJR7g4LgzMsjyxw779dwx8L4mvwIQwdp6xAk0Iqj5UvYRUsHMsm0hnb0cGncr7h9ijnfusV7JLF+LvDWIUydtFi7s4US4/muBPy4Y8F8YS8aIaGXbIp50oUVtzyipayaJQS0+95Es3pYwqlH5SZXiE9lWLyp6OYfg++Rj+hREP1WRGawC5ZFJZzpKdXyM6nVaqee06+qJ/DXz1F87G2Pa2wC03QfKKN5MUeHv3ZXQWo2A4zN8ZZGV8i1tdMMBFGM3Qcy6acL1PKFCimC8QHErzyT7+At6H2CqMZ8ND32aNMfjiqUpik6wDxhx8xfXWM+JFW/DEF/pcyRdITKRYfzZGdS+NYNuH2CIe+coqJ90eYvTWxU/p5XaFst7uIdseYuzOFVSgze2tCPSsCot1xEieTT3Sk+iRQz1qiC1786pZJ9zY7qBQXjw8RjkGkCfzhTRbWtrIUFwaIGml3DXHE2c+5QIZAxNvWQCJZdvVbPEi5x8nO+pTkRCei4RuI3jPIyQfIhQmlv2OV1HjEF0JEE9Dai0gehkizAqGoo+xKOV4/4tAF5TY18QCmh5GpWchn1LmYHsXUiScRyQFo7VNA0PpFv23L0BCtvWv3R9OVAG+tsTuw4dq39KBd/gZydnTt3gYaFENmcxkt3Ts/A9IGp6iOq7n6VLUi1LhmP1xHqL4CaGqH5g7XPUxp/InOo0pseTfh8SGOvqTS70DZxG+nM7Q5TC/i8EV1fUGxggL7s/k96OENeTn8uaM8fm+E5cdrLDrpSGbvzTDyziNO/cKZj41VU5kDZhez3P3WbdIzmzT6BMR64vS9fgjTt87WuqFVMWa2GzPoxkawcpf1KeXK5NMFBIJA1FfVfy3ny9iWgy/k3XfK2JO0ALfbvtY+ju1QSBfxuWOtvYI19Ybu0TED3j0xWiUSw2uguwuemUyW3/+Pf0C4IczXv/5lbty4xQ9+8EPsGmPQbDbLo0dD2wI59ca+nvbF0SXe+90PmLgxiS/sJdYVIxgPoj9hBU4ATQNN6sSlraiOmqEA5y1AilR5yEJXwmwVKmkpDfl5CLSAGcTtRd0XwYHcPOQXVceke6ChC/RNqL20ITsDBTcX2PBDQxdS2wpGVOuSmwOrCOEkkt0DDDuFEfbR9T98luRfe7X+OUA5C5lJ8DeBr1GBPUEfRnD7l14IgdQ1/J1NJH/lNeKvnyL7aIr82DzllRwgMYJ+vO0xQgNt+NrjGK6exa4H7O4kyd+V4NA/+UXs4hrlXPMaeJv3xhSppDSY0SDxT58icraf/OQCuZFZijMprGwBpETzmpiRAN5EFF9nE97mCGZDALEDnT/Y38qh/+2X9+cKognMWGiDSviTzwcC3c14ElGK8yuAIHQ4SaC39anRkT+J3YfhMzn2S2cJtoR59L07FFbzrIwtsTK+VL0nFX2aSghdo7Enzgu/+TKdL/U92TbYdlgYnOHeH19TgrfVY20SU9y0T3p6hfT0yqZxqnLc0T0Gpt9UqSY1HnfDb3Lka6dZnUwx/Of3KOdKKn1rPk32hxmE9kgx7GRFK0udo+EzSb7Yw/nffhUz4OHxDx/sCqhxa4juNeh94wiGz+Tmf/qAudtTlPMlpf1UtMgXLUU1XX9utdpFrYbD0ObyXHAofqSFS//gMwTiIUZ+MEh+KavYPAULq5Aht5B5YnlC11yw4yCm7io2i9AE0pKKNVK0KKQU0FZ5Niqx9bkVBBMNHP36aY79wlmlx7TH8MeCnPjrF8jMrDBzc9IFa5TVZW4hs6mvB9yBpC8S2LJKWa2fex9bTndw8lcucv3fv6sGy1JSzpaYuTnB7K3JarsrbWeDY0OkO86Zv3mJnk8dprhaYO7O1L6sOyv9W0MySvJiD4sP5hQzqKT6Dt3UaTvXRbj9E0bkk6I6SY4nlW5L3VFhy25kHFRTb0pLyMw9hK8DAj1UBakqEWpEnHh13XEUKxZpIbMPwMoiwidA34eQqQuCSIkCRbpPIJKHEKW8cquqpDoZ7oTN46uCRU8ET2qVo+kQbVG25APnEKWCq+viMjMMj6vp4qkeu67xhcssEU0d6z7T1r7bHKVlZPo2ItAF/l5l293Wt/6AawDR+jKaOhHxJNtGOYVcvYHwtUFggO1pyzWOX08Il8kiUI9FQxOibUAxjnYzDjO9iP6zrDWyu2DjGB7oPY3oPbVh35/VUWB1Aed0kiNfPMaV3/+wykwGKKTy3Pzj68QHmkme7UBz2/jnNS5e0zkrcu87txl6+wH2pjmCN+Tl6JdP0Hw4UQUFpARCCfXzDKKQKfLhH91k6t4cgaiPF3/5DC39TUjg8fUpliZTnPv6SQzvfkT8lemD0MSu9ANty0HXtS0gUWYxx5U/uc3Zrx4n2l6fkcyewi1SMyuaeXsL3WtWjTaKxQLvv/cB0ViUL3zhs3zwwYf8zu/8O1pbW9A2sUAtq8zi4nZpu/XHvoCalakVFkYWCcYCvPp3Xqbv5T78kYrQ3843Ujc0PAET0mOwMgqJM+CtIdJVWIL529DYD6F1nUNuDmauQPtLCqhZHxIoZSAzpbaTgC8G/k3ghZRQXFVAR3ZW+c8HEuDZhr3gWLD0EIopBYyYT89JQKUlaXh2C1xkpmBsDJpjEN+oebMjTdYdxGg+D4GeBIGu5qporruFmgBpWvWQe6b+CgGGhrft6VpkVuuja5ixEGZjiPDxLjfNaX3HqJg1m3MTa52PEALNa+JLxp9qXZ8UlQlTaWGVciqrUsMCHiJn+zCjB0Pp/q9qlPNlAk0hzv32q4STUR599w6px4tYxbJivlUfNYGmC7wNflrPdHD8l86RvNiD4a+PhSY0UU1dehqhJuzbsMYqE8yOKOf/9msE4kFG3hokPaOsmZVavkTauO+PwDANgq0N9HzqMEd//gVifU0U00ViA82sTCxXy6wrBAip3Hq6P3WISFcjQ9+/x9hPHrHyeIlSruROsjcCCZXBj3INNAm2hEle7MEXe/I7UhkIxgYSXPx7r9N6ppNH37/Lwv0ZCstZnIo7wOby3HbQ8BkEm8PEDyXofeMoobZnOMDYY5h+k+5PHaawUiA1skA+lau6HlRSNzcsAgiB0NVzF4gHaT7WxqGvnKLjxR68kSe7w21hmVaOWQFUTiW59D+/wZ0//IjJjx6TX85V72uVNVpZ5RIauqFh+s0d06aFECqV7WunMAMe7v3Xayw+mFWuUo57ro5dPa5maHgbfLScSnL8F8+pdC6vQdORFnxRP6VMEc2j1z+BqlEfw2fQebmfR2/eVTbwbvgaA3Rc6nVdqT6JJ0X1WauV2rI5Kszq0gLIEnhblT375vsoLbDSSKdUU4jX/WXTod0FPysLdkYd4ylEFdgHpZ2zg37Ofiagwl20lJquWCA7MEH2tNhYz/0BxUiy04pVU9n/Cfs+qQwpJQgHnKy675qGqLc+T6yv2yYtz8DChJtypCPa+xVbaxex3bP1JJfWOAAAIABJREFUrPf9yx7ekJeT3zjD4tACQz96VF0wlVIyd3+G93/nx1z+n16j7VQ7uqt19izBmmofJyG3nOPed25z9fc/JLdpcUo3dXpe7ufol4+rPmw3AOg+6rU4lmL06iQXfuEkzb1xGhKhyrSH1kNNNHZE0M3a6Zz1hlWyGf5wjOaeGI1u6hnUPrfKd4V0kZErE3S/0E4g6t9Qtr/Bx4k3DhFs9O+5Xk+6rkIoh9G2892E26PV8cxewvAZSutPQCQS4X/9Z/8Yj9dDIKCOeenSRf7xP/5f8Ps3lrG8vMw//+f/Yt/PwL6AGk/AgzfkJRQPcuj1Q8S69zARd8qK1VIeqA3UlLLq+0gvsO6GBlug7SIEajSeQlPbhztg7josD9UuWzMgdhgiPTD1gWLhbCNEuGF7u1SbTlkjJQs2rojU80DulOK1/piusoXLStqm3jXKXd+AVD/XBJpu7Fjm5hS13YhBPsuGdK1TA1FvXns9x3vO4ZQtUlceUVpQaU/eRJTImT5EnZb3n8SzCatQRloOoZYGTv3qRTpe7GX66hjz96ZZnUxRdi3UfdEAjb1NtJ7poPVMB8FEuG47buEK7L7yT7+4rxX+jccUxAYS24InFRZXtCvG+b/1Kl2vDjBzbZyFB7Pk5tNqNUsTeIJeQi0NxAYStJ5OEj/aijfkAwGekJdT37xE5+V+pJQ09jatOR08sYIgXAZIbCBBQ0cjA184zsLgDIsP5lgZXyK3mK0yfRR91YM/FiTcFiHa00Ssv4lod7ymkPD25ywJNIU49JWTdFzqZWFwhoX7Kt0qM7eqNHdsWaXLBptChNojNPbEifY0VYWL11/Xqs7QNimrapH+2bHiKuXrXoOBL56g/UI3y0PzLI8usjq+RHYuTWElTzlXUgNfF+jyhLyEWhuIdsdpOtJCrL8ZfyxYXT3ayBhzQSxt4wDUzpcopXJ4GoPoPhOxrt/RdI3GrkZO/eILJA41szA4Qz5bppgpYrmrpYbfxBv2YegCf9RP4ngbpeWMsjbdIS3WG/Zx6MsnaTnZztS1MebvTLM6sUwxXcCxHQyfSSAWJNoTV1o9p5OE3HcSoPNyP6bfg1Uo4wmrtLc9hxDEBpqJH2khPZ1S7GBN0HSklfhhJSr5cWoq1AqxTT++U3r4XlLHnzhOYOuoq+5jSBtZnERIGzzNSKFVx0I7Xe0N4yFV4NbvhIkIHlJgg741XaWe86oNAO0cu3lO9nK8Wm55sLv67vXcnvVx9xsSlBjzxCBk1OIDvhB0HftYRan/qkSlf27sjnHxty5TWC0weW286rbjlB0evz9KKVPkhV85T/fLfQRigSq7Zv1x9hySjYL0Esr5EovDC9z5k1vc/95dsouZDY2WZmi0nU5y4TdeJJJ89q5gUkocW5JeyDI9OEchW8R0U5p1Q8OxHVbnMhSzJfxh31pjKCG3kkdKpd9WyBTxhjyEXdvzXCpPblW5WPnDPoKNfsoFi7mRRa5+6w5HXu2jXLAIxQMEotsDH/mVAuO3p7n27TvopkZje4SGRAhvwENuJU9mKacWEisaiCWbXCpfZe3opk4pXyIcD2L6TcoFi/RCFrts429Q9Xois0cIOl87ROu5brVYU+cYsVYYfhNfYxBfYwBf2E9/Xy9C13Ach2g0wqlTJzl16gQ+38YyFheXSCQSaPtkX+/T9amJY58/ysj7I8zcm8Ef8WH6zbo0akANZDACqmO11mxhN4Tt2iEb7kPhWC46LxRYo7uN5zoEWjX2unqPxDanWN3OdfrYboJfAS7sosqXNYPgaWAz1XINdbUV+FShsmpGNa2rWn/pqP2dssqvrfyOVLnQaGuDF+m4x6subYNmqgHJxhooVXHpUvF0EymMNQBH2up73aymbCkLcHcf3YOU7jEdV6tAN93r7a4maSZSM1QedKVYp+ye03r+vFDH22Vq2F/VqFIqZ5ZZ/ughTrGMMHQazvTif87Mnk9ia1SZFkKl/TQfbyN+KKHyf4sWju0gBGiGrvRh1jEC6tax0qCxv5nGvmZq5/fsJepog92BkSfsI3mhh9bTHeq8ypZKPxFqsq2bOobfo0AY95hWpoBdtGhMRmjsiGIEvehe84ll1qyDlBg+k8b+ZqK9TfR+xsIqll0xZae6ndAFmqljeAx0j4HQdw8GV7bTDI1gS5hgIkTHpV6lWVO2cUo25UweoWt4GgLoHh3d65anbV9ecSnD9F/crgIQ1e00jciRNuJne+AZgq52QaWV6j6TcFuEcGuEjpf6qqK5ju2spQKh+l9N19zzM7HSeebee0AgGSN2qgthrK3CybLNwpURiotpWl47ilnRj5GwdHOM0T98n75vvkL8XC9y3WPnWDaLHw4z9ee3yM2uYHoMTv2DLxLojFdBLaEJZNlm6s9usPjhMLPfmiD90SNO/tOv4W+pzTCtXEPdo9PY30ykO86hL55ULDf3HCsDPsNnKoHode+k0iyKKNHiisjbPm+LtB0lwO+G4TfpuNSLv/HpMW93V6FKPy0VI6Qiqip0Ne6p9tlSgREIamq44I5BhKH6dHjicTcCfDZgg3BZRRv2MZBCX1cH3DpsBpIqddDdMZ1btp1V6TW6D+EUQNjVukixmcUk3XKttUUsYajxlvv3hrKQoPuBwDbjPUfVQRjq2lXPSyjnIZQI7IYFsQ3XbFM7L/Rtrn/tqKbjyzLgCiFvurYIfev9AHdxz1b7r7sO1NqWikhvHdtKa20MuhMjBtaun9zDcZ8FdlMpa3UR+fguWJaqV6IL0dzlAu3PoNxPYkMIIUCH9jNJXvmHr/Pev36HiStj1XRSp2wzdWOS1HiKzhcf0f/6IdrPJAnGgxg+Nf+stdy83TtVCwiUjsQqWpQyRRaG5nn8/igjP3rE4sgCVmEju04zNFpPtvPy33uNtlPJ5wbKlwtlhn86xuCPh1kcW+bGd+/R3Bvn3NdPYPoMhj8c5+7bj4glI3zu77+Cx29iWzY3v3efxfEUhscgm8rTeqiJCz9/ipW5NB/84XVKuTKOI0n0xXnxl0+zMpPm1puDjN2YwiraTD+Y48irffSd70QYW8/TsSXTD+e5+eZ9xm/PYHgNGtsbOPWFoyT6YsyNLHHrzfssjqX4yj/5NIm+OMuTK7z9/3yA4dXJpfLEklFSM6uc/PwR+l/s4tabg4zfVk6qps/kwi+cov1YCzxBd0fpNa71A3u9L96In9O/8RLFlTyN/QmEpjAOTdP4whc+S6lUxuPxblnI8Pl8vP76q3R0JPf1TOwLqNFNg77LPazOrPDDf/UOg289INYdIxD1Vwe1NasmINQUovelHnTTrxpDK6c6mHIG8gvgb1agiF1UIIrhA6RK9Vm4DeWc6piSlyG4m3zmPYRTgoU7kB5X+jT+GHS8uk7zxn3Ry1lYeqAYQFZe1c/XCLEjClQCSA0rbR3dq84l2KpYQcuP1OCg6RQ0dCIR6txTQ7A65p6vAE8YogNKc2f94KG4AjMfKVaQEBBKQvwImO5KUHYG5m5A82nFNKrUe/khpCeg7UXFaJI2LN1XKWGRXlgZWTtmtB9iRxXwVNHrWXqgNH4c136ucs6JFyDQ/Gzvy89AVDoJp1Bm6b37ZB8pBx5PPEzs8lH0wCerOB971BgUaqaORxNIr7424dTdtCWtDlHGTbGeFVbPjHE9g2M3oNBOZUukAiSeINQnhMApWYz/yUfMv/8Qp2QhDJ2+X3uV5suH91SPymRG2o46HmB6DfCqCbfQ9SpwUKvue4n1aQjrz7u4mGH0997HjAQ49Nuf2SDkLXaY0BcX0gz/wXvoXhNfomGNuahrGEEvsTPdz0RfQEqJtGymvn9LMbO+eFqtVAncVDpPXfnZlpTMvH0PI+iloS+xwY2vtJpn9I8+QDN1Ei8f3rCftzFI5Gg7nmhgy7XRDJ3my4doONTK+J9eY+GjYbwhL8HEJlFMR9L9c+dpefkwo//5fbJjC3Uxy6opvIaGJ+zFE64vlWS379tOUUnjWngwy8KDmWp7EW6L0nauu8pOeq5RAWlkCYozyMIMODlAAzOK8CXBjAECnAIyfQeEjggdB81bPS+QUJhE5kYRwX7wtqmxiSxDcQ5ZnFZgCQKMBnVcTxwp1zEJi9PIwpTa384hC9Ng51R5vnbwdwMOMjMIdn6jHkxlElWaR2YeIPyd4O9S4ExhDMopKC+DpSOtbLXNFb52CB5mgx6NLEP+MbI0D3YBNAPhaQZ/F1LzIyo3zkojM3fBzqsxqRFChE9t1aixVpGZ+whvOyCRxRlw8oCO8DSpeurBjWBDcca9Zrl1YAkgDISvFQKHtl9crBV2VunvmI2g+d1jZ9z73Ijwd4ER2QgUWavIwoS6bo4Fug/hSYCvHTTfpm3T7rZLalvNi/AmwJfctK2jtIAKY2ClFZhixhGad0P/Wd3ezqjnqrTgLlh61L3wJUEPbKxDeRmZHwNrRZ2XJ4bYj15Qrai8L+UCcugaLE6qsj0BRO9pCFYA40+QmucRlZTVjnOdfOofvcGV//enDL39gGJamSlIR5JdyDD45j3G3h8h0tFIy/FWEkdbiSQjBONBfBE/nqAH3TTcqdK6vrv6eKmUYNtyKGVLFNMF8ss50rNpFh/NM3tvhqXRRbLzGayStWUsqHt0ui718OL/eJnk2U7VnJZtRT59RkwwTVeOnp6AybFP92P6DMoFi1d+7TyR1jC+kAIMTnz2ELmVPPPDS+vOF7KpAnMjS7zxt18i0hJG9+gYXp3Fx8ssjqe4/KtnibY1YHgMPH4P8a5GTn3hCPMji5z/xkm6TrfhCXg2LJJtrJ+g43grxUyRXKrAy3/jHLGOCN6gB03X6DzZimHqvPkv31FMKamMiXIrec793EluvXkfX9hLV6KdiVvTGKbOo/dHOfeNkzQ0h7j6rTvc+O49En1xTN/2beXTBMt0j0HyUu/aAsK6Q7e2bu82Ggj4+Rt/41fwePaujwP7BGqm70zzw3/1Dsvjy+RSeeaHFhSb5gk+5UJA57lOkmfa8Qd9CrQo51SDvfxIAQqt5yF+VAEehm9N2d0fh+ZTCrxYeqDAjGcdwlDpUd4oLNxSwEQtyz+7oAATXyN4uhRwkxpSwsddn1aaNlZWgTWRXvA2KAAokIBgAlbHYfmB+l33qnOcvQ7hJIQ71fUppLaes1OGlccKvGnsV9ss3lPgSesFde2sAuSXtu5bzqnPK6wZKZW+z8qIqr/hh0i3Aqg0zxo4VM4qjSDHVulgOOpcygWI9qlz+yQ2xNqAzV3BVX/gFMukrjxi9rsfYWcLCEMnen6A8IkuVyj1L//goELVFK7w617o3bbbqGu6+HhTCWyHwswKyzcfszI4RSmVRWgavpYIsTPdNL7Qo1JAnnE9rEyB5ZtjRE907MrifrvYlVaBrtH0Yj/+tkYWPxpi5od3KblC5HsezDqSpWujTHz7Ck5JrWZWWC0Nh9uIne8l0Nb41N+Jzasg0rLJPF7AGw8pIKzesqS6Lu2fO0nHl85scNoy/B40V8C8orujNMHcDTSxBXDbkE61Xs9lnW5Y5ftyusDilRECyRhOyUYzZfX6bT7HmlWXEjPsJ3osycyP7pGbSRGJBKp1zY4tkJtapvMrZzFcm2npOEhbEupppq8jXgW6NqTWIvFEA5hhH76mhtpgCSA18MZDmGEf3sYQ2fHFmnWsXOe6r50t3fZ23Rrruuuy/hqyjuGzOb3rSWHlS4z9ZIj8ktIt0AyN1jMdRLt2dnt7VqFAGgtyw8jcYzBCCpiRFhRnkaUlRMNJMJsU00XoUJwBXyd41oFdsoz8/9l77yDJkvu+85PPla/q6qr2ZrrH2501s94Ru8DCEgAJigBJBUgdRUq6oM7oj4uLi7j740K6iwspJErBiBOpAyNoBUI0ARJcEFgAC6zF7s7OzO54296b6ury9UzeH/nKtZnu6ZlZLBbzDQxmtipfvnz5XuXL/Ob39/2VpxUBoYdRyhFXER6F6+ozM6k+qy4i7SVE9CgEOhsiW6+ivhNCkR9aEIw4eGV1nBCAgdCCakFeXYRQWN1n/zoUuZNrtEEzEEZCKUacHOgRRKgPpSwBjASt45BUJImw1LnNEDgZRQ5JBxE5gKxNh/UQIjSkSJDiqCIeaoRKMzxbkQhOQfWfEVN9bK8gC1fBqyjSSZiN8+fOgxFThJZ0kKVJRVqE90Kge1MVyuY32lXnszMgLDAiqg1ODoojSLeIiB9XfQ6qbO6c6nuzXRnWOqvIwmVwi4jogYbyyVlVZd2CXzagiJvCFXALiOhBdU5Q/ZB7X805rQ4157QzSK8MrPH3cfOqXjsLVru6H24BWbwGTg4RO9xor5NF5s4qYstKq8/tVWRlnroC61a6q2UO1vINVMvIkfeRF99UKc2FBt27EYOHbt1E+B5uGS3ju09+OxWHcHuYg586RHZyhen3JlvCi6XrUVwuUswUmbswg27qBOJBwskwgXgQK2JhRQKYIRPDMuohUjVzXNdWmR3tkk216BM12RLlbLmulr5ZBt54b4K9H9sPEkZeu045W6KSq1DJV7BLNp6z84QkG0IIBh4aYO/HDiB0QTAaIBgLYAYMwm0hQvFG6I0VNrHC1rrpmNCga0+KngOdyifWR9feNJ27U5x96Qpde1Lse3wIIcCwdELxAEbA8MOO1m/IrIUVMgnGVPapcFuwJUxKN3WCUQutmScQyremYyhJvCtGe38buqGxNLHC7NUFFkaXufDyNQxLJzO9SrwjglN1bkrU3Ck0+0WtvexmtaSUEtddf79DoeBPNvQJVM74tv422m4lLk9AciCpfjRCKALDLigyobgAVhSKi5Co+ERNpEEQmBGf8CgpEuSDgNCUGbEVhdVRZXC89oKQEEgqhY/wZag18mP5kiJEaubDmgFJ5SBPbkqpZNK+s3t+Wnng6AGo+qnfEkMQ7fWlrX7YVLOaRkqlXul6wJ+AVNQLPDumzhOqKVs2GnDk+u+kBLuk6kwdUgQNvqS3dt7yisqq1XMCkvvUZ64NC2cVuaMH7u09rIWUlKeWqMxn1S69ACdbJHdxgsUfnaM4Ng8IQrs66Pzkg5jxn5Bk/g5DSkmlaHPyO5cZPtZD795bD+fKZ0qc+cE15scz7H2gj6NP70bfQHZ5tyFdj8z744x+/XVy1+ewklEC6RjSdshdn6M8u0J0dxe6L7e82a7KZh4R2yorIT+6wOg33uTg73wSMxFuqWc7XhK3WrZloqoJYvt6iO7pxqs6zL92actr2ApSSkqzKyy+dY3ocCfh3iSe45K7Psv8G5dpe/sa+/7pc0SGOupy/m23d4tr26j8VsduVF4IgRkLEexMbKgAAvAqDtkrM2QvTVNZyiF0jXB/O6kHhwl1xhsjsicpTi2zfGaM4nQGpCTQHqXtSD+J/T0IU8fJl1l46zorFyZZfm+MwtQyTqmC0DQCyQgDn3sQc5smepplkDw2wPQPzpO9OE18bzdC15COy8rFKYQQtB3uU6oxT5K9MsP861dwSlU0S6fvE/cRHW5VUbaYp94ELX15k5+1V3VYvTrLysVpKos50ASRviSpB4YI9bS19t3kMkunRyjNZfGqKpRPGBqRvna6P3YYKxEGT1Kaz7J8ZozCxBJC14jv66b9vsH6b2rL50LC8o1Fpt8ZrRtfBpMRBp/aixm584rIdQbbzWhuqr2siAYrjYge8he/niJqcu8ji2OIeEKpOQJdyPI0sjqPsNobYdBOTqlWrHRDUeJkkcURMBOKiNDCqIXuInL1PWRpBGG21ZU5IBVZ4+SUYsdqRyld/DkFPjkR6ITSKLIyiwj2KFIF1CLdXgKjTS3qEYqIMWJqsV+eATOmsgpptYWHaO0MPwRLxPYrIgGhSIfV01CZ89UvvspLWBDo8QmmJXDWpOBtuRkeyJIiQwLd6rrcgqq3Og/ukGq3dBXhhVRkiJlU/9YCyNx5hB6ok0s7IgTcEiK2RxFtQvdVUmdVvzmrKouUtJGlUUWyxI5CoEu11ysrBVF5QvVNoEsReqUxcFbVPQ70qLKygsxfgtKkeiYCvU2EU1GVDfY3+iH3/hpSxIXSBNjLiMhBCPWr+y9tRW6VxlS9oQH1fJSnVRsiByG8S5X1SorwsneYTcVzYfYGMpdBmOoZk6U8zI0hx8/7KbmBWDviyJMQa9/ZeX4KsZ2x5W4SVm7VYfHaIpmxZVYmlslOrrA6s0p2WmW33JQ0kcpzxXM87JJNfi5Xb7MQoqGCEGvHBJ8Uutl13wS52VXe/M+v4TmuOr8n15j3tzSxjmZhj2j6e4PLaimr+Wrt3c/uwzCMDUO8Wg5uIhEabRC+RUnrGdt64jz7Tx5h7toil18b4bU/fZeP//MnSHTHGu9xz9vynVibl9UNzWsJGpq7vvZ3U/M1TSW/0PyQ7Fp5w9JJdMU4+MweQnH1TgnHgwTCt6dSuROoPTuLi0ucO3eeyclpbLuVQDZNg2eeeYpduwZ3fJ7bImr6jvfyxf/n843dvluAHjAU24erwnPKGRX25JQhNgjFWUVuOCWwEnWCYKvJ+R2HqKVVrD1pGzygze1xlSRYKYQcpbDx/PjaWjEj6IdyCUVqWFFF3uiW/+L3JzCRblgZgbnTihyK9iq1ztpdF83ws1CFEGhII6jSlmdHlZondGtu9YAilaL9ShYLKnZYdYd/ub4sWjQ8Kxrtqu3+3qNqmiFdj8zbV5n6b68hHQcQSNvBKZTx/LTlVkeCni8+rrJXfUTUNADVss37L18jlgztiKixQia9e1NcemuM6wIOPzGEvt0MQ3cKEgpjC1z/ox9Rms4w8MWHlV9HLIT0JNVMHs/xCLSrcMN6WJvtqoWi56HpOlrAUAvgJtLFLVdBCHTLwK06SFtlrdEsA80yWsY8r+rglm1Wzk5QWVjFXi1hr5YApegwQhZSa4yVbqmqpMQBE892lFpFgjA09ICJbO5GT6rzOyrzk9A05e9htHodtISObKGgvNVO1oMmvS/cR9fPHUEA1WyRiW++w/R332f+jSvs6k02+kRKvKqLZzt++zQ0S69/30xweRUH6XroQRPpSdyKrd5dulDeOvrGz1NDneHhlmx/2G708ZrCuOUq1dViI3uXACNoIfwQmNLsCqN/+RZu2caMBXFLVWZfuUjm7AT7f/NjBFLq+SlOLXP5979PdaVAqLsN6Xpkr8xQXsoRGUhhmiHcqkt5cRU7V8azld+DUpF4SnWyzdlnTf0S3ZUm1J0gc36SnueOYMZD2PkyKxemCPe3E9mVro/3mqGjWTrFa8tkL02TPDKwjqi50ygv5hj9q7dx8mXMeAi3bDP36iWWzoxx4LeeI9iplJzFyWWu/Jcf4BQrRIc6KC/mWDx5g8hAitjuTjURlJAfW+Tan7xKeS5LsDOOV3WZf+MK6Yf3sPsrT2yL5Krmy9z43kWy42qBJzRB17E+uo7eeb8CKSXVYpWJc7NUS3bj9goIRix6DnYRjPobK9VFpRaxOpUqGH+3z4j7yoQlpYDQzQYJUl0Ad5dPyjTVEajVIRV54ZUR1m5fUVGrN6oUL3ZGkRzaGpIq0KWIgDXzl9pCBT0CVidUZny1he/XZS8rIiK0y980ojEnUfJMaptIojnUqXmuKASYKUUC1BQjRtS/Zj/8Rl9DiG/nvgmfNLI6GvXqETCSUJ6sZztSK8Kq6kMtRD0kSw+rf3u3rg5pgRFT/ev3D3oIYbarMC/PV1G7JXXvjKhPCkmUd5CBMFPI8pS6d4FORd5UF/1raWuURVf1lsaRdgYR6Fb128vKcNnqbOlfYXUhq03qOK+q2qQFfbIKv15N1Vu8oVRZoT7wbHWsFlLXViPu9Agi0K1CzXYCx0ZeP4O8/HZjdHQdsH0fSoBwHHHkqYaaZmdn+qnC9seWu4fsVJaX/s8XyYxnsEtV3Kq7YxIFaBAxd8XUCJyyQ76cuyt1bwSpibpn31o0D1d22SE7lyM7n6ewUmJxLEN7X8LPRrV+FSslLIwssziWIRC1iHdGWZ5cwa4osYEVVv6EY+9NqwQBfQniHdHNN1UEhOIB7LLDyKlJitkyqcEkwWiA/GKBpfEM5XyFpYkVQvEAnu+HuPZaNE3Qf7SHyfOzZGdXCUbS2GVbhXfd0XnnzjE3N8+//bf/gZde+j5SSgyj1RstHA7T19fL4ODgjpfEOyZqhBCYQZNEz/q0kyo9ZrNU+yaTFamBFfFTaS+oSUO0R/nUlBaVsiPS67+EP5yoc5W5SaUoka7yr9ENFUa0LkyqKX25EE1kx5orjHRD35NKObRyQ6UGj/ZA+qgibGoQSgrs08eqQbp/a701stN6oxuLxA1HQaE3Mlutk3xJCCRUKFjmWmMXKzuq2hW4xRTjm2AnWRXuxjnv5ETbq9rYmRxusdLodk2gWQbBvjTdn3+EjuePo91GOtftZuO4m2gOV/JcD9f2dxv8pnme+kxKiW5odUnqZm20ggYDh7pI97f5C9DGeTxPyVillMoc1dheuMetwquqRWHu2iyDX3qUwS88jNHkJB9Ix9ZsgUhKMyvMv36ZlfOTOIUywXSc9KN7SZ3YXQ8hcfJlRr/xJpql03Z4gIUfX6EwvoTQBPGDvfQ8d5RwfwoEuMUq0y+9T+b9cVbOjVOeX+Xy//sSRiSgrKmGOxn+lScJdKgFq1u2ufEnr2K1hUmd2MPiW1dZuTCJV3GI7Eoz+IuPEOpRY4lbrLB8epSl06OUppbxqg5mIkzyvkE6nzqolENb7KbcEQiBHrIw4yGEJjATYbqePczCm1fJj8zjVRw0y8CrOqycn2Tp5HUKY4u4pSp6OEDiYC9dzx4i3NeubocQ4ElmXz7P6tUZ+j/7IKtXplk6eYNqtkigPUrfZx8keWxw04mHdFyWT48y9e0zxHZ30v/5Ew1D3Sa4FYeJb51m8Z0b9br0gMnwrzyhzISBYFeCvV99GiMcwIwGccpVxv76HWZ/dJHidKZO1OTHFsmNzLOE2pQfAAAgAElEQVT7y4/T9cwhhCaoZotoulZ/dgLtEYZ+8RFyowvkbsyRfngPe7/6NMLPlrSZqmczWMkIbYf6WHjzKuWFVcxYkNLsCvnxRfo+eRwzFqrfo9ieTiKDaeZeuUh+dJOMiXcYwVSUPb/2FHrIxIyF8Co24393iqnvvEdhYolgZ7yuesuNznPov3+B9geGqGaLXPxP/4AE0if2YEQVQTb13fcpTmfY90+eJXGgF892mP7uWSZePE3b4T66njzQSmSugVOyGX3lKte+ewHHn9SG2iPsfeEwodQd9tEAkDB9aZ5v/puXWJ3PNz4X0LUnzRf/9xfo2d/hE3Z58CoqrKU00lSHp5QymkUj+UAQEehQ4UzOiiIQvKoKMdEjDT8bPKRbUN8Vrysyol6v9P1JBOvSWQsNocdA6Bu/t6X0lT3dyMo0sjKHMNsBF1mZU2210kCT981m84MNxyfhK7ObSSKtQT7t+NkVqn+afWWEQGi6vzisv+SVYsdZVWSIZqq+ry6pMnqUm0rJtoIeqhMkisQSjTbVjIu9qgphc0vI7ElaVNmer8KWVZSZctX36HGR2XfXlK2qsl7VVyU46nizrUGkCaFUWbVQtfqxtlJIeWXk6pk19dp+XXZdAYVXVoSfT/qpemvXexveT64DlaL6uwYh1PojkUYcehxx+AmwGuPdRx7bHVvuItyqS24uR2lN6ut72ByRZIjeQ10YVmMMys7lOPPiRTJTWYSA9759kX2PDzF8YoDUQJtKgLEmHKdSrDJ6ehK77GCFTR78+SO0dSuVYTgR5PinD3H1zVEu/PAah5/bRywdYRMXWgCSvQmOPL+P6YvzZGdzHI8H0XTBpVevM3NlgUgyzPW3xsgt5Bg+MUD3vg4CYZOO4RSxdAQEdO5J07O/g0d/+X6uvTnK4liGYCzAQT+U6k5nyLsV1DZC3377JD/84St8/vOf5fnnP7YuRbeu6+zZs/u2hpDbUtQ07z5IKankKqzO5lgeWya/VMCzXaxIgLa+BG39bUTTEYzmOHYpVfYiM+Kn6Z5T6ppQWqlMCrN+KuxQ64D+YYRTViSNW4bex5WXDsDSJZjLtpZde8M2ZSV1RcyE08rcNzcOixfVC6zvicbuifTqL8365MD1d3JapMA0pHC149wKO5qkmFFlkjzzDsydUqFaVlx9Zt7mBLVuhCjVy7RcAMfPSqEbEAhBKIK8w+Rd3TyxmFfnDcfVuba7u7YFhKYR3t1N+xOHqMxn8cpVhK5jtkeJ7uul7aG9RA/0oQUbk50dw67A6rJqd9yPRf+AUBsQswsFTr10haWZVWJtIYq+EZxju4ydm+Xij8eoFG16dqe47+f2EE1uvHvdkFI2eMjaeVzH4/Lb41w7PUWlaJPsivHQC/tJdt9ZUkGilB2ZM2MEOuJ0PnWgTtKsDduoXX9pZoVrf/gyuetzxA/0EOzooDC2yNWv/YDyYo7+zz2IHjTr4T35G/Msnx7FTISJDKQoTC0z8TfvUJ5fZd9vPYfVpl5eZixIbE8XpdkMdrZE29EBgh1xtfOVjqMHG/daeh6563O4FZvVqzPY2RKBdAzXsqmuFOuhGgB2rszsyxeorOSJ9KUQhkbu+hzX/+hHVDMFhn7lyXpI1wcB0fQPzTIaWYj8J8Ct2Cy8cYXVK9OEB1KEepIUJpYY+8sfU5xcZv8//3jdu0eFVWVYeuc6btmmPLeClYoRaI/iFCq4pSrr9Lk+pOOxfHqM63/yCkY4QPtDDZJtXZt1QaS/nbbDfeBPhDRTJ9DWGBP1oEmkP0U1V6KyUsCrOliJMF7VwSk2PMQCyQhmJMjS6VFCXQlie7oId7fVlTn1587UlXrH917RTNVXO3n2NVOn/fguZl6+QPbKDJH+FCsXpgBIHu1Ha06XLYRKWlgng+7+YkYLmEQG2rFXS1RX/DlGIoR0PJyCIr+lJ6msFNAMnXBvEj1oEhARAukYhbFFpO8bUF0tsXR6lGAqihEOUF5cVXsQ6ZgKT7s0Q+fj+5BSUFktK0m2oTZZXNulnCky8eMbnP/GSfIz2Xr/DTyxh75HhlT60TvYJ8rny2Pi7Azz15co51v95sLxIG7T71m96zUwE/5Ct6ktVru/AK6NFZpSQxTHkJV5pcKxV5R/SmhXU+IEqP9OjLifFam53qQiDLQNfh+1OdwGXVJXSptt6k91Xil7ZFW1I9AUerVjNDbIaiqeuprndiD0dfWuu0ihI0IDSDuj/FnKvqLFKUCwBwIqHGtn7yuBLwfaXnHdV7O0zKmlCt2yOmgYMEs1r1tXFgh0IazU1uesqZ1aINWzZ7atJ1sCnSpsrqXeTYi3nULXoWcPFFfVH6eqNjrDMUR6ADFwADoHwdzg/f4RxS2PLXe3MR/MeT4i6NrbQXpXu0q+4KO9P8HTXz3RRE4IDEvHsHSOPL8PKUE3G79pIaDvcDdde9LKl08XvqePevY1Q2P/k0PsPjGg/OwCxpaKFits8sDnjnDshQNK2OEfc/9nD3PfpxqbrZqmYQQM0oNJdFPngc8drvvX9B3uxrB0hh/sZ+BIN56fPMOwtj5/Dc1ef06pSjVXwSnbW/oPbQQh1EZMsD1Sr3tqaoru7i5+4ze+yp49w3dlvLgtoqa+a151mT43w9m/P8/oW6PkF1S+c6RE6BpmyCQ13M7B5/Zz6IWDxLvjjRzoUqoXh/RU+FPngFJyhNIqu5N068qO+uK9pRHq/+oKV9a+eGvKkdZYvZZytQV6S/GNbqBfTq6vT5m6FSDYplQluuUb9S6t313aFmpki6+WCSZVPxTmoZRREs3a78xzlRrJLviZssqK9DKCijzB3ykAqPgZmoShwrKKCzsbGKULlYwikboeUt44mqmu+zanpxLAdZCTV5EX30HOj0OpoG5aIIwYPID26KchHNuiph2gUsZ7+zvI0Qto9z+LOPYkUjfuzHRbE7Q9sIfYwX6k7dafHc3U0YIWmtVIbXzbP/b5SdwffB10E/25X4buodur7xZhV1zefvEi105Ncvxje1meWSUzu4rnecxcX+IHf3aKwcNdtPfEOfvKDaoVm6d/6Tj6LS4wpSexKy7p/gQCwenvX8UMGDz1i8daXkS3D4mTr1CcyRAb7iTUpTy5NmurV3WY/eF5Vi5MsvvXnqbzqQNolkF5YZWrf/B9pl48RfvxQWL7evzrUNmGup87yuAvPIwRDVLNFLjyB99j6eR1+j/3IFZbBD1k0fXsYbyKQ3lhlcr8Kr2fOEbcrwdtI6NUj9UrM8R2d7L7q88SSKpMJNL1MKMNciyQirH7q09jhCyMSACEoDi5xMX/+G2W3r1B7yePE+pN8oHAX3AjJW6xSvb8JE6uTGRXWoUpAWYkyOAvPAya8oURmlB99vvfI3N2nOJ0hkSzybKE4nSGUG+SPf/k54gMphFC4NkuRshqXRz4SlDpeGQujnHjT1/BjATZ/dVniB/o3XSSoJkG6RO7GfjCCX9R73/eZCxcmssy84PzZC9N4xQrCCGoLBcUSdM0Fsf2dDH8lceZ+f45Lv3B9wl3J0k/spvOJ/YTTMeR3Fl1kwp/guhginBPgszZCVL3D7FyYZJIfzuRvvYPgovZELWxsryQY+Zl9btyCqrvqitF7EKl8W7XNcK9SaWsOT+JEQlQWcpTnFwm1K3SyAM4+QqV5TyFiSUKk8v1+y8dF89xkVIZFhcWcpz62uu4ZVul+hRQzVfIji+zMrZEJVcGqZ6X9IEujnzpQUL+RO5O91e1ZDN5fpZqqXrzgkIoNYNmIgJ9vh9Jc2Nqmw9NC2UjqoiW6rLyb6kuAkJl46mXEwg9jNRMFfYS7KMls1KN/rip2uEmnaJZiECv8iCp+oax0kFYXWwnG9LGVOs2zvtBQA+rECVXqXCEMCE46JvkfgDZHTVTnUePIiL7fZJu7TPhk1nCUGSbHkRE9q0n+uplNXWvNctX7Nigm41NL7eM8iLyUQ/9AhHes15x01Kvps4rq77SJ9Co16uwYUKP7UA3EXsfQOw64tsS+E+NrqsNLcOst+lngaSpYdtjyz18aCCEQDfEOhsA3dDRoxuPwc3Km9ZjBPpNNnR1Q0c3tqdiq/1uauRQMzbzlqldg9Y0f62/dXThW6XcGmphc+WVIrOnx5l5Z5TMjUVKS3nskr2tzJLN0HSNI7/2KEe+8nA961UkEiUcDmNZ5nprgDuE2zYTdioOV390jdf+4A3mLs8jPYlmauiGjtA0PMellC0xfnKCuYtzzF6c46l/9iTp4VQjbtAIqkmDW1VKFKErI1u3qv5d283xbEUsOCXIz6jv81M+mROCcAdSM9XLobioypUW1X/nxpVfixWFUAopdJ9I8b8vr6gU4aujytzXiikDYaEpAqTk11fJqnLZEUWKBOKqnGapthdmFcFkhJSvTCW7MzWQ58DSBdWuQEIZD1dWFfHTNuyHOkGdyKnmYO5dFY5UWVEmxakDjexLgTaVVnz5iv8yDTauXTR2mlSVYus5jfSgWlDnzU8rgqamjgqnkXoQsWMlioT5CbxX/wbmJyHejkh2qrrsqiKm9Nt+dDeGY8PsKCzNIJdmEK5zR88lTB3D3Nwk+M78wKWS9OazatLh7oQovD2UCxVunJnm6NO7eeQzh1iZz3PhzTGkJ7l2eoqlmVX23N+H5zPaN85M8+jnDhOK3tqEVdM1evekmBvLUMiWMEyd+fEMruPdYaIGPMfFLavwmq1SWNurJZbeHSGQitF2pL/u8WIlwiQO9pE5N07u+jzR3V3qAAHBzjgdT+wnkPbVMaZBfH8vmffGqK4U68ouoWsIU1cvCiFUmMuaFMBrnyMjEqD7+WNE/BCqjSAMjchAWpnhuS7Sk1jJKJGBVJ1U+CDg2Q6Z98fqqbrzo/MsnrxBdHcnHY/tq2dPQhOEepLK4M5RnixGJEB0dxfZi1PKt2fNyk3oGp1PHSRxoO+mYUHC79eV8xOMfP0NjEiQPV99htj+ni19R4ShozcpgJrhlm0mvvkuc69fpv8z99N+3yB60GLx3RuMfP3NlrJ60KT7mUMkjw6wenWWhbeuMfY375AfXWDfbzx7k0xft7cjqcKf+ll89waZc5Pkx5fofvaQMt/9CcKrOky+eJrp75+j/5PHaX9gCCNksfz+ONf/5NV6OaEJ2u8bpO3oADf+/HXmXrmI53oYkSD9n7kf01dDCV1Dtwza7xuk/7MPoJvN4SsQaI8iDB2nWGXq7ZG6B00Nzd4JQhckh9Pc/+uP03Gk965lpVudzzN3bVHF9N8UGsLqQJYnkZUZpVLQfV+8WriKFHX/DQkgTN9TZFEZ7FYXlerBUHOIetiJlYKipUx/zZRabNc23aSrahNN9W4Tqgqh6jfCfrrrqh96lUQpTtYepas/btkvq/tc50ZKjq3RskHX0ni5/vtbhZOD6iIivEuplOpKHI36QHWH1LvrIZT6yUwpAsxe8rNM+WNUTZWt++9fPaTuQ2VWPQfB3vVltYDf/IDysanMqHq1gD+fLys/muaMWVpAhdgVR5UfUmiAlhAtWQX8uaSw1H0vjflt8JX1XhVZnd/RBmhduaWbjc3LTcr9rGH7Y8s93MOHH7X3c3ZimfN//hajP7hMaSmvPH52+IgLXaOaK9c31ITQOH78KC+++A+89NIP+Pmf/wzRaHTNEC6wLAtd35nKGW6DqKmlT5s+N8Nrv/86c1cWSA60MfToEL1HuomkImi6RrVUZXksw/jJCSbfm+TCdy8RiAZ49neeJpz0J35GSBnlgiJIan/Hd6lB3vR3fd2K8mqpZBSREUhAcV4pcQIJn2AxlS9M5ooiEjxbfb46AdqsSn0dSCjjyGoWli8rAsazFcmwMqKIj1i/KieEqn/pkjq/9MAIK98YzVRpswNtatDvvF+lxc7P+FLKTqVkyFzziQyhQoaCqQbREkr7oUJC/R1Kq++ErlQ0pWXlfSM9RWilj6gU3LWQJt1SabkTQ4rEyk2q83QcU9mYNJUmWFpRlap76bLqM81UfR4fUOqbWn1CqP4KdWy8g1WbqDg+weNWVFar2rRMeir1eNeDSN3a2R6W6+KNnFMkTUcf2lNfQKT7GkSNrqssBncDVhCx/0Elgx0+ckdDhn6WXv6eK6mWbcKxALqhYQYNAn7YTClXwa44ZBfzGJZB93A73cPtm7L1N5scz49n+M4fvk2sPUyyK4breCqN9530y6ipnDSB0FQWHLnFZMYtVSnNrODkSlz6ve80Fu0SyvNZvIpDNVtoDPiAmQgrI2LhTygF6L7SQzpufdd+02be5PkKJCME07F63WshpcSzXQrji6ycm6AwsYi9WsIt2+SuzqKZ+gcmSfYqDgtvXGHl3IQyMw5bdDy6l55P3Ed0uLPRZtejNLPCyrlx8iMLVLNF3HKVwviSCunaQNZqRAKEuts2DQ1qftbKc1lu/NlrFCeWOPgvP0Vsb/f25LZ+KLBoPr1/mFuqsnJpinBvkt7njxJIxZTR9FtuSxha7foQEOyIKcLvcB/X//x1Ft++zuDnH2ohaoSfotqt2HiOh27oSpG0A4WeZuq0He1n9pWLLLx1Fa/q0H5ssO57s7afmlrs/297z8mWi9416la3bJO9OEWoI07Px48S6kzg2Q5Lp0eVkfKaa9ADJolDvXQ9dRAzFiTck1Rmw/49NONBwr1JnGKFSG+SQEdcvcUk4HlKmbam/1qk0kIRNGY4QOeRHo595WEGntiDbm1v1/FWISUsTa6wNLGyvQOslMpmVBpHZkt+SImO9CoqQ0+g18+kozV8Tax20EJI3whXhHcplUtzvUYbIjysjF9XTyHMJAgD6VVVvVYaIntoUetsC/4cQg8rwqh4XS3GI/ubQq/WPMe6H0JTmUbmL6iU3UhllrtORbQdSOUj45UV+eP78VCZ91OLW0oVI3YQAuqrjGRxFCoLPiGjKePfQA9YHUihI7bQBe0YwkKEh5BuHpm/CJU5hB4G6SHdIiBV1iY9qki70BDSyassT9V5hB5RZT3lXSOihxWJJ0xEqA9pL6qydhahmSptultsVVcJXWWmsrMqy1N1CWFE/KljST1z0UN+uJWOCPYiq/MqJbiTUyncnZxK1b5Dj5qfpXnYdnHLY8vdglCL4Q+LUeyHDXdrA+AjB/81Xc4UOPenb3H1797DLiqlmNBEfZPzVqHV/TRrxzaief7dv/tdvv3t7zAw0I9lNVR5lmXx5S//EkePHt7x5dyWVKBSqHL2W+eZv7ZI3329PPMvnqL/eB9m2FR5w4WaZLm2x7HPHeG9b57lrT9+h0vfv8Lep/ew95k96gdphpXnCjRipo2QSnVdY79BERk9D2+8YBDCD7tBKVz6nty4nKY1zhHuhIGnN17TaXqDvKj5xKwtJ1Avi9oLI5SC3sd8pl/tViF0ZQqs+zeubTckdjXq7n20UUdiSBEnml82NqjIlLrEUzRInBpC/rXqpjq25lrfXK5m7BHuVH0j3UZdoNpUJ2p0aD8Iyf0b7jiosKSK8uNxSjDwbINc82xFaGVvQPt+0HeQ1lBKcF1YnAbpIfr3IQb2b0iY3JUBy7QQ9z2NOPI4mBZo2s+Ej9x2Ud9F3mIBaAUN2nvijF+aZ/hYD4tTWbKLeRCCnt0pkl0xDj8xRLq/DdfxCITNlhjblvPhEz8lG6fq4rkelZKN0ARzo8tk5nI8/Uv3EYoGGDk7c5tXKDBCJvG+NhXmAATbQhgBEz1gYiUjVDMF7NUS+k2kmIrI9jCiQUK9yZbQl3BfEs3Uie/tqfuYAHWlTGtr7gB8dchmD3ItDGr59Ag3/vgVpOuRONRHdLgToQnslSLV7Adn7qeHLPo/9yDpR/aiBQzMeBgrEUYPmepahEB6ktz1Oa597WUqizkSh3qJDKRUtidXYm/SXqFr2zLYlZ6kOLFIdLgLLWCy8OOrJA73E+ppu/lxrkdhcpnlM6P1EDQhBMF0nJB/3622CIXxRbKXpwn1JMldn2PhrestRI10PTLnJsiPLhAZSGNGAlQyeYrTGaxEGC3QOjYbsSCBVIyVC1MsnrxBsCOuzKWHOhoKpG2gFv4UG+7ESkZYeOsayaMDhAcaYU+156VG5FWW83iOS2UpT2l2BS1gYMXDCEPDs13sbBG3bFNdLeLZKmTPTITRgyZWPASaUMTlagm3VFEZrCoO5fkswlBZzMxYEM3QsZIRVi5Okb00jVuokBtdYP7NK3jVVpKrslxg9dosySP9RPrb61nAnHxZGSJrAiseoue5I4z8xZvc+K9vkH5kD0Y4QHWlSGUpR+cT+wn1tBGIhxj6uf0sXp6lvFLCKauxJxAPkRhI0nWsn75Hhoj3J+vhbnf63aTmUS5T52cp58o3KejfR0AKExHeB3oEWZlVprx4imQwYupPYyBX714trAiO0oRahJtpfHa3qV4DwsMIPeSn9PZVE8JoZFJqyb5k+Yv/rZ9DRdVoKvNQ8YYiF1pCr9YeYCEiexTJ5GSQ9ooilrSmsVkYKtRIWzOfqalB9HBjriQdZPFGw+RXOoooL42oa9KCiszwiQT0SENZsqZdymS4Vm9V1alMnRrzLelCZR5ZXVApvq2ureK31pzHN+ytqaWaoZl++5qu22xHxO6D8iTSXkbay9TUNsLqoJ5ZCcBsQ8SPQWkSaS+pvgXVB2vDtaw0InYUWRqHyqx6Rqx2RGS/SgneXK8RQ8SOQXkCWV1Eln0PRy3gK7SaNuHMpKq3OKb6Sejqs/A+da4PImTsI45bHVvuJgLRAMNP7qG0cs9MeCMITdCxv/MekbUFJEpIMnt6grEfXlYkjRCEUhE6jvTSvq+TYFu4JTx9OxBC0OFncwT127lxY4RsNks6nWJhYYHl5UzL+z8UCvLCC8/f1vXcFlGTncoyeWYSK2xy4lceYujRXehNC43mOLVEb4IHvnSchWsLXPreFcbeHWfosSHMoIFAIJterHV5otZwsafu9n7zgVlNNLVtltOVOuNm5UC9HLYqVzNH1gzWdave5ISPImXqsmBt/XeN82qtL7j6uWol8J31/TLCaAnTEY3CfvtQoWGsnbA0mVPWr6HputbCraiwqWC7SgOuW+pqXFupjW5xebluZ9VzoKoUOyIUUYTXrRy/Ddx0Z9gw/TjleumbVya33kNu7sdbbe9mk/4PNE09DdXF3Olxor1txPo39ysJRiwefGE/P/r6Gb75e69jBQ2iyTCBoMGuI93M3Fjitb86ixUy0XXB8Y/t5dATQ4rg3eC809cWee/la4y8P4OUkpf//BT3PbuHzsEkiVSEV//yfcKxAEhJOB7YEVsOgICuY318/P/+BTxHEaSarhFOR/EqNrHdXSydusHq1RkCHTHw5Yxr74VuGQTao+hBk+GvPIGVXG+EqZnbN0TbtLHbfQa2OI1bqjL9nfepLOU59D9+mrZjg+gBE6dYoTC6gL36wU2chK4R7k+RONK/zm+n9lvwHJe5Vy6yemWafb/1PJ1PHcQIW3iOh1uqkr00tXn922xHbE83B/+HT5E5M8bYX73FxN+eZPgrT2AmwhsaVQtdQw+azL1+maVTI43PDZ3e544w9MuPoYcD9H/6fka+8SZX/vCHGEGLYFeCzif24bmuUi75cPIVZl+5hL1aQroemqET6Igx9I8eVebRTbASYfo/fZyxv36Hq197Gc00iO3p4sA/ew7rFoia5vpSDwxRmFii/f5djWxPPirLeUa+/ia5kXkqy3ncks3oX7/DzA8vEBlMs/vLjxPqbqMwscToN35McXaF8oJKI371j17BSoRpO9zH0JcexYwHyV6dYeyv36GymKM0l8UtV7n0+9/HiodIPTjM4OcfQg+a9H3yOJVMgWt//Ap6wCTUmaDjkT141aa+k4CmUq5Pffcs829eRWgCzTSI7koz+MUTtB3qQxg6XU8dRLoes69c4uof/lD1c8AkNtRBx2P7AAilIjz0T5/GKdu4tutnnRNopoYZsjDDVsuE727teFaLVSbOzuBUt2HqKQRCSjWvCu1Sig3pQM0DRPiEQTMJ489BRGSfH5qjrTcFrtUrTAj2IwJdfmZJD0VkGKru5l9ZsEcZz97Sotr3KDGTLaFXrU3xx13DJxQ8mzrL0ey/YrYj2h7x55PN44kO4T0q7XeNHBAmInqwNVyn9ayNPjHbEIkT/obXmmxS4UFEsNefh0qozCFLI4jQkAr3wc/0KT2oLiBXzyoix0qre7DdbtIjiMQDfn+tmbMEelTmrFrGJHzVlJlUZIm0G5uAorYxqbfOt402iMYQstpaVpj1eawqq/vnSzVtVPplrPb6s1YPnzNiEDmACO9u9HXLc1m7v8rkWphJ//6urVen9Z7ew05wS2PLXUSsK84z/+q5WzZ5baCm6mxd/3yUYAaNFh+X7WKnGW23zL67wz7eNMy0qbrbeZc6pSrTJ0cpLeVBQNtwiuO/8QR9j+8hEA8pa4Qd1C+arEE0TeMTn3iehx9+6KblU6kdiBaacFtETX4xT24+T7w7Tu/RHnRT3/BlCuqmRNoj9B/v48oPr7E0soxru5hBQ73819S90Q3a7k274+W2VYoNr+Nm59zqmrdz3lt6kLfRvm2V0S1lmlyYgcXzygdHeso/Z3UcYn3bzvykFBoS8iuQX0FWy+rv/Ap4HnJpFq6911Ae6Aaia9d6I+HCKnJhEhGJQ7oXPA9yy7C6jLSrYJiIcAzaOsBUC/r6j7RaRs6OKnKo0RGI9m5IdqpBfyuyxM+yJPNZ5Z2kW4hYG8SSYAbWL+xKOeT8BCIYgXSf8pHJLiILq+C5CDMAiRRE25Da+pSm9X6rFGFlAVlSahURSUA8ta2+3wmcss3o9y7Q/+Q+Yn3JTR9SoQn2PzRAe3ecQrZEJBFCSkk8FSYcD/KxX32QpakslaJNIGyS6o3Xnd7X1SUE8XSEg4/tYt9D/YAyNkt0RIm1h/n87zxJdrFAIGwRiirS0ryN8AMjaBLrXa+c0AyNjsf3sXTfARoAACAASURBVHxqhIlvnsRKRojt7a4v0jzHA0+ihy3MeJi2owPMv3aZ7OXphreKVGoJt2KjmTsffoVQ7fQcl+pKQYVjCbXoqpE/t2TK7HpUl/PoIZNwfwojZCE9SWkmQ+7GfMvEqfUFKxtkka+2av5+xy9aoY7d9HhPUl3OgyaIDKbrBrHV5TzZS1O3bBK3EYxokHBvO8GOOOWlHHM/ukAgFVN+JqH1BHq4L8l9/9sX14XhCCEIpGLolgGaIPXAEJH+dirL6jcbaI8oYuSh3XUCRugaqYeGiQyksPNlpOOi+eSf8k5ZQwzoGh2P7SO2u4vqSgEAMxZqMYu+FWgBg4HPPUj6xG7CPckWAgnAiofp+9RxlS3LD3cSqAmMHlTKMwSEOhMMfvGECu+SQFM5MxZUqjQhiA6kGPqlR9VzXCvnP89KQaT6LnlsgCPdn6GynAMEgbYwVjJC+sRuAikV2lfNFJj4u3cxY0H2/vozWIkQSCgv5VTq7W+dJjrcgREOYEQD9L5wH6mHhqlmCipsLGgSSEaw2lWadKEJrFgAK7b15s/dxMrMKoujyzdfxDQ3wX+Xq+RPAWB9+zdss2j171hXprleYTU2itY2o1aORn3b23TwlCeJdBURtDb0am37a8TRZp4jQvdNa9dcj5Q+odOcUlrWzW5vhtb00631KiKruV9cpLOqzmelWusXqP8WGlJ6t7TFVW9DU32tbWhs3NU/969bCoONFE7rN/ek2qgU6/tkbdlNn7M1/dla78bvabG23o2es23cp3vYHm55bLkLUO8xCLXt/L7aVZdLp8cpl6rsv2+ARPtP1lftbuJWsppKKXFsl5GLs5RLVfYc6SW8DT/IWmbVxdlVZieWKebLgCASC9CzK0W6qykx0A7gOB5X359kaW61/lkgZHLg+ADx5O3du2qhSub6Ap4rMSMBDnzhfna/cAQj1PqeuJ33thCCWCxKLBbdtIzjOBtuQN8Kdr5SkMpI2K06BGLBetrtzSD8BUQwHkQ3NKqFym2wpvfwk4IApB6EjvtAv6I8cbJV6kbCqYPKo0YPbH9cd23k2dfxrryrsjtVy+qP5yIvnUReO0P9LRGKon3q1xGDBxrHS4mcG8P7wV8g+vejPfk55MgF5MW3kMtzikQxTEik0Z74ecTQ4VYmNb+CfOvbyIUpRZi4Dmga2qOfRpz4xKZmwnWyJDOHd+HHyNGLihxybHW+WDti+CjakccgkW4hfOTCFN73v45o70F7+AW86+8hRy9AbkXtUJoBRLoXcfQJxJ7jSLMxWVXn9WB+Eu+9V5ATV6CUU/cglkQMHUGke9exxbJ5Ud08WfX/W3oqBbbythCtag/fk0p6Uhm33oRlr014dVOjaygJrFfehKIW/Qc6Nq1jbV3xVJh4auOBO9WXINWX2PDYW8VNj9E1Uif20Pup40x9+wwXf/dFkscGCXYl8ByX8nyW6K5OBj7/EHrIoufjx8hdm2Xkz14je2macHebKjeXBU0w9MuPE0jvLHOZ0DTlmWLojPspvHXLwIgGab9/F3r4Fk2ZLYPY3i5mvneWib89SduRAezVIpn3xnAKlXULdSdXpjS3gluyKYwu4FVdCmOLrJyfQA9aBDvjmypPtriy7ZXSNWJ7ulh44wqT3zpFeWEVr+qwcnac8vzqOiXOjiDUHzMRZuALJ6gs5Zj81rsE0zE6nzwAazYm9JCl0nLfrEohwNAI9bStC6OK7e5s+W89aBIZ3Jx0bSH9hUAzdcJ9ScJ9yU3LbQe131wgFSWQirZ8XoMWMIjv696yLiMaIHGwd8tyZiJM2xZmxTVCKtSdINTd+nuvexdJKIwvsXR6lKEvPUrvx4+iGcpg1s4VyV2fU6FaVRfCjX4LdbcR6l5Pzn4Y/ABqfoBz15dYmcvd8vG3cg13o+xW5eqZfGoKD2cVWZ5QqgtLpa2+6c7ndjaXttmuO3L9Te2RfkYhIUykdFSqcT2sSBLpgVdWfkDSQ5gJblUdsp023NJ3t1H2jm8a7qTee7gl3O7YcqdxO/daSkkhV+aP//1LzEws87/8hy9z7JHhTTcAfxohpcTzJIXVEoGQhRUwtt1ny/M5/uDf/D3L8zl+519/gfuf2HvTYbVG7px67Rp/87XXGLk0S7lkowmIxEN86bee4rO/+uiGlgXbRbVs872/Ps3bP7hEpWyTWymS6orzv/6nr3DkxNBtCaK8qkM5o3wgw6kovY8M10maOzmm3GzzoVwu8w//8BIHDx7g4MH9Oz7HbWzpKnm/bhlU8xXc6s0d2KVvsFhereA6HmbYuhdn99MIfzeEYLsyJ/b8yZUQandkrTfOdqDp0DWAplgCpF1FXn4XsovKo6Z/b6MuM4BIbLB48VyolJCZObxzbyIvvKVUND1Dqv78CtLzEIa5vl2RBOLB5xH5DBRW8S69A8tzSMfxjf3Wo05ULM/ivfZN5NhFiLYhBg5AIATFHHJ2DHnyJbzsAtqTn1dkTe04z4NKGTkzgvfm3yOXZxDJLujeBY6tjh27hMwuogVCiKEjrQ1YnmucNxJHDB6EYERd55VTMHUVKqUW5ZH0JIvnpnBtl67jA6AJ5k6Noxka0Z4EC+emMCMBcpMZjKBB14O7iPa0YRcrzJ0aJz+zghULYm8jfeMHMRD+JGDGQ+z6pccI97Yz/+YVls+M4lUdhO+fEd/X4/8WVHrl/b/9caZfep+Vc+MsvnkFoWlY7RFSD+2ue4cITWAmwiqTUzPzLgR6yCKQiqmyzd2gCdofGGLwiw8z//plxv7bj9EDBu0PDJM41FcnakRNkWDqNyUv9KBF32cewC1VWT41wtK7Nwgko6QeGiZxuJ/lUyPK5wbAk6xcmOTGn76KUyjjlm0V8vPqRRbfvoYethj65cfpfOrgLRMmRtAkmI6hB29u1ikMjc6nD1FezLF8aoTVK9N1FdOuf/QYsy+fVyqMpr40IgHVl1somYQmlKIiEa6PFaGuBEO//ATX/vBlZn5wjuhwJ5Fd6abq785i+FbwQf3mfpK/xy0X/Ug0S01eV6/OEt/XjRUP4ZSqZM5NkLs+T+rEcMuu2odpfNkMdsVh+tIc5dwHk3ntA4e0oXAdaWfAzQOoECz9p3tHXCmKNOX7U11AFq6pjFqaqUJ+XN9ANzQAVidwzyz0Hj5YfJTGFikl5WKVUr6qsvt8BDE/tcLf/tEbPPHCEY4+MrTt43RDI54M47keofD2NtKX5lb5xn/+EeffGeWR5w5y8P4BdF2jkK+w53Bvi9XJThAMmXz+1x/nsY8fZG4yw3/9vZcpFSp35N5JT+L6oXxmxCKc9hWytzm+rt2kvll9xWKJv/3bv8cwDA4c2Lfjc99W6FM0HSGajrA6u8rMhTna+to2NNOrXVhxucjk+1N4rkd6OHXH0+fewweDFi8b7eby2e3UJTUdsfs+2H1MfVYq4M1PIPMriF0HfVVLc+aATZ4bKWF+HFkpoR08gdj/kCIqhFCqmkoJ2tK1EzeOC4QQ/rkp5RHzE8jM/NaNr5Tw3n8VOXoeMXAA7dFPQXu3UuA4VeTUdUWmXD2DTPciHnx+jfcNkMsgdR3txCcQe49DMKxInPlJ3Ff/BmZGkVfPIPr3IU1fJeFU8S69gxy/pFRCT38B0b9P1V2tIEfO4/34RRUW1UzUuB6L56exi1VliCUF82fG0QPKK+XyX71Lcm8niV0pFs5NkZvMcPhXH2P6rRuM//ASHcf6yU1myE9mNsyo81FHTWlgJSP0fvI4HY/v88NSPNAERtBUhEttDNQ14gd6CQ+ksFcKuBVHlQtZmPFQPXzGiAbZ+xvPqnTYba2ZfDqe2E/iUJ9S3qz5TZmJMIO/+CjdHzuC6xucGrFQSzYgPWiy9zc/BmvqXnddSKJDHez77Y+rUCrXQw9aWMkI0vXoeHyfCi0B0ARth/s5/D9/dkNVpNBUqM+tkjRC10g9upfYvh6l5NiCyA92xtn9j5+m/7MPKI+SgIHVFkHoGsljg1htkTq5JTRBzyfuI/3YPoKd69VXzbCSUQ78zifRdF39NoSia6O7Ozn0P30at2Sv84j5KEFKpZqrZeCooR4aIpVHkPLL16mFqX1YEN2Vpv/T9zP76iXO//sX6+3TLIP2+3fR/5kH0KwdZO35CaKcrzB5buYju/hQD1PAT/UcRVhdYKWpZaT6qUVtY8uII+L3QWXBD4NyfPPcNjDbVeYqscMsmfdwD7eBj/7Y8tFATexw/fw0r377HPuO9bc4OGyFZEeMf/5//DyO45LuTmwtXpaKFLp+fpqhA9189V99gqH9XQgBruuhaRrabWah0nSNXfs6GdzbweLMKt/++jvMji/vuL5mCF1TGzKKLb8jnp61e1AoFNE0jXA4RKVSpVLZiOSUZLOrLC0t4Tg3F7JshdsiahK9CXqO9HDuW+c4+fV3CSdD9B3rxQiaCCHrHeS5HoXFAu//3TlG3hghkgyz6+FBjB2YHP6s41Yetrs6ed6h3HjjqpqkzVIitab0Z0KozEtbGArXYVcR/XsRD3xsjY9N49/N7a73UT0+/RYMppZnkDfOQiCMuP9Z6N3dIJGsIGLoMGJuDPn2d5Aj5xEHHla+M83QNMTQEcThR5Uipoa+3Wi7j+HNjUNmDsoF5a0DkFtBjl0CKREHHkIMH218Z4UQ+x9AzI4iVxbWNbkl/InGwANgBAwGntlPx30DRE6Ocv3v36OcKTB/ZpzO4wPs/fn7qawUWbows77ObeDDtJjbKerXYGhY7dG6j8Vm5SQSIxKoe6hsWE7XCDaFXTT3kxkPYcY38AeohZeFTEKh9aFlzc91aJO619V3k/PV2l87rxELEo0F15XbtB3bhBkLrTOu3bS9cvO+DfWu7xMrGambOt+sHzA0wn3t6z/X2JLk+UjAkyycGkUzdZKHVNiSZuqga+BJVkcWmD85gtAE6QeGiA+n66baHwboYYv+zz5A6sFhFeZku2iWjpWIEOpOYIQDHzpy6aaQsDK9yuJo5qMbLi5MlUmKIf8Dn+yG7b+PP6So+6zoMQhHfZVuc2qnj8613sNPGT6qY0ttOeFJbNerh/XrTam/147/tXms9CSu69VJEE3T0PT1xzTPez3Xw/MaqZo1TaDpjYyx9U0OwHVUWcPQWtJt1753/OyPuqG3OBR4nsp2eu3cFCuLeRzbwa449SWHEALDbEoMQ8NjxvMUCdeWiih18QYiiXqGVd/iwHU8VpYKVCsObamIUuP49Qgh0P1NnNoawrE9NE2grxFr1MK1XMdD09VxG/kPCk1w51aVvtdkT4Lly3PYxQrFhTyRzrjy07uNcTabXeV3f/f3iMfj/PZv/3f86Eev8hd/8d9wXW/d8F0uV7hw4dJtk0S3xZQEYwGOffYIU+9NMfHuBN/+199l+LEhug92EUmH0XRNGfpMrDBxepLxdydwbZejnztK331990KfdgIJ3soqXrEEG4XlCA09EUNEfkaN1kJRxK7DELozMreNUPOIkfOTkMtAWwfCtGCtCsfzEFYIKTRFmpTy64kaK6jUMIFQY6ImJVLTVVndQNoVsO3G+fMZyC6AGUDr21tPXV5XOllBRPcupLXxQrpO1kihzDN9jz4zEiDcEUM3dYyQqULoHY9qvkKwPYIeMDAjFla0kVVJSgm2jbucRTou659JgbBM9FQbUvvwLOZuF3fSsPympMFdqvt2yn5YQnc+aO+Nj8qzuxWklGQuTZO5OE2oI47neqSO9tPz1H482+Hq139MYSqDZuosvTfOkX/xPJG+zTPAfZCoE5hBk+hwB9HhjX2wflruZW2SO31xjnzmo5mytnEvfjruyU7ws3CN9/DThY/y2CKAasXh3DujnH17hOX5VaKJEIcf3MWRE7uI+sktmskEKWE1U+DymUkunRlnZalAMGyx+1A3Rx8eprO3DU1vfXeUi1Wmx5a5enaSiesLFFZLmJZBV3+SwyeG2H2wm0DIrC/U7YrDd75xkvHrC3ziSw+y92hvS33Z5QLf+YuTrGaKfPYfP0rPYDueJxm/Os+Fd8cYvTLHW9+7SH61xIv/9R3e//FIfUhJpmP84m8+SVu6sXlYKdu8+OdvM3Jptq6GTaQifOrLD9O/uxG6XYPreJx9e4SLp8bJLOa5cXGGYr7C9QvT/H//14tYAaVQ6Rls51NfeZj2DrUBPnp5jr//s7cYOtDN879wP6GmzTPPk5x54zpvfvcCh0/s4pnPHKsTSncTVjRAx9E+Jt+8QWmpwNx7E7Tv70S3jB14J7bCdV0cx0ZKj2vXrnPy5CkOHz6MYejryt0JJc+OiZraDuPAg/088ZuP88YfvsnSyBJLo0uYQRPdUkaLnuvhlG2cqkswFuDIZw7zyK+dIOw7e/+0TJg+NLBt8n/3PUpvnvbThLZCBCziv/RpQk8//LO5OxMMI6IJpfi5m9fvechcBuwqLM3gfutrjcxUzbArqky1otKXr4VpIWJJda+aVBAqxazekE7XUmMioVxUYVyhKKy9ViFACogk1oVZCSEwwxaF2SyVXBnpSgqzWRK7UvVj14araKZGqD1CfjJDdbVEablAKVNsUeXY0/Nkv/YNnLnFDbvK2jNI2z/7VbTEzoxz7+Ee7uGDhVtxyFycRjN09KDJ2LffQ2iC2FCa/MQSB379KYLJKJf/5DWWz00S7mlD6B+O981HbU5hl22mLs5RKWztDXYP93AP97BdfFTHFtt2ef0757l0apzcShHPkxTzFf7hL07y6S8/zC/85pMk2pW6tkZgzI4v85f/5RXe+O4F7KqDaRnYVQfpSQ4+MMiv/svn+P/Ze/PouK77zvPz3qt9RRVQ2AmCBAgQBPdFXCVK1GYpXhR5T3uJ00kmk7U7mczpyZk+OadPn5PumUkma7s77SyO7SQe27JsybJl7RIpiTtBkOAGgNj3Ampf33t3/nhVBYAo7ABFy/yewwMQ9ere++677y7f3+/3/bXs2ZDzlDEMAlfP9fD3//VlRvonjf21xYSa1UinspRVevjcbz3CI5/YhTkXPaJmNc6+eYMLJztp3b+RhtbZQvuJaJqTL19hpG+KI09so6rOj5rVuHquhzd/2EYklGBiNIKm6gz3BolHkuSSKFJR6yOTnh1iIwTEI0lGB6aITMXp7hjGF3Bz4OFmajaVzTkiqqrGjUv9vP/qNTLpLOFgHE3ViIaSdF4dQjHJSEhkM4Y3T76O0YEpXvqXMzzwSDPHnmqdQ9R0dwzx0r+cQdd0jj7ZeleIGsViovZwAz2vX2fi2ghdP7lK6dZKKnbWIpuVFZM1Xq+HP/iD30OWJex2O7Isc/ToYf7jf/w/sNtnO0gEg5P84R/+0ar3JKuOPTLbzbQ+1YK73EX7i1cZvDxIdCxGOpYGAZIiYffYKNtcRvOJJlqeaMZd4fnZcj2+hyCEQAtHjUNxMaLGZsl52/ycQlbmzdK0phC6kd0JwGIzvGoWCs+y2o1/d0KScx4xS3wXBEZWKiGMey1GDkkgKaY5n0mKjL+pkpHzvVz759NIJoVMNIViMTRq8uSq0SwZxaJgsluoPtRA54uXuPKN93IuixS0qADDoyY4hTYPUaP5vEXH6ocJxVhzoYuCG2l+MzArdTXkSDZjLpTk6X93Yvlz5UpZ/LszJ89O8W249QpNoAsBuii0Pj/ejH4xYqJnNvFndQ2ZM17yfVAYLxjecbmPC952+bGSGy939odx2er7RDbJVBxqpOVXHsJkM9P3yhWmrg9jL/cgNB1HZQnOah/Oah+J0fAs4vZuI5/Oe/oPefdtvdCXd6aMnx5TkpE6cx36cDWY2d74ZILhG2NL05D4EEUvFMOccAM195yZfi9kkxF2kMdyn2WhjlzYvp4LnZhVh5Kr4x6fi+6cZ/LzS35dmnnN9NpvzCvF1qJ78R5Xi7lrUfG5o+h6PSO8JY97vY9+HuaWcDDGuTdvcOKZPew/3oTFauJG2wDP/d1JfvhP71FV5+fRZ/cUCINoOMn3/+EUb/ygjQceaebhj+/CF3ATiyR550ftvP78Jf5ZvM5v/+dPUFVnhEVLSPgCbpp21vLQR3eyZXs1Lo+dZCLNqZc7eOlbp3nhG+/TsreODQ3Tnp35d7B4f87Irpr7i9micPTJVnYe3Ew0nOCf/uxVLp7q5NlfPcbBE1sL481sUfCXzzaGWm1mnvnKUZ78zH7GhyP8X//+2yRyZ/NisFhNPP6pfRx+Yhu6Jmh7r4v//p9epGVvHb/6H57C5bWDZJRbWjFDp0+A0IRhT55TtiiEbq2Fd8lSkNdd9DUGaP3cAS787TsEb4xw/m/eZOun9lK5tw67z9AzLITCLalg47mXlBgh8LquU1tbg9lspqKiAqvVMutyRVEIBEoxmVZ3Jl3Vt/OsotluZvORTVRvryLYO0l4KEwylERTdaxOK+5yF/6NfjwVbhTL7Bi6tcTdGgTrhXt9gr+PGcgTLJIEZdUoj/9SIdyq+PXSbA2a6Q+WdzaWJMNTRpJyqcS1opcJTZt7eJLAt6Wc7V86QmIsgtllpf6xFkw2M9YSB02/uBeb3wESeDf6af7kPqxeO+V7NmAtsZOciGHzOdh4YiuOgPvn2ou72AZYU3XSsTSJcIpkJEV4NEp4NEp8MkEilCSdyKJlVEOITZFRTDKKxYTNZcHuseEsseOtcOMud+Hw2HCU2LE6LbNJMZY2T0wfXpc6J0qAVNQJL5/Cc8EY9tzhZaG2zewzoQsyySyxYILIWJSJvilCQxGiwTipWBotoxnZsGxmrA4z7oALX7UXf40XT4Ubl9+O2Waelc32Xp4/ixFT2ZRKMpIiGU4Rm0wQGjbuPz6VIBVJk02raLl4ddkko5gVLDYzNo8Vh8eGu8yFt9KN02fH4bVj99gwWU3M5ItX2ieKzYLV58Dsshn6Lm47oegQmWiysMmUZEOgV89qiw6zggjxIgeC/MFnaWN85qFdkElkiE0miI7HCA6ECA1HiAUTpKJp1LSKrhvvndlmxu624vQ78Fa4Kany4C514iixYffYjEwWd/Df6zW2iu5ZxHRYQiaRZejGGOO3J5fQx0b/atm5sfJrhtx7bvy6MgJECIHQ5rmZBcrPj6F0MsNkf4jBjlFGbo0THY+hZjTMNhOuUiflm0upai6ndEMJdo+t8CwXzRg2Q6MiEU4x0TvJYMcoY91B4lMJdE3HbDPj8jso3eCjcksZpRt8OEsdKCZ51e70a4U759lsWiURShILJgiPRgmNRAiPRklGUmSTKmouY6vJYsJsM+H02fEEXHgrPZRUeXD5HTi8xtzyQc63BQ0NTV/wXZBy69BS1yJdE2SSGeKTCSLjcaYGQkwNR4gF46SixjysazqKScFkVbA6LTh9DjwBF74aL55yFy6fA7vXhmxSyDfugx4LP09zy50QAnYdauCTv3oMb6kLSYJNWyvJZlT+/r/+hHd+3M6BR5rxl7sRAm5eHuCdl9ppbK3mC//uMarrS5FlCaELqutKGbw9weXT3Vx+v5uKGp+xxkpQ31TBr/7RU1isZkxmpeAAH6gqobN9kO5rw4wNhmYRNcvdN0uSREmZi5IyF5GpBC6PDUWRKav0UrelfMG+kiRwee24vPbC/iERK57dK1+Ov9yNv9xthMX1BlEUGYfLSu3mAB7/z1YWPkmSqNhdx5aP7uTqv55l5FIf4d4g/qYKSpsrcNf6sHntBWP1EgrEW+fHU+c3CHtZ5rHHHkFVNSwW86xnIYTA4bDzyU8+Q1PTyjM+wRp41BQql8FeYqe2pIaandWFhbgglnSXLA8ik0WPxn6mstJIVguy21mw2NzHvQ0JjExVHj/CbDFCkQRGuNHdgM1p/MumEbEppEBtYewU9GfiYSPkyjztgihJkiEQuqUcX2P5nAXD6q2Z/r3EQWBGliB/cyU08XNNzsDszY+W1UnH00TGYgzfHGfk1jjjt4NM9IWIjEXJJLJoWW22VTbnKZHf7RSsl4ohWKeYFKwOM95KD2UbfVQ0lLFhRxWVWwI4/Q7MVtPSxdDEFEKfZHGyRkKSfSDNTXsvhEDNaHS80Un/5aHiZI0EgU1+9n60FbPdXLRtBSG9rEZkPE5f2yDdZ/oYuDpCsD9EOp5Gzejomoau5axNMyyXSo6osLkslNX7qWmpYPOBOjbsrMZd5sRkWbkr63pi5uEvm1JJhJNM9E4xfH2M0e4JJnqmmBoMEw8nDTJB09FzYoPTVjcxbcnNexblxorJouAosVO6oYTAplKqt5ZTu70KX40Xm8taIG2WpdEjS7hqfHSf7eb2D85jdloZebeTdDhBzwuXyMbTJIZDmJ0W0pNxXBv8S5oXJofCXPjhFVKR4htFk9XE9sebqNlWseRDdTalEhoO03NxkJ4LgwxdH2VqIGSQolkNTdUN6/iM926mR4RiljFZTbjLXJTV+ahoLKO6pZzqrRV4yl1YnVZkRVrTsVXMgq9mVLKpLOl4lsholOBAiGB/iMmBEMPXR4kF44uWGx2PcfKb53CXOddUlLEACfw1XvZ8rNUgQFYCAX1tQ1x97Ra6egdpJ4G/toRdT7Xg9M32Ps2LYo51TXDxxQ463rjFZH+ITDKLpuo54tAgNM1WE+6Ai80H6tj1VAub9tVic1kXfIb5Z5KKZeg538+llzroOt1HdCJeOKjPrMNkNuHw2qhprWTbiS20HG/AW+FeMim0HpjpCZRJZYmMxRhoH6a3bZCRWxOM90ySDCdRsxpaVkdoekGbw2hzbo9gknP3qOD0OSjb6KOquZyNe2qo2VaJJ+Ba3jq0hgiPRrn0ow6i48XfB9kk03piC3W7qkEu/hzyhF82lSU0EinMHcM3RpkcCJOOZ4y5Q8v3EbPmDkk2+kjJj7UyJ+UNZdS2VlK/p5bKpgAOr61oBtz1xs/13DIDDpeV1gP1eHyOArFkc1jY8cAmyiq9dF0dZmo8ir/cjZpV6TjfS3A0woNPbUfogrHBUKGsTDpLRa2PCyc7GBWVNQAAIABJREFUuX19hGxGxWo3ZAVkRcbhspHNqERDCePdUnVSiQxOj41UMkMqkSls+VZyKr1TbPiOTxchaqa/u5SnNrMs6c7WSnOvuaedIwQMX+jjxnMXmOqeIBtPIzRBYiJGIhhj+JyRMMHwjFyawVxWZHZ++Qg7vnAIcnsrt3t+SQebzcYTTzxeEF5eKVZF1CyUT1wyfQAuk0KQud5F5F9+iB77GRHHkiRse1vxfO5jSLbimWHu4x5D/pBdUQfeMghPILrbkbx+sBQJb9JzXi+yMk2mrKZ6tw/JV44Y7ET03UCqMcSIC+Wmk4jh25BJ3ZH5asZ7uJLXcR5viw87ZlnfVJ1ULM347Un6Lg/Rc2GAoetjRCdipKJp42Ao5nNrnVWo8UMXGMeVac+oRCjJ1HCE3kuDmCzGZjmwyU/T0U00Hd1E5ZYAVoel6MI5GxqQId8YITIgEiDZkSRL7r6SGM6c85OMakblxjtdnP5Om5GWeQ4kNu6poenIJnw1s8vJe/bomk5oOMr1t7q4/PJ1hq6NEg8lCoes4n0EAgGaQfCQzJKMpJgajtB9to8LL1ylams5Ox5vpuXhRnxVng9kczyn2QXPAVBTWSLjcYaujdJzcYC+tiGCfVPEw0mySXWaRFi8UKObNAHkD7hG6GV0Is5Y1wTX3+nG5rTgqXCzcVcNW483sGlfLZ6Aa3n9IkmU7qoj2jvB2OludE3DXR+g7qmdRLrH8DaU0/tSG7JFITkWofbRbYtbowSEhyO8+60LhIbDRS+xOq24Sh1UNZcXjeg0usHoLDWjMdYd5OprN+l4/RZj3UGS0fSi1najH0VuStaM4U+a6Hic4RtjXH3jFna3FW+5mw07q9j28Ba2Hm/A4lh5Ou9Z2URUHS2rkUlmiY7HCI1ECQ1HmOwPMdE7SXAgRHwqSTqWIZPIoGa1pc0nQGwywdnvXV4/izcSm/ZvoOXhxhUfpoQQDHaM8ubX3i94cswsv7KpjPo9NbOIGiEMkvPmqW7e/LvT9F4aJJPMzukToYGuaahpjWQkTbBvis73eznw7E4OfWY33gp3UXIh37/h0ShnvtvGme+1MTkQQsvO9f6aWUcqljbmonP93Hynmwe/fICNe2pQVqF/sBLMnG8y8QxDN8a49mYnt97rKZAzurr4PJMrxZiTgTQQn0oyfjvIjVO3cXrtlG3y03K8ga0PNVDRUIYln/6WuzPnRifinP5OGyM3x4p+rlhMKCaZ6pYKzLbZx5uZgq6jnRNcfe0W197sZPz28uaO/HqUBVLRNNGJOMM3x+l4/RbugJONu2rY/ngTjYfqcZc515W8uz+3FIfVbqGs0jMnq5LX76SkzEXvzVHCk3GEEKSTWYb7gqSTWX76nfO8/+q1Wc9KF4JwMI6uC+LRFKqqYcVYD1KJDLfaB2l7r4uem6OEg3FSySzpZIahniC6NtsT+d4yI324IYRg6tYYPa/fQMuqs8e5AC2joWWKRyTMB0mRySTSRCIR7E47FoulENKlKLOlLwoRR2ZT4f8rxao9arKpLLJsWDvzi+BCLLamTqceW3OdGgEimUIdGDW8an4WIEloddVzw1TuY90xbYHSIe+Jomann4XQQFUBCWGYmyjkwgPwVyA370c/+1P0S28hI5A2tkyHQKkZRDwKk8NIvnKoa2FNVjqXF2nTdsRID+LGBYSvwqjXYoVUEtFzFdF3nZXx9/eRx0wLZTaVZXIoTO/FQW68081AxwihoQjZVNbwAFnzyqcPKKHhCOGRKL0XB7n4YgfbH29i99PbqGgoXfhQIJUiKflsPBpoAyD7kORywGxYTEQCoY+y2FIgdJHzDCp2r4JYME54NIqv2lvYjcy0Uned7uX9f71I17k+kuHU6lKBCsObKTIWIzoRp//yMB1v3OKBT+2m+dgm7B7bXfeuuVM7IxFKMXJzjJuneug628v47UniU0l0VVuXqV4IEKpOIpwiEU4x1h2k481O6vfWsP8TO2g8XI+zxL5kK7jFa2fzpw5QfXwruqphK3VhdtupPLoFNZ5h+ORNIt1jVB1rwtdas6R5TcACYwjUtEp0Ij7v2Mhb/2MTca68eoMz37vM0LVRMjmL5WohdIGW0YgFE8SCCUY6J0hG0jQcrFsxUZNvc2gozMDVEcZvBxm/bRyaYsEE8akEyUgq53m3SHjhEu9h/WZ9UTSBwfKLmW8uEcY7PR6HrYCU8+hLq3S8fouX/+odRm6OLXm+1bI6Ez2TvPX3p4lPJTjx64cpqfLMmhvy+9LJwRBvfu19zj1/hUQ4ueSlU+iC+GSCyz+9QWg0yhO//SBNRzehFEl/ux4oEJdplaEbY1x66RrX3rjFRO+UIfa5Fu9F7lATGY8RnYgxcGWYtpeusePJZnY9tY1AvR/FfJdCv8TCcwgZlfHbk6hptUDUzCQzwqNR2l++wbnn2xm+OVaU8FtRs3KhvMG+EFODETpP99J4uJ5Dn9lN/d5aLLnMP2vZP/fnlvkhyxJmy1zNSJNZxmxRjFTXKeP90DSdZDyDJElU1fmp2lhadDmTZInmXRsKmX1SySyvfO8Cz33tJIlYio1NFdQ2BCjJiRSfevkqvTdHl9Xu/DHkQwUxPc/ebShWE7YSe4F3WC1kRSaZTfHXf/3fOXBwHydOPMz16zcIBic5evQwZvPcBC5rgRUTNUII1JRK2/PtpCIpmh5uJNAYmNfdEIwJ5eL3LoGAnZ/YQWm9/550V7+7+LC9lT9jyKQQnZcgHERk0pCKIUb7QNMQ3VfQUwkkq90IISqtQqpvBXM+n7UVafsRpFQCce00+vs/hqvvg8NthEdlUhCPgBDIh59G2rB1bv3LjVcFhGJGat6HNNaP6LyE/s7zSNfOGF41yTik4kjVDYjsh0vJ/24iv7CkYmlGOie49sYtbr7bw+itcVKxzNLE99a4PZlklqFro0z0TtJ9po9jXzzA1uObi7r1G7/JgJybYVSEiCPLdcCMOGPJBEwgRBRJKmGlNp9EOEVoOILYM2NBFhAZj3H2ucu8/+2LBPtCa95vQhckQkmuv9XFyK0JDvziDg5+eje+WsOz526sLdNhXTqRsShdZ/u49kYnPRcHiYxF1+zAtBzoqk50PMbVV2/S3z7Mnqe3cfjzeymr989JMXon8pYgk82Cs8Y/vXPUBRISZqeVDU9sR2g6slmZkylupdA0nVgwnvMymj2ehRDommCsa4KT3zxH20vXiE0mVn34WAiSLFHRUIrFYVn84gWgZzXaX7nJq//tpHFwUvXFrfc/p8imVCb6p2jUdBRJRtcEt88P8OpXTzF8Y2xFzzsRSnLu++04vDaO/8rBApGbRzQY5+1/PMuZ710mFS0elrcYtKxG76VBXv3qKRwlNup2zh96s1bIH9Sj4zGuvHKT09+5xND1UbKpOz2V1rJOyCSyDHSMMN4zSdfpPg59dnfBE+KD3s/ruiDYP0UmmcXunX7OuqozeG2Ud75+lquv3SQRSq7bgVjXDCNC20sdDF8f48gv7WXvx1px+h1r3j/355bi0HXdyIB0Rz9ksxrZtIosy1hthjeYoshY7RZMZoVHntnNU587YDgSFIHJrGCxmkDAQOcYz33tJJGpOF/4d4/x4NM7cHlsyIpMNJSg99YYfbeKeX7N//w1TSeTzrKelNhaQ5r1y+x259+/dDK7rmt1MUiyRM2hTTjKXGtXtwxJq8rJ//RVNjduRtd13n77FJcvt7N//745RM1aYVUeNbFgnI4fX2P42ghCF5TWlxbEgotB6ILeM32M3hzDW+3FV1syRyjzPu7DEN51gNOT01hZwsKmmMHpQbK7QFlG6rdMCnH9HGJ8wMhMJHTjp8MF0UnEzRBCkkFRkOq2ItU0Gim18yFMbh/ywY8gKuoQ3e2IiSEIjSOEDhY7Ulk1VG5Eqt0CM8MDFJMRliTJUDRblGSIBjty9zQtNmHsljylyEc/hvCVI3o6EOEJkGQkXznStgeQaregZ5KIeOTuZMH6ECI0EuWdr5/hyqs3mRwIfSAH7mLIJLJ0neljaihCeCzKgWd34vDesUmeuRks7Eh1hEgjSToGiSMwwmcywOoWmHQ8w9RgGF0VKGYpZ6UO89bfG1bq+FRiXftO1wST/SHe+oczTA6EOfEbR6hsLFv3w1KhflWn481bvPutC/S3D5EIJdfH02q57dIEoaEIp/75PBP9UzzxWw9S01q5IFkjhEBXNcK3Rpm8MkAmmppl5jO7bGx4YgdWn2NtLcSaTmwygZbVMc/wfjfao9PbNsirX32XW6duG5bwdYbNZWXjnlpMM7LhrQQCyCQyhnjrOh6iPwxQsxrjtyfRVR3FJDM5EOLtfzzD0LXRVW22E6EkZ753mapmI1Qyv+/MJLNc+OEVzn2/fcUkTR66qtN7cYB3v3Uef20J7jLnuhEXIueVNNo5wdv/eJb2n14nPpm8e6HIwpjz8+FVY11BDn52NyVVXvgAtGtmtis2mSAyHjM0gySDQO8+18crf32S7nP9qOm78w5qWZ3hm2O88jcniQUTHPviPtwB19rqXXF/bimGdCLL+HAYXQikGe9EOBhnaiKGy2PDW+pEkiQsNjNVdX4kWWKoJ5jTnbEuqMWi64LezjHGBqdo2VvHQ0/voLRyOguSpupEphJztjx5vT0hBJm04b0/03M7GkoQmogtvFfKnT1mirN/oM4OkqENJckS2Yyh7TQT2azG2GCIbHZtvFqWA88GP55a/5qWOTQ8jKpppFJGGFwmkyGZTKHrOvo8XmGFjHorfE6rI2rGYoRHwkiyRGm9f1HSxVFip3STn4HLg4xcH0XNaFjuEzX3cScsNuRjHzc0VlwlxVNQz4QkIVVvQvmFf2sQGt6ypddldyEff9YQ3l0MVrtBIBWqzZE1DjfS1gNIm1ohGcuVJQzyyGoHu9MgXWYQTlJFHcrTXzH+U1Je/J5qt6B8/NeMcjy+GR/lZL58FUgPPInUehgyhtYINqdBcEkS8vFPgZZdXn/cRwFqWqW3bZCx7uBdtwYsBpGzHL7xt0bK9IOf3oXVaVlg0TYjSW6EPoghzGEDdBARhEghy1WsJoJaV3WC/SGyqSyKycrUcJjX//bdNTkALQepaJq2H18jk8zyxO88SPXW8rtC1hgu6BF6LgyQjKTWta6VIJPIcu2NToQmePoPHqaqeYF+ERC+NcrVr75ONpHG4rHP0qCxljipPm54B+Y3jPlyjM2KKLiHL6ffhYBUJE0mkcHmthbK11Wd2+cH+Mmfv0X3uf5CJqx1hQRlG30ENvmXlg3iPtYEelYn2GeE7QghaPvxNTrf7ynopqwGoaEwZ793mbqd1fhqvIbh8NIg73/7IrHJxQVVlwI1o3HtrS62PtTArqdbZqUJXysIIdCyGj0XBnjtf7xH53s9d4W4LNoWXTA1GOatfzxDeDTKI79+mEC9/64R5MWQiqaZHAhT21qJ0AW3z/fz4z97i96LA2syjpYFAZGxGKe+dQ7ZJPPgl/bjKLF/8IfrDzkS8TTtp29z9MlWfAE3kmToybSfuc3ESIQDDzfhKzMkCswWhdb9Gyktd3P+nVscu9DHzkObMVtMSJJBymiqbogI28wouTNrPprH+Dm9P8ymVa5f6qf72vCcfaMsy/gCblRVp+fGKKlkFofLWmjzxVNdTI3H8PqLZYgFxSRjd1pQVZ3JsShqVsVsMRXVi52TmXTW79Mkz8zvLBf5epwuKy6PjZH+SYKjEfwBQ1hd13T6bo1xo61/zru3OKksZtqHlt2+VelxztciIbDZbNTUVPP97/8QTdO4fPkK/f0DvPDCj7DZ5uormUwm9u/fS3V11YrrXRVRk4qmSEVSWJ1WSuv9s4SbisFsN+PJsY6R4UhOmHJ9XIXu42cYkgy+iuV9x+qA8uWljpMkCaGYoLR62d+783chy4Y2zQIpume9GxYbBGoXriif3WmeeoUQhsdRSaDYt8FXhAC6jyXDW+mm+ehm+tqGySTWMIws/xhXy/0ICI1EeOefzlJS5ab10abCJmIuFCSlGjQplwlKMxoiWZHlWpA883xviU3RBRN9hsu5ltU49Y3znH/+yvJJmjXom0wyS8cbt1DMCk/9/nECG/3rmqFEkiQUs0zDwY0E6v30tQ+tnffQzCavskw1o3HjZDeuUidP/fvjeCvdRQ8MQggmrwyALLHjtx/DVetHmkGWS7KE2W1sSNLpNLdv91FbW40kSbz//jlCU2GOHjtIZeXy559ULE0ylsZT4S6EO/W3D/PyX75N97m+ogKv6wFZlqluKcdTPv98fh9rDyEEkfEYsWCcdDzDxRc7SM43h0gs653QNUHPxQG6Tvey9+PbiU8lOfPdNsa6F0lPvMx6YsE47T+9QePhnJjsGiJP0nSd6eMnf/4WvZcGV/9OrMGcmwynuPDCVdSMxmO/eZTyBiOD4AdBRqTiGaYGjTDbkVsTvPrVU/ReWiFJs0ZrdSyY4L1/uYC3ws3+Z7Ybqc7vY90gKzJXz/Xwnf/xNgcf3YrVZuZG2wAvfvM0TreVB5/eUUg1LUkSW3dv4MQzu3nhG+/ztT/5MY89u4eGbdWYzAqRqQS9t0aJTCV45itHqNxgnHVrN5fhD7i5fX2EN3/Yxu4jDQgBt9oHefn/O4ea1eZo3ZjMMtsP1PP69y/y1ouXKa8poWlXLVpWp/3sbV5//uK8YVcAVpuZ+qYKTCaZt168TEWtj8oNPnRdIEsS9VsrsViniZtkPEMilkLNagRHImRSWcNrcTjMSN8kJouC1WbG7bWvilwtr/HR2FrD+bdv8tzfneTxT+7D5bUxNhjite9fJDgaKaReB4q2b3woTDqVQVV1xoZCDPdNYraYsNrMuLx25A+Q/J0Jj8fNpz/9i/zlX36Vv/qr/8bERJBUKs2f/Mn/g1zEqcDhsPOf//MfU1VVtWKJ0pXPFsLIBqJlNCwBM2b7wnHceZFhq9OKLMuk4+m1d9OUAJMJ2eNcPYumC/RkCrT5rXeSzYpkWSXRJEnIDtvaiMx+GCAtP/nfal7etXrxl5X+dgnXrtU197FymK0mWh5u5NJLHQxeG13WZi3v4mqymjDbTJjMJsx2Exa7GcWsFObPdDxDJpUlm8wa6byXG18uINg7yalvnKeyMUB5Q+lcvZqCdcWOpGxEohqEIZKNZMFYBqRVTUFCCKaGwkTGovRcHOTM99oW9iyRQDErWOxmLDYzZrsJq8OCyWIsSUY60QzpZJZMPGNY2Jfh1ZRNqVx97SauUgeP/+Yx3AEnQqzvNFtW56Pl4UaGb42TXY6FWzLED01WE2arCZPVhMliwuowY7KakBUZTdXJJDNkEsZYSSezqMvsEzD6pf2VG9Rsq+Dw5/YUPzAIgZZRcdaU4GuuRrHPv8aNjwf5p6//K1/+5c8zPDzKP3/ruygmhampEF/60mexLjOTYSqWJhXN5JvBWHeQV796iu6zSyRpcgkKFJOMYlKQFKkQLaprOlrW0HBYTNzQ6rRQt7PayGqzBpBkIx34irxzxFKsj9P1rBcMLf31X3NiwQQTvVP0tQ0x1j0x/ZwkY062e2w4vHYsDjPZtEo8mCAeSi7J0yoRSnLtrS6ajm2m+1wfN07envM9SZawOi04PDbsXjuKWSYVTRObSpCKpBYNaTQIoUFGOydwlTrXbM6Z6V328l+8Tc/FwbkpzheAlJtjLHYzZpsJi92C1WFGMRniqmraWI+yKZVMMksmmV2Wplg6nqHtJ9dQzDJP/u5DhtfSB+A5omVUgv1GCuqT3zhL1+neRecOSTIyRlkdZsw2s7EuOYy1WuiisB5lklnSiZXNveGRKO/+83mqmgNG+nDWZg93f26ZUQ4GSdPYWs3Rj7Ty3k87ePOFNkPLLpbG7rLysS8d5tBjLZhM01lYXR47z3zlKLIi8+YP2/jG//varLYpJpktO2rQc89ckqCusZynf+kBnv+Hd/nGn7/GC994H1k21updRzazZUcNrz53cdZZVFZk9hxt4PFP7uX15y/xd//lJ4UwK6vNzAMnmqmo9dF1dajoOchkVnjgxFbaz9zm/Nu3+LP//bs4nMYau6GxnD/8009TVmXo82XTKu/86DLv/PgKiViaeCTFUG8QLavxrb94jZIyFza7hfrmCv7N757AXeIwQrHu6M/FHDAA/OVuPvbFQ0yORTj5Ujtn37iO1WZGCKjbUsFHv3CIH3z93VnlZNPZWe2LRZL0dY6TTat888+n27dpayWf/V+PU1L2wRlNZr4jJpOJxx9/lObmJnp7+3nuuefp7OzmN3/z1+fxqFHYvr11VevAyokayRh0kiKjZ/VFFbuFyKfFNDZJhkvoGr/4koRlUy3eX/4UIqtirPArq0OPRIm99CZq31DxqixmHA8ewLqrZfHQnIWbjFLqQ1onEaL7uI/7WD6M8DJBYJOfrccbGe0KLhjbLskSJouCzWXFV+2ltK6E0jof/toSfNUeXKVObC4rsklGliXDXVYXZNMq0YkYEz1TDF0fpb99mNHOCVKx9JI3grpmuPBffvk6x7/yAOZFD5d5xsKOoVWjA9KqiYxYMMHZ5y5z89RtouPFs+4pJhmn30FVU4Ca1koqtwQo3VCC0+/EbFUKnhu6ppOOZwgNhRm6MUbf5SH6Lw8TnYgt2YKcjme48MOrVDSU8cCnduWygKzfZtNiN7PtRCNtP7nGyM3xBa9VTDJmmxlXmYPSDT7K6nyU1pXgq/HiLXfjKLFjtpqQFDlHNBju16lomqnBMCOdEwxeHWHgyjDh0SjqMtJMJqYSnH++nYaDG6luLjdWyRndIskSrg2lRLrHSYyFcVb7cpvoaVfi/KY6lUqTTmfQdZ133z3DQ8ePUFlZzsl33ieTzS6bqEnHMqRiqVzIgKERdeNk94L3p5gVrE4L3go3/lov3go3rlInDq8Ns82MbJLRVWM8xUMJomNG6tqpwTDRYJxsSjWyQsx43dxlTmpbq4w9zioPU7IiUbu9kiOf34u63OwTumDs9iRdp3sXfcZOn52mY5tx+R3rMswloLTOh9W1vGe6XMQm41x55QZ9bUOFkB7ZJFO+uZTtjzWx5XA9/hovisWEltO0ufzyda68eoNYMLFg2bom6GsboufigCFIPTE75MnusbJpfx3bHmmkbmc1Tp8R9pdJZBm4OsKFF64uKdQoFozTc2GA+r21SKvUOILpEMPhG4bmSc+FgaWRNBKYbWZ8VR6qWyqoaamgvKEUX7UXu8eGktOWyBOZ2WSWyHiMsdtBhq6NMXB1mPHbk6TjmSWtR5lElrYfX8dV6uSRXzuM03f3w3yELhi4OsKpb56n/ac3FtRuMVkU3AFXoW8qtwTw13hx+OwoZqWwVuuabqRjHwwzcnOc/vZh+tuHiIwvfT0SQjB0fYxz32+nfFMpdu/q01Dfn1tmw2oz8+DT23G4rBx5opX9x5u4/H43wdEoLq+Nbfs20rpvIy6vfbru3F6vvKaEz//2Ixx6tIVrF/oYG5pCzeq4S+zUNgRo3llLeXVJ4XsOl5WPf+kwm1uquHqul3g0hctjo3F7DdsP1DM+HMLhshr6NzP6zFfm5t/83qPsPLyZm20DxGNpPD4H2/bW0bRrA5fe7aJr2xC+cvfsPsqRSjWbyvhf/s+PcvFUJ703R8lkVJxuG5tbqnB67DO/gM1ppazSmzMACrbsqMl/VDCKu0schX2XAMjGIBUEewWVG3w8/fkHqG0IGCLKRZA3jOx/uImyCheXXj3JaHcvsiKzYfs2dp84aJDBmk5DazUKGQj3QTKOLdNDWamCFigFAU07a6e3p5JhZHGX2It6qtwtCGFkTEtOxtEyKla3DYvbRmNjA/X19fT39yOE4MSJh3G5intQrnb+W5X/ncVhweKwkIqliYxG8deXspCQmJrWiIxGELrA7rXPcoVaK8j+Emw+L+g6+lQYyW5DstuY6cMokilEVkV2u+Y9mWjjQZInz6PmzXF3QlEwb9qA/eDu5YnXFkNuUN7HfdzHvQWLw8K2Rxpp/+l1xrqCsz7LWyi95S4qGsuo21nNhp1VhpBkqROry4qsGNaIhaxFFY1lNDxQRzatEhqK0HW6lwsvdtDXNkgmsTTPjFQ8TfsrN9jxRDMVjbM1iaatAUmENoQQIcCMbGoCZIQ+jiT5QFpe6OCdSISSvP/tS2RS2TlTpiRLeAIumo5uYueTW6nZVoE74Cpshufb/FVvLWfr8QbiU0kGrg5z8YUOrr/TRWwivqSsHfHJOO/960WqmsvZtK923bQT8pu9isYymo9tZqJncs7mVzHJ2Dw2yupKqG6pZOPuGiqbAnjLXTh8dkwWE3LeerVAE2tbK2l9dEshBfjll29w9fWbTA1FlnSYEgKGb45z/a0uyjf5c141MyuUsAfcZCJJrnz1dcp21WHxTHt9muwWyg9swuyyYbEYaWfffutdRkfGePbZjzI+NkFWVVfkMZtOpElF0qQTGS6+cJW2l64VfwcksNotlG3ys2lfLQ0H6ijfXIqrzDl9AL2zH2eQo4lwkuhEgvHbQXovDTJ4dYTx3kkjG4wuqGoup6TKPbfeZUKSDGt305FNND6wcdkRFLqmc+lHxlyw2GHKU+7m4V85SE1r5cobvAjynoLriXQ8w/kfXjEO2MIg4hoPbeTErx8upDqeOZ+WbfRRu6OS0roS3vqHM3PIlzsRGolw6pvnGbo2OstjxFPu4sjn97L/2Z34qr3Gfc4YP+WbS6ndXsWrf3OSSy91LPg8smmVvrYh0vE0Jsvq5tX8exQeifL2P54xvMuWQNKYbSYqtwRofbSJ5gc3E6j3Y/dYp8nHeeaYyuYAWw7Xk0lmmRoM03mml7aXrtHfPkw6vngIcDKS4uxzlynfXMrej2/HtECCkfWAENDfPsTQtVHS84QsyyaZ0g0ltBxvpPWxLVRuCeD0OVDyninz9E1NSwXbHm4kHkoy2DHCxRc7uPZmp5Gtbgkvt5oOL5sVAAAgAElEQVRWufZmJzuf3ErjoY2rWo/uzy1zYXdZeeZXjiJhlOUtdbF1Tx1CF4ZRfIbnUTGvY6fbRuuBelr21s3ynpFzXkt3Xu/y2nngxFb2H28qGLpkxTDG+cpcNGyrRsl9ryCTgKCkzMXRj2zn8OPbCt/Lt+2hp7dz7COtRUOgJElClqFqo5/y2v0F775ibTRbFI5+pJXDj7cs2GeSJGEy5+sSBkkTvIJU6aK+uZJf/aOnkZfwbMwWE407qtlUsx8Rq4L4EHJpDUpFGQKZL/9vTxjPWKRAjWPKjHBkn8rhpx8EZ+2879zs9n0wSIeTnPubNwh1T9D8zG6aPrEbWZFRFJmWlq3IsozFYl43QmlVRI2r3IWnws3I9VG63+uhens1VtdsQcuZitahgRCDbUNIEpRtLjVCANYQMzOeiEyW1JunMG9txNzakrMaGO7O2c5utN5B7B95BCyWojH6RkDcQpVhZPGR5TVLT3of93Ef9w6MeUFQvbWcLYfqCfaF0LIailnBVeqgurmcLUfqqdtVQ0VDqXFANCt3kDKLhxRJEghJxuqwUNFYRlmdj80H6njv2xc5//12YpMLW4kBEDDWFaTrTB+BnLD77HlNQ+gjuTTcLoSIYnjSyIagMBLSKokaoYuiG3nFrFC7vZJjX9hPy/EGHD7HLJJ+wVTRikFyecpdtJQ1Uru9ivq9tbzzT2cZ7ZpALBKGIASM3Bzj7HOXqWgoxelf3T0uBqvTQuuJLVx97SYTvVOFMAp/jZdN+zfQ8MBGarZVUFLpwWwzzRHgX9KmXQZFVnAHnLhK66lprWLzA3W89Q+n6WsbWpKlPZPIcv3tLnb/Qgv+2pJZnwkhiNweJx2MoaWzJEdCOd9043Ob30VJUyVml42yslJ27NjGe++d5ZFHjlFXV0t//yAbamswmZa/vVAzGtGJOF2new2R16m5Y99kNVHZWMaup1poOd5AYFMpZrt5juGnWF8KIVAsCja3FX9tCRt2VLLzyWYiY3EGr43QdbqP3rZBGh6ow+ZevcU73w5JkVYkLKupem7DvpRQWFAsyqqzVH3gEIZnFRiHt9rWSp78nQep31tbeF9m3Z8MnoCLQ5/ZQ2g4wunvtC3o/ZhNqdx6t2dWhg6H18aRX9rHg18+gNM329peqMYkU9FQyrEvH2Ckc5yBqyPzhs8JXTA5ECI8EsPpW/2ck0lkOP/8Fdpfubl4dh8J3KVOdj3VwgOf2kVlUwBLLhVxsfua83VJQkgCm9tK1dZyAptL2XKonrPPXebc8+2ER6OLhudGxmK89y8XqGoup3Z7FXc7E5Sa1lDTxckHm8tC09HNHP6lvdTvqcHmss5asxdsp2y8Y55yF+6yBmpaK6nbWc3bXz/D+O3JJRHloeEIHa/fom5XNVbnwpIRi+H+3DKNfLvMZtOMv4FcNKvq/N9f6nfy1yuKVCBjZn2uzDbQ5c/CUq4SRZFQZGnOq2QQALnvQFGDhwSYFBlMd5yz77zGpECe8BHFk37n22OUIYE9AIHdYHEjydK0J03u+3OEi5kxgmQTptJGcAdgOAGKsW+QJQnZYsqV4QD/NiSLB1P2AlhMYDXNCNGfUfYdPEKhD+/yGMwmMkzeHCV4fYTaIw0F5w1Jkti3bw+7d+/EarUuaJxaTZtXRdR4yt3U7KxmuGOEqz/uoGxTKU2PNBobnPzTE6CpGuGhCOe+fYHRG2M4/E5qd9WsOVEDMx6orqONTaDUVnOnerSIxsn29mFTNUOi4T7u4z7uYx7YXFa2P95E15leJFlmy+F6mh/cRG1rFU6fw7AYFjjilVvH8lAsCpVbAjz6G0ewuay88/WzJELJRctIxdN0n+tj99MtOErsd3yqIvQIklyNJFkRWv4AbMIIf0qzmlDR+ZC3hj/x2w+ycU9Nwbq6Ik2n3IHswCd34gm4ePmv3mawY/G0vWpG4/rbXWw70UjriaYFU1OvBvkya1sr2XK4HjWjUd1SwdYHN9NwcCOltSVYXZalHwoWqQcAGRwlNnY+0Yyr1MGP/+xNIyxiUQJLMHJznNHOCXzVXqSZxJksUf1gM4HdM620+bFhhC3bSg1vE4fDzmc/94v8wkcfx+VyYbNZOXBgD3v37sK2zLAnMKy8nad7SL6SZuz2XJFXp8/B9sebOPz5vVRvLZ91AF2JrpesyFgcFsrqLZTWldD84GYiozGsTstd9wS4j7lwlNg59Nk91O2qKUI+GyhYt8sc7H9mB12nexm5NbFguTM9aWSTTNOxzRz89K4CSTNfPciGl9+2h7cw2jmxIGkSGY8RGg5TvbV8xWLmebf73ktDnH3uMonwwuuAJIG/toSHvvIAez++vaCRs+KMKRjhQfn1qKTKwxv/830mB0MLkjX58KPzz7cTqPcXsrh90HD67Ox/dicPfukA/tqSArm71P4pRhA+8Kld2D02fvIXbzHes4gwNUYK+q6zfUwNhqlsmicRxH38zMM4iwrQs6BrOeO+GSGZZkdpCM24Rug5g4gJIefD13Ujc6tsAl3NXSMjFAsgIc082+pZ4xoAOVdGzmmiQCDoKggjLTiSnGuPkktdpYOeE263+o06p2/GGNZCz7U1l4xCVnJtzXmOAwLZ+G6xd6pwjZK7pkjH5ftCscz2Uiv83XrXwym1tIqe1eamW5ckTCYTJpOJZDJFPB5H0zRKSrxYrVZ03ZB6URRlVW1eFVFjdpjZ9mQLPWd6Gbs1zht/8Sb9F/rZsHcDroATxaQY7pN9k3S+003f+X6ErrPloQaqtlctSaRoORBCgC4Q8QR6NIpIp9GjMfTJUGHQiEwGdWDIGKT3KDN8H/dxH/cG8pvzjXtq+dh/eAxvhYuyjX6sztUfuBeqUyDwBAxX/MhYjLPPXV7QSgwgNMHw9TFCI9EiRI0AdCTJgkHMzPw7i24uVwJJltiwo4onfudBNu2rXbXeR/67FruZrQ83oGs6L/7fry9pcxwejXLpxQ7q99SueSaWO2H32jj2xf3sfHIrVc3luAPOOUaJtRYxVywKm/dv4MSvH+EHf/Iq493BRb4JyWiK3kuDbDmyac5abHbbCpmdZkEXqMnM9HoqBJFIhI6Om0SjscKGsKIiwIEDe5btCqxldTpe70RT9dmeQRKUVHk49oX9BaKumAv7cnHnwcvmsmKboZNwr1qPfx4gyRJ1O6pofnAzJuvCpFn+OVU2BWg4uJHx25NLzvLjCbjY/8wOvLmMpIs9c7PNRMPBOs589xKhkei816WiacKjUXRdX1Wa7uhEnNPfubSkea6k2sujv3GEvR/fXiBHVjuG8+uRo8TOgWd3oqk6r331FNFFQsyyKZWrr99i2yNb2HKk/gNN2Q3GvHzos3s4/pWDRja3FRBYM5E/AFscZrY/3kR0IsYrf3OS+NQiRhUBE71TDF0fo7yhbN0MB/fxwUHkiY/ECIS7IRMxzpyOcijZAuZcWK2WgnAnxIdzhIwCtlLwbwOTA9JhGL8IzipITkA2avzd2wjOaoMUQRifhbsgPWWUa/Mb9Vh9ObIjF9IU7jZ+6iooNvBuBs8mo22ZMEx2GHVKMlQeBKtvxk3pEOuDSA9k44AEFjf4msBezhyxu5X1HET7IdYPgT1gyWUj1VUIthuEV2AXyHfXw0JNZYtqUeW1w27f7uF733uekyffJZFI8sd//EccPnyQy5fbGRwc5pFHHsLpXPm+c8VETX5iqdpexaFfPsip//kuwZ5JLnz3Eu0/uprTZ5ANJflYGi2jYbIqNBxrYP/n9+Hw3XmQWBuIVJLUqdNkO26SvdWFNjxK5sy08rZQNUQqhf3EMSTz/RR593Ef97E4HF4b2x5pnBXbv56bq/wm0FPh4tBndtPXNrikzFOh4SihoTBVzYE72ieDZEWICJLkwhDs0IAIQqSQ5BLW2pvGU+7i2Bf3s3F3zaoOKndCkiTMVhNbjzcw0TfFa189RSK8QIYpQFd1us/1M3RtlKajm9ZVqwYZqrdVUN1SsSZkwlLrVcwKjYc3sufpFt78u9OLCp6qGY2RWxNkktlZ3iPztVUIQTqcoPelNmofbcVR6SUUivC1r32Tmze6cLud5LM7tmxrZs+eHZhXIJJfrN0llR5O/Nph9j+7E0dOhHOt+/Tn97A02+MYltIXK/nO8mC2mWg8VF9Ikb6U8q1OK5v2b+DSjzoWPzCTI4N2VlG3q7qgJ7bg9bnPA/V+vJUeQguEAWmqztRQBC27MqImn+Wp83Rv0exUdyJPROz5aOuakTR55Ncjm9vKvk9sZ6w7yJnvLhxiBjA5GObyy9fZsLMKu2dtQglXApNVYcfjzRz74n48FUsfT4sh3y9Wp4Xdv7CNngsDXH75xqLZstKJDH2Xh9jxeBPyGmWW+zBiMZ2ze3LOzrc5NQETbQbZ4d+WI2W6QMtA+V6QzQaRM3XTIFUsXsOjRZs2hKBnDRJHzxqEilxrECUTbWB2GJ4vmYjxf8UCvq3Gvi7cDeNtBtlichjXjJ03yBZ3PZhsoKbAZJ+uy+wyvh/tM9qp3/luC+NvtlLw1BttmroJk9eg0otQbGuwg5TA6oFgyOgbi9v4WzYKsUGDWJKmz+3zhUqtKYShLaXfkXAgj9HRMf70T/+SM2fO4vf76OrqJhyOIISgu7uHr3/9m9TVbWDnzu0rbsKqmApJkjDbTLR+pAWnz0HbD9oZaBskFUmRnEoarj6KhNlmxr/Rx5bjjez6xA7KNpcVNnRrDclqw7KrFcnpQA+FUSoCKHU1FJI+KzJKoAxzyxZYQQz9hwUrEXq85ybFeWIul4J77l4WwYfief2MohC7vA7i50upt6q5nNYTTYx1BxfVJ8imsoz1TNKs6siWmYcDM5JcZogJMwkiia73gsggSY4cUbN2UMwKLQ83svWhhhWFOy0FVqeFPR/dxu3z/XS8fmvRcJ/oeIxrb3ZSv7d21doAC2G91ralwOa0sv2JZq68douha6MLXit0QXgkQnwygcNrmw4hyzf9zjlHgBpPE7o+TNWRLQBMTYUYGhzhd3/v12ls3Dy95zObiqaqXAkcJXYOf24P+39xR4GkMZo33b7l9nfRmP4FyrgrG8K1wGo840QIw83Au/TK9CBIDmYKka9VX9k9Njburl5yiLwhrmqEJjn9jiURNRa7mc0H6mbp0iwFVpeV0o0++tqH5tXJEkLksgJpuYxzy0csmKDtpWvEJxf2XpFNhqjsgWd3FLIJrQeRKYTAVerggU/upOd8P0M3xhYcc1pG49Z7PYzfnqRuZ/WKQ8BWA0mC6pYKjn5hHyVVS/OaWl75OaNKuYtdT2+j62z/vFkP89CyGiM3x0nF0kvI0niPYB28bhesLqcpmokkyURT0+uRBGanFWuJ8wMZT0uC0AzPED0Lrg1gcRl/S4chPgDZZrCW5PpUGB4iNr/h5SJJIM2Y8yQZnDXgbTB+Nzlg+CQkxg1yJz5ieMME9oLNZ/STmjAIlHTYKDM+ZHjBVB4CR6VRTi7bJ7nTsZDNRhvy3j93QlIMkkfP5EKgVLBPQXIMtLRRz1rA4jE8j2ID4N4AihUSo0Y/OSoKbcuPD6HpxrKlyPPq464GQgjUVAa9CFEuhOD8+QtcvdrB7//+77J1axO/9Vu/D4AkyWzYUEs4HGF4eIQdO1o/mNAnozESZruZhgcbqN5RRbBnkomuCeKTCWOBspvxVnkIbAlQUlOC1WFZtcvhglBklKoKZF8J+tgEpo21WHbvMIR/pxtdYBHvyZd8HTFrE6XpCE0DTYNcLF1eikCSZJAlJCUnRiXLH5iQ00zM2WALMX0fuj77Psi1VZJmCD8roMiz3t17eQzMul9dR6jzPS/j/lAUpDueF9zb93gfC8NiN7PlSD3nf9BOsD+04LWaqjM1EJ5l0TM2kiBJpUiKgtAnESjG8iyXIckBYG01BLwVLnY/1bKg5sNqkN8cl1R62Pfx7fS1DREZW3hzrGY0us/1MzlgeBzd7Tjn9UY+RKF8cyn1e2sY7RxfNHVsbDJBfCqBr9LF+LnbWDx2/K21RLrHCHXe6cElSAXjJMcjhT2z2WTC43Fjs1pxOGy5UKe1I6oMwq+Bg5/ZXQjnU1WNZCKFrgvsdisWq3lZz1IIga4LEvEkqqphtZqxO+bfZBruzZBKplBMSiHT1Ydp7KwMIrf8zFAyyusyiCRIVmCFOj8S+Kq9lFR7l62x4vI78VV7Ge+eXNTAYffYqNtVjWJankiq2WbCV+1BliTmKhcYELow9sFLDMGa9d2cNs3tC/3cXoLmlLfCzQOf3EVJlUGyrdfYnGk82PbIFsZvT5JdxKtmaijMzVO3qW6p+EB0n2weG/s/sYOanIfjenlSyorMxt01VDUHiE3EFs4CJQwNo8h4HHfAtebt+bBAz2rc/lEbnc+dK4TCyiaZ2kda2P5vH0Kx3aMkl64ahEdqCsbOTRMfesbwCNFVQDKIB89mw4Ml2mv8370hF3KUd91WDPIiT95Y3EYZany6nrxXTf4aXTV+Fyo5tsvwnrF4QJJzJc8gY/LaMfMMWgEG6RTrNwgUPWu0Lx02zlcrMCTPC9kCrloj5CsZNDx44kPGT8u0EUFXdSY6hhi7PIhiNVFzaDOeWt8s8i4yMEWoa3xJIt/zQQjBRMcw2SIZ5IQQ9PUNUFLi5dixIzk9mrzgvaHhp+s66XR6xfXDGhA1RoMMS4az1InT72TD7trZh0RZWjc9hzvbUYDFgvXQPiSbbVr1er5rP1SQKBbCUHgeWRUtEkUbnUAdGkMdnUCbmEKPxRGZDELTkUwmJJsFxe1CKfVhqgqgVAYwlZciu50I00xV9fXvx7lkhYoejaNPhtEmQ6jjk2gTk+jhKHosgchkEapmjDmTgmy1IDkdyB43SpkPU8CPUupDKS1BdjqM+1mncBYhBGiawfresaGTJNkYm0Us8IV7VjX0aAx1NIg6PIo6MmHcazSOSGcQmoakKEhWC7LHheIvwVQVwFQRQKkoRfG4wWy6J0i2tcTM/hH63L6dCUmSDO+5D9DTYaXIH74Dm0sJbColOLCwiKOu6UQnYuiaKBwmp98fGSQ/klKCRE4MjunUzGvVN7IiUberhtp10CGbU5dJZvOBOup2VnP19VuLLsgTvVMM3xijorFsTpagDwMkScJiN7Np7wYu/PAqWnbhDUIqmiYVy6AmMgy9fQNHlRfvlkpG3u+k96U2rD7nrOenpoxr84PQ4bQjhOCv//pr7N23E6fTuL66quL/Z++9ouw47jTPX6S9/tYtb1FVQMERAAnCkAQJgVaGMpTYct0jtVqt7tmeme6zfbZnn2be9uzDvs3ZMzvnqHvaTrekFiWxJZGiRO8JigQIkDAECBRseX+9y8zYh7j3VhXKWxjhOweoa/JmRGZGRkZ88f2/Pw8cvBfLWplyqa6jmgPfvJtog4rpd4oOb715nNdeeg/DMPj04wfYf++OJXvhpJIZfv3smxx9/zR37NzEH/zh4/OaH2ezOZ764fNs3NTKwQeX7r2zbpilSU/e/9eahU9974EIT3k/NbRJTtl2egFCi1Ee8E+SNDmk24/QG0H4kXLp50oIQc2GKvyRpRPIlt+kurVKZfqcj+AQUN0aVd40S+wKDFMnXBtieoa/6ZBSkpnILhgGMxdyqTxn37xAenRhNU3Xfe2072lZVPjWasAKWGw52MmxZ08tuHhQzDpc+qCH9Himch+vF1TWsCbueGQzhr32CvpwbZANdzZz4f2rC4aFpcczJEdSIBuW3P6uC65DHcvhtsmrY8gSUSMMjfxYekWT7zWHEIqc8dcorxVtCqFUJl5AkSc1uyC8QalGUldVyE/DPVP8Ycph6qU+WHqTr8vlmGFVjjFFGVj+vNxvl/vn5SI7DMPHIdyuyCTNgIluyPQvf5/XoDJe9dWqUKxUDxWiqe5u0CazQ6X64xz9/uv0H72MbhpsvTzK3v/4IGZQPTOkJ+l79yLH/vbNWdUwi4UE3IJDMZWvCDymwrZtXNcll8tNG+94nkd//yCaphEOh1bUL69az1WphGDeh9daYFaprSbQmxqmndhKI5gSMnOzTdwWhBAwJR66kgUrX8DpGyR//GPyJ89S7B3AiyeVQsPzwJPTpIVQUmhoAmEa6FURjLYm7J1b8d25Db2pHrGGK4vTyRmJzOVxxyYoXuqhcO4Sxat9uENjeBNxZNFRRIi85jjK50NQ6dCEriEsEy0WxWiqx9rSib1jC2ZrIyLonxy6rtYxeR7Zw8fIfXASrhmw6bUxgp89hF5fM/O4i0WcgRHyH50h99EZnKv9uONxpONMXi/klLH2FNWQYaBFQpitjVg7NuO76w6MlgaEb/3d0tcC5XPkTSTIvPEexYtXS+djFmgCo6WRwEP3otdWr2MtVxfBqI/ajhj6O9q8K7RSSrKJ3CzbFJHeCEIEQfgB5dRfxmq2CdNvsuX+jooEf60wVYq/7dAmzr17qZLWdy7k03kuHr3Kjkc3r2n40/WEpmvUdVQTqPKTS85P1BRyRfLpPFbEz9bvHES3DLRSqEnjfV1sePxOtCkLHZmBON0/e49y2/E8Say6iqLjcP78RbQSGZrP57nvwP4VHYfpM9jx6Gba7myujCnGxxM8/9zbbN3WwZ5922luqa+QJrONA+ZaIQyF/Dz82D0MD43R1zOEt8Cg33U9rl4eIBINzUgVuppY9b65Iv9OIb04Qm9ADfuKSHdIhTwKE+kOg8yo91otUgrU8yWJ9MbVyqwwlfpO+EFmkd4wyLzap4hMluMOIr0RoAjCh9BqQSxNNSA0QVVTRCmwlwjd0ok2hNQi9jzjc0UGxfAvIyOR0AT+sK3ujcIchUgoZIrLJmrGeuJcPNqzoCInWOVn+0NdBKJr4/t4LVQblTRuqaN+Uy1jvfF5J81SSgbODTPeGydaH17XCb/lN7nj4a41CXmaDYap07qjEctnLEjU5FMFMhPZUvTLzT8uWzPcwHzMnBCGCiPKl8JJfdWAVlKiyMmMSl5pvGLHlFrEDCoFTn5chUaBUsdkRyDYrH6XG1WmulakVE5MqXGkq/ZTVtJ4rvKtAVV+8gpkhiDsK2V6KpE/mjVlzjT1ZKs5RsWMuJBUdQm3KSLFzal/crJ/miTrJ6Ma1Hz72os4dZup5ZRg+JSqZvysCqsy/EpRM6XzyCeyTFwYwc05uHmHkdP9ODmnQtQAFLMFMiOpFRE1U3Gt/YEQgjvu2MaPfvQUTz/9C/bt20uhUGB0dJRjxz7kqad+SkNDPRs3dq6o3JvepKXSMJwCIMAoNUzPw7nSC1JibGiBUnosHIdi9yWEz4fR1oK8zk70qw5dQ5QMHFUWLA93aIzs4aNk3jqC0zeIzBXml6qVbx7XBRdk0cHJ5HD6h8mfOEv2zffxH9yH/8Ae9NpYyex7dc7htMFv0cGdSFA4f4n8yU8onL2AOziKl8uB4yyuA5/WGXhIR5FWXjKNc7Wf/PHTZGrfwb5rO4GD+zA3tYNtrd6D05MUL14l8+b7qs4VCPTaauxdW9HraiY7MilxRyfIvfchmTd+S/FKPzKbW+T1KoWBFR3cbA53aJT8qXNk3zyC//49+A/uw2ioRWory75zPVEhacYTpH79GunfvI6XTDOzMSjiymxrxrd3F1r45pYXa4ZGTWsVuqXPP3CXKsRnpvGkBDmO5/WVyJoqhBZFhTyVYnthVQjKaEOY5u0N6Mbaqw7KJrobdjcTa4oycG543u1dx6P39CDZeO6WJWpA+bpEaoOMLbDaLT1JMe8gdI1QW3Xls0BjFaHWaqJdDYgpxL8RsPDVhisDlpqaGP/hP3yXoaFhBgeGMUyDpqZGamurl5WeeypiLVF2PrYFO6DSdKbTGa5cHmB4cIzPfO4ADY01hCMqk4JTdEgmMxSLDn6/TTAUQNNUf5FKZclmchiGTjgSxDQNNF2jpiZKLBYhkZhfsVA6U0gkxWKR0ZE4QgiCIT+BUshUoVAkmUjjeR6BgJ9A0Eex4JDL5XEcF9M0VJSu6xKJhtB1jXyuQDKZUWRjyI8/4FtDIl2AjIMMK1LFS4M3AVo1YCC0KqSbRMrMlKGwi3T7QFgILYqsqPAofVaFdC6BzE0SNcICEQSRVGob4UeFQC0NhqkTqQ1NIwkXC93QCFQFFjyPmi6INUWwlkgGCSGQAqyAiWHpFDJzb+sU3QUn7NeibCJ86YMexvviC1QGajbE2HDn4syQVxP+kE3rzkbOvXMRZy6yqoTkaJr+s0NsuLMZXVu/8KdYc5RN92zAWKTP0UoghABdpUe3Q/aCBvdO0SUTzyE9b1ofexs3OYQANKU8yY4oFYqvWilcvIIiZGLb1fvkFaWkMXyoUKIJ5fViRZiqbiQ7BCPHFQmTGVTkTNmvJdCoskKNnlJ+NZqpytF9ULND/Q02qfCh0ZNKsaNZisyxq6GqS9U5O6rKzwyCk1XkTyGh6m7HVJ00U3nf2FXKB6eQZJqfTjGllDeFeOn1EEycVwRUsFFtmxtTRFR2uFTOVWVsbFeBv7aUdFyo44qfV6qamp3Km2cK7Iifqo4acvEsmq5RtbEW3ZqF0pASBJgBC32ZCYTcojtr6JMQgl27dvDlL3+RH/7wx/z8589w4cIlvv/9vwXAsiz+6q/+d5qbm5ZVbhk3PVEDQD4NH78BvhBsvh8MExyH/DvvI2wLo7kR9HLsnqR49jwylcb46pfUpPwWgjB0hF2S2TkuhU8uknrmJXIfnUFmsitjp6VEZnIUzl3C6RuieP4yoScew+xsQ64w9e40OC5O3yC5Dz8md+QExSu9eIm0Io5WE1IqpVHvIE6J1Ag+9gCBQ/egRcOrO2ieyjCrD/BSKZzhMWzpqQ7X9She6iH1zMvkjp7AS2VWFvsplRKpePEqzuAwhXOXCD/xGNa2TcglxuTfCJgkaeKknnuN9PNv4CXm8CXRBGZ7C+Gvfx7fnp0I27rpjrcMIVToaKg2uCjyw3PlLGSOidA3grBLoXMAACAASURBVJcAOY70+pHeAEJES6vqISRGpY0u+1wJqGmLUdMWW9l+lojq1ioat9Qx2D0yvyRaQmIoyWjPhFplvTmbxIKwAib+qF8d3wJeCU7BLRF1pYmeBk0PbFahglP6dSklVjRA66M7sGOKIPE8j48+PMWPf/xzUqk0EklLcyPf/eN/x5Ytm5Z9/ct+Dw1dtSAUEXP0vdO89Py7nD93lV88/RofHT/Hl77yIM2t9bzx6lHefftDCoUiVVVhnvi9h9i0eQMXunt49uevMzoaR9c0Dhy8i4ce3Y/PZ00qLRcJ1/E48tvTnDtzmXQqS2dXK1/75qexbJPnf/U2x4+dRXqShsYavviVBxkbjfPrZ9/CdVx0XSMSDTEyPMHvf/tzNDXX8ZtfvcXHpy/iuR7tHU18+auPUN+wyqq/sn+A8IHwlVQ1AaSMgxYskSgayhD4WkJFABbIIghvCrELoJcImWuHkDZCC4JnqVAqEWA5MH0GwerAkv1pQKld7KCFbujzEgiGZRCuDy0rI5Mo/V435/+t53kLkhizIZ8pcPVEP4VZJgdToesaG+5sJly7/NSvy4VhGzR21WFYxoLH6ORdBs4N4xZdNGN9Foo0XdC0tY7a9hhr6ot5DXxhm1BNgPHeBUg2Kckl83iuZB25q9tYBwhAWmFo2KeyFZVTYptBRbCUL7gdU2RIscT22lWKXLGnPAc0s5RlyVHkR6hVkUBmUJVjBKD2LkXEZIeVysXwK2KkHHJlBKF+b6kuI5Pb2FE195BeyVNnBJAQagYnD96wInXsKgjUqX1k+hVJY8eUuXB+bFK54+ZK+88rQ2A0dezl90JTGZyyI+p4Qk1K2ZMbmQwVK5sbmwFVRjGt1ERier8Raoqy9z8+xMCxK+i2SeuBjVihWebzQmCFfGz/2h7q72xdcj9Q9qg5/dQRCqmZCuVgMMh3vvMtNm/u4tVXX2fjxk50Xaezs4PPfvYx9uzZjWmaN0bo03VFPgNXPoRIPWy6FzCRnoc7Ooa5qWN6didDRwsEKFy4rPw9rled1whC1xGWCY5L/uRZEk89R+HcRXBWkeSQEi+VJnP4A9xUmsg3v4i1uWPVlBrOwDDxH/yC/IkzyGx+ZWTFYlF0cK70kvzZb/ASKUJfeBitKrKmoUKy6OAOjCCLDsI0KHxykcSPnyV/+hwU5k+tu+SyMjlyR0/iJdX1sndtQeo3D1kzjaT51aukX3hzHpJGw9y4gcg3Po9v9x1grayTvBEghMAOWIhFeGNIzyt5Ik3+Vp0+H0LzAdUImUXKCaQ3qkIgRBBETSn7k69kPrz0euqGTl1ndSU97HrBH7Jp2lrPqZc/WTAzVmosw8ilMTbuawN5iykqSzAsfVGZZiTKlO9aMscI2khPIh13WlShZurU7m5HL5mCjo6M8cwzv+G++/ayZ+9dFApFnn/+FZ577kXa21vx+5cXjmEHTTbu24AvpNqRYejs3rsNv9+mt3eIJ7/2CFu3d1AVi9B9/irPP/cWDz92D62tDfzmubf5xdOv8Yd//CV++fSrmKbB1775GJcu9vOLp19lU1crm7e2L7lOrueSz+V5/FufI5fL84N/+hU7d3XheR5vvv4BX/nqI9TUVfHrZ97imX97nW3bOxjoH+Gzj9/P0z95mU9/9j4ymRzHPzjLxQu9HDt6hieefAjDMPjJv75A7NWjPPn1R9FXc9GD8v2vI0QV0hsEmVJhTnoj0wwlZ0BHGC3gxZFeHLwxhN6iCJj5S1xxnQ3LUBm+lrircl9nWjraAiSK6TMILZMMAmV0vSDJ47GgEfBsSI6k6f9k4ZA8w2fQckfDsrNKLRdlQjdSH8IfscnNMoGZCs9xGbk0TiFbXLcsR7pl0L67ZVnhcyuBaRv4w74FSXIpoZh3bmyvldtYHoRASJBmGGJbp4QHlTxlyvDVlLxo5Ozflz+zokoVc+02QiCkVGRNdJNK4V3ZRnnTVJqhEVRpwOWmGdsgdPXbSMcsx6JNlhlug1DLlM+Zlolp8nhmOyclciq8QWXCmuWcwZREL25REUKBhklPn8qmAs3QqL+zhdodzYBa3JmLkDX9Jo1722m7f9PSB7ZSYvhMzj370TSiZmr0RyQS5tOffoQHHzxILpdHCPD5fJimuSp+drcGUePkwXWYNFkCEGpS47ilz0snS0qkuzQp6k0FQ0cYpUn/T56j8MmFGd4oMyAq/y2NFCk65D86S9I0iX7nSYyWxlUhNrRQAGEaC4dozYXlHo9UvifpF95EC/gJfu4Qwr+GPhueh9M/hMzlcXoHSPzkOfInzy6OVBPLOD7XpfDJBZI/+zVaOIi5sW1Vw9bWCksiaXQNq6uD8De+gO/ObWAaN/zxLRa6qa+SdZJWimOe/CulC7IPKUfQtFYQVSWfiqXBsHQaNtWs26ppGZqh0bSlDitgLZzCPFtk9MoETmH5aXNvdAhNQze0BQU1CjO3KCSyDB+5SOLCMG6uOG1QYoV9dDyxB7s6SCqVplB0OPip++jsbMfzPOLxBM//5pVSGNLy6h+oCtCyoxFtCmkRjYaoa6gm4PdRV19NY1Mtnudx7uxlLnb3UlN7jnNnr9DfN4Jh6Az0D3P8g7PUN1Tz6kvvk05nGR9LMDaaWJa/jGkY7Nl/B7t2byabyREMBZiYSNLfO0xNTZR7DuzC57MY6Bvl18++SXNLHfUN1dyxcxPvvHWcrq3tFIoOiUSKixd66e0Z4t13PkIIwdhonIH+ERzHQddXMLGc77C0IHhC+dGgMekbI1ExzuVxgsu0bE1aFCECSPcq0ksg9NDkdlIi8Urm5OXfCFTq1wLKC2vSsHyxMCwdX8RXmmYsHZqhLThANiwDf8S/7HBPbRFG6SrD2NI8aqSUjPfEGVvAOB4gWBWguq3quplb+yM+/BEf432JebeTEpJjadLjWYLVy1NZLRW+oEXD5rpFp3dfLWiGhuk3F9X3ukV3Tbyu1gQ3STVvGIhy7zUb+TJ1u9nb54x2IeZYWF1EOWLqq7nqMkc9Zuzp2t+LBb6fAX3Ox4FKvpJXypxUDxRSULcbdGvGT8oZfRcjiNQsAytkIzRtyR660pOYfqvi3ee6LkPDI7je/PO0dFqppDRNUFVVhc/nW/aY+PqMUle1Yyr508jpD0Oh6+hNDRTPX8Ts7UdvqAcB3vAYxU8uoDfWqzTGtxo0DXc8Tvbd4xQ+uTg7SaNpCNtE8/vRIiG0UABME5DIXAEvkcRLpPByeSguQGo5DvkPPyb9SiOR3/scIrhyQzstHMJ/727yJ87ixZPzb6zrCNNAmCYi6EcLBdD8PjBVGIcsFJGpNG48iczmkIXigu3PiydJv/QWZnsL9u7ta+fp4kmcgWGc3gHSL78zN0mjCYRlIfw2eiSMCAWVagqQhYK6VvFk6XoV53+guh75sxdIP/8GkW99GS26vlkYlooKSTNWImlenI+k0bG2dhL5xhexd24G49YhaWARz785MPnAd0CmkXIc6U2U9hlBaG0og9AC0utDer0IPcByUnbrpk6spWpdMyqVV3er26rwhSzSY/OYRgCelIz3xynmircuUbPEsJ5p8CSDh8/T/bP3CW+owQjY0wZWnuNV2pTP7wMpOXXyDMFgkGKhyKlTZ4hGwxj68p6vQkDNhioidcFKudcaA08emkAgiERDbN/RSSQSYtddm4nFIgRDAUzTYOOmVrZu70AIOHjobjZtLsmfJZPPAikXzIwnNEE4EkTXNITQ0DRVJ03TpiXUKPs9qWRzOrquoes6RlnBWFJx1TdUs2NXF5ZlsnvPVlrbGjGMtWyPKhxJeoMIvYnK8E+mlbJOJpU/gNtbMgC2kG6vCn0qZQ4RWul5ISeQ3gSSLMIbRcoiQq8HbBVCJfxItx9lJlyvwqSWAN3UlRJiGU1YQGlAvnAZvtDMCcCiy1kkUbNUxYTnSIYujlLILKyqDdUEiNSF1jW0ZyqsgLloj598Mk8mkV3jGk0i2hBWWabW+dxomiil6F047tRzZ6oZb+M2JqGBbi9/8HfTQSrfnolzKiQq0llSEonlj2dQfb0VtJf1PEGA7jMqhO/ExAT//H//P1y+WspIVbrPXVd5uGklIqishoxGI/zlX/4599yzb9n1vy6jVAml+LdVCMeRErLJmfsydKzdOyl+0k36Bz9Db2tBCIHT04d0HPyfebhETtxakOksmZffoXD+8sxJv6Gj18RUpqPtXZjtLWiRkJr06zqK9HLxyka0p8+TP3EWp6dfERxzlZnLk337KL5d27Dv2rYilYYQAqlrWNs2YW3uIHf05HRiRagsVFokjN5Yi9nSgLGhGaOpAT0aRvhshGmojFWgUmPnC7gTCYrdV8ifPEvh/GU12Z+HsHEGRsi8/lvMTRvWlMxwh0dJPv08hbMXZoY76Rp6LIrZ1YF9RxdmRxt6VRhhW5OeS46Ll8vhjoxTONtN/qOzFC/3InPzSJELRbJHPsK+azv+++5eXX+hVcQkSTNRUtK8hZecg6QxdOztXYS/+UXsbZuUsuwGPKbrhyLSvYyUCUBlbxGiShE0ZbWhsBFaI557obRCvnT4QnYpnGD9z30g6iNSF1LpYucb/HqSib7Egsqb31VIwMkWCLbE2PqHB7Grg9MGSUITGD717KytreHBhx7g6aef5amnfoFEUl0d47vf/X3sZZoJC01Q0xbDDs7x+ylNS9MEW7d3UF0TxXOVP0yhUCQaDVFbV8WduzeTyWSprolimgau6+IP+Cjki4yOxhkfT5JKZBgcHKO+obpiDjxboRUPn2nla2zfuZETH57j7TePUVtXxZH3TtG5qZVINER5gFlWmAMYpsHde7fx0vOHsX0WDQ3V5HKFisnwWkBZ1QiEXq+8ZoRvskLCRmjVpVTblOpsoUyGm4DSfSIswCp970doOkKrpkziTA4nTYSxAWTJX0UsXZWqGRrWCkJkFtP96KamSIaVdFWr3M1JqSbvw5fGFuVtE4j6CFT5K79dbxiWjmEtjpDNpQvkEvnJuc1aQkC4LkSwan0yYc0ofLGr9rdJmtuYD3YUmg+CdWMvqK4ehAqtsqtUhiszBJq57O5CMzQMn4kVsqdlg1oqDNtEM1Rola7p1NXVUSxF5riuy+nTZxgeHmHLls3U1dUBMDg4SHf3RR544D5isapllw3XS1HjFuHj12H0KivuqSSQSzLDel8IjPZWgl/9Ivkjx3H7BpBSYrQ0Ye27S2X3Eevrkr8e8BIp8qfOqRTOU6BFQvj27iRw6B7MTe1oAT/MoSjSAbO9Ffuu7RQP7iPz6mGybx+dV93ijoyRffcY1uaOVVHV6LEovv13kj/TjUxlwDDQq8IYG5qx79iM1dWO0VSPFg0jDEOlJJ/nWhptTdjbu/Af3Efu2GnSL75J8cLVuQ2KXZf86XMUL1zB3n3HmoUIeck0uQ9OzbheIujHd+c2Ag/dh7V1I1ooOOcxquvVgr1rK/4H9pF9830yr72LOzp3xhdvIkn2naPYOzajVUXm3O56YRpJ8+wrpF98e26SxjSwd2wh8s0vYG3pVCqrG+C+XnDgXPGXvtZoeiqHWDoPrlyW18G0woSO0FoRIkplwkW5SZUUC6VsLst9NASiPqzA9SHATZ9JuDY0Q31xLaSExEiKQm51faBWgsW0lcqfa7ed1nzUG9fxlu19IDRBza42Rj+6yvmnfkuguaok+1XtxQxaNH1qK1bEj67rfOrgfWzc2M7AwBCmadLV1Ulra/OywzGEEFQ1hrH8M9ugbVu0dzTh808OujZ2tfLk1x7hrTeO8eHxswQCPj710F7aO5r4ytce5dfPvsUvfvYKmq7TtbmN9s5m+nqG+fWzb9J97iq5XJ6nfvg8hx7eyz337UKfRQ2maxrNLXXEqlU2Dt3QaNvQSFUszJ13bWF0JM47bx3HcVyam+v4/BOHGBuN09xSh22btLQ2EAj6qK2rwvMk995/J/lcgbde+wDX9YhVR/j8lw7S2FRbWZFb3smb7wsJmCDM0nkuN6XJz2b+bK5nuW9WAmby3rNKxM7yoOkapr22w9P1KGM5KGSLjPfG8RYKgRbqPh88P7Jwdqg1QnIkTSG7uH60mHMWve1KIYQgVB1Yklfa3Iq6ydTB5WflguUvutSbCLfkQd24EIDUzFJa6t+h028EpmV4Urfc0o9eaILmezo5ELSxI378Ncs3XNd9BrqlFPpVsSj/+dt/CaXn5+nTH/Pf/tt/53vf+yMef/wzRCKKVJuYiPOzn/2cs2fP4fOtzELj+jylPA9GLkPPafV+pS1QVv6bDl3H6OrE2NAyqQgxTaVIuAEmcmuGqZN+AXptNaHPP4T/wXvRq6IVtn/eyawG+GxFiNRWo1dFSD37ytxhJ44iNpz+Icyu9pV71Rg69q5tWJs78RJJ7J1bse/citnZhh4KKjXUlN0vWJYQSFOg11UTfPhejKY6Ev/6LIWPz88gScpwJxLkT36CtWMzwlpDQ7prSbWqCMFPHyT42APoddUVddCCx2hbmB2t6DUxtFiU1L89PzdZ43kUzl2ieLkXOxq+obxqygMmt0TSZF58q5SCexaYBr47txP+5hewNrWr9PTX6TimTbaleu8WPZyCg+u4uEVPpfnLOxRzDsVckWLOwSm6uKWU2uXXTvGa9wWHwe7RFQx0LYS2AXVjlzwpEKjU3FMl2r7SdssIWxEq48X1mvyYtkGoRpmDLkRRFLMO+dT8GVXWGlPbi5QgXZUhxim6eEUX11Ftp9xWCjkHJ+/iFmdpM0W3kpbdKbrkEnn6PxlaXpSxlKR7x4l3D2JF/BTT+WnpY62on4Z7lCHhyMgo//LPT9HW1sLevXfR1NyA3+9fkWeGbukEYv5ZjVobGmv4s7/4BsGS8kUIgWWZ3P+p3dy1ZxvFQhHd0AkEfBimQXtHE3/0J0+QyyqFoc9vq/TdAT/f+qMv4kkVeiA0QTDgm5Mk8Qdsfv/bj1dCmQIBH9/90y9jWSaWbfKZxw/wwKd243lepYzm5jq2bG3H57f59ne/iM9v096hjA/9fpsvPHGIhx7dj+u6mJZJMOhb+bBknus9W7+4Fl3lXP3vUhQfuqFVUsCvFTRNLFoNsp7IJXOkx7ML37sSLh7t4Z/+4mfXbRYnXUk2Ob+RcBmeo/qn9YCma4RqAov2p5lsm7JkpC/KX5SXSkpvtVt66jAvbqt/1hdiuQ5dNy9We+we21hHVWet2vcKFkCskI/GPRvw14aItteqMY6u4bouZ86cxXFcPvOZR2lqaqz8JhAI8thjj/D88y9y7lw3bW2tyy7/Oi0nlO54XYdYM/jCLP9JI5WiZrxv9q8dFy+dQWZzaNUxhM8Gx1GTX01b06w+NwK0WBXhr3yGwEP3VZQuizpeMekWrsUUceCOjpN+5V3lgzIL3OExCt1XMDtbJ0NzloHyqpxRX030W19GmAZ6fY26dlMl+EtN21lOM2uaKkzmyc8Qn4jj9A7O/gPHpXDhKl4ihV67ymlT54AWDhL6/EMEP3cIrcTMLul6SYkWDhJ48N6K+e5cYVDuRILCJxext3eBdWOEAVZImtEJUs++TOalt+ckaYRlYt+9g8g3Po/Z2aa8l9bxXp420fYkTsGlkC2QGEox0Z8kMZwkPpgiPpAgNZohM5ElE89SzDt4rofnKKNJ6UmkK/E85WcgS59NvlevPc9DLkNVM7nKLUAmkHIcZI6yoagKXygz/oIySbOQMmVGOYAVsDCs6/NY0U0df7Qc0jF/vd2iSzaRW3Z2q6XiWhLPdVycvEsmnmWiP0F8MEliWLWb5HCK9HiG9ESWfKqA67glRVW5Xah2cG0bqXxXbi8LmcjPWVfIjiSJdNSx5dsPYMcC14Q+aVgR1V5CoSDtHW28//4xXnnlTbo2d7J//x527dxOdU1sWfejYRn4Q5NETKVcobwfIpHgtO/U53rl86kQQhAI+GaENFm2SY0dnXX7uT4LhvzTPguFJ1f9TNOgKjZdnm5aBmbpXihva0xRsZqWQdU1kvZbeSyyaAgVUrPW50JoYlmpudcauVSBfHpx5IeTd0jmb44QTs+VSukHsMbjbk3X8Ed8S8zolQeZARFFyqntwkHKUQQGiJq1qO5trADTxmGupzzU3LKiVD3g1b2uq/AVbflziOXVARUtqmnK5NyYNNNdTqro2TB1rCZdD7fgIF2p2r+hqyyNU56X0/YlJW7BVQq+0qKFZumqnlP2vxxcO0b2iu70a0Pp2hgawtCnkSkrvTZCCCRyxhhiObDDNnd97yCe42IGrGn1zGSypNNpstncND5BSo90Ok0ymSKXy62Ia7i+uk8rANsfhoZlpMwqQ3ow2A1H/m3mV+kMubffo3D0Q6TjEPzqlzA2tlM4chytrgZz88ZJL5NbEMJnE3joXvyH9i+NpJm6j1IHoFVFCDx8gPzH3ThXZifFZKFI4fwlAof2I/yrsFJlGJibNqyInJkNQgikoWPfsRn/vXeTevbl2T14pMQdGMaLrxNRY5r4D9xN8LEHlkbSTEHleoWDBA7dQ/7UJxTOXpzdj8dxKHRfxsvl0W4AomYaSfPMy2RenoeksS18e3cR/vrnMdub142kmfrg8VxJPp1nvC/B0IURrn7Uz8C5YSYGkqRG0+SSeZyCO2koKeWsl2F96ixBjuO5VwGBEBZQQHoDIJMIvQOwV3gOBaZtqMHQdYBmaNhBe1GPEtfxyCZzpftibdrNtYoZt+CSHE0xemWCvo8H6TnZz8iVCZIjKTITWfKZohrElNqJlDND4tYDQgjC7bWMHLvMwOFzBJtjlYwHALrPpGZXG0bAIhQK8uSTX+CRRw5x7lw3hw8f4W/++p/Yvn0L//n//HOCwaVneNF0DcOe/fkxp9HvWk/qbxYC5Sap5kLQ1sFj7Fq/oRsFuVSefPr6qv3WAmX/nfVgxzVdqLCnpZQjHTyvF6F5CFH2XlLPSOmNIfRZUgr/LuFGulem1kUqT7VU7zgT54eIdw+RGYhTSOWQroduGdhVAYItMaq66ol21hFoiKBZxooX6qeSI4VEjlTPGPELwyQujZAZTlBM5ZGexLANfNVBQm01VHXVE+moxVcTqjxXF1MHKSXS8UhcHiE7oiIbzIBF1eYGdJ8JUpIdSTF45CJDH1wmN5xE95lEOuto2NdB9fZmjIA1bVzipPOMnu5j4L0LJC+N4BVd7FiQ6u1N1O/pINxeg2bqSz5PU0kgJ1Mk3T9B/OIw8e4h0gNxCoksXtFFM3XsaIBgU5ToxnoinXUEm6IYfouylm0l12fVniFC4JvF70oIQVfXJsbHx/n7v/9Hnnjii1RXVyOlZGBgkB/96Cksy6K1tXlFdbm+RI1mQCgG/sgK9DQSAlG1r6lwPQrHT5J/9whGSxPF8xeR2ayK6x0cxrncg9mxAew1DGm5nhACq6ud4MMH0MKh0kfLO8uKmQRzg/JBcfoGZ89O5Lo4fYPIbG7Faa0rdV3DB7rw2/j27SLz9hHcwZFZt/FSadyxCcyNbWs+uDDbGgk8dhAtplZ6V3S9pERvqse+ewfFC1dnJ6I8ids/jJdKo0VCM79fLSxCcjhJ0oyTeuaV+Ukan4Xvnt1EvvY4RlsT6+E1NfXhVsw7xPsTXD7ex7nDl+g52c9Yb5xCpoBb9FiKCmX94CC9IYSIIPRmVNpciZBJRd54EwitYcWl6JZ+3VapNU1g+Q0VpuPMryaRnremZsKVAZwnycRzDJ4f4fy7l7hw5CqD50dIj2dw8u6yVS9rCinJT2QoJLIMvnu+FPZU7o/BjgVL2aCs8uY4jkOxUCSXy2FaJrZv+aSfVlphu6EmBrexrtC0dSBRblDyrZAtrpuXy3pjvR6NQhOY9hJNSIUPIaqQbp8KuxN+pNunsqFpjSBWZgh6G6sDAWimAQK8okv8wjBXXjhJ/7vdpHrHcfPF6WoWBEJX6jkjaFO1sZ6WQ1tofXg7gcaoEhYvV9lSelYOHb1Mz+tnGD3VS3YkhVdwKosuqgpl5YiOFfZRtaWRlk9tofmBzQQaIosO2S9m8pz9199y9eXT4EmCLTEO/F+/R3RjLckrY3z8z2/T8/pZCoks0vUQQqCZOldePMmmr+xl45d2Y0UV4ZAfz3DhFx/Q/ctjZPrjuI6rlG6axtWXTxPb2siWP7iP5gc2oy8hnL18zE62yPjZfnpe/Ziho5dJ9Y7h5pyKMvhaRY3uMwm3VdOwr5PWR7ZT1dWAbq+cTFsp5itbCMG+fXfz5JNP8NRTP+OFF14mHA4jpSSRSOD3+/n3//57bN7ctaI6XCeiRoCmg2mBWWKplq2oAYyZ6cukU6R45hzWHVuxH7gH959/oooxVMagQk8f0nVv2bGgCPjwP7AXo1E5UK+KEsVnY2/vIvvGe3NOor1kGnc8gVZ9Yz/UyuST0VSH2daMOzQ66yhCOi7uRAI8WUmOsyb1sS38996N2d6yKsSDEEKZ7G7rIhMO4Y6Oz7qdl8nijk5gNNWvlWEBwjTnVa5NJ2leJvPSO3ipuUgaG//9ewj/3ucwWhrWlaRx8g7Dl8b4+LVuTr38CQPnRsgmc3gLkAI3BlykzKPpTUyGOQEiihAjQIbyg3PZEEoNsSIz1OUWXZK56oa+qPKlJ3GL7qpPHKYRNBNZLh7t4cSLZ+n+7WUSQymKOecGJfKmQBM0Huii5s42JeMuOEhPohk6mqkjDA27SillEokkzzzzPEfeP0Y+X2Db9s38p//0PbZs6cK3zKxPCFbkcfM7jRu8aS0GAlbkJ7Docm5EQY1UYZnr5eVyq0KI5ZC9uiJkkHhuT+kziaa3gYgBv8P+NHDj9C1CYPhN3LzDwLvdnPnBYcY+7sedMzmARDoq7M7NOwyOX2L8k35GTvay/Q/vJ7ataUlkTeUZ73hMnB/k/M+O0PvWOXKjKeRcCy8lVbXreGRzRbKjKUZP9DDwbjddX9tP/d0b0H3mwnWQ4GYLFJM5pCcRQwkyAxNYK1/I3gAAIABJREFUER9nfniYy785iZOdVONJKXHzDolLI5z5wWHMoEXnF+7CczwuPHOMMz98l9xYatq1la5HMZ1n+PgVipkCVthH/d6ORZ2jsgo4O5Lk8m9OcOHZ4ySvjOEV5loUU2H/rquuzWi8l4lzg/T/tpuur+yl7bE7sKsC152smQ/RaJQ/+7M/Yf/+vRw58gFDQ8MIIWhubuK+++5h164d+P0rS7CzLKJmvji5RUHXoe1OyKfBvwppxwwLdBPEZGYKpETm8mjtEaXumFK1G36gvAowW5uwd24F01i9cCFNERt6LDonUSOzOfXd2kUUrCqE34/R2gjHTsJs/h+eh0yl13wpSK+vwd69XRldrxaEQK+LoddVz0nUyHxx3mxeq1IN39wS5ApJM1IiaV6eh6Tx+wgc3Efoyc9UiKW17LynTrrjg0lOvvQJR39+gr6zQxTShesSxrQyCJSJ8NSb0yv9W52J8fW+5TVdW9QkT5YyI60myu2lkC1y9UQ/R57+iDNvXCAxlFz1stYaRsDCzRcZOdnDxNl+nGwBf32E2rs2ULWlsWIunM1mGR4a4dFHD7Fz1x00NtZj29YNO6i65XGrnPYbkURZJ3iOd9P1FzccBKVU93O3okpI8DQGQkNo9VQUqNoGEGUvK6lS3P+uNswb5LjLJNzAu92c/oc3iV8YnuEFUxkDSOXXxtQMiFJSSOToee0Mbr7IXX/xGNHOuhl+JvPBc1yGP7jMqX94k5EPr+Je6xO1UD08SSGRpfetT0j1jrPt2/fT9sh2jMDSnp1u3iF+aYTMUIKeVz7GyRUQhlLneK43WZ6E7HCSC898SM2OFrIjKbp//oEiaZgkNT3Hq8x1pCeJdw9x6bmPqNrcUFmcmQtlkibVO86ZHxzmygsnyccz02+vWc5L2V9v6jGNnxng5P98ncxwki1f34+vNjSDrKmEhl9zutZz7FGOXohEIjz44Kc4ePB+HMcBRCnxwGQI77qFPlUmVa5LMpkikUgihKChoQ7LsvA8D8+TpQ5ynoppBnTcXXq9Cl4mdhA27Qc7VDGxFZqOVleDc7UPo7MdXA/pOLgDQzjnL6I3N6q0zrciDB1ra6fKGLTK0KIRtOjc5JosFPEyWW4WpkZYBnpNVCk+ZmPDpVRhQ2s5K9c0rI0bMFuUY/hqdjRaKIheHVVEyayKIQcvlVm74xMCYVuIWVbIp5M0L5F5+fDcJE3QT+DQvYS//Bh6Q+26kTRuweXqiX7e/F/vc+aNbjITubUjesWUP9N8mdSnFa+bZcFAiCDSGyiJD23UwDOOlFk0rZ7VuF+vN3e12JX4il/CKtW4PGhIjqY59uwp3v3xcQa7R3ALa7gyXpnMTpnVTnnpecv3uCnEM3T/5D2GjlxUabhtg/j5QYZ+203XN++l4b4uhK5RV1fLd//4D0inMziOw+DgEKAMfGtra24TNuuN630DrhJ+F1tN+bHiuR7eMkzjb+MaLNiIJHiDSBlnxmyynOXJGwAZR4Vo1JeUNb+juEGapESSuDxK/+HuCkkjdKXyDLXGCG+owV8TQugaxXSedN84iUujpAfi05QdXsFh8L0LXPjlMXb+ySHM8MJ2DVIqBcjoiR5O/M1rjJzoQU4hVYWh4a8JEWqtJtxWjR0LInRBMZUn3T9B8soomYE4Tim0Ualyhjj1928gBLQ9tgPdXvziupsvMnT0MsVUjmKmQGxrE9V3NGMGbOLdQ4ycuEoxlS9Xnvj5QXpeO0Pi8ijpvgnMoE1sWxOxLY0IIRj7uI/R030VdZJXdBk6dpnk1THsaGDOe6o8Js4OJzjzL+9w6bmPKE4xRBeGhi8WJNhcRbitBjsWQDcNnGyBzGCc5NUx0n0TFDP5EncqyY4kOf/T99FNjS3fvHfa9SmPhcc+GcTNOwQbI/hrQtP8EVcsKFkkpu7PMAyMa3iF1Shv0UxF+aDj8SSvvvomL7zwKlcu91BXV8t/+a//Bxs3dnDmzCecPXOehx85SCw2d+iLEAL01SFJBCDtIGw7pGY0Za8a08Decyfpn/+a9NO/wuntJ/f64fLB4P/sw2DemkSN5vdhbe5ErIFBrOb3TSqUZrkPpOPO7odyA0IAUgg0nw9h6MjiTHmelOqY1rQetom1pVMpT1Z93xbafIaerossrKFxoQDNZ83wqZlG0vzyJdKvvINMZWbfRShA8OEDhL70qCIf14mkKeYczrzezSt/8w5XTvSvaNItSisJuqVjmDq6qakwHUNDNzRMn4Fpmxi2gWHrmLaBaRsYpb+6qTNyeZzz717CWVY9DITWiPSu4LkXmEzTrSlvGhFZ9rFNhfSur0eP53qL4hyFKGd8WQVyqkTSjPVM8MY/vsfRX5wkOZpe/sBWTK4aGuX2Umor5c9Mn1lqHzqmZWD4prQXy8Apupx75yJjPfHlHBCjJ3oYP9PPlm8/QM3OVjRDIx/PcvlXx+l56RSxbc3YNSHy+QIvvvgab7z+DsMjo1imheM4HPzUfXzve9/Cv0KvsttYIn4XGY5bEIu9jHqpT7gZYPpM9BusrnLK/9M/1RBiZla432ncIH2LV3Tpf+c8bl6F5JpBm4b9nbR/dic1O1uxIv7KPSG9ydCfy785wZWXT5EfnxxnOtkiva+fpeXQVurvbp9XVVMe16R6xjjzL4cZPdk7jaSxIn6a7u+i/TM7iW1rwgzZFb8+6UncgkOqZ5y+t89x5YWTJK+OqiyeUpK8MsaZHxzGXxemfl/nokOxpOMx+F43QtNoOtDFHd89SKSjFqFr5EZTnPmXd7jwzPEK8VLMFrjwzHGKqTy6z6Tr9/ay6St78deGQECqd4IT33+V3jfPVo4tP5Zm/Ew/NdubQcztpeOk81x45kMuv3ByGkljRfw0HdjEhsd2ENvejBX2IXSttHYs8QoumaEEA+92c/G5D4l3D1dCyPITGc7//APCbTW0PnqHyg5VKr+QzHH6x0foe+8i9Xe2svtPDhLrqptWp9xYmvRQEqFrhBoilWyVa4G1nJMsianIZrP86Ec/42/++p/QdR0pPfr7B0mXVsH7+gb4H//j74hEwzzyyCF0fR3ubCEQUiJ1c8bnRscGgl95nPyR45UVfb2pHnv/3Rjtbevib3E9oIWCGK1Na5MJR9dK4TlzMDWeB+5NEl9dVpkY+gyPo2lY43mn8PmUN42++pkuhFa6XpqYPbRLOYGuapnX1ABhT/eQmiRpxkj98uV5SRotHCTw2AOEvvAIek2sMoldazh5h1Mvn+OF/+9NBj4ZWvIKp6YLDMvAF7apaopQ1RQh2hAmUh8iXBsiGPMTiPrwhWxMn6km4VrJ9E7TJv9qAk0XSE9y7FenuXSsZ8lETSV1owgh9E0ImUbKPGowGgQRKL1e4XmVKhPW8lU/K4fnykURRWqtYOWThqkkzUvff4cPfnmSXHJxqXUnKwOGqciXcG2w0l4i9SEi9SFC1UECVT78EZ9Kf27qaLpQ6T51UWo32rS/8cEk471xxnrjS+6/pAepy6ME6iPU7+3ACCoC2Qz7aTq4hVN//SrFVB67JsTw8AgvvfQ699yzh+PHT7Jv324uXbpKJBK+7TNzG7exBJSHI5quoRkL98W6obH5gU4697TekGnGr4VmaDRvr7+BxtwllQy1i9x+FdT/t7FySHAyanHRDNlsfOJutnzjHoLNVZWQ3KkwAhZ1VW2EN1RjRnyc+/F704iEzGCcwfcvULOjZUHTXCdT4PLzJxh8/yLeFB8pOxZk89f3KdKjLjyrstcIWNjRANGNdVRva+TU373J2Md9lYygE91DnPvpEUJt1QSbqhbty+Jki0Q6atn6+/dSfUdzpexQS4yNX76bkY+uMn52QG3sSdJ9Ewhdo+XBrWz+2n6CTVUVEi7aWUvnF+5k5KOr5EZVZiknVyRxcRjP9WYdM5XVLcMfXeXis8cpxLNTzkuAzV/fz6Yv78FfH5ld8ewHK+on3FZNdFM9J/7mNUZP9VbCtrKDCbp/eYzY9ibCG2oqP8snckxcGiHRO4ERsFR68an18iSX3zjHh//wNmbAYs+fPUj7g5vntGG4kbEkouaTT7r56U9/yYED+/nOd77J8eMn+Md//FfFP2sqBMrzPM6eOcfDDx9kOb4HK16NlXJyXGroGJs6MDa04GVzAGg+H1jmLUvSIAR6bQwtElyDXQskAqHrc4bSKAnKzRZffX0D4vXqKFpVZNXrIIRACkrhgHOvEqzpxFowSRQxhaQZm1iYpImGCX7mIKHHH6qYU6+HcbDnelw4cpWXv/82/WeHFn9+BFg+k1hLlOat9bTf3ULztgaiDWECMT++kF1aEVDHsZT0sJ7jYVrLVwBWyBpsEDZCTA9NXK3z6jkq/HW9UU5p7RbduQ39pkBoAt3UV/TMrqywjWd461+OLJmk0QyNYJWf+o01tN3ZzIY7m6htryZUEyQQ9WHaBkIrtRMNxBL6qWwyv6LJm9BFKQRjyrmUalVQaKLyaC8UigQDAe6//x7GxyfYsWMbXZs6eeONwxQKBexbNavibdzGGkE3NTRjYVJAMzQ697Ty0J/eh7GErCzXC2UvimLBUUqgRWa6WVtozJyneEB58arcf90cofy/S9BMnZZDW9n6B/dNIxtma1MS8NWE2PiluxkrpaMuEwFuwWX8zACFRBZ/3ey2DuUFmXj3EFdeOj2N6NF9Ju2f3cnmr+3HVzN/hl2JxAhYNB3YjFf0OP7fXyTVo/wjpeMxeOQi/W+fZ+OX766k7l4IQteo2dVKbGvj5HihVFa4rYbq7c1MdA9NU/+YQZvWQ1tVxqmpi5+6RrSrAX9tqELUSM8jO5zEyRbmJLIKExku/foEqb5JL0zdNmj/9E42f1V5zMDMsP7JEyPRfSYN+zrJxzMc/39fJDucLJUvGTvVy+B7Fwk2VVXOSzGdJzuWBiR21I8vNjNyoJDMkeydwAraOBnlK3kz3sVLCn3q7r5EPpfnG9/8Cvv276avf2Baho1gIIDPZzM+EV8W4SKlBKcAhbLHydLgpbJ442nlSWMayGRKTRJtG82aPmC8/g+INYIQ6DWx1TWlnbZ/Fm7p6zhPm7edycp/s3xeeuFdZ2JJCPRYFG0tQwQWc83WsHDhs6d51HiJFOnfvEHm1cNzkzRVEUKfe5Dg5w4pEov1IWkARq9O8Po/vEfvx4OLJmksv0njljp2PraFLfd3UrexBl/IQjf01TE7W+ahz31/zB6KVvl2WedaUswVr1sWLOl5FDKFRRFFQtOwfCuf3Dh5lxPPn+XIv51YNEkjNEGkLkTXgQ52PrqZDXc1E64LYVgG2jUq1OVch5UudghNENnUwMDh8/S8dIrau9vRTJ38aIqrz58g1FaNFVGDIr/Ph8/nw3VdIuEwb731LsFAgEwmu0Apt3EbtzEDAnRTR1/EJE0Nl110Q8NY5KTuekFKSWIkzdHnzzJwcYxt923groc3oy9CObRWmGFMCkAO6Q0ivThC+BF6J+CATJT8aVbfTuA2lodgcxWbvrxHpdheQGldXqgKNkVpOrCJkY+uVlQ5SEmqd5z8RGZOogaUH0zf2+dI9YxN2TFEN9Wx8Yu78VXPT9JMrYdm6TTeu5HWk9s599R7FTPiQjLH1Vc+pun+LoLNi8ucq5k61Vub0H0z26ZuG0S76tEMfZpBua8mSPX25lII0vT6mgGLQEOE8XODpfkRFFJ5nExhhqGwlGoONXa2n6Gjl6aRQeH2Wjq/tHtB8qr0pUq7buk07t9I7V1t9LzycWX8XUzn6T98ntZHtuOrViIEt+BSLF1Dw2di+ueb88r1nJauOpY0Ui0Wi+i6TiQSUivC13xfKBZxHAfbWgFJMHQBzr4F3hLDMSQ4w3lyAyah734LLeAj+8JrmNu6MHdsX5d0jzcEBGhVYZUS+VaEvOaGkxIcF+k4ymPGcfFyOWQ2jywUkPkislhUPjOOozx0HKfyG4oOhfOXkHOmj1t7aJEQwneLrjxfq6jJZMm89i7pF9+cM3OYVh0l9PmHCX7mIFpEPTjXi1gtZIscf+5jun97eXGEg4BofZi7v7SD/U/uon5jDabPnHd1Z/1QBFkA4VMVlUlU1qe5oIGwAZ9aeVhi3SXq/DnXKbWs63jk04VFEcW6qeGL+JYtgy2vsA1eGOG3PzlOcnj2tnwtDNugY3cLB/7dHrY80EkwFqiQMzfM4oGA6juaaTzQxZVff8SVX3+IMHTcXJFQazWb/+AAVsnYr6Y2xpee+Cx1dbUcuH8/f/s//5l0OsPXvvbE8tNz38Zt/A7DDljYgYXHb9L1yCZUmt4bOX1tGf6wzaY9LVw80U/P2WF2PbgJfZWyDa4OHKTXi/QSgIaUKUQpK6LKAGWAWP0EHbexdAhdo2Fvh8pAqC0uOkIAmqFTvb0ZI2BNEjUoL5SpKpnZkB1JMXT0Eu6UuYJuGTQd6CLSWbvosPwyWWOGfLQe2krv62dIXimRP55k4twAYx/3KQJqEV41uqUTbKmaocIr+/AFG6JohjY58hOCYFMVVnT2lNGaqWNFA9PMLdxcYdpxT4VbcBh872Ipg1RpH4ZO4z0biXQs/ryUYVcFqL+7nf53zleukfQk8YvDpHrGKkSNMnZWY3RNV3YBtyqWRNQ0NNTjSY8TH51my5YuvDILLSW5XI6PPjpFPJFkU1fnMuPTJWQTMHhuHt+MyTIr0DSk0GFEIpO1yiDV9XCHRtBbmwA5p8Hkjf5wWzoEWjCgwpNuIcgpbY2iylTkjIzhDo3iDI3gDo3hjo7jJVJ4uRwUXaTrqmxfnqe8czyvFA9afi/Vd27p/fWAABHww61KrAlRSs+tIfMFsu98QOrZV/DGE7NurkXDhL/4KIFPP4AWXgQTv5qQMHxxjA9/dZpcahHqCAE1G2I8/Kf3cfcXdxCs8q8pQbO0FQGJ9MaQ3gCa3gnCwnO7UUTNfHUz0PRWEDVLTwQmIZ8p4FybqnKd4BZdMvEcizlTuqHjj/hWFPpUzBU5+cJZ+s4MLkrFYvoMdjy2hUf/t/tp3l4/bdX8RnsOGUGbjif2UL2zlXj3EG6uSKAhQtXWJvwN0Qrx6vP5uO++fQghqK2t5r/817/CcRzq6mpmZD+4jdu4jYXhCyvvsoXgeZLUaBrX9dZE51Hu0zzXwym4lYyuhm0ghPq8WHBBgmHpFf8KpfRx8ByvZH6utjdtg6aNNVTVh9agtqsAmUd6STS9DfDw3P7SF2ZJnJ27Ge0tbkmYQZu63RswF3GfVCAU9WDHglhhH7mRSWLBK7qKqFErVDN/KyXJq6MkLo9OG15YET8NezsW9LaZWRWBRBLprCW2tYlkz3glFKuQzDHy0VWaH9g8q0rmWhgBWy2czEaIaKJkajx1rAH++gjGHPsWmqa+E5NUjVt0p6llpiI/nmH0VO80zx4z4qNmZ8ucZcwHoWuEN9RghX3TyLTcWJpUzzi1O1tBUySUXrIDcHJFnJyDGbw1F4cW3bqEENxxx1Z27tjG3/39DxgdmyCRSJBKpTl27ATvHH6fn/7kl3Rt6mTfvt3LJGoEBGPQuhO8OVZlpafCo3IpyMShkIFIA6L9LkRCIF88Rv7w++gtTXjxBG7vAMUz52fcfFrQj97ShFwLw93rCa00Mb5FjBwrEyDHwR1PULzSR+Hj8xQvXMEZGsWbSODlC6qT87zZfXNuZAiBZluzmqDdChCaprKPOQ65oydJ/uJF3OGxObfXggHMro5Kpqr1ujellDhFl0/evsDwpbFFsSKR2hAP/vE97HtyV2VgvWb1lSzKe2USAiHCql0JH2WCRmitCDFXmJ2H9EbwvAE0PcJkfP7ikY3nKOauT9a3Yt4hNZZeVBdg+U18K3yoj/XF+fiNbgrZhY9XMzS6DnTw6T8/SPPW+orCc63ai/Qk/z977x0kyXXfeX5emvKuq72f6R7vgTHwAAeeIOhBijIUSXHJ4zIUutu7vbjbiIvYiLvdf+52Fbsr7WplSBlSWomiSIoGBEACIDwGM4Pxvse1993lXWa+++NVVffMtKl249jfiAJ6qrIyszJfvvd73/f9fX/OUshnqeTE0a3NVG1uKhZCuVFFW/ZaAnRdp76+9prPVrGKVSwM3pAbT3D+vkk6ktRkhlwyXxGxsxCU4q5sMs+pty9z8WgfVsGmujnM/R/fisfv4tTbl+j6sA/HcWjdWMfOJ9bjC3noOz/C0V9eIDGRJlTt554n19O0rqasfLh9+wUHkCB8IKenboqiRc0dFlvexfBE/QTbi21qgd/VTR3j+jSZYvWh2eI+x3KIdQ1jpact4AnwN1fhb6patOepGfAQWVdP31vnp0piWzaxSyPkYhl8FRAdps+FPociX+gaYroJsBC4w95ZPXCEJq7dHmCGIg0lVXGyb4L04LVFC9xhH8HW6A3elBVBqPt7/T2yswXSQzFFALt0DI+hCKrBGKnhOLHuMeVTM89Uarmqkt7MfmxBNGBNTZR/+c2v8kf/5c/4y2//LZOTMZLJFP/u3/0HPB4vO3Zs4Q/+4Os0Nzcu/ozqOqC6lVmfGIkia/JpGOuBiwchMQpuP8a2rbhGLbIHPoRcDntsAqt3gNyBw1yziizAWNdB4HdeUKWm7yIIIYqTszs7UJ5O0FhDY+SOniZ7+CT5yz04ybRSXN1ppMxMEEJVneLOvl+zQRiqklXu1HkSP3gJq29ozvtmjYyReuVN9JoqjMa6OcslLjdSE2kuHugmn55/4m24dLY9tYF7P74VT8C98v45qFXKBRk/Cx9QyinOIISJ0MLT3pvhK5qOtC+jzBQXTtRkkzky8dwt8V4sZC0SI6l5B2IhIFjrx1ykR40ynJb0nRpk+OJYRaRetCXCo1/aS+OG2oql2kuBYzvYhcUTNcnecVL9E1Rvb8XwudQKoO0Q6xoiO5GiZlf7DauId2P/dcfhLhgSf93hCbgJ1gQQmpi3v0+Np0mMpgg3zO6tsVg4juT0u5d590cnuOfJDVQ1BBFCYJg6Fw738P5PTrNz/zo8fhdHX72A40g2P7CG1757mEhtgG2PdHDlxACvfucwn/yDRwjXLn+Bi2WF0AEN5PQ0VgdkGrDmWOD4NcFt1Le4wt4pP5mFjjuaUCTFtNweNa2UM4YtpRSbePcY9vSKm0IQaIqU04AXA6UeiaK7jTJRg4T0YIzcZFqZ/c4D3W3O6WklNHGt9YdQFajmWhy+fiyXyFmLx6SGYuRi13pNaoaGlcmT7Jl9UXY2SJRK5/rDSSnJTaRxLBvNpeMOeQk2hRm/MEyib5JzPziCbhoEGsPq/joSK1tQdhkSrEyefCK7ZBsU3W2UlTw3CwtS1GiaxtatG/m//59/w4cfHuPkybNMTsbweb1s3LSOffvupaWlCX2RZYaFEEhNB62CtB23HwLV4I/CoR9C1/uIaAvep/fj3nsPztgE6Rd/ibm+A3PLxuuePoHm966c4e6thBB3vJpGMbUSJ54ke+gE6dffI3+5B5nO3h3kzDUQRaPdu3SSo2kUuvvJnb1I4XLP/ClmBYvs4RPokRDBzz6LVhVe8fz70sR+oi/GYNdoRYx7VUuEez+xDf8MTvMrAinJJvNLqNAlUMSL6htmrIwgJUstQWrlbSYH4ziOg15JP76MSE9mSIwm5w0ohSaINIYXTdSAIs2uHOlTnjjzQHfpbNm/jjU3sYyulbfIZyrz67ke0pGMHr3K6JGrhDvrMHxT42R6OE73z48RbK9ROfSrWMUqlhWG26B2bRTDpVPIzp1GmhhLERuM07y1AZZ5UaOQLXDpaD+tm+rY+9xmXF61um9bNl0f9lHbEmbPRzdhGBrJiQyXjvYTjPoY64/zzO/to35NlOqmED/4wzcY7Z0kXHObEzW4EVoEx+5HoAMZpN2rvGqEB8Tyk2GrWASKihDTd/Pmb3bOIjuWVFYJU6eBpzpQUXrSTChV/fTWhW6Y+Gcn0+QTlRnya6Z2owJmruMCumlcU+BjsXBsh+xIomyGXELi6hjv/dsfLvoY0rLJTEtNU2+qFKdSDOyOeKnb3kLfB1ew0nkuvnyK4ZP9hNujuEMehBBMXBzBsSVWJk/XiycYPt67aF9CULFj+2MbaH1kfUWeOMtTpGOBVZ8ANE2joaGOZ599gqee2l+cRIGm6ej67JOASrGQ70o0qGqC2rVw8QAMX0RsbkFvbkSrjmKcOIPe1oy5sRPEdQ3mtjD7XAHc4T+n5CJu9Q+S+vkbpN/9EGcyvjCCRggluRNTLyEE6BpCN8DQEYYOuo7QdZx0BmcitnI/as5zvTWHvVlwMllSr72HE08oL6AKIDM50m9+oCo/ffQxhN+34mSNY0vGeiZJjs1vCqvpGu07mmjaVHdT1BElBUdiJHmNc38lmCrL7ULorVSikhEiwGIJGztvM3p1AseSaPrNU0NJRzLWPUEuNb8aSmiCqqaQMn1eJLLJHCOXx7Ct+Y2TA1EfGx/uWPn0uGnIpfJkYtnFfVlKchMptXrum5ZSoQncER/Z0eTU6t+vE8pG9qVnUJu93Oicu5GoXEanuIq/jG3iLh9P7naUDEDr19VguIx5iZpsIsdg1ygbH+3EcC0vMe44kkLexh/xohvaVDMvVpsyXAa6riE0DdNjYFk2hZxSOptuA6EJDJeO0ARW3p6RMy7NK26POFxHaI2ADs44YCBlAiFCCL2RxShM7yrcDrcINZUz/Z6bWiDGyuSVX8q0Riw0DVfAg7YAkuQGCHAFPTekITl5i0I8qywd5iEERPEZXMhBhS6W5X46lkMulrmBkLDzFqm+yaUf4Ibj2ZRugm4atD26nt73LzF4pBs7ZzF5aYTYldHyb5MOICV23mbww24Gj3Qv6fiarhNoDNP68Lp5t5VSYts2fX39hMNhwuH51VGzYcFLio7joAkNTVOvcs12Kcuvkj/NSne+ApC6AYGiE3tsCBxHNUKXifv+3apqzN3mQ3OXoqSkKXT3kfjHF8keOoHMzb9ija5kR9eOAAAgAElEQVQh3G60gA8t4EePhtGjEbRQAC3gQ3g9CLcLYRgI0wDDUCk5hgG6Rub9oyR/+ipUMOlaxQJRsHDGZ+mwhZiVgHPiSVIvv4VeFcL7yF7EUirJVQDHchjvncSuoGKR4dJpv6cZt//mBW6FbIHJwcSiSl8rskYDplz+Z1UNCR9Cb2OxQall2YxcGcfKWxjum6OokVJiWw6DF0aUimQemB6T6tbIkiY2qfEMybF0xWlP9dM8GlYa0pEkRlNFY+XFQE0WHdsuBkZT+eh2zlID76/rcCptiHep2UJwhgWgSpEbh8RliGwG43ZXGqziZkLTBbXtUQLVPjLxuZ9hq2DTfbyfXDKHEV1edafLbVDfXkXXkT76LowQqvbjOJJA2EPz+hpOvX2Z3vMjeHwues4MUdsSoX5tFG/IQ9eRPqSEKycH0TRBVUMQx3LIJHPkswUcxyGbzOMNussmxLcS1yxoaE2g1SGwUArUuZWoq7jZEGgufUnKiIXCKdjXmOWCIkhK6b9LaReaod+gqJFSpe1IKecfaoVY2KUQ5f8suT1L21Elsm9mokPpWAIia2u45188zInvvM/IyX5yyWyxSExp26kTUzHMEn+vJhf0W1OpFH/+53/JE098hMcee3TRTXZBRM3Y2DjvvXeILVs2snZt2w0kzcWLVzh69ASPPPLANaaCK47iBJ9CjvJV1DSMjvabdw6rWBJKE0d7aJTEP71E5uBxyM+xaisEwuvBaKjFtWEN5to2zJYG9JoqRcyUFTOaSgUTxdnF9Q+K41C42H1TO/1fexg6RkMdRnM9+bMXcWKJGTezR8dJ/PhVtHAQz66tSGNxKZWVwLEdEiMpHLuC6j1ek5r2KnTj5qX2xIeTTPTHlmiEJlGmwlOrElMwii+dkppmKnhdwBFspWyJDycrMsRcLmQTOQbOj2DlK1O41KyJLsnYMpvIkk3MXxlMaIJwfZDAMk+iZkOJtBq6MLpoU2ehQaCtmoF3LjD64RVq7lmDZmjk4xkG372ApyaI6feUjzfnvu62flU6kBkCzYDgWuZ1LpwNVhpSPRDsWF6i5m7LDP41RbgxSOPGOkavTsyZ7iptycDZYUauTKg03GV83HRTZ+fj65gcTvLKtw/i8hqEa/w88rmdbH14LWP9cV79m0MIAf6wl73PbaamJcL9z2/hyKsXOPX2ZQDu+/hWIvVBes4OcfS1LrrPDKNpgle/c4h7ntxA2+b624D4nX6NLZBZVLxYWtywAf2OKIO+Yrhd+pZb4L8pHXnjcyhYHlXPTPuRVLwoN413ufmQEjnDArdm6tMqRy0PhK4pg2ExRTJppk7T3jWEWqIMHulm/PwQ6dEEhXRBmTJ3jxPvGUfTNarW1eGvDS7pWglNI9RWhYSKijXkcnkuXLjAnj33shTjxgWkPsGZMxf4wz/8b3z9a79Le3sL+nUloAcHh/iT//ZtDMPgE5949obPKzpIpZuW/ihki0oaG0w35QvhSOzBIdA09Lqau6+6010Imc6Sfv19sodPzEnSCLcLs6MV74O78ezYhF4bLZeAnus5mEmmLlfbxM2DEGhBP55dW/A9+RBGQy2pl94g+dKbyPQM+bhSYvUMkPjhK2jBAK71a1bsOZZSkkvnKyImPAEXntnKIa7AeUlHMnJ5nIm+xaXnTaVaxJBOP1Kmb9hGaA0IrRmxWIXANEz0xxm9Ok5th1I63ox+d7x3ksHzI/N7+AgI1QWpboksacAu5Cys/PxlyDVdEKj239RV41wqT/eJ/opIqxkhBNGtLYQ6ajn3nXfof/Mcht9NemCS3ESK9V+4H3dEEU+O45BKpfH51IRmYGCITCZLa2sTHs8KmG+W04/mOv25K02IUmQ7y77E9P/Mdrxpb857HOR1oU1xYanCcKfSx0etV90us6lVLAX+sJfW7U2cfWP+qnKTgwm6DlyhZWt9sXT20vvbEklf3RTm2a/dR3w0jW3bePxuIrUBdFPjiS/uJjaaQtqSQNRLIOJFaILtH+mkbWsD2VQej88kXBvAMHVqWyPs/egmdj+9EVCGo5G6wG1A0kybesg40ulByiQIP5q+ESggnRGEVsd0VerdgNW+pTIIXdzoSSJVeuCSIdVC4bUHZGkpVTcLpeI1171XtamRzk/du6jy3LMeShP4m6qu2WfJ0iLYEiHQFMZ+cjNWtoBjOzgFmzPfP8zxv3oX0+di06fvoX3/xiWTa7Ymeevtd4jHZ15gno5YLE5vb/+Sn50FKGokw0MjJJMpqmui15TfLg0MVVURQHD5cjeOI1kwTwOKcLHyzBvFSAm5FPSfhf4zqscJ108Z6RYKZF97G60qjPfpj9zxBrt3M0opT/mLV0m/fVCZBs8C4ffhe2g3/mcfw2xtBHOqCa8ScbcxTBNzTTP+/Q/guW8nelUENIH/2cewYwkybx1EzkTOOQ75c5dJ/ugXhH7nkxhN9YqXXu57LVFpTxV0qLqp39SJdz5T4NKhbtLzyODnhoV0+pDSQmj1XNv1C4Tws1wRc3oyzdWjfax/YA2md/kG6pkgpcQuyv8nB+Pzbq8bGs1b6vGGl0YiOLasSH0lhMDlMaZ8slYQpfSk4UtjDJ6rgLSaA+4qPxt++yEG3jnPxJl+smNJ/M1VdHx6DzX3tpfNC8fGJvjeP/yQjz3/NNlsjj/9078mEU/wwuc+wZNPfgTTXN7qCBJU+lE+BoYP7BzYWeX1YgZA91zrJWOl1QtA94LpR0oNgZzaVyFZ3IemPte9RYl0keC0M1AoeldpJtNjE1n6b2kb6ahzMANI9GnHsaCQADsPuksdtwIIofqbSpqOYzkL9rBaxe0ItVK8dncLwVo/Y91zez0UMnnO/KqLHc9soq6jGimXZyFbCNV6fSEPvtCN/aU36MY7g2rSMHWqm270Y/BHvPgjtzPRkUc6/QAIEUXKFKVVcCnjCOmbprC587Hat1QOzWWgXZ+eZDtlr7alKK3sgnVjWpUQGF7ztp/TCE2o9K/rTtMd8dHy2CZcIe+yErEqMUJc917x3xoYXhOjGHNKRxJoUBWghKbhCnnx1QaXTNQMDAzy7//9/0tfXz+ueSwZLMtifHz8ZhI1kMvl0ISG369W065vRG63G9M0SKfSLFonN3JFGQM78wQyjg2ZuFLT5DMQaYC6TiVJBqR0sCcn0aqrWDBjtIqbDpnNkf3gGNbw2KzbCLcL3yN7CX72GfSa6JInP6WJza/zSsHNgPB58T28B9+TD+Fa0wKuqcm7Xhsl8IkncWIJskdPz+wTZFlkj5xCiwQJfu459Ghk+SXIQk3i1SAwd3uQjrwpbabUPkevTnDhvSsV+efMDhspc2h6G4goN46ey3ct7bxN14Gr7HthJ9VtVSsuF0+Opzn75qWKyqq7/W7W7m5ZkpEwKKVMJQO+nGm1bAWRzxY4/85lJvoXb45enqA1hln7yXtp/+gO5T2n62hFk9ASEvEEXV2XyeXyvPHGO9TURNmxYwsffHCERx55YNmJGgCsFIwcAHe1+tvOgmOBpxai25GGXxEm6X7lJ2NnAAmaC0LrwN+KFDo4eYhfhFSvIlKQYASVb4ynGhCQn4Txk1CIK5LG8CnCxVVVPBkJ2RGYPAdWUv1bGBBoh2AHUjPBKUD8PCSLRoa6R21DZc+zcd01nw35bEFVIVu8wnoVtwFKXWXD+lradzUz0RebkxSWEvpOD3H69S6qmkrV7JanAdzuE8VlhcwjZQZN7wAKSLukPDVRZE3hrsuQX+1bKoPpdWH63SWBJFD0Z0lkcSynXEhnwZBQiGdvIGo008AMelVRlNsYmqHhDvuKMUMRUlJIZJFFv9ib1YfccBwhcYc8SoEj59huAZBS4jgOlmXxhS+8wNatW+fsE+LxOH/2Z99e8jVYUBTlD/ixbZvh4VEcRyKELEskpZRMTsZIJlP4A4tdnZWQHIWrR8GuML9eM5SSZtOjEG0uvy00Hb2+DpnJIvMFhMc94+Tq12ogug1R9qYZGSd39iIUZkknEAJz/RoCz31kWUiaaWcAdmVKilUsDkZTHYFPPYXRWHdNfimo/tNsbST46WdwEinyF67MWMJbZnNk3j6EHgnh/9h+tIB/WQkAIQQur6uiQCyfLpTl6CtFQpSei1w6z4lXzjFyaXyJOeICFXDqLNpXo0JICYPnR7jw/lUiTeEVUx+palgOVw730nO8vyIFSU17FY0b69AqKK04FwyXXpEZsXQk6Vi2TO6t1HijxmAY6hrl5C/OkV9iVabSuK6Z+rUVKRyJlcqhe0wleS5Wqent7ef8uYt89oVPIKXk3LmuinK4FwUplQoGILoDzCCkB2DyNGTqlHdMIQaTZxSZU71TbRvvgonTYIbAXaW+k7gC4XXgrQcrAxOn1H7q7lMqndgFRcBU36MUO+kBSPVNETVWWu1Td0HtPkXApLohdl6dl69RETnxixBYA8F2RSyNn2DK8XB2CCHwhtwVlXXPJrIkRpNlgnc1trmz4Yt42PyRdZx7+zKp8RvTVacjm8xx6IcnaN/ZxJp7W0Bbvf8LR3H8EEaRuC3BYdlkSrcRVvuWyqG5DHx1ITRdnzLYBzJjSaxMvmwqvBCU5s3p4Tj2dWnU7ogPV3AFUoeXGcLQ8dQE0Ez9GrIpn8iSHU/hqQ7cyrPDHfJieEysedJHF7RXIWhoqOeJJ/Zz//375nwWRkfH+PnPX1ny81JxBC2EoKOjnWAwwI9//BJdFy6SzebI5/Pkcnn6+wf56U9fJp3OsGXzhmtSoyqHAG8Y6tdDw4a5X40boW0nbH0c7vscrLkXdHOKHjINXNs2Yw+NkPvgQ6wrPdi9A+rVN4AzOq4k0qsT9FsPKbEGhrGHRmfdRHg9eB+4pzzZX7aBwrZx0pnbxyjtLoQwDDSvp3zfbrh3moZr41qCn34Go6l+1oDISaRI/eJtMu9+WK4GtlzPr/IS8VVU5jCXyhEfSlSU+rIUOLbk6tE+jv7sFLkKqhnNDQOhBZHOKMg4kAPy017LW/EsHcty7MUzZV+d5e5mS/c9Ppzkw5+eIjE6f1l1w6Wzdncr0ZYIsLRg0+134/bPb5bsOA7x4QTZ1PzGw0tFeiLNoR8cZ/DCyLL0Z2La81q6VtmJFF3/cIDMkEozi0RCBINB/uqv/gfRaIRNm9aRTCbxej2LjAEqPTkdfE3gbVDEi69RKWastCJAsmMqPUo31f/zMTUBs5Lqb6egFDfSKqZRj6vvasbU31ZWkSy+RkXkmCHwt4A7MnUe+RhkR0FzK6VNfgLQFBmTG1dKn+yoOt/gGjDDSvnja6ZUmnvu3wmegLuiCnP5jMVQ16gqkbyKOx6artG5t422nU3zqx4kDJ4f5u3vHmK8L7aqFF4MhAnCRDoTSFlAXcQ80hkDbMRdlPYErPYtFUIUFyNCa2rQpleylJJk3wT5JaSkS9sh3j1WTqFSBwR/Qxh3+PZvb0II/A1hXNeda24yTbLnFs+xBbhKihpt+XjWcDjM7/3e77JuXWe5+vVMLyEEbrebzZs3UVUVWVK8uSAasKNjDc9//Bn+4s+/w7/+1/+WPXt2UVNbTTKR5NixUxw5coKnnnqMe+7dgbZYyVZ9J1Q1zb+d0EA3VGCl64C41izWsihcuIjV3UvhfBdaOAxGcTsBxto2fJ95XpnQruLWwraxBkaQ2dkno3o0jHvzOjCNZVVeyryFMxlfVdTcIpQrCxkG7l2bCcTiJP7xRezRiRm3t8cmSf7kVfRwEM/u7cVneunQdI1wQxDd0LDmmVMXcjY9JwfZ/vQmXL7l92AprbSMXB7jrb8+yMiVpappQK0KZpHOGFJOokqOTj1JQqtFaA3XvLcUSEdy5XAPR392mke+tLcYDC7vKlwhU+DEK+foev9qRelFgWo/mx/rxLUMvjm+iAdfpIIVLwnjfTHGuicJ1QSQLL+qRkpJPl3g2EtnOfriGQrZhQfTkmkpfSV59/QsQIEi1FM5YpeGsXIqsIxEwnzpS7/B5cvdbFjfSTgcprNzLQ31dXhWcmwVQilchKZOTegqJpjuK2PnlPpFlMIcCa6oSmGStiJTrDQkrzC1ZuWAu5ga6BQU0aL7po6jmaAV77uUxbSrPGQGITcx7ThhleKkaporUkYvXQ8BhpdKnwe3302oLsho98Sc/YBjOVz5sJfkWJpoS/jXu0LNHY7SuBhuDLH7E9voPTEwLxlt5W1OvXqBUG2Aj3z1fsL1wRXpb+bD9InZ9DZ4+7dFN0LUIp0BVOWnHI7dBdgIrRrErVQHrAxW+5bKIHSNyLp63CEvVqo4T5GQGpgk2TdOsLVqUd6J+USWWNfQNWntmq4TWlNTNuy/XVFKkQ60RPHXh0kPxsptKJ/IMHa6n4YH1pU9Y24FfNUBGu5pJTuRxhv1L0ub9ft97N//WEULUYGAn6997csEg8ElHXNBRI3P5+V3fvsFDF3nRz/6Gf/wDz/EKdZ5D4VCfOYzH+PLX/ktamqiizoZAWoFbKE3dqaLr2mYa1rRAv4Z8yq1aJUq4byKWw5pO9hjE8jZfImEQK+Jokcj5X8vF5xsDmtgZJWouYUoBaXC48b70B6cyQTJn76Gk0jeuLGUWH1DJH70CloogGtjx7JUgtJ0jWhLBE/ArXKx54Bt2Vw+3MN4X4yG9TXLFrSUAlzpSMa6J/nVX7zPubcuYReWI4VEgAgg9JkmzwIhplXMWyZkkjkOfO8o1W1VbHtqA+YyVSQpGQh3Hejm3b/7kPTE3GkBoO7v2j2tNG+pR2hLV+T5wl6qmsJouphXWTU5kODyoR5atjVgLkIiPRtK7SWfKXDqtfO88e0DxIfnr0Rw447ASmYZer+LQnJuljI3kSQzHC8HZI7j4PV62bChEyEEg4NDeDxuIpHQyipqEMzeXoVS15g+qN4Frsi1H5eIGs1UXjQ1e6eRKKjxRTNVelXJy0ZNedX3pAUUDRQ1U323aqtS3Uw/J63oFaKZSuXjWEp5A+rvCuENualujXD5cM+cq5NSSgbODXPxwFXC9dvQzdUCCnc6dENj/YNr2PDwWo7+7PS8Y0E2kePAPx4D4OHf3Uu0OVzkIMWKZ+6Uxy8JhWyB2GCCif4YbTua8MxgOnz7QSC0GoQwkc4kiDygI0QItCgLnC7dEVjtWyqEgEBzhMj6BlJDcSimWRfiWYYOXqF2V/uCCIlSCln88ggT54bK+wMwg26qt7fcYF58u8JTHaB6WzNjp/rK6U9OwWbo4CXWfHQ74c66W0bs+eqC7PtXTyEdB9PnXnKIW/oNhjH/vRFCoGkajY2NN8+jpjSZqquv5V987Yt87Pmn6enpIxaL4/V6aGlporm5iVAoMHN6w3SU5VCyuApWvADLeSN1HXP7Fky4limefoibUIljFRXAkTiZ7OxkiRDokRBiuY0ppfLGsYZGV4maW4yyJ0bAh/+ph7BjcdKvvYfMzjBxdBzyF66S+OErhL/4aYyWhiVVgiqtDEQaQ0RbIsSGE3MrWCQMXRjlxMtnqWraV5F0eD6UgiTHchi8MMKvvnWAYy+dmbc0a+UwEFrJw2u6TIIZ/l4mSBjtnuDVP3kHTRdsfmxdWYG0mHtV9rPK21w63MMv/+RthrpGK3p0Q3UBdn1sC/7o8qxSGS6dps31mC+a5NJzE3uFTJ7jL51hw0Nrad5aDyzd0E79AZl4luMvn+X1v3if4Utji+7GcrEMF79/UFVxmMNo2c4UyCeK5rzA8NAI/99/+GNGR8aQQDabI5vJsP/xR/jmN79aLtt9UyGEUsVoLpXeZPiVh4xTUFWXXCFFnnjrYfKsSm/yNwNCqV+Q4HIpRYwrrNQyvmZF/JRSqrwetb0rXPTI6VeEkOFVJIydVe9rpvLDSV5V2/jbphQ4FVZ+cvtdNKyvwXQb8/YHqYkMH/zTMZq31NO4sW7Vq+QORmlMDNUGeOA37mHg3AgDZ4fmfcbTkxne+/sjTA4mePiLe2jd3ojLY071+svUHq5RzjgSq2CTnsgwcH6YSwd7uPDuFVw+k8//++fuEKKmUEwLNhF6I4rh0ouvu/MZWu1bKoe7yk/Dvg6GP7xSXtCw8xaD71+k9fHNVG9tqigOLS+wJLP0/uos6eFp1SqFILy2luqtzcuyoHQzYLgNGu7vpPvV06QHikUMJMQujdD9y9Nsqg9jBtyLJmum9zML+b4QAjRwT6tYdzOvp5QSy7Lo6rpETU01NTXVi97Xgma+pYHD5/PS2bmGjo728kW8fvVsrpsipYSJPogNQrQVQnXqffWhCmCEVpYbL5rAEQIcp2gonEfz+1XFGce564zB7mxImCt1QaBSXJbxnkkpwbLIn+nCiS1iFXoVy44yWVMVIfD84zixJJkPjs5sMG1Z5I6dIRkJEfz8x9Brll5dKFwfpGVrA93H++ZfuUzl+OCfjlGzJsq2J9aXy1Av9PhTq5CSTDzHxfev8vZ3D3HpYPeiUlhmghDTecg00lHtXWg1qGA0j0qFWv5VMulI+s4M8eJ//BWTgwl2PruJUF0QbZqYsdLABgmZRI7zb1/i9W+9T8+x/opSnnRTZ+PDHXTubUPTl66+EkKgGzptO5oI1PjIdc9N1EgJfWeGeOtvDvL07z+sPHIWEeROD1jsgs3o1QkO/fAEh350gsn++BJzwSXuKj9rP3kvgdaZqoIppAcn6fregfLn0eoqvvKV3yKXy4OUpNJpXv3lm/j9/pVT1AhRjA+uIxqFRllp466C8EZIXFQeMaXf4wpB1TZF3vhblGom3gWJy1P79jVNkSzhdcr4d+QDpZzRDEXGlPxlzICqEhU7B8MHygtPGD6lsnFFwFunfG5i5yHZM01p46poTNMMndbtTfijPvJ9c1fzko7kyoe9vP4X7/PkNx6itiNaNgtdapA8HXfCBOJuQGmy0b6rmQe+cA+v/NFbFflxZRM5jr90lqGuUXY9t5mtj6+nZk1UpX1e91jOdS9nu//SkTi2JJ8pkBhNMnp1gu5j/Vz5sJehi6MkRpPYeYfmrfUVmbzfHiggnWEkVtFIwQXChxC+4t8e7jZVzWrfUjk0U6fhAUVIjBztLgdV8SsjXPrxEXx1Ibx1wfnnvoCTtxh87yK9b5zFmWYkbPrdND+2CW/d0lJlbhaEEEgNopuaaNjXwZUXj5dVNVY6z5WfHSPQXEXr45sxfC51bdQXZ93n9e1CWg523lKGzQuM3251W0qlUnzrW3/FM888yRNP7F/0+Sy415l+oOsPKqUkl8sjBHPXF5c29J2Gc2/Duvth+9PKbwZg9ApcOQq17dC6XaVCLRIylyd//BT5w8eRuRy+557EaG8hf/o8erQKvbUyBnQVKwwhimqZWe6DVPeS5Rrwix2BNTJO9uipsjHtKm49SuoWo0FVinLiSXKnz89I5MlcnvS7h9EiIQIffwIt6Gcp1RlcXpP1D63h2M/PEB+ZIe3qmoOrstmv/NFb5FI5tj6xgUDUt2Cuw7El2USWgfMjHPv5GU798jwT/TOXY9UNDTSBnV+Y8a9q7hLkBI7dAzIDwkBoIUBD2j2KtBFV8+xpcZCOZOjiKK/80VtcOdzDro9toX1nM4FqH7qpz33NiqaYuVSe4ctjHHvxDMd+foaxnsnKJgAC6tdVs/ezO/BXLaO6Q0Dt2ihtO+cvnwtQyFocffE0SMnDX9xLw4ZalQa1gKYqJVg5i/hQgvPvXeHIT05x9WjfzKl6AkyXgZW3KyJwdLdJ9bYWIusb8NaH5tjOwFsTRBSrZnk8HrZv31L+3HEckII33niHQqGwMj41ukdVe3IXS2iDUsxEtigCBqF8aYJrlbImP6nSlTQXmBpSSyDwge5VZIqvSRkBI9V77qopIsZbD7WeKf8ZV4RyRRhRXGn3Nyuj4fyEUssIUxFCZjHY1r3qfLOjSmlj+BTBk59Uf88BFZtI6tfX0LSpjsmB+LztvpC1OPbiGTLxLA/+1m7adzWr6i6aVnl7kyrZq/T82XkbK2+jmRpu39IVhKtYGEyvya6PbWH06gQHvneEbHL+mMUu2PSfHWL06gQnXjlH533tdO5ro2F9Lb6wB7ffhW7oSFH0pSo3DnmNotRxJHbeopC1yGcKZOJZxvtiDF0YZahrhOEr44x1T5CN5yrub25PeBF6J0JmlZ8bWZAJHGcYkGh6G4jaW32Sy4bVvqVylBYRA01VrP3YDhLdY2THVIxo5yy6f3kKV9DDus/uwVcfgtkqaUmwMnkGP7jEme+8M6VAAYQuqNnRQvOjG9DvkLSnEtxhL2s/tpPx0/1Mdg2V+49k/ySnvv0mhWSWlv2b8FYHi9dmlnZWjFUdy6GQypEZTTB2opfMWJKO53fhawgv+Vzn6p8q4QJKJborQS6X5+rVblKp+dPz58KytQYl87H5+c9/icfj5umn96Prs3jAOA4kx8DKg+GaViteQnwYLh5QZE7zlsUTNY5D4fQ5Mi+9hubzYQ0O4cSTSMfBunAJSwh8DXVKYbOKWwshEAGfagczzUGlxJmMIwuFZRGgStQkP/vBMfJdV1fTnm4zlFh6V0crwc88jZNKUbjcO+N9ksk06VffQa8K4dv/AHjci2ojpZXLtp3NtN/TzKlXz887+ZaOZPD8CC/+x19x8YNutj25gdZtjfgiXgyXjmboSr6KCkykI3EsiW3ZFLIWscE4vaeHuPRBN5cOdjMxEMeapaqC6THY+EgnVt7i/NuXFlFxykI6Q6pyhVZXNEwENQTYSJlAiAhLkXibHoOa9irGemLkr08HkpAaT3PspbNcPNBN0+Z61u5poWFDHdUtEQLVPuVhUxwLpCMp5Cziw0mGL45y9Vg/Xe9fZbR7gsIC0sH8ES/3fW5XuXLKcpLy/oiXrU+sp+u9KxWtcueSeT788SkGLoyw85lNrH9wLdHWCC6viW7oaPrU+anS4xLHsrEKNpl4rnwdLrx7mf6zw2Ti2ZkDawE1bVVseGgtJ145N/+5CSXr7vjsXoxioHhN7XAAACAASURBVDzTdZJS4gp7aX16O56oMtbM5wv09fVTKKreCoUCJ0+eoWBZK7IAIgCpuVSp62s+MMDfeu12QldEjbvkmSdBDhfTG+oQCLUvb33RX2aGY6GpUtyumUnMqW3C6jXj5yhyyd9y7YdmqLzNfAhEfWx5fD2XDvWQic1fZSSfKXD69S4Gzg6z7v52OooT9HB9ENNT8ooq9kxSPW92wSafKZBN5sgmcmTiWdKxLOnJDMmJNJlYls59bdzz/BaMO2wicSejNEkMVvt55Et7SccyyjS8kn5QQj6dp+fkAAPnhjn8oxNEGkPUrq2mui1CsMaPL+wt9kFKpebYDnZBjVG5VJ5MIktyPE1iJEVsKEFsME42mSOfKVDIWneQYqZSSCROMTXRAQQCE5UCdfdhtW+pDEIINJdO86MbmTg/xOWfHCmXfc7HMlz4p0Mkesdpf3ob0S3NuIIeNEMRNtKR2DmLZN8E/W+f5+orJ0n2jE89OwICrdWse2EPgaaq8vHuBJTi9eqtzax7YS+nvvUGmZJXnpQkusc4+edvMHTwMo0PrKNqUyO+uiCay5gqJuJIrGyB7HiS9HCCZM8YExeGiF0YJj0cI9hWQ+vjW+Y+kXkwXZntFGzsgoVjOZTqJ+huA8NrzqswTKfT/OIXrzExMXPBk+LPBiCRSHD1aveSyes5n4jrdz5fw7Esizd+9Q7RaBVPPvnY7EQNEvJZtfJtFnO9S/p8SfH/S+z8Cxb546cx17bjfuR+Un//Q0AiTBMRDmKdu4i0rWIHvIpbCaHr6NVVCE2bmWeVEnt0AntkHK1qaY7zKuXJJnfyPKnX3kWmM0s691WsDIQQSF3HvXUDgU8+Rfx//AR7cGTGbe3xGMmfvo4WCeHdswNpLt60NlTj595PbKPnxACTA/F5t5dSEh9OcvifT3LurUtEWyM0rKuhuq2KYI0ft8+F0ASO5ZDPFEhOpIkNJhi9Ms5Ef4z4SIpsIjdnCo9u6mx4uINn/uARuo/1cfVIL5n4Qss920iZRdPXAAayPD3U1EsuPc3KX+Vj/9ce5OwbXRx/+SzWDMofx3KIjyRJjKboOnAVb8iNL+TFHXDhCbgxPSZCUyt32USWTDxHaiJNNpHDthZmquzymuz86GZ2PbcF1zwD8EIhhEAzNNbfv4Z1D6zh+M/PVHR+hZxFz7F+hi6M8sH3j1G7tpq6zhoijSF8YQ+GS1fKmbxFJp4jMZpkvGeS0e4J4kMJkuNprJw15/AYrg/y2FfuY92Daxi+PEZyLDXvcKrpGlrR6LgcPIHiNhxZzCoSGF4Xtfe2l1VrY6Nj/Mmf/CVjo+PlvtvtdvHCC59YPjWNlMV9l44gmU5vyOlKgPKW169oOsX3p/lqXPedkrTrGtVw+RRmO/b0f0/fV3GyIijVo1w0hBDl9L0TL5/j3NuXKpocO5bDWM8kE/1xTvziPP4qL96QB1/Yo56z4qTcytsUsmrSbRVsrLyFlbMp5CwK2QJWzsJxJIap4494F0ESr2KpKClNq1sjPP71B7HzNidfPU8+XSFpLVVVqMRoisRYit5TgwhNYJg6httAN7VyquL1JLFdcMoV4UomqHcnMkirC4mtzPWFDyHqEHiVSo7bU+2xFKz2LQuHJxpgw+f3kZtM0/fGWezi4lohkaX39bOMHush0FxFsC2Ku8qPpmsU0nlS/ZMkusdID8XKBA9AqRz3xt+4j4a9HQhj6enZtwK6x6T9qa3k4xkufO8DMqOJ8pCYm0zT9+Y5hg5fwVPlxxX2FoksHadgYWULWJkCVjpPIZWjkMziFOxyW5QVKlhmwvQiHdmJNOMXhhg7N0TsyhiZiRR2Xi0qtT+2gY2fuVepvKd9V9pSnQsSoWlMTsb4T//pjxkeHsHjmbvyp2VZjI6OrixR4zgO+XwBl8uFpgkcx8GyZpfdZzIZEskU4fDs0ukyBIqMKVX6WWZVg5QOMpHE2LQOLRyaptoRCE1H2vZdPODcYdA1jIZahMc9axqSPREje+IcRnszwr3wAbP8oFgWuXOXSPzgZazewdU2cLvDZeLdtxMnliDxg5dVKfXrISXWwBDJH76CHgrg2rxuUZWgSpPvDQ+tYcezm3j/H45UHAg7lkN8OEl8JEn3sX40TSgFR6nfKcp8yx2/LSvqvHVTp/O+Np765kM0ba7Hylt4w95FEDUwbX1/Giz1EhWUmp4HUkrC9QEe++p9JMfTdB24ijMLeSGlxMpZJEYsEiNK8aEW4krXSy5pSDBcOhsf7eDRL+8jVL9yZVVDtQHu//wuBs+PMHh+uKJzlhJyqTxDF8cYvjzOmTcuTqlppn6+UhI6Emk7FQewodoAD39xD7s/tQ3N0GnaWM+lgz3ICkmu6SRNIZElfmmY9FCM4JpawuvqKSQyqOrTPhDKo+bLX/5NUqk0mXQGwzRoamqkublhjoWaRULGkKSAAuCmJL8Uoh5wkHIUZL74XngqlU9OIGVM+cfIAlOESg4px0FmAB2hRYFAMXtypr4jg5TjCFEHmEC6+O8G1OrxWHFfgAggRDXL6ftU1Rzmvs/tZOjiKBPz+ElMh2M7pCczpCfVuV3znME1qQhz7kcTSw44V7F4lFSfDetreOZ/fhSXz+Toi2fIJhY4FpTGIkeSLy4grKIEMe0107/vTqz2LZWhRJgG26vZ9tVH0QyNvjfPlc2Fpe2QGUmQGU0weqJ3SiFcfN6ut28QuiDQEmXjF+5jzUe3Y/hcdyRJU4obXGEv6z6zG8NjcuH7B0n2TiCLi5DSkRQSWQqJbOlLUyHpfPd+KQvzgJUpMHikmws/Oc7g0W4yYykVmxbjTE0XhNdU33geEsYvDHH+x0fJJ/NUddQQuK8eXdf5+td/j127ds55apOTMf7wD//Lku/pnETNkSMnePXVN/jkJ59jw4ZOjh49yc9+9grWTOaeQDaX49jRkzQ3NcxzWAHugCJpYoOQSyM9/lJ0OrVZaSVtgQ+wEAKhaWiREPbIGDKVKpJCDs5kDKu7F72mGrHcgeQqFgwlURcY9TUYDbXkZzH2lbkcmXcP497YoSbiFZqYXVOZIJ0he/wsyX/+BfnzV1QK3ipuW5TLdns9+B67D2cyTvLlN5GpGVRQjiR/qVtVggr4MdoW7z/lj/h48Ld2M947ydk3Ls6oDJkVUpE2y9GyDJdO533tPPMHj9C2ownN0Ig2R6hqDjPRO7nAbtFAiADSGQYRRCls0iDTSJlD05pYajBqFxyyyRyd+9p56vcfxrYcrhzuqVgJIysZsCuA4dZZ/8BanvyXD1G/roZ5qxAuEkII0KFjTysPf3EPv/ivbzE5OE/FsOsgHYnt2NhLnSsJCNcFeeiLe3jgN+/FV1ydbNhQi8trLngyl49nuPT9g/S/eZZcLEPHp3cTbK9h+OBlUn0TdHx2D2bAg8vlIhDw89ab73Hx4hUMw2DXPdt46qn9VFUtPZ98ChJFlMRVO5bDCFEDMgEiAHgAF0J4kaSLn/tQ7XwQRBiBG4dhBFrx/WGQBYQII8kgnT6Etqa4r5lgFY9fjSJq8iqNStSBTIIcR4hapqrFLK+CSzc0Nj7ayd4LI7z91wdJV5CmMBOW6zlbxc1Hiayp66zmqd9/BH+Vj0M/OkF8OHkXpiDdbHgRxkaEzCJlBmW8P4yUBYQwEFrTivm43Uqs9i0LQ+kZDHfUsuMb+wm0RLn60glSA5NlI12kIm1mLewnBGbATc32FtZ9dg8N+zoUSXPTfsXyoxSvuyM+Oj91L8HWKBd/9CEjx7rJxzI39k/zqfOEMrt2R3xUbajH9C9QoVvcdyGd59JLpzjx3feJXR2bcfFQSjFzuxUqJWroaC9j5wYJtlSxoX4fzc1N3H//Pvbt2zNnbDk6Osbf//330LQVJGouXbrCz198ld27d7F+fQenTp7hT//7XxEMBjGMG0kO23YYGxufP07VdIg0qv/3nlLpT9VtYJgw0Q/SgdQ4DJxVHjaVwhOEaIsy+TNNXDu3kf7ZK6R/msQeGiX34QlyHx7HHh7D/+nnVv1pbgcUU9706giuDWvJX+qeucqPhMKVPuL/9BLBTz+Na8NahNt9jZT9Gsl++XsSmctj9Q2Ree9D0u8cwh4au5ak0TXFdN/lA8ydiHIlqHAQ/7OPYU8myLxzaGbllWWTO3GOxI9/Seg3nkevq15wmlxpxaSuo5onv/kwVs6m6/0rCyNrlgEun8nmRzt5/BsP0rqtsZzr7Am6ad5Uz+VDlaskFAyE1oB0epBOL8g80r5YfL++SN4sDbalvFQ0Q6NjTxsf/V8f4xd//DaXPuimMIv3znLD5TXZ9FgnT33zIZq3Nk4pmlYQptfkno9vJZvM8eZffjB/efdlhtAE1W0RHvnSPvZ8anvZNFnTBA3rawhEfQsjaqRk/EQvI0ev0v7xexg71o1jOQghMPwuRo9dpeWprZgBD/F4gr/72+8zMRFj69aN5HJ5fvWrd3Bsh8++8PG5iwos/JcihA8hqkAmFcEic8WJVAAhXEVFjURSQFAoTri0IoFiIsgpUoUCUk4i8CHJAw6SrPp8VqJmjpsqTJBacR8hEMrUeAne5jPCF/bw4G/eSyaW5dAPT5CJL25CtYo7F6XxrLolwuP/04PUdVbzzncP0392eFaPs1sFpRK8k6afarFYIIrpkxpKrZdFcHtd2+XGbdm3CJVS4wp5kcVsDmHo6N7KKubNuEtNYPrduELecsxvBjxoplYxUVLyZfE3V7Hpdx6gdlcbva+fYfjIVdKDMey8pYiaIjlRFg+YGmbAQ2R9PU0PrqfxofUEmiIq3UltOO/1MLwudT2K1YsNvxsxR4VFoeu4gp5iipZEM425zYqnX3PbBgSm3zPnMa65LlJi+Fw0PriOyPp6hg5epv+9LibODJAdT2Ln7WnXRqUOCwFoQqVgmzqukJdga5TI+gbq9qwhuqkRT/XClNESlbLU8+YFjv7lO8R7JtRc06Vj+t24w17svEVyHosDX02A6k0NjJ4dJDWcoNCX4htf/yobNqybcxFQSonb7ebee++htrZ2SYuFcxI1+/c/zLrOtaztaAcEjpSs7Wjn3/yf/wvVNdEbtk+l0vzn//yn85+QpkN9J0SbYeQKnH0LTLd63y6o19BFGO+j4lUpATRuhH2fVfsRAnNjJ97CfnLvHUJ4Pdh9/Wi1NfieewJzQwes0ErrKhYO4XHj2bOdzMHjs3qRYNvkjp/FmYjhvX8X7u2b0OuiaAE/wjCmHAxsG5nN4cQSWIMj5E5dIHfyPFbf4A0TfOFx4965GWtgGKunfzUV6jZEqfPXa6MEPvkkTjxB9uhpmCENU+byZN4/gh4JE/jkk2ihwKLIGk2Htu2NPPe/fYTX/uw9zr5xkWxyMelGC4PQBMEaP/c8v4UHf3s3dWuqEcW0GCklpsekaVMdpscgV0HlD5hGYIoAQu9AyCRS5lATWF9xUrl0daFdcMgmsmowNDU6drfy8f/jCd76m4Oc/MU5UpOZFXu+Stdt13ObefC3d1PfWVMmaVayjy9dW1/YwwNfuAfTY/L2dw4yemX8puTbm26D1u2NPPLlfWz+SCeegHvqvJBUt1YRaQwx2j1R8bWXDiSujuJrCNOyfwup3nEl/tcE7pAPK5XDKRKX4+MT9A8M8Y1vfJkNGzpxHIdXf/km77xzgOc//swyEzWgJk6CsrcSAjWRGgaZKqprSlUlJMqbRrvue2LaZxT/rxdTmuZatZvuRUNR8VtyyAkgtBakjCHlEOBFiCaW04C01NYiDSEe//oDuLwmB39wnMRoalVN8WuG0vPtr/Ky+xPbaFhXy8EfHOf06xeYHEzMmnJ6c04OdEMnVOunbUcTbv+d4u2SQdpXlEdNuTx3AE2rY6o8992J27Vv0U2d9me2UbujtbwIK4TAUxNQ5ZoXAU80wM5vPkE+OUVEabpGaG3tNIuM+VGOyfxuGvaupXpLE8m+CWIXh4ldGiE9HKeQzCniwmPiifoJtEQJd9YRbKvGWxNAK/qhVBqjmD43G37zftqe2VYehlxBz5wkRrijhn3/1yewi2XAhRAEWqpmXcTS3SZrn9tJ3b1rVPl1AYbPhb8psqDrInQNX0OYNc/toPGh9aT6J4lfHSVxdYz0SJxCIotTcNAMTRFDAQ/e+hD+xjD+xgi++hCeKr8ilRYYy5XaSrx3gjPfP0yidwKhQai1mvbHNtC4Zw3eaj8Dh65y6L++Pmd/afpcRDfUo7t07GyBTF+CfZ/bhyc8d8VGAL/fx1e+8rv4fEurODpnS6+pqaamphpQP9wwDJqaGrjv/t1EozdKANPpNE2NDZURnaE6VZb73Nsw0QeFXJGkKbLWjq2qQlUcZIup71JsLC4Xrl3bMDd04iSSICVaMIDw+2ARHharWBmooANcne149+0k9fKbs5fMtm0KV3uxBoZJ/eoARn0NelUI4fWqEt+2jZPN4cST2OOT2KPjOKksWDeuhgiXiWfvDoKfeor06++T7B+acfK/iluPUhsxWxsJfvoZnESK/IUrM6avyVSG1GvvolWF8D/xEMK7cFPTkl9N6/ZGnv/f91PXUc2Rn55ivHcSu7ACQbAAt89F85Z67vvcrqly3+LawUnTBLUd1QRr/BUTNaXfowYvNwg3Qkw3PZ3aZilwLJtMIjdlzWpoNG+p56P/6iM0bazj0I9OMHhhRKlrliv2K163pk117HthJ9uf3kgg6r/huq0kymRNxMt9n99FtDnMu393mMuHe8kmsisi1NMMjXBdgC2Pr+f+z++iaZMKJErnU4In6KZxYx2XD/csrN0KcYMJrnQccrG0qtZglFbX1G8vVX2SjiRfKNyEaz99/04xBcqPEFVIOZU+K4QHR44jSAFukGm1PYYq0S3cCBFliryZa1Kpq6PKDAgNSZKpMoW22qeoRmKCHAORB5axJDxTE/SqpjD7v/YANWuiHPjeUfrPDJHPFlYXGn6NUHrGDLdB264matdE2fhIB0d/dppLh3qIjySxCzfJi1Goya4n6CbaHKFzbysbHu6gbUcTger5JzS3B0yEVq8KjAgPimQtEbt3P263vqUU8wWaqwg0z1J1bxE+hLrboGpz4zKc4dTxpQZm0EPVpkYi6+tVNSHbKZtvCyHUgpuuoRl6uUktdAERQyPcUUu448Yy8TPtSwiBGfBQs7P1hs9mhZRMXB0n0T/Jxk/twpxWMr3S851evVLoGp6oH0/UT3Rz4w3XphyrCaWoKV2n+X7bfHAsh4FDVxk9O4CUkmhnHbu/+RGa963F9LsAQaJvcl7VtdA0go1hXAEP6WySZH8MO2NBeO7zEkKgaRrRaNXKetRcv/OdO7cSDAbw+/03fC6lxNAN6uprCYXmligJQGo6NKxXKVDxEUjHwMrBUBdcPQa1a6Btp0qHqhT+KtCM8vkAYNvIXB6ZLZo9ufMItxtc2pKqB61i+SH8XnxPPEihp5/c8XNgz0KaSKWcsAdHlPqmJK8VxWC7JKmbS6nuMvHs2U7ws89itjRgrluDcL2HtFarQN2uUHJTDdfGtQQ+/TTxv/3noiH0jTfamYyRevF19HAQ7/33LKoSVCkXuWZNlMe//gAde9s4+rNTXHjvCvHh5LIQDpqh4Qm4qeuoZuvj69n21EZq10YxZph0T6/8UdUUZqx78oZUv7mk5tf+/uXv9xzbIZfKXSP3RYNIY5AHf3s3HfvaOPbiGc6+eZHRq+Pk0oVFr9YJTeAJuKhdW83WJzaw45mN1K6pxnAvbIVquVDOz/aZbNm/joYNtZz85XmOv3yWwfMj81b2qvQYhlsnWBugY08rO57dTOe+NnwRT/n3Xv+7TbdBy9YGTI+Jbd2oCFObX/sdoQnC6+oYPniJgXfOk49lQAjGTvTS88pJQmvrcBdXk6qrq2hrbebb3/ounevWUsgXOH/hEs8++/gNVZ9Kqpz5mt7s20z3fin+X+iACSJSNA3Og9AQuIvb+5SnjTOgtsNGkTFqUqY8KHqL+/KgjIFnk3i7QQSL6h0DlSJR+o0JpDNCmfARQVaqSkypHwhU+9j7mR20bW/k+CvnOP3aBfVcpfLLquYSmsBwG3iDbjwBd7EOxAz7Lwbdlf6Ga7ad9l11/6/9fDaj0RvSneXUtuV2JKcdoHSM8n7n3v+MKO1vWtgx07dF8fxWnLIsPvO+Ki9bn9jA2t2t9J4c4MwbXVw62MNY7yS5ZLFq3jJOtoUuMN0Gbr+LaEuElq0NtN/TQvvOJiINIVw+c0VUjSrdYB57i0UdzwRRvfT9CPUSmlInzrrZbZgWdsv6lpAbT9B9w+VYMW+5FdynMHRFxqwAFnPuC/2OY0tGzw8xerqf9c9tB9/ir9n131vJa3M9CqkcQ8d6KKTzmD4365/fQcuDnRieIqdQQTMuPQ+eKr8id0YlmbEk1v/P3pvH2HXld36fc/e3L1Xv1V5kLWRxJ7WQlNTal1ar1erN3TNOxwk8EyMZxEmQAAPECIJggCAJ5o8AgZH8EcCxZ+zOjN2O7e5Rt92LutVSa2tSJEWJ+15VrH19+3bvPfnjvPdqYRVZRVIUJfMLlar43r1nu+ee5Xt+v++vfGtRQSkl1WqVY8dO0N3dRU9P923XZVO2Y7t2DbFz53a0NaxRhBCYlskf/MHvoesaun4zHziBkBIpNAhE1Y+smyJrOoydgVga+h8BcxMnUqsWnTKbo/zuEarHP8bPqcgiWjiEdWAPzlOHEbF6vvfZYPmPEU2Lie4OIt/+CrJSpXrh6sYsXDYZzl0EAwQOHyD8zZcwezpBExidafRkDPdBuO77GkIIpGHgPLQbP5sn94Of4M0u3HihBHdyhtyP3kCLRbB3b0fqtxcJSkqJE7EZerKPnr3tTJyf4eJ7Vxn+aJyZa/Pk5wt4NU9FcvJXhTAVIBAIrXGqoqEbGoGoQ6IzSttgiv5DvWw50EWyK4ZpG0snDOsglAhy4Ku7iLVF1iQ60v0tWMF7r78lJVRLrjIjXUY0KZctg549HaT7W3j4td1c+mCYyx+OMH15jsXJrArT2Yhu1Nhs1dsOTVkSabqGGTBJdERpG2hl4LEtDBzsJdkdxwqYt3VKdTfRyFczNFq3JHjy9x5h13ODXDt+nUvvX2PiwgwL4xkqxZo6VfLr/YVV/aXukis0gaYLTMckmgrR0pugZ18nA4e20LE9RTAeQNNvvhHSDI2efZ08+q19lDI3jm2GpdO6dZUZtIDEzi7SB/sZ/vuTFMYWELrGzLFrhLoS9H5lL0bIwvcloVCQ733vO/ziF29y7twlLNvi61//Ck899RiGYaxIM5QMsuel7RQXbj7GBmIO8fbIKoseASKJmiV0hNYNmMuIFQ1EFNWQBgiJImY05YIkqiwRPLL+O4rQHFQUKaHuW2dJJARIqSNEB4gG4WXU0zLradn1f2sokkb/1DbpTS0AS6drVzupvhYOfHUn145d5/LREaYuz7I4nq1vrHwVPWydsUltKkX9BFCd/FpBi3AiQLglRLwjSrovSbotQFsUqifPItNJzO42MA38xRy165P4hTIiaGNt7UKLhMD3cSdncSdnkZ6HnohhdLcTd3x27Qijd3cgDB2/WKY2PI7RlUaPhkEIOranMOxlh26eR218Bnd6HjwPI5XE7GlHGjq4HrV6Pvg+ejJGLBVk30tDFMbmqI1M4BfLiKCFtbULPRLCL5SI+EXcT85RzaUxezoQjoWs1qhdn8KbWwQhMNpbMTtTIATe7AK1sWlktYYWDhIOW+x5cYjCQnHd5xRNhwnE7q5V1Xr9AdTyOdwSZOipfrY+0k1mIsfYuSmufjjK9JU5FsYz5GYLuBUX6ctmv1gRnWfZOKrGIZS+hiYwHINwMkg0FSbRFaN9W4rOHW20bkkQaQ1hBa3mmLS8XHcLwXiAXc8N0rkjfdPrrKBFS098w0v7u1lO0zbof7QX0zJuSgBqukb37ram/tz9gns+tvS30DGUpntPx821Uz4nuBXpu6aW5m1cczewbj5S3pRk/DygVqySHZlH+pJAS4j2R7Zg2GpdvNn2NYOm6psSaqXahl1LC4Uif/EX/47XXnuV7u6u2x5nNvxWLBfNaYSZXeua7u7OjSa4chEjhFJetoN1AWFFSd826+x5VD78iMr7H2Lu2o7Rq9gsd3SMytHjKuzv808iDeMfiWHj/Q8BSF3D3jlI9HvfIP/DX1A5fR5ZukvaIJqG3pog+MwhQi8+iZ5uafYtI5XEaE/hjk09EBW+zyEAbIvgE4/gL2TI//hXTSJ2BXxJ7eooub/7OVokhLm1+7YiQTWv1xRJMnB4C1sOdFFYKDJ/fZH56xnmRhbITOXIzxepFKq4VQ/pSzRDYNomTtgiGA80F7jxjijxjijRdBgrYCpf4NX5rQPTMXjsnx7g0Hf2rXkqIDStaZFzr+FW3RssR5rzBhI7ZNG5q422ba08/M09LIxlmBtdZH50kfmxRfKzBSrFGrVyDQSYtokdsoimQiS64rT0xGnpVborTsRGNzbebvcKzYWubZDub6G1N8HeLw+xOJFVfWV0gfnrGfKzBYqZMrVKDc/1EUL55NsBi0DUIdwSJNYeIdEVJ94eId4RJRgLoFtLhOOtTG+llHRsT/GN/+HFdaIaCHRTay6mGzCCFlu+up/EUDvZqzO4pRqBdJTEzk5CnXEmJqY4d/4Svuchgba2NC11N2kh4OLFK+zfvxvTXCIMU1uTfP2P1inHqjIZ1pJ5ePNgZ8VypWHJstxqZb0N8foEjLp/peXL2m3aMM3QgbVcOdb5/FPsk8vfKyto0jGUpm2glQOv7mJxMsfiRIaFsQzzY2pzXlwsUS3V8GpqbNJNDd0yMG0DJ2ITSgQJJYJEWkNEU2FCyYD6LB5AFIsUf/EujFWozlmUjnxM6MmHcfZupzo8RvnUJYSm4U7OUhvaSvjFx/HmFsn+6Fdo4SDCMBDONOF0kq39EZLPJIh952n01jiVfHdLPwAAIABJREFUM5fJv1kl9t2XMNvqfUhfOYb55Srlk+fws0X8ahVv4TjRb7yAtaWT8tnLFN48ghYNo9kW+mKO7scP0PaHh8n++C38fZ3oySjoOsHH9qMnY+TfeB9/eh59eorcuQs4+4cIPn6A6vmr5N88gpFKIn0fP5fHSCeRxTLZ138NQqAFHBCQfvYQr/3RCzfvz5q4p2Px8rnKCds422xS/S3seVERpJnpHIuTOTITWbLTebIzecq5CrWKi1tx8TwfTRfoho7pmAQiaiwKJUNE02GiqTDhliDhlhChRADTNpS7wjKi99MchxNdUV757565tSWmEOimfk/E5FfDidg8+XuP4HsP3fxCoaLa6PcZUQP3dmwxbQPN0D6TZ3W30dgXV/MVJTxbqCCEwEkECaUjaKaOlBLf9cmOzuMkgkhfUpjOIV2fQEuIUFu0KbNWyZbIT2XxKi5W2CbcHsMIqDm1VqySHV0g0hXHqmvTeRWXzMg8wdYwTjxIab5ANV/GjgUpzuRwyzXsqEO4PYZuG01yrZIrk5/I4LseVsRB3gN9vU8bvutRyZZBghWyCaUjtzwEXQ9qfaT+lp5HtVrFdV0Mw8D3fbx1vD/K5TJTU9NUqxuXKVgLm6IvG51QSonrqkF9zUQNfeVp2mZgOurnDgd7WXOpXbyCtW8XgVdeQNTFfKwDeyg5Nu7FK8inHkOsV05lt6pEjNaqpri57+qaLgl3AwJVJk2AXCNNdXR/QxmUsdHdKsNN8m+YLS/DzcyWb0hXSjB07F2D6PEoxbd/S+n9E3hTs8iae3skiq6jRUJY2/sIPvcYzr4dSqeIpc2MFgpibumi8sl5ZHXJrE2sUZ9NQwjQNBA3dqR7Yv4q6na4a+WvaXchf7GsT6yR9xoT8Iq+udn86/1EhIMEX3oSL5Oj+OYHTffGFfB9qmcvkX/9l0T/o9fQUy03XrPhbBvlVBYiDbJl68MSz/VUWO66mn0zTGXdTFtoGpqudG90Q0PTtBXDx2Z9f4379ORJemuT+LCyjrqpE04GCSeDdO9ux3P9ulXSsvaj0XVV+NDGovZebQruBCt0heoWVIGoQ/v2NL7r4dX8FaeRjReneYqtKwsiVe+1LVg3Wg6hC6zAJjYDUjJ7YpjctRlCXUlaH9qCGXIwwza6Y4GA0dFxfvrTX+I2tGmkpFKpMjU1zZUrwzz99OP8r//b/9gkam6rHCsr8pkfqHxu+lrMIRBz6NiewvfUe+V5sqkLIJe5AjXeL9GIuKHXx6nl45OUlM5ewJuYJvzSE2iREMV3jlM6dgZ7Rz/WQC9GugVZcyl/coHa1TFkqYwsV/FzRZw927AGt6CFA2jhIE5fF+UjHyPHJzDTMcojYwR70wQ6kgjbvKGdpZRojk3w8QPIcgUvXyT/s3epjUxgpBKUjpzC7Goj/NLjCEv1T2EYVE5fRMvlSPzTlzFSLYBUn18aQV4bJfzsQYx0C+WT5ygdPUVg3xBeroh0PexdA5idKbRQEGGZ+Jk83mIOZ9cAzt5taOEQWuT+1Tpc0Sd0FQ3PCpjEO6P0+lKNPa6P5/nNMfuGflG36muORfX+sfpFvFf1b4yNmnP/ERsNLNcN+iLgUx9b1sjn8w63VOPiTz5h9L3LuKUq0pdYEYcd33qI3i8NIHSNSrbE8T95h+RAivJikbmL03hVj94nB9nzuwcxHJPFa7Oc/ZsTLFyZQfo+umXSeXAL27+2DyceJDM8z3v/+8859IfP0n6gFwQUZnJ88H/8kh3f3M/W53Yw8s4lrrxxluS2NItXZ6nkyuimzvbX9tP/4k50S6cwneXUX37I9KkxdEsnlI5QXizdE4ue5bijPcGaCS5Lsz6W3Rzrf18r1fDqARRKtSp//v1/R/feLXzzm1/nxImPeOONX63JhxSLRS5evIy/hpbmZrDh0aRR4dnZeX772w+5cOEyhXwRf9XD1DTBE08c4tlnv4Su38ZJQigO3buV2LB2BycRAoRposVjiMAS8SMcGy0WXRFZaK0OIhwT51AvRk+StSJBCMvE3NJ5C5Xwal3kMF43m77zzic0HWfvDjTHUeHZVn9vGpi97SAzKqSgMFT+bN5yaC2ySeg69v6daKHgGvlXEXoZoye1xua/BnIRKV2EaIQvXaN+9U241DSM7nYi33oZ5+G9lE+conr2MrWxSWSxjHRd8Pw6cbPM/1xooGsIXUM4NkaqBbO/F3vfENb2fvRETIXjZtmzBqRp4Dy6D+n7K4kaQ8ca6lNEy+1AE1hD/YS/8kw91N2q+uo61ratm1Kb31z+GvaOAaXVtMZAInQda6D3jsgaLR4h+Mxh/ExuzT6jt7UqXag6pJTImiI29MAduOhICU6Q8KvPoyfj+IvZdS39RNDBz+TRW5N3TEyt1ubSdIGmGzcPGHOLdL5Q2KDvbxOacsG5nZPnjZgQf9ZYWQaJburo5ubqeq/r4dc8MpemmT52Da9Sw44FCXUmCHbECHUl2LtzB9v+qB/f9ykUSly6dIX33ztKpVLhu//kG7z66ksEAp++y8dGseHDgs85VoxNSLQ60Xc7o2zzVN33cWcWqE3OUXz3BBg6slTG6EzjlytUzlymenkUYRq40/PIqtqcGB2tBJ98iMqZK1TOXcXePUjgkV1okSD2UB+Vs1cx0klqIxOEnjuEsNYvpTu3QPE3x/Hr1rXuzAKyUsUvVfALRZw9g8rdqlF/18Obz6AnoxgtCYRTt5qSEm8hizs1R+noKYRlIitV9EQUAGfXAH42T/H9k2hBh8Cju7GH+tDjEcLPHaJ08jzV4XHswV4Ch/ehhe9/odwb+rgGuqbGoDvpFw/wjwufxtjyRYRm6iQGUsS3thBqi1LNV/j4+x9w5ednaNvThZMMKvJ7vsDweIah1/ax/bX9+J6v1gaWTjVf5sxfHyM/mWX/7z9BuC3KzNkJzv3tCcygzdDX9+F7PtVseUWQAOlJqrkyXkXtNdxyjZkzEyQGWnn0XyhLtNM/+JALr5+k4+Fegq1hrr55nonjw+z93iFad7Qzd3GaE3/yDoFNhsO+IzTmZ98DTb8r+rGaqWNHlfWjW65SyZQIpiI3K8QaxVIHafmJDJVsCQToEZOPz3zEnJ/lq1/9Ch9+eJx/+2//Xzo7O9FXiSDXajUWFxfvqB6wSYuahYVF/q//80/4wQ9+SK3mEgwGmrHVG4bBhq4Rj8d4+ukn2CxPIwAZSsKel9TGWL/9TZwwDMztA9QuX8O9OoLWolTD/dl53CvDGFu61Qm86yq2zbFhmXWNFrIIfnkHgjRCW0txXKgN/806k6wgvUmEEeauhek0dAJPPkrgiYfXv0YU6gKJQSTOHe5LPZRJkdnMP/jUQfjSIzdcKWUW6Y2hWWuJJglAIOWs+tc6RE39y6ZgoQg4WEN9mP09+AsZ3Ok53PEpvKk5vExWndy5nlIJN020gIMWj6C3JDDaU+gtcfRETD1fTUO6PsKXK4mRegNZO/oVabLiha1bhNw2UaPhPLIH56HdrL2DFWtaId01aBrOwX04j+y9Sf53ZlWjtyaJfPvl9a2dhGDFYCBh/uMRMhcm2PrtQ+jO2u95c3O17HktH7yri0XGf3mK9id3EPnWl29hbXXn9Vwz1S/wguNeYbNtKKXEK9XIXJygml1D70QIgm0xIn0pRdreR8/ofirLuhCC9ME+Ejs6qCwUKM/mWLw8zfzp64y/fQ4zbHPgj76GFrW4cP4y7773WyYmptm2rZ9vfvOr9PVvUWuD+6yu5Zkc2ctT+K6PnQwR394Ba1grfVFw9+ol0GNhzI5WQi88hh6PKItG20IWyxTfO0Hw8QNY27ZQPnGW8pnL6nvTJPDwLuxtWyifu0rx/Y8w2luw+nqwt2+hfOoixfdOgmlg9rTXrQ/XKLPvUzl1idrYFJGvPYvQtaYumbAMhG3hzmeQlRqiQYAK0MJB/FwRv1BCt826fJBACwcx0klCTz2C0d6qdIFNZXWLlISefhRnb4bih6cpvHUUo70VPR7F3jmAuaWT6pXrFN46it4Sx9k/9OlbxN5lfFH7+wPcOzzoQ+tD0zVad7STn8xQmivglqqYAUu5QpWrOCxZ8yf6W+l7YQd2Q8eqfuacm8gwc3aS7a/to+PhXjRDI5gKM/3JGOMfXmPrs9s3XJ5gS4i+53bQsr0N6ft0He7j5L95j1qxSq1YZfrjMZKDabofH8COOjiJENffv0JhOnfrxO8SJEAlD7NXIT24OW3adWAELKLdSWZOjVNeKDJ3fop4X+tN1oSrPqtvJ2qFCpPHhqlkywhNY8uBfv6n77xKMBFuht1+7LFD/Mt/+d/ecDi1sLDAv/pX/8sdvy+bsKiBU6fO8frrP+PAgb1857tfJ5VqUWZsyyCEoKur4wZmaaMQQgMrsPyD20oHX+IvZqh+dIra+UtoiTgg8ecX8bM5jMlpamcuqCwsk8DLz2Fs61+Rr9A1hGagIkusVw65zv5QLvtZHytP+pYpud2Q1vITaO0mxIFE+iWQBkLvpCGouJTXenmslZcEuQjSBS2FlNqq/FemJaShrKA0RdutbBcDRALB/MrcblL/JT9Z9Yz0tlb0dCv2rkHwfGXR0zS1hLq9rjJxa5Rx+SmA6zHz5insthixvVtWfNd0QbpdQmYdiAZJcRfd1DccAaMBTYW8u5X1wR2ZOm6QlW30wepCgeLonLJgukm+XqlG5sIEkf40ZsRZca3uWMR3dmFEnA3nv1SGJTxYdHz+UJ7LcfZPfs3Cqes3PE/N0Oh55QC7/sULGMFPJ/LOFx3VbInc8By54VkK1+cpzxeQrk90IE20P83Vset8/4//jqvXRti1czvPPvsleno6MUyD69fHCYWCdHa2355V7acA6UvmPh7m1B//nFq+TPqxQR7671/DjN4/Vj/3LTSBtX0rlXNXKH14Srk5ua4S5m2NIwIOtbEpZLlK9dpYc16tjU9TPn4GEXDwc3mEaSBMJfqttyYwu9oo/OYY4RcOKxHhdSHQQgFkzaV6aURFfMwVQNPQggGcPdsofnASWamiBQNoAZvAI7uxB3spf3yB3D+8jdGuwtnau/qxetsxezsoHT+D2dWG9HyMtiROJEzl/FVq18YQARs/k0c4NkLX8eYXKb5/smmBg6Yh7AdjywM8wAMoNNYhxdk8Z//uBPMXpzBDNoZtkBmZV6LRy4zaha6t0JxRexA1V1WyZaTnE2wJNfULdcsg2BJi8dostWKVdS1AVq2HrIijrGMEIARmwFTxV3wft1yjki8T7ow1w3AbtkEgGaI4k79lXZtlaG7dRN3lX/0tWFbKFd4Pq0kRHzKTMHYa4p1g2EqztuH1cBtrdCtkkdrTxfBb56lky1z5xRlSezqJ9SZvuitf3n5exeX6+1cYefsifs3DjgfofHgrgzsHEbqG7/skkwn27dvDzp1DOI6zIq25uXnS6dQNPMlmsQmLGsn4+ASapvHP/vn3eO65J9E0/e4eJjQ0Su5KWiBiUexDD7OiQ3d33shVGAZiVQMDdRX8AsgSIBBaDCUYKIEi0s8CvrIOEVEUIVJG+ouoN1JF9FiX4mnWtdZ0VVJRKiKo8J41pMyALKPCicYBQ5En+EjpIYSDlKV6GQJIuQByDikr4E/VP0+oMsssUhbrecRABGiSMRhIyiBr9fyDqkz+JEgPqIIIIETdukhmkFKdZgsRrpcXJD74GWC+XuYErDCOXOk2olACP4PEQ4gAiBjLmY0VL6lAhWA3bk43rQXfl+TOX0d6HrE9WzZ59+3jhkGtiVuTcusNUH7Vwy1WkJ6PZuoYIbvp0iVrHrViBen6aIaGEXLA0MCXuKUqXrmmXJKClrJmkRK3UMWr1NAMHSNsIzSBW6wqwtP30S0Dr+I2rV9kXZNFs4y6S5fADNuAwCtXcUtVJWobstHqp5x+1cMtlJWYWs1rcmzS9XGLFfyasowywzbC0PHKNfLXZhj/+cd0v3KAQEccM+KgWQZeqYZbLBPoiKvT0npablGJt3lVF3y5VEeUO4dbqCBdDymVaaQZce47q4tPA180ckq3TSJbW3ELFWr5Mm6pSi1Xxi1UEIaGX6ndvbnkHxmkLxl78yyX//oIoe4k8W1ttD+xjVh/CjsRQrMN3vj1bzhz5jyBgMP16+OMj0827xdCsGfPDv7z/+L3mydO9wMa40ytUMEr1x50j03ASCWIfO1Zqheu4eWKaOEAejKGkYwTeeUpqpdGQNcIPf0ofrmiBHcBLRbBzxfRYhEi+3dgdijCpOGirQUd7B39YNzENVwT2Hu2AeAtZDHaWoi+9ix6LIIwDQKP7EaPhaldnwLPQ4uGwdAx2luJfetFKheu4RdLaJGwInKiYSKvPEXl3FW8xSyabWO0JhCGjp6IqihV1Rrmlg7s7VvRIiH8Ygk9GcNbzCIci8jLX8Ia6PncWdM8wAM8wKcH6Ukmjg9z9VfnOPD7T9D56BaEEJz6y6PMnB6/4XoVIW21YA+YARXavlqoNt2ApOdTLVQwbBPdWhovfddDLaQFtXylqaXSTE6wIhLbcuimjmEZuMUafs1DMzR8z6+Hn77FBFnJw/RlsEOQm4ZIWunLzo9AIA5tg0jdUiRMfhbmhqFSADsMLVsg3AJCg3IWZq7AxDmYH4Urv1XGGnYYOnaq37cBzdTpPLSVxM/STH88xvhvr/LR//MOu777KPH+VhWme/kioEFySYlX8ykvFBh99zJn/vIIufFFhCZI7eqk4+FeZcQhlN7SSy+9QK1Ww7btG2QRAgGH5557ht7e7jtac2/K9ck0TMLhEIlEvEnS3NUFf6OhaiW1GdeXMY2bhWHgPHFQuU3cCoJ1TuR9lMZMFGQB6eUQ+hbARXrXQTiAhvTHEZoHIor0xoEaiLC6l1vFW/eQ/pgiY0QE9XJ4Kg9/EmQRRAhkXuWvtSP9aRT5UVGsIzZS5hF6NwITiYkQHgi7fp0EfxYp51UesoKUowi9B7CQ/qyqqwjTlBtvhjIVIAzARmDWP3ebJA3UkP4YQtui7pNVoKDylnNIv4LQumhY9dyIcr0tDcBE+lOg1RAiXS/G2s/+tjUHlhk5+a6HdD00y4D6QCirShxTWAZC15Cu1zSNrmeMX/UU+aCtY6q9upy1KnLqOnJxTrna+T7oOiKZRnRtVVY8pYK6JpsB00SkuxCJFqR24wJW+pL5j64xc+SSIl00QeeLe0ns6cEtV5l+5zwLn4wipcSMBuj+yn6CXUmy5yeYeOsMbl5tZlsf7Sd1eJD8tVkmfnWKWq6MZuq0HhogtqOT0deP41ddKnN5gt1JytNZwn0prGiAzPkJZdIZcRQxUnHZ8u2DIGH8jU8oT2cRukZ8VxdtT+1A6BoTb55m4eMRjKBNLafITyklmQsTTL51FrdYAd8n/cQQrQf7yV6YYOznHzN34hp+1cVpi9Hx7C7CfSmylyaZfOsslfk8237/GUK9LXjlKiM/OoZbUhsxN18mvKWV7lcOoDsWU++eJ3NunFquRHFsgdbDg/R89QBW4iZueF8AqHfFV6SzcABjhVjv5inPzx52MsTQ7z+NW6ri1zy8Uo3hn5zg2o+OranF9AAbhxAQ6kyQ2NWFW6pSGFtQwqPlGqHOOMGOOI8/9ijbhwbWJTuCwQC2vUnRpge4LyGECoputLdipJUoLw2XXcDq78Hq62pc3PytB2xCTz9Kc8JtnCr6Elmp4I7PYA/2YrTdWuBdCwUIHNpLQ6C9non6z7Gwdw9i7xpYKkND1LUrjdGRuqHMejJG8PH9Swv1etnMnnbMrvRS+vXrtXCQ4OMHluqyLI8HeIAHeABQa61KtgxApDOG4ZjkxhaZvzxTJ1Q2hkhnnGhvkvEPr5He3UGgJczC5Rlmz0/Rtq8bOxagWqiiWwazZydp3dEOvmT82DDlhTUioK4DM2iRGEgxeWKUuQtTJPpTZEbmmD03eWtB7HIOLr0L0RTUyjB8HGId4FahcgqsILT0KvLl0juKlDEDsDAKk+dh6BmId9Wvz6s0fBe8GngGeLcZPIYl74LYliRD33yIwmSWwnSWyz89zezZSTof3ULLUDuL12bVelFKCjM5Jo4OUytVyQzPM3limNnTE5QWioAk2p1g6FsPEWqPrcgrmUzgeT6+79+wVwsEAvzu735nRfTL28GmwnP3D2whEg1z8qNT7NixjUDAWXOjupHQoWtBApQycPpXahLsewRaerjtjcQmXU5uLK+m3HW0NFBCupdBlpCyANQQogXQkDKPlIsIDCRFNK2nTojYioS4KcpImUfTuuuWJEuf42cQeuPzEtK7qjZbCISWqJMlVYRoRfrjqFVLHEQJpECIVlQD1OokTaMuLtK7ivSzCK2+8BIBhNah6txo74ZlDRpCa2WJbDERWhJkDagi/ZwqL0b9u1SdqJpXZBNtrA6B2oCUWaQsoWntqA1kCfxF0BtlX/Mm9VNagGpeld8MQrAFycasI7xKjczJq5THF0g9twdhGiwcuUj+0jhIiOzoJvHIANmzo1SmM6Rf3I9mm5RG55h77xyp5/dip2M3zUNKCa6L/8lR/FNHIRKDYgF/9AqirRP98PMI6UM2g/f+L5ETI2Ba4HlgmuiHnkX07UCuiiwhBATa43Q8uxuhC6beOc/0+xeJ9LexeG6MybfO0vXyfkI9SaQvsZMRqpkiI68fI9CRoPPFvQghMCMObqHC9X/4CLslTMfzuymMzTP+i0/QHZPixAKR/jb8mkdhZJbWR/uZOXqFUFeCaqZI8sAWxn/+Cd2v7FeaM2fHKFyfp5Yr0fO1h6jlylz/6UnsZBgjZDP97gU6nt9NsCPOyOvH8YpVEGAnw7Q9NYRmGsx/dI3p9y4Q39lFpD9N6vA2KvN5ul99iGBnAjMWQOgase3tCF3j0r95C78u/ix9SXF8ATdfYsu3D+FVXEZ+eJTo9k4CbTGm31P5m2GHK//+PaID6X9Erg81pD+MGiMSdYs6Byl1GpsPxdnc/5sP5U6oYSfDTf1m6XoE22IITVsiau7/qtyfaGjU7OqkPJujOJkhc2mKyfcvUprO4rSE2ffffJn+/q2fdUkf4B6hOf+sdTIrYN25etn1jdPK2sgEpRNnqI1OEn7uMFro5mOwWEb+3OSi9b9b5zR53XvWc9dbL50HeIAH2DhWb74/B2uOjZZZ0zVad3YQSkX46E/fI9Aawnd9rJClbmnepiKAinUkQuxYgJ3feohTf3WU3/7xrzAck2q+Qrg9xuDLuzBsk1AqTPcT/Qy/dYHZ84pY0S3ltiTqY5XQhDpUXu6UoAl0U+0pdEun74UdLFyd5dj//TaBlhC6qWOF7TUjvN3QJtKH1CAE4/DxT5SVTMcOOPUzKMypoEAjx8GwYPsz4ESUdc3pn8PYKYi2qXv6Disip1aGwScgmKiT4fodLeN0y6DvhR1UFouc/sujFKZzzF+cYvHKDLplIDTRtEAa++AKM6fGqZWqysLIVaHmEYJwR4zd3ztMzxMDyoWt2QSS9977gKNHj9Hf30dPTzepVCvJZIJAIICu6wSDS5pEt4tNWdR0d3fx6KMH+P73/5rJyWkeengf8Xh0hf+VADo62+nu7ry9gmVn4Pppxaal+iHZc1sL7rtj6SNANDReDNWR8FCWLFVFKAgBGMrFCB+BBGHV71nSh1kX0lWefMJiZUX9uitQw4rFADQkLkvWLnrz8zXLvkxrRuKiNcvVuK9h3iYQODQWW0taJ2uY5YFyofKn621DvUx1Fy+hrWyzxmn+2pWvW+BUkX6m3r7ULXtuAb8KY8dg4hOVTusgbHtJETY3gwC/6rJw5CKZU8Oknt6NHrSZ/+ACi8cvkzy8Hb/mMfPWKfSQjRFymDn1CdHdvQS6W8ieHqEyk0HfqPZFPoN/5jiicwv64y9AuYz7s7+GcARtYKeqyrmT+MMX0Z96Ba13AEoF3Pd/iffbNzFa2yGWXGqxugq5X3PJD89Qy5cpTWeVVUu5Su7KNIH2OC0P92GE7WYzF8bmqOXK9H5zkOhge/OxFkbnKI7N0/XyPqLbOrBbI8y8f4nC6DyaaRDpS2GGbEqOSaQ/zcyRy0jPJ9AeJ7atg7nj1wj3p8kPz1JdLJK9NEnni3uJDXXiVWrMHb9K9vIUVjSAEbRoeWgrZixI/PI0Cx+PKEMP16M4tkAtU6Q4tkBlPo9XrWElQtjJEIZj4bRGcNLRZjtotokVD94w0WmGRnx3D7GdXXjlKkbIxs2X8BMhpOdjxYKY0QBG2EF3rKYY+hcfJkLrQPqKPJVMIUREuSaKCGCqN7i+ILnfXaNusDJba6x64Npy26hmSmSvzlAYm6cwsUhlroD0fMxIADsZRjOW5ooHeICNQyBMA6M1gbNzALPuPvSgHz3AA3zx0bSElz4N5uK+f/OlrC8lGvsYDbHCsk9BWR5KWne0c/i/fp65S1NITxLtSRBIhsiNLeLEFSlthix2fushgqnwio1/Ix00aNvXRaAlxNz5Sar5CoFkmNad7YRSSm/Gijjs+d2DpPd0UZrNY8cCJAfTZEbmiPW2IDRB+0M9BFvD2PUDSaEJEgMp9v0njxNsDYMQJAfSHPqvnmP2zARe1SW2tQXdNCgvFJr6OetC0yGUVNYzTgRCCeWqpOnKMqaSh4Ux5R1z5bdqj+e7UM5DcQHcKkI3kVp9fy2E8qbRjDueExr7WDsWYMfvPIwTD3Lu744zf3EGt1zFL1ZXXF/NVajmKssSACNgkhxMs/O7j7L1+aG6vMPKdY/neZw+fYaf/ewNQFnYpNMpent7GBwcYGCgn4GBPkKh0G3XaVPhuU+c+Jif/+xNLl68zIULlwiHw5imsaLD6rrGP/9n/zH/5R/+Z7cnoFPOQaUIgQjE0p8x2+orfRrhgqyowQUDCCBEBaG1N8kK0EBWkQiELIEwlU4MtzB3E6bSsZFFlKsSNIgYIYx6/k49fw+hWXV3p81AQ2DXtWxcwAWqCCIsbW7Esv9U2BD7AAAgAElEQVSvKCBLkZ8UpFxAWfW01+u8TB1cunU3rnr9RYMYgiW/owZ5I5TGjgggtLZl9V9+zzqQqIHALaq/3erGzOR8SebUMLLq0vGNw0R29eBXXTInr+Lmy1Rms0jPx82VKF2fI/XsHsx4iOzZ6xhhh+zZ68T3b0UPbMysX9aqyGoZLZqAQAgMCxGOImtV1berFWVh05JG6xsCJwDBMNrQPrxf/C1ydhIRS7D8yZSmMlz9wQdE+tNEB9vxilWKUxlgree3DOt9KVi1qVViYI1w7ELT1MZMLE2qjdMAzdAU2bHcim6l22d9PhYrP6yjmi1y7W+OYEYcEvuU72dlPr+Uhrj1fnvFYxcCM+wgGm5pQiAl2C1hnFSU0Z+cwGmJEOyIE+pONuv5RYaasDQQLQg9jqCsiFG5iO9dQ2CBlkCIOEq36u6ER1wPmxWtvtfPZyPl20yZNlPfjaS70fRut92kL5l87yJjb53DjgVwWiMk93QT7m0hkI5ihm2s8I2abrdTxjsp593Czcr6WZXt89R+G0VjI2N0pTE6UyvnjAdoYkPjD2xqbbxWmp+Hdv802uIBPmO4Rchdg2Ab2Ld2e/ysobQUPVVmzYBQNyrAzNrQDI3k9jTJban6J8pFM9aTbK7BDcek96ltS1+vQfqga8R6k+q+pgjv0vdSSgLJEFue2ra00BYQ613KJzmYJjmQXrH2j3TGiXTElsZfXdTzaUQ3Fkt7glu9VkoAp563xorAO1LW3Zc8sKKKzGmk17UHIq13FNl5I1hO1gx+bS+tuzsZefsCE8eGWbw6Sy1fwfd8ZTlDY8+jYQZNYlta6Dy4ld5nhkgMtKJbRvOa5el/6UuPs3fvbrLZPGNj41y8eIkLFy5y/PhH/O3f/gjX9fjX//p/5vnnn73temzK9amtLc1rX/8Ktdr6uiuaprFv/2407XYGTqniqEtfiQlZn61bgkCra8OMAmXQlCuQEDbSKyL9iSZRI0QSRAghonV3nwxQ5dZN7CBEoq47k0URIBGUm1JrXT8mC9Tq+YfqaYtlP7DCZekGVW0DoaWQ/hTSK9MMt61Fl9JYc6LTECKE70+CN4oQ4fqGLoiUs0pPBn8ZxaN+pD8HLCAp1d3DdKXxIzNIWUTgIX1diSOLKELkVJsJC5D1DWNik5Pvxha2fs3DzZXQLJPKdKauQSPxqy7CVKSEMHRan9pNZKgLI+wQ27eVuQ/OYwRt/FKF8LaOppjUrSCCYUSiFX/4IqKlDVkpIedn0LbtBt2AahWqJUQsqUStASkEwgmA0JClImLVgOkWK9RyJYIdCYygpUIU+xJhaIT708yfHGb22BVC3UmkJwm0RXFSUcyww8wHF1W5NIERsDAjAcK9rcwcvQwCCtfn8aseoe4W8lem65VgRde6oY7137pjEhvqZOGTEZzWMLV8mfJ0htZH+jDCDtPvX2D22FWCHXEy58bway5+xaUynye6rR0rGmAxW1rhumIEbPyqS/bylHLjag1jOBa1QoXKXB6vXKM6n6eWKS5pIIgbSyd0Dd02MCNxkvu34LTFvvDaNMuxpNOuAyGEZoN0wJ9G+vPgF5FMI7SEImAJ3FkUsDWwPNy6W6lRmc1RnsvjFir4nkQzNHTHxIoFcFoiTSHq2yaNNnHL8rr6NY/KQoHSVIZaTkVf0G0DuyVCsC2GEbRoBMC7WbkaaUrPb1q+VReLeJUaSNAsHSPkYCdC2IkQum00BcHXS7eRpl/zqMw3ylhC+hLdMbGT4U2VcS0ITdB2eIDkni6saBAzpMS9hSZWtOla6a6oc6FCeTpLZbGAV1b+5g3hczsRwk6G16xzM426YDkoYcCbjblSSqTn49fUwYjQNXXPOtcrchmk61NZLFCcWKSWLSGlxAjZBNviOK0RNGu1lelSuYQQN2iVKfce8Gtuc/G3uuzLn6H0/Lp5+ip1/LoWWiVTpDKXp5ot4ddcEALdNrHjwfqYbq/ZZ9Zrj/We24rn1xB7r5t96xvUY9sINuTG9I8dUkJ2CnKzNx4+BWOQ7LrpRvHG5OouCtlpKGaUq0G4pS4B+Dl4DpUCzF9Xh3HLoRvQ0ou0Q/e/VcYD1CGhNA3zp9Qm3U6yqYn6s4JbgMWzYMUg2LHu+7cy8Mmqeq2u5i2qvTRWrn3xut9vJJ+13vtblXezECyJAkfaYOBxMBpW/r4idjR96drGItVXc35jnrxTIrYxd+uWQcv2NuJbW9j26j7yUxlyY4sUZ/PUCuqg33BMAi0hIl0Jwh0xgqkwhm2uIMhWQ9d1NE2jXC5RKhUpl8sUCkUWFxcxTZO2tnTT/el2sSnXpz17djA0NHjrRA39NsNRCeXLppvqQX6mYRkMhNatOpOsADGUS44JmEqIVxZQ1iYmSstFVzovsq6bgoVokCLrQqtbpkRQxI7WTAuRQmhBoIJyvQrV82gD4SCEjSJdrPrmSrlJCS1eT08sbdBEHKFZKC0ZrZ5WnRjR2uskyRKW36dpDTcpu16uFrXRw1Wf6Skarlua3ofq1RUELTQFioVAYNVDhkNTqBhLtbMs1NMz6vX/dKCZOi2PDRHoaWX6Vx9jxoPE9m0lNNhB8do0kZ3dGGEHv+ZhJcMIQye8rYP5D84z/cZJQv1t2On4xjMMhtB2HMB76yd4H/wSbAfRvwNtzyG10DAMCIaRhZwSHTaUErks5EH6iFD4hgEz2B6n9dEBZj+8jBkJEGiLIn3QDIP4ri6qCwXmjl1l9sMr2PEQnS/uIdidpPfrjzD51llGXz+GZhm0PLSV1OFtdH31ABO/PM3oj0+gWTpdL+8jsrWV7PkYRsjCjAbURtA2CXQksFvCaKaBZhsE2uNotqlck1ojtDzcx8Sbp7n+s48RmiD9+Dbie7oRmkbbkzuUK1TYwU6GCbTFsJMh2r40xMInIxRGZrGSYaLbOpTAM+C0RWl5aCuzRy4rt6oX9uKkIky9fY7MhQkAJn9zjsLYAu3P7CTQFsOKBRUzrmkE65GivHKNWr5MdbFILVdGt02SD28lua+3GfXp07ZU+KywMupYTZHP/jxS5gENofcgRAgpS4oYli5C72OT08OGyuAWKiycGWPiN+dYPDdBaTqLWyjjez6armMELKx4kGBHnPTBfrq/vPf2dYQ2OX1IX1KcWGDy7fNM/fYS+dF5tXn3fHTHxElFSOzqpuuFXSR396AHzHVJpEZ9q4tFpo9cZvI358lenaGyoMhFRdQYmGEbpzVCeEsr6YP9pB8bxFzHWqXh9liazDDx9jmmPrhYL2MR6Un0gInTGiWxu4vuF/eQ2NWF7qxfxpvBSUVwUpEVn21IOB2oZorMHL3CxG/Ok7syTXmhgFeqNskpM+xgt4SJbGkl9Wg/bY9vU9HXlsGvulz/xSmmj1xWYunP7aLjyaF1dUKk5zP9wSWu//I00vNpfXgrvV890DwFW1EP1KlnLVdm+oNLjP3yNNnLU1QzRaQvMcMOoZ4WOp4aovO5XQRSURrG79Lzuf7Gaabev4gVCdD37UeJ9KdXpF+ayXL5rz6gNJVRkSee3UX7k0Nq6qy3oVeuMfKTj5g7OUywM0H/7xxqtnd1scji+Qlmjl0lc36c4lSWaqaoDhOEaBJykb4UHU/vIH2wX43Ry5+zL5k7OcLI33+EV3GJbWuj79sH1+1by1EYW+DK/3eE8lwOJxmh73cOEu69/0++vzCQHgyfhAvvKqthCQ0LZHr2wKHfUaKcm0EpCyd/CtNXoHs3HHgVnI1GU5FrSHRsdg5cmcamNl/ZGTj+OuTn6knVNQqdMDz5e5Dq22RZ7hM0XWo2htVEb/Nz1p/q1m3nm+R902d7izLfeK9s/Ff/pw/lGfArzQ/vibXXrcqtMl3/+mpG/ZjK/V7Wr1mRxmbb+VZ5rpcmnwcLufrprh2C9iEVdvt6TIXe9j2lRRtOQaJz6VorBF4VZi6BW1E8QDB+V6xulreNbhuEO2OEO2K07etG+kshzdW+QTQPclRNxA17sAaklPz612/zZ3/252SzOaSUpNMptm/fxrPPPkVPTzfd3V2k06m1E9ggNmVRo+s6+npCa3cL4RZ1alApKvY/lFjmP3FvsOQqUF+oirVO3q0byA0FU1mDrJHm2vlI1AouesP3iuCIAJFVNzb+vawDr7g/sOrkE+UuJULA6rqIZemxrJ0FylBZZ6XIMfXyriOk23QFW70ICN6EgDFBbIL8uE0IwIgGMeMhont68cpVFo9fIdDZQsvjQ7j5MhM/PorQdcxIgPSL+zEiAcx4iNBAO9nTR+j4+kG0W6mhL4eUyPkZRDiKdvAZRCii3JscB5BgOWhbh/CO/Br/3Em0rduRpTz+mWOI1jZEazurRwkj7NDz6gHckor4pFmGCkUdsEBAx3O7SB0eVKe1ho4RtJQA71Anod5W/Ko6mTUCFpqlE9maIvC9L+FXaghDwwiq8Nw933gE3TKQW9NIX6JZOn3/5PG6UJlAs3S2fucwumPS9fK++qmtoYR8y1WE0NCDVvMkt+P53aQfG2zeK6XECNi0P7eL1sMDagNlm0jfx3DUu2UEbXq+9rAK9y3ACNmK9Hl6B6nHB5vmmZqhTup7vv4wmq5OgPWAxdbvHkbomrIkEio6lmYbZC9MMPGr00S2plZY1hQyZUr5CqshhCAYtQmE7U/VLejTg4f0Z0DO110ggwitXZG6KO0qISRC2PjeKIIad4uoaUyC5dkcw//hOCN//xHFiUV811OToqEs2TxXkWnFqQyZS5Nopk7Xi3vuShluVT7pSRbPjnHh++8wc/RKM8y3bpmgCdxihcyFAtlLU8yduEb/dw/R/fI+zLBzQ39o1Lcyl+fSv3+PkX84SWW+ULeGMNAMTVkFl6tUs0Xyo/PMfTxKfniW6GD7mpvpBkmTOT/Bhb94h+kjl3HzZRVS2DZAU6E5K/PjZC9NMvfRMIO/+zhdL+5R1jWb6LO307ebdV4ocPkv32fkJx9RnsuvUeca1WyJ/Og8859cJ3d1huhA241EjeuzeH6CsTdOIXSNyNYU7V/avu4hn/QlueFZxn91Gr/moTsmPS/vW6+C+DWP4dePM/oPJynP5ZtWL9KXlKazSkD5/AS5a7Ns/0+fJNixND9V5vNMvH0OzdBofXgrkb7UknWChNy1GcbeOEVxchGhq/E3fWgAfZm/fzVbYvKd80x9cIn0oQFlrYSy8Jl89wLn//QtitMZZM1T42ojCqGUVDJFSjM5MhcnmT1xjf7vHKb/2weXNMnqddRtk/lPRskNz5I5P0HL/i207OtVrtbrkIvS85n/ZJSRH5+gVqjQ9tgguvPpmqc/wCoIDdrqEayqRaXnMHUJillwa+vvym8Gt6bImkZ6/sYj0EiJ2mBXCqpsdmjTa3IlVeipNAwTaQbW1PlYE6E4DB6GwiJUS7AwDnMjdXf3z2eEvyWtFg/8mvq95oMVoFmgmY0bAR+8+hpFd+racp7SbZR1Qk/ooJlIcaOeispbKq0Q6S7doxnqHnkLEqFZZp+lBVg9P6mtuHfpjMhV+bmFOlHjgleGWn7FngNhgH4X11gryu0uK3ejbXUQqp2Qsjm/KCLGV/d4VWUF5FXU/bU86Mv3fjoYtqr7kukyzf+vaGfUOyQMpGYu5SnEkouVV1Zl0521g6M0GtUrq+s1U/WRew1NBztSb8P6uKCb6nnaQWV0oZnQc0B9P3UBRj9Sf4eSSjAYlqwCkj3Qtg1GT8L1TyDWDtueVKG+7xZEnXhp/K3dGZ8hpWRkZJQPPzxBe3sbhw49ykMP7WfXrp10dLQTiYRxHOc2DVeWcPeOTO8Woino2gmXj8D4GYi3Ic3Aig59L3CvNmL3Lp/bu+nzth29GYRpKKLFMtFsk8TBbYQHOzCiQXTHoutbj1FbLCB9Hz1gYcbrG3ihNv3BvjZCfW2qXTbaoK4L1QpyagzvVz9Sg5pponVsQT/0DCTTaNv3IvNZ/E+O4H/0vrovEkd//EUIryTwGuSeZptY9toLaGHoN1ghCCGQmiI6CK3S1xECI2jBKoFkI1gXzlo2SqzYDFBPDxRJVIfumGsu7jVTR4vdSNZppo61xudLdTWwVpFjqzd2q8usElDlk55PZS6vTstjAZWu5zc3Zw24NY+f/dlR3v3hJ/irQjwbls5X/+Axnv7OfnTz8yhA7IKcByw0vaNu6WbQIAHVqZwAEUAIp/n53UI1U+TyX33AtR8eo5otopkG0f408aFOgl3Khc+vuJSmM+RH5ylNZ0k90tcUb/u00HBVyY/Mcu5P32L6yCXwITrQRupgP5G+FLptUp7LMf/JdeZOXCN3bYYLf/4OwtDp/cr+NYlbv+Yx/uuzDL9+gkqmSLA9TvrwALG6i5/0fCoLBfLX58nVRXtj2zsIrLJiaZYRKFyf4/yfvcXke8p9Mb6zi9SjfYR7W9FMndJ0lrmPhpn7aJjs5Wku/PlvMCMOHU/tQBiffp+VrsfE2+e49h+OU1koEGyLkT40QGx7B1ZMWeVVFgoUrs+pOl9fILatnUB6rUMK1CK7fnq+UWs36cumy9HNrlk8P878qVE0y6D7y3tJ7OjEjAaoZkvMfzzC9NErVBcLXP/ZxziJEIO/94QisIUg3NOCbpuKVJxYxHf9poue9H3yI3NUM0W1+PZ8CtcXqGZLBJYRNbVsieJUBqEJgp2JpbFWF6o9dIEdDxLpSxPtSxPqTmBFA/iuT354lqkPLpG5NElpMsO1H35IbFsbbYcHkVp9TSEg3JOkZV8v+dE5ipOLzJ24RmJH500PGtxilZmjV6gVKuiWQesjfdifkYuolBKv5lMtL5ETuqVjOXcuNHlfo0HUpPoUuVFYUNqNpeztpxmKw9CTyoWofdsmrGnqKC7C8R+rg9R9X97cKXfj3c1Mwkd/Dx1DsP1LS24Pt0Iwrq73PUXOXD6iyJrPKZpESWUR8tegOAVeqU6erRDcUxvdxC6IqQMuAKo5mDmq+kn6sCICclehOAFuSX1uRiA6AJFemsFGGqSFX4PSFORHoTKniAjNACuu9FdCnUjdWUHwNO8rT6vylucU6SI9tUC0IhDshHAP0lBEXvMddfOweAEq80uWKb4Lcydh8dzK+ka2Qsv+JWLqTtsaVBnLs5AfUb/dkvpGM8EMg9Oq6m0nl93oQvYyFCdVeSuLqv75UVX35eOPFYf0QfV7eb61nLq/NA3VxRXkGk4Swr0QSCOFodoaoJqF6d8q0i31iGpTdQqwMm23CDMfqucX3wnx7WwqxPHdQLgF9r4CTlSVb+fzytJPt2DH8+q3EMr1aesh6Nyl3l8hwHCUZs3y9WcgBkPPKjJX+spNarPj1D2Gpmm8+uordHZ2cObMOYaHR/jJT37KD37wNySTSQYG+tm2bZCnn/4S7e1tt53PfUXUCCGQhq3Y81IWRk8pxq5nDzgRpBC3ZhzESgbyVgu8+2LC36xZ3l1KVyV7B/X/jMp92yUWYCWXNkKaZWC3LQ2ueshGX0ViuPky5YkFsqdHiT/Uv0TebAS+j7x6Djl1Hf2pVxCJVrV4zy7gffg24v9n772D5MrS687fc+ldZWV5j4J3DTTQQHs70zPTM+RwhiORFEVpSFHc3YgNaWM3NlYRu7Eb+k8hrWIVS1FBSnQrkhpqaMZPT49pizZoNBoehSqU91VZld7nM/vHfenKo1GFbmr6RKAbyHx5373Pfvfc850v2IR87llwe1EeeQZr8Cjk0qCoYlt/UFzPa4fxEc/ZJ+Jav0fcb58ty0JSZCLnBtELZZbevINlWTj8bro/99A69YIkg2lYFHJlygWdXLpAMV9Gc6ikYrld9215cNDsdCYHG73Qa6NyISl99nb3D8uysHSTpbfvMv3Da5SSOVSvk64XjtH/i2cEEeLSqBiNWhV/mGgaX09YqG0+6jWww5+VswWmv3+F6OUJLMOi5cwAh37rGZqOdNopeBJYJsUXc8y8cp3Rb7xDbinJxN9cIjDQSvhEzzqVQimZY/niKMVkDmfQw4F/+AQ9L54QxKatvBBeIDqFWIbcXAJns08QphtAzxWZ/uE1lt8fB8ui7YmDHPxHTxHc32aX3xSkQNcLxxj/5ntMfucy2bkYE9/6gOD+drw94Q3b3U2UUgWWL45Rimdx+N3s/7XH6HnpFJrHCXL9mA2KsQzZ+TjOJi/aWuJ4r2FZ5JfTeDpCHPrNp+l85oh4DsgSmBZdzx9l6rsfMvqNdyil8sz+9CaRswNETveDTaxofpdQQ83FMEt6VTVoFHUykyuYuom/P0JuLk5uQVSyc7fZhJQFhViWYiyDpCr4+yPIdrlUCwgd6uDIbz+H5ncTGGjB0eSpmrlXjl/r+UFu/YefErs5S34pyfLFMSKn+xsIctXnovX8IAtv3aEYz7H8/jg9nz+Ju339CmWNDIwRvzOPZZq42wJETvcj3889eD+wYPTyDK/9f5co5stYpsXRp/bx/D96BM31iQpddxVVQ35ZAVnBcrh2Tmps0p6laNB3CnpPCrXFPS3CWcIvZ3lc9OOjqFgsExILEJ0U6Q/30Hch8ZBBkYXyQXXs9jrCg0MlfijGYPmSIEw0vyA6LAuKcTFZlyRwt4G7VRixNrRhiG1MXZAAqTFBnlSUDYYuSAJXpPFnIAiA5AjEb4NeEBNmSRMkQnoCsjMQOADhE1iqu/EwlxKiz6WEUHAodixhFiEds4mfGEROg1K3UGiUxbiMIg1ms4pDkBb1ihpZ273F+Aohlp2F6GUop0S/ZLuSrp4XBEx2XnzmrCvaYZlQTEI5S1V5Y9j/V11UK9QCKM7Gf0ON6IndFOdLcdn7taAUh/wCZGYFGePvp6rlUd2ivewcpKfA1dpIWtVfP9kZ0TdHkG2rC+8yxMKvKpQxFdQrX9y1jAsJsBR1Q2VM9UxLEpJlCVHG2rTOLVLLP05U3omtrS08//xzPPXUE8TjCUZGRrlzZ5hbt27z3e9+n1Qqzb/7d/+GtrbWj/we/US97SzLEnXU9TK07YfEItz4MczdhlC7kFZtKiGSwN8MXcKktSYttGp/GjaXQJYfWBpDo09EXZ8rMHXx4DQq0jxbiqg6sBRnbeud9HWtTFEvCta8IneVFfGQVJ0iteke266OwrLEw1cv1lYDJFmstqgucSPfoxKqZjhaFteCWa69qFWn6PM9GOnV454rtZgW6TuzrF4YwhH2ET53QEwcd9qIaWBOj4KsIB86Cf4QYEFsBenWZaxSsXZdOpxI7d331edPsR4VVY63u5mBr52vmWtqsvCvqFNHqarCM3//FCee2kchUyKXLnDxh0O8/a2borGP/93wkVBN5cQu0ShuSKByv+mIwWkIEsdT97v7H3R+JcXsT25QWE0jawodTx3i0G8+g7czVH0uVPelKnjcDjyd69NH9wQWpMejzL95B6NQwtvZxOCvPkbzQ71rDGAlXC1++r50mtxigslvXyY1vszca7cIDLZWlWUV6Nki+ZU0WJbwbjrRU1W51XsNKKoDb1cYb6cd8EiN93xF8ZMaj7LwxhB6voi/v4X9v/oYTUe7qikzInCS8HY20f9LZ4nfnmP1+jTx23OsXJnE0xmqejHtFfRckUI0hWVZOJt9hE/24thwzDKerqbaOZYe/HNOVmU6nz1C1/PHquo8cQzF+er94ikSwwssvDFEdj7O8sWxquePI+jG0xEiOxsjOxvDKOnV81/OFEhPRpE1hZaz+1gsjFCIZcktJggd6gDFVtnMxTAKOopLxdcbaVD2aQE3Xc8fEymmdcelMmmVFJnwiR66P3Oc5OgSRqFEZmaVcqZQJWokSQIZmo52E9jXSvTyJOmJZeK353G1Bm3buMZjbukmsduz5BYSSLJM+ESvIPg+rleQBOGOAMef3c/yZIy3/utVgq1+TPPvZrrLPaFybiw7teResdFilyRXJ5RbxmQNqRsIc8/VWZF2xJr4b1236/td14ahw+qMiO3tb7Zto/ZBrc37vRbvxTNkD1BVpiRHITcvFBMtZ8Rk27KE4iN6SUzEvV0QPmantWzQLz0riABJgsgpoQiRVRHr6xlwtVDxh6ymTGVmYPWG+Kz5IfB2gOwUfcrNCwIncQc0D4SOYFFH0qpeoTzx94EzAppX7E/PC1IhcRtS42IbX0/t5DtD0PGUGH0pDYsXBHETPg7+fY0kh50WtGswCkLNU0oIhVHwIKie2nellCC1PLbFQOVYyQ5BOAlneFi5KsyEvd3QctYmqeoJpjV9lhRBlAUGxXlxhgRZU1FSxW8KtU3yrti34rYJDac4dpkZoZAqp7CczUh2ipm4Z3RxrvSCfS723jZiI9zLO3tHW95jBodeKJOZT9aKjzwISBLusAdXuLZgPzU1w3vvXWR8fJLZ2VlisTiZTIZyWefAgUEOHDjAvn399xXjfKKIGgAWRuDqD8RLoVwQUqn5O7A4Yq8qbDHYriNCVqmIYVmFIvrdcfSZOaxio2O80hrBee5h0B7gIShlITosiA13CCIHAAmyUVgdg9Qc5BM1KaLmAW8EmvqgqQ/L4WuUFG6EyovIMiAXg9gkpGbtmvV5ez7mAncTBLshPACeMJakbJ8zbNW9XEtpiE9BYhqyK2JslikeYK4gBDpE2752LEXbedumDulFWB2F5DwUU4IEUh3gCUOoD5oHBesqVypd7dEMWpYIHO3B29+K4naiVNJqdnrDyTJSpB1zYgTj0ptIoTDoZczFWSxdR+k7UL1WPyVk9g4VtYbsVNfJ/htd+iHc7ifc7gcLdN1gaSrOe9+7jaH/3Z4cbH59WXaVtjKS3IW0dmXofmFZpMeWSdyZB9PC3RGg94un8XaEGkiytX2sN3f76PvermsWpm4QvTxBfilpT057CJ/oWVdhqEIkOYJuOp4+zOJbw+QWE0QvjdP/C2fw72s0ixOl6wWhXKn4FBhsQ1JriwMN42Xz8Zq6werVKbLzcSRZ+KIED7bXStDX9xELT0eI8Mke4rfn0LNFVq9O0c8IrYcAACAASURBVPXCsXVk0m5DkmuVhfRskfxyiuDBdmRVuecx7zUcIQ+Rh/urap5KHyrn2RXx03p+kOVLY+jZErFbM5QSOdztQVS3A19vM9FL4xRW0pRT+Wp6UDGWJTsfR/O5CB3sID0RFT4xE1HMJw4iyzZRM72KqRt4OkIi3W3N/iupahtOWi1LpA4OtuIIuMkXSpTTBWFSvQauZh+t5/YTuzVLMZlj+dI4Lef2beiDVE4XWLk8iZEvoQXctJwdePBqpzVo6Wsi0hNicXyVD380/LH25ePFPdwjlVhKL9rEyJrFQUXF0lybxmQ1bw1DECyFDKxMiUXEyr/V0po2FdBcVS6l2oZhe5Nk44KoMe2Fw0JmjUpIEgt82h55wNUTNEZ5zYKoAoqGJSvbx9e7AbMkJulIEBiwlS/2Pj3tYqJeWBVkDQCbpNqbZfGn7Ty422msRGQ/W+v/pecFMWAUIfKQSKmqV2s4gmLuEbsOqQmRmqPVqXlUjyB3qmWYbWgB8V1hRZALNslkSYr9PKPmoSIXasSMpAn1yAbX9q6dA7Ms0oQkRRBf7rY6YigoFEuW0Tieirqjcmzqy05LiujzBp4wDRXtLAQJ526zSZy68TgCgmwp2Klg5axQ+lR+524T5E4hKo6no8n2qrF/r+cguyCuW2+XTQD9/CExvsKb//J7FJP5B7ZPWZE59uvnOfarjyApEqZp8u677/Hnf/4Nmpub6erq5PTpU+zfv4/e3h6CwQAejwe3+/4qWH/yiJqKrFLR7tHtWbIlU/bVbJiUrt4g9/2fIGkqktNZeylJYJVKOM4+hPQgD0EpA9MXIR8XJIk3ApkozFyEzJJ4qa2dXSRnBLnTchB6HwVPM5saudW/oFeGYe4KpJfEw7e+3TyQWoCVUVgegq4z0HIAS3FuTqhUiRQDktMw+wHEpwWru1YKm1mG2DgsDUHHCeg4ieXwbUnWVPu9fFu0nV1Zk7MribGsjgtSq/vMmhfT7qJa0s1TR9Bwjy8QWUE+fEoERjPjmDPjSIqC1BRBOfMkUkfvusnqp9gb7OQYryVtKl4PfxdRzYPflsS0EFXldm4ueS8wywaJkUXKmSJIEoHBNoIH2rct97sr98QOmjDyJZJ3FzGKOopTJXy8B827cfpRJTUlMNCKpyNEbjFBPpomPRnF3x9pqEjkCHrwD7QQuzlDPppi9BvvYpR1Ig/1CT+mOs+YtQTGWui5IonhBcyijuJxEDzQjmp7Qm2keJJVpepbo+dKZBcSlFL5PSdqtIAb/0Arq9emKaykGfvLd7HKBs2n+3CGvPc05r2GI+DB19O86XUoyTKBgVacIS96pkhuLk4pKYgaxaXh625G1pSq+bWvN4JlWWSmViinC3i7mvAPtODtCgvPoIllzJKB7FAxSmWy8zEsw8TTEVrnz7Wj1G1J+HFVDIot3dhwZVF2qETO9ON5OUR6MsrqtSlyc3GChzpqG1V8mmZWSQzPY1ng620mfHw9YXm/qIzH0E1M3cQ0LSQJFFWpen/Vk2ZiEKCo8rr7uVpJrmRgWRaaQ5Q4t0yLclFHlmVUp4gRTMPCKBsoDgXZVqGZuomhm3YZcqGyUlWlYT96SZQpV50qUp3yy7IsTMNCL+komiL6xy49t3YDRhlGL8LU1TXGwRJ0Hoajz4oFu41gWRCbgcW7oqR3KirSlixTfPbmn65RQUjQug+OfwYcnlqcGJ0Q6VINbRiiT9HJxlhQkoXFwaGnxKLcbqIaF5cgPifGEJuzzZEl4YHT0ieMTP0RLFnZW3VNxTBWVu0UIVGdFQuR2lWZtBt1iuuNIMngtckAqU75slaFVfU/SQgSRXGA277/Lb2xTVezULSUUsI01yZqKmq+KnmBVRf3WyIW1ypKlSL1cUd9vzYazZ7eM7Im+lVYEeST6hFjrKqUpKqCp6EXFXVHpc9r+XJ7m80gYZ9LSaZ2rOriMdVWI1WMmeuhemyyLiqUNf4BsX0lpssv1ypQ2UqgT8pj50HCKOlkl1IU4rkHtk9ZlSlnCtV7SpZlXnjhWU6fPkUoFCQYDOBwOJDl9e/N/7YUNW2D8Oiv8JFUEg5vldyx9DKlG0Oovd14Pv8ckt/fcGNJqorkePC58ViG+FNIwsINWBmB3Kpgab0hO/9REgRIMS1URaUMLN4UN/2+Z7A0z4ZzEAsEKbN4HabeE/uQJGHa5PDVatiX81DMiH0kZsR+zDK0H8eSN1a/CCWNKQiYiTeF6sWyRJtOn8itlGTxkC5moJyD7DJMvSv203Mey+HduG3LEqsu0TsweUGUbsMSx8TlFwScRe2YxMZE+w4vH+k62SF25QXi9iIffwSOnK4RbLIsVqA2WynZA+yWV9NOUmE+jrZ20ubHFUTvxTh3tuM4lhnbbiMsK420WRW3++2CYZKdFeoBWZPx9UU+9lX6ehSTOQrRFFgWikPF09mEtE1lQ8Wt4ekIIV2TMfIi7cQyrcZFRq+TrueOErs+TXoiysqVSTLTK4RP9ND2+EHCJ3rwtAVRXGqNit7kGjAKZbIzq8JYW1GqJc4raU9rUTHtrVx2eraInl1fyWy3oXkcdD57xDYzXmL16hSZmVXCJ3pof/wA4RO9eGyiY7sx73lffc5qWtZaVJRJroivmhal50oUVjMELQtJlvF0htB8LqEcWkyKgF43SY0vYxTKuCJ+PB0hvN1hJFUmN5+gmMii+pwU4zkKKxmQEO2sMUavpW2L+8colClnixjFMqZNyFiGSXoyilky7N+w7lVYGYe/v4Xw8R5hKryQYOXKFP59rcJM3SYfTd1g9doUhRVRAavlzACuyHpj6/tBhdxYmlhl5OI0s3eWySULON0aXYdbOfHcIC29TRumZW0GUze59L1brM4leebXz+APe5i/G+XVP71Ec3eIF77+CE6Pg8nr83z48h0e++WTdB6IsDqXZOS9KaZvL5GJ5VAdCu2DEY4/O0jngQiyIlMu6Lz37Rss3F3h2d84S2t/U/XcWJbF6AczXPzOTc6+dITDj/dvej9+PJDsFXpTEBRGWVRRNXUIREQ602awDFgag4kPa+oTw57QG7ogOOojUEmCUm3yIrYrC8uCuSHxG6NcI4yMst1GHWQFynvwjKpMtItZGP9AkFcZ2wxWEan5rEzB7E1o7oEjz0LHQSxZ3bs1mooqQ88LE2FMOzUZm8TJiX4pa7xQ1rWjCl8VSWkMqdfeO5WHQzlTqyi0+iG1Cq11MApC8SMp9gIvjQSLWbTNdeNCVW8UqVZTKqyws8WhBwjFBcEDoq9Z20PH3SpSmNwtwkx4N1OtoO54mUItU0wIXxo9Zyu5dPvcFxq9fKgQPIog4JIjQllVWAGfR/jYmGXhqWOWRdqa6qv75c8XJElUlFS2MMeXZMn2WINSttSwmCHJkr1QXvt7tRiBVSlkILaVVRl3sw9Piw9fR6jhHmttbaW1tXVd33YTnzyixuUXf+4XlgVlHe3gPpTuzk29bT62FZBiCuYuixdnsAvaTwqVjcNrv/hyIq1o7nJNFRMdFmk/lZSpOoiLyhRqk+mLUEgINjncD+3Hwd9hEx6WIDkS0zB/VRAu+bj4jSso0pXWL12J/2eWYOod8RsQ6U3tJ6GpVxBBkiRUMelFWLguSJ1yTuzHFYSOh9a/ACttZ6Mwe7lG0riboPM0RPaLtkGkVyWmYeFarQ8fNYf7AaB6bSmKTczsPWqBpPhPteyrBaVCmXy6iF4yQAKHU8Xtd6I5a55OW90P1dXQskk+U6SYL2OaFrIs4XCpuLxONIeybUpDPXGhlwzymSKlgo5pmMiKjMOt4fY5ULVaysSm4zSt6sMWROCez5YoZEuYhomiKri8Gi6vs6q0fuDkmAXloi7GWdRFDKbKON0aLq8DRd0LryxBwFhWHKQ6peGG0Lf47j56YImy18V4Dss0kR0OXBE/kvKACModxItGvoyeFwGp4taEma+09TUiK7JQQUgSpm5QSuXFWOvSeywZmk/1cfi3n2P8ry6SuDNPPppm/vXbLF8ax9/bTOTMAG2PHSB4QJTk3qxsslHU7VUcUdZ5+E/etA2ENx+3UdYxCmJcZkmvejPtFSpjDp/s5fA/fY7xb75HfGiewkqGhdeHiF4ax9cboeXhftoeP0DwYGXMtd8/MEgSqtuxbSUs1eMUPlaAaZiUs4WqXZpQwrjJTOeqpeb1bInM9IrwxOpqQvM68fU2o7qdFFYz5BaTeLuaKKymKcYyKM6aMqeCSnBYzhYa0qbyyylK6TxGvoRRMrB0Az0vUp62u85Vj5O2x/azeGFYpD99ME7XC0dxtdTSGkqJLCtXpzCKZTztQSIPD+xJWW69pHP1lWGu/HiYpo4A7oCL+GKKm2+MMX5llr/3v3+GUNvO4z8LyMTzXH91lNOfP4w35Gby+gJXXhmmpT/M2ZeO0NwTYvrmIiMXp3j8aycxdJOhCxO89V+vEIj48IXdZGN5XvuzDxh+d5Jf+b9epH1fM4oqIysyV14ZpuNAC83dwapyppQrc+1nI4xemuGxr5x4ANfvPU5+FRUGz0HPCUGAZONw5ftCUbIdZEWYDkf6ROBQSMPNn4mKUS39cPS5RrW7hPCPrFfoqA4YPA/dx+yTtArXX4FsTPhIDp5rTH2SJHD771FFvz2qSprxD+DWqyLe7joCrYOiooxpQGpJFC5ZGhfHSnNB64D48V6cV9kh0mKKceHp4gjWUowKK5CeFrG7t3NrEkGS6lJwtuunVZfuZQkCYLPfKC6h9rBJomoaWzEhfFoyM4IosMt5V1N7zL2JIz4yKqlE3h4xptS4MBZOT4kKUI6gSO/yD4AzhMXuVLkVi9q6OI/JO1CIi75Iql2+WhHX3UYLeLZyCUcIPB2CrMnMir/LDqF0yi+K8Xi6QNY+obOfvYevM8TDv/M0RnF9yq+AJBShMixfn2Pip0PohTIOvwt/Z4jQvgje1gCOgAvFIRYtzLJBOVsiG02TnFwhOR2jkMijehzsf+k4B750En9XU4M34IPAJ4qo2c1BS4qK0tWBsRrHymSRvJ41UkubQXsQOakbwTIFqRHqgcHnIdhJ45KsR/jYqE64+1NB7JRywnMmvE9UqGiQOiLImfkrwudGkiEyCPueFelS9cy8wyuIEFcI7v5EkCS5VVi8Af72dYod8bIrCPIlNS/252+Hwecg1NtopKV5BCnjabYVOGOi3wvXxbbelpqypNK2WRYpWJll8YnDB32PCYJJqVt9d3iFT407BKM/s7f/FGuRTRa4/uYYuVSRAw930z4QZubOMpd/PMzI5VniS2lkWSLSHeLoo308/NmDdOwLIyubEwZiNdRkeTrBjTfHGbo4xeJEjEK2hNOjEekOcfBMNyefGaRrfwTVsTHJUpWrlw0Wxla5/tY4I5dmWJ6KU8iVcXo02vvDHD7fy0PPDNLa14SirpcRWhZM315i9Ooc3qCL408OYBoWN94a59pro8yORClkS3gCLnoPt3LqhQMce7wfb9D1QO75yjjLRZ3poWWuvTHG6IezrMwlMcomnoCTjsEIRx7t48STA4Q7A8j3sJK8M0hIUgRJ6WTzqgAmlrnAXq2CWZaJWdaFOlqWUF12xYVPCCzdqBlMKwqysvXkXWwoITvEKo1lWBsGCpIkobg0Op4+TGCghfk377B4YYT0xDJ6pkDs1iyJu4vMv3abtscP0vuFhwgeaIMNKuwYhTKmXpOZG2V9Xfn4jaC4RBC/VTnm3URlhavjyYP4+yMsvDnM4oVhUmNL6LkS8duzJO8uMvf6bdoeO0DvF04JD5stCNl7wg6Ua6Kj2CTN1vsTQV6ttK1ZqgTXEq5mP66In/TkCrnFBHq+TCGeITsXR3Yo+AdakDUFX3cYze+isJImNx/HOtVLIZqmlMyjujV8fc1Vr6GKgX1mZpXJ737I4lvD5JeTmGVDqF9URawgujQUtwNJVdBzRawtODhJkkARpdwD+9uIfjBBcnie5N0lXBF/1XMuPblCcmQRCQge6CC4v21bwvKjQHOqnPniUY4/t59AixfNoZJN5Hn599/h1htjzN1ZJtjiE0bK20CSJGRZonUgTCFbJL2SpaUnxNJEjHCnMGddnUsSaPURnYrja/bgj3hRNYVjzwzSe7ydYKsPh0ujkC3xxl9c5u1vXmPi6jytfU3Iqszgw90E23zcfmuMU589iL9ZpHckljOMXpqh52gbHfsje3Ks1oz2Hja1PTbs4gsAOD2bpzpttC9fs/iDBdkEONyiCy6/KBuubayKrKSEWMgQbAPaRBtOj90XSSjHW/dV/fnWd3+XjmNFSRKfg9H3RLx98HE4/JSoSlPZj16G5j748LsiJWriMoTasRwbK9fvBxKI9KHgAaFMyc7C/Bt21SeEsa2li+99fWxU9fMj77kyXi0gykmrnq23d9SpbPW8KKedtomlpsMi5UqxlfSmDisfQnpyV3q7W6gqVNztwvcleFAY8WbnRWrR6jVBfETO2n416xX/94TKNZdbgJUPxEK1r8cmg4K1ilPFmDBV3qzPsipIpPSk6G8pJfqfWxRtetprVb1+HvOeAE+Lj0NfOb3lNmbZYPqtu6wMLWAaJm0PdXPwy6doO9WDq8mL6tJEym11Li0WZYxCmWK6wMrtBUa+d42FDyaZeWeM1hPdBPuaH8DoGvGJImo2xKY52ttcnLKM0t5K/pVXyaQzaP29SM4a+yw3BdAOHwT1Adeer4fmhs5TVZKm4QVlWeJmbeoXypVoWsgic6viheOonbpqWlJ8GpJz4hNXEDofBm+kxhPX577LqiCJWg4KRY2pizSo7IogVNYiuyIMfk1dvHA7TlZJGmlt28jCf6f9hCB2yjlBBiVmwNOMtfblU0gJY2KzLNoJ9ULLIVCc69uWVWEo3HpEGCSvze/8FCSjGb7zuxeYH1vlc7/5CAMnOvjBf3yPqVtLGLohMvBMi6nbS9x4a5wbb43zlf/pKQ6d7dlwompZFnrJYOi9Kb7/B+9y5+I0hVzJPi0SYDF+bYErPx3h/R8O8YXffpQzLx7E6dY2nICV8mU+/NldXv7Di4xfm6dU0EVb9mrCxPUFPvzpCJd/PMxL//RRjj85gOZUG9oxDZObF8b5q3/7OuH2AJIkMXJ5lgt/c71WRtu0ME2Lu5dnufLqXZ77tdN87uvnCLZ495SsqZA0uXSR9753ix//6SVm7kTRdaMhX3vk8iyXXh7ixFP7+NL/8DiDD3VuSEp9NEhIkq1yY6tUIwtwAXt0H0lS42RX31tlR+O+d7CJKiPbq+SWYftVbAcLrLJZXXGtV0Sshawp+Pe1sr8rTOczR1i9NsXSe6MkhuYprKTJzKyS/9YlksPzHPrNZ2h5ZN/66kx1MbYj4KbnC6fwde+0Go+EI+DG3bY3qW3r9iZJoCr4+1vwdjTR8fRhYtenWXr3rlDYRFNkZ2NMfvsyyeEFDn39aVrP799W3bIT7IS8AkQwpm+yolm/mWFiVVJEJKlWIhuET01PMysfTpJfStoVr9Lkoyk0jxN/XwuSouBs8uLtCJFbSJCZXqGcLZFbSGCUdFwtIj2qsmAEkF1IMPSHr7Pw5h3MYhlXS0AYXB/vxtfTjOZ3IWsqkiqTHlvm9h/8jNxiYtshu1v8tJzdR+zmDMVYluilcSKn+1DcDsySwcqVSUqJLIrbQev5wWqFst2GJEu09jVhWlZVZq5oCoMPd3PztTGSK9kd822V9iLdQTSHyspMgraBMLG5JPvPdjN7Z5mVmQRdh1qJziRo7QvjcAkfm3BngKZ2P6bdB9WhMnimh/e+fZPkchrTsJAVsd3hx/r54IdDzI0sc+jRfizTYvLaPOnVHM/8+hnc/geRynmPRLpUUwdY96g6boxDwaLxWYTEurhsqzaq57P6kVTr315PMg1dpF+lV0Tl2IGz4FlTUVB1CMuF1gGh/FkeFwokx1ZERqMyeC02fYdXFRMB8PdCcbWmSJEVMan3dDRUAtqdYyTZpalVwBJkjauZbclq7CuvlBCkkqQIQ2F/f6Pap5JStZN+PEhIdV4zskOQG84wBPYJ0iN2QxjzaneFqkZ2bNPDncQHhlDslFLiXLactUus17VcTtnxw8Z9FmFZsyCPsnOC+FFcgrTBqpoI/3xSNLX7azNCv3Jvpmbj3PrLSyQmV2k93skj//wFWo93bRizVX1JFQXFoeAIuPC1BwgNNHPpd19j9p1Rbvz5ewR6mggfaNtUAb0X2DFRs9FDaU87Wc3zE/liVamYrEDF7GuNOVXDQ83Q0ccnsbI59JEx9PGphgeetn8Adf8A0sdJ1HiaBemwlqSBxlWRiiKmWmq7CHgbtzdKEJ+080ol8HcK1Ut9lF/fPGApmki3Uq8JH5xSFtIL4rP6sn6WIVKOimnxY1dIEEgbkDTVtiUZ/G1C/VK2czOTc7ZKxibMqmlPK0IFBELeFx6oGZOtbVuSRL+b+oVZ8qayt59fWJZQrOQzRS79aJgPf3qXTDzP6Rf203u0HZdbY2U+xa23J5gZFmoPSZb4x//yc3TujzSQGJYdUI9emeMv/9WrVQXL6ecPMHCyA2/QRS5VYPzaAsMfzDB8aYZ0PI/qUDjz2YNVqXilLaNscu31Mb75r19jdiSKJ+DixLle9p/uwht0kUnkGbs6x+iVea69MUZqNcev/x+f5fiT/chrJrCGYVIuGixPJ/j+77/L4sQqTe1+zn/xCJGuIOWSweTNRW6/O0l0Nskrf3IJX9DNZ37jDA737sv661Eu6lz8/m3++t++wepCiubOIEce7aX7QAuqUyGxlGH40gwTNxZ4/+Uh8pki//D/fJHeI2IFcnfMdGsB6eZpaCDJTYBdAWOXIckyqs8JdrWbUrIxTWhPsYOYSnEKdQKAUSyjF0r25GTz/lmmSSlToFKdR/O5qilP9ai/hxSnin+gBV9PMx1PHyFxZ56Ft+6w+PYI+eUUq9dnGP3Gu3i7mvD2NK7YqG4HslNcr7JDo/WRfbSeH9y5J4YkNZR/3mtUAh7ZqeLvj+DrDtP+1CGSwwssvDXM4tvD5BaTxG7Ocvcb7+LtCuPrj9zfNWFZGIXyjvygsCyMfHnbsp56oVxTW8kSqqcWxCsOBV9/C5Iik4+Kyk/ZmVWMfAnv/nbh7yKB4nbgG2gh+uEk6akVyuk82bk4VNKj/DVCxCzpLLwxxNLbIxiFEv6+CIe+/gytj+1H87kEoVi38mcUyjsmuGRNpfWRfUz/8CqZ6VVWrk6SW0ziH2ihsJpm9do0Rtkg2Beh+UTPluTj/cCyIBvPMXN7idnhZVLRLKV8maWJGKUG5djO4Q26CbX5iE7HSUazJJbSHH92kGyywNJkjNRKhuRymqNP9qPaC1y5VIG5O8vMDC2RXMpQyJWIL6QopIsNFf40l8bRJwf48Ed3GLowwb5TXehlg+GLUwRavAyc6kTeNXJ9K/y8Tsk+OoQ3TU6oZExDpGfpJWFqvBamIeJSSYJ8CvJpaFq/WbVtO0XRyBfRk1mskg6yhOpzowQ868n2tSglRQUmxQVtjwqvmUrMXakwtFuokkNB0PzCryW/WPW32R6W7V1TFl6UziaQ1BqJA0JxU06y7UtXspk+AEtUJLMsa/1od+F+2nDOij03UX2CbNJztt9OUnjzbFDNSaDOQ8gyBceytv3qs9kU7VI55j6wl8utShvFuNjfJhWbJMBS3cJLJzcv/mhekbKm+QQBJMm7cpz+W4VRMph9Z4yV2/Nobo3Bl07Qeqyr6s22EdZ9rsiEBiLsf+k4yzfnWBlaYOrNEYJ9zVt64+w27mlP6XSGYrFEMOhH07Qd+VrcM+oJmmJOyBbj8+LBaZkit7TriKikA4Ix10sgy1iaU0jsJQk0DfcXPoP7hacbCJ0qseDQRCWojwuSDL5WISnddBubZNHqSreZ+hoXfxslW7VimYI190aqstctg1dnoEacmGVBmFgGDfmpRrmuKpUkyBenv/b9Zu1r7hrhYpkiNcso1fZX+TyfEKlVIPrsEyX0tryuXAHxp5jafJufc5imxdzdKJHuEF/7X57hkc8fxht0IcsypaLO1K1F/vrfvs71N8e59c4k7/1giC/9d4+JVcc6xJfS/OhP3mfs2hxNbX6+/D8+yfmXjuBrcqOoMoZuko7luPCtG3z3995mfnSFV/74ffqOtNHW3xjtLE7G+OEfXmRmJEqw2csXf+dRnvzlkwQjXhRFxtANkitZLvztDX7wH99l4uYCP/xP79HWF6KtP7x+kJZFPlti9Mosp184wFf/+dN0HYiguVQsEzKJHO985xbf/n/fIr6c4fVvXuXQ+V4GT3buCSMuSAiYvLXIj/74fVbmkgye6uJr//MzHHykB7fXgSRJ6GWD5ZkEP/iDd3njr65x651JXvvLK/z9//U5PLuwQivVB0TbYm+eg5JNEHjaQ8iKjFk2hLFwUd+ziWBjB7bfxBH02JNqCaOok19KYZnmlsSGUdTJLybsajCaKDW+BWnScI2pMs6wl7bH9tN0vJvmk73c+aPXyUyvErs1S/z2vDA0rltAUN0OPK0B0hNRjIIwtZUU5cF5/XwErBtzk5fW84M0He2i+SEx5vRklMTQHLFbs3h7wuuOeZWIsthS/SK8kEwKq5ltyZcKytkipXQeZ7Nv022KsQxl24RZcWli20puuqLg62pCdTuqlZ9SE1FMw8TX24wjKN7rilPF3xdBrhgKx7JVBYyvJ1Kt3gXC9Dl6aZxyroji1Oh8/hgdzx4Rvkl1x9SyLJBs76HS9r4QFVNhX28zzQ/1kp2NkZmJEbs5i7c7TGpsmfREVJSnP9mLtyvcsL/dRHwhxY9+/x1GP5ihpa+J5q4gnoATT8D5kc14XT4HzV0hVqYTRKfi6CWD9sEI8YUU41fnWRxbxTQsIj1NyIpMJpbjp3/8PtdfvUu4M0BLTxNuv5NSzo1ct0Irxm/RebCFvuMdjFyc5rGvpigXdKZuLHLk8X6RtgM6ZAAAIABJREFUYvUpPrko5YXvoWUKpcybf7rx5Nay7EVQA2RDFPHYJA2motbNTy+z8soHpK9PUE5kkB0q7r52mp9/iOC5Q8gux+b3UCklPF80v+ibacfWUCNrZBULectqqfcER0Ck08RuQmJYpD55Omolui1LpF2VM6IvVcWNJAgMSRHkQikNjpAgPCqkRHJEjGc7yKogJywD8lGR3qW4bNWWiSCrdnHMek6oVzQfyE7R5wplYhRBz4pxK44tSCtZEFRgkzopcIlzUyWmJKVG3EgyyHZMpWdFHzSfbfOgQ2FZ+OWY5c1La0sSWHZVr2RQEDSSKvrs67YVOp9iK5QzBZauzqDnywR6w7Sd7LZT1u9RXajINB9qx9PiIxbLsnR1huIvnsLTurtm+1vhnhQ1b731Lt/85nd44vFznD9/hoF9fXg8HpS6AOt+X+61NJ55GHkbFkaEmZmhi5xWSYbOQ5VOiRKAd98Vea9HnhG5p6IjyKEAGAZmKoOVTAoSJxhADvirKU8fX6BrEx47cZevPlxsbBS0FlOimlMFhaTwfdlufMVMLX3IQrygTKP28AbRbiFNVaun28bGm+QYV2GUhZqm+u+SnbZVFxybuuh7pdSfY4e51LJmt/PJnKh8ImCJ8nFnXzzEY794DF+oRgq6NQcHznTzud86x/RwlNhCig9/OsITXz5eJVcqVTruXJzmxlvjSLLME18+ztNfO4k3WDtHiirT3Bngma89xPi1ed757i3Grs0zdHGKlp5gNZ1KLxlcfW2U0SuzyLLEuZeO8MKvP0wgUlOHKZpMS0+IF379YaKzCV79iw+5/d4k194Y5/muIOombHio1ceLX3+EfQ91NKRvNbX5eeqrJ5gZWuK1v7zK3N0Vbl2YoPdIG5pjb8iCUr7M+z+8w/SdZfxhD1/4J+d46NlB1Lr9KZpM98EIn/3HZxm7OsfEjUWuvT7Gk790gv0Pdz1g76y8uP8k7/ab3iNkVSa4vw3FpVFOF0iNLZOdixE81LH3Y9yBuEL1OgkOtrH09ghmWSc+NEf3Z49vWMq6soqanYuRW0iAZeEIeoSyYofjqE62EWlMHU8dJnZjRhjSFstk5+OCbKgnajxOgoc6iF6eQM+VSAzP0/XCsXXVgj6pqB+zFnDT/uRB4rdmyc7GMIo62bk4lt5IjkmyhGKriCzTRM+WRKrMJtdMKV0gNydKXkubFA5o2D6ZJzsTw98XsTPYam1WVISZmVWK8SxI4GkL4rTLaFerQrX4cUV85JZSNvmxiiTL+Huba+SKLOPtCuMIuCml8qTGlymuZpBVBW9PuGFVzijq5KNpMC1Ut4PQwQ7b02l9nGIZJrnFpCh7v8OsGNXnovXcIIsXhikl86xemaT13D5Wr09TSuVwBNy0PrIPxbPL5ZFtmIbF0IUJrrwyzBN/7yGe+tXT+Js9SJLEBz+4zd0PZj5Suw6XRqQ3xOL4KpM35gm1+wm2+GgfjHD1JyPMDi/j9GgEW31gWYxfneO9b93g2DODvPjbjxJq86FoCnfemeT2hYl17XuCLo49M8h3/583GL08QzmvU8qXOfLkwLpFjU/xCYNpL+SCIAk02ydnI2guMX/QnNuWCC/H0iz8l9eIvXkDs1iq3oP56Sj5yUVkh0bw3CGstb5zldhd8wmSprACC2/WxduSyBrQ/CK9xdeLpbjvm7iQwPbGOSh8cNJTsPSeSAVyBADZruiUFsSCf0AoZ2S1psZxt4g0nNWrIhVKdYsF1vyi+J0zJIiMrSA7RVpXbk74r1iGSEVCEgobZ0Skf+1I6bMDlJKwfFHMoZxhoUqRFLtK1arou+oS+6xYLaw7eLIYuyMgyKjl9+3UNIe4vhQHBAZrFZwqVZsy0yJlKXoZPG1ijKWE+EySRcnt7aD5hKomdkOknsmK+Pc9mAhbloVVNux0X0S6t60s3EncUlnoN4u6WBz6GOfOlRjMLJWRVKUaM2zUl3K+TGoujmVZaB4HrqaPHt86A240twPLskjPJShli3j4BBI1AD6fl2h0hd/93f/En/35Nzl75hTPP/8UJ04eo729BYej8eF27yfSfogll4RD/Pwd8Zlml6w21uSVS5J4qMbnBFvecRjcdbmAxRLFqzcovvsBZiIFWMh+P85zp3GcPYXk/hgDXUmyFS+7IUm3BJlScV03dVHOe+n2zn5b79ZuS/saYJRqihcsSExBcobtSRKrUf1jmQ1tV0k5va4so+pqNCfeDLJSM8r7FBtDAm/ILUx0A+Jar78nFVVm8KFOBo63E1tIsTQZZ3YkSmtfE5V7sZAtceOtCdKxHE2tfk5/5sCmig9/2MOR8328//IdcqkCY1fneOwXjuH0iGs8mypw861xCpkSoVYf575wGH+4NvmpwLIs/GEP5146wqUf3SGxnOHqa3d57BeOVrdvGKYs0XO4lf5j7evSoyzLwtfk4eSz+3n/R3dIx3KMXJ7l2V8tojVvnYP+UbG6kGLo3UnKRZ3uM90cPt/XQNJU+y1JtPeH6TvazsTNRVZmE8zejbLvoc6Gld2Pgh2lgIgtscw4UEaSPOw28SkpMsGD7fh6mokPzZGZWWX+9SE8nU1oftc6VeZmcuWtgtSdj3VNu5KErMpEzgww/fI1snMxYtenSY0tET7eI4Jse99VE+x8ieWLY+SjaSRFJny8G29n0xoe3e7Pmhz0+uuymh6kKXalKbFyKdWbxNtQXCrNp/qYeeUG+aUE0Q8miA/N0XJmADYIVBqOR10f9jKwuqcxqwqqR6TDYSHyzNd0TVYVnGEvkiJjlgwys6uUU0IBUyFrqpXfDJPE0DzpqdUdkxalZI7Va9NEHu5H9TrXtVlO5Vm5PImeLSIpCqEjXThCjc8LZ9iHqyVAZjZOcnSJ4moa1eMQxJ0sVwkdT0cIZ9hHZmaV+NAc5WwRze/C29m0AalUWZVlw1ux0r9iLMvyxVGMws5SfyVJAhnCx7vxD7SwcmWK+NAcqbFlYjdmsAyTwL5WQoc6q+bGuw7LIr6YQi8Z9J3ooKnDjyRJ5FIFpm8voReNuk2ttT+t/sWyGr+XFImWnhB6SWfq+gIDp7rwBJ00dQRQHQqTV+dx+10EW8QCUSqapZAt0XO0jUhPEFmVKWbLzAwtUcyV1h03WZEZfLiLcGeAG6+OYugm7fvCdB1q3btj9Sl2B5Jkp4jI0H5ALOZut8AoyeANb/7OMS2yw7MkPxjBLDReLxgmhdkV4u/cxne8D8VXp5ivKPvNkiBLJKmWalMfgxsFKMQEKVJKQ/PJNd4plTEpm/dxo+NQ8caJnBEeNZlpyC+J/VTGLWuCJHLWzJYlwNJ8ED4ptiuswMpVu/+qaCt8XHy3coVN5zSSJL4LDAjVTmZK9CE9Ze/bAU0K0L3lUDZ73294HypOoRwqrAqSpVL1SpKFQsURgsB+kQZVST3b6Li5IhA+AfEhYQRciFIl1Tzt4OvDqoZ4kiBTmo5BatQe56RoX3EK0iZwAJLDdknzTQ4XYEmqaCs5Kq4ZT6dtIrw+Ttj0eJkW0UtjRN+7SzmVJ3Cwg76vnltX1W+jd3jlmOq5EpPffAdvbwvtTx/ZFU+5j4pSKsfEf3mb5rP7iJzZt6ma2TJM9HwZLHEMdqq23QimYdhlu+2U6I+Qons/2DFRI0kSjz56lt/79/+aDz+8zttvX+SDD67y2msX6O/v5Yknz/P004+xf3CAQDCAqir3nBplWYhJ+/gHQknj8kPfKWjuhunrMHtr/Y88QfC3wOJdQdi0DYrg1bQo3blL4advovZ24zglHiTG3AL5199GcrlwnDmJJT+I/OJNIG1RYvVeYeprCBZrPeGyVT+g9lJbC8ukobRExdl8J1FxfXsbtV0hiqqywe1fPkK4aD8kpZ114+cVgWYPLT2hTQNKX8hN98EWrvzsLtlEnuWZeEPqRy5dYOr2IqZu4fIJKe/ydJyNLtzK/a4oMuVCmdWFdLUqFMDqfIqlacFwt/Y10dbftGG/KpOK9v4wrb1NxBczLE7EWJ1PbUjUyIpE1/4ILu/6VTARaEP3oRZ8ITfJlSyLEzHymSKBvSBqLFidT7I4FUeShH9CIVNkaXLjlSa9bKBqCrIsUS7ooiqUbiBvF0zuCIb9Z6sbxAK2X5WvVFixtkrxkStEQ+Pn3s4w7U8dJj21gp4tMv2DKziCHrpeOIqzSVR4qZ+IGWWdcqaIWSzjbhdpRVL167pgou4vllkxfrWq21mmkKhbUl3i61rSQpII7m+j7fEDTH3nMpmZGON/cwlH0CNSQBRb3mxZ6PkyS+/eZfbHNzAKZTxtQTqfPdLgM1JBfjlFfikpyjgH3HZlI2rHxgLLMEhPRondmsMsGzgCbrzdjSlAYrIP4WPdtD06yPQPBaE0+hfvIGsKoUOdqC4Nq3rMxbiNQplSKk9+KUlgX+uemcPWoxBNk1tMiDH73ciOjcZsijSvmzOYZQPN58LbtUHakyLj7WnGGfSQX04RvzVH9MNJOp46hOLUsLBX1nSD9ESUqe99SGE1veO+mmWdhTeHaDreTduj+xva1PMlFt8eYfn9USzDxN0epPWRfQ1pSgCazyXMgC+LSkrFuFCl+HqbG4JHZ5MXT0eI5OgSiaE59GwRd2sAT3uQSrWgio+RqyVAclRUyUqOLNJ6fhDV46xd96ZFMZFj+uVrRC+N33Pw6Wr203puP/FbcxRWMsy/MUR2Po6sqUTODuDaIhXsfiHJEi29TahOhSuvDAuDeFli/MM5xj+cXffcMHTT9rApsTi+Srmgk4nnmb8bxRt04/Y78TW5haFwT4hy0SAZTXLuF4+hOTWCLV7cfheT1+Y5/fnDuPxOJEki3BHAE3Bx8/UxQm1+nB6N6ZuL3HpjDKyNi/SG2vwcfryfN79xBVmW+Mw/OY8vvPf31Ke4T6hOUXGqglD7tibB28EyTfJTSxi54sbfG4b4PltsIGqq/iSpMVi9LgiRtvOCPKnE4JYliJzcgiAFUmOCRKhU+AGhZAkfFwuoFTXKDiDZ9gmWIwiRU8JQt1SxHTBB0oRVgSNkV4SqfyZLQiXiCAhyQc+JzyqeNZpfEEySBFpwU0WMBFiqD1oeFuMqJUX8LylikdbVvKWapkqk50oUUgUkwN3k2dwvxNkE7U8IkkbPCiVNxetU9YCjqaqy2ewoVggTyztIIe/F4cuiKHqNaHMGMXGRX8lgFHUcPieugH2OvF1QsoueSKo4fs4mO5VMFuTLZmlMVXLNb6uXcqK9Lat1bdSMhK83glEoM/fyFVIj81i6AazxabQgvxDHKJTx9bc0vMMs3SB+cxaQsMwNPIUeIMxCmdjVSTzdYdvfaOPeSIpcVaQWUwVSszF8HYF1CtqtUFHwpOcSFOIiO0R1atUCFA8K90TUOBwO+gd66e3r5jOffYa5uQUuvf8hF96+yLe//UP++q++y4kTR3j22Sc4d/5huru7cLvvsRxuJgaLI+JGOvI0DJ4HVYOYuEjWweEGb5MgE9IrtimYCuUypWu3UPf14fnSi0g+IXuysjnyL/+M0o3baCeOILk+Tp+a3WyrbglOVqF5v/Cpudc2vC2gbGW0KolqUcHuTYiXLeD01zxr6tuTpDrCZedKgPr/fYr1kACX19GQprQWqkMh1OJDUWV03SC1ksXQzWr6UHo1V62itDQZ59//s281GAQ3wIJCrkTBXpUs5kqUi3r1u9Rqlkw8D5JEqNWHZ5vUDbfPSVObMOXMJAokopl1K/YAsiQRiHhRtvA98QVdeG3fiFy6QC5Z2HTb+4FpmsQW0hQyJbtc+BhTtxc391+wLNKxPIZuImkKuVQR09idi9oyo1jmIts/aPJI0ubPClVT2P9oH6pT2bJvkiTR+1Bn1bCzAsWt0fPiCZJ3F1i8MEJuKcmdP3mDlSuTNJ/qw9MWRHGqmGWDYjJHbj5O8u4i7tYgx//Z56ppJBWUEjmSdxcpZwoYhTJGUUfPFVm9OoWli8pNydElJv72EprfJQyDnRqqW8Pb22xXTKodE83vpv8XHyY9HmXl6iTzrw9RTuXpeOYwvt4IskOllMgRuznD3M9ukZ1ZRfM66P7cCVrODKz3ijEtUqNL3PoPP8HdFqTpSBe+3macYV91sl/OFshMrbDw5h3iN2eQZImmY12EDnVseK04gm4Gfuks2dkYK1eniX4wTj6aou3R/QT3t6PZijnDLhOdmV4lObIIwKl/8Qt7T9RYFqmJZW7+7o9xt/gJHenC39uMs7kyZkmMeXqVxbeGWb02jSRJNB3upOlo1wbklEXwQDuhI50UVjPkoymG/+QN8osJQoc7UT0O9FyJ9ESU+TeGSAzN424NkF9Obf9OkCScYS/5aJqhP3iV1NgyTUc70fxu9GyB2I0ZZn50nXw0bZcbP0T4ZI8gDOvOs6wq+PsiSIpMemoFLAgd7sQZapRYKw4V/75WFi4MkxqPYpkWTa0BnOFGUkT1OImc7mP1yiR6vsTMj2+gBdxETvej+V0YhRLZmRiL795l8a1hZIeKI+ShlMyxU8gOlZYz/czYCrKld+9SjGdxtwZpebi/KonfC0iyxOEn+nn8qye5+cYYf/2vFnF5HXTsj/Dkr5zmgx/cRqubcCUW03zr37xWJWmKuRLTtxb5z//iB2hOlWNP7+Nzv/MYLp+DYJsff8SDXtJpH4wgyxLekJuW3iZmhpboOtQi3lsS9D/UydP/4GEuvzzEt//v13F6NFp6m3j0Kye46nUIo/k1t6DmVDn8eD/v/PV1NKfKwXO9qA/CZ+uTAIna81LImTYtWLN5G3XxqWU2KuP3Ei4vBFohOgmpZUhFIdK3sUpzM3PYtbAsjGyhVhFu3fdg5IpYxgZeknoOkmMizajpHPj72FCBovlsRU2qZkxbOX6KS6hA7v0sgGQXKZFUQfI4wzQ+MKX1f5NsI1wLQcho/rrf1O1f9YrUKvuzDed8lf3Lzlp1qw32vdVibTFT5NbfXmV1LIo75OHol08SHoisOxSCALf7VU0zWjNWO71fVrc4mjZhko0XuPKNEQ6/dIyWQ232xuIX5VSBiTdHmb44QduRDk79g0dQHJqo2uRu3fh4eTqA9s32Wrsei4mqzw3ezgZSaTs1sWTPrTzdYRxNXuI3piglcg2HoZraVNZZunAHywJPVxjZqa5R51ZX09bteytFdOX7j6p8XouqRGCDMdT3RXVp+DtDxEaWyK9mmHz1Dk2DrbibvduKSOrbKybzTL0+THYpBZKEryOItkfpwZvhnt7KlUHJskwg4Mfv9zEw0Mujjz3Cq6++xbf+9vt873s/4rXXLjA42M+LLz7HL33liwwM9CLvVLmSWYVcEnxh6DomiBjTYKOLWTCdSo0xL2apXUQmVjqDeng/ktdTvfElrwe5rQV9YQk2e9D+XYTiqBEnsgqRA6LC0r2SKRtJ6mS1Rt5IMvg7oP+JRlPgHTe/pjS3JNnt2EyNUd72vIib1N72U2wJRZUbgt96iIe4hMOjoagKhm5SyJUxdBPNKQ5xPlNEL4mAQy8bxBfT2youNduwS5blhgdeKV+uEjdOt2PDdKB6qA6lqpIpF8oUc+WNX6aShMOlIW/RMVmRcXo0JCRM3aSQL2/mFXhfME2LXKqAaV/DhVwZvbS94bXDpaJoih0T7MYLzVbKAJIcZPOAzrKFd5usSkgSqlPloZeOcPLzh7dX3ihSg0dQ5QXt6Wri0NefRlJklt8bpZTIiQo3795F9TiQVQXTMDHyJYySSHFtf+Lg+uDZguToEjd/7yfkFxOYZQNTN7EMQ5RTtomk+O05ksMLSIqMrCpImoLqdrDvq48w+GuPoThqKUMWFoF9bRz8+lPwpxaxGzMsvTfK6vVpHAE3kqpg5EsUkzmssoEW9ND9meMMfOXshmoasFdVl1OkRpdYvjiK6naiep0o9jVvFHVKqTxGvoSkKjQd7WLwVx7F0x7a8BxYQPBgB4d/+zlG/uwCq1cmSY0vk5laQXE7qiuKZtnAyJerZdD9/RHYScnxXYBlmBSiKVJ3F1m+OIbqcaB6XcLADwmjKFQ+RqGEpMiEDncw+CuPitQx1gdNrmYf/V8+S24+QWp8mdTYMnf+6HUcIS+KQ8Eo6aKKmGkSOdVP66P7ufvnF4SvzBZQ3Rr9Xz5DcTXD3Gu3GfnPb+EIulGcGmZJpxjPYhTLKA6N1vOD9H/lLI41RJcwGZTw9UVQnBp6TpzHwL6WdcobSVMIDLSgOFTK6YIo2d4XWbcKLDtVOp46zOq1aZYvjpGdjXHnj17HFfGjuDTMsk4pkaOcLuDtCrPva+dYuTLJ3Ku3d/Qcq1zr/v4Wmo53k5ldJb+URJJlmo504u9vqSp89grBFh+f++8f4+yXjlLIltCcKk3tflw+B/tOd+IPe6tpn/5mD5/5rXMU8+vf8xLgb/ZWPWJ8ITe//L+9QLlQpn2/mLRpLo3nv/4IZ794hJbepuoCgyfo4rnfOMOJ5/aTT/3/7L13kBxXfuf5SZ/lfbX3Bg3vDb3n0AzJITXiOI00c5JuL1aK0N2tOcXuKaS4jdi424g9uduT2z1pNZJGnBmOJzkUOfQGBAkPNGwDjfbelLeZ98erqjaobjQcQWr4jehAozrrmcyXme993/f3/WVQNAVf1I074KBjRyOGS0dZng1UAofHwHCKdkZaqo/ZG4LLnv8rqJeX2wCsWsYa6lqpL4q24NmSSYgkH5pZ9T1VlQABMccrq0TT85DPYCvuy9q5mBwoNXBp15ccXm0RWWlESb1hCE/L4V6xtrh4EBw+bGcVE2jbEn42tg26YxUKREI2tMpzucqfURx6dUN6KycW3ZJaUa0srqdSnpUHuyDm2+X03VAhTRZ19OohLdcgXIUi54rfufzz1eczV14oL8f84CzjJ0fZ8NQWAi1BnCF3iXNZy5hfWl9iIsHUuQkadzajOrRVy7AKFsmpBIXsIuPnEnSPQecD60jPJMnEMkvECbZ9+ax14VyufN/aIMZLYlColbztQu0kCqi0tZjJkx6ZJTsjzPQ1j4mzKYTmcSwJ6ZVk6TL1SdkYOzMZI9E/ycT759D9TiY/8Atz7KgPV8vCJp5VKJIcnCZX9m6rC2DW+Coh2HbBIj0+T3p8DrtoYYY9OOsDlayVmYl50uMxvF21ldCr3FyKRP8k3q5a4Q1oi9Dk1NA0+WSmMqdTDA1Pe3ShLbkC8QsT5OaSyKqCsyGIGfZgy+VrYlKztZHh/RfIp3JceLkXzWnQ9fkteBr8IqHFSstjy6ZYsEiOzXP+pROce+E4hUwexVCJbm7A8H28asqrImoqMeG2TTqdYXh4lAMHDvHaa2/Te/I0tm3z1FOPsXnLBnpPnuYf//H7HD9+iv/99/4VnZ1ta6lBmNkWcsJrRl+Dh4zEAhmxKNRHkmVkr4fi2AR2PIHkEbtXdiJJcXRcGAp/jClLby4k0F3iZZpDEFu5pCBFbkQKN9VYmr0plyhVe31hYxWiTVvkjZFPiYfTlWAXl5onf8Kx8AJYyqzf7LA720aEgKyC1VpgleIyJQkauyPc95XtV1TCgDg+WOvBE6gu07yWbq/2ErUtG/tKLEL5WFHY1TdgjbBK51tRZbbc08Guz627fOJfBbIi0bQusiKxdvVQkOQgktzAKm8kQAFWzh4jSdKa2r/a95HB313Hpn/5ECMbGxl9+wzJwWnyySz5eEaQZrKEoquYQRMz6iWys61qdihZldG9DiHfXetllEDWFBRTrRKGLoEqE9nRhu51MPjSUcY/6CMzFRfmrraNpCqlsJYwDQ9spP7e9ZghT/WFrSykxg33bxRGrXMpCpmcCM0pjQ1JlVFNHWedn/D2Fpoe2Yq/px5plVS/kioT3NzIpt96iJHXexnff57U6Bz5ZJZiWjwzJUVGcWiYHo9Ii33HOszox5AhQpJwN4ZEn48OCLIjk1/aZ0UWGaxqfYS2ttD06FYC66v3uZxtIbK7jQ3Sg/T/6CBzp0fIxzNkJgXxqRgaZshNZFc7rU/tRHUZzPYOkRiYxhH1LvXHQSinvB01qA6durt7MPwuHLV+Rt7oJT0mMjJhi7Ti7miI6L5OWp/aibc9KhY3VfwLXA0BApsaSY/Poxga/g0NSwiY8th3N4cJbmkmMxlD1lUCGxqWqFfKk2l3c4ieX78XI+Bi6uBFsnMpkoPTgFDDaB6z0q7Q1mZUh05qbA5XQ3DNahjVZVBzW6cwFZ5LoTp1ons60Nw317OvQtp6TZwbLq+rYV10yf91h0br1vo1lSurMg3rIss+h0izn0izf8mxtm1juPTLjgeo61pYlCzMdyGfLXD6vUsUcgU23tOBUSXM9kbALoeVWyU/P6soMhdZpWedVYBcCluSQC75lMhy6R0tVdQuC2UUxb+51IJfYLFUhixXL2M5VF2oUmRVpLq+eBCaNlHZzbGK4hiHd+WNQcMB3ohQxo/3wcBR4RmjqAv91BzYDs/CYrLcF9ta6EshL+wRSsoeculSX5RSKLwMpWw8UtkTpaYLmrbAhQ+FrUIuDc2bwR0GRRFlZ5PCG3N2BCKt0LaTFcN3FAmzMYJs6ljZKiSiouBoqUFxVrmfZE2EsWSmSimX3diKWVFtYOWFf8vcGeFP44iWFCyfTpRDkDNzadLzabBtDK+JMygULuXPZUXCFXKjOjTScymsvEUhW8DwGOSSOTRTw/SZpKaTTJ0dJ5vIikySRUFAYEM2niE1I0h6Z9CFUZqnpueE4rCYL5JLZDHcBo6gi/RcisED/QwfGkB3GTiDTty1wtcqPZ8hMyc2AQzPQntBKHpm+6eRVRlXxI1qCtJOdxtoTp38ImLZtm2K+SKpqQT5dB7NqeMKuaqmiF6498teo3mhqor3C6NiT9tlm+O2ZTNzpJ/Bnx6ikBT3hVUoEtreSuuzt624kbQYVqHIXO8QE++fJX5hHM1tYuWLyJpCaEcbzlIWQNu2mT89TGp4hkIiQz6RxQi66PjVu/E1SJjbAAAgAElEQVR112MXi0we6GP4pSMUkiIMTlIVau5YR/2Dm1FMjelDFxl++Sib/+2TOOoCQlF+foyzf/VzNv6bJ/B21pKdjnPxufdJDk2jmBqJ/kny8TTR29dhhNwoDh27aDF9pJ+Z4wMUkhkKiSyuxiAdv3o3rmbxDFd0hcY7Orn05lnGjwySnkly8h8PMH5kkLqdLYQ31OGu84nrp8hIEmKzMFsgORFn6tQoox9dYvLkCLm46E+gI0Lz3V2oxmpRJzceV5X1qVAoMjc7x8neM7z5xru8885+xsYmaGio46mnHuXee+9kXU8nbreLWCzBCy/8E3/6p3/Fq6++QWtrE5q2hs6ViYU1LKQE42iJBy+UsgWVBr+qoW3ZQOrHL5P83k9QGsULvzgyRnFkDMfjDyGtpT2fFhhe8ZOaETd6cgIKWWxttZ2BK0PsSjjAGYSZi+KlmZoR2aLUGzCxk5VK9iuKJfIlPS9CsEQwYfXvFbKl1NzXIP+8VShkIHZJkGjuWnDXcbPbXswXF8KPlqEcf5lN5ykWiiCB4dAqiggJETqlaOL/Lp/J7U9uJLTGlKTC8mihf7pDq5AQ2XSeQr6KNHgRCvlixdxRM1QMR3Wne9u2yabzqxJSVtEqKXJsFFXGcOo35cxLkoTDrVe8WmpaAtz7pW3o5tqeNcKz54a0BEnyl+6flVMS2raEJDmw7ZurTpMkCVsGZ0OA9i/uof6+DcT7J0mNzJGLp7GLFoqmonkdOGt8uJqCmCH35YtPCQIbGtj1+8+sLD1fuRWoTn1J6uvF7UOV8a+rx90YounRrcT6JshMxbGLFqrLwFUfwNsRxQx7rpg1wd0UYuNvPSR2qoZnyU7FyScyWHlxn6mmjhnx4G4J46zzo7mM6mTAIhRiKeYOnic7OU/N1gYaH95M/NIUqdE5MUmTQDF1zKALZ0MQZ60f3WuuuIBfTnxeL2nsagiw4V8+SGYyTnJohsziPiN2mc2wB0+5z+4r91kxNGr2deLvrhMKosFp8gkRtmj4nXjaonjbIsKY2rLZ+q8ex8oXUUwNeTHhKUuEd7bi665FkuWSUkqm66u3UXf3OmLnxkhPxrEtkcnL27FQ7mptdDUE2fHvvyDCHCRJHF/Fd8vbHmXn7z29cJzbvNyXp0ROBXrqcf32w8T6xon3T5GLifmN5jFxN4XwtkcrRsv1928gsqcdWZHXFN5WrsPdEKyETbmbwwQ2Nn4sBpE3a2PiqlOuXgEi46HFRP8ssakkY31TvP/9Y7RuradjRyPyTTARtsukx9g5kc00nxU+JNkkzI0BtiBKDv9UKM0VXZAl4RaoW4ctl0IirKKwD5jsF2UUcoKoiU+KefXUABx5YWkZkVaoW1ednFBUQcyMnxP1974Glw4vqN0LOfHdzQ+Lz6pBNaB5G0wPivCjIy8Kw17NEMRRMQ9tO6Dn7op62wahghk8DunYAkkzNybqzWfh9NsweEIQRaoGzoAgYUrZXyXANl3CRsEuirIuHYHhU2IjWFFF/YWcKF+WwR0q114dsoyrpxH3+ibmPzpX8vso/03CbAwTuHMjiqvK/Fh1LnizzJyA9ITIqCQpJSIqJTInlb1LAhvWlh3oE4gySTNxaozTLxynkC0gqwrhrijrHt1IbHiO3p8cI58SvjHB9jBdD/Zw5uVe4qMxMrE0Dr8Tq2ihOTQ2PbOdid5RBg9cIjY8x/nXzxBoCbHucxsoZAuc+MERUlMJkMAVdrPhqa24Im7Ov3qa+aE5VFMlE8sQ6ojQ9VAP4ydHufj2eeYGZtAcGt56P10PrcdwG5x9uZfZi9MUcwUkRWbrl3ehmSr5dJ6+18+iaArZWIamva10P7wBtUr2tzJJ0//2eQb2XyytV23a7+2meV8bcrVNmXwCZnsFSVNICdNiqyDGgVOESS3ZgJAlXE0hWp7ejaNWeFGOvdHL6Osniezrwr+x6YrXSdZUIvu68HTVkpmM42mP0val25B1DcVQkXWVYjYvlDfTCZqf3IVvXT2JS1Oc++vXmXj3DJ72GtKjs1x6/gM8bVEaP38fiqExuf8swy8fxVHjI7SzvaL4XTxXt4oWhXQOuygMf2ePDzB7cpDOX7sHb1ctUx/2cfHb71JzxzpcjSEy03HsgkV2JkHXN+/F3Rxm7tQwfd96i+lDF3E2hirrDn9riE1f20s2lmHuwiT5ZI7RQ5eYODGM5tBRnTq620A1VJAkijnhj5hLZSmk8kI9VVIjeRoDbPzKHoJdNTddebocV7V1e/zYSf7kT/6So0dPIssyW7dt4pv/w9fYu2cHdfW1mKZRaXwoFOD+++/iJz/+GQMDw5Vd5tUhgeEShEtqXrygzBXY5PIkMx2H+TGxIPFGxIMWQJbQe7ogmyNz4BCFA4cAUAJ+HA/fh76+G26lkfCNhmYK75j5IXFjz49AfAyCraUQjyv0czUJrKKCrwnGTgrFS3oWZvvB4ceW1WsvWxJMOM6guO6p0sRkfhACrdhKlYV5eSclMS7Iok8TZEXEmc71i/+7am8qT2MjsjYl5lZWHhXyReYmhS+Noil4wy7UEjGDJDI5uXwmNhCbSpKMZYg0XR6esRoqnhMhF+6Ag5nRGHMTCdLxLL7wypOQdCLL7ITwpXF6TZHGu8r5si2b+ckEhbwI2aqG5HyG5Lw4Dw63IbJg3YRzLysygRoPhqmRTeWZGYuTyxSqGh2vhhvyXJLWaAwqBZCkm094VrL+6CrOOj/OWl/Jl3yRykwqPSLK/bfLqi5rYeosy6g+Z+Xv5a/KZTPj62kfNqrbwN9Tj7+7boHMkKQl7bri9ZHFol3zmHjaIgv+6ywqr3Tc4vpXLVJX0cNeZg+chaJF/fYO3M2hpeewXK4kLbmc1Xbv7KJFbiqG5nMhr5FIXL2BgoDQ3Cae1vB197ki2VbkUipsD5Hd7Uv7uqifkiJdlplpMcpeRUs+c+j4umrxddQsu9aLyl1J4VQiPYyg6/LPS6jEwquXH1et7DKhqfudhHe0EdreumJ/ARRTW5K940pjqHzd4/1T5GaTYtd0azOuev+avv+LhHy2wKGfnebQS6fJZwvUdoa4/9d2i/fQzYJVhPHzcP6DRRkzS3MezRSK85HTVAaBrAiSoaZD/A5i/jfeB+f3LwojX1RGLnV5GcUC1HQulFFGeY4WaoKtj0HfAZG0Ix0Tc3RFE3M3w7kw92Z5ERI2MtR1g/UoXPxIkC3JGXGAqot5vr5gUVBBYkbUmZxb1A8WQrGmB8RPuS++KERaKkQNkoRkg+2NwNZHBSE13AvzE2L+mE2JPusO8NWKxCV13Ssrg0owagLUffV+FKdJ4vQgxUQa2dBwtNcReXQ3nq3tS0zwKbXQllTwdQllTbxf+I+kJ8QGaDnrkuoUXi+eNqGoWW4X8ClCLpnjzEsnMTwmW7+yGVVXhRGrbXP25V50l8GWZ3eSi2c58u0PcYZcZGMZXGEX4a4ol96/wKZf2s7Zn50kG8/QemcHiqFSyBbY+uxO3FEPiqZw7tVTZObTbPvabiRZ5vh3D3HxrXOsf2ILmViG+eE5dn3zNlwRN4qmYLhNGnc2k55JorsNtn11Nw6/s5KCueW2dpr2tJJP5Tj+/GHGT4xQv12QHsHWEB33rWPyzBinXjhB3dZGAi3Bqv2PDc9x/rUztNzeQaQ7yuCBfs68dJKaDXU4qiTGwCpAakwQeSCMjn0tEOgBuXr6cCPkESqQwWmKmTyFVA4rVyAfS19xH7s851EcOrrPKVTHDh3d77p8g0eWCGxsJLS9DdVjojh0XA1BMpNx7HyR+PlxcnNJau/dgLtFhNHW3LWeiffOMnNsAP/m5isPGBuy0wnhJ9gQwAi48bRFQZZKSU5K8y9VJrSjjcDmZhRTIyBLGEE32amSgrdEpMuaQtOdnciqzMl//JCJ48PkkzmK2QLFbAFKaqsF05/lJwhUp054fS0bfnkXzXd3oxhrWPPeYFyVomZgcJjJyWme+sKj3H/fXazfsA6/34e6aIdycVyeaRq0tDRRWxNde8c8YfEzMyyyPDl9Vb1QbEqyx8FjgqU3XBBqrrxoJMA2dPSdW9F6OrFiYlEve91ILtc/o7CnUl9lDYLtMHEakpOQmYeRw2B6wRlcmOuVvrN0PJZ2cmwLFB1psXlH+UXtawRvPUz3iV2N0WPgjoCvERtlSdmXlW8XRfmyVj2G2RkSCpP0nHhQTfcJjx1foyCZlpeZS8Dk2UUpw68Ti+XCiybFS2qufC4vfCY+qPJ/u1Ju+TuVa+SugdjA4t4sLBDKoXuluqueq6tEbDrFxOAcndsbStkHl5aXnEszfG4Sy7Lx+UyiTf4lKWPdPgdNPVH6T4wRm07Rd3iEpnVRlFVCNKoZewEE673UtAQZPDXBxMAsEwNz1LQELmuXbdvYts3k4JzIMCVBpMlPqL56CIdl2YycnyaTzOFwL5OG2jaWZTN8forkfAZZkqhpDeJYIcX49UKSINzoI9LkJzadZKRvitEL03iCTrF2vspzdu3tWF6GvYpIUeZmkzRlLGmXtDxieuE8FAsW82MxpgfniE0kyKVyqxoZy4pM++4majrD13X+lnxXWSmfwFWUIT5YUzmVMVC0QBITEySporyQTR33ukbmD/VVJmCSLJeeM5LIAGRZgggpt8GyAKnkmSRIj7JiNT+bYPKVw4Tu2ohZH4KSosK27KVqj+JCmauSFtfQ5yth6XipPBWvr5xquFHXehHKz7GR4UmGB8fRDZ3udS04XeYVCSrxy7X3d6X2gPAEGH3nDPlEFjPspmavyHp1q0gacZ4oZbuT1u5neJOhGRo7HumhZXMdsiIRqPcSblw5g+JiLDzHilil32VZRimrVVf6vqJC+y6Itq+9oa7A0gQQigZtV1OGJMqQV/KyA1tWBYERbIDkrJh725b4ju4Ap3+BPFmpDFUXapdImygjX5q/KaogaVz+y9sQqINdT6/dj1DVRUjTssolG2yHV5yXhg2QmlsIKZNkQWA5PGC4hTJnNYcaScJWZDybWjEbQmTHZikmM8i6hl7rRw/7FlSby993ti1Cnfzd4G6CfFKE+i8mahRTkDWyuKY3Yh54q5CZT5OaTtJyWzu+Rn9l3Kfn0swNztLz2Cb8jQEKmTzuGi9zgyI7pqfOhzPkwhV24633IWvCw0536eglrzfTa6K7DQqZAjMXpwm0BAm0hsCGYHuI2f4ZCtk8kiQRbAsRbA+jORbuE82hozl1VEPF9DrQ3WJOmIvnmDw7ztzADIV0ntjIPMG2ELZtoxkqkXU1eOq94rn14+Nk5tLQUr3/8bEYMxemkFWF8ZMjZObTFHIF8pk8VbVnugdqbhNm00giTE7zrrh2KqZzDP/sKJMHzqN5HOheB9mZBFa+lE56DREHqxn9Lv6bJEkYYU9FqSopMrKuYhUtbNsmF0sh6xqqe2ETVHHoaB4HubnkUuXZYiwScUiyhLMhSCGdZ+b4IMVMnunD/WhuEyPkWdgok2WhbC6FxkuagqQqi/q80H7V1Gi6swtfa5iBN88y9F4f8wPTZOfSFHOF0rx4Yf0mSSJM3vA68DYFaNjbTst96/C3hqqGrH0cuOr03Js2raeurgaHY2GyUW0HCcDr9fAbv/l1XC7nEjJnxTpAmHw1bYHZUTj77oKsMldyPs9nID4t2PDhXug/LI5p2gyBBhZtg4nyFBnJ60HxLlLmZLJYs0nkoP/Wpue+UShNvPHUQs1GGNgvSIypc+Lz+m3gjoJqYC/287EKgnRJzUBsWIRO1W6svCCWwPBA/VZITQlCJT4Kfa9Dw06h5FEdIk64UnaxJNuNCXWPXYS6rcJLZzlUE6LrhJImG4fEJFzaDy23gzuCXZ6EWEXIxARJNN3HqvLUtaJM0uRTEB+C7Lx4YbpKoUnFLMQGxeeKAZ5GMP2QHIdCWrDdkgzxYSFXdETE8aoBmTkx8fC1YBu+EoWzmAAq3y+2ODY+JK6b4QVvM7Z6fWFr2JCMZeh9r58t93TgCTiW3J9W0aL/5Bj9J8bAhmhzgMbuSIVQsG2RknvLXe0cevUcidkUH7zQy/p9zdR1hFat17JE5qjFpmour8mWu9s58c5FYtMpDv7TGdq31OFe1i4QCpiPXj5DbCqF6dTYfGdbJWvTZdVZNkNnJ7l4fBRfuGOJmS1Aaj7D8bcvkJhLo5kq3TsaqxI6V4PVwkbC9T7W72vhUu84EwNzHHjhFPUdITxB54r1CJkwFSPNG4sySVMAO4FtZ1h670hIkgukT0YsvFWwOP9eP2/+zQGGe8fIl4yfV4NqKDzxvz1AtCP0qX6e52cTzB44i+p2kBmeRtZV/Lu7MOuDixQVC6oKu6QwzAzPMH/kAvlYCiPqw7+jE9nUmN1/BtnQyI7PYuWLeNY34elpJD08zfTbJ5l5t5f8bBKjxo9/VyfIMsmzwwTv2IDiMijE08zuP4N7XQOO5ss9PT7D6sjnC7zw47f48z/9DnX1Ef7zn/5reja03fR6V3rOWPkikx9dYPrYAAChLc34umuXqJxuBcZHp/nx995i265udu3bgHJTnoNrhyRJyArUdoSobQ8xNjLND77zBnvv2MS2Xd2rtq+8OTDYP8a7bx5jaGACWZbo2djKA4/sxuGsvklQUZ74asXPNUCseWQkf61IRX1DUA7HlbFNz4oq99UJhXIZipjjVzPzrVaG4RZeNteLippPWbUPVdtQtTihfNNCXrRQ9Q2kqu8hSULCxrblZdmIrq0dn3TIqowkS+QzItylrHiVJOEhUsjksSyr4g2iu3SsfFF4hshSKaPiSlTDQllqSWVjF8VmZyFTEItqWWR6U02tMreqiAlKPka2JUK0xH6szeiRQc6/epqexzfhDDhJTScrdVmWXelLsUSGVFI1L96fLf0omoLD76RlXxueOjHmVUPFGaqurrRRS1miqvS0ylhIjc4y9NJhIvu6aH5yF4pDZ/rQRRKXJivHrOrtaC+dByIhHiJ2tb+zZBN3uVxM8zqw8iIDZ5kfsrJ58okMZtQnvOhkGduyKskObMsWJE7puiFL+NbX422PMvDDD3HUCtPf5id3VbxnKk2touCr1tOyh5m/NYSnfjcdn9vI3MUpYsOzJMdiZGMZCpk8YKMaGrrbwFXrxdMQwN8Wxhl2o+gqH3e402JcVehTTU2EmpqFyVo1ObVV2sGTZZHOu6fnKh6ykiQWts1bRDzthY+g9w0hfSzkhDxz+CRMXRJhUeUsT9EO6L5DpOK7rMjL21gYGiH74WGcX3gMyXFzDfQ+LghSShdkSDYO4ycECTN5WpAwrqiI31VLBnDFrCC70nPCtKyQF0SMvaF62ZIMwQ5onIeBD0Qdc0OC5HGGRSpwrbSQtvKCWEvPCaImnwFfgyCRVio70AbhbkHCWHmYPidUQYEWMH1ibGQTIrQrPib64QyJvl2HMaxdbu/kCZEK0V1PxSfJKsD0acjMCuImn4CJI1CzHTLTglzxNolepCYFyaK5YOY0OCPgCENyTJzful3YygoqjlwSJo4JwsrwQmxIEEfRLYByXS9rq1Dk4Ctnadtcx57H1uP0GsiyTCFfZPjcJK/894+YGYthODW23ddJsHZhAiNMZGU23tHGpjvaOPDSKU6+188P//QdHv7mburbw2iGYJitkkt6Jplj7OI0cxMJttzTUUkNLkkSqq6w9b5ODv7TGY69dYH9P+2lpi3I7U9uxO13lMzhLBJzafb/pJf9P+2lWLDo3tnI9ge6KtmkqmF2Is4rf/sRvrCLxu4ImqFg25COZ/ngxVMcfPkMxbxFY3eEjXe0oi2SdZZfRoV8EasoXtqWZVPIFcilC6WXrk0ukycVy6CZQvooyyLDkaoplZc+CF+ffZ/fwMl3L9J/Yoy3vncUh9fgzqc344+6hTGvBHbRopAX/R0+N4kkSWy+q/2K2bCuFqJ7FrY1hm2Nlj4sgKQt/Ks0IfHJIGqSc2ne/YeD9B24RF13lNquCGbZ92cFKKpMTUf4hioQbgUKsTRTrx3D2VaDq6OWxJlhMmOzNH7tXtQVjAFz03HGfvwBisvEqAsQO36J3Eyc8N2bmHnvFAD+nZ1YmQRjP/kALeBGcZnoYS+Ky8TZXoPZEEL1uSgmM8wduYDZEMKzvon0wCSzB87gXt/4cZ6Gf1bIZLLMzsZwuhwUq6XsvUmwLRsrV6iYbRZzBWZPDtH33QNkpxOYEQ8ND25aNVzs48LMVIwXf/gepsNgx56eivLkVmLxgm52JsYLP3iHUNjHlh2dV2zf7HSMv/jjH3D6ZD/dG1owDI3J8dkrbghc60LAtm2KRYvjR87jdJp09TQhraKAuybcCJXcVZRxUxZFN0jpJ4q61pJulA/dJx8Ov5NQZ4T+d84LHy2H8D0Jd0ao397E0EeXUE2VbDxLcjpByx3tjB4drlwjqaxsXyqsXPKelzWFhh3NnHvlFH2vn0VWZCbPjNN+T9eyxAxLT7okS5h+QcQMHRzAW+/D3xSgmCtW7tPYaIzEVIJAWxgJ8Qwd/KAfCYnJs+M4/A5cYTf5VI74WIzEZILMbIrZS9N463z4m4XKZ3ZgBtPnEOoTS0deYS5ztWPKyhexckU0jwNJkcnNJpk9PiA868qwbYrZAoVkFitfwC4UKaSySKosQoFLbZEVGdVpkB6bIz0xvxAKZV45bF+SZLwdteg+JxPvnBGZGQ2VyQ/Ok4+n8W9sRDE0NJ8DK1dgvncYzeMgP5di6qMLwgNnUZ+ys0mit3UT3tWO4tQxAu6qiSXWivLGs6KruGq9uGq81Ns2Vq6IVShWrFkkWZA6yiKSb3EZtwpXpai5EizL4uDBo2iaytatm5BXiFldtR5KqpqN9wvW+9IRiE+JRbOE8KRJx8Vi2nQLOWb3nUKSaQOFArZScrMvFBfCScqwbaxYHGtu/hal575JF7usqjG90Hq7IDLGTwpCJTMvlCgzy+quUL+SkMtWU9KUypaglOpwmzhu+BCkpgXJkEvC/KI44SVlI8LRFK064VCWg+ouaNotyKWpc4JIio8KL5rlWb1MLzTuEWWmpkvZn67jvOYSkJ6CyCahmCm3M5eA+AhEN4GnSZAnw++JYy+bcC36v6yBr1WQPoYXRg8K9c1KRE16EjIzEOgCWRehfolRCPUI6eM1QpIkvGGh4vjuf36DU/sv0bGtAYdbZ3okxpE3ztN3ZBhsWLe7iX1PbKhqehus8/LYb+5ldizOuUNDvP394/QdHaFzewPRJj+qrpJN55gZizN2cYapoXkCNW46tjVUiJoyaloCPPob+5gZjzN0ZpLv/+FbnN5/ie5dTbj9DhLzac59NMTJ9/uZn0pS1x7kkV/fS137CgoeSULVFCJNfk7tv8R//d0X2HxXG7WtQQoFiwvHRjjy2nmmR2K4Aw7u+qUtNK+/3Awsny1w4MXTDJ6eIJ3Mkk3mSCdyDJ6ZIJcVio73fnSCwdMTONwGhkvHdOnUtAbY++h63AFH5ZwjQ/vWeh79jX08/3+/ycTgLD/+L+9y9PU+2rfW4Y+6kSSJVCzD1PA8YxdnmB2Ps+3+Ltbva7nhRE2ph9jWNJIcAZzY1jiy0oBtZ8GeRaouxL0lKGQLzA7NE2kJ8sTvPkDjhlpUQ+FK97isrLj19imCyDrk392Fb2sbZn2IoX94k/xcsjpRY0Pq4jjJi+OE7t6I6hRpwOO9g/h3doEi493YTPj+LeRnE8T/bJjCfBLPxmbcXfXMH+7Ds6EZZ6vIbGS5TZxNYWLH+3E0R4iduIRZH0JfYdf4M3xCYUOif5KhV08gKTK2ZZManWPm+CDJ4RkUU6PhgU2Ed7SVMl7c2hvHRmzyLc4suhiLQ+qvhLUcu9byFsgasZu+UvsWw7ZtBgfGOXG0j889cRtf/cbDaLp4r5bVNGuu9yo2oVLJDN//h9dZv7mNju5GFGVpSMOtvsaf4RcPqqmy/vFNXHz7PCOHB5EUmWhPDdGeGjrv70HRFEaODKFoCus/v5majfUljxo3uscg1BlBc2pEumswvQ5AwhFwEt1Qi2KUwl5kicZdzViFImMnR8G2aburUxj2agr+liAsUvNUIEGkO0rTnlbGjg+TnErgjnqo29ZIfCLOyOEhXBE3Hfd0467xoDl1mve1oTk0Ro8NAbD5i9txBp3MXpqh7/WzZGMZbKDvtTM039ZO7eZ6Nn9xO5fevcDABxdRDZW6bTdu08NZ6ye8u53xt04xe2JQkC0eUxjqlsjk7HSCkVeOkRycZq53CCtX4Nxfv4EZ9tDw6LZKVidZV4ne1s3ADz+k949eRHWbRPd1UffApsrfZXUhi7CEVEpxLQgNZ32Alqd3M/TSEXr/6EUkWcIqFKm9ez3BbS1Iioyvuw7/xiYGfvQhY2/0ojhEqJQRcC1sKKRy5ONpxt7sZeZIP5IiY4Tc1Ny1nsjeTrGBrKvLzO/FZ/IqhvjLw6ixQTFVlFVokE/KM/NG5YHFtm3y+Tzf++6P8ft9bNq0/pqImsrC3emH9fdA/TrhQTM3Kgga2xJO8e4whJuFyZnpBiSKo+Nk3tqPvnk9WmcrmTffpzA8elkVxckpbsmMXtGEr4tqlIxlF6WlXhGSCBfy1AqyyhVeGo+8+MhyPKHpF2SNr7GkqBkVZEoxX4qFBZGSURPn0vSBvxki61YsuwLVIZQ37hqYPAWzA4IMKuYWzO8kGVRVEBOGG7wNEOlaSPF9ecMF8eEKQ8c94AoJD5rMvCjXthfOl6cGardAqF0odvxNon5HYIHQuVpYJTZXNZeWYVtCcaCUPlfUUnaqHFR8axb5yyz2sVEMKjHH5VSZVWGX1GI5YSyXT4o6vI2slB5yzZCgoSvCnkd6eO3bh3n/Jyd5/ycnAeF/UchbaLpCz95mnvrtO6nvDF9GYJQl4F07G/nKv7ufF/5yP73vX2Lw9ARDZycrOwM2VCSkukOjsTuyYEq8qCxFldl8VxvP/uv7+OlfvM/F46N88LOLMZEAACAASURBVMIpPnz5jHj+25SMjWU6ttbz2G/sZceDXairqGkUTebOZzYzNTTPwVfOcunkGJIs7oViwcK2bHxRN3d/cQt3//JWDOflYzyfLfDuD09w7M2+0oKhHI5kl3YmYaRvmtELM5XMTLIs0balnvV7WypETRm6qXLbE0LC//J//5BLveOc+XCAswcHF86ZTcX93uUzcfnM6zLDXR0WYCFJfkADSQXJiSR5sYtJbDuGJInn6K2G7tSp64kycWEaVVdQTRVZka6slrn1Tb8hkFQF1e1AUhSU8sIuvyxzm73wSzGZoZjMkBmZIT+bQNJU/NvakTUFWZHRIz5kTUXSVCRFKo05qTThkpZ42si6hndrG+M//ZDkuRFS/eOE7928xLD2M3waYJMan6f/hwfJxYWppG1ZYNmobpP6e3pof2Y3+hoyRX2csG2bqYk5YvNJJAmCYR+BoFesBUpjdG42zvxcktq6IIlEmpmpGMWihT/gJhL1C8ViqaxEPM3kxCzZTB6HQydSE8DlcmAv2lhJp7JMT82TiKexbRunyyASDeB0masSJblcgZGhSbChvimCpilMT80zOx3j1PGLJOLCvH5ocBJFkamtD+EqEeKWZROPJZmZipFJi1TDPr+bUMSHpqlL6k2nskxOzJFMiPKcLpNQ2IvLLXzP8rkCE+OznD8zxIljfbg8Dk4evYCiyDicBs1ttWuyHvgMn+FGorwecUU9bHhyq8gsilC/ypqCamr0PLaJYr5YWnwrSLJEx33dpayZEoHWEIqqsOGprSWSAIIdYfwtARRtYfmqOXXa7+mi5fZ2sEHWlUoIfPvdXeKzKot40+9g09NbKRYsJFlCLYW4bP7idqyCJeYdkqhXVmQ2PbNdEBB5kb2v3OZgWwhvw54lG7iKriIrMsG2ML7GAFbRqvifLA/Pv1ZoXiftX72TeN84+WQW3e/EVR8kPT6Ho1Zk/VQMDU97DWaNj+CONrBBUiRkTUUtzS8kSQJVpuauHpwNQTKTMSRFxt0SRlYVcEi0PXsbut9ZabtsqDQ8sq2SIEKSJSJ7u3A1hUkOTWMXLMyoF3dLBMUpVDlmxEvnN+4hfmGCYjqHEXJjRnykhqZx1PrIJ9KMvnESZ0OQwMYmFKeOXbCYOXaJgR8cwNUUwlHrp+NX78ZZH6iEP6kug5Zn9qBWyaa4Ej4pJMxasCpRUzbDWyvy+QLz8zEczusMJyqTNaouDIIDDSLsyS6KG6G8aFZUyiI4G6BYxE6lsHM57EKB3MnTWIkkSjCwMIm3wc7mkPSry8JyQ+AIwPrPl5QhkiBsrgRJhkiPMAoWd9iq35NKpIetOkQoUaBZpLtOzQiFiJUXdSu6MHAzfeJHNReM3FYYwJWyZQ38jYI0ycYhOS1CnIoilTKyKsKgDK9Iva05SgTQyjeGeKgDjiA03wbR9ZCYEOXbRUF8OALCa0d3ifPiji6cT1ld2/msBtUhyktPi5SIlQWMJkKZ0tOiL7mEUPzoHhHmVJwQKhtJEWFQSmncF3MiXEp3lzxvSoqiimlzEexSOkZJFf4/uge8zaL/tr3oO9cB20aSYM/j62ndVMuBl07Rd2SEuckksiIRqveyfk8Lez+/nuaeGpRV2GhVU1i/r5Voc4Djb1+k9/1+hs9NEZtOCpM3U8MbdlHTEqBtUy3rb2vFF74865AkSegOjV2fW0dtW5CDr5zl9IEBJgZmyaXzGA6dSJOP7l1N7Hiom+aeKNpqLuslMiUQ9XD/V3bQtaORo2+cZ6Rvmmw6j9Nt0Lguwo4Hu9l+fyfeUmzw8vI0Q+X2pzbSsa1+7aF0kkSgxo0n4Fz2sZigODwGt39hMy2bajn6Rh9nPxpkvH+WVEyYKJounUCNh7qOEB3b6tlwW+syqe6NRGlMY5XGtwV2DqTyfXlz03NfDZw+kzt+ZSdv/rcPeP2v9tO5r4Vgox/Dpa/o4SNJEqHmAJ6bmZHlY0IxnSM9MIlR4yczPC0kyk4DSqEsdqEoaLdcAcXU0KN+4TGzowNna1T4QikLZpblVPHLz5ysKYKwjaUoprLIuoakyjiaIqg+F5M/Pwo2uDrqqPjjfIZPCSR0rxNvZw2p0TmsfBHV1HA1Bonuaafu7h4cNb7LiPlbCduGs6cGOH9miIvnh8nni3Sua+Sr3/wcGza3I8tQLFq899ZxXvrRezzxzJ3sf+cEp09eIpvNsWvfBv6n33maQEgYfV44N8zz//g6Jw73kUplcLlMduxdzxe/ej/1jcKLLZXM8Py3X+fdN4+WCJ8iTpfJHfds4dlfeYhguLqSLJvJ887rR3juW6+w+7YNfOlXHwJb5+Wf7Oetnx9meHCCifFZfvjcG7z16iEMU+drv/4IDz6yG0VVGOgf4x/++mXO9l4ikUgjSRCJBnj6S/dyz0M70EsKnJnpGD947g3ef+sY83NJbNvG63Vx/yO7eOYr9+F0moyOTPM3f/4TThy9QN/ZIWan4xz84DSSBB1djfyb3/86geAnI6z1M/xiofxsUXQFpYpSWNEUlGUhLcqisPQyKaAumhdJilSV6JBURZAKVepYvW3qZflqVF2FKkvEcjuWlympCvpKZKi0tP03CuWMTXrARWhXeyU4AsCILNzvqsckvKdzxbYthuLQ8W9srGwgljcOZVkhuL116VcVGd/6hqWfaQqulvCCn8yy0CEbQdaYEe+S9jpqhX9P4uIEM0cu0fDwFuoe2ISsKhU/m8FLUxTTORRTI7y7Y0m9sqYQ2NqypK5/Tlh19Jw/f5ETJ06VfGeujFQqzYUL/dTUXm6GdNUox5KW1BT28rSBLBoDJQJBqavB9ctPIhk6dqGI5HLi2LMDfVPPAvlg2+R6z5A7eOz623gVqBjFLVOVSOX2r/Q9EGa6yxftqw3EMtElSYKE8DgEqbJiDWtrS6VsEISXogufGGf11HSXlX2F8itEkKKBKyIUNqW6So1bUp4tVTmf13KDai7wd8D8RZExS1aEx4y/TYQjzZ4XJspWvuT1ExWhTLEBGDssCJ1iTpAtIIij2KAwHM4nwd8qiLD0jPg8NSXqmOotkTNh8DTAzLmSEgdhZOxrWzHl5VphFW00XWXTnW10bGsgMZsilxFhhKZTxxN0oju0ymWpdv7Kn8mKyL50z7Nb2fNoD8lYhny2IAzVFBndVHF4DBwuQ5A+K1yKsl9N68Za6jvD3Pfl7aSTWayChaLKmC4Dd8CBbqzNwMu2hTFyqM7LA1/bwd7H15OKZSkWiqiaItQqfkeFiFpeniRJaIbKHV/YtMgBfqU6l/2tpKyp1keRJUChdUMtDV0R7n12K6l4jkK+AEioqozu0HB6DAznyiTEjYGKJDmx7XRJOaNhW4MguUtqmpWeDx8/JEnC6XPg9Ds4/EIvZ97uQ3fqKKqy4uND1VU+9zt3s/2JjZ/6+H+7aDF/9CLJvlFy03ECu7vR/C7SA5PMHeojeX4UZJmJlw/h39mJszWKb3s702+dZO5QH0jg6WnCs74J2dCWkDaKqZcyP4EWcGNE/Uz+02FidZcI3taDs7UG1WXi2dDE4N++RvTh7Wi+j8/DpGzEmk5lkGUJ02FgWTbZTA7LttB1rbKILRYt8blloekquq5VfDmEZ0eRdCorJoemjqZdTviWvT3S6Sy2bWEYeqWc5ceVUSgUyecLFIvFiuJOVmRUValaR7U+5vMF8rkCRctCAhRVQde1K2cFWisk8HXVsP3fPYWVyZdSm8qoLqPiPXBD6rmByGZynDjSx9Nfvo8nv3gXg5fG+c63XuVv//JF/u0ffJ1wxA82ZFJZeo9dQAI2b+/krvu3k0ln0XQNp0soVqYm5/mbP/8pgwMTPPXsPTQ0RThz8hI/fv4tLMviN3/7C7g9DiRJwuU2ueu+bbR11mPb8NrPPuSH33mTto4GHnp879LnuySRzeR4/+3j/N1/+xlbtnfyxBfvwuN1ATYPPbaXPbdv5MhHZ/mLP/4+X/r6Q9z94HYURSa8SO2jyDI1dUE2b+ugtj7E1MQcz33rVf7+//sZPZtaaWoR6eIPHTjDj7/7Fg8+toe9d2wil8tz6cIoNXUh1NJ9Ha0J8PXffIxTxy/yJ//pOR56bC+ff+ZOFEXGMHW83lvvQfQZPsNnuHasFAp6WTjPSpCqh1EuV8/btk2hUOT8iRFs22bdlsbKM+uqsMrcf6VjbNtGdRroXgdTH/WJrFKGSm42yeQH53G1hIVKaHk5vwBYlah57bW3+L/+zz8B1nZiLMsiHk+w77bdqx5XzlSxxNfjGmAv/0WWkdylHXNA39iD2tqE5F26m6CEgshB/3Uvgq8W1zS4rtX87LLv3eCBvaT8G1h2tXJXuulvRHWUCJ9AuyCd8mlBJukiJR7eJqGmyaeEasf0CzJFNaBu90KokqwJVY6VF6RMoLPk+6OCGRB/Vw1hvOwoEVuSIspSdAhvEOqbQkZ8x/ByzaFcl0HE5zq9Bk7vyhknrniuyjsQqow74Lgs3OdqyqvsBpgqwToPrGBke1X3jCSUP/6oG3/0cjXPauVJksgwcCOx2IxS0xV8ETe+W5Y4R0VS6hGpuDUkuQbLGgRrCklyI8lBbvgz4hqRTmR59+8PcvDHJ1A1hWBLEN0pzIRXaqGiKRhu/RPSg+uD6jYJ3bURxakjGxqOxjCyoaG4TVwdtZXsS7KmoLpMFKdB9KHtZDa2UEikkXUVozaA6japfXIPekCktVQ9Dup/6Q70mlL2CY+D+l+6nezYLEgSeshTIcT1oAc95MWzsQVJu1kqr+oYGZ7g//nDb+P3e/jqrz3O2dP9vPziuyQTaXbt3cjjT96Nx+Pi3beP8PKL7xKLJdi4qYPHn7qH9o5GRMZym96TF/h///g58rk8v/YbT3HHXduqpn6+2DfEf/nj54jNx/nCFx/g0c/fibaoz+UJbjabY6B/jKOHT3PyeB9jY1OkU1k0TSUU9tPW3sDmbV1s276uQhgshoQIebnQN8T77x7j2OEzTE/No6gKjU1Rdu/ZyO59mwiFb8xkVNZVnLXVs+tca/lXmx3vap/fm7d18PSX7sXnd7Flexfzswme//brnDs9WDkvNja5XJ4NW9r4yjceFue6lL1RKWUaPHn0AkcPneOr33yEhx/fi6ardK1rov/CCO++cZTPP30nXT1NOJwGTzxzF5Yt8jFato1haHz0wSkG+sdK/V1YFNmWxduvHeG5b73Kjt3r+Mo3HiYcDZTIYYlobYBIjZ+J8Vl0Q6O2PlQx9l2MhuYov/Lrj5a7TS6XZ2xkmue+9QpzswmaWgRxns3kKBYtamqDdK5rxON1su+OTUiyVCH1TIdOW3s9iVgKwxThXZ3rmm6aIfPV+ASt+r1yth3KWWbKIZksKPgWkWRr2ki8Dlzt2F4LPqkLysv6WlqTCRvIxdcDFssxK9dklQ29m42q46i8plzDOPo423ojkUpkKeSLePxOWJS84mpQLFjMzybx+p2oKyiNMqkcP//BISzbpq2nDsfHGDZphD20fel2xt7qZXL/OWEAbGqEd7YR2df9iTC+vxVYdQaWyWSJREJ89WtfxOOpvvBZjHQqzXe++6MrP0utIoychsT01bT1ynCHoL4HSVGxNQ1jz3YhA2DRosm2URrqMF1OJGNt4U/X+gD/ND4MfuFQUR8pYAZhedSeJAuixQwsfAQizbbhEz+LkZ4WR+hucCwzwNXc4qcaZE0oaxZXfU0dWhk3ajx+0sr5OMq9HlPGlY4vlzk3N8/8fIyamiimeY3he1eoX9S1aOxJXmSlGyggNL4f72J8NWTiGS5+NIDDY3L/v7iNrttacfodJcXRyufecOqfFK7p+iBJ6GEvrvbaJf3Rw170FUIxZIeOs+PydLzO1gWllKQplWPKMuTlZdr5IvlYinjvAM7WKI6mcOX4jwupZJqPDpxElmUCQS8/+v7rDPSPkkplePftI8zPJWjraODP/vg5hocmyGSyvPXaQQYujfG7v/frRKLiWT07E+P9d46QSWd55PE7VnyPx2JJDrx/jKnJOXbu3rDkuMo9OhvnpRfe4Xvf/idOn+onmxFKHVmSsEoLBFVT2L5zPf/pj/5XmqsQNTZw/Og5Xn7xXQ5/dIpiSamcyxWwLIsfPf86n3/qbv7H3/plGhpLIWzXeN5v1jOwUCgwNjZGIpFc9Vi320VtbS2qemWFURm6ptLcVofbLZQuhqnR1tlAsVBkfHRmSUiqw2myZUcXrtKxUmlTw7ZtrKLFwMVRJsZmeOOVg5w+eRGQsCyLUyf6mZyYIxFPAUKVNT46w/GjfQxcHCOVTDM1Oc/sdJxcrrBkLFiWxYmjFzh1/CId3Y08+/UHidSIsba4j3aJ9JGWL3BZGE+5bI7zZ4fpPXaBibEZMpkc504Pkk5lK14ekiSxeXsHm7d18L1/+DlHD51j352b2L6rm9r6cCkh5MJmQLVn3826b/MzcYolz5xFlaEFPSiupZOoyjm0wc7nKcRS5CZjZEamyU3OUYilsLJ5sCwkRUF2Gmh+twjprAuiBz0obgdoSmUM3Oh+2bYNlk1+Nk4xmbm+wlY4D7caS55/NtiFAsVkhkI8TW5yntzkHPnZBMV4GiuXx86XxqGqIJsaistE9bnQg160sBfV40RxGcgOQ6Rd5trnSFfXdhECXIynyc3EyI7MkJucpzCfwMrksQpFZFVBNnU0vws94seoD6EF3ageJ5KmVtp6PVnWVsO1mIGv9p1iweKjN8+QSmZ54As70HSlctxa+lA+dnx4lle/f4jPPbubmgb/kjLKv5sOnfue3CaWMYvC1dZK0K7FxH3FvykyvvX1uNuj2IWieGmW/HQ+iSrQjwurzs4lSaK9vZWvf/1ZfL4rZ31IJlMcPXryyqaPVgEufCjImutU1SxAgob1UNtZ8q5BGNpWO9LpQHEuytKyCgRTa0E2vfYsUZIEhgNbXtkA9TN8gnANqqVqx9u2La69alTUMJ9d/08/RDiGRaFQQNN0rnU3oxoKhQLf+c7z/OhHL/AHf/Dv2bVr+00eMwUgW/JBciJImluR/W5lqLqKr9aLqqt0395GpD34i3MfKTKqy6yEJ93Mfi9fXAKkByeZeOUwxUSW6CM7UN23ZrFhWzaDg6P89Edvsm1HD08+cx9v/PxDPnjvGM/9/c+oqQvR0lbPM196kDO9/bz4k7d5963D9J7o4+77dpYKqWwUX7k+li4oFyORSPGdb7/MX/3Z80xNzBKJBrjjrm20dTTgdjvJZLKMDE3Sd36QTVs6CQSqqwOnp+b4m//6I+LxJPc/vJf1G9txOk3GRqZ4642DnDh+nuefe5X6xijf+PWnMNaQFvXjxszMDL//+/8Hb7751ooTckmSuPfee/mP//E/EI2uXUIoyRKapix6uUpC2SRJFPLFJZdFlmWcLhOJy72TLNsmm80jycJMV9fLGSdttu3qxuEwCEfEIuVM7yX+/A+fJ5nMsG5DC4GQB8sS4cLLB0Imk+Pwh2dwukyGBycYHBgnUhO4auVKLlfg5Z/s5zt/93Nq6oK0dtQRCHrx+lzIsryk1sbmGn7nd7/MB++eZP87x/nWX73ICz94h69843Pcfs+WNYXa3WjY+SLjP3iP6Z8fXjInlk2duq/eR+iB7UiqsuR+stJZUhfHiB0+T/z4RTIDkxSTGeG5VQohpExMKrIgB3QN1evE2VaDZ0s7nm0dmCV14fWQmCuhmMow8u03mHvvJFjXvi5RXCb1X3+A4D1bbqoC6GpQyVZWtCjGU6QujJE8PUjy7BCZgUny88kKOWMXiwsqFRDzY1kW2eFURZjhOgz0iA+zKYyjtRZnWy1mcxTV60TWNewbOEeqtMOyKSTSpM6PED9+kcTJS2SGphbGUaEoDNNL83BJlpE0BVlTUdwOHM1R3Btb8G5tx9FWi+IyFjRDV9HWcntSiSyyLDzgMinhz2mYGoZDzBHLKOSLpJNZikULVVNxuPTKMyOXLZBJ5XC6jYrCpZAvkkpkcTh1NF0ll80zN5Pkg9dP4/E5mJmIoZsahqnhcBlcaT5aCe9NZDl7bIgj751nx51d6LqCoiq4PGbFFiCdzJFN56htDmIYWiUhUDkxRyadQ1FkctkChkOECGdSOTRdxeHUKwSY6HOOYlHYDzicwg7hSvdteQNJJC+43KPzF2YeuAyrEjVdne0oioLD4agqGV4M27bRdQ2fz4u+FqWKZoBeLXRCEiFJxQKkY4C9kN5ZKYeXFEWmHKsgXhSmG3w1wnS4ksrZxpqeQXI4kFzOShsB7GQKO59H9nmFSO5KF39+CvudH2LPT125XwAON/KdT0O0aW3Hf4Z/PtC9ULtT+N58hk89ys+MCxf6+fDDj3jiicdwu6+sLlwrJEmioaGerVs34/f7brIaKIVdHMa25wENWe0GZGxrAkkKgvTJGLNOn4O9v7yND757hKM/O0XXba24Ak5hKr2KmbDpMdAdn+7sREbUT8OX7lpROfNx1B99cDuKS0zEK9LxW4B0OktNXZjf+p+/TCQaoK29nr5zg4wMTxCtCfJbv/NlNmzu4ML5IU4eP8/FC8NcvDDMnffsqOobdbUo++UcPniav/ubnzI5PsPmrV38i99+lj37NuH3e5BLoTbJZJrpyTmcLhO3p4o824ZEPMncbJzf/l++zONP3o3P70GSJPK5PHfcs53/8Ht/wckTfbz+6gGefPpe6urXTnJU9R/g8m2wa1mQLP5eoVBkfHyC/v5LqxI1ExPjFIuFqn9fCYV8kdmZuFjQqAq2/f+z997RdVz3ve9n6ukdBx0gUUmAADspNlEUKYqSqGI1y73EJbYTJ3GcvLW87lrvvfXeSlbsm5fc5K44vr6Ji2zHVZ2UZHWJIkWJvRMgSKL3cnBwepl5f8w5BwDRKViiLH3XAgGes2fPnpk9e/Z89/f3/WkERsZA13G6jAxHE4IxJilWJkKSRLw+J26Pnbvu28K2W1dP8ZlRFZlUKs2BV05y+VIXf/3fPsXmmxtRVJnzp6/yxssnuLZyVVW4fe9NbLllJT/+wT4e/eF+3G471cvKJp2juRAMhHj6sQM43Tb+/G8eprQ8H03T+e0vXuLE0aZJZUVRoLDYx933b2P7ztVcONvKj/79GX7xo+epa6ggv9AzobSQCa8bz0C5kFX3+UMnFQwT7x2eRGgIikz0Si/6LWn0zIuontaItfcz9PJJRg6eI94zbKhnZug7OjqkNfRECi0SJxUIEescYPRIM+byfLw7VuLdsRJTvgddXNzj0jWdVCBEvGdkfuzuDJDsZtKR+OKtQb8L5O7RtEZieIyxk5cZOXSecFMHyaExtGRqHqSUjp7W0DP5BtIAIyHiPUOMnWlFVGVktw1zsQ/nuhr8d6xH8S3O8yvb/nQ4Ruh8O8OvniJ46jKJwSB6IjXLdcq2OYVGnNRomHj3EMHjlxh8wYNrXTXenaux1ZQgmtUFE3+JWJLH/uOAsS6rSFw40U48lqR6RTF3feImipb4EAQYHQ5z8PfnOHagmXAwijffydY9K1i/fRmqWebKhW6e+ukhtu5pYNOuOgDeevE8b710nvu+sJWltQUcfb2JA8+d5Z1XL2KxqrRd6kdRJdbdXMsdH9+Aaa45jw697cM8/5sjHD9wiavNvfzoe89htZvIK3LxwJ/cTHl1PqlkmrdePMehF88x3D/Gqs1VfPIbt2aIJ2i71MczPz9MXoGTplMdLF9Tjs1h5tgbzSxdVsgDf7INd56d4EiEQy+e4+gbzYQCETx5DrbcvoINO5Zhts7NDXxYyZjZMCtRc9vuW0inDYO9+XhOKIrCgw/dg6LISNIscW2SYqTerlw/3UwC4hG4/A4MXAVvKRTVgiMPFLPxvZaGWAgG26CnyVAwLN9ulMuY7uqJBNGXD6DU1aI21o8/c3WdZPNlUq3tWO/aDfMhlZIJ9IFOGOqeuyyA3Q2Jdymf/AgfOAiCgC7KuXCoG2e4uXFasugQpnsdmRkLCWHKlk2lUhw8eJjHH3+KnTt3YLfbp61nIbH72bKSJLFnz23s2rUDdZpMdNfrBzAVafR0T8ZM2JUhazKx3HoIHQlBsHIj9JVEJEFvywChoQiv/cdhjjx+GpvbgmySZ0xrKSkS2z67nvod1TfCIVwXBEFAVGXMJb65C/8B9q3rOpLdjNVeOOnz9wuKIrNydS15fjeqqlBVXUZhkY/+/mGW11dQVVuGosj48z0UlfhpudTByHCQVCqNqi5OKF80EuOFZw/R2d6HP9/LV77+ILffuTlnaJyF2+3A7R5X0kyRgAvGvX7LzvXcfd8teH2uXDlJElm9djmbt63i4vmr9PYM0dczRFGRf159eVy5EActZuxMtKILmXOgJwxVsDh/dZSe9RDUIiCo6NOsbs6+/YKKAwYJdPpEC80X2qmoKmZ4KMhbb5zB43NSUV2S6YtzVyyKInWNFXh9Lt545QQV1cX4Czzouk4oaITrFJXmoeu6kRpbFLA7rEiSSDAQ5vg7F+nvG5myL0kSKSj2sXJNNV/82t38z+/9hp/97+f42rcepDhT33zul3RaIxaN43LbsdrMaLpOZ3s/x99pIh5N5Mppms5A3wiJeBKXx47ZYmJpVTGl5flcPNtKMjmZCLNYTKgmhc72foaHgtgcFtDBMjEF72LiWpuTdJp4z5ARMmNS0BNJgiev0PvbNxg704oWS0xfz1zQdNKROOGmDmKdg0Sauyh8eDu22hJ0afYF5A8zciRHJM7YqSsMPn+U4OkrpIIRSC+CilYHdA0tliDRmyDRb2SX897csChETTYcLdYzxODzxxh+9STx3hEjJOb6KkSLJ4m19xPvGWbs9FXy9qzHt2s1ite5IBWQpum0t/Rx7lgr2/Y0suOeVQz2jvLC746hKDKf/POd6LrOS48f562XzrP5tnp8BU4unmzn1z94DdUks277Mkor/BSUetj/X2/jL3Kh6/Dsr96mbs0SSpb6kBWJXyu7hwAAIABJREFU8uoCbr5ToLW5l5Ileex+cB2qWcZX4EKZJpPWFAjg8FjZsGMZyUSKwHCY3Q+uI7/Yjdmq4ss3rpUkizRsrMDhtvL4jw7Q2z6MNoHEC4/FOHHwEptvq6e0Mo/9vzjMultqqV1Vxtsvn2fVpkoaNlbwytMnOPDsGTbtqsdf5KL5TCe//eHryKrETTvrEBeZYP0wYNbZjKIoKAt4PouiyIYNa4A5LoQggrt4+u/SSWg+CCNdsGQV1N0KNg9IEpNmLboGpQ2QXwVnXoDW4+ArBcWcu8G1oRH0SATQJ00c9HCEVEc3ejo9vzm9QZsaIVVaesIDaoZJwx/AlOxGxlxu4jcS/tB+Q4su97yOfcqKiKfQSTgYx1Ng/wNnE3p/IAhgdZrJK3WhpXUsdtOc97KuG+aFqUQaxSTP+mDOZo0ZGxtjYGCIN988yNDQEO3tncRiBglrs9nwej05eWg6nWZgYBC73YbFYiEYHCMcDgMCNpsVl8uZK6tpGgMDg7m6JEnC7/djmkAcZ9swPDyCLMvYbDaCwSDRaAxFkXG5XFgs5nm+ICTR9RCCVIyAip4OZT6XMQyG43NsP+NJve6Fw5naHAsnaH7zKoGeURSzQiKSJBGdPX24rMpEg7FZ83VNxPWMA+/FmLbQfSzmcdxoY7YkSRQW+nKLPlabGavVjCLLFBbl5e4VSRKx2S0gGOEp881SOR8M9I9w/uxlUqk0KxqruGnLyhxJs9DzZXdY2bipAVeG0Jm4vcmkUlySj6LKxGMJQqGoMT7Nl3XU4+iRFoOoEc0I5iUgZZR/yRHQ4mAuBRZgDKmn0CMtCKYiUBYhk+csEACr3YzJpPCj7z+N2+NgsH+EjvZ+HvrUTsqyXkuZcMBsyvkp9WQIsqraUh753G38+tEX+Yf/86f4Cz3oms5oIMSKVVV88ev3YLGYWLWuhtdeOsaP//1pKqpLiIRjhMYi5Bd4cr43ubpFAVEQkGSJlWtr+PSf3MGPvv80v/vFy3z+T/fick/0ACOX2vZaOJxWNmyu58Vn3+F//MOv8PocDA0E0XU947ljlEulUrz6wlFee/E4Pr8Ls1llNBCi9XI3t+5Zj9szWdmZX+hh9fpaDr1+muBoGKfLRnFJHo98brdxf/yhoekkhsZIjUUQVZnA2010PfoSkSs9i0YMpENRhg+cJRWKUvrFPdiWlS6uskYQppeifcCgZ3yzEgMBBl84xuDzR4n3DKMvxnWYAYIkYV9ehup3v+u6dF1HT2mEmzvp/fVrBI40o0Wuc44yXf3JFJErPXT/4hVi3UMUPnQz5hLf/CIsJiCvwMXeT2+irMpPOBil88oALee6SMZTBAMR3nj2NPVrl7D25hpMZgW3z8bZI60cO3CJxo2V2F0W7vj4Bnrah/n1D14DHTx5DvY8vB6707hny6r8uH023D47RUu8rNlaPUlFM5/2Ot1WGtZX0N02xImDLaxYv5SyqvxJkXmCIJBf7MZiM+ErcJJOTe0rJrPCTTuXo6gKp9++SsP6pTRsqODUWy2MDIYYGQjxxv7TVNUXs357LSaLgtfv4OyRqxx7o5nVm6ux2G68kN4bHYvuILmQ7DHXQtd1CA1D2ykjE07VTeDMIyvpHO9VOiCiqxYoWQ59LdB+GnpbYMla9HAULTiGHouhjY6hDQzlttXjcVJtHUbK0vnekFYnQuPNMDoA8RgkY+jJOCTihvon0G942HwIMS6tTOZiQ5HkzJ831sQ/K2WPRMKkUqk5+TRBAFVVsVjm52e0WMi+oIfDYdKzPFhFUcBqtU2JU/cVu/jKP+zNxZE6vH98TumiJLJpbz31m5ag6+Dy2xHlub0ChtpHaDl4lVV3r8Dimn2Fuaenlx/84D85fvwkx4+fIh6P8Y1v/BWqqiCKErt27eBb3/rznH9Xf/8A3/72d7j99l2UlpbwxBPPcPFiE5qms2nTBr797b8gL89QSwSDY3zve//M0aPHiUQiOBwO/umf/oHVq1dOasPw8Ah/93ffw+l00NBQz7PPvkBbWzs2m43bbruVRx55kKKiwnmSNRoCCgYxk0Vm5fx6ZChZkkZLGhnLEkEjTb2uzUxWC4BsBWd5RsUzdb+OPBsf+2+7ScbnHzohiAKeEte8hnRd14nH40SjsXmYAoLFYsFkMv1BfBHeDbJtj8VixGKxOcezmcaLGxWCKGCzW3JhK6IoIogikixis1kmHIMwHkuvzdL3rgPDw6P0948gyxKVVaU51cz1nD+bzUJpeYHhazBh++zfiiIjiiKappHW5rdqPP78DUE6jGCtAckKwoTJsOIlN2da0LnRQU+Cfp0r2AuAx+fkvoe2s3HrCjrb+jl76jJ2RzH3fXwHN21dgTnj1yMIAhVVxdx57xZ8eTNntDKZFG6/exNLK4s4cvgCvd1DSKJI/cpKNm5ZgcWsIooCN21t4Fvf+RRH375APJagZnkZGzbXc+70FfL87ly/8ngd3HHPZiprSgC4fPkqVpfIZ758B51tA4wMj+WIGkEQKCjyccc9m1lSUQgIk8YOi9XMJ7+wB4tNZf8zr7FhwypuvX0dlTUlvPHKiVx2K0WW2bC5nkQiRXfnAMlEitLyAvbcvYn1m+unkC8Op5XPf/VullYV03q5G1EU8ea5Zle3LzJSo2ES/QHi3cN0//wVIpe7pw+tEUAQRcOPZoLKVE9rc5I6ejJF8MRlemyvU/bVuzAVeRdlbBZkCUuZH9uyMrRonHQ0gRZLGN4nmcXf7Piia/rikE9/AGQzIMW6huj97RsMvXKKdMY8+w8JxW3DtaEW0fTuwo+z/SB0rpWun77I2JmrOWPjGSEZz4YsOarrgKYZ/WmmMU83+uvg74+hReMUf2YX5lL/vJU1giBQvDQPX74DURQwmVWcHhu9nSOk0xrD/UH6ukYIDIW4eLIdBAEtbWRdSqc0UhkiJL/Ew+0Pred/fOcxREngW//wEP7i8cx/We9Lo0Xjz46FLB4b9wfZpI4G2S1MrSNrhD7TfFBRZRxuK7oONqcZp9uKajK8atKpNMMDQfo6RxjsHaXlbFfumAODIdJpjdRc1/EjTItFJWo0TeP06fMoikx9/bLrGzjHBg2yxl1oKGmmMYsjE5ss6Dq6bAKn31C6DLah+2uJHTpG4txFUpeukurqIX74KLmOlzbMsiy3bUeYr1zI6kBYeTM5Z8J0EiGVhFQSxkbQDj4JHU1z1/PHisgY+vm3IDQKdhdC/Sawvj8eC3NhaGiQf/zHf+bkyVPzcm7fvHkT3/zmn+Hzed+jFhq4dKmF7373v9PVNXO4ncvl4m/+5lts3Lhh0uAtqxL5SzyTyr7nhoPXnNvp3ODncoifDhOPY6YU4dfG5Wf/r6U1Ok52cfaFC9TtrMHiMs8aCmWz2di6dRPV1ZUMDQ0TCoX48pe/gNvtQhQFysrKsFjGyZ5kMkVLyxUikQgmk5m8PC87d+4gEAjgdDpyk36jbiuf+9yn2LVrB7/85W85dOgw0ehUsjeVStPa2saFC02cP3+RxsYG1qxZxbFjx/nBD/6TaDTKN7/5tXn45kgIggldH0UQ7BgvYSkghq7HEK8jPbcOkIrCwBkItEAibNQ51zW1FYCtEOTpV3llVaJoef6EnRhS42y9giROJmQWyDNpmsahQ2/x7//+vwgERmctqygKDzzwMT796U9iNt9YWTzAMPD/yU8eZd++/aTTs0+CSkqK+Zu/+Wvq6+s+GEQNGFmDrrm4giDkzA8XA7nUrtMgHk8QjcaQJBGX2zGnV99skBUZm83C/OKZ5lHEeBsxSJrksBHilI4Y9cuy8Ts1Znwumo3FLzDIFy0KiIbSRpAM9Y0gZ+oLg5YwWMr3SB1cWOzjs1/ZiyyL1DdUsOuODYAhx8+Om4IgIIqwal0NDauqZkwvm32umM0qjWuqqV9ZmVFZCYiZtNbjpImJbbeuZvPNjQaVJQpIkkR1bSkIQo4kLCz28bW/fABJFtE0nYNvvkN//yB//ddfQ5ZlpGtS2FZWF/Onf3k/ac1QWXq9HmQ5S0zr5Bd62b13PZoc5v4H7sTv9yGKAhXVJciZvi2IApU1JSypLMqNf9m03BPPycTfJWV+Pv6Z23IhC5JoKIDeq/s9NRomePIK4aaOqSSNAKKqoOS5MBV5MBUaGZ3EjAdGOhwnMRAg1jVEvHuI5Gh4RjJET6YYPdKEraaEgge2IZrfvTeZZFHx37MJ7y0r0RJJtHgKLZEkHYmRDsVIh6KkwjEj29DAKKPHL5Eeu7EWaLNKmnjPMD2/eIWh10/PrUQRBARZQrKZUdw2JKsZ0awYi9noaMk0WjxJOhwlFYySjsTQU9rk5CqigLW2BGtlEYjX72uWJcQizZ10PfoSY6evzhjqJCgyiseOqdDoS4rfhWwzgyigJ1IkR8PEe0eI9wyT6BvJ+AZNHc+0aJzhN84gmlVKPrsLJc81b+JPnRiOnSU+dADjXjWZFG69ZzVrttVM8sny5NlzypJUMk1/1wiiJCKKAv1dAdKpNOK04bvZhbWp89x5YUL7rqsOwRgjNU3PKBvH52LG+CmiqjJb72hgw45lk+a8bp8dq33xs5p+GLBoRI2u6ySTSX71q8dxu10sW1Y96SJNLJfF1M6hQzIKqbgRHjXvziMYq7jxMILJhGndKkSvm2gkilRYgLy0bHxfkoiY50WproB55Icf307O3eS6rEC2v0kyqGb+KPSS1wUdhnvRT7wCoQD4SxEqGm5YoiYWi3Hy5EleeeW1OSXygiBw+fJltm7dzK5dO9/VJH2hCAaDHD78NpcutcxIZvj9fr7whc9NS4C8n8hlkBmNER2N4sh3oJhl0kmN0d4guqbjLnYhKSKpRJpgbxCLy5IjThLhJJHRKMmYEe6iWlXDTNYsj8ddJ9ME+0OoFgXVqhIejpDIONJbPVbMzvEHgpbWiQQihAbDtBxuJTQUof/KELGxOAhgsplwFjgQpcnnzuNxs2fPbYyMBHjqqf0MD49w9913UFhoyPCNF4fJY1wikeD8+Sa+851vc999d2O1WtG0NLoO1gmZ5hRFYdWqRurqlnH8+CkOHz4y4/nUNJ14PMEDD9zHvffuRVUVurq6+c53/i+eeOIZ9u69g5UrG+a4KjKCmI+W7kRnGPQIWroVSCEINhCuR66sw1gXDJw2VDWWPFAdxgvfbF1QdRkG8dPgWnItEU0S6Aky1DFCeCSKbJJZtrUip4ZKpzRS8RSSIiHPJ14bYzJRXl5GMDjGa6+9PivBIYoiweAomzdvoq5u+aQ2vp/QdSMrx8WLF/nxj3/CqVOnJsWTXwtVVfn0pz9Jfn7+DdH+eUHITAGmbe7iHUM6rZGa4WVAFAREwcjEk06n0dGve/VeEMiQBO+ywROhG0SNngqCFkdPBRBIgWQDBNDC6PEuBNEKtuWAZJSPNIFoMeZZWgxB8YO5DJLD6LE2EDIvvlpotr1fX5MzfTf7kx1HlSzxIgpIwlSyP5t9T9f1SV5VEz+fOCYb94OeIV/kSdct+12WOJFkKfcilVvBviYsQFYkNE1H09Kk0mlS6RSSLKKosqGCSmu5/QuZEKn2K5288MJrPPTwPXi9EzNE6ZSWFfO5zz+USdaRVVVJZLO0CIIx/sgTMigZ58xovyhOVupMVGa9X0iFogzsO0wyGJn0gi2oMpalBXi2NeBcVYm51I9kNeWy2wGGh0hKIxUIEW7qZPj104wea5lRDZIOxxh+/TSu9bVYa0velapGEIxsM4rHjnJNSBlZNU1OVaMT6xgg1jVI5AYjagCSgRB9TxxkeC6SRhJRXDasVUXYGyuwLi1EzXchu2xIFhOCLIIOWjKFFk2QHA2RHBoj1j1E5FIX0dY+EoOjpENRRJOKa20Nsvv6ExJk+3i8b4Se3x6YkaQRZAlTsQ/3pjpc62qwLM1HdlgzqprMAyOjetISSRJ9I4TOtTH8xhlCFzrQolPPiRZNMPzqKUyFXgo+tiVHHs4H03Y5QcBf6KKwzMPYaISSpT7cPjtaWiMaSWAyK0iSiJbWuXiinZefPMHuB9ZmfG2OUbzER/26JWSnl2KGcA0HY8RjKWRFyoWAzrvfCyDLIumURmg0RjqVHa+EXLambNQBGcLPGO+0axZLpn/XFQQBX4GToiU+xgJRisp9eP2O3DGrZgVJ/shT6now64iefZDOF8lkikBgFLN5etYsV1cyCaKILl3L9AsgKsYkPhKA6BiYHdN3xKzsPpWA4IChqJFVkCTE/DxUl4N0dx9yeQnq6obxGZ/ApDtrwWwkE58r+mLOFz9wMB5cGnp/G0RDRqaudPqG56uMBdS5G6nrOl1d3Tz55NOsX78ej+fdx94uBHPdfznDxxsQug5X3m7jyG9PsOvPbqZsVQnDHSPs+/sXSUaT3P//3oW/wsdQ6zDPfvclNjyyhvqdtfRfHuT4k2foudBLZDQGuo7VY2XZ9irW3NeILRPGFewP8fw/voKv3IM9z8alA1cIDoQQRYGShiI2fXIdBcv8CIJAaDDEwZ++Q8fpbnqb+klEk+z7uxeQFBFBEKm8aQm3fn0rVve4wiM7LoiiiJQZp4wXLSn3/8nHO34dKiuXsmfPbXi9k1VNE+sd/y3OmaFGEATKy0tZt24NdrsxESotLWHr1s0cPXqc5uYWVqyoQ5anH86NFWZA8CJKEro2DIIJEEHwIoh5GGm6rwPxUSPcyVcHBWsNY3dmfLvONghEZcYS2VXB4c4AR584w5kXmwj0Bkkn0nhK3RTW+A2iRofe5gFOPXue/Ko8Vt9Vh2ya30tKWVkZjzzyMCdPnmJgYGDGcpqmcebMOfbvf5aKiqW5MMgbAeFwmCeffJqmpuZZSRqA8vJyHnnk4fdcGfh+YuItqk0zjmbH13AoQnSayTuA1WbB7rDS3zdEf98wqWR6ipHwAlp0ndvNVqUMagECAjoagqUiYxqcmeGrhQjpaEZpk4UR0iQoZaD6IdGHnuhDUPPRE70Ikh3MS0GLoodmV5wtFFkS4uLFS5w5c4FwOEJhYT5bthjP12QyRXPzZU6fOk8kGqWgwM/WrRtxu5309w9y9Mgpevv6MZtNrF+/mpqaCoaGRnj77eP09w/i9/u46aa1mM0mDh8+RjKZIhaLU1RUQHtbJ42Ny4lEY4yMBBgaGqG8vJSB/kHsDhtbt24kmUxy5MhJ2tu6cDhsbNi4hrKyYjRN4+zZi5w+dR6zxUxvbz+iYKwsX7ncxvETZxgdDeLxuNmyZT15eV7OnLnAvmde5NChI0SjMYpLCrnlls34/T5OnDjLqVPnsNtt3HXXLpxOI6RudDTIkXdO0tHRhdPlYOPGNRQVFXL+fDMD/YPE43H6+gcpKSli8+Z1OByLl4FwUaDpJAYm9xnJYcG7vZH8ezZhWVpohMZkboVrn6OCqiNZTZgKPNhXLGHguaP0P3WI5PDY1H3pEG3vZ/REC5aKAoR3SVDN+C4gCMajMrtbXTcUJ4uQWW4xoes6eiLFyBtnGHrphKEgmQGSw4JzdRW+nauxr1iC4rYZ52+ac5Bd/jCV+Iz3rpSGFo2TDIQIN3cxdraVdDCCc001wrtUb6UjcQZfOMbo2xfRk1NDn0WzimtDLQX3b8W2rBTJapr8XjZh39nrJDutWJYW4lxbzcBzRxh8/ijJkakEdCoYYeD5I9hqS3CuqZ7T+yg7J5z8WeZzwON3sOfhDTz16CF+9L3nKSzzkoyniITj3HL3Sho2VNDbMczTPztEyVIfdzyyAV2H/u4Az/zsLfIKnRSWGc9rRZWpWlHM4Zcv8Jv/9Roun43K5UWsvKlyRmXhdO0tLPOimhWe+PGbVK8oxumxsfHW5XjzHYwFIjSd6qC3c4SOKwNoaZ3X953Cm++kbm15ro7pjj/7t9tnY8/D63nixwf50feep3iJj2QiRSQUY9udjazeXPURUXMdmHVka73azsWmFiMucx4IRyK0tXZQUJBvzAWme8lMp0lfOIfgciEuqZj6vd0DFqcR/nT5bVh+C1hd6NeuwOq6obzpOg/dTcbKkLsIxMxAoaqYNq9HMJkyRsTjuPaG/gjvAskE9LUbv/8IkUgkeOWVVzl16hTbt9/8nqpqPsgQALPTxNhgmEBPkNKVxYx0BhhqG0YQBAZbh/GVexjuDBDsH8PutSGIAslYikggSvmaMrylLhLRJBdfvcTBn76DzWtl1d0rECURLaUx2hOk/WQXBdV5LF1fjt1npfNsDxdfuYSu69zx7Z1YXGbMDhN1u2opX1PKmz9+m2B/iFu+ugW71woC2H02TItkcGYYoBbkJtCL1VccDkduMp9dtS0qKkAQBAYGBuZpoCqC4EGQXBhJNgWMadhk8mhBUB0gm40wJsVqEO3zxTT7yz4zAr1BXvr3g5x89gK6pmN1mQlFksRC8fHnUUZxcfalZqxHO6hYX4avbH5kqqqq3HbbLvbt28++fc+SSs3shxMKhXjqqWe44449NDSsyDT9/RsDsgTDuXPn2bdv/7QhcxNhNpvZu/dONmxY/6Eav1ST4UOi6RqhYARN06+dCpBMprh8qYNYLM50REqe30NpWT4tze00XbhKV2c/NcvKp108WkhGucXAeOioZMx/EIwwJsTxl0pmUCYLJpCdIKgGsaNrRthiOgYmn/GZIC4oU9R8kU6naGm5ytDQCKIg8Phj+4lFY9xz7x5Onz7P//7hzykvL6Gg0M/wcIBEIsHIyCg//OHPGBoaob6ullAowthYiNHRII8++ht6uvuorq7g4MF3OH++mbv37uaXv3yC8vJSLjVfwe/3YbVauHDxEqqq0NnRjc1u44nHn2X1mgbaWjvxetycPXuRd46coL6ulvaOLo4dP803vvFFxsZCfP/ffkL5khJcTicnT56lYcUyNE2jta2D3p4+VFXlpRdfp79/gM985iFkWc4oYmS8XjdejxtFURAEEY/HRTKZ4qknn2fr1o04nQ6i0RiPP/Ysx0+cpq6ulra2Tk4cP8tX//SzHD16iice38+2m2/CarXwy/96nGQyyZ137nxPPWgWCsluwb93I4UPbEP1u8Zfqme4P3KKSklEzXdTcN9m9ESS3icOTqsO0WJJgsdbyNu9FsXrmPL9hwXZxY1ISzcDz75DMhCevqAgYCr04L/7Jny71mDyu2CCOm2ucUsHBEVCUqxITivmUj/uzXWkI3EUz/Wf/6xaKXy+zSCZwlOz5oomBe8tjRR/eifmUj+I8+xLuo6gSJjL8in6+C2IqkLv429OG7YW7xpi8MXjWKuKkN0zk6CSLFK/thzFNB72KIoCFcuLMFtVZFVGViS23L4CT76D4wcu0dM+hMmiUrm8kKJyH7qu09c1QkGJh133r8VX4AQdPvb5rbzy1An6uwLklxgqPFWVufORDVhtJtov9xMKRilekjfv85t9VlStKObT39zJsQOXaGvpp7TSn3tuhUajnD/ezmDvKPnFbnQdLpxox+W1UV6dj8trY922GmxOQ/m+alMl3nwnJrPCqs1VFJZ5kRWZTbvqcefZOXbgEj3tw5jMMkuXFVKyJO9DM/dYbMxK1Lz40ut877v/CsyP19A0ndHRIOvra9H6etCnYbj1VIp021WkqprpK3H4jTTbl94yUnSPDUHxcnAVjIcYaWlDcdN3BbrOQXgEPCVQUD0uqRcEpML8cV+ZCZMoPXtAwvXHUn6EDMIB9OFeY6L3R4q2tnaefnofa9asyRnHfoSZYciIddxFLhSzQqB7lGQsxXBHAEeeDdmkMHh1iOrNSxluH8HiNOPIM4ia4roC7vzbnZhsKqIsoms6/kofT/8/v6fzTA/1ty3LkSq6bvjOrHtwFct31CDJIjXbqhgbCNN+vJPwcBiLy4xqVVmytox4KM6pZ86RiCap2FCOu8iZEdkJi7rYLcuLb9Y6nboqK4Ofc3KVU14lMIZ842Uui+tvqwCOUvDUQqgLBi2G/4ykMh63Mt1mEqj2GdueTqa58FoLZ15swr/Ew00fX4231M3v/+cBxgYmr4Q58+14S930XhpgqH0EX6l7zmuZnbQUFRXyiU88wpEjR2f1gtJ1nbNnz7J//3NUV1fdEKqaUCjEk08+NWtoJBjHWltbw8MPP4jLNbP56h8bBEHA5bLjdNkJjIxx5vQlgqNhfBn/ATDmK50dfbz2ylHisSQm81Sy1utzsnFTI2+/dYaLF1p5+olX+cKX78PjdTEp6lGHtKaRTqff09CTab2/xptk/KtP+EDIbZghd67ZUpAMTxs00NMZH6vFhSwrbNq0nv7+AcbGQnR0dnPxYgu37tzGm2++TV6elz/92udwuRyggyRLHDt2mqamy/zVX32VlSvrAMOr5fy5Zk4cP8O3/vprNDQs58KFS/zzP/2AFSuWYTGb2bVrGxaLGYvFzMqV9Tz2u314fR7q6mtpbKzjv37xOHv37ubRR39D86UrvPrqQR5++B527rqZvr4B/v7v/oVTJ88xNDSMxWLmS1/6FFarlYGBITQtbaRWX91AQYGfUCjMaHCMpqbLJBJJ6upq6Ozsobe3nz17biW/IC9HqlRVLWV0dIxDB4/k5qZDQ8O8/vohPvXpB9i+fTM9PX38/d/9C+fONZFOp8gv8PPJT96P1+tmbCzEhQuXuP32HTcsUSMoMp5tKyi8fytq/rg56ry2zfRr2W0jb896QhfaCZ64PNVjRNeJdw8R7xn+UBM1AOlIjKHXThO52ju9t5QApkIPRZ+6Fd/O1Ug2g4RdyPN/CjktgmQz5+p6N0gFIwy+fIJ4z/DUL0URx8oKih65BXOZf0HvbjnCBh3ZY8d/1wZiHQMMv3FmSmiVnkoTPN5C+GInro3LZlTVKKrMXZ/ahCCQU7TIisS2OxvQNR0l4y9jtqqs3lRFw7qlhuo1E/6a3WblTZWsWL8URc0IDASorC+irCo/48+VlaxAYZmXB798s5GNSQBZlhbk1SYIAmaLyubb6tlwyzJ0HURJQM41HHXKAAAgAElEQVQ8rwrLvDzy9R050i+7X0EQUDPH86lv7sqlBH/wyzfnQkYf/sp2RNkI6zVZFFZurKR+7RK09IRjvsZqJDt/TWeiMAwvrfd3EWxi28DwiDTaJmZUQ+9P22adUUSjUdweFw8/dC/2eUgso9EoTz62D+3sKeKP/xptugmtpqEHRpAqKqd8JQC6aobqTRAOQPdFQzHTe8lIjy1nZG7plKGmSSUBHRx5sHy7YUA8EckUqa4e0r39RrgVmbmKAKLbjVJXM0341UeYD3Ivf4EBGB18v5vzB0U8HueFF17kwQfvZ8uWzcCNMZjc6LB6LDjz7Yx0jRINRhm4MkRRXSGpRIqh9hHi4QRD7SM4C5yYHcaDXlIlzA4ziXCcZDxFOqUhSiKKWSYWiqNNMBcUBMiv9FHaWIxiNoYyq9tCXrmHvuZ+YqFEplzG4T6T0lXAWP0QFmB6l504TvQKmPjd9WCmF+zpVusDgVFGRgIUFxflwge6unoAnYKC/Gn9wCYjiZ5uRRD9RrjTYvVf2WSQNaEu6DoIkslQ2AjSzISJ2Qdl242y0yA6FqfpzavIqsyOL2+i8fZlpBJpLE7TFKJGMSl4Sly0Hu9kbDC8IF9hWZbZvn0bO3feyq9+9RuSyZlTgIdCYZ566mnuvHMPK1c2Au/PGJDtg6dOnWH//ufmVNPYbDbuv/8+Vq5sfF8nGu8H8vxuGhqrabvazYHXjvPYr19k9x2bsTsspFJpOtp6+e0vX+Ds6UuGd8w0daiqyu47N3PwjRMcPnSan/9kP4GRMXbfuZnyJUWoqkw6rTEyHKTlUgcjw0EefOS2XHao9wuGX2QS0mPoWsjwoUkNg5Rt1zXhiQIgyAiKFz05YMzF9ESGtFlc9PcP8LOf/Y5wKIzL7aS7q5ey8hISiSQjIwGKigtwOu0omWQPmqYxMhLAarFQUOBHVccJtXAkQiqVJj/fSNfu9bpRVIXR0SCKouBwOLBZrTgcNiwWcyajCziddux2Gw6HDZvNgixJxKIxQqEwBYV+zGYTLpcTh8PG0NAwQ0MjuFwOXC4nqqqQl+dlaHiYQGCMJx7fT2dXDz6fh7bWDlJpI0uQETY77lczkVDJeelMuATxeIJIxAj3yu7fbrcyMhxA13WKiwvweFyYTCZsNiuRcJTxN6obDAJYluSTf/dNCyZpclVknrmmIg/uLfWELnZMq6pJBkLEuwax15cvOL3yHwOyL9bRq70E3r6AnpieXJWdNgo+tgXfrjVGyBDv/lwtxrnOqWmaOggevzytL42a5yT/7k2YlxRc9wJ7tj+pfje+29cydq6NRN/IlHLJkTECb1/EvrIid56urQcMI+FrMR1JL0gCqjT9/ExWpCmhS4IgYLKIUz4DgyBS3oX4OzcWTePPKkgGkTMbTBOOQzVN+PsaM+/Zjnkiujr6eeaxAySTKe5/ZAdlSwrm3Oa9wvBgkGceO8DIcJDb995EXWPFjUnUCIJAdVUFX/7KZ3G7516NC4XCNF1ohitNyCtWoi6ry8nTckilSJ04Or2ZpCAYzx1XIazZa6hous4bYVDJOCRi4+UEESwO8C+Fyg2Gmkaa4HugaSTONxF56jlIJNHGQgg2K3oyiYCAadtGlNrKKWFRHyQsxD/oD9LB0in0/nZI3HiGaouN1tZWnnlmPytXNuJwfLhXbuYLWZXJW+qlt6mf8HCEwbZh6nbWkEqkufp2GyNdAUb7xsiv9GGyq6DDaG+Qptcv03Gmm9BgmGQsSSKaYLgjQEFt/uQdCGD1WHMKm5yPTIbxN1Iz8q7VMqIo4nQ6uHLlKt3dvXg8HoPsFUUURVnQfQhMIns0TcuELY3/LYqT0+jquk57eweHD79DaWkJJpOJjo5ODhw4hN/vp7a2Zh6rqml0PYxA/hzlFojoEPQehchAZoVeN4yFSTLjiU8npl/xyyAZTTLUPoK7yEnZymJkk5xJ6zi1PkESMNlU0ql0Jp33/C54dtKWl5fHI498nDffPMjVq60zltd1nfPnL7Bv335qaqqxWt+/lPfB4BhPPPEkly9fmbWcIAg0NjZw//0fe1/b+37B43Vy7wM7OHfmMq1Xu/jXf/oFTz3+Kr48F9FonJ6uAZKpFDt338TZ0y20Xu2atH3WaLaquoxv/OUjpDWNk8cu8sufPcfz+9/E7XFitphIxBOMBSOEQhGWVhRz593b3nuiRrQiqPmMO0pgZHRKDhufSVZIjRgEqmgyygqZ6Z9oQVAKQFDAVIwgSJCOIEhWMFdkjIkXB7qu09R0mdOnz/MXf/Fl8vPzGB4KZFZtFfL9ebS1dTI0OILbY6ifDGLERyQSoaO9C6/XbbxwSBIulxOz2URbWycej4ue7j6SiSQ+nzdDxJNbFYbsyCDkzDENPwmDvbdYzPh8HlqvdlBbW0V//yCBQJCCwnwUReHylTYG+gex2W309PQhigJdXd0cePNt/uRPPsmyZdU8/tg+mpouZ47WMI1PJBKEwxHi8TiKoiCKIqlUmlQqhaZpJFMp0uk0VosFt8dFa2sHlZVL6O8fZDQ4Rn5+HpG2KJIkzYOQvzEgmhQ821ZgrS5+V8p1QRBAkXGsWILicRCfNvwpQbx/FD2lIczTr+OPDVoiyeixFhK9U4kHAEGWcG1chnfX6kUjaRYTWixB4J0mksPBKd8JkohjdSWOVZWZjI/X325BENBFsC8rw768jOGBwJT08XoyTehCO4n+AJalBe/KpPojzI6BvhEe/9WrRCNxtm5fSWl5wQ3jSjI6GmL/kwdpv9pL9bIylq9YOlGI/p5iVqKmoqIcLa1htVrmjG3XdR2TScXpcmKurkWqa0AsKpoqf0+nkUaGEWzTP/yz7us486FhFyxdDaP9RtruRMRICSerYHODs8BIzW22gyBO9p5JpkicPIuU58O0aR2x1w6hrl+FaLUQf/s4clFhJoXlBwxZE2UwQsCScQgHIRY2/tY044VJUcFiB5sTFFPO42dBA87EfY1/aAxsugbhIHrPVUPhNPH7dBJSCfT5vCELgpE5a6Fte48Ri8V5/vnf8+CD97N+/Trgxm7vjQBJkchb6qPlrVYGrgyRjCXxLfGADmd/f4H+y4PEQ3G8ZW4kRSIciPDGfx6m5eBVqrYsZfU9K7D7bIRHIrzy/Ten3YeYc/qfgJzUdXFgNpvYvHkjb775Ft/97v/Hxo3rkSSRmppqbrvt1klpm4VZIn5gXBHR2tpGc3MLweAYZ88appqvvvoGg4PDOJ0OGhtXkJfny20nSRKPP/40ly5dxuv1cOLEKS5cuMiXvvR5li5dMo+jEBFQMLxpZiZ5F9andQj1QKQfrHmQ1whm74wZncabohhj+Ey16jrplIbZIaHMYQ6sazrJWAoxJydemIxbkiRuumkDd9xxOz/60U+Jx2c2YAyHwzz11DPs3XsXq1atzNXxXiFL7J08eZLnnvs9sdjUOP6JcLlcPPzwg9TUVH+g1DSCIKKaFMxm0xQVgklVMJvVSTJqQQBVlbGYTRkZt3GckiRx8451JBIpfverF2i+2EbrlS6uXunCZjNTtqSIvffezM23rONf/vHn9PUOGSuNE4UmgoAsS2zeugqvz8W+p97grTdP0dM9QHdnP6l0GlmSsNktlC0pZNPWVdiuCQOQZaNtZpPhTzITJFnCbFYxmdUJ2YHmCclhpNie2HjJDpbKa5ObGz8m63hZyT6eJQrAVMo1cVILa8ssEAQBv9+H3WblhRdew2a10t8/SPmSElRV5ZYdW/jhD3/Ov/7rf+DL82CxWLj33j1UVS1h3bpV/OIXj3HgwNtIssSGDatZs6aR7bds5re/eZoDbxymr3+AjTetZenSMlRVzXnEGBJ9g1hXrvm/IBqESl6ej7vuuo0XX3ydi00tjAaCLF1axpo1DYRCYQ4fPsb3v/8TPF43nZ3d1NZW4XK5KCjw8/prhzh39iJXrrRjMpsyRL5AaamRWvunP/k1lVVL2L37FhwOO4cOHeHo0VP09PSxf/9LrFndwJq1jdx55y5eevENzp1tYiQwSnV1BSsaltHd3ZtbrRcEo09N7Os3GlS/G9fG5YgmdVFaqPicmIt9xLsHpzzYdU0nOTKGnkx9aImaVCDE2MnLaDOoaVS/i7zb16F6jdD9G+1ZEO8bIXS2FT05VU0j2cy4b1qO7Fi8kGPJYcHeuJTA4Qto8alK2nj3ELH2fizl+VPFBh9h0ZDNYKdp2nio7o0ypunkFk8Xuhi72Jh1Fnz77TvRbktjNpvnvLGNCY3MfR/biypLyAUFGYXMZH8YBAGpZvmsJImQ2U6XTeAuBldRJl56QuCcmImnnrjNBOiahhYcQ11eg1JVQfzYKaQ8H0pNJVogSLL5MsqqesNs+AOCXGdJJWF0AL3zEnS1oAf6IRI0FEfpNIii4edjcyJ4CqCkFqGsBpx56AsgRXI3TjJhqGbiMQiPGvsb6Ucf6YOulsnXd2wY7a1nEEzzWMEVBCOdd8M2ML3/vg+zQdd1Ll++wr59+6mvr8M2A9H4EcYhSgLuEieCAO0nuzDZVNyFLgTJkH33XOgnFU/hLfOAACOdozQfuEzZqhJu/do2bF4rggg9F/snpWN9N7ieECZVVbn33r05MmX//udxOp24XK5J26uqQk1NNaWlpYizkBWapnHo0Ns8+uh/EYvFSSTiFBcX8fzzL/HSS6+Rl+fjb//2r/B6vbl2LV9ey8c//gAHDhzi2LETOBx2vvnNr/Pgg/dhs81HLaGA6EXXAgiiCSPr00RITFqNny8EAUQZ3FXgrV2QmfBM51tWJOw+K5GRKGNDYVyFM6sTIqNR+loGMTtMOPy263rEu91uHn74YV599XUuXmyasZyRDruJp5/eR01N9fsyBoyOBnn88SdpbW2dtZwoiqxfv5a9e++aRCR+EFBQ6ONb/8dniUbi1K2ozPUTp8vOl772AMPDo6xorM6RGRarmUc+dQdbt6+lprZ8kiTdajVz596trFtfx5UrXQwPjaJpGk6nnSUVxZSU5iPLEl/4yn3svmMzdSsqp6jTBMGI469vqKKiqpSHP3E7nR19jAZCJJNJFEXG6bJTVOynqMSP3T7+LJNliVtv20hhoQ+r1UxxqX/aYxZFkc1bV/J///03UBWFmmVLFuzBMHGCO/7XTPf0tXULs3xnYLEmqzU1lXzjz75IW1snTqed3bffAhiEeF1dDd/61ldpbr5MLJYgP9+Hx+PCZrPxhS9+gvPnmxgcNPxiqqqW4HDYePjhe6hbXsPA4BA3ezfR0LAMRVF4+OF7KC0t5tZbt6IoMi6ng0988n5MJhMOhw2328VDD92N3+/jgfvvorikEJfLSVl5MZ2dPdhsVlasWEZ+fh55eV7+4i+/QnNTCxarhT17diDLMuXlxXz965/nUvMVzGYTu3ffQjyeyI0NS5eW882/+BJtrR3Y7bacv5WiKCxbVk1l5RJMqookS6iqyh133Ep5eQndXb3YHTYaGpbj9XrYsnUD4XAEk8mEJIns3LmNVCo1rZJSn8aXMbuCMK0B9jzLzhuigG1ZKeZiH9dmWb1eSFYzSp5z/J1iInSddCg6bcjMhwK6TqxriGjHwPRKVUnEsbISW20JLCDc+71ANuwpcqWX+AxqIFORF2tVsZF+e5HaLkgSljI/ksMyLVGTjiWIXO3FvakOQf0ALuh/hD8qzNoDTaaFBcNJksSWLRtzYQHoOlpLM+n2NgxTOx00DUFVkRpXI/hmca0WJmRuFwQWrDkSBARVQU8mjcFJktCGR0DXEEwq2mgQ0h8cA9zcAzU0gt58HL3pHRjqgUR8eiPfaAhGB9F7WuHyKXR/KULdJoTq1WB1zMuEFDDqOHsQvb/D8KKJhoyU6KmkQQpdu7wRi0DLyfmraSobEZZvvOGJGjA8mJ599nnuu+9e1qxZDdx4KxM3CrKEiCPPjtlhpvN0N3kVXux+G1pKw1XkpOtcD7qu4y5xGeU1DS2lZYy7QEuliYXitBy8SrAvSOGydxe2I4gCFpeZeNgIpbK6LYbSQBSQVTnjX3DN+nPmOAoLC/ja177MZz7zCMmkYSJpt9smvQT7/Xn8y7/8d1RVwWKZ+eVYkiTuvXcvt966fdqXH0mScLvdk9J2m0wmdu/eyb333kUsFkeWZZxOBybTfGXMaSCOrg+hpwMIZIzZIRMakAfiQuODBcOfxlECsQDEg6DayWWgmXGzDMluDEJTvjY7zCxZVcLhX5/g7IvNuAsdhtIhR66BltaJjEY59dwFus73UtpQSH6Fb8GLMVmviDVrVnHvvffQ1tY+q+9LJBLh6aef4e6773pPx4Csmub48eM8//zvZ1X+AOTl+fjEJx6hvLzsPWvjYsHpsrH7jqleYBaLiZt3rIMJ96kgCCiKzIZNjWy45vMsZEWmuDSfopJ8JrokTjwlGzY2sH7jzBL37OdWq5nK6lIqqrKqk1yJSfVly4uiSF19Bcvrlk5p1+T6oaq6jMqq0lnLfdCRvV6NjXU0NCzPfTYRFRXlLF1alt0id149Hhdbtmwke96z2zkcdjZtXk92NTZbfsMG4/70esczwfnyfJOuk8/nAWDtupW5z9asaWT16oZJ+5AkierqpVRVLZnS5pqaSqqrK6Z8Ptux7tixZcZzs27dStauneyDla0/i7q6GZJxYJyGVMsVkucuGqprQUSuqUKpXzZtqH/qahvJM+eM+ZwgIFdVoDTUX7ctgKgqWKtLkOyLRxCLJhnZPvMcUUuk3vdV7/cDuq6jpzXCTZ2kQ9M/t2SbGeeaqlnP3/sJLZEkcrl72kxPCALm8vxFNYrOJrtQvA4Up43k4NRwKz2VJtY+gJZMIX1E1HyE9xkL7oFzDYbXSnb1ZAKiEUMho6XRhwYhmURaVjfbTsanQLqW+ZlH4wQhl55bkCXk0hLSwyPomoZUXEjs0BG0wCjJlquIXg/CIq3S/6FhkDQaDHShH3sB/fJpgxCZz0nRNaNs5yX0oV7o70BYuws8BfMzXgsOo188AoH+WX0lptnxPIt9cB6uRnx9M8899zx1dctviOwvNzpsXitmh4nOM93Ubq9CNStomo63zE3zG5ep2FiOxWlM6FwFTkobi7l6pJ2X/+0AznwHge5RQsNhbJn03RMhzPBWLmT+ufZbWZWo2FBOy6GrvPxvByhtLEaSRPxVPlbcvhzVMr0aJEvWZLOHTPc9GJP5/Hz/lM+nq8vhsOdSeM8Huq4jyzIej2fG/c8NGUHIhlNdGy52vZMRASx+GLkErS+A2WOk6hblmVdSFQf4lqOLyrRXULEoNNxWy6W3Wjn86xOM9o1RvrKYsaEwyViK1uOddF/o48qRds69cglZlVhz9wqc+fM/n9fC4XDwwAMf46WXXubEiZOzGj03NTXz1FPPsGxZ7XuqqhkZCfC73z1Oe3vHrOVkWWbbtq3s3r0LVVU/UC/90xEtk7+Ha/tu1ptqJpZuvM6Zy+Syv82jbXPWNe2+51f3B+laXS/mc6wLuf6zfT59ubkxF2G30M+nWwC4nv3PDzp6PE56cAhtcIjUlauYEztQltdMT77EE2iDQ6SHhkm1XMG0fStK3fLrJmokmxlLuX9x59eCYIQ1CQLTzS31VHqK18iHBXoiRayjHy0xvRm+4nVgrS1ZVEXKYiIdTRC92mt4Cl4DQZYwFXmnNfV9t5BsZsSZ6tV0EkNBtERyUTJafYS5IGQWa3XiiQSpVBodkCURRVVyi5bT9d+JGZqSyRRa2jCMlyQJRZVn3Haiqj6ZSE3e53uYuXE+WFBrsqt6wWCI0dEgqdTUeEhBALfbhdfrAUFAWr4CqTZLyujogQDJA69lTH2n3YkxDCdjEOyHQC9Eg4bvyWzjsIDha7NkFUgKyDKmjavRAkFEqxV11QpSHV3EDx9D9LgxbVwL6ruwz36PkFPSDHSiH3wave1cJttVBoJoqFFsTlAtRtiTphmhSuExiEcyRJcOkSD6uUOQiCJsuhu8BXMrayTZ8LpJTrOCq2mGN442QXIqSmC2zu1TAcbD12JbFGnse4VIJML+/c9x77330NjY8JHR2Bww2VTKV5eQiCYpX12CKIuIQGljEWWriqm8aQlKxjHekW/nlq9u5tS+c/RfHiTYN0ZBjZ81H2uk41Q3uqblQqAUs0xRXQH2PNukFIWCKOAucVHaWIzJbpo0dxclkdrtVaQSaS69eZmei32YbCrecs+cU/z5XOOFhyrMjpnCsq6vvykIYhkzD6LXU6cOwVboPwXpmDHGRAfnrstWCJ7qacOksgauJSsK2fmnm3n1h29xYt85Tj57nmQ0iabpPPfPr5NKpEgl0jj9NjZ/Yi0Nt9UiXac/QfZ81tfX87GP3Udz8yVCodCM5aPRKPv3P8vdd9/1nvhVZbN8HT16lBdffJlEYvZMPIWFBXzyk49QWFg4a7mP8BE+wh8hBAGlfjlKTTXJy1cI/eBHsy6IycuqkSuXkmprZ+z7/5Epe/2kh2RVMRV6/n/23js+jus+9/5O2b6L3jtIFALsYBeLKFaRIkVRXbb8cez4xn5tv4lLboqte5Pc+yaOu2zr+jqJY8e2bKuaoiRKpEixiAUsYAcLCBAgem8LYPvMvH/M7gIgCgGSIEGJz+ezErF7ZubMmZkz5zzn+T2/WwufGgBdASEgiLrSdtiafTI5GgACPW58Ld3DE1WigCklNuxNMxmh9Hn0sKdh7lHRKGOItqMF9MX623qZBQFhlPTWqtuL0uvBEH0/echEQxB0ouXsqXIOHzhHZXk9qqqSnpnIkuUzmT0vF5vdMmi+FRofK4pKQ20rJUcvce50BW2tXRgMEulZSSxYXMisohwiImyDFPOhbb1eP1cuVnNo/1kqymoJBFTSMxNYvHwm0TGOSWPePmaiRtM0AoEAx46e5JVXtlFVVY3X60PTVARBRAs+RRarmWeffZxnn92qx89eH/8qSRAIoA0nLw+RNK5uKC+G6tP6v9Uxxp6mFkLaDJ2oAcT4OMS4WJ0wSkrA/uxW1O4eBJsFMSJicHjVZESo3ZztaCd2XUfSCGC1Q8Y0hOyZCHEpYI3Qz10J6J417Q1oVaVo1ZfA1YPuN+NFKz8NBjPCkk1gjxoxBAGAmCTEZVv1dOjXhwb3OdGOv6+rbUJwRCPMX48QEXPj8xMEsDqCxob3BkLZX3bt2k1ubs495/9wpyEZJBY+M5eirbMwWgxhVUzesqlkzctANsnh1NqCKJBckER8diwBnwJCMH2hSSZ1up6WOpQG0BFvZ/03ViKI4iAljGSQmLN5BjPXF2C0DSUCLBFm5myewfS1+WiqiiAIyCYZ+QamtXcLsiyFU3LfOLPT8BjOw+L2QNBJlyQ9HGXMMNhu6GUjGyWmP5RLdHIkpXvKqDxRS1ejk4BPQRAFIuJtpE1PZsbaPHIWZ2GJuPVMFlarhS1bNrNr1wcUFx8NZuMaCl1VU8b27e9QUDANu/3mlTxjRWdnB6+99gZ1dXWjljMaDaxZs5ply5Yh34tm+fdxH/c4wgT79RPP6/um0LgrVC70+3V/h1SYg7YbZp8D1TuaKILJiGA2j7oQNp6yY4VksyA57vyY7pPK1QR63fi7hl9YEEQRc1ocomns3nF3FBr4253Dhz0Bqj9A5+GLeKpbbq+prwaq14e3vn3EIqpfGda/5j5uPwIBhUP7z3D0o/O0NHciCAI+n58De06x652jfPrzD/P4cw/hiLAO2e70iTL+8+dvc7bkCoIoYjBIqKrGwX1neOfNg2x5cgXP/dl6EpKiBxE9Pq+ffbtK+I+fvUVlRT0msxGTycCZkjL2fXCS5avm4Jsk139cI7na2np++KOfc/FCGTNnFqAoChUVNSxcVER3l5MrVypYvHg+ublTwh41SnkZ6rUqQh41Wl8vWl8vYmTUkP1roKdurTwOZR/p5riyUc/qJN2goxGEYPanAQ9zSPEj6zJ8wWFHstvAHwj6uoiTyWN6CHRlkQ/t8gm0yvODlTSRsQjz1iDkzdfVNNdnk3BEQ0I6QmYhlJ9CO7kHOlsIkzVXSiA2GWHWCjR5+BAEAMw2yJjGUJYGhO5WtLMHBn9vtCCk50FsyhgbdnJJvmVZJjs7i9bWVrq6uoct09vbG/apmDYt/47W715C6JoazIawaiYcJmSUsBiHMwPXMFgMGK4LQwqROeGyIrpiZsj2etkw+TPMQFYyiEiGoZLXyXIPDkRMTDT/8A9/D+imt5MOtiSwjeBtM2LnKjBaoEloYiIZJdJnJpOYG8cDn/Lg6nLjdfkQZRFrpAVrpAWzw4Qo3Xof0u8FkcOTTz7BhQsX6erqGrG82+3h3Xd3sHnzIyxcuOCWjz8SdDWNQnHxUfbt24/fP/rAIT09g2effTqcMWwy3tP3cR8fV2iaBn4/SkMTgbp6tD6XnlI4MhI5PRUxPg5EEa3bib/8KlJSImprK2qvC0POFLCYCJRVoPn9GPJyEOPj9JGXpqH19BKob0BtaUXz+hBMRqSUZOT0VDCbB01ChpA7o2A8ZcewM2SHFVH+ZGZfuhtQ3V4CI/jTIAoY46MmbzYsTSPQ3TditirNF8B58grOk+W3f6KmMbr1gqJ+cg2q7zCcXX3s+NMhihZO48++tImEpBg6O3rYu6uED3Yc5Tf//i7JqXGs3rAgbK+iaVBRVstLP3idS+erWLpyNqvWzycpJRaP28eZkjLefuMgf/j1LixWE5/5wkYsVlM4mcjlC9X8x0tvUX65hkXLZ7Jp6zJS0uLo7Ojh8P6z7HnvOC3NnZgmAck5LkVN2eUKqq/V8qUv/RlPPvUohw8f5+XfvcY//uPfIEsy27bt4MLFMmJiovoTO4oiyFJ40C4mJSNmZCHEj2AM2tMBtaV6qE1sOuQs0jM/yWNoLIO5v5yi4Dt1Hk1VMc2bBYbg9/4A3mMnEcxmjEUzbzoOd6IRfnG21enGwV5X/48WB0LRaoQZS/VwJ0aI3UMEWyRC4RJAQPK/kTMAACAASURBVCt+B/qC5IO7D+1iMUJqDiRmDquqGbzP6+L7CJYfaSJ2m2SvdxpGo5F169Zy9Wolu3fvQVGGdtSapnHhwgU++GA32dlZmEyme/Jc7xRG8moZa9nxlLudIUp3G4Kgp49OSkoc9N1kgRD+rzDYU0z16x9N071qJAN6hj5hwHbccKUX9H7GaDFgtBj07E8DEv9dX/Z2wGw2sXHjw7z33nt8+OG+UVU1FRVXeeuttyksLMDhmDh5dHt7O2+88ScaGhpHLWc2m9m0aSMLFsxHFCenH8F93MfHFZqmQSCA98QpPHv2QyCAYDCgKQr4fMjT8rA+uQXBakVpa8ezcw9ifByq04na2Iw/OxMxIZ7A1UrU9g4CM2fo5e02NLcb9+69+M+e18PKRRHN7UZAwLRiKeZVy2EyZDAV0P1E7hH/x3sZ4dAPjw/VNby5vCCKyBHWSezHqRFwutCGsdEYUITbH/d0Y2iahvYJ9T2601BVlZz8dL7y10+RkZWEKOp+NQUzsnC7POx5/wTvv32EBQ8UEh00lna7vbz/djHnTlewYtVcvv6t50hNT9A9aTSYuyAfq83Mz3/0BjveOsyK1XOZNj0LAI/Hx77dJZRfqiWvMJO//JtnKJiRhSSJaJrG7KJclIDCm3/cd28RNQCdXV1YrBaWLV9MSkoSUZERiJKIxWIhNTWZTZvXUVx8guKde8j61BPI0TGIKamIaRn9fjCCEOzER5jI97ZDXyeYHTBjDaQW6IP98SIQwHfuImJ0JBT1O/ojCqjdPQQul2OYOQ1hkhI1AAR8upKmo7n/O1FEyCxAyF+gq1dgxAmPEJTVakYzQl4RNF9Du1AcDCXT9NCoynMIsclosnHSKovuJDRNJSLCwdatWygpOUlbW9uw5ZzOHt555102bnyYnJycO1zL+/ikYFJPtkP9C4CmgKcDumvA1QIBN6DpIU6mKIhI19U3smVsJubhQ1xXbkj0gBbMfKHpYXXCzbdZaGU5IyOdp59+ijNnztHa2jpieY/Hw44d77Fly2YWLVo4fH1vASE1zZEjR9m//8CoahpBEMjNzeGpp54gMjLyttXhPu7jPsYOtduJ99BRBFnCsnUzYmwM+H0o7Z0IJiNCaBysaai9vQg2K5aN6/CfLcVz4BDGotlYt27Ge/wU/rIrqN1OJLsNwWjEkDMVOSUZMTEBwWRCbWnF/c77eA8XY5hRgJSeendPHgDd9HdSv7c+TtB01clwRrwAgkFCMhuZtHEDmk40jVT/u4t+r6ZbVZxdr1q7kYpt4PMzlnK3WmY85Sfi2TZbTCxeNoO0jASkoOm1JmikpMazYnURhw+c48rFauprWsJETWtTB8cOlSIIsGrdPBKTYoJjJr3eJrOBooXTiI2LoqG2lbKL1eQVZCKKAs6uPs6UXEFVVZY+OIucvDRkWQpfl/jEaFasnsue908Mu1h/pzEuBkSSJCRRH5wLgoDVZkVTNVpaWklNTSYyMgKDLHFt9278s/OQFz1A4MJ5xIRExKwpQwiFoUasGvjdevrnmDRdUSPKo5IRI0FTNVSXCyktWVf09J8EgtWM1tM7+V3i+5xoNZcGhzyZ7Qi5RXq4E9y4XUIx0BYHQt48tKoL0Nup/+b3o127iFCwGKLiR9/PJwSKouL1elm+fCkLFsxj167dw66qq6rK6dNn2bt3PxkZGfdcdpX7uI/bAQ109UxnuW4q7OkIp4TVC2ggVEPnFYiaColzdeJmNF+scaKrwcnlg5VkzEompWC8KcYHQxAEjEYja9eu4d133+Pdd3eM+KLWNI3Kykq2bdtOYWEBERG337CxpaWV119/k6am5lHLWa1Wtm7dwsyZMxDuUTXjfdzHPQ9FBb8fjAbE6Eik+FiQZaSMYLrx655LOSMdQ14O+Px4i48jZ6QjT52C0t6Jv/QiWl9fsKCMYWbhoH1IcbEEamrx7D+E2tGJlJZy2/rUm4bAJFZvfAyhaaj+wIghPIIkQtAwdzK+EzRA898bGbsURcXV58Hj9qGqKrIsY3eYMZl18rXH6UJVVByRNkRRoLfHjdvlJTLKjtEk4/cF6HG6sDssGE0G0HRlR2+vGzWgYjQZsDssyAYpPDfWE/houHo9uN3e4HElLFYTlusyVqmKSl+wnCAIWKwmbDYzBB9Hj9uH1+PDYDTg6vNgthgxW4z0Ot0oioIj0obRKA8y6e3rcePx+BAEAZvNjMV2616Aw8FkNpCRnYQkDSZ5RUlkSk4KNruFjo4eWpo7w0PHttZuaqubCfgVDu0/y9WK+iF0ZFdnL05nH64+D20tXcFzE+jtdVNf04osS+Tkp4evYejcRBGSUuOIjnXQ1jq8BcadxLiImsTEBDQNqqvrmFs0i4SEOARBYM+ej0hKSuTq1Ws0NjQzK9aC1taK1tmB2tKkkyOxceHBuyAAFoueUWgQBL2MIILB1K+kuZmbQhQQzGZUZw+az49gDt7Ufj+qswfBZLr7L7XRoOmKF7rbGKT5i0nSQ5WEsUvbddd8IC4V4lOht4swW9zZrB8nMm5yt8cdgqIo9PW5SE5OZsuWRzl27AQdHR3Dlu3u7uatt7azdu0asrOzPnEZoK5n3FVVRVEUAgEFVVVQVTWoeCA8eZQkUSd8g59bz2Z0H3cLekY6FbquQuNxnWS3JoIlTjcMFgRQvODphL5maL+kl09ZjGawIdwOskaD1msdfPRfx3jwc4tInpZwW+6j5OQknnvuGUpKSqivbxixnNvt4b333mfz5k0sXboEuD33cci8/9Chwxw48NGwGRZDEASBmTNn8NhjW+5ouvDRMLBvUFWVQCCAoigoioqmqeHfQ/2CKIrIshzuFwbik9AvXN+X6v3o9W2m/6a3lxBuK1mWh2Sn+CS02WSEGBmBYc5MvPsO0ve7VzHOmo6cn4uUmqyb9Q6AIEoINqs+Pg6a+QoRDl01bdTl9log0E9qBxTUjg6Utna0Pheaz4fS3AKKMnroyN3A/dvvzkHVRo4KugdIe22E8OIQBIMcTkJxJyEaDQjBOauiqJw4fIk975VQU9WEx+PD4bAyb3E+m55cSkxcBO9tK6a6sokv/OWj2GxmXvvtXj7afZqv/M0TzFs8jUul1bzxu308+7nVTJuRRU1VMzu3H+XcyQpcLg/xidGsXDuXB9fNxe6wBMcACudOXuX9t4q5VtGI1+vHHmFlVtEUHn9uJQnJ0QB4PX5Kjl5mz44T1FQ1I4oCOflpPPzYYqbPzkYSRYo/KuXI/vMkpsRQcuQyU/NSmLd4Gh++X0JHm5PHnl3B6g3zkQ0SbpeXox9dYO/Ok9TVtGAwyEybkckjjz9A7rQ0xNuc6l2SJOwO66DhYCgDqCPShsEg0ePsw+XyABqaCj3OPjweH263lw92HAt711wPRVExW0yDuEyP24vb7cVglIPHHfqcWK1mLJZJEE7KOIgaQRDIzZlCQUEeXV3dBAIKqanJzJ4zg9+//Dr79x+mu6sbr9fL3M9sRXB24duxHbWpAbWyAuXCOcIeBUYD8vKH9JCo62G2674rnj5dWXOTEGQZw9QsPIeP4UtLQc7OAEFAqanDX3oZY9FshEmWKz2E0ARIa28AzwBvGlFCiEnqV9OMFxYHQmyqngUqlEnL50FrqUHIngGa8Ikna1RVxeVyIYoiq1atZM6c2ezff2BEVU1JySkOHPiItLRUDIa7H8t4JxCaVGiaht/vp7u7m8bGJurq6qmpqaGurp6WlhZ6e3vxeDwEAgpGowGLxUJ0dBTJycmkpaWRlZVJUlISiYkJ2Gy2QRO02zXZBfD7/SN6jQCIohi+drdy3FAYjt/vH4PMVECWh5JVN3vcEEE2UiC3IAgYDIbbr7bw9UBrqW4Cn1QEMflgsPcratB0sqanAZqOQ1clONIgJo/bNZr3uf14en2ot0k+LQgCsiyzYsUyHnpoJa+++vqoYUeVlVW89dZbzJo147aqapqbW3j99TdGDb8CiIyM4MknnyA/P++uqWmuJ2a8Xh8dHR00NTVRW1tLbW0dDQ0NtLa20dfnwuNx6wMoswmr1UpMTAxpaalkZKSTkZFBSkoysbGxmEymQSTE3Z50jKVPGc+zNrAv9Xp9tLe3UVdXT3V1DVVVVTQ0NNLR0UFvbx9+vx9RFDGZTEREOIiLiyU5OZmMjAxSU1NISIgnLi4ei8U8qF+52202kRhrHz8QIVJwQp4VkxHzg0uRYmPwlZzGc7AYofg4hml5mFYs1cOTBN3XC1Ho93IR9L8FURzcLYYSSDl78B48gu/8Bb24waCPZ9s7QFUZqd+/j485BBBkaeQ3qapO0rAiHQJ6/Uead0h2M7FrijAlRnGn2T85wooxQQ8j1lSNtpYujEaZdZsWYrYYOXuqgjd/vx+zxcQTn16J2Wyk4nIdXR09KAGF0tNXaWrooPxSLbOKcqipbKKlqROL1URrcye/euld6mtbWb56NtExDs6duspvfvE+iqqy4bHFGAwybS3d/PrnO1ACCuu3LMZsMdBY147PFyBEz6mKysljZfzih9tIzYhn0xNLURSFw/vO8YsfbuOrf/sk06Zn4uzq49jBC6xYM4cZc7J5980jVF1tZOHSQs4cv8LO7UcpWphHdFwERw6c579+/h5T81PZ8vRyepwu9u86RX1NK19/4VnSMm93BIY24phZU4OLvQiI1/uoAtExDj7zhY2kZyaOOH0VBJFp0/WwJ/1vYUDZkcbMTJr58LiYioTEeP76v3+VqKhIjEYDRqOBz3zmabweL8ePnyI2NoYtj21kyeOPYA74UNtaCZw6gRgbh5ieGT5pQRIRo6KHP0hEAkQlQXsdtFaBNQItqKwZc5MJAkgSxtnTCVTX4nr3A0SbntZL7XMhZ6ZhnDdLzwY1WRHwQ3e7nmo7BEmC6ER9BWacuxMEAU2S9BAn2Qi+oEu84oeuVgj40Yzj3+/HER6PB7/fT1paGlu2bObUqdMjZoDp6upi27a3WL16FenpaR9rVU2/JFKhs7OT8vIKDh48xMmTpykvL6e+vgGPx00gECAQUIKyTX2QcP3KucEgExkZSWZmJtOnF7J06QPMnz+P9PQ0LBZL+Ji32pbd3U5efvn3XLx4adgXgSiKTJuWz/PPf5qoqFv39qipqeW3v32ZpqamUckak8nIww+vZ82a1bdM1iiKwsGDh3j77XfxeIamuRQEgYSEBL74xS+QlJR008cZCk33o/F0gj0V4mboShoGXDdNQ5OtEJUNARfUF0NPHURlo4lG/fdbiP/WVPB7/Cj+2x9HHBcXx7PPPs2hQ0e4du3aiOU8Hg87d37Ali2PsnTpA7ds5KuTfQEOHPiIw4ePjKqmEUWR+fPns2nTBszXrdjfCQy8dl6vj9bWFkpLL3Dw4GHOnz/P1auVNDe34PP5wgoRTVNR1X5FjSgKiKKuDDEajcTHx5GTk8Ps2bNYsWI5M2ZMJz4+HqPRMEiJc7fQ2dnJr3/9G65erRxy7wqCQExMNH/xF18gPT19xH2EtlNVla6uLi5cuMT+/Qc4ceIEZWVXaG1tw+fzBRU1yiASItSPhhQ1RqORmJhoMjMzycvLZc6c2RQVzSUjI4OYmOgwKfFxQ4gYr66u5tVXX6empvaGfYksyxQWFvDUU08QGxt7W+sTClUQ7HaMC+dhmD6NQG09/jPn8Z08jdrtxPqppxCjB2bvG8N1UVR8Z87j3rMP4+yZmJYuRoyLRRBFPIeK8ezed1vP4z7uJeieQCOlrtb8SjCjUr+yebJBNMgj1l80G4leOh3HrOw7r6oRhLCHqWyQWLNpAQ89PA+DUbfjmD5nCpVl9Vw8X8VWdQUZ2Ym4+jx0dfSiBFR6nC5mFU2lqqIRl8tDY307EVFWomIcFB8opfRMJV/4y82sXDsX2SAxb3E+33nhd+zZcYIHHpxBXEIUHreX1qZOFiwtYMUandBRNQ1VUTFb9HCdvj4PO986isls5At/+ShZU5NAg2nTM/nOC79j97snyM5JBsBoNrBs9WxS0+M4dugisfGRbHl6OVabmV1vH6O7qw9Rknh/21HiEiL5869uJjE5mkBAISY2gp//8E+cOnaZlLRYpNuY2S0QUOnu7A336aG+VNM0ujp78Pv8mC1GbHYLICCIEBFpx2wx4fcHmDMvlyXLZ416j4hiPzFvtpiwWM10d/Xh7HYFFauDx20ulxePe3iT7juNcSlqZFkiN3fKoO9zcrL59gvfoKenF1mSiIyKxBwMM5JiYsHvQ4iKRkzP6F9JGOkYgGaJgKmLoLcDyg7qDveJU8FgRhNCqw2jPLCCGP5VjI3G9sQm/OWVKI3NaKqGlBiPIW+qbjLM5Oy4AF1N5HIyiO0TJbBHBcPDbqbeAoI9Ek2WISRW0jQ0Vw+CzwPGOz/Qn4xwuz14vT6ioqJYu3YNb7zxJocPHwlPLgZCURROnCjh4MGDPP30U8iTmfy7SQwkaNra2jh06Ahvv/0OR48eo7GxCbfbfcPVzIH78Pv9uN26IXNdXT3Hjh3jjTf+RE7OVDZsWM+GDQ9TWFiA1Wq9ZeJLFAVKSk7yxz++OqzXiCAIzJ49iw0b1t8SURN6qVy4cIFf/vI/b5ihx2AwEAgoLF++DKvVekvH9fv97N79If/xH/85IlHzwANL+PznP3vTxxkRPidogaBRsDl8vAEH1/t1JLAm6GW83bqiT4Setj6una5D8d/kqp+mUVlSi989etrq8SKUcWvhwoVs2LCeX/3qv/B6R35pV1ZW8ac/vcWsWTNvi5lvU1NTUE0zvJl5CLGxMTzzzNNkZmaG632nEHqmvV4v1dU17N79Ie+99z7nz5+nvb0Dr9d7w4mzTuYCKPh8PlwuF11dXVRUXGXfvv28/PIfmDNnNo8++girV68mNTUFg8FwVwnx3t4+3n77XY4cKR72/BITE1m/fj1paWnD1jHUV/T29nL8+Alef/1N9u07QENDAx6PZ0x9aSicDAi3WVXVNQ4ePITNZiMhIYH584v40pf+ggceWPKxywIWasOqqmv84Ac/4pVXXqOnp2fUbWRZZs6c2axduwa73T4hdSL0EUUEhwNDQT5yagqa14v/cjlqRwfieN8zqkqgugYUBdOShcg5ut+j5najdXUHFTXD1GWEOl7v+TiesvcxySCAZDIiGg0oDH33qwEVpc+te8BIk/A6CgKSzYwoSwzb6ykamj+AaJTv+n2o+BWuVTZRU9VMb4+L7q4+urtdRMf60DSNhKRozBYjDXWtWKxm7A4LBbOyOH28nLbmbhrr20nPTESWJK5crKG7q5fzp67S3KBbK/j9ATrbe3D1eejr9RCXADGxESxcVsjRj0px9XlYuLSQmXOnEp8UFe7PO9t7uHa1kZlFU0lJi0UOEijp2YlkTknicmk1rj793rA7rERF6wRHZLQ9XGerzYyqavj9Cl0dPZRfqiUmPoKd24+G99dQ10av003NtRZUTeN2puHxuL1UXKnjIf98TKZ+Ba0SULlyqYbeHjdpmQkkJseEb4P4hCiypiRz7nQF505XMH9x4RDfnusRIoDsdgsZWYnU1bRQdrGatRsXYrXp49eQL1BDXSsd7c4R/Z/uJMY1qxzoVB3yowBwOOxERAyTnlSSkPIL9H/7fPoLRZL1VNnDyE410NNym6wQnwXXTkPJW7qxcFSSHhYlygxL1AiALQaS80CSw74sQmQExrkzYVZhuE6hlNyTeuCiBNC87sGqLEFEMFm5aQmggN624nWPmM8D/psPM/u4wev14PPpBlqZmRk8+uhmzp49h9M5/ECwra2dbdu2s3LlSlJSku9wbScWoee9p6eHw4eL+d3vXubgwUM0N7eMutI/nv37/QHa29vp6OigtLSU7dvf4emnn+Txx7eSlZUZJr9u5nk1mUxMnToVWZZHDF9paWmhubmFKVOm3FKf4PcHKC+voL2944aTLZ/Px9WrlXR2dt4SUQPg8Xi5evXqiJM8SZKYOnXKhExO0FS9jwr2y6O2nhiUOGv9hFlzeSvb/3kPnt6bX7kIeAIogYlx5o+OjuLpp59k3779XL5cNmI5r9fLzp272LJlMytWLL/piXGIeNu7dx9Hjx4bNeOAJEksW7aUtWtXYzQaRyx3uzFwDNDY2MSOHe/xyiuvBftI55hDUG50DI/HQ11dHY2NDRQXH2XBgu08//ynWLt2dVgNcbfe4boqSB12kuv1emhra0VVNQZaxwwkq69du8bLL/+RV199jaqqa/h8t/7+DfkadXd3hz+PPrrplvc72dBP0lTx/e/rJI3T6Rx1G1mWKSqay7e//XesXr0K0wSlsla7uglcvoIYE40Q4UAQRZT2DtSOTgSbBcFiHf+EUwDRbgNFJXCtRlfkqCr+K1fxXyobRNSEySK/H01R0FwuPfzF50PrcyGYTWiS3J9gQ9PAHxhSVu1zIVrMugr7Ft6/9zFxCM3HRIsRyWbG3zHM+FRT8bc7UQMK4mQ0eRbAEGUb0YZC9Qfwd/XqCWzEO1//UJ/d0ebk1d98SEnxZWLjI4iMtqOpGl63NxyCZHNYSEmLp7qyCVEUSUyOIa8gnVNHy6gsr6e5sYOihXkgQF+vB6/Hz9Ur9TTWt4ePF5cQSUxcOuagN4oj0sZn/uJhcqalcXjvOX77b+8TGW3nkccf4KH187DaTHg9fnw+Pza7eZDKRZZFbHYzDbWt+Lz6WF2SxLC/jB7yL+vhcwKEwo88bh8ej4/O9h7On64MhwtpmsacBbmkZ94eH8CB8Hp8HNp/hhWr5jBtehayQUJRVKoqGti7qwSf18+M2VNJSesPuYpP0jMzXSyt4v3tR8iblsHi5TN1XxkhaAkQUHF29+Lq85KWmRAmnSKjbMxbVMDxIxc5uO8MK9cWMXteHgaDhKpqNDd2sO+Dk3R39WK3W0aq9h3DuIiakBdCQ0MT585dpKqyGovFzKbN60lIiKO7y4mzp5fk5IR+vw5FJXD+DGrVVTS/H8FmR54xC3FKDtpwktyWq3B2p56i2+8Fvwfc3dBw+QYvOEFP5Z04BaR+52rN2UvgWg2BxmbQNKSkBOSsDMRIx7jSxN5xqGow7GnAQFAQ9JfmTddZANkwwD8iCCXQ71lzH3g83vDA2Ww2s27dWt58cxvHjh0fdmCuKArFxUcpLi7msce23BbfkbuNgZOx6upqfv/7P/KHP7xCZWXVqH4dt3rMvj4XZ86cpbKyisOHi/nKV77EsmXLsFot415FD6kipk3Lx2Kx4Ha7hy3ncrmoqrrGokULh5hyjgcul4sLFy6OqX00TaO2tpbGxiZSU28trWpbWxsNDY0jTpBlWSY3N3dijGZli96feLtAU9AE8TqTYC24IKGBt0cPtTTHhvuggF+hr9OFwSzjiLPfFAXt6nbT2+66ccFxIjSYmTNnNps3P0J1dc2I9xBAdXUN27ZtZ/bs2UQPCm8YH+rrG3jjjTdpbx/exDyE5OQknn32GZKTk8L1nWiE+gWPx8OJEyX88pe/Yteu3bS3t98WgmY4KIpKe3s7u3fvobS0lKNHH+Xzn/8chYUFYS+YyQS/P0BLSyuqqkBw3XGgl0pJySlefPGnfPDBbnp6em4p9G80JCcnUVBQ8LFS0wxU0oyHpFm0aCHf/vbfsXLlSkwmndSciDbRevvw7D+E1tenJ7AQRDSvF0QR88rlehYo0BfNpAEhK8Fw/TCzJwT9a4LfG2bPxH+lAs/eA/hOndV9PQwGDIX5+C+WDRrTqa1teD7Yi9rZhep0orlc+M+V0tveiWA2YZg1HdOi+SDLqO0detn2DtSeHrTePgIXLtPn7NHLFhZgemChvrh6H5MSks2MHDH8Yo+mangaOtB8ATBNwmsoCBhiIhDNw9dN9fnxtXSjqRqId0dFqWkapWcqeX9bMRu2LmHrcw8SGWWjvbWbhtq2cJ0sVhNpmfFUlNUjyxIFMzPJyknGYJQpu1BDX1AVYjIZiIi0kZwawxe/toXcgvRBczpRFMLqDkGA+MQoNm5dwrKHZlF2sYa3XzvEb3/xPsmpscxdmI/NbsZqM9PV0YvfF8AUvM5+n0J3Zy82u2VwVqMhZ9j/jSCA2WbCEWFl4bJCPvflRwZtC2AyGUY07r0ZCOhKn45WJz/+zh9ZsWouKWnxdHY42bf7JCVHL5GRncQjjy3F7ugnTcxmIw9vXsLlC9Xs+6CEH/zvl1m0bAa5+emYLUb6+jw01LZSdbWB9KxEvvZ3zxERqY+BjSYjD62bx6F9Zzh7qpwf/fMfWPfIYlIz4unu6uX44QtcuVRDRKRt2EiKO40xEzUhkqak5Aw/+cm/c/rUOdxuN8nJicxfMJe42BhOnDjNH//4Jt/4xpeZPmMaAhpK2UWUC+eRpuaAxYrW1or/yEcYHA7E5GEmKAG/7p8iymAZhzGjgJ4pagDUjk7c7+/Fd+kKgqwzh5rPjyEnG+sjaxET4ia3p8iwA7iJqGswA9R9BE0dvYMm21OnTuGRRzZQWlpKb2/fsNu1traxbdt2li1bSmLiraUIvtvon1QEOHv2LD/+8U94//1dOJ3OCZtUXH/87u5udu7cRU1NDV/5yv/Dk08+TlRU1LifV0mSyM7OIioqcsTsXW63h8rKShRFuSWSrafHyaVLl0dVQQxEU1MTNTW1FBXNvaXJVHNzM83NI6dvjohwMGVK9gSE5Qk66SKbwVkDkVlgT9U9xQbdJyp4nXqKbtUH9uT+jH6AbJRZ+MRsFj8zF3Gc8mxNgwsfXuGDnx28Pac0DBwOB0888Th79uzlzJmzIz4DuqrmAx577FEefHDFuK+ppmn4fD4+/HAvx46dGPU+MhgMrFr1ECtWLL9jHiSh83Y6nezY8T4vvvhTzp07f1vUIGOBoijU1dXzq1/9F5cvl/GNb3ydFSuWYbFYJtU7PBAI0NraGiauQu3m8/k4cOAg3/nOdykuPjqh7SbLEoWFBaSlpU3YMe40Bippvve9H/Lqq6/fkz6h9wAAIABJREFUkKQxGAwsWbKYF174FsuXL8VoNE7ovSIlJmB96jGU+sZwam3BbkPOSENKSQ4THlJsDOY1K5HT00AQEOPjsKxbrZsNiyJyWiqWh9cgJcTrf2dmYHv+GQIVVToJZLMhZ2ciWC3I2VnIKcn9kz2DATEpESEyAgkwzJze/5sgIEZG9PtFGgxISQkIDrtedkYh+hJ7sGx05F0PObmP0SFHWDHGBa/p9e8mRcVT10qg143kuPvKgOEgR9kwxkbgbWgfMg3RAgrexnZUt++u1V/TNLo7+/D7A2RNTSY2LgJV1airbqW2uoW8At2LzGCQSUmP46M9Z3BEWMmakkxUtJ2YuEhKz1Ris1uIiYtANshMn5PN3p0nuXC2iuxcPf20qqp43D6QxPAj53H79FTaVhOOSBuz5+XS3tJN6ZlK2lq6AY2oWAcFM7MoPX2Vyiv15E/PRNM0Ll+o5lplE6vWF2G1jV1BGBMbQcHMLMou1NDU0M7UvFQkScLvD+D1+DCPQKrdDAQBJFlk9rxcHtm6jB1/OsSv/u87+P39PpdTc1P57BcfoWjRtEFjKk3TSMtM5CvffJLY+Ej2f3CS97Yf0e08CHZhoojdbiG/MDNMLoWySU3NTeOLX3ucX760nYvnq/g/P3odgywhG2TSMhL49Ocf5sCHpzh94spdH1+Ma+Te2NjMSy/9krq6Bp7/zFO0t3Vw+PAxVFVFlEQiIhyUl1dy+vQ5CgrzkdBQ29uQ8vKRFy0FWUbr7cG/awea0wnJqUPNAZNyYNnzNxcXZrKCFGT/Agq+U+cINDRh27oRKTUZBFAamvF8eBBvyVks6x6cvIbC+h1M0LlH/04D1JDK5iZvHEUZ2raiNDQc6hMMr9c7aBBtNpvZuHED27Zt5/TpM8NO1AKBAAcPHub48RNs3LjhnlfV+P1+Dh06zHe+810OHToyqj/HRCEQCFBaeoF/+Zd/paenl89+9jPExESPm6yJjY0lIyODqqprI4QqeLl2rRqPx3vTISS6qWUtDQ2NYyazXC43ly+X4fP5bsoINuRV0dDQQFtb+4jlYmJiycrKnJgsJ5YYiMyGtlKoOwTReWCNDyptBD0blLdLz/bUUw+2BIjIBGGARNcoEZ0aSUxa1E0RNVFJEcimienHQ+1VWFjI1q2PUV5eQW9v74jla2trePPNbcyZM5vo6BEM84dB6J6pra3jjTfepLOzc9TyGRkZPPfcM7fdEHUkhOrX2dnJb3/7Mi+99HOuXaueMBXNaHC53Ozf/xFtbe1885tfZ8uWzdhstknT3wYCIUWNykAlzUcfHeSf/ul/c+JEyW0JGx0NJpOZxYsXYbPdWljlZEGIpKmsrOL73x8bSWM0Glm2bCn/4398iyVLFt8Z9ZXRgJwzBXlqdv84SxCGkB1CVCSmZUvC34uxMZgeXNr/d3IipqSE/u0kESk1RSd7QorF4G/G2JjBK/LRUZhXPciIi28DthUiIzCtXDGmsvcxOSFZTJiSYxFkEW0YU31fqxP3tWZMSdGTMopAspqwZCbSc6Ears9QpWq4q1vwd/TcNaJGFEQyshOJjLaz483DtLd24/X4uHKxFpPJEDawFQSBlLS4sB9MenYCRqOBKbnJ7Nt1ksXLpxMZZUMUBYoW5vPQ+iLe21ZM+eU6klNj8fn8NDd2Mm9RPo8+vRyDUaL8ci2v/HoPsfGRxMRG4HZ7OXOinJTUWDKnJCEIAhaLkUcef4Dqq03824+3M7NoKoqicubEFdIy4lmzaQFGk2FAiBPB+g6eReqB6wKOSCuPPbucf3/xbX7yndcpnJmF2WKkq6MXt9vL57+yKWxOfKuIjY9i45alZE1NYdX6+RQtyOdE8UWqKhpQFJW0jATmLy4gJz9tiLJHVzzDlNxUvvrXT/Hw5sWUnqmkob4Vr8ePxWoiOSWWvMJMcvLSwiql0LayQWLJspmkpidQUnyRyop6lIBKakY8C5YUkpmdjM1hITM7mYyspLuSIj6EcSlqLl4so7Kymi9/+fM89thGdu78kGPHTobLREdHYrFYaGhoQtNUEEXEmFjUjnY0ZxeYzGidHUDQTbuvT5d+msxoom4CrJkdYB7G72ac0AIB/FerMRbmYZw1HYIxkFJsDGprO/6KKjR/QFfaTEZIsm7uO4CnQVPRvJ5gaMFN7FPTdLWSdl1nbjAFSaH7AAYpakIvtdzcHDZu3MDly2W4XMOHWTQ3N7Nt23aWLFlCXFzs5FZrjYCQZ8zhw0f4X//r/6O4+Ni4Qp1C2UhC/9djQoVwxpeQt9VYJ3iqqlJTU8uLL/4EQYDPf/7PiIiIGFfbRkVFMmVKNgcPHhpWpaBpGvX19XR1dQ7vtXUDhAiTy5cvj5gdbDj4/X4uXLiAx+O96Yw9fr+fysprw5oIg37/JiYmkJqaOjH3omSC+BkQ6IOuKmg8pitsRN2HDDUAAY/uZWONh8R5YO4nMAxmA7EZ0UQk2INzgnHWUdMwmGVkw8QRzYIgYLVaePTRTeza9QHFxcUjymG9Xh+7d+/hscceZdWqh8alqglte+LEyVGfD504fpgFCxYgSRMf1tJP0nTxm9/8jh//+KfU19ePS12n9wcioiiFM78BKEoARVHH3S8EAgHOnTvPv/zLv6JpKlu3PobVap0U/a2iKLS2toXJGF2JfJLvfOd74yJpQsTqwBXE0OdGSExMZPbsWf0h6PcwbpakWbnyQV544e9ZuHDBHSFprjdRH8MGo/4dihjVAgoQ9OiQxKFeHcMdazyE92Q0mb2PMUEQBJBFrLkpSBYTAf/QsWmgu4+e81VEzJmKaLlzXmZjhWg2Ys1LRdprQOkbuiDobezAVdmIOT1OnyfewT5e9zrVyJ+ewRe//hj7d52mpPgyCUnRPLxlMV2dPXS29wQXZiEtM4F5i6dhd1iIjY9ENkjMmDuVOfNzmbswL5i1CKJi7Dz/39aTk59GSfElLl+oxmg0kDklkYJZukeLIAgkJEUzNS+VK5dqqapowGgyMGPuFB5cM5epeanhOuYXpvP//t2T7N15korLdQiiwKLl03loXRFZOcmIokBCYjSFs7Kx2swYjDL50zNJy0xAEgXiEqKYPicbu8OMJOkKl7/61tMc/PAsFZfr8Hp9RMc6mDs/l9i4cUS63ADpmQl8+RtPIooCkizhiLCSmZ2EEhxfiaIQbtvQuV5/fQAio+wULZzG7Hl5+tgsOD8QRGHQGGng9iGyZkpOCplZSSjBscfAY27YvIR1jyxGlu/uwvu4Zucd7Z3IssT0wnwsFjPSdS8MUZIQJZFAaDIk6KZ7SulZ1JprOiHj7Aa3G7/XjSDJYDJhWP4QQly8bjA8cIeadh3PH/pr+Is1BKqqK2YGMmGCCLKEpqqTws15RMhGBKsDbSBToyrQ132T9dbDmzRXz+CU3wgIZuv9jE8D4PP5hpATVquVTZs2sn3725SWXhh2sOz3+zlw4CAlJSWsW7f2lvxO7gZC4Y2nTp3in//5X8dM0kiShMPhICkpkZycqeTm5pKSkkxUVBQmkwlBEPD5fHR3d9PY2Eh5eQVXrpTT2NiI09lzw1AhnUhp4KWX/i9xcXE8+eTj4yI2bDYbU6dOwWg0Dusxou+/kfb2DjIyMsa834Hwer2UlZXR1zd8aNxwUBSFysoqOjo6bjrjlNfrpby8fMTJX8hI2OG4dfL7eoTN5c3RkPoAWOKhu0oPc1I8QZNhCUyR4EiHmHydrAlm5tOA5PwENv/tKmIzom9uxUIAa6SF+OwYzA4zExMaqp9rbm4OTz75OBcuXByVkKupqeWNN/5EUdFcYmJibkgqhvqS6upq3njjT3R3d49aj5ycqTz99FNERt6+AdON6tbX18err77GT37yszGTNKIoYrPZSExMJCdnCnl5eaSlpRIdHR02c/X5fHR2dlFfX095eTkVFVdpamqip6f3hqSNqqqUlV3hX//1+5hMJjZv3hTub+4mNE2jq6uLvj4Xdrudioqr/PCHL3LkSPGIz6meVVMOJmaIwOFwEBMTQ0SEI9xWbrebzs4uOjs76enpwensweVyBVOea4P2lZ+fx5Qp2ROjoruDGEjSfO97P+C1114f0dQ/BJPJxJo1q/j2t/+eefOK7un05P4OJ92HS/E2tmOfOYXIxYX3iZX7GAxRxDolGUNcBAHnUKJG8wdwniwndtUcrDkpk24BUZBEbDkpGOOjcPcNDeFWet10HS8jYl7uiF48Ew2zxciKNXNYtKwQVdGQZBGjyaAvMigqpmA4UHxiFF9/4RkEQcBsMSEIMH12Nv/0oy9gNMphAkbTNGLiIlj/6CJWri9CVVTdWNkgYTAawga+CUkxPP/f1uP364sYgiBgMEgYTYZB5IMkS+QVZpA1NRm/P6A7gRhlDEZDmOSY/0ABcxbkYjIbEQT43Jc3Ikn6ecxblM/MuVMxW/TzkA26x05Ofip+X0A3rZZEDEYDhtu0KBZ6NxlNg+dJskEeFzExsB3GO+cKbSsbJORh8liNty4ThXHVwWqzoqkaHZ1dQwZqqqrR0tJKb08vCfFxwQYQEJNSMaxYNXhHA80mZRnBMlTSFt6/4gevC1xd4O3Tt5WNYI0Cix1kc38g0EC2TJKQUpPwXy7HMCUTKSlB311LG/6LV5DTkkd0Gp8UMBghIlaf6ITkgKoC3a2gKmji+Bg+TUMnrpxtMHDyLYrgiNGPdx+APnkYOKAOtfO0afls2PAw5eUVIyoYGhoaeOutd1i4cCExMWMPfbjbCA2Iq6trePHFn3H48JEbkjSSJBEXF8eSJYtZt24NCxcuIDU1BavVislkGhT+FSKBQil4GxoaOXbsODt37uLIkeIbZkrS61bNT37yM9LT01i2bOmYw8t0smIqDod9RDPY1tYWWlpab3oQ09XVRVlZ+QgpwEfmVltaWrh2rZrs7KybOq7L5Qr76wwHg8FAQcG0sIHm7YY+6ACMkZA4RydjfD0QcOknLZnAFAEGK4hBE099Q9A0rJFmMufcmply8rQEHv/Hh7FFWydUpW82m3nkkQ289977fPjhvhHv15DPzIkTW1i7ds2YBg8ej4edO3dx+vSZUZ8Dq9XK1q1bmDVrxh0ziQ1loXrppZ9TW1t3Q5JGEASioqKYP7+IdevWsWzZA2RkZGCz2TCZjIMmzqF+wev10tfnor6+nuLio3zwwR6OHj1GR8fo/YKuZCvjhz98kYSERJYuXXLXw041TQsSKU4kSeLf//2X7N69Z1hPGkmSiI6OYtq0fObPn8/MmTPIzc0hOTkZi8WCLEvh+0dRVAIBP93dTmpr66ioqODixUucO3eeioqrdHV14fP5MJlMzJ07+46FxU0U+kmaSr73vR/w6qtv3DAFd8j8/4UX/p7Zs2fd0yQN6Eax1rx0+i5V46lqInJRQfi3ifCLu5fb6pMMY3wkjulZeKpb0K4PHwLc1S10fHQeU0osktU0eA52FxEiLcxp8dgLMvDUtg6pv6ao9Jy5Sm/pNaIWTUO7AyrS6+sIuu+XfF0GIFmWhpS1DVPGcR3BNIggGIX4EAQwmY2YbrAuqZMeOqFkHkE1ZTTKGI39c96BoUA6qTN4PiwIQvDY9+eGdxtjZioEQSAvbyoREQ5ee/UtIiMj6OnpQ1FUent7uVB6iT/+4U0kSaKoaJY+uBAExNQ0SBkwENc0tI52MBoRHBGhnQ86lp5iUIXuFqg7D41XoK9LJ200LbhKa9XTdqfPhMQpaAbL4GwjBhnTvNkoNfX0/u51hEgHAqA6e5ES4zDNnztpnewF0LOnxKagma26igZAUdA6mhA8LrDfxMPjc6O1NwZ9boIwmCAuFUTpNvbbk1ipNAb4/f5hSQq73c6mTRt5990dXLx4adhtfT4f+/bt48yZM6xc+eA9kXEjNODr6uriV7/6NTt37rqhJ43VamHhwoV87nOf5aGHHiQhIWHEQXE4jaQoYjAYsNlsxMXFUVhYwIYN69m1aze//OWvOHPm7KjkkKqqlJaW8m//9h9kZ2eTkZF+Q2IlxNpPnTqFyMhIWlpahy3ndrupqrpGIBC4KZ+a1tY2KiquDplUCoJAcnISgYBCS0vLkO06OjqorKzkwQeX39Tqd1NTc5hgGg5Wq5Xc3JwJDYEQgqSLJshgdOifYdSPQ8j02/RcGC0G4rNibsu+RkLoHk5PT+eZZ57mzJlztLYOfy8B1NXV8+ab25g/f96oE+bQdbt2rZo339w2akiHIAjMmDGdrVsfm5gMXsPUTQ95vsRPfvIzrlwpv+Hk0Gg0MH36dD772c+wceMG0tLSMBqHhp0MJGpC/YLdbichIZ6ZM2ewefMmdu/ew29+8ztKSk6O2h+pqsqZM2d48cWfkpSUSG5uzqBj3A04nU5aW1s5ePAQr732+hBfI1EUiY2NYdmyZTz22KMsWrSQ5OQkLBbLDd8ZKSkp5Ofns2rVSlwuNy0tLVy5coUDBw5SXHyUtrZ2Fi9ePOHGuROJ0L139WplUElzY5LGYrGwceMGvvWtv2XmzBk3RdiNhYS8UbmBxxxruZEgmo1YpiRjiIscJBbUNE03Wm1ox9fUgSCJmNMTMMRFonq8uK42YMlKDvt6+Jo7CXT0YMnVQ2C9jR14G/SMNaa0eIyJ0YOV5/dxT0GymomYn0vnkYv424e+Q1SPj469Z7DlpRG1eBrI0gRpT28Oks1E1JICuo6XDVt/X0sXre+dwJKRgCk1Do2JUQVdr0y8j/uYDBiXpCQ7O5NPffpJXvrZL/naX30r7B/xnX95kT6Xi96ePv78z5+noCBXJ02Ge0kFAihlFxHiE5EiIoc8DJqm6cqR5gq4sBdar+kEjRByQhJ0EsfVBV2N0FQOOYsg9wE0s30QWSMlJ2F9cjP+S1dQGpoAAWPRLAyF+UjxccAkfRhDdYpLhYiYfqIGDTqaoL0R7JFBUnwc9e9qhda6wdfFFoEQn6aHhI236x7u2Jqqf+5h+P1+AgFdoRAiAkLtPHPmDNauXcPVq5UjTh5qa+vYvv0diormEhV182l67yQCgQAHDnzEH//46g3j/yMjI3niia189atfpqBg2iBiY6T7cbiJmsFgID09neef/xR5ebl897s/YN++fXi9I2dD8fn87NnzIW+//Q5f+MLnxxQCJQgCSUmJJCcnU1FxddjBs8/np6KiAr/fP24/g1AIU1vb0Im7LMs8+OCDdHZ28sEHu4cQOW63mytXruDxeMY1+Q754tTU1I4ahpOYmEBKSsqEE4bawH+pCmiBflJdkEEQg54LYx9gDblOGoT8/IfaO9yZftxoNLJmzWreeWcH7767Y0QlU0hVc/x4CevXrx21/T0eDzt2vM/58+dHVY9ERETw1FNPkJeXd8dCWjo7u/jtb1++YRYqAIvFzOrVq/jGN77GwoULsAxQyo63X8jI0PuFWbNm8tOf/h/efvudUU2cfT4/+/bt4/e//wPf/ObXiYiY+LCw0dDZ2cnevfvZseM9mpoGy/mNRiOzZ8/iz//8czz88HqSk5MGZWQbm0pQQBQFIiIc4axuK1c+SG1tHVVV15g/v+ieC70N4XqS5vXXb0zS2GxWNm/exN/93d9QWFhwSySNp9dHR5MTd49XD2GwG4lKsGN1mBkYjO/t89HR1IO7x4tsEIlKdOCIsYI4ICxUA3evl45GJ54+H0azTHRSBLaoUPrd0RcZADQhZPQ5oJ6qRt+Fa3TsPolkNaEpKk7pMnGblyCaDXTsKiFq+SwiFuSjBRS6Dp1H6XFjzkzEXd1Mx56TCEYDWiCAdqSU+EeXYs5KmqjI0fuYQAiCgCaCY3om9umZdB6+MNSUF/A0dND02gFkuxn7jCwIqkFu9T0y3HhqPPvU6y9in55FxNypdOw/ixYYqqpxniqneXsxyU+vwBAXedvImkH1Dz6ziMKkCxH7OCHUx6uKnojobofohuqjKCqiKIZDzybL9R8XUWMyGdmyZQNxcTG8+84HnDt/gcTEBLq7neRPy+WRjWtZs2YF5vY2ArXXhiVqNEVBvVqBHDVMWIgWTBPdWQ/nPoC2ajDbITYPopLBbANECHihpw3aa8DZCpcP6tme8h5Ak41B72rQRAEpKQEpPhaCE2/kUIYjLXjISfww2iMR0vPRWup0sgqgtwut6jxCUhaYxuaCrmka+L1oVaXgHJCiWJQQUnIgMu7m6ifKg9LsAnp6de/wYUH3ChRFIRDwD3tv2O12Hn10M++9t5Py8vJht/d6vezevYennnqCBx5YMqlVNf3+GDX8+te/oa6ubtTyDoeDT3/6Ob75za+RmXlrmYRC25nNZh54YAn/839+G4/HM6LpbwidnZ28+urrrFz5INOnFw7a10iw2Wzk5eWO6BMRCASorKzC6/VitY49DlrTNAKBAOfPl+JyDQ2rMhgMLFgwj7q6evbu3Tck/EFRVC5dKqOnp2fcKglVVamurh6RWBMEgbS0NJKSJjBdfMhHTFP1kKfeenC1Dgh9MoIpCuwpYIkDyTimPjd0X6oBFXePl75OF73tffjcfiRZwhplwR5rxRppwWCW70g/Hpp8JScn8dxzT1NSUkJ9fcOI5evrG3jjjTeZP38e8fFD+9jQ4KCi4irbtr01qveGKIrMnz+PTZs2YrFMvJ9Y6L4+cOAA27a9NaKBeggmk4mHH17PCy98K6xmgJsb6ITa2WQyMW9eEf/wD9/GYjHzyiuvjeoB5XT28Morr7No0SLWr197V0OgWlpa+cUv/m1ISKfVamXdurV84xt/xbx5RWGi+WbbKQRRFLFareTn55Gbm/OxIGm++93v8/rrb96QpLHb7WzduoW//dv/Tn5+3i29b7taetn38knKjtXg6fXy/7P33vFxnfeZ7/eU6R0YDHqv7J2iRFGURKpYskRJliXFSRyn3PXaTtYbJ/Hdm/3ce/+4u1l/fLPZezcb7002seN1i6wS9V6pxiqSYgNAAEQjep/B9HPO/eOdGQDEDACSAAk5fj4aARyc8p72nvf3vM/v+RkG2FwWtn+hidse34w55eEwPhjkgydPcf7jTsLBKIoiU1zn547f3ErN5tLMEHOoe5z3f3GCtuO9RKfjqGaFirWF3Pnb2yhrDGRInSuFNh1l4oPTWCsKybt7O0Y8wdDT7zN5+Dz59+7AWh5g+uxFnJtq0IIRIhcu4du7CUPTmPjoDLLdgvfWjejxOKMvHiL4aSuWsgIk8yq2A/g1FoTJ5yJ/3xamm3uID2WZvNF1Que66fnh6xQ/thf3lloU+wz5eE0TKJqGNh0FSbpqHxmTz4n/rq1MN/cQ7R2Z93ctHGPktWNgGAQO3Iy1JB9Dmennrqn9iSTJyWnCFwcwdB33ljpky+rMuPi8Q/Tx0HKum0/eP82td26irrEcVkgltVT0dA7x+ouHWb+5hp23rEVRV8879IpSnwzDwOGws2/fXnbu3MbU1BSJRBJFkXG5nHg8blRZJnHyKHpbK5I3bz5Dr+sY08Gs2TEGQCIGHUdhrAd8JbDuDgjUgtk2QwoYOiTjEByG1o+g86RYp7AG8ivSDRZkjWGAoohPugnjk2h9A5gaa1dveW4AkxmpZiNG+ymhogHQkhhtJ5HK6qFmI4a88IA4o1Dqa8doPS7OWxp2N1LtxiUTPvOgmsHmmGvCEQ1hjA8ildRed4f25YJhGMTjiXlpvGmzqk2bNrJv3x10dXVl9R0AQXw8//yLbNy48aoqCV1PxGIxXn31NT788OOMkigbzGYz9957N9/+9h9eM0kzG2kjza1bt/Dtb/8RPT09tLd35Fxe1w1Onz7DK6+8Rl1d7ZJUNTabjYaGBlRVzUrU6LrOwMAAo6OjV1RWGYRPzPnzzVkVVm63m7q6WpxOJw6HY979ous6HR0djI6OUVRUdEX7jUajXLzYmVOBpCgKlZUVV3w8VwJB0iRhsguGTkF4SJTkznT8hlDrmV2Q1wD+DWB2Lpgjnx5IhcbCtH7Qwdl3LtDXPEg0GEPXDCRZwmRRySvz0rC7mvV3NVBQnZeZmVlJpO/V227bwx133M6TTz6VM10v7e1y5MgR7r33nqzEQTQa5cUXX+bMmTMLpknk5eXxxBOPUVlZmWnHSiHdjqGhIX7xiycXJKNA3Gc7d+7gz/7sT66ZpEkjva4sy9TU1PCd7/xbRkdHefnlVxdMj+zs7OSnP/0ZW7Zsorh4eUqIXg0SicQ8JY3NZuWBB+7nz//837FmTdOynKc0Lk8lW67tXk/MkDTtKZLm2UVJGpfLxaOPPsJ3v/un1NXVXhNJY+gGzZ90cfTl89zyyAaadlWSiCUZvDhGfqknM3CPheN8+MtTnHizhV0H1lO9sZjxwRAH/+kEL//3j/nK/3k3BeVepiejvP3jY3ScvMTuRzdSUl/AUOcY7/3iBK///WG+/O/24Sm4uhRGPRIjPjCGZ/c6VI8DdB1LeYBway9IEvY1FYy+fJj4wDjxoXGQJazVRejRBNHOAYykRnIyDBjompbya/x8p6z/S4YkSRiKjHtLLXl7NzL04iH06PxxgZHUCJ3pomfsJfLu2ITv1vXYyguQrWaMK4hLDU3HSCTRpqNEe0eYvnCJ6eYeXOurKPjiTVfs/5lWBTk3VOO/Zzv9T76PFpo/8ZUMhhl65QjRSyP4792Oa0M1qtuOpCpL92xKEUtGPEkyGCbSPcx0ay/BzzqIdA7hvakJ1/oq+DVRs3IwDDrb+nn9xcNUVBdR21B2gxU10N83ynO/fB/DMNh2U+Pnk6iZDUWR8XrdeL1Z5MWGgeR0od5yG0ptXSqlZhaSCRKHP87I7uYhOAqDHaBaoGkPlG0ARZ3D9xiSIoib/HJYcweExmC0R6RJ+Uoz5EUuaP2DxD45hlpdscTy3EbmHTavK8jZN6SqLF3298xxLHJTZkw6AxVI9dswpt6CREqpMjmCfvR1ZNUCZXWgmjOdlHR5k7QE9HeiH3lNpE2loahI1eugtB6kqxzcqCrviP61AAAgAElEQVRSXhFG59mZSlKxKEbHZ0jljeD1Z45/XruyHO9qgWFAMpmAGZvqOfB43Dz00IO8/vobXLzYmXUb0WiUN954k0ceeZhdu3YCq+sYYSYg6+npTc3oL+yP0djYwDe+8XWqq5e/mkg65WHv3j089NABfvCD/y+n8S+IKjSvvfY6jz76CDU11Ytu32QyUVNThcvlymkEPTIySl9fP7W1tVd0bAMDg3R2dmZNWykqEqlH6Uou4+Pj85YZHx+nra19TvC2FIRCIS5evJgzXcZqtdDY2HBVnjtLQcZLbKob+j6B2KRQz1h9YHIAEmgxiE1AdEwQOboGRdsxVGtWlX36ngwOT/P+jw5z9NnPCE9EMFlN2NwWTDYFQzOITse5eLyHrlOX6DjazV1/tIfKTSVXPUN9pfD7/TzxxON89NHHOfsAgP7+AZ566hl27txBQUFBRvmTDkpbWlpTaT25lSKqqrBnz27279933XxHkskkH3zw0YKVitIoKSnhG9/4Olu2bF52FUuaHK+vr+Nb3/oGbW0dnD2bvepeut0HD37Ahx9+zMMPH1g1ZrKqqrJnz61897t/ytq1a1ZMZbkajhXS7Vh6W2ary0S60+Ikjcfj5vHHH+NP/uSPqampXpZzmkyIClpOn51AVR52t4WGnRVIspSRw49emuLkWxeo21rGrgPrsTrNlDXpTI+HefVvD9F1egB/qYf+9hHOfXSRHfetYfsX1mC2qpTW+xnpneTQ82fobxtZkKhZMPCUJRGcJkTpbsMwMDQNSZWRZAlrRQDZaiLc0k1sYAxrRSGmPDfJYBjZZsaxphL3zjVIKUWC4rAscSz8q4VFg/t0Kkx6LJ/6t5HUcq9rCCJDTySRdDkzaSzsGwCkRR+Nq72PVZedgvt2EO0ZYvLYhVRp98ug60R7Rxh46gMmPjmPa2M1rg3VWEryUT0OVLsFyWxCSqX/oOvo8SRaJI4WipCcChMbGCPSMUD44gCxgTESY+JZtZT6r4nvU+wW/HdvJXpphLF3T6HH5pPyejjGxJEWwm19OJrKcW+tE1Wv8t2oTiuyxSwqSEqCfDWSGnosgRaJoYWiJCemifaPEukYINI1SGxwguRECD2eFOskk7/mLFcY6fLhFdWFlFYEMn3rDYVhoGvGipi0XyuW3DMbhkEkEmVsbByv14PDIeRt8zxmAKVhDZLJRFarapMJpa4xa6UnAKbHIDIFzjwI1AhC4fI89kybAJcfCqphpBtjsBPDXYehLMCEGgba4DB6JJLdQ2fW8c7sJPW7rqc+WuqjC/+YZJw5T7YhymBLoUmh5JEVQVjJCkbKZFlwAGIws2CnbLYird2FMdwLF0+n/B906L+IfvAppLU3I1WtA4cHTBaxfUOHRBympzB6mjHOfgyD3WJdUvsNVCBt2CMqZ10tFBWKa8DyCYRTQb6hQ9d5jKOvI224FbwFol1p1Y2uCzNjLSnSpExmsDpTp2MVPKwAGCQSyZy5t7Iss2XLFu6443Z6e3+Wc4a3vb2Dl19+hQ0b1uN0rrz559UgPet/6tTC/hgOh4NHH32E7du3rWhKgdvt5uGHD/Dqq6/lNGwGoUQ5d+4cR44cpbKyYsE2pb8vLy+noMCf0wR2bGyMvr7+TNCwlPQcwzDo6emlt/dS1v0WFxdTXFxEJBIlECigp6dn3n0VDIZobm7mvvvuvaJgY2oqSGdnV87rZrOJVIgVTQFJTMPQaYiHwL8e8teIctxSmnAyIBkRZM7ApzDWAs5i8NbM6gPnQktonHmrhcNPnUJWJHY8spHamyrxBJyoFhVd0wlPROk7P8jpN1toO9yFzW0l78/34w5cQ3+2REiShKIo3HTTDu699x5++MN/zOlXlUgkeP/9g3zyySHuv/++OURcOBzmxRdf5uzZcwsODgKBQp544nFKSq6fQmR8fILnn3+R4eH5EvTZsFgsfPGL97F//50rRgjOnO+dPP74l/n+97sWDOKHh0d49tl/Zs+eW1c27W+JkCRhZv6Hf/gt1q9ft6pTYZcLiqKgKEubkRR+WwYdHUJJ8/TTi5M0Xq+Xr3zlcb7znT+mqmp51J2SLFG/vYyaTaW89/NPaT3SzdrdVdTvqMBf6hFmu4ZIjxrqHkfTdJ78j2+JoNCAsf5JQhMRJkdC6LrBaN8Uo5emOH2wg8HOsYzyeLBznOBYmNB4JNdcUKY/MBIaWiiKHhc+jVoogmy3otit2KqLmT5zEUtxPnosTqS9H8eaCiSTimJSsTdVMHW0BUM3KHj4ViSTguIQ68X6RjGSGrLFhB6Li+qfv9q35DwYKR9NbTqKFokL8kXTxScV3OuROHo0hhaJo0fj4mckRnx4kvhI9oktPZ5g/MMzxIcnUWwWFJsZ2WpGtplRrOJ3xWpGMqtIioKkyOKjKihOq1C3XEUqryRJGBjYKgIU/8YdJENRps93Z60CBcJgONzWR6RzkJE3P8Wc78aU50J12ZEtJiRVFrxUIimIjukoyakwifEQWjiKkdAwNC0T+khmdcGYakntNwzMAS/Fj+9FC0eZPNySlaxB08U1GJ1i8lgrJo8TU4Ebk8eBbLMgp4QAacJMj8RJTguSKTkxjR5LCH8mTZ9LyvwK98uZdHJ9howQ8cx8P5a0B2K6X0330dnWSf9NkljysoZh4HY7cK91ICtz959OjdJ1HVmW5vXtM9s3sqb46rqeEWxLkpy5pLO3P3c7iwsJbjSugKiBUyfP8IP//kO++tXHufPOPTnzoKXLjfyiUYzpkKj05HAiBwI5ykELLxW0BFicQlWzAIQPjQw2F4YkkWxuJvzuJQwl96yjYRgYwRDyUkonR0LQdRZjekoQH8m4+JmIQTKOkYiL0uHDl/l6xMIYR17FcHiQTBaRImQyz/1ptiD5y6CkJmep7YwhnS+AvONu9FgY+tpniKKhXoyJFzHOfYKUXwpOL6gmQYJMT2KM9sH4EMQizPSmEuQVI22/GworBdt/NfnxICpTFVVhlNRC+ykyJsLxCMbZjzD62pACFaJdiiranIhDPIoRC0M0jFS1FmnLnaL61CqB6CQWNs70+bwcOPAgb731Dt3d3VmXiUajvPrqazz88AG2bt0CrCYySmB0dJQ333x7UTVNQ0M9DzzwxSvyb7lSpM/NmjVN3HzzLlpbLyw4mz8xMcGHH37E/fd/AZdr8fSykpISCgsLOX++OWtgHA6H6erqJpFIYLEs7X5MJpNcuHAhq6GvqqpUVlbidrsxmUzU1dVx4sTJef47sViM1tYLhMNhPB7PkvZrGAb9/f2MjIzmXCY/P4+KiooV9KswRKpTZFiQL4VbwCz6/vQMomEYYDaJst1aDPqPwlQPuCswZFPW2CAyFeX8++0Yms5tv38zux7bjN1rE/dHagXDgMY9NVRvL+f5//QWFz/tYaB1GHeB87oFHF6vl8cee5R3332P5uaWnMv19/fz1FPPsGvXTQQCgQzB19zcwvPPv7Cg/4vJZGL//ju57bZb5xjOrhRmV3o6evTYomqaiopyHn30kUx63Ur2b3a7nQcf/CIvv/wKhw8fWVBVc/jwUT777DMCgX03nBix2+18+cuPZq7hansHrASsVgumrGO8uZgpwd3O9773f/P0088QDOY2jQbIy/PxW7/1m/zxH/8bysvLl1XdGajw8ej/egfNh7o49+FF3vrxMQ69cJa7vraD9bfVIqsSyYTov10+G26/I7Nvt99BzeZSKtYIcjAZTyLJ4M6z4/anFIap5dbcXElhtW/hvko3CLd0M3WslWjnACgKw89/hGtLPfY1FXhv38TYG8cYfPJdMAwsJfm4dzYhpYJUe0MZk5+cxZTvxlpWAJKEbDXj3SvWG372ICgKslkl/94dKM6rTIH/HEOLxBl++QiTxy+gRWLo0QR6NI4eTwhDW10XqgxdB93A0I3Ud3p2tQqCXJs8doGpE+1IslA4keWnbFKQLSZB4lhMKA4rgQd2iapM13I/KzLOdZWUfu1u+n7yFqFzXSnlVXYYSU34GAUjRDoHZ1Q/M0vM+bGSEGQT2CoLKf2du5FNKuOfnEcP56j6pxvokTixyBixgbEsbYfr2f7VCsMwiMUSdF8coOVcN0P94+i6Tn6Bh/Wba6iqLcZkUjMxZzQS542XDlNc5qeuoYxzpy/S3noJLalRXlXIrlvX4XTbM9t98+Uj+As8NK6rpOVsFxeae0kkkpRVFLDr1vW4vWKiOpHQOPjWCS4096DrOiaziTvv2UZtQ+mc9vZ2DXLw7ZM0rq1ky44GFFXOtC0SjvHu68eJxRLcdf9OnOnKdrEEF9v6OXOqnfHRIC6PnXUba6hvKsNiNc8ZL0wHI5w51UHLuW4Mw6CuoYxoNL5qeborGPkZ9PRe4vw5wdAvNnsNqZfwxDjJjw6idXagNDSh7tiF1nIepaEJyXd5SVVpRn2ixVlS9SDDEASKYaDHkhhJDcu29ZAz0DLQevrQJxeubANAcAz9yOsiZUjXLmOLZz/8l/UAWhIGOkWgMvvY0j8kWZA1629BCpSDOXe6g+i4ZCipRd79IPrhV6G3VahRMCAegaEeobi5vHO9fCArK1BQjrTzHuFNk0WttGSkFTJOH/LGPegTQzDaN7PPZAKGezFGLpGRemaakyaNZMgrWtp1vs5IM63ZMHtGfc+e3Tz5ZF/WgMYwDC5cuMArr7zKmjVNK0pyXA1EsNjK8eOfLmjeazabuf32vdTW1ix7ylM2OJ1O9uy5laeffpbJycmcyyWTGqdOnaK/f2BJRE26OsoHH3yY9XqJ6k0dRKPRJRM10WiU06dPk0jMzwe3WMw0NNRjMpmQZZnGxnoURZl3rtM+NSMjo0smajRNo729I2eQL8sS1dXVK+pPA4h0Jz0hzIJN4mU8+/6QUv2EIZvEMqoVouOiP5WzKx/jkSSjPRPklXtZt68eR5597vYAMDBZVSo2ldBwSzWHf3mCyaGgqARxHZiatLJu8+ZNPPDAF+nq6s6ZqpdIzKTjHDjwAIqiMD09zfPPv0BLS+uCapqKinKeeOKxTInv6xHkR6MxDh48SH9//4LLpb16Nm7csOJkSHrbtbU13HPP3Xz22ekFCa6BgQHeffc9du++5bqUMs8FSZJYu3YNDz98AKdz5dVeqwVWqxWzeWGPh/SsbXu7IGmeeebZRUkavz+fr33td/ijP/oWpaUly/Y+yswwyxK+Ihc3PbCODXtr6T43yEt/8xFv/8/jVG0swVPgwOm14fTaqNtezt2/txOTZdYw2gA5lX7kyrPj8NhYd1sNu7+0ccbzIKWiWdQDQRals30OG949G1Ltk1F9TiRFwVoRIPDY7SQnp4V3Vp4LxTGjYrdWFFL69QeQzarwsUnBUpJP4NG9JCdCGJqObDNjylvdPnorBSORZPpCH1PHLwgyZrmC+bQyZ6nLSyCZVDzbG3KqrJa0mVQwK6kK7s01KLb7GHjmAyaPtAiz36U0KFtMcx2R9quxVxdR+rv3YMp3M/rOSZFetcC4HFimtq/SaP1aYEBH6yX++vtPMTI8icNhRdcNRoYm8Bd4+Oaffokdt6wlPacXjcR47smDlFUGyC/w8OnhFnRdJxqJU1SST+PaCpwp0+hYNM5LT39Int9NySfNHDvUjKZpRKNxCgJe6pvKM0SNYRhMToTovjhA+4U+ersGqagqpKa+dA5JkkxqvPLcJ5w63kZdUxle38y7s7driH/821doWlvB/vt2iPZG47z96jGe/PFbJBNJbA4r4VCU5548yGO/vY8vHLgZq01MHEyHIjzz83d59p/ex2w24fE6OPjWSVweO9Fo/FpEYSuGK5qikyQJi8WC3bHEgFPX0VrPY4SnUWrrMVLpRvpAH3K+PwtRA9hcwn9melxUdrK5UjKmyx4eI+VVHo/AuCAIJF8hqrsY6+27kew5ZgcMiJ9tJvbJsSW1P62euSrkJHZ00f5kAmkJnYrouBQorUe+zYFx+qAwGA5NzqQzzU7RmrcBGexOpPImpE17oaQGFNM1s4eiXTJUNCHvuh/92Jsw0psikZjbrmxNk1bhE5FCWn63EPLy8njooQO89977OQ03w+EIL730CgcOPMiGDeuB1aGqEYbJcT788KOcqUBp+Hxe9u7dc92IJlVVaWxsoLi4eEGiRhhPXqSrq4v6+rpFz6vZbKapqRGz2bwAUXORSCSyZMJkamqK5ubWrCbMVquN+vq6VBqAQm1tLQ6HfZ6hsGEYdHV1Mzg4SE1N9ZJSrgRR056THJBlhdraGjyeFS5TbKSkz4oFclEkaVJXNom+SE/7P2WHJIGsSFgcZmyu7FVx0gNS1aTg8NmQMiUVr++z5XK5eOSRh3nrrbc5efJUTtJlYGCQZ555lltu2UUgEODcufO88MJLC/owWa0WvvCFe9m5c+d1rWA0OjrCoUOHc6ZzpeHz+bjzztuX/KwsB6xWK3feeTs/+clP6ei4mHO5eDzOBx98xNDQENXVi3tYrRSsViv79++jvr7+upDcqwGyLGOz2Rb027oakqagoIA/+IPf5Zvf/AbFxUXLfj513WDs0iTJhIbTZ0c1KfjLPPgKXQx1j6OnUkjySz1Ubyrh/Med1G8vp6yxAFmWiUzHiIUTBCp9mK0qxbV+Sur8nH6vnYq1hRRWieIakakYyYRGoNKHmmOSLtO/eZ2o3lwEnyQ8RTyOeesCYFKEZ8hl3xuA4rKhuP7lKWiyIqXquqGKi4z/zbU3YjZZ41xTQfn/ch/22hLG3jlJpGcYI76wSvKq95tK31qOV3CarLGW+in5zTux1xQz/Noxplt70SPxZTlP8/apKph8TixFPqRVZCS7LJCgqCSfA1++jfyAh4KAF13XOfTBGf7hv73IW68cZd2mmow6xUAoVA4dPMO2m5v4/T98gOLSfOKxJJqm4Q9452w+nkhy5KNzbL2pia/96/sorSggEU+SSGgUFs/E+WazygOP7uHuL97EC099wN/9v89lHTMFivJYv7mGQx+coaujH8/WesBAS2qcPH6BibEgO25Zi91hxTAMzp/u5Cd/9yoV1YU8/jt3ESj0MTw4zk/+/jV+9g+vU1lTzJYd9QCcPXWRp3/2LjX1JXz1X92HP+Chq2OAH/7gJSbGgqxG6dUVVX2qqqrA43HT03OJZHIrJpOac2CamUmdnEQuq0ByutC7UgMrw8DQcnQWLj94CmGwDdoOi/Lczvz5BsGGAfEwdJ+CwTYkiwO18RZke7EgaXIMbA3DQPF5USvK5lSCygrVBO78FekUkBUku4t5Zss5kCFrAmVItxxAqlyH0X4Ko78dpoOiZLmWUv1Ikjg21Qw2J1JhFdRsEAa/Ds9VpzvlbJdqhvotyB4/RutxjO7zEJxIpbElZ86fLHx6UFTRNrtLKGoWMX9erVAUhZtv3sXNN+/iuedeyKmqaWlp5dVXX6e+vg5bLm+mG4CJiUlOnDiZ01wXZvwVGhoarkvJ1/Qgo6SkmNLSElpaWhZUHExPh2htvcDtt+9d0CNDkkS1noaGBmw2W9bZ+HQ60djY+JIqMBmGQWdnN/39/VnbmJ+fT2lpKbIsYxgGlZUV5OfnMz4+P01qYmKC9vZ2du7csaTzHA6H6ezsyumPZLVaqa2tWVJFrGuCYhH9TXwKDE2kQ85ZIE14GhCfFv2BxbagtNtsNxOo8TPUMUJwdBpPoStTQvRyxKMJxi9N4sy34yvxXFeaJt2Hrl+/locfPsCFC22EQtmDzbTJ7UcffcKdd97OP//zc7S1tS/4/qyrq+Oxxx5debJtFtKeS83NLQt6VgFUVVWyadOm60YipfdRX1/HunXrFvRnMgyD7u5uzp07T2Vl5Q1Lf/L7/ezbd8d1Kam+WpAuFZ6LSLmcpHn66WdzPjdpFBYW8vWv/wFf//q/yvgOLff11BIaJ95s5dQ7bbjy7ZjMKtOTEUZ6J7npwXXY3eIauvPt3Pnb23j5Bx/z7F++h6/IhazIREMxnHl2vvRnt5NX7CavxM2+r23ntb87xC//09t4Ay4kCcLBGIXVeTz07dtw5uUeD1yz584SVO+LYXb/NG+9G2Ls8KtPdC4HMqScDJbiPIq+dCvuzbWMf3CGyWOtxPrH0CKxxRUqi0EW6XQmnwvXukrcm2uRlmmcmPbcUT0O8vdtwbGmnImPzzH+8TmiXUMkp6OQw39niTtAUmQUhxVzwItrfSXuLXU411chW1ePFcNywZfvYv99O0TqHYBhYDKrvPXKMfp6RoiEoxmiBkBP+SQ9/Phetu1qmvEcy6L4MnQxzjvw2B523bp+nnowDUmSMJkUFMWKzW7J2RfZ7BZu2r2W9988wYkjrazdUI3JrBKcCnP8UDOBQh/rNlWjKDKxaJyP3/uMqclpDjx2Gxu31qLIMkUleey/bwd/9R9+wYkjLazfXI1hwLFDzYTDMR549FY2ba9HUWSKSv1cbO/n3Onckz83ElekqGloqGXf/tt44/V3KCoKsH59EyaTae48qiQk/xaLGMBLbg/6QB9SPIYRiaB3dWKEp5Gc86WWEmBYXVC5CcYuQfdJiAahdK0gbyx2sVQyLkyHB9uh96xQ1dTsQK7bgGwVsw8LvYyUkiKs/jwkyyI51L5C5Ht+Z0a1sqyQhNnyEvK4M2tIqUpQNifUbkQqq0cKjWOMDsDkCESnhVGvooLVAa58pLwicPnEuVuhsp2SJAkD5+JqpPwSYSI8NoAxMSx8fpLCCA/VJNphdyO5fKJddrcgbT5nSBMKBQV+Hn74IT744EMGB4eyLhsKhXjppZd54IH7Wbt2zVUZxS0n0oOv3t5eWltbFwzIZFmmrq5+xQbHueDxeCkqKpzxacqBWCxOc3MLiURC9EULtE+WZUpLSygsDDA6mt3bZWpqiu7uHpqaGpcwI2zQ1taW1SdGkiQqKyvIy5vx7igvLyMQCNDW1j5v+Wg0xpkz50gkEkvysRgdHaW391LOc+N2u6mtrV1hck0Ca54ga6Z6wFsL9kKRqjkHhjAdnmgXPjWOwkzaU7b2W50W1u9v4M3/NshnrzXjynfgyLPP5CkDuqYTn47T+vFFLn7aS8MtVRQ1FNyQcbzNZuPAgQd4/fU3+PjjQzmvydDQML/85dMYhsFLL71KNJpbTWO32zlw4EE2bdp43UiGtFLrs89OMzY2vzrZbKiqytq1aygpKVnxdl0Oj8fDjh3beOONNxdU/YyOjnHy5Cn279+35FTG5YQsyzQ1NVJfX3fDfXKuJxRFweFwLEjStLXNGAcvRNJIkkRRUSHf/Oa/5g/+4PcJBAoy3y83VJPCuj01yIrMaN8UWkIjv8zD3ie2ULetDItd9FmSLFGzuYQn/vf9tB7uYeDiKFpSxxMopnZzCa48O1pCQ1EV1t5STV6xm9Yj3Qx3T2AAtUUu6reVY3Ov7mAw3Y9pCV0YfmYq6kkoNguq2zFvElOSZRS75do8VrJBAtlqQnXb55vjyhLKAkHfwtsV64oS5zd2Jl1ShWfNsm4zNX6SrWacayuwVxeRf9dWQqcvEjrXTbhzgMTwJFosITx3Up48c1KI0oSrnDY9llFsFswBL9ayAuz1JTjXVmAt9aO6bMJ0e5nbL5kUbJWFWIry8N26ntDZLoJnOgm39xMfGs+YQaPpGZPo1BbEf7Is2q/KyCYV1evEWpyHtTKAo6EMR10JJr8bxWbJtP9Xrb/WdZ2JiRBdHf0M9o0xPR1lciLE2OgkBQHfPLsHSZIoLs2nur4ERZnxiMm4eMwam0uSRGFJHrUNpXP8ZGYvO3u7CyuqJWQZmtZVUV4Z4NihZu5/ZDf+gIfe7mGaz3Ryy+0bKU6pBePxJC3nuglPRzl+qJn21lRhDwO6OweIRRNc6hkmERdxfFdHP1armer60sxxmUwK5VWFOF0pjmGV4YqImt7ePsbHJvjss3N8+9/8b1RVVeD2uJBnXQRZlrn//rt5+JEvoigySkMTxvAQ2ulTGOFpjKlJlPUbkAuyVGOQUh41ZetFme62Q9DXAkMdIsBXzGIZLSnImUREkBKla6HxVrA6Zsrg5YBQgChIqi3z75xQVKGoWWFcSYeQUSpJsiBjrA5hJDwv9UkS52H2AyI2cO0NTqedYQh/GUlObV0CsxXyisFXhJQ1HSvlVyPNTVP4PHaKaZXG7t23sGvXTbz00itZvV4Mw+DMmbO88cab1NbW3JCg4XKk03z6+hb2obBYLNTX1628MuMymEwqgUABqqrOSxWajWQySW9vL/F4fEmpWX6/n4qK8pyGwsFgiM7OzozJ5UL3ZSwWpaWlhenp+aWVZVmmqqoSj2dGIurz+aiqquTw4SPz7pNEIpHZ1lJUV6KUeF9OUsDn8y5bydoFYfODuxzGWqH3Q1H1yeafUdpoCaG2mWiHiQ6w5YGnknRVqNBYmN7T/WiZ1LHUTKBuUFCTz5GnTzLQOkTV1nJ8JW5MVhUtqRMcnebS2UHaDnVi89hYc3s9JuvyDnKXgvS5raur49FHv8TZs+ezGkuDuFffeecdLl68SHt7e06hpiRJrFu3lkceeei6+6skEgnOnj23YEoWiDTCTZs23hCliEhhbMLj8TA0lJ0cB5H+dO7ceYLB4A3pcxVFYdOmjfiypXj/CkNRZBwO+7x+ZzZJ873vfZ9nnvnnRUma0tIS/vAPv8nv/u7X8PtX1qdJkiVK6vwU1eSlbPOEOlmWpcwsdCbwVWQKq/IoKPcJbxPxR2RZIhqMcfFYD1XbyrB7bZTWF1Bcmy9mnVPbkJWZaiSzg53L+/NcZNf1QiKaoO2TLkrWFOIpcmVSagIP7sK3e938FSRQvU4U6/JOvkmKjP+urbg312YdUqou+1WZISsOK0WP3Yb/nm03PuNBEuqX5SQ6YG7Km2y3YK8txlZVSN6dm0mMB0mMTBHrHyM+PEliIoQWjmHEUxWRZAnZpCLbzKguOyafA3OBF3OBB9XrzFRZkpSVqxqWab9hIFtMWMsLsJbm467HHJ4AACAASURBVNuznsRYkPjIFLG+UeJDE5mKVHpcKPklRc4YNaseB+Z8N+ZCLyafC9XrEBWuTOqcc/55jEUWgpiA0Tn9aTs//9EbDPSN4nLbsVrNaJrO5Pi0SGW67P6XJLA5LKiqMuu73Co9m92CalIXXXapyA942LariRef/pCOC5fweB0cP9xMLJZk1571WFJ9jK4bhIIRQsEInxw8g8k80wbDMKiuK6aoJB9ZltA0nUg4hqoqWOcINSSsVnPKUPmamr0iuKLy3N1dvRw58mnK0V9leGSU0dGxOcspipKajUu9fLw+1Nv3oQyuw4hFkVwe5IKAqASSBRJgWBzQdBvYPXDxU5gaEuWfjZkXIqpZqGxK10HtDnAVkCEnFsFSbqBV97DOJke4jPG91rYutO3cK8FkL4y1gb8JXMVziaDVdv5WEEVFhRw48CAfffQJIyPZy9mGQiFeeOEl7rvvXhoaGm64qiaZTNLW1kYsljvtCYRPRnV11XX1yBCSeRmfz7egqgVEvzQxMUkwGMLr9S64LIiKIZWVlSiKkjVVLRKJZCo/Lbbvqakg586dz0rOWSwWqqur5wSy6QDTZDJlNRTu7b1EX18/fr//8s3NgabpXLp0KafqQZZlKioqMga0KwrVAgUbRVpTsBfCw8JUeDZRk5xOVfLzispQtpnj628e4sk/f5locEYZIUliYK4ndWLTcc68fYHzBztmAiZDnC8toaNrOg5flPf+4RCyKtG4u+a6T4hIkoTVauW+++7l5Zdf5Z133s2pUhsbG2diYnJBFZvb7ebRR79EY2NDzvSRlcLUVJDu7u5Fqz3Z7Xbq64VR9vVE2sS5srICvz9/QaJGVBO6yOTk1KLP1ErAZrNRV1eL9VdQRr8QZFlJEYwz922a+O7q6uL73//LJZE05eVlfPvbf8RXv/pb5OXlZb5fCcyMpUBZQiq2ltQJDoeIhWJIsowz347NbSUyGaX71CU+e+UciknGW+LBW+TC4rAQmY4yPRommdCwOMy4A0L9PTkYxJXvwGQzgQGh0WkMwJnvALKPE7SE2H80GEXXdGRFxlMkiOzQWBizzUR4PIKhG7gLXVicZpIxjanhIIlwAovTgqvAiWKSScaSBEemiU3HUUwy7gIXFoeZaCjGQMsQp14+SyKaIFCbjzvgwu61YSnJx1Ky8Pvlaq9VLiLKXOjDXLiwOf4VT3oqMtbyAigvuKI2rjRW4j6fTXhIiozqtqO67dgqAhiaIdQ0hpFSFhmzwgERV0ly6qcizyOTrmfqK4Ahi5QlxWHFWlaAsbFaqGn0tJpmrqIm0/501S3p+rc/GxYjXZerXRNjQX76D69xobmH3/vmF9m6sxGP18nEeIj/+Of/uGAK9lJbIEnLO/Qym1V23LKWV/75Y45+cp6yigAnjrRSWVNEfVN5puy3LEu4PHaKy/z88b9/gqKS/DkNkQCH04bVZiYSjmF3WEkmNSIRMeY0UvdLLBonmUguq9PJQtf3Sq7tFXnU7L19N5u3bFh454DD6ZgJcqJR9Ivt6ENDwkNF6kVra0HdsBnJf1nnmJ5ZAAyrE+puguIGGOuFqWHhSWMYIjhw5kFemSBoUqWdVx25sowwAJJRmOgCVzFYls+3QPgbazDZDSYbOBf358DQYeoSDJwGiwechSzVb+dXDSaTidtvv41t27by5ptvZQ3CdF3n1KnPePvtd6mqqlrQT+V6IB6P09bWTiKxcEBmNpszaU+LeVYsJwzDwGq1Lil1JxQKLVhefDbMZjN1dXVYrRZCoeyGwt3d3QSDoUVVRKOjo7S1tWc9L06nk9ramjlkj9lsprGxAavVmtUXqL9/gO7unkVNp5PJBG1t7TnTPhRFobGxAXsuQ/VlQiYV014AZbfC6DmY7IJESKQ6iYVAsYK7SqhtXCUgKRl7A5PNhL/CS3T6Kg3bEe+LRCRBfDpxLQUzrhkVFRU8/viXOXXqFMPD2QlbWPg5kmWZbdu28MAD92Oz2a77O21kZIT+/oFFB5B+fz6FhYEb9s4tLi7OBO+5MFPCfmRJJt3LDbfbTXl52b+otCcQihrhUSP+nb6X+vsH+Ou//pslkTSVlZV85zvf5itf+Q18Pm/m+9UAwzDo+rSXz149h6zIGJpO9c5K1txRz1D7COffvUB/yyDWdyx4it2s299IXrlK68EOuk72oid1EtEE2x7ZREF1Hh//5BhNt9dRe1Ml8XCCQ7/4lPxKH5vuWzvP1NQwRInozuM9nH/nArIi0Xu6H1+Zhz2/twvVovDBDw/jK/USHhc+bBvvX0thXQHn371Ax+EukIRicd1djdTuqmKofYSTL58jGU0QDcYo21DCtkc2Mt47wfn3LtB3fhDVpDDUPkLjbbXY3FZkZWXGeoZhkExqBKfCxOMJTKqCy+3IzJKvRNr+9UJa2TAxHiQRn3lXKaqKL8+Fqq78ZFha1TYxHiIei2foDFVR8Oa5MJkXTh9fLZjTRgkkWQH18+l1GZ6OEpyaRs/EvxIOpw2Xe/mKd4SCES4091BZXcTeu7bi9TkxdIPenmHGRqfw5uWuSLicQrPc4wpjTtGg9M+q2mIa1lbw2adtVNcW09XRz32P7CbfPxP/mi0m1m6opuVMF5PjIbbsaJil7DHQkiJ1U2RAKFTXl3Ds0HlxPmqKUFWFRDxJ18UBgsHwsh1xupT41OQ0ekpkIiFhd1hxuR1XpGW4IqLGZrMuWeosSRKGrqO1nCN57AiS34+Unn3TdfG5DAaIlKZkTBAGigLOfHD6BTGQ9oqRZSGdT19UscOlHsrnF9PD0PcpVNyyrEQNAPEQ9J8Ab6XwkFjsfEoyeMpFBRd36b9YkiYtVy4uLuahhx7k6NFjjI2NZV12amqK5557gXvvvfuGViIBUVa6p6dnwbLcIAidgwc/pLOz67o+Ysmkxqefnlx0Zh8gFostaIichiSJsuoNDfXY7Q5CofkpS8KEtIepqSkKCnLPwuu6zoULF3J63aRLgacVEYZhIMsy5eVlFBT4s6bHTE5O0t7eTiKRyEnkiWpdCVpbL+Q0EjabTTQ01F+XdLUZ36x8KLkJ8tdCbAISqReeYgWrB8xuUZo77WiWSuEsXVPIE99/UMyEXVM7wJFnv6GvAbPZzF137eell17OmQa5GPLy8nj88ceoqqpcgRYujomJiZz3dBqSJOH3+zMmxzdiYO90OigsDCDL8oLEVzgcobf3Etu3b7suZuiz4XDYKShYXTP11wNpRc3sVJ7R0VH+/u//gZ/+9BcLkuqyLFFdXc2f/ul3ePzxL2cqiq2m4NHQDQZahtA1g+0Pr8fmsWFxWlAtKqXriohNx4hMxbjpiS34SjyY7WYkWaJyaxnFawLomsGpl87SebSb4sYA+RU+Lh7ponxjCeN9k4x0jdG4txY5R+WZRDRJ2ycXySv3sm5/A0efFtXm8sq8TA5MMdE3RWFtAZt/ezuyqmB1WhjrHuf8262s2ddAYa2f1o86OPXSOUrXFeEr9bL94Y1IskTfuQHOv9dG495aCmryWbe/kbGeCbY9spGihgBmm2nGjHS5z6thEI8n+ei9Ezz75Dv0dg+RX+Dliw/v4e77dmF3fP4NuYcGxvirv/gp5053ZDw8yiuL+Pf/1+9TUbWECdJlwPhYkP/yFz/lxPEW8d6VoLjEz3f/j9+hcW3VdWnDryGgaTrvvHGUf/zbFwhPizGsalJ5+PE7+O3fvx+T6YrcSXLCbDGRl+9moG+U0yfaqKwuZmRogtdfPMxA3+iCRM1yPO3p90AyqRGNxInHEgQnw2iaztTENBNjIUxmFavVjGqaISw9Xgc7bl7Dj//2Fd565ShIEjt2Nc1JbzKbTey5cxMfv3+an//oDSKRGJU1xUgSTIyFGBuZZNuuJsqrCjGZVXbcvIbXnz/Ec0++j8Npo7DIR2fHAAffOoGWXL7JaEM3+PC9E/zdf3uW6aBIJVdNKvcd2M3v/usHr0hpe8XluRdtXOqCCAmdjj4yjNLYhLrzZuH5AuLK55KXDrVD8wdgc4vUJk8A7D5R/cliB1kVpMCVvriNWXVDDJ3srJk0l3DIpFrJs/6d4sFTHiuzg44Z3xZj1nJy5pDTbZ5hFS+X6c0cl3T5NnUNQoMQmxKGwbqGkT4FKY+YKyKsLveZiY7D9IiY8TaSGHr6PIhjSG/VmH0enIXgKBDXZPa+09s29DnfzfjSzDL7kmYZHGe9RlnO9SqE2Wxm3747eOqpjbz33sGcqpoTJ07yzjvv8dWvli1qfruSg9PJySkmJ6cWnTkfH5/ge9/7/g0ZKGtaclHFD4g0rlykxeWQZZnq6ip8Pm/WtAnDMLh0qY/x8dxmqmLWL8m5c+ezzgxLkkRxcTGBQMGcGQLDMAgEApSVlWWt+JNIJDh37jzRaHRBxVUoFKSrqzsnEeD1Ci+cxVK3lguZZ1c2C8LGlseMdDr9zM9adtbvJqtKfvniKWurHTOEbRFPPPEYR48ep6+v74q2oSgKt9xyM3fffdd1V9ylU1OCwSBTU8FFl/f5fDizFAS4XlBVlaKiIhRFWZCoSSTiDA0NXVdfjzSsVhter3dVkQzXAzOKGnHcU1NT/Pzn/8T/+B8/XJAElCSJ2to6vvvdP+HRR7+E2+3KfL+aIMsy1dvLGe+b5NMXzlDUEKDh1mokwGQ1YXZYUM0KVpcVa6pSVCKaYLB9mP7mIZLRJEPtI/hKPciKTOXWMj7+yVGGO0bpOz+II8+Ov2rxVC9d09E0HUmWsNjMGWLHbDdRtrEYb7EnM9wa75tkqGMU1dJB16e9hMfDGAYkwgmi0zHaD3URC8UIDoeYHguTjCZRzSpWpwXFrGBxWrB5Vp4oudQ9yN/+9bN8euQ8yaSGrMhc6h6kvLKQrTvWkCsV7POCeDxBd2c/zec6Z4LXhEY8trTxy3IgmdDo6R6k5VxnxkA2Eo5lUkF+jesHwzCYGAtyobk7peYQKT/Dg+PL+s7K87t54Eu38vMfvcH/8xdP4vY6hbqkrpjdt28kEo5dli4kYTKpqCZlCTGXhGpS5njVZoNhwMljF3jyx28RnAozcGmU6VCUf/rxW7zz+nHcHjuPfOUOdt68JuXhJRQwW3Y28vTP3uX44RZu3ruBqtriy1LCDerXlPP1f/sQv/jRG/zov7+cqVBlGAYlZQU0ra8SLZUk1qyv4iu/dze//Ok7/NV/+AVOlw27w0rT+iomxkNzPHmuBQYwMRHiQnM3U5NiUthkVtl205p5xs2LYXnousuh6yLNSdOQbDaMSAQjFkeypgynDIl5hUEAMERFp8kBGL6ISBhWweIAh0+kO7kKBHnjzBfEjWrFUE3ATEAwryNPEwB6QpAdk71CQaJrZEgSSRYBRuEGkVqVjMLQWTELnF8n1CyTPSL9SrUINYmnTCh70tuPT8NUr9iHlgCzQyznLMSQVaTZBEZ0EkL9MD0KWhQkFWw+sbzNN1M5JRGGiW6YHoKxDogFhapmtE38XZahYA24y67oEmXOx2QvhAbEz9gkjLZCdIIMQeIuFdtPk1WxIAyeFufPMMT3hesEwTN725Ex0UZPGUQmhHeFq1gYjwb7xbm0OMHfAGbX/Gs0dQliIVBMghDylGOY7MKgeJW9qNNBWllZGQcOHOD48RNMTk5mXXZ8fJznnnuB/fv3UVlZkXObKy2Xn5yczFqi+nIYhrFgZZXVgGRSI5FILNn3x+fzUlVVxYULbVmDvGBQECFbtmxGVbN3kaHQNM3NrUSj88+NoijU1dVmNYL1+/OprKxAluV5RIumaTQ3txAMhnC7cyvm+vsHGB4ezvkiLywUZNCK+5sYc4tmzxCp0qwvFsZC7Usfn64ZxMNx4uE4WlIEJiaLKmaxTcrM7lZBv6CqKrfddht33HE7v/zlU0smEEGUIP7KVx6npKQYuP7Ho+s64+PjS3reXS7niqfWLQRZlsnL86EoMgud4kQiwfDw8HVN20zDbDbd0HN0ozDboyYcjvDccy/wX//r39Dfv7Bxvdfr5Vvf+gZf/vKXcLmugaS5rF9aaDvZ+tDZXh6Xf59WQRTWF7D393cx0DrE+ffamBoKsudrO7E4LMip5Waq58Bg2wjHn/mM9Xc34q/OR9d0EpEESOCv8OEpdtP6QTvjlyap212NxZGbqDVZVSo2lXLs2VMER0KoZpW63dUoJhFgyIqMyaqmhnCiLapZwZnvoOG2WjxF4t1itqooZoWj/3gKu9dG095axnonmBwKzTh8SFJqLm9xc/1rha4bdLRdorOjj2TKXF7XdHq6B2lv7WHz1gaUz2l6y2wYs/4vfrsBLsaz5kp/jRsPI8fvywWLxcQXHrqZmvoSOjsG0DWdwpJ8GtdVMDI4wejwJG7PzHjV5rDwW39wLyazis2+sPLDZjPzxNfuErYnrtzvO0kCf4GHnbvXiudbBMOQ8hEymVQKAt55ir2KqkK+9WdfYqh/nDUbqnB55o+rTSaVm25dR3VdCa3nuxkZmsAwwJfnpKq2hIqqmeJFNruF+7+0m8Z1lXS09YFhUFVbQllFAVt3NlJcmr9sZM28i3mVF3f5iRrDQL/YjnahRZhTTU2iXepBHxpA9nhFYK+qqJu3IQUur/wkQaAGtj4IwWEIjYlPeEL41Ix0iastq2C2CbLGXQAuv/i4A+DK5/IIQdwPGgy3wKWjYn2LG5IRQRroeirlZ1Z5Vy0hiAbFJFKxhs4JEsEwQIsLssVVAooyQ0z0HBYEhGoR+0iEYfg8lGyDwBqMVElaEhHo/kSQOopJVLPS4oIYchRA9d4Zn5hEOEVaTIn2GoYgkdKVlmRZtPVqoCXE8U8Pp4gXXRBl8WnSDw/JGFnvrmRckEeRMUHAuC4r0xoPCUJnekgcb2QcRi5AQSMEB8Tf42HRhtLtGLIqSvcOnoH+U2KfqlWcl+Hz4KuG8l0YFveqJGtAGMju338nTz/9DB9++FHWQaCu6xw9epSDBz/gN37j8ZylmGVZWjFFhGEYTE1NLVrZ5fOCtBpgqXC5XNTV1fL22+9kDeBisSjt7e1ompbTRHl4eDhVuWf+fhVFob6+Lmv1JlFFqx6LxTKPKBOeGgP09PRSUlI8b7/p4+ztvZS1JDiIALakpCTjK7SSyJDOWgxkU4aMXo5nMx3oTA2FaDvcxcXjPYx2jROdjqOaFNwBJyVrCmnYXU1RQwEmi3rDDbrTQVFBgZ8nnniMjz76mM7OziWtazKZ2LfvTm67bc+SyrOvBET5zoWNjkEcp8PhuKE+W4qi4HZ7kBZJuU0mNSYmJm6IokZV1eumaltNSFd9SiTivPnmW/zn//xfMpX0FoJQPw0Sj1+DuiAz4ZMU4zVJBsU8x/9gZtFUe/SEWF6SQbHMfG9oYvyBJLaRmjzTkzo9p/qYnghjspqwOi3EQnF0TZA4No+VZDRJx5FuQiPT+Kvy0JPC+NwwYHJgivHeCRz5IuAw2UzUbK/g4D8cQlZlStcWZWaUc0FL6rgKnDTtrcPpd+IucGZ8X+cR5BIU1PjJr/Ax3DGKxW4W7XFbcOTZSSY0JFkiEowx1DGKFk9mtmVxmpFlic5jPSSiCfIrfLgKcqdJXCtisfisCoACuq4TjSbQDYN/eU/Tr/FrXBvS4xKb3cLm7Q1s2laf/kOGPJk9dpIkCYvFxJ33bsv8e6FqTyazyu13bVlw2XQbqmqLqajOnuInwZzqeumfVpuZvfu3ZPpwSZqvzAbx3ikuzaeoJG8mZM2xrM1mYcOWWtZvrkktJuLdO+/dlvl9NUz8pbH8RI2EUMGYLWDoSP4Aar6f1NkVi6iqIBiyrGrYvVC1dRZpEBaf6QlhKBwcFr/HQqIa1EinWNZkg7J1sO1Axlx4DqJTMPiZeBlX7QWHX5AQl47B8DnIrxVqGnnGhEgY5vaLl3haNSLJgjBRraCoKZPfGPSfhPFOKNogVCKyKUXeHBLkkM0n1CVIgsjJqxEfe54gapJRGPhMEEIjF4RBp6yI9SpuFvvo+QTG2qF0u1DepN/I6lVWlTDZoGSLKHc+fB66JwWRUrR5RkGjqKRL6QJgcUHZTkGw9H8K3YeybztNaMWCUHmrIGo6D4r9lN8MVi9cfF8QW4XrhfpoohsuHRfXpmQbWN3iuAfPwHCz2HfpdgzZtOoq3Wc6oqpKHnjgfk6ePEUwmD2FYGxsnOeee5477ridsrLSrMvIsrKig/xoNLpg2etfZaSrsVgs5qweOLFYnI6OiySTyazBqGEY9PX10d3dnTX4cDqdVFdXz6uII6ScKk1Njdjt9qyKpomJcdra2ti5c3tW4kHTNHp6epiayq7YUlU1RRItnxHdgogMw8CnYPdDwQYMxXrNz6ZhGBiawaXzg7z3w8O0ftgxUxVqVibl2bcvcOrV8+z+re1s/sIaLM50QHaNDbgGpH2QbrppJ/feezc/+tGPl6RQKS8v44knHrsh1YnSMAyDaDS2aEAtyzI2m/WGk2J2++Jmy7quE4lEMyTn9axcdz0r5a0mqKqKqqp8/PEnfP/7f8n5881LUjSFQtP8z//5U8rLy/nN3/wNHA7HFV8zMR6LwNAZoVo2O8W4zpSjzL2hwUSnKNKgmqFkZ8pLCzFmGW0RSuOizeCcmYyKheN0n+rD0HTsXhvr9jdidYlxmK/Uw/p7muhvHmR6PIzT7yBQ62fd/gb6W4ZweG3U31qDYlJQVFGFpqAmXxirV+XjLlw4pTAZTxIeDzPZH+TkS2eRZRlviZttD2/EYjdTvqEEq2tumpI74OSm39hK6wcdtB/uwmxVqdpejtVlZcsD67jw0UW6Pu0lv9yH3WPLHIsjz86m+9dx8XgPHYe7sDgsOP3OFeljJQkKCn04XXZGR2beb06XneJS/79I0vPX+DWWA7Or2mWr43R5H3slauylLjtDqFxZ53Gl27+WZVfr+3oFUp8k5MpK5PLy3DIfScpK1CBJM7MChoJhtgnlDPngKxWpSskYTE9CcAgm+mG0B0a6ITwpPrkGmfGgSMHJqwVXkSBHTDbwVoh0n1iQzK5nr6fFwVcryAQ5RynSyJggUJwBKN4kUnlAEA2xKej8QKQtuYqRZFWoR/wNc9MEMMQ+RtsgPAKGhoQiSBKTXawjm1KKJCuYnfMftyu4ydKSVlQbhqILskeSRFlds2P+TGXKh0ICkFUMWRHncMFdSiKAcxYKIsbsFOSTtxJUmyChpocFEZaMwUiLGDgVbxXXJbNxSRA6o20iDcu6Oj0tBBNt4Z577uaZZ/6ZI0eOZg16NE3j0KHDfPzxJzzyyENZZ9AVRV7RgUkikbgqs9NfBSiKQnV1NR6Ph+np+WSJpmn09vYyOTmF3T6f8EgmkzQ3t+T08ggEAlRXVyFJ82dFZVmmpqaa/Py8rKXcg8EQFy5cIB6PZzUDjkajtLd35PTusVjMrFnThPm6VG8wRF811QVGEvzrr32LafPRnnHe/MGHtH54kfxyLxvvbSJQnY/FaUGLa0wMTNF9qo/es/289YMPMdtMbLy3CUVNKQ1vMHw+L4899ijvvvseLS2tCy6rqir79t3Jzp07bmhwL8w8l0LUSKipdOMb1VZJkhb1+IL0McVviKJmtQ76Vhomk5mzZ8/xs5/9guPHP72i98ylS3389V//DYFAgPvuu/eKVFvpMquEBoWSN7BOjMVSxIuRGr/MuRMkRaRj60kY///Ze+/oOM4zzfdXVZ0bje5GI2eAAJiDGERSTKKsYAVLspVs2dY4jGc8OzNej2d379m567P3zuye2bm7DrPjkT2zchrnICtRmaIkSqIScyaIQOQG0AFooHN31f3j626ggW4kEgw2n3NgmUB11ddfVX3heZ/3eTsmfAlBrDNcLdD7bkpZLCDrZJq21tOwsQaNlPrVMPHe6s16Vt+xjBW3NIMkoTMoSLLE2rtXkkypV2RFRtNA0ctoqkZkPIbOoGPJljqRtjQDfD0j9JzoZ/Mnb8BeXsiYZ5zDT51guNNH3fpqtjy6AUU/sX6TJAlkKFsiVDVqUhVEol4WHjk3VFO1sgI0DUWvCOP7lN+Noldo3t5I4+Za0EAx6BaNCJckiaaWGnbftpE9T7/FWCCEzWbh9ru2smZdU6Yc73Vcx3Vcxx8SLjlRI0mSmPzymQXPhKzc4pSBbiIG8QgE/TA6JFQ0Yx4Y90JkXKQtSbJIebKX5iaARMtSRMaU5MyMqW2eScBYAIWVkFZxTJPPqoJsiIfBaRdKk+ho5iuIRYIGYa9YDGSMd+UJea6aFO1QkxO/Z1K78i0yL3bGTH8+c3pp+t9yHj/HRa8kCYJGklMpXnpB0Mi6FCmkF8SMpolUqJBHRL4UnSC4MkilQYW8IhXsKiVqQDz/jY0N3HPPXZw6dTpvGVKPx8tTTz3Nzp07cqapKIrukjm+50I8nviDJGrSi+mGhnqKioro75/um6BpGm73IB6Ph4qK8ml/i8VinDhxMqdSQpIkqqsrqampzvt6Fhe7aGxszOmRk0gkaG09TyAwlpOoCYfDtLd35L13NpttWlnwRUUiLN5hozM/kT3fU0aTnHztPO3vd9GyrZ5b/vQmypqK0Rv1yIqEpoqSi+PeIIeeOcn+H33Ah787Tv0NVTir7JekDRcDSZKQZZnVq1exdesW2traZ3zX9HqhskpXUbpS0DRtTubdIKVKyS56k2aEILhnPiZt/J1MXn6Pmj9U+P0+/vEf/4nTp8/My6MJxP06d66Vb3zjWxQXu9i6dcvcyEstpYBOhMVaS1IESaO3iPVHMgqSPJF+noiIdYisE2sLvYXJ659MQEpfANLEPJyJCuuVjCdMLuT6+9TfaZpGLByn+2gfnR92i3TOFeWzRpCFZ1ecoC+ErMh4u3zIioTZbkJWJJQcvmpiXQ56Y46/KRIGc/4UQkUnoeguT5qjw2njT77yABs2L2fQ7aO0rIiNm1dQWj67ufJ1XMd1XMfvIxZvJ7gAZNKIAikiZmwYRtyCnImMCdJGSOL0mwAAIABJREFUTQqJqsUBZUuEubCjXPjTWOxi858LpkKh7gj0w0in8ICJh4VKQ1LEv3ORS4pRXA9ykxeaBvHghJfKSHf239WEIG9UFbTkhF/O+CD4uwQ5EQ8LwiadKmQpWngnXlWQRJ9OVg5l/j0ZqTSpeET0ZetLZFXfQhP9IusX7sdzGWE2m7nrrjt56qlnOHLkaM5obiKR4MCBd3n33fe49957pi1GFUVJRa0XC9qc+bbLXdZ2PhApBvM3Xi4tLaWyspLTp8/klOUPDQ1lGfZOPr/fP8L58+dzpk3p9TqWLl2aMcPMhcJCO0uXNvPqq3unXVvTVFpbz+P3+yktnV7ad3Q0QHd3d842SxJUVVVRVlZ2mRe0KdL1El0zPBah/b0uzIUmtn5qAzWrK5EnyWUlWULWyTir7Gx6YA29p9z0HO9nsN2Ls9J+NQhqADAYjBQVFc3hXkz4UV3ZjcjcfbFUVb3iZpRzbYMsy1d9ND4zR8Ri2aqOSw2dDpTF9UDy+fz4/Qv3BUomkxw8eIhvfONb/Lf/9rcsX75sbub6iQh4z4tUpngQ3MfAWgrORhg+BSanUFSrCZG2basER33uc6UDZIv82CRjSTwXfJjtJtbdvRKLY/bKSsX1RWz4+BrcrUOMuscwWg1s/uR6Shqu7XVj+v6WV7i4897tpPNY5Sm+FddxHddxHX9IuKqIGgDcbXDsJWEgnIgJvxmjFQqKhXGwo0L812IHk038XZq5hJgEaAYbVNwAF96EjjeE30k6ClOxbsLzZaqCJUUyzDpFSDJYy0RaVa62mFIRZ00T+dBdbwvSobBamPHqTYKk6j4w7y67dFiMlffUvpipJyURBStqEGlVUyHrwXTlI+YzIb2YaG5u4q677uTs2XN5qyu53YM8/fQzbN9+EyUl2ZtynU6XkfYvhmx/rkaXZWWlbNy4IWWMe/UtlCRJtLG4uHheCzmLxUxLSzOvv/5GTtJjdDRAf/8Aqqpm+il9H3p7e+nr6895XwwGI6tXr5pRsm82m2hubsZiMU9Ln9I08Vz09vbS3NyUdY+EkXAvfv9IzvNKkkxdXS3Fxa7ZO+BSwWAT72U8JMZS6eKVPPFIAn//KIUlBZQ2upCV3BFmTdOwOsxULivl/LsXGPOMo6HNZbS+LLjW9hWyLGE0GuaUTiSUN1eOqRFtmJ20lyQJg8FwVZPNGYRCxF59CdWXv4T1xUCSZHTr1qOsXbfoD2e+OUuWZYxGI7FYbEaVWSwWY+/efZSWlvJf/st/pqamZna/Gp0JXM0iDTPkFes9nUmszWJBkequpRTV8fGUUfCVhdluYtODawFJpG1KsxMSepOO5m0NLNlSlzHYlHVXLg3xUmKhPhbXcZG4XgHqOq7jqsVVRtRowiR41C0W/c4qqGgBVw3Yy8BcKDbwikJ605gZzmebpCRZpOHozUI9U1glzmV2gsWVmxiYC6QUuaDowVYmjHblHN2aTglLRITyJhKA+h1QvEyk+iCJxYX8wczXu1wD6uV25VSM4t7IsjDuy0XISNIUpc3VC4vFwl133cmzzz7HiRMn86pq9u9/iw8/PMQdd9yepQxRFGWaGe2lhF5vmLUEnSRJtLS08Pd//9+pqZlf+ffLCWFuOr8yuEajkWXLlqLX63Nu+OLxOB0dncRicczmiX5SVZXu7h6GhoZzntfhcNDc3JS3rHc6Laa5uRmHw5HT5yYYDHL27Dl27tyRiSRrmoaqqly40JU3nU6n09HQ0IDNdrlSaCRBTptdEBoSKZ9m10Q26awfz3+EhlDOTC3VmOsckpwi168vNi8KwmNrdpNgVVWJRqOX3aB3MjRNy7RhJsiynCJNr/6NnxaLkjh+DLWnh0v+MEsSKApSSSnKmrWX9txzhNVqZcOG9ezcuYOXX36Zw4ePzkjWhEIhnnzyKcrLy/jKV/4Sl2tmxYgkyWh6S6rQgyHliafPTchcBWNF+r3RGea+DM+YYCrC5+Y6ruOS4OofHq/jOv5gsahEzdRF1Fwk4EI94xJExrgPLhyBoc5U+e1ikepUWAJmO+gMaIpObN7TRrfiQlNOKwm5q69NpBnV7xIqlsxxFzNKScJE2GAVaVWxcUH8TDYJVpMT/9aSgoxSDOK4dMUmNQnj7izTuuzLyIIA0hKZktlT16gLXjBL0oTaJxEBTUVL9WnWufMuilMmfgte/KTve5m4R8EhQdRMJrzSXjbS1RIvz4/0fVi5cjl33HE758+fJxyO5Dx2YMDN008/w+bNm3C5JpQQaUXNYsFoNM7p/PF4HLPZTGFh4e9FxC4NQWrUY7cX5lQ8JZNJOjo6iMdjmM0TcvRYLEZbW1vOz0iSRF1dLZWVlTP6DEiSRENDPSUlJXR390z7eyQS4ezZc8Tj8ax7lEwm6erqzqvQslgstLQ05yWJFgWGQii7AdwHYfAIlK4Fox0kBS3v4yJI63ylvPVGHfYyG54uH54LPhzlNpCzx7f03BIeDTNwdkhUI3FZrxo1zbUIWZYpLLTNmiakaRrBYDBn6t/lgqqqBAKBWasJKYqCzVYwq+/HVQFJRjKZkaz5KrZJoMho0SiEw+JXigJ6vSBhUupfLe13F0+Iio6ahlRQgFxTh1xRkfOdW0zodDpqamp46KFP8OlPP0pdXR1r167h61//r5w71zoj2eb3+/nhD39MWVk5jz32aQoKRGnoafcyyz8vj79eOqVMS4IaI/eCJV2aW8v658SfL30Aa+r3zxJ0Z/4n9e9FuHdZ15+yjJvezVf5O7RAzHQPILsfFrsP5tOWS9YeKTtv4Kp6Jq/A9WfClXhfruTzeUWex6u8DZd7fFj8Ff34mPAlMZnQ5ClO9LlQ1gTbPyN8afz9MDoojIT7z0BPXBAcRjNYnSINyl4uSByrA80klC15u0nTBFHjOQeREUF+SJIwuLW4wGBdWN692QklK6H/kEhpcrUI4kbTREpAxA9FTYKIkHXi+HG3qASVTtsKDsPgqRkWGsqEd43nnCB4dCax6DA5RPRowZAEMaIzixLj1lLh6aNpQuViLpp4SJOxlOdOPJXuoAlZcWRUGPWlTYPnC8UApctFv/S8nyK8isU9SsZEqUxDQar0+VUmBMsDq9XKvffew549z3PmzNmcx8Tjcfbte4MjR45yyy27MxL9xSVqJAoLbbOqUDRNY2xsjHj8ykvELyXSY09lZSXl5eUMDLinHZNMJunu7iEUClNYOKFQCYfDnD17LucmNV3RKZe3zFQ4nQ6ampZw9OixaVHlRCJBZ2cnfv9IVtWpUChMb29v3pSPgoICWlqaF+TZs2DEx8UGyOSCkXYIDYKlVJiC51O/GQqgaBmanHusNtmMNGyoputIL+/9+igWp5nS+iJhxJkyhFeTGiF/mMN7TtFxsIeKpaWUNRVfjwxeBGRZpqioCL3eAATzHpcmaiKRSGbjfLmhqiojI6OzEjU6nQ6Xy3XVe9QASFYrxgcfRovkJvWRJdShIeL79qIOupHLK1AaGpErq5AcDiSjUay14jG0sTFUt5tkZzvJnm6koiL0N+9Gt2LlZSNqJEnMMzt2bOcLX/g8u3btwG63I0kSd9xxG0NDQ/z93/8Dvb19M56nv3+A73znnykvL+Xuu+/CaDTOWcklgahQaSgQayzzgFhbpKp8oiVFcCoWFORNbFyYCCsGse6IjYnfx0MQD6LpzMDcxldN00jEk8Ti8cxuTqfXYZiioEkmkgSDEQbdPjxDfsbHQsTjSRRFwmw24SiyUVbhwuG0YTDoLgnpmF7PaZpGPJYgMBrEPeDF7wsQCkVQkyqKTqGgwIyr2E5puYsCmzlT4GCh108rQ6OR+JxTumVZwmA0IMuXlmyd6ANRXGF8LMiQ24fXEyAYDJOIJ5BlGZPZiLPIRnllMQUF5lnbkEkhXUB70yrFWCyO3zfGYL8Xv3+MSDiKpmroDToKCi2UlDgpLXdisZhQdBfvb6bIcka9mm5DNBLD6xnF3e9lZGSMWDSOLMtYC0wUlzgpr3RRYLNkKbMvpg2Z5yF9P8ZDDLp9+DyjBMfDJBJJZEXGYjHhKrZTVuHCVmhFr58wlV/I9dPXjUbjJBOptZgERoMeRTfhHZk+Trwv47gHvHg9o4RDUVRVRa/XUWCzUOQqpKTMidVqRn+R72v6msmkSigYYcjtZXhohLGxEPFYAlmWMFuMOJxijHA6bRiME9UQL8X9SCZVIuEoXs8oQ4M+AqNBYtE4GmA06rE7Cigrd+EqtmM06TN7mEvxrqbbkB4zfN5Rhtw+RkfGiURENUeDUU9hoZXS8iKKSxyYzEYU5dK0YfIYFY8lGB0ZZ6B/GJ8nQDgsRBVms5GiYjsVVcXY7QXoDZPN5y/q8hks7o5XVUmcOYXa1Ylc14BSW4fkKAKDIcNCCnZ00rfRm6CoGpyVULNGTKKh0VTVp0HwD8C4R1R+8vWJyJHBIjxrqlbAsh0T5r8pZCJMRpvYPAyehOFJG2dJFqlQNVvAmt5kpdJspJnLvYqFgB7KVwGaOO+F/dkRHmPhhGmdYhAlpkNeQcz4OsTiSlbAXpdKg8pduhxHvSB8RrqEGXGaFKnZCkUXuWC2uER58KGT0PmGaKesiLZWbZwgTPoPwWivUChFRsUmzX0c/J2CQLHXQOWGiTSlLKox/W9p0r/T31US5n5126D/CPQdniRK0sT3LF9zcd/xMmJCVbOC2267lY6OzpxVggD6+/t4+uln2bhxAw6HqGil1+swGBaHqJEkcDqdWK3WWY8NBAKMj+fftF3LKC8vo7KykqNHj+Vg7DV8Ph8ejyerKtfY2Bhtbe05N4jpdCqzOV9EfAJms5kVK1ag0z07jajRNI3u7h4GBwepqqqcdO0Avb19ORe4kiRRVlZKZWXFZYwwaYKccR8SKj8tIUw8w76ZZyhrOTia8laJ0ht1rPpIC23vXuD0vlZ8PX4aN9VS0lCE0WokGU8yMhCg+3g/Fw73YrAY2PTAGuxl+Q2cr2NmpJ+ZwkIbNpsNv98/4/EjI6OMjwcpLi6+HM2bhkQiyfDw8KxEjV6vp6SkBOlaSJnV6ZAbGvMqVzWvh/ibb6D6vOg23ohh90eQKyqFokaSst85TYNEAtXvI3HgbeLvvEX83XdQqqqRys2LnrKm0+lobm7m0Uc/ycMPP0h9fV1G6SdJElarlYcffpDBwUG+853v4vP58p5L0zTa2tr5xje+TXFxMdu23TSzv5reLFR9mXWGAo4GYSjsOSsqPNmqRGAqHgbvWQj5RJ95zkBBymR4tBvG+sTvA72CrClZIUjoOSCZVHnztUPseWo/0UgcWZHZtmst9z+8G7PZiJpUGRr088G7J3lr3xHaWnvwDI8QHBdEjSxLmM1iE1ZZXcINm5ax6yMbaF5ai9lizPTlfCE24hAKhmlr7eHAm8c4fPAsfT1D+H1jhEMRkkkVnU7BajVTVFxIXUMFm7auYuv21dQ2VGA06hd0fU2DtnM9/NsTz+PzjM7+AQmqakp57I/voaZuenXMhSI9h0YiMTrb+nhn/zEOvX+a3u5BfN4AoWCERCKJJE3cg7KKIqwF5plVmxJUVBbzhX93P1XVswdsIEWSpPoxHI7Seqab/fsOcfiDM/T1DjPqHycSiaKqWoYMKC5xsKSlmh27b2DT1pWUlRdd1AZZ0SkoqZLx4VCEs6cu8PqrH3Lk4Dn6e4cJjI4TiwmixmIx4Spx0NRSw45bbmDLttWUVbgym+OFIKOQDUe50N7Pe2+f4OD7p+npcuPzBjJEjaLImC0milyF1NSVsXHzCm7auZaGpirM5rkTuFMRDkX5xY9f4vCHZ1CTGkaTgUceu50bt67M9Gs8nqDngpv9rx/hvbeP033Bjd8rNuyqqqLT6ygoMOMsKqSyuoSVa5aw+7aNLF/ViCzP/b5ISJm+VFUVz9AIH753mv37DnP+bDeeYT/jY2HicUHUmMxGHI4CKqpKWLdxKbs+sp6ly+uxWE0L6o8MQZNIMjTo5+ihcxzYf4zWs90MD/oZCwSJRkWw0GjUU2gvoKyiiBWrl7Bj9zpWr23CUVQ4r++crw2qquLzBDh+9DwH3jzGmVOdDLp9BEbGiUYFUaM3pIiaMictK+rZvmsd6zYupbjEcVGETYaYiyfovuDmrX2HefftE3R1DuD3BoikiBqT2YjTJcbIm3asYcct66mpK0vZV+guSYrq4hI1sozSsEQsGNrPkzx5DLm0DLlhCXJlNVKBDU2nE9LcyayjponUG0UGpUCUyHZUQHmLqAwUDgjFzYgbvN3g7RHkjd4ELduymiBImgQMnRYETXGL8KhR9IAmpMGBXvCcF0oXszNVstEI5WsFEaGfQXkgSUiahqa3QtUGcDZAKFWuW5LFpG5xTarkJAlSqOl2GBsQRJRiAGsxmIsEAZOMZqtG0mlHpkKo3yk+ly5fbbAIBczFQmcS7S+sEhstLSl+VzDJHFmSUyoXhQmJMJN4LCnVf7JQ+VTfKNLCJFl40FSsSxFAqXQ1V7NQGaX7V9aJCg3WEhgfEt9RU8W9MDnF768RNU0aNpuN++67lxdeeIm2tracx0SjMV577XUefPABdu7cjizL6HS6GQ1pLxZ2uz0T3ZwpshWJRHC73Vmmur8vsNlsNDY2oNfricWmq4YCgQADA25WrlyR6aeenr6salCTUVBgZeXKFanSxTNPDAaDgaVLm7FaLTkJPLd7kL6+PtatW5tZKAQCY/T35zYxlmWJpqYlWeqfywKDDWw1gDq31EcJMDrIZzosSRIaGmVNxdz2FzvY9y8HuHCkj77Tg8g6Ub1H8O5ig15SX8T2xzayYncziv4a2Ixf5bDb7bhcRXR3d+c9RtM0vF4vgUDgMrYsG7FYlIEB94weJyDes/LysqteUZM1XkwZOzRNg2SSxOlTJE+fRC4rx3DbHcjVNZljp443mqaBwYBcVo5+127U/n4S584QP3wIw223g35xyy0vX76Mv/u7/4fdu2/Om65UVFTEF7/4BQYHh/jpT39OMJg/IJBMJjl8+DDf+Ma3KCpysmLFijyVoCQR8CqsyV4rmJ1QtVmsJ9IBo3QQriQVZEunNUmKWB/a60Sxh0y6kzSRqj4HqKrKhY5+9r70AaFgGFmWScQT3H7XVhRF5tjhVn76/Rc48NYxRvzjE9H8SRgLhBga9HP+XA/vHzjJK3ve5YFPfYSPPbALV7F93hsxTdNQkyrdXW6e/e2bvPTcAbovuAlHhGJjKkZHxunvG+b0iU727ztMy/I67n9oN3fcvRVXifARnN8mSMPnDbB/3yH6eoaZfdKQWLaynvsf2j2Pa8zSghRR5R0e4YVn3+GpX+2jrbWHcCiCmqMPxsdCDA/5OX+uew4RconmpTU8/JnbgNmJGkkCo8mArEh4hkZ47qn9/O4Xr9HR3kckHMs514/4x+jtHuTksTbe3HuIrTvW8Jkv3s26DS3o9boFbc71OgVZlvEM+Xnmt2/w5C/30dXRTzQ6XfmUVl+dPdXJW28cYev21Xz683exftMyDAsg8ITKSmOgb5gXnnmH559+i462XkLBaE4iPjAaZHDAy7nTF3jnzWM897v93PPxndx9/3bKK4sXRBAkEgmOHWnlleffI5lMYjabWLu+hQ2bliMbZILjYfa/dpif/ehFThw9T3A8nPNZGfGN0ds9xKnj7bz71nHUpErzstp5BV1lRcZkMhCPJzh59AI//eELvP36Ufy+AIk8Y8TwoJ+21l4+ePcUr+x5l48/spv7H9pNcakTmPvzkL7X42Nh3nvnOL/75T4Ovn+aUf94qoBANsbHwOsZ5UJHH4c/OMvLz73D9t038OCjt7JqbRPGSeqeuSJDooajHDl4jid/8RoH3jqOzzNKPB7PEccI4/cG6Ooc4OihVl594T0237SKBx+9lY2bl2O2zJ+wSrchOB7mzdcO8fMfvZT3vo+lxoe2c9289/YJ9r70AY9+7qNsv/kGzBZTRoV4MVj0Xa9UXILOWYS2cjVqTxeJQx+QOHYEubQcZelylBUrkYqKpwzXKQWMmoREXJTmDo1AcEQoa8Z9EPSJ38dTJbv1JjCYc4tf4kEYOiUm2eobhbJmMsxOoRKJjApSR9allC9L099ili+ZImtkvSAeCqYSJ9LE/0oSGvIU8mbSNRx1TGE/UpcQGxSMtlT7temfXSDS/jOazgTOenDWTW+7JKHJOnA1zeWMQkVUvnqibYoeSpZltzXXd5VkEQ0z2sn1HacpsK5ipI1j165dza233kJ3d3dOQgCgq6uLZ599jvXr11FYWIhOp19UosZkMlFbW4uiKDN6TUQiUTo6Okkmk3MrkXqNQJIkdDody5YtzVQhmYpAIIDb7c5IgTVNo7Ozk9HR3JHA4uJiGhsbZ60wk34u6urqKCsrw+ebrl4Ih0O0tbWTSCQwGAyTFD65K8Ioio7m5qbLnIoiQWE92Krn508lyaAY8o5aooqJTOOmGhzld3B2fwcXjvQyMhAgFo6j6BVsLitVK8pYtmsJlcvK0JsuTpJ/HQIlJcVUVJRz9OjMBO7wsAefz5c55nL3u8fjxev1zpo+4XDYqaysvDaqPs2ESITk2TNo0Si6JU3IJaVi3ZGn3yfL9aVCO0pzC4nTJ0meO4O29SYk5+KVcpYkierqatavX5+XpEkT31VVlfzlX/45w8Menn/+hbyqU4BYLM6+fa/z7W//E1//+v9NbW3NtHMLolcBScmsFSRSIqV8BSN0eUpi5zl+fgv+CWIgmVTp6R7E7w9w8ngb//Q/f8mJo205N0DTz6MRDkU5fbKTwW//Br9vjM/96b04i+amIky/J4lEkmOHW/k/3/kdB/YfIzgenlO6v6qqjAVCHP7gLF0dA7Sd6+HzX743o3KZT59IktiMpp+Bma+vpdq+EE+CHGdLXWzI7eWH//IsT/7yNXyewMQ4JksYDHr0egVJkkX6WiJJLBZHTar52yoJZYyiUwTxMufxRsJoMuD3jfHbn+/l1z99FZ83MOu4BuJeeoZHeGnPAQb6PPzVf/40N960akHKFp1Bh98X4OnfvM6Tv9yH3zs663ORTKr4PKO88vx79HQN8ud//Qi7blmfIWvmAk3TSCZVzp7s5InHn+aNvQcJjAbn9P1VVSM4HubksXa6L7g5c7KDL/67+1m2smFh6d+T3tVEUvRtMpkkOhbj6d+8wQ+/9wxdF9yZINFsbVMUhaaltejmGeBUZBmdQcfB907z+Ld+zdGD54jF5jZGRMJRzp3p4l/+9+/weQP88b/7OK6SuRG66T73ekZ58hd7+eW/vUxP91BOAnn6Z8X43Nc7zFO/ep0zJzv5/Jfv49Y7N2O1zl6gYGobxgJB9jz1Fj954nnaz/fOaYwEoX4Zcvt48bl3OHuqk8/+8T187BM7sTsK5kzWTJBVIZ7+zRt8//Gn6ekenPW+q6rGWCDIu28fp693CM/QCOWVrkuSGbH48oRkEi0QQO3tJtneCpKM7oaNSA4nam836vAg+o/cgWQXKR+EA+DpEqlNgWEY90JkHGIhiEWE0kPWgdEilDbOKigsFV41zorck6uaFGk7ioGsyImmCa+VsE/83VAAsjKJDJjHiy5NFkTO/LmJhyXvVmWWz81+jXljDu2XJvfJ5IE078OfI9o1FWkzrnSeuNkJkpx9rWscdrud++77GK+88iodHZ05j4lGo7z66l4eeOAT3HTTFhRFVCuZTfGyUBgMepYta0Gv189C1ERobT1PLBZfVHPjKwGdTkdLSzMWi4WxsenVl0KhMAMDAyQSSQwGmUQiQUdHZ85UMFHJqSnLEHo2VFVVUVVVxdmz56bd43g8wblzrcRiMQwGA6qq0tPTSySPf4XVaqGxsXFRyb2pkCAVtV7gNDLDpClJoqpJcX0RW6sdrL93JeFAhERM5KmbCoyYC42iYoo08ZnruDjY7fY5EbhjYwEuXOhi+/bkZTWvThOm3d09eL0zl7GWJImamhrs9hwVBK8xaPEY6vAwaCDbHTCfKJ0sIxUWAhKqx4MWiSz6zCrI6Nxqn8nHALS0NPPXf/1VPB4PBw68O+NzFwqFeeqpZygvL+erX/0KxcWuaQvwXNe7WsYGvzfA/tcO8+qL73HsyHmSqXSOApuF8goXjiIbBoOeZFJlLJDyjfFORNI1TcMzNMJvfvYqNXVl3PvgzRnfmtmQTKocP9zKt/7+Zxx871Rm8ydJYDAacBXbKSl1Yi0wISsKsWicEf8YQ24fY4EgyaQqrj88wpO/3EsikeDPvvoQldUlc/cMkiRKy13c+bFt9HQNEhwPEwlHiURiRCMxgsEwgwM+YrHcPmyXAsFgmN/9ch+/+dmr+H0T836h3cqqtU1suHE59UsqsRaYiUZi9PUMcexwK0cOnsMz5M+KqFusJuoaKnAV23GVOKioLKZpaQ2lZXMnQpOJJHue2s9zT+7H6xkVKhujHleJg9IyJ9YCC7IsEUl5xgwOeAkFI1meKccOt/KD7z1DRVUJ9Y0V8+6TWDTOM799g9de+gCfN4Asy9gKzcL3pKgQo1Gf2YgO9Huynsl4PMGp4+08/s1fU1hoZdOWFRkibiaklTRnT13g2//wc95+8yjRyETATKdThP9JhQu7owC9XkcikSQwGmTI7cXvGyMeT6BpGqMj47z43AHGx8N85T99ihWrGi4qsKgmVbyeEYLBCK+/8iFP/PNT9HQNomkaOp2C2WLE7rBhsZqQZYlYLMFYIMhYIEQ8FkdVNSqqimleVjunvsiCBH3dQ7y17wiHPzib8eYpKDCnxghxP5JJlfGxEIMDXnzeQIbM0DQNn3eU3/1yH9W1ZTz46K2ZVMXZ4PeN8bMfvshPf/A83uGRzDZPkiUsFhOl5UW4iu2pNDORJucZHmF40E84HM34K5081sb//v9+QSKe4K77tmO2GOfcB8HxME/96nWe+Oen6OudUK9LkoTJZKCkzElxqRNL6pwZ/xy3T/hrqcIbrK1XEitqAAAgAElEQVS1l+9+6zdEIzEe+vRtFNqtcx6nYtE4e1/6IOu+p2E06ikpK6KsvCiTXhYMRhge9OMZ8hONxujqGOD7332am2/dMGt69lywuCssTSN57gzJY4cBkOsbUbZsRypygaKgNS8l/trLaIHRFFGjwWAbHHxapDhpmvBs0ZsEMeOqgcIyUfXJ6gSrQ5A1ik74qeTLQ9dbRJUnXzt0vSP+f7psY8gDoz1CpVLUmNc34TomkIlwJGMgGy6NyiUyCiM9UGFbeKn0qxBp9cSGDevZtWsnPT35zWA7Oy+wZ8/zrFmzCoPBgMlkQpblS/KiT4Ver6elpQWLxUI4XUEkBxIJQRh4PMNYrXV5j7sWIUkS5eXlVFSUMzg4OO3vyWSS3t4+IpEIBoOe8fFxOjs7SSSm3z9FUVi2bOm8Uo8cDjtLljTy5pv7pz0TiUSC9vYOgsEgBQUFGXPjfIosp7OIhoaGizKumzcW6TpTSStFJ2NxmLE4cqegXi2bsN8H6PV6li9fhtlszklephGNxjh58hSxWOzyVhlDvJft7R05lWiToSjKlUkHXAxoqTRtNLRIGJIqzDVQq2lo4ZBI+0kmYBHmk4VCkiQURWHDhvX8x//4Nf7mb77OqVOnZ5zzRkZG+NGP/o3y8jI+97nHrpih9ULg8wb4wfeewTM0QjKRxO4oYPO2Vdz60c0sXVFPSZkTk8lAIpFkxDdG27luXn3xfV5/9SAj/on3cWjQx9O/eZ2NW1ZQ31g5wxUnVALdnQP863eeyiJpdDqFxuZqbv3ojdy4dRXVdWUUFlpRdDKRSAzP0AjnTl/gleff4/0DJxkLiCDF+FiYPU+9RVmFi8/9yb0U2GYuTDAZdQ0VfOU/fQo1qZKIJwmHo4RCEcKhCH09Q/zPv/s32s/3LqB3Z0aa5D15rJ2nfv16Vn+WlDl59HN3cv9DN1NW4UoZ1IogWTKRZHRknDf2HuSJx5+m7VxPZo5yOGx88c/uZ8fuG7BYhbGvTlHQ6ef2cmqaRkdbH53t/YyOjKHTKdQ3VnLrXZvZsm01NXXl2O1WJFkmHIrg7vdw6IMz7HnqLc6c6iQRnyBLPnz3FK+/+iGf/vydGAzzSznpvuCmt2uQYDCCtcDMhs3LuePum1ixupHSMidmi/BU8vvGaD3bxSvPv8ubrx3O9GEyqXL6RAc/+f7zVNeWUlVTOuOmON1/A33DfP/xp7NIGkmScBXb2bH7BnbfvommlhpcxXYMRj3xWAK/L0Bnex9vvX6E1185iHvAg6oK8+O39h3GYjXx13/zWWrqyhbsWZNUVYbcPg6+d5of/cuz9HYPotcr1NSVs3nbatZtXEplVQm2QguKIt4Vvy9A9wU3xw+f5+zpTjbcuJzSMue8rx2NxHjlhfcY8Y+RSCSxFVrZtHUlt925meWrGigtc2IyG0kkkoz6x2k/38trL7/Pay99iM87ofb2DI/wzG/f4MabVtK8tHbW+xEJR3nhmbf5xY9fwjM0kvmbyWxk9dol3H7PTaxd30xFZTHWAjOaJlQn/b3DHD14jpefP8CZk51Eo4KoutDRz//5zu9wFhWy8yPrZ7UE0DSNeDzBm68d4of/+mwWSWMw6GlZXssdd29lw+YVVNWUUGCzIEkSoaB4L04cbePl59/l+OHzhEKCyHQPePjx/3kOZ5GNez6+c1a1V3qMOHemi588sYfe7sEsoqiyqpiPfmwbu27dQF1DBbZCC5qqEQgE6e0e4oMDJ3nxuXe40N5PT9cgT//mjYzp8MVg8VdYeh3KmnXI1bVIBTZRTjIFqdCOsmoNki29kErlDVudovy2rXiiLLe1SKQ26fSCTJkcQYGZNw06E1RvEuZxgT7h8aJpgtzRmYRxXPFSKEwx0dcX/nmR2UTFQsLXp7gJzVCQ1wBxzrC4ROWpVMWofCqSayn1aTIcDgf3338fe/fuo6dneklmEOqVF198iQce+DirVq3EbDYtmmRflmUaGuqpq6udMTItjBzbaG/voLa2Fvj92hgXFTmpr6/n+PET0zYHqqrS3z9AJBKmsNDG6GiAjo7OnLnJBQUFLF3agtE4d5LRYDCwcuVKjEbjNKJG0zQGB4fo73dTVlZGMpmkp6cnbwWukpJiamtrrty9Wcj7n6OtGYl+TCxAdXpFTAu/R8/c1Yp0OuC6dWtxOh0zEjXxeJzjx0/g9/uzKpNdDoyPBzl69GhedVkaFouZVatWYc1b7voagqJDstlAVUl2tKP5/UhlpSlx8MybIW1sjOT585BMIlkLkK5CZaRer+fmm2/mq1/9Cn/7t/+d7u7uGZWkbrebf/7n71JWVsa9996D0Tj3iO2VRCwWp793GICSUiePfv5OHvzURyircGVVzwEoLnHQ2FTF2o1Lqawu4Sfff57AqCBKVFXj9IlOjh1qzRhXzvT9g+Nhnvr167zz5tEMSaPX69i6Yw1/8pefYO2GFiyW6SkKFZXFLF/VwI03reLnP3qRX/3kFUZHxgEYHR3n6V+/zrr1Ldy0a+2cFAyCmBPR+fT9tTsniLaiYjvWgrmTPvNFOBTlzb2H6OlyZ6Ysk8nAxz6xk8984S5cxdN9dxRFpqTMyT0f30k8luBb/+NneFNGyF7PKKeOt3P73VuF0fACnsF0f+p0Chu3rOBPv/IgGzcvxzIlZcRZZKOiqoQVq5ewam0T3/ofP+PwB2cz65axsRD7XzvMHfdspbJqbkbGaYSCYiwtsFn4xCO7eexLH6Omrmyav0ZRsZ36JZWs27CU2oYKfvr9F/D7hFdZPJ7gwP5jvPnaIR569Las6je5EA5Fef7pt9n3ygdZJE11bRlf/LP7uPPebRQV26elchWXOljSUsOmravYcOMK/vU7T9J6pkuQNdE4r79ykKaWGj7/5XuxWufzLE2MN5qqcf5cD088/jTnz/VgLTDzkTtu5JHH7mD5ygasBebU8z7p06k0ueDDYfp6htDpddgK5z/3JBJJhtzCXL2o2M4nP3s7D3/mdiqrSqYRgMUlDhqaKlm3oYXq2jJ++L1nM+SZpmm0nu7i8AdnaVhSNW18mdxuTRUE5i9+/FLm2gBWq4k779vO5//0Xhqbq1ME4MRnnUU2qmvLWLuhha071vD97z7N3hffz6hr2s/38m9P7KGusYIlzdV5yaI0mdzZ1sdPf/ACPRcmCBKjUc+uWzfypb/4OCtWN2IyGbLO4XDaqKwqYdW6JrbuXMtPnnieZ598g7FACE2D/t5hfvL9F1jSUsOaG5qBmdeT42Nhnvvdfs6cnFjrSxLU1pfzZ3/1EHfcvZVCuzX73XQVUltfzrqNLay/cTmPf/NXHP7wbGa8vlgsbuK2JKEsaUFZsVooZhRFRHe8HrSxABgMKMtXITkmsY4VLbDtM7DlIVh3JzRvgfJmQdgYrcLbIBU1zkSPZ5HQA2B2Qe1WWHoXLLsXln8Mlt0DLXdB/Q6wV4m85mtgsr+y0ESp7OFzMHRG/NfbJspaogmFUtADgX5B5Iy5RSQvERU+QJ5W8LZPmCFrqjjG2yaMlNOb5WRckGrBIXG8rwOiY2IoXYRUoMVEOmp4440b2blze94ItKZptLd3sGfP84TDYUwm86IQNelnvLq6mlWrVs5qEjw0NMzbbx+YdWN0LcJut9PY2JAzr1vTNAYGBohEImga+Hy+vFWXioqcNDe3zFluO9kjp6AgdxURn89Lb6+I3ok0LHdOMzlFUWhoqMfhuPwpHhP+PSpaIoIW9aOFPWjh4fw/0RG0jPfAdCSiCU68co63f3KQoU5vxufhOhYfkiRRV1fL0qVLZzTg1TSNjo6OTNre5bw/brebw4ePzGokXFJSwtq1q38vTNAloxGlvgEUhWRnB7HX96IODEA8jqaqWT5aYuGtQiKB5hkm/tYbJM+cAhCVN61XlwIlPV5aLGbuv/8+vvzlL81aTSxdCeqb3/w27777HolE4poaI6wFZh741Ef47BfuoqqmNLOJmrq2lRWZiopiHvns7WzZtjqrgsj4eJhDH5whFs2fJpTehJ04dp4Xn32H4LhQz0qyxMo1jfz51x7mxptWYbWap107fV90OqEk+KMvfYzdt22c2Cxq0NM1yAvPvM1YIDTvPsh1rcVef3s9o9M8Pyqqirnr3u0UuQpztiH9b7PFyM23bWT5qobM2BiNxvjg3ZP0dLsvql2SJNGyvI6/+NojbNu5NkP6TP8Bk9nAxs0rBLFUMjHna6pGW2sP3Z3ujN/KfKAoMjftXMPnv3wfDUsqs0qxT/5RFJmKqmIe/dyd3HHP1iyVQmB0nJf3vMvQUH61Y3pT3nq2m+d+tz/r2XEW2fijL93DJz55CyVlzozXzLT3QpZwFtn46Mdu4k+/8gCVkypsjY8Fee7J/Zw+0THPuSn7vvf3DnH04FkMRj2feOQjfO1vPsOmLSsotFtT7ZreN3q9DofTxsrVS2hZVndR63ezxcT9D97MH/3Jx6itL8+8d9P7Qqa0vIgHH72VHbvXZa1lQ6EIh94/QyScO8CXRiAQ5Nkn36StdUItptMr7LhlPX/27x9k2Yr6lDHw9OtLkiA7V61bwp//9cNs3bEmUzI+mVQ59MEZXt5zYFZlSSQc5aXnDnD8yPkM+SjLMutvXM5f/PUjrNuwFLPZmHuckoTqpnlpDX/6lU9w251bMt4wqqpx9vQFnvntm7OOU2ly6Y29B4lMSsOzFVr55GN3cNe927E7CvK8mxJWq5mbdq7hT/7yAWrqyme81nxwyXeB6UWClkxObLo1Tfx/VYV4nOSZU6gDfakWTCmfZbCI1CaTDRQ9kiSnfuZGzOSCJKX8VxSDqEZkLQFrGVhKUioOAxKXMWXgWkciKoiWRCTlHRQUJsxqUpAz3e8JYmV8MFX2UhWpTb5O8bvhc9B7SFTGAvG50T7oPyoqXoEwgO5+H3oOCsJm6Cz0HYJE+BLZyl1+uFwu7r//PkpL80c7wuEwL7zwEq2t5zGZjBdV8nA2FBQUsGXL5lml45FIhH37XqenR8iRr6UF8WwwGAwsWdKYUxWgaRoej4exsXFUNUlXV3dOlYEkSVRUVFBXNz9FiyRJVFZWUFVVlfNzo6OiHHcymWRkZCSveaogfJZhNOYxxVwkZNqSCIH3FHS9Ch0vQ+dL0Ply/p/+9ybe8xwIj0U5/OxJ3vz++wye91xzxOy1DpermM2bN2EwzFzhxu0e5O23D8yYOnkpISKWCd5//wO6urpmHIdkWaalpYUlSxovbzrgYsFgQFm9VpTjjkSJv72f6E9/TOzF50kcO4La0Y7a3SV+OjtInjpB/LVXifzsJ8T2voI2Po7kcqFbdwOYF0+xsFCk74/DYeexxz7Lo49+EpttZqNcVVU5cuQo/+t/fZPTp8+gpgirqx2SLLFqbROfeOQWnK4JBUdebx0JyiuLufm2jdhsE/NUMpGgq3OAsbGZNx/BUIR9L39IT/dEeq/NZuH+h3ezZn1zJiUh3/XTm7GyiiLu+cTOLP+VeDzBwffP0Nned00Q6n5fgJ4p6QxLWmqori2dcZxI/95ZVMiqtUuygm0D/V4udAxcFGFtLTBz34M3s/7GZej0s98PvUHHpq0rWb6yIYtQ9/sC9HYPklRnN4CdiqJiO/d8fCfVNaXZ+60cbQChCLv/oZupqZ0om66qGudOd3HqWDuqmr8/0mlKHW29mWMURWbrjrXcdd92ClLP+Wz3w2Q2cPOtG7ntri0ZHxZNg+4LA+x98X2CwYUHF9Nqii3bVvPZP76bqprSTCAuV99kbdplQSYtdO6RJFHt7IFPfYTiEkfW+XMdC1BaVsTNt22i0DGxnk8kknRdGCAQGM95nfQz23qmi3f2H8sifatrSvnkZ++gtqECaYbvMpkwWtJUzSOP3U55xYRXYygY4dUX3qfngjtzzaltAOjucvP63oOEQxNrQ1eJnYc/fRtLV9RlkXb52iBJEpXVpTzy2O3UL5lICY1GYry59xCtZ7ryvqci9SrJ+2+fyKgeQYzXq9c1c8c9WymwmWe9D3q9jk03reTm2zbOy1h7JizKLlDt6SLxzpsk3p7+E3/nTZKtZyAl9Z/Kps9HLTMv5GHALvl1fs8hIYmqVs4GUbWqbCWUrxKEFwjCRpJExafazVDSIgxHLU7xu9Ll4GoUqpxYUKS6FVZOqTSFUCFqSZGOVrMZKtYKpU7s8mwKLjVEJEJhy5bNbNt2U94or6ZpnD17jpdffgVg0VKfJElCp1PYunULDQ31M04mmqZx8uRJXn31tRmrclxrSE8uzc1NeTcFoVCYwcEh4vEE7e3tOVVFiqKwfPmyWTcWuSAqRTXk7P94PM6FC11EIhH8fj8+ny/HGUQFr5aW5nmlXV0yJGMwdAz6DsBIJ0R84r2O5/sJCYJ3hgVtIprA3z+KyWbEXmFDkn9/jMWvBZhMJnbt2klFxcwRoUgkwt69r11WAtfr9fLKK3sZGcldeS0Ns9nMLbfsxumcv0fA1Yb0+kSpq8dw6+3IFRUi4NV6jtiLzxP54ROEv/sdwv/yOJF/fZzw9/6Z8BP/QvSZp0iePAHhMFKRC/3Nt6AsXSbMha/C9U66TWVlpfz5n3+Ze+65C5NpZvI5Ho/zxhv7+cd//Ce6u3suu7prITCbjdxy+0Zq6sszEeqZkF47LF/ZgMM5McdomijVPOrPvQlLw93n4f13ThBPG/RK0NRSw0071855zkjPlSvXLKGxKTuw4B7wpjbm8ycHLic0VcPvCxAKTczhkiRRWl4053QrvV5HZVVJVgAtOB6eZjI8XzQ2V7Hjlhswmede/t3hsLFidWOWyiqZSOIe8Ga8a+YKSZJoXFLFug0tKLN4iaSPl2WJpSvquWHjsqy0Gr8/wPEjrVnGwFPh845y4K1jWUoPh9PGbXdtpiTl6zKXNoAwgb797q2UTSIHYrE47751nIFJG+6FoMhl576Hbqa2vvyyEv5Gk56bb91Aw5KqOV03rXRaurwuk76XRmA0yIhvhjTmWIIP3zuFu8+T+Z1Iw1vJmvUtc66gJUkSik5hw6blrN+0LPOOaJpGZ3sfB98/nVMRDuK5PX64lc62CcW6LMusWrOEzdtXZzyj5tIGWZZYvrKRbbvWZlVcGuj3CDJqhgpagZFxjh4+R2SS+sdsNrJt17o5pROm21hQYGHnLetxOOa/J8iFS78LVFWSHW0kW8+ieoZQPcNZP5rXgxYMXqpqe9dxJSDJKSWULKpkSQoTNaMkUbnJYBVeQrJOKGoC/TBwFAZPg787tVlLvbSSlNsIWtaDpViUVdenFmza1WOEuBCUlpZw3333zijtDoVC7NnzAr29vSzmBlWSJBoa6tm9++ZZqwWNjgb41a9+fUVSHRYTkiRSPYqKcldpiEQiDAwMEItFaW/vyElUGQyGlKfQ/CPVhYU2mpubclbUSiaTdHR0EgqF8fn8+P255cQlJcXU1FRfmRLEYQ/4WoUqztkENTug/laouy3Pz61QsWlGw3BN1VATKgazHpNVLFyvwn3l7yXSC51Vq1ayYcP6GdOGNE3j1KnTvPTSy4ueFpnO/3/vvQ94++23Z017qq+vZ9u2rZe1CtpiQgLQ69Ft3ITxoUfQ3bAeyW5HpBuH0Pw+tEE3qtuN5vVAMAhqEqnAirJiJcYHHsKwfReYrj41zWSkNyUNDQ187WtfZceO7dN8MqYiHBaVoP71X5/A4xGbjat5fnIV29lw4/J5Gb5KEpSUF1EwhVCIhGNZxMNkiKo6KmdOdtDfO5zhxnU6heWrGjIbj/lsPgsLrTQ2ZftdhMNR2lp7Zk2vuNLQ0IiEY2iTCRUJTEZDXv+OqZBkSZApk/pMVVUi4eiCiz7odAqr1izJKFPmej8MRr0gjeSJtquaRmA0OO+26HQKLcvrKHLNL306bTxsNE2Ms8lEkjMnOzNpdlORTi/pvuDOek9r68tZva5pXqW10+NFY1OVIK1S6iJNg97uIc6evkByDuW08527aWkN6zctm/PzcangdBaycfMKjKb5mUKXlDqxFWan0otqapG8sbHRkXGOHzlPNDrx/potJrZuX4NtHibhaRQ6CtiyfQ1mywTJHhwPc/RgK+N51H+hUJSjh1ozXkkABoOOzdtWU1Q0/2IAFquRLdtWU2if6ItoJMbxw634vYFpx6efw0G3lwsd/Vmkq8NhY/2mpbN6LqWRXkM1NlVllHoXi0tvJixJSAU2dDftRGlsmr7CTiSIv38A5lEpYrZJd0EGs5o2I1eU7ty5TPiXimVdlO859byaJsgOLVWmPNMLqfOmSZMpm77Md5SkVHlzGVBBTaJp6iSiJfV5SVA3Goio++AZQeCULBU+NpHJEdFUOzSml/3OTELX/k5NqFh07Nixnc2bN/H88y/m3HBomsbp06fxer2LvgGyWq3ceecdPPfcHtra2vMel5aZ//CHP+Zv/ub/orS0dFHbdTlht9tpaGjg5MlT0xY40WgUt9uN3z+SSUOaCofDQVNT04Kq30z2qZlKAmmaRldXF2NjATweD+Pj0yOnkgSVlZUZ9cPljZRrgqiJh6CwBqq2iep5s76rM/sR6Iw67OWFjA6OEQ2KxcNCqzdcx8JQVFTEvfd+jLfeepvBwaG8xwUCAX71q9+wffs2brjhBmT50j+D6fmrr6+Xn/7057jd0yu0TYbRaOTmm3ewbNnSyxoFXVRIEpKmoRmMKCtXI9fUovb0kOxoQ3UPoI2Po6VVyjodksWCVFqG0rAEpa4OyVmUKeRwtfdHWr2xZs1q/sN/+Bp+v5/Dh4/MuPkcHR3lxz/+CWVlZXzhC3+EzWa7KscMSZKorS+nrMI176WcQa/DbDFllmAAiWQyb5QaIB5Pcu5MV1Z6lNFooGlpbWbjMR9SS1FkyipcKDo5LYpHU1X6+zyEQ9FFNQK+eEgpn41JHa8Jn5lEUmUuWhZVVQmFoll9JkkSOr0OeYHPmslsZNnKhiyyYy6QZQmzxYhOr5BZOmiitPB8eUqdXmFJc/WcN6OZz6WqVDmctgwxo6oavd2DBAJBiksdWcdrmoaaVGlv7c2YEAMoOoWGpipKShemgLQ7bCxdXsfrr3xINJW+EwpGMkbP8yF/Jtoks3pdE44ioYq4XGOJJEFVbSkVVcXzvqZOr8uUrU4/o8lkkkQ8v4rE7wvQfr43i5xwFdtZ0lI9J3VVdtuFUn/ZijocjoIMMaOqKq1nuxjxj2WpAtMYHwvReqYra31d6CigZXndvJ/JTBpWSw3FpQ48w6KClaaJSlSDbi/lla5pn9M0jeFBP0Nu/6RzQWlFEZXVJfNeSxTardQ3VnL0UOtFBw4WhahRli5H0unBmGPo0+tRmluQzHNzw9Y0DZJJGPVALEqWFEdWwO5CM5qRRPmDOTdTA0jEwD+cKnsJgl43Q6ELbbI8OBqGUa+IGme+pwwFDrDaUsTFxb3E+b+nBCaL+J6SNHe6YjIRpakQjUAwgDbqRfMNwZgfwkG0eEz8XdEhGYxgsSEVFoGjBKnQARYbGIxoKfFV5vr6FFM5dFpUbLJXg96cInqmtFKSxd+iARjphrAPSJsGx2BsEAIDEBsDf5dIrZIVsgRfErlVN9cgyspKuf/++zhw4L1MBHAqwuEIXV0zV764WKQHtA0b1vPRj97BE0/8YEZiKBQK8etf/5a6ulo+//nPZcxrL+diOFd/XOz1LRYrS5c288ILyrTNQCwWY2hoiOHhYdxud87rV1VVZiouzXdSS3tpFBba8XqzU5s0TcPr9dLfP0BfXx/xHJOtLCvU1tbgcs1svrloSEQADQoqwVAAXHxahdluomV7A2//20F6TgxQsbQUnVG5rKT5Hzp0Oh27du1gy5Yt7NnzfF4Fi6ZpHD9+gh/84Ed8/euVlJeXX9INcvqepwmhN954g0Qi/6IToKammvvvv39BqYhXNdLBD1lGcjhR7A6UZcuFaXA0AnFRvhudDsloAr1ekDNTfQCvAUwENbbxV3/17/mv//X/pb29Y8YxYHBwkMcf/x7l5WJ+NeZaf15hSBKUVxRPi3rP7cOkIvuZEJhY580wLIaCYXq7h0hOInMkSSIajXH21IV5qzATiQSBkWxFvKbBiG+MWCy/qfHVAFmWcLoKsVhNGZJA0zQG3T6CYyGs1tk93uLxhPCAmTQemsxGilz2BStajUY9tXXlcy5EAGQ24opOybpu2qR/5jD0dOh0CuWVrnkZr6fb4HQV4iq209czQeiPp9LBGpZUTvtO0Wicvp6hrBQUfYrwmZyqMp926BSZmrpyzBZThqiJxxP0XHATCUcz/jXzgV6vo7a+/AqklEuUlRdhX0DajCQxLWA4k3eUpornf3L6pCRJlFe6cC5AyZKG01VIWYWLvt6hjCZgyO3DOzxKXUNl9hZRA69nBK9nJGsscxXbKS1zLjjYYiu0UFVTmqkIBuDzBhh0+1BVbVpQKZlUcQ94s5RFkiRTWVWCZQ5jw1SYzUbKKlzIssQCxXYZLEp5bslgQItEUoQDYlBP94emIRXYkKzzmKiCoyRfexKt5zxZM4TBhLL9bqTVN6Epyvw1F74hks98H20sxaBJEnLTGuRbHwLzJIPVEQ/Jl3+B5hmYuL6iQ16zDXnbnWgG00XpPTIv0VAvyZd/LoiU9HV0BuQNNyNvvk2UJp/P+dQkjI2g9bShdZ1F67+AFvBBPCbIKVWdlEokockpBYuiA70RyeGC8jrkmiak6iVQWISmpB4ZUyFUbYDxoQkCS5LBUQPIGVJFAjTFABVrYLRHvLFFjYLYMRQIT5vIqEiFKGoU0fnYuCBrSlpSEXoE0VO6XJhNX+PQ6/Xs2rWTDRvW8+qre/NGCi+XfNtut/Pwww+xf/9bnDhxcsbrDg0N8U//9DiKovDpTz9KUdHc8okvBpPbk0gkGB0N4PV6qa2tmdXDYC4wmYw0NTVhMk0vk51MJhke9tDb28fQ0HRlgSzL1NXVzurnkQ+SJFFeXk5NTTUXLiXa7YIAACAASURBVFyY1vehUIjOzk56e/tyegAYDIaUP80V2pTIupSCTgfMg0ieAXqjjrV3LGOo3cPRF05TWFZAw4YajBY9kiznFezIysxKneuYG9IL8PLycj75yYc5dOgQvb19eY8Ph8M8+eRT1NXV8qUvfRGn03lJyJr0uxAKhdmz5wWeeOIH+P0jM37GZDJx550f5YYb5lYu+FrEZHWrpteDXo+UJ+3yWv/+RqORu+++k6GhYf7hH/4nbnf+6jrpSmTf/OY/UlJSmqmweDX1gSRJOJwFmOapnoC0onp+nwkFI3iGszdAwfEw3/v2b/nBd5+ZdxvQRBBp8mYGNCKR6IJTTC4nikscNCypTKWCCVLj/NluOjv6KS515lUEpseiIbef40fOZ3nAlJY6qWtYuIeJ3qDD6SqcscrefLCQVaPBoMdWaF1QGwoKzIJ4nMQfxmMJ/P8/e+8ZJslxXum+kVneV7tq73vajPcGA2AI7y1FgaRoIWpFURK1oqi9V7ui9tlHV+SuKPERJVFciRS1xFKiCIGEJwHCYzADjPd+2kz7at9VXT4z7o+sqvZ2/IDnBzmozoyMzIiMjPjifOcMhmYMIsbjCaNPTmBwqCaVgsIclCUwX8BIScsr8E1iJUkpGRoKERqN4PUt3unOZrPi9bmzosBXCkIIvD4XdscS53QZSb8FdAQ9zSKZGmTNyfEsKTiRgcNpS7uojVckFkvQFxwyHAknpOtJKenvGyE6JXXS43VOSl1aLKxWC/kF/nTbGXVIJFIEewbRNA1FmRz+0DSdgf6RSeOYEIag8VICiKa0A5iiKjAH63FBZV3U2TNBSrSTJ0jt35N2etKQ0QiYzAizGRmPIRxOzPc8iFJatrAydR2iIQgNM6n3CYF+fC9qVRN4p1OZ5oWWQoZH0uUCCGR0DKaKgvnyESXVyI5zRpAjU61T+xF1KxGlNWlSzUW8zIk4+qn9yK5WSE5IgSgsR1Q2LDhVTGbSmcZCyPPH0I+9b5QZHZvMCJp+JmgYrJ5kAmIRI4DV2YJ2fA+ioARl4x2I+jVGIEcoRrDFW5I+P33v3iltmqFs2/1g9004dkL0rnD55EElMyPJXzZ+jMkOBQ0seqZyjSGzCCouLuLRRx9m7969DA7ObmV4JeoDsGbNaj796d/g61//n9OYHRMhpeTChQv85V/+Nd3dPXzuc5+hqqoyq7FyKT5oU4MVmqYRjUZpb+9g//4DvPba68TjCb75zW9QUlIySykLQ4bVktGpCYUmpxdJKenr6+fMmbOMjEzPbbVYLDQ1NWJfIENwJng8bhoa6tm1a/c0tkAkEqW5uZWOjo4ZJ8J2u42Ghoasc8eVhTBc9FSLISKsp5CqZdHsxqlIJTTCgxFKlhfSdTLIc3/+S8rXFFNQnYvVYZnxPhVVoXZrBUX1N05K3tVEhtFw2207ePjhh/jnf/6XOd2d+vv7+fu//y5CCD7zmU+Tn583qazFYiKT5sUXX+Ib3/hLWlqmBzInQlEUVq5cwSc/+XF8Pt+sx90omOtZXEvBiaUi8610u918/OO/Tm9vL9/97j8yPDx7sE7XdQ4fPsI3v/nX5OT4WbVq5TUVsFMUBbvDNkkA9nIiHk8SGh2bxLCQUjI8NLu46GJhkMGvD8et3Hwfm7at4MCeU1ltn+6ufn72729SWlZg6Pakm2Zi+ggSRkbCvPzcu5w63pL93WRWWbm2jsrq4iVPTa1Wy5IYH3NjcZWx2izZxehi3xWr1YLNbpkUG0ilNMbGojOaBiQTqWl9UlEUPF7nRejsCdwe5zQ9q8hYjOgsGk7zwWRWL0O7zA8jpc2GegU0B6WUjIyEpwUnHC77Rd27xWJJW8yPdwFN0xgeCqFLyUTelgRCo2MkJ4r8CoORYl+EuPZUmM0qbo9zUn/Wdd2owwzC31LXCYcikwKIQghcLseSNIqEwEhNNKmT3LSWgsuS+qRUVmH2eg1h4bYWZHcX6qo1CLvDEBVuOY9Ygp7DtBChlMiuFmTrScTKrUjlMi1WrDZE0wY4fwy628brMdiLPHUAUVAKliVGH9OBFdnXiX7m0OQgjcWK0rgBUVACC7APl1IaQa2+TvR9b6CfPgjh0YsT4NU1iISQve3IyGh2z3y8Lgt43tmUrYnHTvn3jMVM/fHamGxdLIQQWCwWPvKRHaxdu5Y333xryUJ0l6o+TqeDX/u1xzl06DBPP/3MnO5OUkq6urr4h3/43xw5coRPfvITbN9+E4WFAczm6eJns/Xb2SzydF1H0zRGR0fp7Ozi1KlTvPfebvbt28e5c82MjIywZs3qOXPzFwMhBGVlZeTn59PWdmHa33t6ejhy5Mg0tg0Y7jIrVixfsCr9THA4HDQ01GOxmKcFamKxGOfOnUszaqb3EZ/PR2VlxaIoy4vGXHpejgJwFkGoE0bbwFuBVMwL2s2Z7XmFB8Z4+a/foudsH9GRGMmY4QIl5tjZMllNPOy4g8Jl+dfMouxGQG5uLp/97Kc4ePAQ77//wZzsv87OTr71rW/T1dXN5z73Gerrl2G1WrPv+YK+X2mkUina2zv4yU+e5vvf/xdaWlrmHSPz8vL47Gc/zcqVK24cbZqpmPgu6rqR9hSLQSoJEoOpbLNlGU2zLZ6vl2eTuYe8vFx+67d+k2AwyI9//BMikdktqZPJJG+//Q7f+tbf8N//+59SWVmZLetqQygCk/nKaQWlUpqRCnIZYyhi4gr9GofVauH2uzfx5qt7OXzgDLouScSTvPLiLoSAR3/9NmrqSnG5HSiKQEqIReN0tgd59aXdPP2j1wiNjgHGfZeWBXjg0ZuXlsqWhsmkGkzRqwhVVZccPFRNyrSUPF3XSSZSM3YLXdcNBscUOUqrxbzk/R0hDFZQhlWbQTKZmjFlfGFlirTj5JVFRucl8+/LCSmN/j81cGE2my5qTmkyKZinsFB0XRpOYNM6hSSZSE36vguMFC7TPELyc0FRlGnBJiklsVhilrVHRt9pYsc0RLsXG0DMtJvZbLokAbfLk/rk8yN8ftA0tAutKNW1qI0rwGRCKSom0duNDI0iCosu/mLRMfSTB1CrloPn0ltxZiYKIq8YpWkD+mCPofcCkEqinz2CqF+HKFsaq0YCJOLIU/thYAKtVwhEoAylYR2Y548qGkEaDdl+Fn3nS8i205PYP+PlKmCxgtVulGu2GFHPZMKY7CXikIgZqVGZDisEoqAUpaoJ1Kuxc39joqyslIceeoB9+/YzMjK33eyVQHFxMV/60hfp6Ohg585d82pBhEIhfvnL1zl48BAbN27gtts+wubNmykrK8XtdmO32yYM9iIdXZ+8s6dpGvF4nFgsRiQSob9/gObmZk6cOMmpU6c5deo07e0djI2NkUwmZ114XCwKCvIpLS2ZJloppaSlpZW+vv4ZAzX5+XlUVVVd5EfNRE1NNT6fn0hkMmtB0zR27Xqf0dHRafduOFZVkJe3BDbhImDoeUUhPjzDDpkEdwlEBwyL7nAXOAOGhpWY5ZmoFrDlIGfRs1HNKoHqXGyuhe+mqCYFf4n3EiVf/Qow/i1bvnwFv/d7XyIYDM6pEyKlpLe3l+997585dOgQH/3o49x++22UlpZgt9vnZDZk0hDi8Ti9vUF2736ff//3p9m58z2Gh4fnfe+dTicf/ehjPPLIQ5ckHfJaRPYZaBpyaBDt7Bm01hbk0BAyHgdFYNlxO+qq1UZaVOb4aAQZiRgOjR5PVlT4ekGmz5SVlfHlL/8ewWCQV1755YzjcQaxWIwXXniJwsIAX/nKH1JQkH9NiAsbWQlXVtNtaoBTVQ09kkvFFhBCUFJecFGLqiuBTApETV0pH//svfQFh+lsDxqsguEwP/vJm+zdfZz6pkoKi3NxOGwkkyn6eoc4e6adlrOdBksEIzCQl+/niU/fzcYtTZPsuhdfscuxBbm4edKVfCumeoaMV+LiaiHE9HfrOiB5TYdI99WlPo5F3rPxjKbOLZd47XnKmK1qM24FXq5OOUenuLQamOKSpc1d8pF1YqWkEAiTCb2zHb2kDOF0ovf2IIcGF+X6NCekjuw8j7xwBtG0cbII8CWCAKTZglK/DnnuKPLCmfHGzrJqSozgx2KqnmHT9Hagnzk8ObBitSOWb4Kc+S37Mkwa2X4O/c2fIdvPTU9zUlXw5CBKDb0ZUVCCcPnAnM7p1DVDXHioD9nfhexuQ/a2Q3jESFtr3AC+qyRYeoPCarVy55138PTTz/Dee7uuKnU4kwK0du0a/viPv8ro6Nc4fPjIvDa4mqbR2xvk5Zd/wdtvv0t+fj61tdXU1dVRWlpKXl4OLpcLi8WCoihomkYymSIajRIOhxkZGSEYNIR6Ozo66enpIRQKEw6HSSQSV4xpZLPZWLZsGWazeRqbaGhoaMbFohCC6upqCgryl3zdzHtdVVVFfn4eXV1dk/6eSTWbqW8oikJ1ddWVSfMId0P7O6DPsjjS4sbf4iOgmtNBmlnGLGcBVN5lpDPOAFeOg7v/4FbkYjQPhMDqMN8opLtrBkIIrFYL9957Nx0dHfzVX31rXtelSCTCzp27OHLkGP/3//6Ibdu2sXr1KqqrqyksDODxuLOBTV3XGRuLEAwGaWtr4+jR4+zevZtjx44zMDA47/gDBs36jjtu43d+5z8RCCzO4va6Qeb9TyTQTp4g8dbr6C0tRlq5nnZxNFvQ16xDnZh6qOukTpwg+fovwW7H+tAjKBWVV+02lgrj+wSNjQ380R99hYGBQfbs2Ttn/xgZGeGpp/6VwsIinnzys3g8nmsiWHMloSoK5ilzbZ/fxdf+4gvUN1VesmdhtpjIy7/20w2FEFisZu6+fyvRSIwf/tOLtLV0k0ppJOJJms910nK+C1VVUBQlu5k0kXFgMqmUlgf4+Gfu5vGP34HL7ciWfb0ipWnoS9QY0jQ9zW6enMpkMs+sG6oqChaLaZKOipSQTCzerSoDKQ39kanzRbNZveLW2lcdi+iGIu2ENpUxkkxqaBcx99Y0fRqTSRHGtWaqn8VsnqSPJDFs3i+GNa/rcpJgNWTef8vMgShh6MpMFTrWUtoS12YSXV+8sPdMuLwhcEVBrW9CD/aSfOVF4yOpKCjVtSiXgk2TQSSEfmo/amW94cR0qZFJtMspQCzfhAx2GJovkGbVHEI0LJFVE48ZbJrBCZNfIRDFVSh1a+YVEM5q0vR1ou98ceYgjcONqFuFsnIroqjCcJFSFKa9MX4QRZUIXYNIGDnQbQSmomModasMbZpf4ZIgw9SqqCjnoYce4MiRI4yOXrq88aXCEDq+mT/5k/+Hv/iLb3DkyNF5mTVgLLhCoRChUIjW1lbeeOMtFEXBZrNhsViyGiq6LtF1jWQyadhiplLZXb/MrvrVgNlsTqcfWWZM+5qpXqqqUldXi9+fc9HXLywMUF5eztGjx6ZNNmZ7JhaLhZqaahyOKyCwLURaAG6W9lEWMTbMEcQRQoACDu/SWBHX82T5Wobb7eZTn/oko6Mhvvvdf6Svr2/O43VdZ3h4mL1793Pw4GFcLhc5OX7cbjdOpwObzYYQglgsTjQaJRQKMTQ0zMjIyKKYcxaLhZtv3s4f//EfsWzZshs25UkCaBqpo4dJPP8senc6oGsyGe5O8bRT5NTnpigIrxd9dBh5oRXtTCNKaZlhvnCdPSchBKqqsmnTRv7oj/6QP/3TP+PUqVMz6g1kEAwG+c53vksgUMBjjz2CbUJa2IcBZosJh3OypTeA2+OkrCJw6Tc1r5Pn6vY4eOyJ2ykuzef733mWve+fmOSMldK0rACoohipKGazifyAn3UbG3jo8VvZsGU5Lrex2XC93PdsiMeTWUHZxb4f8ViCWGwye181KTid9hlpFWazydAOQWQXsbquMzoaMYRml8ROkoyFIySTk9c+drsV24J1Tq5H+s3FQSgCj9c5iREmpaHtk4gnwbU48kEGiUSSSDg2acxRTco0zRgwgkVuj2OyDbeEaDRBLDpDVsgCkUppjIUjk+YSSvp+Z0plUoTA6bRNq19kLLpoofTMNePx5CWRaLjsK2+RX4D5zvuQ/UFkIoFwOlHy8g0b7IuBxWqk6ui6wSa5cBbZ0YyoXzMrpf5iIACpmlBqVyHPHkGeOzqu/TLUhzy1f1GsmnE2TTv62cPGvWTgcKOs3JIVSJ73XsZG0fe9YaQ7TQrSCPDloWy8DWXlVnB5pw2cUpdGbnsmt1MIdBSEw4NweQ0R5XgM3epESev/SmmcI/X0wlpMzufM1DfTWaWmZ91asucw+ZyMgJOxmNezf5NSInWZ/e/r/YM4FVarlbvvvotnnvkZe/bsveqsGill2jnlbqxWC1//+v9i3779JBILHzB1Xc8GGxZz3tWEqqpUVlbi83kJhRYWMHM6nTQ01F8S+0a73U5TUyOvvvrLOfWBJsLtdlNbW4t6JRZdzkKovOPScIlVs5H+NAum3suNLpp6rSMzLuTn5/PFL/4Wuq7xve/9gGAwOO94JaUkmUwyNDTE0NC4aPrUb8RSYLVa2b79Jr72tf/Khg3rr8x7cDWQfkZ6bw/JN15D7+5CuFyoDY2otctAESReegEZniyEnmk3paAAJTcPra8Prf0C5lgUnIt3QbkWkGF43XXXHQSDQf7iL75BR0fnnOl4ra2tfOtbf0NBQT47dtw6zb72RobdbsU/xX0lmUwR7DUsak2mq6uNcjWQeS8yrBltQkCmoDCHquoSkilD28RkMgRJC4tzqV1WRtOKauoayvH53dnF7Y0w5iTiCUKhSNq2eHH3MzYWJTwamTQ1sJjNeP2uGZkLVpuFvAKfMfdPL6E0TaevdwhN1xe9KM1s8A30jUyxVhZ4vK4s42l+XP/tmMUCP6uKEOQH/NNcjYaHRg0R5tylWXRHI3GGhkYnVcRsMZOX75vev4QgN9+HzTY5oBYaHUvrQS2NsZ7IuItN6Jgmk0p+gW9G3RhFVfDneCZpNWWcwxKJ5KJdsHRdEg5FJjnELRWX/4sVi6G3nEfv6zUchQDNZMK0ai0if4kOHYqKKF9m2FhnmChjo+gn96GW14Fj8f7z8yKzJeHNQVmxGa2rBcbSLjCpJPrZw2lWTe3CWTXxKPLkfhiasDupKIjyZYjq5YYezBynS0NuH/3sUfRTB6Zr0nhzUG66zwj6WCdH/jMBkPZ9FxhsG2DZ7Q04chyEgyFO/vwEZoeZpvtXYHFYGe2Ncu7tg1RsriS3Jo94KE7fmSB9Z4JEhiIoqoK3xEfp2lI8xV7DnTt9nXBviFOvnqRyaxVmu5nOgx0Mdwyhmk0Emgop21COQNC6uxld07F6bHQf6cJb7KV0fTnB0730nuwhpzKXym1VWGZxfbkekbmP6upqHnjgfo4dO87Y2NhVr1MmWHPHHbfjdnv49rf/jtdee53R0emuRzcCMu0QCBRQUlJCe3vHgs7zeDw0NjZekgWi1WqlqakRq3VmRs9M8Ho91NRUX4RTwiJgss+aqrRULFhcVhofPS2pGQFdYdh5KiaFzETgRhkTrlVkxoVAIMDv/u6X8Hq9fPe7/0hra9uS0hMvNiDtcrm45567+MM//APWr193zdkwX0oYGlEptJPH0draDNfMO+/BvO0mhMuNHBwk+dovpwVqMhBWK0p+AdrpU8i+IDIaQ1yngZoMHA5D/L63N8jf/u3fzelUqOs6R48e5Zvf/BY5OTmsWXPjWrdPhcvtoLgkH0URaJrxziXiSVrOd6GlNNQl2iFfz5DSEC99940DfPsvf8ypE61IXdLQVMlvfulRtt68CpNJJZNBqKgKZrMJq9VipPOIyRuSNwJSKY2erv4ZbYtnQ2YMHx4KMzgwWWPR4bSRn++f8RlZrWZKywNYLCai6SBZKpniQms3yWQKi2W6IcV80DSdjvbgJIcn1aRQVJKHY6k219czFijwLRRBYVEuXr+L/j7DTU9KSW/3IMPDYUrKlrZGHx4K0ds9OCl458/xkJfvm86oEZCX7yM338eF1u5xVZH+kXSgBWDxLMixcJSujj70CZVwe5wECnNnFM5WVZVAUS5ms4koxhxc1yU9nf0Gs2eRErjxeJKBvuFLIt9weQM1Ukc7dZzUgb2I/AJE2sIXXbnInVmJyAkg/AXoIwOG8K2uIdtOG6yaulWG+fNloHVKRUVUNSIqG5An9xmMHjBYNSf3Gw5Q87BqDEaKRPbMwKZxeo3ASiaFaw7xRQBG+pFHd48HjTKwOVHW70BZsdnQu5mlrKELgxz92WEKG4uw++wETwfZ/697sXvtlK0vJ6cyl+DpXo4+e4TCpiKkJmnb3cLeH36AUAQWp5VkNEE4GCLQWMgtv/8R/JU52fqF+8Mc/o+DxEaihHpDDLcPgYBkJElkaIziVSUIRdD2QSs9J3pwF7gY7hgmNhqj+uYaRrtHCfWOkowlMVlVqrbXZNviRoHdbuOee+7m2Wef48CBg1eVVQPjizKLxcK2bVsoKiqksbGBH//437lwoX1OEccrAUVR0po3l7YP5OfnU15exp49e+cdXIUQFBUVUlFRdkn6YobRk5eXt6AUOCEEpaUlF6WPs1BcjXctE0iOjMboOdNH8Hw/Iz0hEtEkqlnBmeMkr8JPcUMB3oAH1fzhW3BcaWTGhYKCfL7whScpLi7mO9/5Bw4ePEQ0ujQL1MVCVVWKior42Mc+yhe+8CQ1NTUfjsVmPI7WfB6SSZRl9Zg3b0F4554jZKGohrmDEMhQCJlMXNd7x5l+6Pf7+fznP0swGOSHP3yKcHj2TY5kMsW77+5MO0F9jerqqmxZNzKsNjO19WU4nDZCo4ZTViKR5OTRZkZHx64LXZlLiczcqvlcB//8D89x6ngLmqZTVJLHF37vMe5+YBs229wM2Ruxz6SSGs1nO0kmUtMsrueCpul0tPUwNDg+ZxGKoKg0H49vZicsRVWoqSvFn+MhGulLl6PRcq6ToYFRI2VqkQiHIpw7fYFEfDxN32az0tBUuQiR6w9f6hMYAZSaulJaznVm00j7gkO0NXfR0FS5qO+roemk03yug6HB8TWpogiqa0vw+WcmUbjcDuobKzhy4Ew2VWh4OMT5sx1svmnFovokGBkaba09BHsGs80qBJRVBCgI5KT/e/I9KYqgIODHn+NhdGQsez9dnX309w9TWJS7KNLVWDhKe1vvJVnPXd5AjS7RB/pRlzVi2rQVTOMOMFzMLrAEhIKoXQ7Nx8fdkkLDhlZNWQ3YL+OOkcuLsmILWsd5GBkwfksl0c8dQdSvNdg+zDOgx6PIE3thuH/8N1VF1CxHlC8zmDXzvRxaCr35BLKrZXLgS1ERNStQVm0Dm2PGIE1GVdxX4iMVSzE2EEbXdIbaBjHbzCiqwnD7MN4SH0MXhjDbzbgK3CiqQqCpkM1PbsNb4sXmtpGIJDj2/FGOv3CUC/va8Jb60rvd6VsNxTjz+mmW3d7Amo+tw+q2kYwkMNvNmG1mUokUWkon1DPCqsdW48xz8dZfvU7LzmZu/vIOTGaVd/72LbqPdVOxpQrVfOOIg2XauL6+jnvvvYeTJ0/NaT16pZCpl6qq1NRU85Wv/AFbt27mqad+xNtvv0N//8CCtGsuZX1MJhN+v58VK5p47LFH8fsvrcuby+Wkurp6RkHhqVAUhYaGBrxe70VfN7PwKC4uoqysjJaW1nkHd1VVWbZsGc6ruDOe1ccCMl+wWccsmclGl/MeK6VE13Q6jvWw+8cHOfd+K6PB8CSxQyEENreV4oYAGx9fxfLb67C5rDfkJPpaQqavejweHnvsEZYtq+MHP/g/vPjiy3R3d1+2MUEIgdvtZuPGDXz+85/hzjvvICcn54bVpJkKmUwiBwYMNll5BcK9CNawEAirxQjUJJPjm0vXMSaOmb/7u79DMBjkhRdemnPcjsVivPjiSwQCAb761a8QCBRcV3o1i53uGwLMKitW15Jf4M8GanRdcvJ4CyePtXDTrWtQlBsz+DAbkokUu945wrEj59E0I81++aoabrplTTZI82F6HmAwak6fbGNocBSHc+E6TtFIjIP7Thu2y2moqkpDYwVO1/SUo0yZNctKqagqoruzP526BG2t3Zw81kJxaf6iGG9SQntbL8ePNE/aYMvL99G0svrGTYmdDYscKLw+F6vXLePdNw4SjRrjZyQS44Ndx7jltnWLSB0zMBaOsmfXcSIT2E1Wq4WVa2pnDd45HFbWbqjnpWd3MjpiMEMT8SR7dx/jgUe2k7uIgLLhHplg7/vHGRkeZ5maTCYal1eRVzC9rOwmVGEu5ZWFXGjtyc7BBwdGOXbonBH0EwvsSxL6egdpPtcxp4baQnF5AzVCIDweZGgUGY8hhA0yXnQXRdeXoCXTltGN6MP946ya1pPI7jZEVdPlY9VgpCcpNcvRD+8yrg1prZoDiMLyWVk1WTZNdxv6uaPj5wJ4clFWbFl46lZ0DHnuCMQnW/ri8aOsuWncrny2ZyDAU+zDZDMz0jlCIhxnuGOIwqYiIoNjDLUPUrK2lOH2IbxFHqxOixHcKfXjLfZlo4tSl9TcUsvZN04z0jWCntInBWp0TeIOeFj56Gq8xd5Zo5JWl5WSNaXYvHY8RR4SYwmKlhui084cJ7HhKHpSv6ECNRk4HA4eeOA+nn/+BY4ePbaIKOzl/QBl3h+v18tdd93J6tWrePvtd3nhhRd5//0P6O3tJR5PXBYWUCY44/V6KS0tYfPmTdx66y1s3LiB4uLiaTmtFwtVNbFsWR12u33eQI3ZbKapqQGnc+YPz1KQn59HZWUlO3e+N6/bjdk8XterikgQov3gLgfL7OOWBEiOQaTXOM6eN2OKaEb/qvtUkJ//9Vuc33sBm8tK0bJ8fEUeLA4LWlIj1D/GYMcwzfva6W8bJBVPsf7hFZisN24KzLWCzPO1Wq2sW7eWiopybrvtI/zHfzzDzp276OsLkkymLsmYoKoqHo+H5csbefjhh7nvvnuorq7O5tR/aNpa6siEMM/IdgAAIABJREFUMSYJhz0t7L3gk5GplLGiMVbll6eOE3AlmiXT9nV1tXzlK/+Z/v5+du7cNWewcHQ0xI9+9G8UFRXyhS88icezNA2Gq4GlPFIhoLK6iHUbG7nQ2pPdre7pHuDl53bSuKKKvHzfkgJWM7kgXg+IxeKcPX0hK4ArFIHH48Q2IUVmoo7ihwFSSlrOd3Lk4FkKi/PmtRvP6MK0nO9i/56Tkxx+PB4HK9fWYbfPzkzKyfWy7ZbVHNp/mmjEGNcG+kd449W9rN/cRE7uwhzapJREozHefv0Ane3B7O+qSWXtxnrKKgsXMRbdIG29yNswW0xs3LqcopI8ms91AkYwc897xzh1opV1GxsXFMw1TEEkJ4+1sO/9E5O0WQqL89iwZfmszBjVpLJq3TKqa0s4fOBMlplzeP8ZDu0/w447NyyI2TOxX7731mHi8XH2vz/Xw5abV2Gbo1/m5nloWlnNnl3HsueOhaPseucwt929iYLA/JvDUkoSySR73z9BsHdo3uMXgssfqDFbSR09jN7djfCm89PMZkxrNyAKAksuWiaTYLYgGtbDuaPjzJTRISNYUlxluBtdLtidiOVboO3MOKMnw6ppWDc3qyYeMdg0GTYOgMmMUrcKUVJlPLe5OmRGiDjYYVhoT2XTVDYiiqsN1tE8HdvqseIOuBnuGCIyFGG4Y5jKLVX0n+tjpH2Y6FCE0e4RCpcXYbIZk2MtqRHqHWWgeYCx/jDJaILR7lESYwlDR2JKSFcxKeRW5+LKc2aFh6d/5MHssGCymlFNisHqMamoFhWpSRSTgp7SL3ryrygqfr+fwsLArJFOp9OJ3W6/IpNNGO8jDQ31PPjgAwwNDS9IhDc3N+eSCNnOh4nsmuLiYn7t1x7ntts+wuHDh3nnnZ3s2bOHU6dOMzo6SiwWzzo5LfYamZQmm82K3++npqaa5cuXs379OtasWU1JSTEulytr7TuxbpfiHlVVobGxgYqKcqzWuYNAeXm5NDU1YjbP7cq2GNhsNtasWcXbb79DNBqd89i8vFzq6uoWTQm9tJAwegGCR6DSOWegBoDEKHR9AK4iKNkGysx9Nx5NcOjlk7Qc6KBsZTHbP7WeitUlWF2WrGVqKq7Rf2GI/c8e5eBLJ/jg6cNUrislUJt3Ge5zaciwQAKBwJyLR7vdhsPhuO4WBZn65uXl8dBDD7Jt2xb27NnL66+/yXvv7aKt7QKRyNiiArlCCMxmM3a7nUCggPXr13PrrTdzyy03U1FRjs1mm3Ts1YCqKuTk5Mz5DRFCkJPjv3T6UUJBWI17l5GoofenLjBYk0oh+/tBSoTLPZ6CvgSoqoLf7yMQCMzapkIIfD4fyqKCSUtD5ruxdu0avvrVrxCLxWltbZ0zs14IwbPPPkdTUxN33nn7Da1vBIYuw533b2H3ziPZxWwykeKNV/ZQ11DORz9+Bx6vc8EL44n/TsSTqKqCyWy6bthJUhoMkqxIt6Zz+mQbRw6cYdXaOmx2azZQMVs/mnqb18N9z4fB/hFeenYnq9bWUVJagJxFFyTTB0ZHxnj5+Z20Nndl/yaEoGZZGSvX1M7JirFaLdxy2zpeeXE3x4+cN77pSY23X9/Ppq3Lue/h7Vhtljn7lJSSVErjwJ5TvPzcu5PSb/PyvNx+9ya8vutbi+tyI/NslzVUsH3HWjrag4bbE9DS3MUz//Y6ZeUBAoW5s/YHyARIoLd7gGf+7XUutPZk/2axmNh68yqWNZTPyIDNrAfLKgLcdvdGzp5qY2zMaMvenkGe/tfXsgysiXWeqQ4AQ4Mhnn36LUN7Kv2bqiqs29jA6rV1c/ZLi9XC1ptX8cJP36GrI5OWp7Nn93Hee/sQ9z+8HYt1dg2lTKCo9Xw3r760m8jY3PP4heLyuz55PKir1pJV5hICoZoWPsmYDamEMfEoqkBUNiKP7DIcj7QUevMxxPJNRgoRXPLtHYNVA6KkCmXZavS9A+M6M8P9hlZNoGxaoCjLpulsQW8+NplNkxNALN8E1vmDSxmrTtlzAcJTtGnsTpSa5WBfWJDKbDPjL/cz2DpIqGeU6HCE3Jo8pJRc+KCVobZB4mMJfGV+VItKKpbk9C9Pcfz5o+i6xO6zY7KaSITjaLOoWwtFYLFbYIJr00yuH4qqjDeVEIbgkxAgMkkTE1Mtlob8/Dz+x//4s7QOyMxlqapKRUX5pIDAlYDL5eJLX/ptHnnkoXkZFWBQ+aqrq66MmCzjbWYymQgECrjjjtvZvn07wWCQlpZWTpw4wYkTJ2lru8DQ0BDDw8OEw2Hi8QTJZBJN09IBERWLxZJdoHo8Hnw+H4FAAVVVldTW1lJbW0MgUEBubi42m+2yBGcyyO6eIVnRUMcP/vffkZjKqDFbJ7EALRYLVVWVlyz1IsMeeuKJX2f79pvmbX+LxUJl5aW7/pKha6Alxh3w5oIwgZ6E2JCRfjFLt42NxmnZ347TZ2fHb26maUftjCw6d4ETb6Gb0b4wbYc66T3XT6Am75rZGLPZbHzuc5/hvvvumTNQoSgKpaWlV+w9vpQYHxNUCgsLeeCB+9mx41ba2zs4ceIkBw8e4tSp0wSDQQYHBwmFwsTjcZLJZDooY8JiseJ2u/D7/eTl5VJTU82qVatYsWI5FRXl+P3+SU49V3tRlJeXx9e//v/N6w7ndrsvSWokgLBYjI2tlma09jbkWBhhyZnznMx8Q+/tRWtpBl2iFBWCY+kbWDk5OXzta/+V3//9353zOJ/PR07OpU1NnQ2Z4N5HPrKDqqrKBWl8KYpCUVHRFQkmXW2oqsLGLU3cce9m/v2pV4ml0xv6+4b5wXefJx5L8MCjt1CYFtKcdfyUoOk6yWSKkaEw58+2c+TgWTZtXcHajfWL0rGY/Y9LO3cxY4LVaqa8IoDZbELTjA2x0yfb+PP/9j0237SSmrrStGXx9L5hMqlYrWbcHif5AT95+T5sdkt27L7aYxNkE4sXfV4qpbHzrUP86Ac/51NP3k+gKGfGb5KUhiPPy8/t5IVn3skyYgCcLju3372RouLZN0yMZySprS/jwcduob2tJ5uiEuwZ5Pv/8Bx2h43tO9bidM3utBOLJTi8/wz/+9vPcP5MRzaoZrGYufm2dWzauuLDoV82Exa5THK7HTz4+C0c2HOS40ebs0HYV1/aTW6el0989l4CRbmzMq00Tae7s58f/eBlfvmL97NW70IIqmpKePCxm3F7ZmefCyGw2azcff9W3n/3CO/vOoau6aRSGu+9fYjvf+dZPvfbD1NeWYjJNPOYreuS/r5hfvrj13nu6bcmCUsXFufx8EdvnVOTywj6Q9PKajZtXc6LP3s3y0DsDw7z1PdeIi/fx6aty7HOomOlaTodF3p56vsvcuTA2UuS9gRXgFGjVFYhPF70gX6Ey4WSl4+MxRCui3RmSiWNxYHDg9K4Hq35OIymlf9HBrMpSDIjpHs5YLUhmjZB8wnobc/WSz93BNG4fmZWTWwM/cReGJngUmC2ojSsM1KmFrrwSsSQ3W2Tgz2A8OYiiioXxKYBMFlM+Mr8dB7upOdEDza3DU+hB6lLTv78OP3n+xACPEVehBD0n+tn31N7cOa52PLZLeRW52K2Wwie7mWgZWD2C4kFfDou43gqpQRdwyJT1C+rW3Dw7koN8pnrBAIBAoGlM82uBDJ1VRQFh8NOZWUFFRXlbN++jWQySSgUYnh4hJGREcLhMInExECNkg7UmLHZjEBNZkHjcrkwm02YTKZpk6TL3g6pJLLtJLbzR1gRCU3aShMWG2LzPYi84staBSEEBQX5V0Qg+KpAKIAALclcMwktqREZieIr8lDSWIhqnj0v2FvgomxlEef3XCAWjhu7PtdApCaz019WVkpZWenVrs5lx8QxwUhVakozBO8nHB5jcHCQoaGhdOA2TjKZQgAmsxmr1YLL5cLn8+H3+3G7XZjN5mnaAtfChFsIgcVioaGhflHnXDSsVtS6ZaQOHUBvPk/qwH7MW7elN2RmeZc0DdnfR/KtN9B7usFhR13WgLAtLV0yExCpq6tb1DlXAkIIrFYr9fULb5eJ596oyOxWe30ufv037qL1fCe73jmSTk2Ezo4g//i3P2Xv7hPsuHM9K9fU4s/xYLNZEIqCpmmkkhqxaILRkTAd7UFOHmvmzMk2zp/tZCwcpagknzUb6uecUmV23HVdz+46aykj6JNKpUglNZLJFN1d/dkd/QwS8STdXQP4/G5jfmA2YTKpmM0mw/0vbSqgKgpCmX/+bLGa2Xrzal59+X1OHG1B13VSyRSnT7Ry7kwHJtUoZ9qzRKCaFCxWC263g4KAn4blVdx6+zrWbKjPCqVe7f4kJ/zvQmGxmJASRkfC/NsPf0FPVz8PPn4rdfVleH1uLFYzUkoiYzE624O89vMP+NlP3qS7c1xjU1UV1m6o5/Z7Ns+6kM1ACIHdbuX+R7Zz6ngLLz//HvFYAl2XnDrRyl/++Q85eayFHXduoKQ0H5fbgcmsomk6kXCM3t5B3n/3CM/9x1ucOt6aXVArqsLyVdX8+qfuIidvsUHyG0hM2IiFLexQIUCB5atqeOIz9/C33/wxvd3GWm5oMMSPfvBzLrT18uCjN1PfVInP7862bzyWYHgoxKnjrTz/zNvsfOtgVogXICfPw0c/eQer1tahzPNuCgGVNcV88vP30dXZT1tLN1JKxsJRnn36Lbo7+3noo7eyck0tObleY4wSgngiychwmOYzHbz03E7eeGXPJBcyt8fJQx+9lS3bV6Ga5teYycnx8NBHd3D4wBlam7uy49bRw+f4yz//IR/75J1s2b6S/AI/NrsVpCQeT6afQwvPPv0WO986RDQax+myE48nLtqi+7IzavS+IMk3X0P2dqPU1mO+6WZSB/djWrEKUVC4tEIlaU0a3QhIlFQjKuqRxz8wfksl0c8fQzRtRJTVLNwuexEwPoAYOjmN69GHgpDOITdYNfsmsWomsmlk8/EJARaBKChBaVgPlkX4tMdjhjX5xJ1sRYH8YnAtPO9aKAJPkTGgdR3pxFXgxu53oGs6ZpuZ7mPdqCYVd6FRZigYItQbov7OBkrWlKJaVPSklk19uiaR9XvrQl44hlh+K1ivvVSDa60+82HqIspsNmM2m3E4HJOCTYvdBbsqz6GvA33PKwirDeEvnMz4M1sR5ssvMnjNt7+cktQ4SUw489NsswMJybDBvpnH5ls1qzi8xjELeiQSzDYTVqeVa4ZOw3XQnpcBE+85E3C12Wzk5eVmf88s2qKhGLFwArPVhNNnRzUps5Z1LeFK10sAUlUxNTSi1dWTOnaExCs/Rw4OoK5cDYqC1I1UDhmNIoeGkNEIelsryf370M6cAk1DrV2GqaHJMC1Y4j1cq20C13bdriayWj71Zfz2l3+NeDxp6IokUiBhZDjMO28cYO/7x/HneAgU5uD2OlFVhWQiRSyWYHQ4zODgKNFInHgskdWgsjusC05r7O7q541X9jDQP0I0EicWjROLxYlFE8SicaLROKHRCBfaeiaf19nP3/zPf8Wf48Zmt2KzWSb9v91uxem2s2FTE2s21KOqc/eDjHjw53/7Eb7zrZ9w/mxHdkxKJVOTTFhnRoSBvmHaWro4uP80r/3iA+66fysf/8w91NSVXHfW74qisG5TI16fi3deP8DIUJiXnt3J+zuPUl1XSklZAS63HV2XDPQNc/Z0O+2tPZPEYoUQVFQbi+yKyrlTVCaisDiPz3/xYYaHw7z39iES8SS6ptNyvpPv/f3PeOnZd6muKyVQmIPVZiGZSDHQP0LLuU7aL/QyFo5m+5+iKNQtK+M3v/RoOvVqsWzj66fNLgdsNgv3PrSN/uAQT33/JQb6jWDHyHCYXzz/HnveO0p1bSml5QVZdszo6BgdF3ppPtvJ0OBoNmAG4PO7ePyJ23no8VuxOxa2tjWbTdx82zqCvUP809/9NCs2PRaO8vbr+zm0/zRVNSWUVxbi9bkQisJYOEJnex/NZzvo7xuepJfkdNm596FtPPGpu/F450+DE+lMjg1bmnj8idv5/j88l3Wv0lIax4+c569ae6iuLaGqpgSvz4UEQiNjdLSPPwdN0ygsyuPuB7fx+i8+oL2td6HNMCMus+uTjn72DIrHiyivRB8cAKEY4sLDw0sP1ACkUuPuBQ4XSsM6tNaTEDK84BkKIs8cNIIllksrOjoJFitKw3rkuaPIjmYMfmgK/dxRRMN6I4CUOTYaRj+xB0YnCAxZbYimjZC/8MENQI6NICPhyT8qKiK/BEwL0y0xUrgknkIPiiLoOxtk1SOrsTgt6CkHzjwn3Ue7CDQW4fDbQYDNY8PqstJ7soee493YPDYGmvs5/coJkrErGKiZumicgmmpVXoKepuh+xw0bJv8N6Y893nLhg/7oD4TrqnAy6IgkYO9CJMZ5eZHwZefZn9MgHo1tWCuDUgAmYL4KMh0jn8yAugQH4FI38yvhZSGkPDACUhFwVsxpxiqzW2lcl0px18/S+/5AbyFnpkPlxDqH6PjRA+55X4CNbmXOsv1V7hIzPbuDwdD/Py7uznzwQVyS73c99vbqF5bfPVT+a5FCGGkeefkYr7jLvSxMHpLM4k3X0fs/QBhsyOHhkDTSO1+D+3IIfRQCBkahWgUhIJaWYXl9jsROXOnS/0KNyaEEKgmlfWbGvnKn3yK73/nWd57+xDhcCS7YzwWjjIWjtLZ3svUgXy2YIyiKCgLfF/bW7v53t//jJ7uATRNR+rjgf7x4uU0XZhoNM7xo+fHmZJZdrZACKMOdoeN3/zSI6xaWzdrekbmHhLxJJ3tQUZHx9IpTsqkBeZCIaWh9dPV0cdPnnqVvt4h/vP/+0mqakpgDj2Paw12u5WP3LmRbbesxmRSefPVfUQiMXq6B+jtGZw035XIdLuNQ1EUyioC/ObvPML2W9dgmoMBOxGZVJOG5VV8+asfx2az8M4bBxgLR0Ea7d58rpOW812TypupDmaLiaYV1Xzhdx/jI3duwGKZXUfkhscSiEEZ5p0/x8MnPncvqqrwbz98hZ6uAYNxltII9g7RFxxmz24YHx+M93WShIUiyC/w89gTt/OpJ+8nL9+fvcZC6uBy2Xn0YztQhOD//NOLtLV0oWk6mqYzODDK0OAoB/edmrMOQgh8fjf3PbydJ7/4MKXlBWnllYX1CZfLzuOfuIPh4TDP/NtrDA+FjGvokpHhMIf2n+bwgTMz1kEIQUEgh9948n7uvHczJ4+10HEheFH6qpd39SGl4fbkzzHsJIcGDRG8BehvzFOwoY2QuXGhIMrqEKW1yFMHDJZJKmkESxo3IIqrLovQWaZjkVuIWL4J2d8NsbS1coZVU1husGqkjuxoRjafMOpuFIAoqkBZtgZMloXXT0pDmyY1JTCiqghf7iIdIcCZ68TqtiE7hsipykVRFaxuK55iH63vt5JTlYtqMbpKfl0+jfc2ceb107z+jVcxOyxYHGaKVpaQjKWMQXrCR14IgcliQjGpzBXcUEwqqtmUjoIIVLOKrss0g8/4b3VCGRKM4Et4GMaGjWdqc4I7z2AmZYItWgrCAxAaRHachMgodJ0BqyFsjN0D/iKkoo63JxISMQgNQnzMeN4mCzi94PQZrl8f0m/ADQshwO4Cl9/Qo5nxkF81OvEQdOyERMgYZ5MRI5Wp5wCox2Y5SRpMmmQUzA7wVIBinnU0sDjMrLqngc7jPez61/2ApLAuH7vHhqIqSF0SjyQY6hzh0MsnCDYPsO3j6/AE3KTiU0V7BapF+VUA4BqCrkuaD3ay65kjDPeFuXCih0BVDqUNBVgdl06c+0aCEAKpKKh1dVgf/xjJt95AO3kcOTJiBGkywqhdXWkKjuHwJBxO1PoGzLffgVpda/x2dW/lw4WZHvZVagAhBCazypoN9fyX//5ZXvzpu/z8hfdoPd9FLBbP6ikYXWkuTS2ByWwiJ9fD8lU1C3bW0TSdWDQ+LbVpQZAZjcLMv8frqGk6IhY3GEKz1DvDmBkcGOHVl3bz7NNvcfpEG2NhY77udNrx+l04XXZMM6VHpPV5EvEkY2NRQqNjxGPJrB10JBLjrdf2UVldxG9/+aM4XbOzRsc1ZDLaeEvvEILJrFORLW2eMkU2/ovH62Tlmlrqmyr48n/5BLl5Pl55aTf9wSEjoDZLfxBCYLNbaFpZw298/j7uuGcTDucisgLSZaiqworVNfzRf/s01bUl/Pz59+hoD5JMJLOL39kWuSaTSm6el5t2rOHXP3U3q9fWYbFef98QMcu/l1rYIjKfxk9Lr3/y8n38xpP3U1oe4Cc/+iXHDp9jLBxF12X2PZqpdEUROJw2GldU8/jHb+eOezaTk+vJlr2YOni8Lh574jaKS/P58Q9fYf+ek4RGx7L9MbtOm+F8m91C7bIyHv61Hdz/8HYKCnMWNf/L1KEgkMOTX3wEn9/FT3/8Bu0XetNjDLPWwWI1U11bwsc/fQ8PPHYzJpOJiqpC9n9wwggGL7FxL2+gRlFQ8gvQTp0Apws5NEjq6CFkPI7wXaTQnNSZ9JCcbkOr5sIZGEsL7A70Is8cRuQXz7r4ulgIQJrMKMvWIM8eRracNFpRSxnpVw3rEJWNEAmjH98zzvgBsDkRyzeDf7GaFBKiY9P0aTBbjWCFWNzQb3FZ2fDpTUT6xyhdV4ZQjOBK033Lya8roKC+ICvmafPa2fCpzZRvqiQcDKGYVXylPnxlfio2VWCymScJf3qKvdzy5R34y3MQs1BSVYtKw92NxLZWYXVbUUwKKx9dbdTNaVBr1z6xAbPdjMma7rLJGLQeRp4/ANG0pojJDEW1iIbtSHd65zA6ijz+Dgx0wmAX6Cnk4deMYJZQECX1sDoXLPZsehpDXchTuyHYCql0OpuiQqAase5esF+kvtI1hvkivfMNcAuJFF/bi2SByC1CthxHdp03HNNMZrKjqgBU8+wubh8mmOzgrYJwp2HLLTWygRg5WwBeGAwlZwHkNoKnnLm+WMloiqGOEWweG6fePk/n8R7yq3Nx+h2YLCpaSic2GmOgY5jB9mHc+S7aj3XTfSaYzgQd748Wh4Xtv7GBgprcWa/3K1xh6JLwUJREzEi9SCV1QgMRtJQGXH+T7CsFIQRSNaHW1KLk5aGdO4t28gR6Rzt6OAQZJxtVRTgcKMUlmBqbUOsbEP6cSWLo2UnmxKF7ws75h3Wcmzz5Ts+jLiJNLCfXw7KGiqyAr9lqJi/Pt6Tnq5pUyisLGRkOG4wCASWlBTgcC5/bZhbGFVVFfO6LD3HzbWvZ/e4R3n/vKG3N3YRGx4hG46SSKXRdoiiKoctiMWN3WHG5HZRXFLJidQ2r1i2jaUU1eQULux+H007tsjJyci+NwPZEmC0m8gp8M7ZVZn4y0DfMv/zj8zz9o9fo7x9G6oZ2z4YtTdx623oqa4rxeJ1pNsbUMkDTtGwaWFtrDzvfPMgHu44ZDBAMG983Xt3LXfdvZeWa2hk3hy0WM+WVRYRD6ZQdAWUVhUsOLni8Turqy7N1MJlVAkW5Wd2emWAyq5SVB6hvqkRKWNZYTkVVESaTSk1dKb/31SfYuLWJV196n2NHzjM8OGr0iZRhBmG1mHG6HZSU5bN9x1ruvHcLdQ1lWCzGPSy2b2fSTSqri/lPv/84225ZzZu/3Mfe3cfp7R4gHI6SSBgpUYYzqAmH00ZOnpdVa+u49fb1bNjSRG6ebwnpTgYURaG4NJ/6pkp0zQi+5eR5cbkdXM7IqhACX46buoZyImmnI5PZRH7Av7QxQp3QtukxIlCYi8M5s1brbHN3r8/FfY9sZ/nqWna+dZB33jhA89kORkfG0s6uGgKByaRis1vxeJ1U1Zaw/dY1bN+xhsqa4ovqD1JKnC47O+5Yz7LGCt575zDvvL6f0yfaGBkOEY0YdZBIow42K26Pg7KKQrbdvIqbb1tHXX151op7KXUASaAoh8984UFWranjlZd2s3/PSfqCw0TGYqTSKVZmswmHy0ZBIIfNN63gnge3sWJVLXaHlUQiyeq1yzh5rIVkIoXJbCJQmDPn+zljfeZZZF2UupKUEiJjpA7sQzt1HBkOIwoCmNZtQK1rWFCutJQShvvRnv++EQTJVLy0BvXR3zLckjIVHRlAe/kp5NnD2R0mUVSJ+vCTECgz/ntiSkx3K6kff3tchBiBaFyPev9nwOleeBpSOjAjj+xCe+1piKRdB1QTyrpbUXY8grxwFu3n/3f8WkJB1K1Cve9T4M2dVLd5r6dr6HvfQH/9PwzmRwb+AtRHvoAor1tUx8z2Acn0MWnCb+OMkwl/Y4Zzph47pYwFXX9q2ZP+pkPLYeTBX0B+BaJihcF46TmPbD6IqFwFa+4Cs83Y7U8zY+S+FyE2htjymMGeQIDFbjBlMqkuoQHkB8/CYCdUrETkp9M0IiPGsRWrDM2SG2Qia/TdpNGPpjr3KKrhQjaPMLWU0ghoJeMTOcyAMLRerA5jynuNPjMpJfS0oe98Djk6mNaWco7X12xFWXkT+PJvmHZfEjIsNamDnjDYND37YegMFKwFZ+EscxoBitmw77Y4QZhmXQBJKRnqHOGHv/8zes71kYqlrd6FmHR4dldHZtziBHom0DoBDq+dT3/7UWo2V3y42+4agq7rnNzVxj//8Qv0XRjC4bbx0B/czB2f2YjZemNbJV8KjKfz6hCPG7o04RAyFgVdIqxWhMuFcDrBasvqbWWfq5RIqcPgeQj3jn9rVTPkLQP70hYJ1wxmmtMu4H4Mw4EUDDYbKZo5NWBxLflZZLQVwqGIMTZhtIHL5cDlti96jqbrkuGhURLxZLbJTCYVn8+N2bK49ybTh6SERCLJ6HCYrs5+2tt66A8OEw5H0DQ9vQiy4PG6KCj0U1icR26eF5fLjtVqyYruLmQen0gLbmr6AhwCFwnjudpxuadrD0opiccS/PipV/i7v/oJA33GZqnP7+ITn72XJz59N4Gi3LRN+/xpVIFKAAAgAElEQVTXythCt7f28jf/61/5+fPvZVOnXG4Hf/b13+KRj31kmuOQlBJN0xkeChlsEdJ7QCYT/hz3zEyeeeoRi8YZGR5DT8/dBAarwe1xzMgiMPqRzvBQmETcYORbrBZ8PpfhspqGltIYGRmjo62X5vMdBHuHiEXiKKqC1+eitDxATV1pVlA1c5mLGTeyfVKXRCIx+vuGaTnfRWd7kJHhUHah6/E6KSrOo7K6mIJCP06XI5vutpTrZxg7I8NhYtFElrmlKsa9Wm2LyHZYwrUjYzFCo2PjYwQCp8uebcPF3sfwYIh4PDE+RqgqXp9rmq20Md7pyLEIckrqn7BZEHaDFZZIJBkeCtPR1kNbSzf9fcNEI3GEMPpaXoGP8soiSssKstfJlnMJ+gNAMplidGSMzvYgrc1d9PUOGRbeaZ2s3DwfZRUByioK8eW4jbHpEvZJXZeEQxG6O/s5f7aDnq5+IzgqwOVyUFSaR21dGYXFuTid9kli5GPhKKFQxAjcZt9P50zBmlkrevmFFxxOTJu3oS5faejK2GyG68DFdvxJ68E0h8/tM1g17ecgaui3yIEe9LOHUXIDC9ZuWSwEIFUTono5ovww8sxBYxKlpdDPH0WU1aKfPgThcSVqnB6UFVvA7UvfwiKeh8RIH5s6IVHVJdmeZ6+9AJrupHrOx66cq9z5jpt6TnaOKSEaRjYfAJsLsfI28BUYB+SUwGg/8sJxRPU6yC01Jp++ACSiYLYbbmH+QnB4pxUvpQ5dpyHYimi8CZpuMYIzxh/TdPIbzc5TQtcZ5NE3jGc0EZ48xOZHwTkP+03q0HIIeXoX05T48ssRGx5akO38VUUiBg43wmI13t3IBItXi208XfHDDCEQUiKFAqoNVCu4imC0zQjS+KpmO3H6f80x3lmdFlbeVU/Vhot3S7LYzHgLFy6u/itcfgghqFpdxCP/+VbOH+ggUJnDpgebMFt/pQO1EGQ3mxQF7HaE3W5oz2RTwcWMx0+C1CEyAIMtRpA9Nmx8K535YPdx1fJzLgGyweT4KJhsYLIt/G6SEejYC7ERMDsht/ai6uJ02WdMg1kS60BhVjbK0naMASRWq9mwmi7wZ5kgk+aW6SD5TAv/xaQTWKxmCgovlUaShEQ6Ld06P8O540KQF376DoNpgVRVVdh682o+8bl7KS7On3MjcSaYzSYqqou46/4t7HrncFZ4NRFP0tbaTTKRRLVPZjpl2Ey5s7gRLaUNbXar4TyzwPKMfqRkU1JmO141qeTkevDneFixxjBkmTi+KEJMWozOu5E3T70m/a6MvzfllYXplLwJ7L90P5y60F3qgjxzns/vhhmmuostd6H3m4HDaVt0ythMyFzHP0PbzlYPfXCYsWdeJNnant6AAxSBbetGHP8/e28aW8mV5Xf+bixvf3zck1uSTOaeqdykVErKUqmkUqlr6+qq6t3d0+0FBmzMYADPh8F8mRkYmMEAAxuYAWbx2I2x23Z32+5pV7urWtVVpVKptGcqU7nvySST+85H8u3vRcSdDyfexiU3klJJrgMwyXwvIu6NGzfu8j//8z+/+hXwM7S272iirb2R4yf3r+kLMjbUy0FsBbBVS6qwbYuW1gTNLQmeOra2P643Pm1Uh42ez4Oem2EoGhJRGhqi7D2wc53y1/bHsm00BzyObfnKaF2Gjm0L9RbA83Bv30TFGzB6dm5ZuRLDbaL6DqC6+iWzktZQLKDvXIL9J6Cte8vKW1W4DxQ1YRx5DnfiXjXEaWkB9/0fQipZ3ewZJqr/AGrXQfn7ScpcHfolFfmFZS1sqeWWITkFiXbILomODIg3zLCgkIXUAjR3owyj2idV5R/572p02SmhFyYkhKxrfwVcKNPgKqd+3trYMEUsVyFAS25F2tBz1obXbWSmJT9OSbSTsssSnhYMfzZAjp49GB39rEsiVMoPhfqloaphlVoDgQbZDCkFbI0OTKQxzJf+3ikZ4lYz7PA/0zW/WfX3qmNMe31xyV/ap2fhWJDT33mK5751CMNQlXDZzzSTYxvtkTLnPU7bGRZ0HIOWvVBMw/DbAtx8XlLU5pZg9H1oPwjNjwG2mAFI9AhYFW7cVBW2QxNxq61+YwPbCdBtVf2FBVyEyQugTOh9HmWsv5UpM5GuX73H8OBk5T0KR0K8/JVnaN/R7C+bH71u5WNN06Crp53GpngFqPG0x8qSaGk86Nytsie53qOcUz5Gfj25c1JYGxpdKqIsGzYQet6ofmWAcrttS/smQKkkQ2nAfqA+6qfdH1TAxuxoR+cLeKk0zsg43koKb99u0LrOqfZpzc1rx6hNOss1uPOL6GwOq7Md7Ydo4Xk4U7OgFNaONnS5r5ZKuAtLeKkM2vNQwQBmYwNGQ6wunBjHwV1cwlsWkoiRiGM2N4K1+bXN9riwikVf3DUE+Ty6UKh+VyrhjQxj9PUDWwfUVKyhCXXgafTksOi4oNGzE3j3rmE0taOt7VEDF6DIEKBo4DD66hlpA8+FmXHqFkDxJowjz0M0Xj758Qs0zLXnaa+aCevzbKWiAAnTQ+iVOeoWF26pIib82OY5ct1AWAAGatk+n9cNhBJdn5ZuCV3KpdE33oGhjx/jEgb0HUV17pVrZJbRl38Ck7e2r9pbaArQhgmWkvqvAZZUFcj6pdVbpBV2PA2hrfGUlt83K/BLdsXn1SobHdus0zP7pT3Y9NwsOpVCtbVLWFONE+KxF+gAdhhth4Vpaj2Ghp9ePyviw5hyG51XOXf1+Q87ftWxUF5lacjMwfIYNO3yv97YW1r3nRWC3tOAJ6DNw+xR22LVcatx5Q3P26w9oA3ryt3Aq7zusdWTHqmsDe9pM/2hmIXF+xBt9UP59Nrz/XNdx2VsZIa0LxwMEI9H6BvowrI2N/6YprEqy5TvWf/crhcf39ypGfLvniH43NNY/Ts//21TKJJ750OUaRA8fQoV2sasw5s0FY8R+fqX0Y6LzuVJ/8n/R/7Mhc8LXL++uS65d85SvH2PxN/7HcwO0YjVhSLp7/0IbJvEH3wXFY2g8wVy758nf/ZiFaixbQJ7dxH71qsYzQLm61ye/NlL5M5cwFtOSUh+Y5zwi6cIPXsUFdxcNM/Wr4a1xh26i15exjpxEufcWdyb16ohI9rDSy4S2EI2TZ2ZFsbAYfT1j9Ajt31WTR596yLsPQYtHTWD+jYMGJEYxlPPi6hxcs7/sKbbmxbGniOonj08TPtjQ1OAZbEmhbD7GAyIz7IZhmycO/pR+59fG45kmBIO9dhtq+Rcz6lu1n19jM+rCcBoQSguP+E4RBoe654VoE0bwjaEESZSKLptdd5q0yBsquFr6JGbkrmt/Ny1B+E4xjOvQlP71pW5zoL4s8YmUIC2IiIQ/BlAsR4nPeJm6c7rXetRjnnSMp7kep9X2w5x80dt+21rd61x7w1S/Ju/xujpxTp4CGP3HozmFggE6iXdHlaHWg+l1uhHfXdrN8qVOdIDZD7WykStN1/Wnqd951WFEWyAYQpQjqqcX9WtW3W8MsCQsih7qivX9zVmnCKkJiXLnFuQcKZqbAtYQX94r3XwFOsB+jJLeqO2XNMWTk39bLQy6tqiEo7lFqX+huU78pw1bVi5r83Y6jbx1gmVB6mvFaj5Skv7KUNC4WrP94/Xhqw96+6vopu0ui3Wv6fq8/X8uvmi9P4aTBsWtf2hcj/l62dmIZ+EcEKec5lRowAzUO2LgOO4pFaydSmdAyGb4BOKnZbrr7UmuZgilaoCQIZSJBpjG6YI/8/JhPnkUbo9SP6Dc1i7+wSo+Zybm1wi/8E5zNYWgqeeBn4xgRqllLxTgQAqgLCd7P88mOO6UMTL5NC1xAat8XJ5lOP6ejLgzsyT/el72Lt6iX33ayjTxJlbAM+rAnCeR+HKLTI/epvAU/sIfesraNcl/+EFMj/4KWZTA4FDeze1j9x6oEYpjM4eaG0HQ6FzGcz9BzG6BUnVjoN79RLbwWerCNg2NKP2P42eGoFCTgb5mVG8oesYja2yyQfYYuRbOr6B6h7A2HMU78Lba4GTxlbUU89BeDMbWYUKhNcCFKWCsE0+7xaMShplNLR0S4rtuhAJvRbEgurGuyKkt2rhYgVQ8Wb05B1YnpO03cpYs8DZcq/Xp2z1G8knAQ5rw2FWtelnBZqfG0d//CaEIjJmADQ0o+dnULEmYWlttTk5SM1KjH2kyV+nfor9apUuwUNNgdL+H496zidstf3Rcz2KOYeVhQwrCxny6SJO0UUpsEM20USIRHuMWGMYK7AxXbVMp3eLsnkxAyaGoSjmSswML7I0m8a0DFp6ErR0J7B81ojneiSnU8yOJCkVHKKNYdp7m4g1hcHYuCz5LZ7hfKrA8nxGsiblSriOh2EqgpEA8eYIifYY4VigIgz5MO0A7Wmcort2D7eRy3/VMZZtPLAsrTWeq3FK7rqRuuW9Wfk6j7pp0lrjllxcV/t7M7MSI+4UXVILGRanU2SX87iuhx0wiTSEaOqIE/Ozh21U5/XKqlx3McvSTIrsSh6n6GIFLOItEZq7GggELarvQvV8SWds8rghFmvMcfDm5vCmpnCvXUHt6MDatx/zwCGMnp2oeAxtWpX3eEtBo/JGWbuQmRch4tSU6NtYIWjohpbd6HAzYFTnSF0jQJ5bhOSIgCiFcqbGEERboGUfNHQKaKS1lJOeFVZMegYKaUCDHYF4J7TshkiLYCnl669MwsIgZOflb6cAY+dg5kb1PoJx2P0KBGt0QjwHRj+E5XG/7TwRPe/7AsQ6Nm4Lz5E2WBySunolOS+xE5oH0KGELEXKzyE9AyPv+ffaDYuDfj3z0g6JndC6F0KNm3MQlevnlmBlHBbuSdu7per6RyFrpHAz7HoJAjE5t+CHwYUboesZAUQWBuWZa08+33FY6krNusFzIT3tt8WMAFJ2BBLdIsocbloFjmkJT1sZlzbILUl7mgFhyTQPQEM32rB8MBHRUZq7JW2dnhGNmsVhyP9lpS4YFuw8JWX6ppTCtOrXg/lsgUwm98SMNIB8rsDlj2+TXFypfBYI2vT0dWDba7dWj5tdc6uA+SfN6vk45Veus4olpUslSvfuo/MFGevXYT+Vz33c8urKXWXb2darz69PsKJxZ+dxp2cxW5o23GtsB6D/JM6EuvvYpjI307+26514VNPaQzuuhDs1N2I2J7B398lw42MYOlcg/9ElVCxM5JUX5LkDyrYp3LxH4fJNAvsGIPDkmMe28MtVwp8EPQ+jfwCjpRXV4qegdh10ekUEhbfLLBtj92H0jXPosUFAQyGHvnUB9hytpsPeLmHYUAR16Fm4dw0WZ6qfm6awaTr7ZHO7mY4UjgirptZKJRFR1p4ARr+AG6ctsWgjqvsgevAc3PsYeo+Iroz2RBDXLUFTVxWQA3mpwnFJ070wXgPWmf4mXIkQc+deGLqEvv0hKhgRHRylxMvklCDRJuwRrf1BeB1QqPw5QI1u0LoAT523cf3z5LRHoA7Xnf+I19hue0CRdV618sEPeC/WHK8UbDKFqn9BdHJWsjt98Tvo4evgOqgjL6JHb6HH77Jx6ulNWGYBBn8qOgq9z4H69MJAdHlz5DpgBdf3jK8xheyrys+l3PceYYfP9vfHcr2KeYf5sSXuXRzn7rkxpu4t+JvtAqWig1KKYNgm1hSmrbeJ/c/1cvy1fezob8a01h9H71+Z4ud/+jHKMPjibx+jY6CFD753hff+4gpzo0ks26R7fzuv/P7TnPiV/RiG4taZEX76xx8xdGmSUt4h3hLhwPN9fOXvPMvOgzvWgDXitYXsco7JwXnunhtj6NIEc2NLrMxlyGeLuCUP0zIIxQIk2mJ07mnl6Ct7OPziLuItUeDB3vmR69P8/E8vkEsXNjxmIzMtk9PffYrDXxyoE5ZcbUOXJvj5n12gVFif7WlaJl/4jSMcenHgkV5jrTWlgsMH37vKrTMj2EGLL/72cQaOd5GcTnHhJ7e5+tYg08OLZJI5XMfFDlrEmsLs2NXCkZd3c/wr+2jpatgQIKsty3M8ZkaSXHrjDjc+GGZ2JEkmmaNUdLGDJom2GO19TQTCa72RSil6DrTz8u+dINa0CUF1pVDtOzD37sebGEOn0+jhIYqjI6iPzmL29mEePIS5dx9GaxuEQ2iMmtM3965VwJbkfRj5AHJJASXMAGQXBeRIDgu40dCD9sH7ynlLIwKGpGaEqWEFASWCv+kZCDVBvKM65pRyMHZWgBozKBkcUVVgZHkUBl6FSHO1hsW0/Cjlr+2EPUMgVp2H7Mja+VopCeF0S3J+chjyKwKgbNQWniOgwdhZYewEopLZLjUjYNTSKPSdFnHm8nDo5GFpTECNhbuiCWT5DoDsorRtZg52vYQOxJ6Yo1gB1OZvy7NCS9sGYnL91LQAGq17oaHLZ8745jk+kLYi9zR1RQAvZcg180sC0jTUMJ+0fz+jZ6CUERFmwxKQZ2lE2qP/ixBrrzojtAdzt2HyY5/VE5Y1WX5Z+tLCPRj4kgAu5eflFOS5aK/6fE3bzyToH6NMeQ41ZtsmrW2NWLZVyc60spLhysW7nDh5gHAk+EAdkbq2Lc8pxRLnz9zgRz/4gEK+mkChq7uVPft6Koyauo2l4+BlsuhsDl0syfRp2xjRCCoarWhi1M0B6QxecgkVj2EkGtDFIno5hZcvoAyFikYw4nH0OjoYlbJdD53LSdmForCbLBMVCWPEYmgfVFpzruvizi+C42K2tYjeSr6At5JC5wvyqgaDGPEoKhyuYVV56GwOL5vDnZqhNDyCLpVwZ+dw7o+Jg1xKxGiIYTQ1+n1W480voh0Hs7VZWA/LK2BamE0JCAbQhQJechkcR9okHkfXjuEVYFij8wV0Ki2/ARUKYsRjqFDQ74Y1QKPWeItJdC6P0dyECofkHlJpdLGIUoa0V0MM7KruTMWRUiigMzm8dJritZvoVAYvlcEZnUBFw5X7VbaF2daCDmxdJqm69VexhJdOo3MFtOvKvBGwMSIRqYdpPnJff4SC5befOcpLZdBOCWX4bRWvb6s19fU8dKGITmfkGXkeyjRQoZCcGwzUnVvpkz6jxWxtAcuUdySdQZcc6dfRCEY8hl6d7fAJzGprJfz8CfLnruBMzxI4sIfgU/uwejpQQWHUeLk8zsQMXipN6s9fR/nvopeTd8VdTMq9PXEttgGoqXsghoG5e289e8a0sA4eeaLsRI9avtYamtpR+46jZ8b81MMaPTWCHr6BSrzoa7wYWw7WlOlkqrkdFUug64AaG9XWBYFNUuGUglhibRYrz0UvzaNcF6zPJ/VSAdoKwN5TkFtB3z4DI9ck3MZ1RFi4rRf1zDfrgRrTRvUcRE/fQ3/8QwFgDBO1Y5dcywrI1dt6UYdfQt98D/3hf4Roo/SRYk4AolPfls+KObh/GfIp6DsGiTZhNCWnYHECnU+jlA8ONXVCczfatOte1qrwWB6WZ+Xc3IoMTsEINHbIuYFINTv5mgnJq4onL8+icyvglFCmKaFMjTsgsQOC4bV0718EK2Rg+JIIGDd3Q88hyaC2UT3Ti9LupQJ07Jaf9dhTj2Ma6Tt2QMK+7KCwagIhVEc/+tZ5ydgWe0j2q8cu16fCew7VB/wpWLkfpmZkYd39NNoMPlJ1dBkcdPKyuHcyDxePtkIQ60LzeOlIn8Scksv5H97kjX/1EZN358mnCxWhx9qSM8s5FqdWGLs1y433h7n2zhDf/kcvsfdkz1qmh4bFyWXOfv86nqtp7UkwdmuG1//ZByQnV/w04bA8m2ZlPk2sKUIgZPG9f/pz7l0cx3M8tIbUYpb5sSXy2RK/+99/hebOtdkaUgsZfvxHZ/jor2+wOJ2imCtVaLl1xyWzzI0uMXRpkqs/H+S5X3uKb/zDF2jpTmy8MNOwOLnCRz+4QSqZfQyXmhxoBS12Henk0Iu7UBv1Fg3zY0uc/f518pniqkv41wlYDBzv4tAXdvGoL4HreAxeGOfDv7yKZZu09zZh2QZ/888/5PLPBsmu5GuAQylpaTbNxN15bp8dYfDjcb71X79I1942NgKztNa4jsedj0Z5/f9+n9tnR8lnihimZLAxLEUhW2Li9hyj12eoa0D/eoahOPLybl74zlObHj7M3bsJ/e2/hzd6H+f2Ldy7d/BmZ9FLSZylJM6tGxgtrZh79wlo078L1ZCoLJalWk/wvpXbMbsgm/FcErpPQtt+eZednLBWpi4JGLPnNQg31Z838oEwLlr2CSMj0izjdjEtm+94JyijCu5YIWg7IMyK2A7ZjIMAGiPvCRCSHBKGhzJkg96yB5r6ZSwaehtKd6HzGLQdrM6bSq3VnlEmtB8Q4KKUgetLUq8N20ILmDF6Rlg0fV+Qehq2MIWmLgmIYwZg4Etou4Y9XQatGrph4BW5b4CVCbj/LszfEbZQ6z42NSEUMwKyuAXY/WVoGpB1eG4Zht6S8pp3SdsYVj2BTms/bbsn99UiacoFKFkWwKV2zk3PwtgZAWx2fUmAHMOSNpy8BLPXYeJjGHgFbYf9dYwBjb2yRovtgFCius6aughTl6VPJXrQlr/RjbbJ9bULM9chm5Sydn+5GvoEdcCTUgrDNNi7v5fWtgTjo7MA5HNFfvAf32HfwT5eePEIoXCo0gIbsiWQMKqlZIoP373Cv/4XP+DunbHKMYGgzXNfeIpdu7sr1ymL6boTUxQuXqU0OIw7MyebUwVGJIrV3UHgmaMETxwRXYzyeO1pCpeukf1PPyJ46jjB55+h8NFFildv4i0ugWlide0g+OwJgiePCaNuFYDgLSSl3NuDOJPT6JU02vMwQkHM9jYCRw4SfP5pjOamNfOEt5Im8+ffx51bIP53fxcVsMm/9xHFa7fwkkugFEZjguCpE0R+5WXwdTjcyWmyP3wTZ2IKd25BgBXXJfMfXyf7gzeqjWmZhF96gch3vi4aHsUime//GHdimsh3vkbx4ysUr95AhcOEXnqB4DNHyX90gfy7Z9G5HPbeASK/+hpWb099boGSQ2lohMLZjykNDkv5gNHYgL13gOALJ7F39aKt6jpTF4pkf/gmxas3iX73GxiNCfIfnKM0OIxOpcE0MdtaCBx/itDpZzGaG6t9o1Ak/+Z7FK/ewJ1dEKHaQoHitVs4w6M1Yw+YnTuI/+3f2boQsMoewsEZGaNw/rL0sYUkulBAmSYqHsXq2EHoxVMEjj31SILODy/WB6gyWYpXblD4+DLO6AQ6mwPbwmxvJfDUQULPPY3R1lIHjFXPu0nxxm2csQm85DK6VEIFhLli799D8PRJrO5O0X71z/WWU6T/7Ht4Kyliv/sdvHSGwocf44yO42VzqGAAq6uD4KkTBE8eR0XCPDI70Q/VowbnVdEw0a+/TGDfLvJXblG4eI382YuEv3CSyCsvyPVdF+25qFgEs7WpAtSYgN3TgdXXXfnsSW3bFRv1yoqgeo1N1QEksr2pepVSaMvG2HsUffO8CAsD5DN4ty5g7n4KEi3+pL1NTWAYazuHUj5otfnsKCoSh0gMkrPVDz0XPT8lzI/Pa5Yan15JvAn19NdhZgg9NwL5DFg2Kn4AOnfXhaqUQ9LoPoAyLPTUXV80OCSpp1XVk6GtIOw9hWruQk/fg3QS0KiWHtixq6q9UswLo2dxHBVrkbjq2x/AyBXJeOQ6/oLThpYe1OnfEXDIt0oKzOUZuHMGPX4DsiuVTbs2DAjFoGMP6sBpaOmVAat8Psix4zf9ekzIPbklH8TxGUKhGHTtRx36IjR2fPJgzSNs/vTcCNw7D219qKZOaGhbM7hKe3kwcVuEig0TVU7LvllTyHN1XdGniTSgx+6gFqYEECrWb/q23vzFAtSVs4YptJpBtfoKj3Osf3zVu+H6m58R2dyY9YvUjenFGrKzMHMJ0lPgFR/cVsqA6A4It1XU8LfTlFKUCg5Tg/NkV/LYQYtEe4yW7gQNrVGCIRvX9VieSzM1OE9qIUsuVeD6e8PYQYvf+8dfZUf/2kWsvL6aQq7I9feGKeZKhKIBnv7aAXKpPMNXpsgu55m8O8/b/+4ChmkweXeOXUe7aO5sYGFimdEbMxTzDjfeHWLw/DjPfvPgGoaHYRosz2WYG13C05pQNEBje4zmrgaijWEs26SYKzE/vsz08AL5TJGlmTTv/fklYk1hvv4PXiAU3VjILhi2aelJEIoHHuldzaeLpBaz/vtYHjof8A4qaOlOcOIr+0glsxRzJQrZEpmlHAuTy3ju+lT4RzIN2tMU8yVufjDMvYvjXP7ZIGhNx0AL7X1NROJBXD/kbGpwnsxSjnQyx7nXbxCOBfn1//Zl4s1r1yPl+5u8O8df/e/vcPPD+3iuprmzgadeGqD/SCeRRIhcqsDItWmuvzvE3NgS2tMYpkHHQLP0sZYoe0/uJBzbnHNGKSUAdnMzZlMT5oFDeIsLuEP3cG/ewBsZxltM4k1N4k1P4Vz8GKOzC/PgYcx9+zG7uiAc9rVgHm8OqDA0kveFjdG2H7qOCXMCBETpfhpyC3LM0ohsvMssjMVhYcI09kL/i/Xpv4MNPlhRBVKU1qJRUgYrautqh6F1P6xM+eE4ukzsk3OMGqYsCFhiPzg9toydpnhgPafG479BW7glmL8r7JKeZwV4MoPVtjCflfCrxXtyDy27qXtHDBu6TsjnZRZl824BTyYvCkjSsmdzDoj8itQvlIDGvmobRFslq9XymBxDzdxRx/4oyHPpPlk9N+ifX3svniPgUi4JvS9I3ygzWgIRmUuWx6Rf5BbBLmdeVdDQ6bOoau7TjkD7IWHUZOelra1wdQ1n+cxp05ZqGKaAequyPtXOh0opDhzu58TJA0xPLeCURIPizu1R/sn/9G/4tV9/iedfPMLOvg7C0SCGUQUMy2BtOpVlemqeu7fH+ODty3z04TVmp5N4vsaFYSgOHOrn27/5MvH4qvHEdShcvEr29TdAKcyWZoyeLmFxLCxSOPVQkMIAACAASURBVH+J4u1BdL5A+EunoRI2pdGFIu5ikuKVmzjjUzjjk5iNCczuDrzlFMUbdyjdG8FbWib8tVdQ4Zq+7nmUhkbIfv/H6FwOo7kJs1MclN7yCsWbdyjeHsRNLhH9ztdR0VX19jy8VBp3eobS4DCl67cp3R1CxaIYLU1St4VFvJVU3Wna02CZmDvaMKIRivk8Ol/A6t+J2dJc7T6midm1A1UOIdEanclQuj9K7s138VZSqFgUZ2Sc7A9/KvW4M4QRDuFmcxTOXMBoiBP9zW8JAwbAcSheukbmL3+IMz2L2dqM2bUDNLjzC+R+9h6lO0NEf/NXCRw5WGFdoDU6k8OdniV/5mO85BLe0rKwNhJxvKUVSneHhB2UzhD5ta/KJl2eEhqNaohjRSKgwBnLYzYlsPbsQlWep8JobqyctxVWBqYK5y+R+cFPcMcnUYEARnMjRkNcWFxLKxSTywSeOrA1zsAySJPOkPvJ2+TefAddcjA72gTwKxRwRicp3R3GGRkj+hu/itm5o24N5c4vkn39DZypaYxEA2ZrMypg42VyOGMTlAaHcSamiP3+b2DuaKtj4XipNM7oBLm33scZGkE7LmZrM0ZTI+78IsVL1ygNj0LJIfTSC2jbWnvbhiGMI7fqVPSyebxMBnOV8K+KhAk8tR977y7c2QUyP3mH7FsfEtjbj71vQJhaiThGKETsm18W1lXtAzKMTYNj2wvUeC7utSsQiWCdOAnm9ntQ66x5B2rfMfTcpGy4tEZPDqFHbotOjDJQpvWZkdGos0AI1bwDPXmfSiiI58H8FGRWRGvjc2oC+CFslb6jqN7D/uChamjP9WOSgDAB6DmI6t5XPd4wKp68uuN27EK19VUXL0r5nrsaqER7wsRITqGnB2H0qixO2vtlgVjMCVMkFJNMUmUrb3CXptEXfggTt4Ta3bpTgCOATFIYNvfOo9OLwhBq669Hpj0PvTAOk3eEBZLYAbFGWViV8rA0LUydu2cF8X3mV6XNPkl72OseCKO696NHr8n9zgxDvEXEGFcfW8iip+5Iu7b1Q2uv/1w2O6YoVGsXunkHOEVUezf6xhm8N/89WnuohmZhsG2baaHPFzPiobVCEGoUBlYZsNI1GhH5lByLlmcdakAb6xzrlWQxXspVF7d2BB2MyQZBawFoCiviKV0clusujfkptxFParhp41DKUg6mL8DSoCzQ7ags3osp+dsMCnhTFvRs2AmNu9csrLfLTMtg/3O9HHpxF4VMkQOn+xk42kVzd4JoYwg7aKFdTSqZZfDjcX76x+e4d2Ect+Ry68wItz68T2tPYo3GAcgc7Lmau+dG6T3Uwd/6H15j94kesit5fvj/fMA7//4SpYLDxTfuEAjZnHhtH1//B8JymRxc4D/8z29w++wo6WSO4SuTHP/K3jXhM5GGEE9/dT9TQwu09SQ4cLqfnv3tNLbHCMeDmJZJqeCwOLXCxTfu8LN/e57FyRUyK3nOv36TZ756gN7DO9ZvHAX9Rzv5u//rN3Gdh2QL1JBZzvP2v7vAhZ/cxnWESbRjV8tD95MDx7v5w//l6xRzDsV8iWLeYfTaNH/yj39MejH74JMfwTxXc/PDEQAi8SAvfPcIJ79xkPa+JkLRAJ7rsTyf4fq7w7zx/55l6t48hWyJi2/c5sSv7OPIl3ajzLV9u5gv8dFf3+Du+THckkdLd4Lv/Dcv8ew3DhJuCFUcT/lMkctv3uV7/+QtpocXsWyD41/Zx6t/+yQNLVHskFXRKdqMVby/AKEQRlc3RkcH1vETeNPTuHfv4N66gTc5gU6lcO/cxh26h/FhC0ZfP9bhI5gHD6KaniBDm1sULREQwMWOVOqktZb/N/aJnsnKJLQdFKdHWdgXLeBDKMFaR9UG47cyZAwrZAU4KAvJlrKAJ99RnZ8VbAhQP3DdWcNSfSQr5QSwMm2fFRKsp+eHEsKYWZkUFlFTf814pwSoinWAqq6HtWFCyBfxL+W20DHwhHOjHZF626FVToB6ZwBOXkC48npqZaL+mGJW1mP5rMwxDV013yvAE+ZNKVcVLc4vITvrUnVtS03/X6dpHravaGpu4Ld+/zXu3Rnn1o37eJ6H67jcuTnC//W//Tnf+/Of0dnVRvuOJmLxCHbAwnU9ctk8S8k0ycUVFuaWmJ1Nkk3n6tJvm6bB7n07+fv/1Xc4fGy3hCTV1seyCByUNafV243Z3oqKREBr3Ll5sn/zMwrnLlL44BzB409htK56Pz2P0vAItqGI/fa3sQb6ULaNt7JC/t2z5N58l9zP3sPa1Uvg2OEqu8QwsHq7Cb/2EmZrC2ZXB0ZcssV5yyny754h98bbFM5eIHTqaay9u9ZtOy+dJffmOxixGNHf/jWs/l4JHyoU8ZJLmE2NELArY4G1s4v4H/yWEG3HJnD/+b/BXVgk8tqXCDx9tALMSOMZ9dEVGgkNy+aI/e53UaEgmb/4AYXzlymcu0T4G68SfOYYpZt3Sf/JX1C6dx9vJYUZFsesMz4lgMXsPOFXv0johZMYTQlp69kFcm/8nMK5S2R/+FPMjnbMjvoEEbpYonjxKvbufmK//5vYu3ohYOMtrZB/6z1yP3uP/JnzBJ45ir13QPpeMCiMIk+ji0Uyf/UjnKlZ7L0DxP7gNzFiNRt3pbbMQVV29paG7kuZ45MEDuwl9PJprJ3dInbrOHjLKdzkEoH9e8DYvCSGgNUuhQtXyL7xNkY4ROTXv0ng4D5UJIQulnDu3Sfz/R9TOH8Jo6WZ6He/UZf9ymxtJvTS8yjbwtrZg9EYB8tG53IUr9wg85d/Q/HaTUq3ByXsbpWmrc5kKZy7RPDoIcJfeUkASGXgzs6R/es3KFy4Qu69swSOHV77PimF2ZxAp7MU741gJBpEEPjSddy5RczmKvXVW07hLacwGmKoYACjIYbZ1oy+dhtdlFBuIxIieOQAuXc+In/5JsEjB1BBG10oodMZjJYmee82Ydu/WvZ83QO9sYjUdphSCm0HUPuOw82PYWZMvshm8G59jLnroHhOVuu8fFYsEETt2Im+eR5qFtl6eQE9PYpqbv9c69RU7ksp4NHQSlXZ1D/4eLm22hAFrevHroMeviCLyn3Po/qOQrRZBha3JKE6ypDQrPL5IJpJt9+H8ZvQ0Io68ip07fNj8RGgZeIm+tIbMHMPfet9VEObgD5lswKosj5PY6eESgXDco+eB6l59JWfSqjQxE3Y8yyEY2wNrL55q3jJ2ndBcxdMD6InbqB2Hqq/z3J7r8zB3Ii0Z9c+EZHeKmtsxTj1K/5zUhinvooevoZCoXYdFgBsO0wjdPSR90VY2CkIC6vtAHQeRduRqpiiUxBK/exNAVS0FkCldQ90HEEHotVjS1mhvi8MSl8q0x+CDdD3vC8GiYA0o2d8gcZZWRgPvV0FJVv3Qu/zG6eqzc1BelJAmR3PQLxLNidTZ6H9GCT6JTRiZcQPVWiFxl0Vuv12Wnnh2NbbxG/9d18mGBXBXStgrcH2IokQLV0JQpEAf/I//oi5sSXy6QKD58c49auHCMfXMiIqkK2G46/t49AXdhHwtW6e+7XDXH7zLvPjy+RSBRJtMb70e0+z8+AOlKHof6qDQy/uYvDCOK7jMTeaJJ8t1gE1QtuHQ1/YRXtfE4074j44Uz8uhWIB4i0RWnsSFPMlfvxHZyhkSyxMLjN6Y5qeg+2Y6wARANHGMAPHu9f9rtaKuRJn/uo6w5cncR2PRGuUV//wJHuf3fnQOca0DdFnKa9/tAjzWvbWhecWcyUiiRBf/sOTvPZ3TxFrjtQ942hjmJbOBrTn8b1/+nPSyRzLcxlunxnh4Old2Ks3V8DKfIYb792nkCth2gZHXt7Ns988JOLPVPtXNBHixGv7GL48yRv/6iNKRZfRG9MYhqr0m62ch+vDy01ULI65J47Z149+/gW80VHcwbu4g3fxZmfwFubx5mZxb1wj8K1vY7/86uOHnnuuhPWUNUFqwBYFIrofjAsAXEj5IErQB1pSMn74LJuHtYQul5eaEp2VzKzvaPOzPzn5CnP0kWhgW21uUcZfK1QBrMomG2RTxlmUr6niUllqK3wAe53xtIx4bgVIE2oQQCi7KAynpn55NmUNGDMgoUQbhf5bwcpz3sgRInNSXuYaJy/hbauvp7UA9cqSvqCFfUBZTHj+jtSnmJZ28nwALr9cFVXepCmlME2Dk88f4h/+o9/kX/wf3+P2zfuUig5aa7KZPPfujDN0dxzDMIRRo3xGjafxPA/PW3/vEo2FOPb0Pv7w73+LF185TjBYrz1SlkKoZDyyzLr2NBobCKezlG7dxV1I4iaX1m4sAWXbhE4/S/CZo5XMPEZTgnA4jDMyTvHGbYqXb2Af2IMKhSoOG7O9lcjXvizve81m10gkCH3xeYrXb+HOzOPMzGLt7lt/XHAcdKFE5HdfE1ZG7Z5pZ1f5Riv3i1KSiU5rqavhr6ctCxUM1AM1vlXW1AowTeyBPgFJTAP74F4KF6+iohGCJ44Kw6JQwGhuxFtaEaFigGKJ4oUrOCNjBI4dJvK1L2O0VDfdRpOs4UpDo5QG71O6cw+zvXUNCKDCIcJf+zLBZ45VQBUj0UDo5S9QvH4Hd24ed3IGe3e/SAxAVYsF5DMFmAYqEKiAWNthulCk8NFFnLFJ7P4eor/zbeyB+udodndie96WJvDxllYofHgencsR+saXCb14qqLZAmA2JfCWVkj/h/9E8dI1QqefxerrqXyvohHCr7wofaO2zzU2EAyHKd68S+HcJdyJaXAcCKwaL7XGbG2W0LeB/goL0mhsIPRSmtKdIdyZOdz5RYxaFheAaRA4uAfr/BUyr79F4fJNlGHgFYqYrc1gmRXQv3R/nMxfv4kKhwScLBZxZxYIHtqL1eWDfLZN+IVn8BaSZH/yDvmPLgtQUyyB6xH79a8R2LdrUw7l7UUplIHR3SNenuF7IjLsbwBUvGFt429HFVo6MPYew1uYEe+O9tBjg+jRQVRXnx8iVCY6fjZMAdo0UR29EG2A5YXql7kM3tB1zIHDm8ws9Ut7JNNaQpaeegV1+EuSkapi4TowoayKD4ig8eh1CeHZfxp2Ha8X9bOD0H9cGDHXfg7TgxLe1LUfauOQm7ugqaMqrldrzT2oPc/6oV45yWS1Y+AXBaepWrgB1XMIPXcfZu9DclJEnYU+5CP4DkzdlbCySAOqc++WhfdVAKNwvMoyad+JavMnFtOqemy33HzNgtZ9IiisPZi7A+Mfy0ag84if3tQV8cXRs0Jd7zouY+nifaHLA/Sc9NOaakiOwsQF0SFoHhCPbiHlb5pqQIdADLqfkY3H0M+l/N2viLijQhg75kbtrMX76RWh+QC0HJBrFzOyKbDCEG5BvMht8ntpUEKfGgfQGyubbKmZlkHnnta6z9bLJmAFTPae3En/0U7mx5fxXBGRdYrra+6UZ4xQNMDAsS7skL8gMyTcp7WnkfmJZZRSdO1tpWtPa0V01wqYtO1sJBi2ya7kSS1kcQrrlxOKBeg5UO/5W6/+kUSYE6/t48x/usbsiAA/8344jjbW6rA8qnim63jcPjvKj/7oDAuTK4RjQV78rWOc/o2jlbCqja61bsgcevMkuNXlGIo9T/fw4m8dI95SZXvUWjAa4OiX9/L+X1whnZzAKbpMDy+SzxSwg6sYqBrmx5dZmlkBLSFie57uWQO8lMfhUDTA3md38va/u0h2Jc/U4AJzo0u09TZtq7Okjslh26imZszGJswDB9ErK7j3h3GuX8W9cQ29vIzOPCGDSWsZg8rM0nUrI2HdAqjoVef5OjJS6QeXg4al+5J9qJgRULlpl4xVpi1MlfHzT3YfW2HlMFzD3PhelOETRtbJdubrI649cwv7SSAKncdF92bobYjfkbbLJWUO6HhK5pENgRjFI4nbe578mAEJAQvG1j9OmT6LyC8rl5R6LY0IYNS8S4A8MyQ6QaNnnvTON7RQKMBr33ie9h1N/MWfvckH715mYX6ZYkF0v7QG1/Xq2DJrbkMp7IBFLBZmz/5eXn7tGV77+vP09Xdi2Q+IGDAM33nnoZ2iaGF4HnhawAvbQjuOiP2ud3pjg2xIbbvunTebEtgH9lC8eQdndBydzgpQU62wgCWeB8Ui2vHBMJ99q0IhYWbn8htvgUwTe+8A9r7dArbUAsU17bJVpixTwCpT2syIRavhPDF/bLcDqGAQL5OthK942RzFW3fRriugmFLoVWFZKhLCbErgzszi3B+HF56tBzCUwurpwt7dX92w+2tQI9GA0dqEOzOLl0r7/f7TSwABEn5Uuj0IQODpo9h9O9dErmitK/e4aTaNP667M7OURidQoSDWzh4By2r6rtYao60ZFQzgLizizs1XgJoqC9PPUFgqVfulp8EpYUQjgKTL1t5aTb5ynzS7O6HGyaINA7OtBaMhhrecQqd95vmqK1jdHTT8F9+lcO0O7tIKZiJOYP8AbnJF3kHbBqWw+3sIf+k5nKlZdKGICtiEnj1G8OAeYWqVq9PaTOw3vk7xzjDOyAReLo8RjWD3dmHv7NwUSAPbDdRojbe8jHt/GHds1EfcBG21v/Qqxs7ebS0eEObJvuNw+yLMTchn2RTerfMYTW3+JozPEk5DGe5Xbd2oti70ymJ1YeS56Ps30VP3UbsOrRFx+qVtg8WaUf1HKyDNA7OIgIAOc/cFdIg2QTnEylk9SStUYgfaDkAuBUszAmDUaupg1Hji/Am4vNjVfmiMHZK07cWtpFRvoZkWdO2FwTZYnkFP3EK19aOtQHV4za2gpwZl4dvaK+yhLdB6ghpvTi6NnhyC5AyqpRP6DkoWtVIRGlrqNIK2zpQsUHtOSopugEgL3HpdgJnWvbLoLqRh9oYc2/eCeBsVIsSYW5Rj2/ZXRTyLKdkgNfVDiw/UlDcYqhoaqE1bxCFLWfGiei7Ed1T1J6q1XN9cCSkl1FzVJij3R69ULccKQWIXJO/Byig09K7JzrEd9qj9o7x4CDcEaelOYJgK19Hk0wVJLb3eOf7vWGOY+CoGRygSINoU9mUUFDv6mytsGaUUWmlC8SBWUEJvC9nSuuFHj1N/EA2VaGMYRpJ4jkcuXRTNgCewcvrusZszvP7P3mfi9iyWbXL8K/v48h9KWM/j1HE7LRCyOPrKnoog80Z1amiO0N7XxPCVSTxPk1nKUciWiK9yYmsgu5KnkJM+bFqS3clYh3lTBueErSXvVnYl7wsal4GpbWyj1WO666IzGbyZabyJcfTsDDrvZzB60moYhgDHuaQwSsrl1oYCu0UZc8xglVlhGLKJd50NzlvHnDzMXBMR4u5nZWy0I/66x5N5crMC8psxw5TkA6Wc3Ndq07o6LlrBTS/SH9eE4WQKwJXYKfowniP1iHeKro4fvrZhzR61yqYlAJBpy/xTBn/WvWbNOiU5LNm7Er6ocqSG2ZCeles9TJT+Maw8vgeDNiefP8TuvTu5eW2IMx9c4+a1IWamFlleSpPN5CkWSxU9Dds2CQYDRGJhEokYbe2N7N63k6Mn9nLgcD+dXa0EQxuD1ZW1RbGEMzWDMzSCMz4pGii5PJQcvHQGd3EZIxHfcH2mwuF67YuymSZme5swApaWK+ySasYnyZLjDI3ijI7jLixWsk7pfB5nfKpmzbhB2/mixcq21zzZbRnXDEPCZMrXNgwwFEY4VO0jSgmLogw6ATqXw51bhJJD/q33KX58Zc2ltevizsyB6+Kl02vvWynMthaUH0pV9+4aBqrMJnK3rm9uxryVlGj5hIJY3Z01+kZV2/JnpLWI/6bSaMcl/ad/Icyh1YcVCnipNMow0dmqzqMuX2NpBWd4FGdkDHdmTjI3FUvCWpmeFdBGe+Uz6s00MDvaavR/ar/z2WNaiw7NKlNKVcICrZ5OamUw7PLeye9nRiJO+PRJakMwJQlRDYMMmeONhjihZ47AicPlA+W4LWj/LQdq6sJCDANzYI+kiyw3BshL19q67vlbaWUtE9XejbH7KbzkrAjteh569C66b/+njohuyqJx1MBh9OhdETwt2/IC3uUPMFu7oKHp4QujX9qTm1IQa65oyzzSoOgW0cszfjx2Gn3pR2szeJUtsyxAgfYgX0bxa1M/amHLpBeFfZNeQOf9mH63JGyfXEqO0xt7ij4tq6DrDW3QuQeWp2HyLuw55Ysf+4uI5CQkJyTcq2s/BB+wyHwSy2fRF9/Cu3cFchnU7qMYPfvQM6Po+zcwTn11m8KfFMTafE+kf0ehBvEypqaEEh6ICnMlMw9NffJZOXWsW/JT5C4IXTzc5PfJHcJoGT8vxzf2ChXelOxmZU+RotyPVLV86iehB1e/fF7tuG/JZOaINo4ue2YDcfkun5S+/wkANbVWNzdpKl7U6gdCdbeDVoX54rkabwMPqwYhC8WDa7RlDMvADliUwcSGlihmXWy6wrJMDL8c1/UeKKq7+jt59cv119XPADtYdT64jvvA6z6wPJ9V8uM/OsPts6NoYO/JHr7xD1+gvbfJd8b/YswrkUSIngPtD9WCMUyDSCJUAbZKBQd3AyCutt00VIRDN7JaYWTDUA9MWb4VVvdcPQ+dyaBnZ3Du3MK9fVtAmnRKNhV2AKOjE6Ol7cnWAkZAhGSXR2Ws8Ry0YVVDLT0H0nPSCSPN1dAeMwDhZglvSU9D866qnhb1S/BKrUp5CYsxLGjuBz9VdXmBT2FZAKENrWZxXF7or34FNtNv7bDcU+6egOTxDgkzL9fRLchYrQwB3T8hPa5606INtDwGHUeENWnY/gZ3HfbtE5gCtB0R50FmTkSQG3pkQ1utxdpzPEdCsrQjx0dbQZl++2lhUTn5B88Pa56vv8athNCsw1fyPzMMg5a2BKe/dJxnXzhMaiXL3GySpWSKTDpHseiINp0yBKgJBYjFwiSa4jS3NBCJhLBtC6MmNP6Bzrlcnvx7Z8m/9T7u3IKfFjuKikZQ4ZCMFQ8RG1WGsX7mGKUkY5JSssmtHaMch+Ll62R/9BbOyBgqEJCU1tEIKhREBWyUPbchi2e9Mj6RfYRS1ZCi8kdlPckHmC4WJUwGhJ2Uy6/bzY2mRlRzE0ZjYt3vVTD42dgXaiStteMKiBYSIsS2z8merqTTRvntvsHcaHbsQNlWBfjS/vnO/VGyr/+U4s07oDVGPIYRjUqIUTCAt7QCy6l1rwnyvlVC/NZ8WfnngedLBVc/53XOMxWPJpeBP75uvRNhe2aQbEZ+R6KoaEzCnD5NLZhACLX/BNy9DAvT8ll6GX37ogA3n1UzLYyBw+jr59ATQ1SmRddF372M196F8cwr6FCkKjT6S9taU8rXhXmMgd3zJEsVWhalU3d54MBiGKDKi5bypswP0ZkflaxPU3cFyFFGJbMYSonHzyluX3azLTBhXAQl/On+ZcmENX1PwBvDFGBr8o6ISjZ2SvatB9HOn8D07Ch6YhDjxMvouQlpWwUqEkfPTwhgth1AjcIX7q1Z3CpTNgOe67OstABvTh7mfbHO2qWwWxQvdgWIU5JRY+AlmL4G4xdg6io07oT2gxDvFG2Lrai/KXUXBo8nf1tBqU9uUepcZudoFxEBdfgkKYyVVJKeJp8tkl3Ok5xOsTSbFkZFroRTcHBKLsW8w+2zoxuCM+uZHbQwV+mtKKWozt2KYNSugDLVY6g8xkcBadySRy5dIJ3MsjiVYmU+TS5VoJgr4RRdnJJLOpljYWKZddi+j2zl8tJLOd7604/5+Ee3cIouPQfa+eZ/+QV6D3esFcz8lC3eHJWQp4eBR0rAmtp2X1c7D2hoiRKKBWEmjVNwmBtdwnW9NfdeDg+bH1+iVJCNQiQRJpoIbwuYVamv1lAo4CUXce8N4t66iTt8D720BMWSaCREYxg7e7EOHMTcfwCjq6uyoa2Hoer/rE0BL8w7S8SC526J7lVTP8R2VMMy0zOS5SgQEVDYH1+0GZD/z98R1l+8Cxp3yudQ1SRRBtr0GZTKqDIAiznQbrWczKwwMbx1mCxlK7N/tOczgErV8vwXQ63a2Nf1gDL46f/WetWrZIXk/pP3pT3inSK4rpSM2cvjApCEm0Q899Ng/3iegCGlrNSplK0CNSifCRMU0f7NrA3NgITWJu/DrN8W8Q4/BBdfo9J3NNVq3pRBGCfnZ3YyBaQppKWvFDO+8PQ6ppQ8AwwJ4ypm0KFE9bkhz/Vh4ZimqTBCAYKhAK3tMrfXAfdlh0Xln/Wvs5HJGs2jeO0m2b/6EV42R+gLpwg99zRmR7uwEJTCGR1jZfJf14Msq6/leRIesrYQKPl6TZZVBw47Y5OS/WhkgsDxw4ReegGrt7vCTPGSy6z8yz/DGRp54H2ID+cXYax/yObbsgQkDAaIfP1VgieOPDCDm4qE1+5LFX4ozRZUd7tN4T9zA+0U0U55XbXNlS+XqxRGcxPxv/O3RPB3o2KV8kEx3/m1vEz2Bz+hcP4SVv9Owq9+EXvPLlQ8JuybYoHM914nNzf/4GrULqA+57b1uzetcW5eB8/DOv4M7o2rqJZWjJ7eT+VlL4t5qY5ejIFDeEvzsnn1XGGi2IG19LfPgFWYCC0dqKdOoRemRFm/bLk03rmfgRXAOPoCOhyr3OcjLxz12gwKv0iL818YU8Zjjhc1VNN4C2rPs3XpxNc3Q7JCVcT6tIA0574vArvhGPQcQrX2QqxJRHFNG1Zm0ed+AIXM49/XJ2XlPtXSDe19MHIVPX4T1XdENH7SizAzJHNQx25hMG2paVhZFJbOriOQWUGnlwEB4bTjbC+gq10qAFz5X8+V8itUX3/z0jwA7QfWjqWGBVHRMVGANmzJstLQJVTyxSHRs1megN0vCzNHs8kxWUGoSfpZdk48yYYFVlTENNOTsHwfGiU7AiujsmGIJj6xuaAcvrMyn+Hu+TFuvH+f4SuTLM+mBaApuniOVxGM1J5suh8nXMiwRIByjVWQGgmdeZJb1lrjlFxmR5LcC9/ArAAAIABJREFU/OA+tz4cYeLOLJmlPKW8gEueW627ZDPZPHOukC1x5q+u8e5/uEQuVaC5K8HX/v7zHDzdj2n94onUByM2gdAWMrQUtPU20TnQwszwIsVciWvvDHHitX209zfVHao1JKdTXHlrkGLeQRmiSdTWu3XAbh2YVCqhUyu4oyO4t2/h3rmNNz8HuZx8Hwxi9PZi7tmLeegpzJ29qIZ6Z5kuZYVp55ZkU1z0N/TpmUooi7aCvgCwz8BI9IgOydRluPeWhGXaUbnO/B0RJu88JhmPamGepn4RR5+5BvfelDEs3CxjWikjYErTLgGRlSlhTvFOYRROXpCNvh2W6y8MSp0fxFIxLEn7bAVFeN2w/JBQP+yzZQBtBuuF1wspP1udz1b0HGEAGSYYloRullOOK6OaTnt+EIbekvpbIWELzt2Wtuw55qez/mRNmH6GlG0GYPJjmLtJRUOo3B5t+6FlTxUge1xTvqe5eUCe1ewNGHxD2iLUiGR0ygi7KNwEvaflmRiWOBKssKQ5D8SEeeQWIDki85UV4gE7Pzk+3CjZt0bPSAiVMgSgSvRIeY90C+uA5+UytsIch+LVm7iLSQJHDhL9ta+K/kqFEVRmcj54zNa5PF4qLVmKaoE118NdSIInoReVEBTPkxTHoxMYrc1Ev/01rIG+em9/Kl1hoGyv1TiVtnGrpcJhjEQD7rxIQZgd7euGAn1i5hPet9OMeAwVCeMtr+DNLQizUm2zE8UwMBINkhK9WESFgpjdHY+8pnNn5oRJY9tEvvYqwedO1ANmaYUufRL98rNj2wLUkM2isxl0Jo03OSGk0Lb2mgepfDXwT8bToAAdDKMOPAN3r8LSnHxRzNeHDH3GTJgINsaBZ9Bjd9G3L9XHTC8v4r3/Q0glMY6ehuYdkgKtZtFXJ0a42rQntOliXgAte23mk1/aE5gy/XTdSn7vPlkDPtRManXn+OixDzxSKsDQBdG6CUZRx74K/ccF8KlNI15mOXwWLBQTVs3kHVgYhYUJ6IrA7IhkfApFUV37wApuPY5u2X5/L9V4VD10Kik03I1C0zZrWkvIklsScAVkY5JfkkWtLVmoCETlx/C1B+z1gD3/Xa7815BFcHNUFq/xThEMXrwvC9vV1PKyh7nWY1/73XoWahJ9mlK2JiV3QDRoUmMw+SEk78r52XnZAMW6PpGwJ601nuMxfHWKn/7xOa69fY+VhQyeqzEMhR2yCMeDBMMB7KCJaZkYpmJxKsXSbOqhi6zKbPYIjp0ncf6UUz9feuMOP/u3H3P/6hT5TFGowpZBMGITaZCwK8s2MW0T7WmmhxbkuCcwrTVO0eXa2/f4yb/8iKXZNNHGMC///tOc/OZBAuHty2CxGTMtY90U6puxeHOYk984yNClCckQdXaEH/yf7/Hibx2jvbcJO2ThFF3mx5f58C+vcu3te3iOR6I9xrPfOEiibQNh1Se1XA53Ygz3TjkN92Q1tMmyUC0tmL19As7s9kPOg1WtB2EGKAk9WbgLk5dlc+w5sqH2XNnUz1yTcSbSAgMvQ6ixqjPVfVLCoOZv+YKvGjBEn637Weg86m+ypSyltYTH9D4vbJv5uwKe+PpVGJaMUU0DVF4Q04aOowKaLI2KqLBpyZgR74KOYzB2ZuOMRWVwqPO4lDX+ERUx42ibjH1lQXXPFVbM9BUZ+8tgjfZg/ByYV6ScaCvs/orPCkEyXPWeFrBh8Z7PctRSTigBXSeg/RAY1bTFwiSxpB7rvUKV75+8H1fWcfmkCPWaAV+EOeAvGLXc5/KYgCsAbQdE665sholQ/R/+nitAB2Kw83lpm/m7MH3Vf75KnqUdFYdBZb2vINEr4Vgz1+T5GJaUG2qEnadEwyY9+4B5pxF6TsHEeXl+c7fkfDss/ewRgZrtNu266HRWgIOmRoyGeP09lUqUhkfRmSwqGtnwOt7yMs7IOPauPrRlVuZmL52hdHcI7XlYPZ2omN8/PY3OZNGOgxGPSvaj2v2W5+FOTAmosY2mTEOyPHme6JSwPoNxS8qKhLH3DeAM3ad47RbBUycErFmvD21xFqRqJaiADjqfRztOTXh5zWFbNIcaDTGsvp0445MULt8gcOKIZMVa7+CygPQmyi6PZWZHG2ZXJ869+xQvX8fq6xGG0nplaiqCv9oXrtaFIiocwmxvqQdptMZdXMQZmxSNml8asB1AjVIYHR2U3v05xR9+H29iHDV6H/fuTSoDv21jP3ca1fnwtKBbVScA1dGH2nUQfXlxS4XKPjUrb6wSzRinXsNdXoTJ+zUhEBpSSbxzb6LH76H2HcfoPwANzRAMgWlJWs3ysa4falEsiLDqwgx6ehSdWsI48UVU775P6UY/Z2bZqEQ72jBEPyaThIZW2CC+dDWwprWGQha9OCETTlMX9B4RIEMO8tlQchxO4RO7tSe1ijDyjt0iFDw/hp66g2rskKxVpYKICLeImv/WMjIUqqVLNvb/P3tvHiTXdd/3fs5d+vY6PUvPvm8YDHYQIAGQ4AKKpERKtChZkiVFkm3ZL3GSl0pe2XGSSuL4pZ6tJE45qbLjKE7ixLF20dRCiuIKggsIbgBIEOsAmMFg9n3t9S7n/XG6e7oxM8AAHFCUxF8VS8L0veeec+65Z/n+ft/v7+SrsDALdkqJcp97C8qqIXKzNn4S5kfVgaS0Sf17+pLi/Fd0Lh0MAmXq95lLyntd3pqlB3jq/UpPHayEpsqIT6np1gyAMFTUTjbbSJ4aV9QFmgKFkrPq2Zq+5JnVfauHxxsBqNqhwCUrulRWtAUS4zDdoyJpkOqAF22FsnZymgQ3y3L6MwNnxvnb//ACZ17tw067+AIGDRtjbNzTTGN3NaXVkTzYYVpqOXzqL1/jpe8cv67IlPVuSw4wOfrUWX74py8y2jeNlJJwaYCWbXVsuLWRmrYKSmIh/CEfPr+J4dOJzyb53//8J/SfGr2hZ3qe5NK7Izz59VcZvTiJz29w2yc2c/cXdhKKXivq72dnNwM80k2dHR/p5PLpMV75/jvE55IcfvQEZ4/0U9VShj/kI5O0mbg8y8SAoj2VxELc+bnt3PLRrryw8HqZe/4c6Ue/izc5qegOQkMEg4iamiy1qRutvgERChVx75f1jdCUhlXt9oK9wgpm+otAF6RUh/6GW6GiXVEb3cySDo2/NA9oF3H2pVQRdo17INalImicpNrA56J28nNX1kIV0H6vivDJxFU5vojS89IM9RzNZBnlOPc8M6SeV96mgHDPVaCBP1qcUlsIBWAL7eqR1WYgr7uTX4MDZdB8h4oWSs0okMfwK2FcfxQ0o3heCFQo4VwrUpx5L/dOoo3Qdq+KFFkVhFqDOSkFMk33qncV25DXJiNHlR0/Df1H1DXlbUvv2RdUbUKsnsGpqN5ZMM4fLXi/04rSLchm/itVYyMLzgtAmgElEl3arJwS0lXXhipV/wQr1Hszl4MXSgzUUP0erlIOACedBWpCKprqA2JCN9CiJSA03LEJlQa7tloBpokUmbM9pF99Ux1crwLUyGSa9OE3MGqrMZoawFQCrenX3sI+ewEtEsa3ZWNWpwSlA1oSQZimEm0dGMYMBhG6jsxkcC4PkTz4ihKivYmyFCIYRJREkP0D2GfPY3Z3KtFkRBZg1ovSOr+nZ1k+rF3bybxzGvt8L4knniVw7360WLlytnkeMmPjzszizczi29S1BGytl2k6ekUpQtdxBkdw+i5jmu1g6irTl5QqEkVbn6hUEfBj3boD+0wP9pkeEj9+eqnNhqHanM7gzc0j/P585EsRfTZnBcLMCtD1kHqB466gvnpFOf49O4kPDpF65XVEJIR1yza0cEiV77rIZAp3fBKEwLdpgwJkhMhqMwWQyQR2/yB6XY1KfW07eBNTJJ97CXdkjLWFI/1ygDk3B6hpace0/HijI5BMIErL0erql160rkNg9UnpplkghLbxFtzekzB3c5Hk98tyB1zR0I6+/+O4h34I40PFG7BMGnm5BznSj3fsRUSsFlFWBeGSpSgZx1aCqouzMDeFnJ1SVKpMCvxB6Nr5s2ngL5gJUHz/yhbwR5SYcP+7iLI68IeLtAGKNAQ8lQ60aILNRU8Z5pIGTeEknEmp6BQ79fMTVRMqg/qNKn356EWVEWvystr01nWBf5291Dkrr0Zs3oc88QpycliJZU4OI2J1aFvvUNSydTehwAsrDEPHVVpu6SlPor9UpVDNpcY2/FB/i8o0cvk15Sk2LDUG7IQCcVruUBty6amN+HSf2vQafuXhjE+pw0552/KDgG6qv88PqaibYEyNmdKGrGd4hWwCoIDeaFP2X2JJUNMMQ+1tKhV3Ykr91V+uIm2sbMr6mxyZkVpM88qj73D2yCXstIsVNNn3yFY+8uu7qWmrwAr6lN5IrjGAk3EJhK9347i+7ch9v2OXpnnhb44qkMaTVNRH+ej/tZdbP66iNUxfNg1nweNnRhbQbwAgyIkHj/VN8+TXX+Xi8SE0TWPznW088Nt7KKuJADcHEPkgWu4wHq0M89Dv7MMf8nHoW8eYG19k7NI04/0zkM3mpBkaVsCkeUsN+x7Zwp5f2UxJbJ0zYkmJNz+vQBohENU16O0dGN2b0NvaEaWlKuq14HmrP1uoVMnh6jU8+IrypMxmiqvO3p8la06M4Z19A61lAyJWnc+aU3SfZqqDeKiSpdVNFD9J5ATOyUYDhllRd6G8ffUa59ZAw7+U+eiKMpb6RsvrqqylH65My45hqWiRkrrlz8i2J29WRAn7rjZfBGMKoHiv80kmrgB9K6LA/tx8mzPDr9ps+LKAmZuvr9QtqOwubsO1LAfWrPH9Aup63VKRntEGlr3jSK36b5U6KLBGv+J5Vzzrg2CmgW9bN+ljJ7AvXmLxbx5VqZ+1LHDTP4BWUY5eU4W0V6dXa2VRZDrDwv/5HkZTvaK7TM5gn7+IdBz8d+3Dt7krL+QsNQ2joxWjpQn7Yh+L3/kBvu4NiIAfb2YOu7cfYfkwW5twhq4f1F+raZEQ1rZunPO9pF47ijszq/R5hECmM/i2dmPddgX15UZNCMz2ZoKfuJ/4j54i9crrZM6cVxmrAn4FBMzO4U1No1dVYjQ3oq83UKNrGG0tGM0N2Bcusfitv8XoaEULBJCZDFokTOC+uxT97T1aLnuRb8tGAvffTeLpF7Jt7sGorUGEAmA7CpiaWyBw/90E6wrmfMfB7ulVmcDSGWQikY1k8ZTY7zOH8uK+ekU5RnuLSiUPSNPA2rsbd2qG1ItHiD/2JOkjb6FXxpTeVDKFOzWDnF/A2rMLX1d7/h3r1ZX4tnSRPvIWiR8/jXNpAK00iozHVXRZKoW5oT2fdvxDuwlAjRACaZpoTS1odUoBXiuvQGtuXVq0BO/7wTGvVVPfhmjuQp58fVWl6p83E0IgdQPRsRVdaHiv/hQ53FesqyGlAl2mRpHTY0r4Lu9dZwlNzVMfZPG9H9r6mBCqayuboHETnH8Deo8hfX5E604IlSN1fQmISS4o2o/0oKG74ODug1Cp0qeZn4SZEahsUgdnKZUmzaW3of+dokxRhVYcjpkNUfTcgnFAdlx4SIq5GytT5grvKQCUpIeUHqxSRpEZJqK+C9l7FBamkBePqjTm4TKlT3MTRJHz30/bVkSsDjk9pjJpBSMqTXdYaaqs+yHVF4SqLhWm72ZUJI2TVFoNsU7lLcxGWUkps+H3B9QmfGFUAXC+kBIJLmtdGhtCU15UoStvpZtR3syqbhWJE66EnKhjrv1o6pmarqJ7nJQqzwisDqhkN+h5RfwCioWUUoE1FZugPBu9mNO64P058E+PzHPq5V6lGyKgbWc9D/69fdR1xopEFwvHspSSTNq5zvDs9Z8fPdej751hLp8ey2ei2vvIFu7+/A6Vfjtry0RtXQ8nfX387lxb5yYWee5/vcGJFy7guR5tO+p56O/fTl1HDHGzee8fQFPfhcQf8uWjifwhH63b6yivK8FzJT6/QbQqTOPGKpq31BJrLMXnN/L3r2t9gqE8rcno2oiorkYEgkUh/Gt55tI1K18rZTa6dmEOwhHlCFi6ufgumf1uhvtxDz+HsAKIihXoBlfedy1h0KL7r78fl/fDymVcqy/W4xlrec57qccyk17BOr7CHtezFXjuZBQYpi05eW746df5fq/7+hWLeG9j5GZb7sxhdncS+tSDJF88gjMwhH3xEsI00cqi+HZswb9vN8lDr2Kf6VE0oRVMrygn+CsPkH7zbezzfchFlThCKy/F2rWNwIH9iEgk92CQEqOuhtCnHiL57Is4ly6TPHQYoetokTBGeyuBe/bh9A2QePoF5TxfNpyFygyVy4J0nV0shEAaBta+3XiJJOk338HpvYzd04swDLRoROnmLHG1wTRVhqnCiEBdB8unUjEXROoJn0/VLdtnApA+H/69u9BKS0gdfiP7vItK80TX0IJB9MoYvm2b0AojmARgGqo8w2DFxgpUdqVVskLl9mlGfQ2hR7L9fnmQ9BvH1frptzA2tK+YMvq9mAgGCNx3F3qsgtRrb+EMDucBPDQdLRhAr65Er4oVzcsylSb5zCEyPRfBcVW9bAfhM3EuD+EMj2Vp/zq+rg7CVTGEVZ4fX1pZlOAnHkCvrSb95nHc4THckXGk56nxHQlhtDZhdrUX9ZdWEiH40H0IXSdzpofUkbdU/wQDGI11+D92rxK7nppGmGbxu8i9d78FxsrZ64TQEJbKgnWtbGo/L3ZTYt7yG1/DwOjerAa+rn8wNnrBMNrGXbh9Z2Fh5mddm3UzNSn6FFgTjuIeexF5/oTKVnMlIJUHYzxYy5xxhdf2Q1sH84cQ3XciU4sweBZOHkIOnIZITOnMeK4SeEzMK6CithNR27l0GLeCiLou5OiFrGDwj5R+iz+cpUUNwvQwRCoUqLOwSgRZahEWJhWIZ6cVwDMzAkjIJJD9JxCRChV5ZfggEIGSmErNKrLxE4k5Vb6dViHIyQVYmFILcGIe+o5DMLpURjAKkQoVCXaFB1hKqahP1e1w8S0YPqcAx8omiFbnr1tvy4E1lFUjSqvIe+iEIJcCVLF/1vHZwXJovn0puqWshbzOQTakv9iDiwqpr9mqRD0L65i7HhSoFqlRgEwh6FpY7krtNywVTh7rLChbuzqoXtgfK4iPqzIKKADv0xogPcnk4BwL00pgXTd0Onc3UtVSdtWMRal4hoXJ+HWJCd8MczIuIxenyKQU2B4ssdhyZxvBqAJprqx/LiJmfmKRVGLt+jQ5kCa5kOaVR09w5AcnScdtqlvLeeh3bqfjlgY0/ZcPpAHVN3ba4fXHT/P0/3id5HyK2x7ezMP/aD+xhigKRAWhiby+Uc7Wvb+EQN/Qhd7apg5kBR7om/Fu5Mwk7stPo+9/AFF5jWgTIdBauzBCJWjVde/bN/6hrWJmUIH8c4NK+DnWqSJ/pFTr89wAjL2r/lbWqqitP+s6/wKb8Pvx79+D2dWBOzGlaE6mgVYaRa+KISyL4AM+3N3b0RvrVikEzNZmfF0dOKMTCqjRNLTyMvTqyjzlqWguMHR827oxGutwR8fxEkmErqGVRNRzwyH0qkr0uhr0uupl67wWDhF8+AG8uxcxmupvWNNFKysl+IkHsG7diTc9i7RthGEgwkH06sr8XCZ8JsH778Z/206Mlqb888wNbZT81heVgK2l6IdaaYTQpx7CS6YQ5WVIx0UilAPG8uHbugmzvQV3Ygpvbh6ZsRGGjggG0ctLVRYi3xIALUwfgXv349vareq0ggixFgwSePAjWLffilFfuzpYYxj4tm/GaKrHHZ/EiyfUOmFZ6n1VrB+NPrdnFqEg1t5dmJu7cCenkAuLSNtB6DoiFEAvL0MrLy2am4XfIvDAPVj7dl/dGS8EWklY0cSyCQvU30GLRgjcfTvWji3quYsJpKfShWslYbSKckWH0pf2sxIwmhsIf/HTOCNjyPlF9VsoiF4VQystQSZTiF//taxA9tJ70iJhQo88iLcYx2xuWHFMahVlhD73SbBtNY5W2isBMpvZMwfmXG0dlVKq6wsCBYWmZbffN3/2vPmS2KF1ogzkIkAKDyfXubzkaUKNHYjGDuS5Y8UghsgdetanyvnyCv99E5fE/GGzrhW9NIZs34x35hhy6CLE57Np/NYSRSRUWjvTB4EwoqEdEX3/sxd8sE0UjJcbGIcSKKtF7PoEsqQSBk7lI2Nk9nAtNF15MwNRKK/PR5Pkw36btyHis8jet2BmGDkzvHSwNi1o6EZs2IvseU0BdlfWU3owdBZ5/KdKyyYH4LnZSKzkArzzjHpW7vuraUfs+ZSiKIHyvPYeQ556UXnocl48x1ZDfWESeexJ8gLHmg7NWxG7HlaZqVYyM6BEhS+fhOS8Ekuu7waf/6ZuKIt0FchO6HYG2fcuoroZ1vEbyKcWLET8r4H+L9VPB1antyyBItc3vYv8WL7ODVkeoJFKp8HLzjOS7Ds3VFh8NtpLNePmL26ZpI2bXYx1QyNSFlxVcDYHdEwOzDJ8YXJNQYQFylHrUt+isj1JJmnnNxW+gI9g1J+dblZ+npsVTl6cSV7Xs+y0w/Hnenj+r99kYTpBtDLE/V+9jW0HOtZdZ+XnzaaH5znyg3eZHpkn1hBl/2e3qwgj7f2LDMuZCC/tpa6MArvqfWusY74cz0UO9eNd7kXPpNT3fYVOQR5UVzdCJIoWKckf9pZHXOaoKVdQYqSkkHuYp0kt1argFrF054dg0OpmBpTos5tRgMzk2SwlNqtP4zmKFlV/q4qwLIiu/NDW1/Lj2TDQa6vRa1emG+qNdauDNEBekDVaghktWfGSK51eim6ooVWUKTHhFUyLleNbgYYjhED6TMyujtXrtAbLAwl+C6O5AZobVr84S9da9ueKcnwVxXUUloW5sZPpd/qZ+PbreI6H0ATlO1uo3NOhnDHhEMZVqE2F84jUNYzWJozWpqK6F7XDNDA3tK2tzbqGFitfF4rTWp4Hqg1aaQla6crjo/BaAAwDc9MadUelJDWxwNTxc8QHppCuhz8WoXJvB8H68quOMSjeIeXZLZEwZmRlfECEQ/i2bVr+g8/E7O5cvU2ACPjxbe3maubE04w8fxI0Qd1HtqAHVk8WIqXETdkMPfUOiSGlFWiE/NQ/sI1g/fsjWn5TgZrr2cSstNnI32/5EZ07EOU15Bf80hj4V1CZXosFS9B23YOMlBZnSUIgapqKQ31voN4AmBZiw05ELMddRkUTxGpv6qKY+wgIlSA27kZv3oicGkUOXkSODyr9mfiCona4jjpQabr6z2ch/CEIhhHRCojVImqaEOXVELxJ2iA/r2ZaiKYtyLJaRGXzdYv/5ekmpTWIHR+F1ltgahC5MIkcGcbp68fo6kbv6FZiweGypWgaslveQAS23ouo64SJfmRiXv0WiEBFg0rn7QsimuJI06/AnivDhcPl0Lh5bemnhUBEK4szIAlNRbo0bV2bQLcQiFjjit6IpX4BympU3ZILKsIm1rQE9qyDrZnaYqeQvScRoei6AjW/KJbvRyep0nEvDikxSUdleFBZR0qUVk2kEayoAsuRN/dwIMAf9uWBGdf1iM+n8By57FPNtSE+n+LoU2cZ71+bftlNBQ11jUDEyq+BdsomtZjOAkiyaG3NCSePXZrm6E/PklpYm3i4lBLP9Tj/5gBP/bcjTA7M4g/72P/Z7dz+qa34w1cIw/4S2vxUnKnhOaQnsynWBa7joZt6NgJ89XlkPfttxQgq9X8UWO66S9FzQlOgr66oAoV6MatZju4kRweREyO4J95Ezk3jnngLcbkXEIiSKFp799K+y3PxenuQk6Pq2bqB1r5RUZ8Ky56ZRI4NK+2acaWBoDUpCoAcuKjua+6AcEkxWDQziRwZRCbiCH8AUVOPqKhSzqg1tOmX0QQo+nNpE/hLYG5I0ZzctBoXhl9FcoarswK/xvsAmf+S23uhlK1Y3BpLe4/PXa/v62Z9pzJbrJO0SY7MMP1OP2iCyt1tiOukyF8fZXR9yltvu1n1k1KSmU1w4W9eZvL1C/iroxgBH8mRWaIb6wjWlRdRyW/G8wHcRIbU1CLB2lKEsbIY81rLdRIZRg6dQega1fu7rgrU5MxzXOyFFLNnhrDnk1TsaP7FAGrWannxxLEJBgaG6ehopbS0YNEOhNFu+0hxeFbOO3+dlhNgEq2bEM1dK11w3eUuLCzy7omzxCrL6ehoQdM0sAJoe+5bHlL2XtT8C+xq6d7yCKumKcAmFEE0tGezOcUhnUTamSUec67NhoHw+RX1xh/IpsRcyhDz4caowKwgbLo7e+BUUSzX2z95r6TpV6BKRT3C83CdY6QOD+G/pR29ZUeRLkth1IeQEukLQG0nVLcjCr2VhZl9GroR9RuXomKWCoOqVkTlkhcBUKkdFxYUF9eyrjiRXvF9aFq2/BW+pVUbfhU6TW5cJxcVDUs3lDZNqHTt5V/DpJRq7E+PKZ2Xq12bWITF2auHhv6SWlEq2PHjMNurxI6LhB0lMKRSdIeqofoWKGlC3uSsT0IIKuqihMuCzIws4NoeF94aYKx/mtr2WNEQ9lzJ4nSC1358ilcePUEmdX0aLzdDo8Ywdaqay/D5TZyMS2I+xalX+mjeUku4NEA+5kCC47iM9U3z9H9/jZ43LuOtYazmwJ2hnkme/Pqr9J8cRega2w50cNfnd+IPWziZawCvAjShxHSheH0oXJ8UfiAL/lfi2l5Rt3mOh2O7aF424ip7yBAFEa4/i/XHH/QRLPGDgKmhOX7yF4cZPj9BRX0Uw9SL6qYbGlbIRzQWoqQyjM8y1r3u+X51XeT8HN7wEN7gIN7kBDKZVACG348or0Crr0eva0CUlyONNejmZNJ4p9/GG7qEHL4MyQTe+VMIy6/eR3U9WkNrAVDjIceG8M6fQk5PIhfmMD/15WKgRkrkyADuS08hKmuRk2PIuWm0rq2g6XiXeyG+gH5HyqE0AAAgAElEQVTbXeh33A+mCa6D13MK98hB5OK8AvUdBxEIou87gNa947qcab9UltsXCE1l4gqUXRFFnYue+TA66Wq22v76ZqVZ/tBuwASUb2+mdHMDs6cGmTs/qvauP+t6/QLa4qUJJt+8SPmOFtq+cDtG2EK6Hr7S0PsRHA0SZs8OMfzMu3T9vY/gK3uvItAym6CFa27fhBDofpPmR27FTdtc/JuXGXr6xPt6JPhAADUAruvy4x89w//+X9/jX/3BP+GjH70brTCF2TqKiOZD/G+Qc3ml9fUN8M9+/4+47/47+Wf//B8SCGRTHd4E4VNYCneen1/Esnz4/StnKSkUqJOaUNmb/MHsX9ZmHy5Ey209x2Rx/2oqBLOzg+DnPo3e1FhEd1rh5qXt1tVoM1emMC189hVUFyklMhkn+dxL+LZ0Y3R3XXUMqDKuTsW5HpOgqFdjvUr7JhBR2Z4Mc33HYjqJ9+rjyLnJq79H14HEAjfjMP4LYU5SgTRTZ5RgcUmTyl5iBNXYcjMKyImPqogb186mYa1ZAolvkpVWh+na08TIhUmcjMv5twb40X9+ids/vY2qljJ0XSOdtBm5MMk7B89z4oULpOM2dZ0xxvtnsK8bsFk/03RB85Ya6jpjXDw2SCbl8Mr330E3NLYf6CRcHgAJ8bkkvW8Pc/Tpc1w4OoA/5CNaFc5mJbq6pRbTvPCNtzh9+BKu42EFTDzX4/DfnijSW1nNhBDUtldwy0c3YgWXH5xdx2O8f4bpkXlSixnSCfVfKp5hrG+aVFxp6Xiux7svXSSTdvCHfPiDPqyQiRVUIr617TGCP6PU4LHGUnZ8pJOJy7PEZ5OcfOki517vR9O1K4ITBYapEyzxE2uMsuHWJnY/1E39hkp0Q1tTVMu1LH9ITMRxTp3EeeM13L5eZCJREFFDfm8j/H60hkaMW3Zj7NyFiEazbMRV6uH3KyAkncI99BO8cycxHvgUWk09IJSWRGFkrWGi33Y3+o69uMeP4Lzwk5UBbc9Dzk4jYjXoBz6B++ZLuG+/jr7rDowHHsE9chDv/Cn0XXeAGUWODuG++CT4gxj3P4IoLVfRPa8exHnpacyyGKKhdV36dD1sKQooC4hoq9C/svPdNeuco34VzI/X1c6iSIornDO/oFYIoKzLdyY95NysElONRIsBmkQc7AyURJfp7H1o792WvheKaJA5AB/Ig/hSA81noPt9a4sahLzTIA9SXgGmr/784muXvnuppCKy/z/vpnqP9NiiMVcAQBWVnW3DlW1btb6yoJRcJwhBThS+8J58eZ4kPR3HTWQo2VBDsKF8SeevIJJm5TqwbA4r6rfc81a5J1eem3aYOTnAYv8EbtpBuirBiTq+LJVfWPaK/bXsXSy9t1zKlJWuFUKAoaELE81ncLUD9ErvrbDcletxdfvAADUAfr9FOBzE5/v58pa4rsvCwiKp1NpCztfD5uYW+Kv/+R1u27OT22/fhb4KlSRnH+TF5JoceyiejFa7bhWvx2rXXpVut0o5gqsf2a+3DsueJUErL0MrL7vqJm0tfbFWes+VegPu2AT2qTMYjfVqollywK1an3WxXB0WppGDp1TUS3UblNVy1Znxhp6ldHS0jh0Quwo3PBVHnnpt/Z//i2KJCZi7pMCX2lsh2ga6RZ6mJr1slpFJGHlTgTWzvRDIClLfxKoFwhZ3fHobl06M0PfOMOmEzRuPn+bUy32EywMYpk4qniE+lyK1kMYXMNn7yBY27W/le3/8HBOXZ29i7Va33PdY01bB/s9uZ2p4jtnRBaaH53nyv77Ky999m2A0gPQkifkUifkUmZRNRV2U+7+6h1Q8zeN/9so1sz9lUg6XTozkBYvTKZvjz/bw9nPn11RPTRdsv7eTLXe1rwjUJOZTPPn1Vzn+TA+u4+K5imolPYnreNjZ+nmu5MQLFzj9Sh+arqFpQoleaoKymghf/DcPsHl/2/v6CeY0iwDadtRT3XKBvhMpPFeSTtjL65K9dn4yzljfFOffHODsa/186v+5m669TWjvMftEXgBxbg77xYPYr7yMnM2CcYahIh9zqXk9T2XxiMdxz57BGxjAGxzA98CDiKqqFcGaPBU3XILwB8EKqAQQJVEorVixTkIIME0VreO/Sna4rGktnWhtG5ATI3iXzqM1d6A1dyAvX8Q9/TYynUIEgng9J5Hzsxh3P4i2YYtqV1WtAqie+lu83h702sab5gi7EfMmJ3HOnEOm05hbNqPVZLVIsu/NGx3Dm5vD6GhHriWxhpS4fZfAMNAbGz6MermK5YAVXBcMc30AvFQK59knEKXlGAc+tiTe7Ti4R1/DGx7AfPizEFzn9M5FJhCWD600ihYJr5tj+YNsuXnXXkwyf2GMxb4JnEQa3TIIVEUp3dyAFYvkr1/rPldmAYfU2ByzpwdJjs2hmTrh1ipKN9ZhhP1Fe/DMXIKFi2MsXp7EWUyhWyahxgqi3fX4osF8ROti/yQzJy5Tvr0ZJ5Fm7uww9mIKqzxM2ZYGgvXloF8/mJen+6Rs4pcnmTs/SmYmjqZr+MrDRLvqCDdVgCaW2jYxz+wp1Taha4SbY5RurMcsURG4nu0y9VYvwtTRfQZzPSOEGiqIbqxjvmeExUsThFurKN/WhGYZ2PNJpo5fIjk6y8zJAex4isk3e7EXkgihEWosp3r/RjTLyINA6ek4s2eGSAxOA5JgQwWl3fVY5aGidceeTzJy6HT2tzCzp4dIDE2B0Ii0VlK+oxnNZ+AmMsycHGD+4hijh86Qnlrk0qOvY4QshCYIN8eo3NuJ7lffvZd2iA9OM39xlPTkAlJK/OURot11hBoq4EqNQilJjc8z+VYvqYl5zLCf0s2NhJsrwNCXgTXXGmmF722xb5y5nhHsxRS+aIjS7nrCTRUIU7/uOWrNK91auNg3dDDMmqbpPPwr97Nv3y5q66oVfWiNz1+tzMK6rVTGWuq9Kjd8jfVaq11P+6SUjAyP8dOfHqSxqQ7pSaS2vG03o8+u/P29mqKhKKqNOzqGNzevwrcDAfTKGFpVbCldNUA6jTs6hjs5Ba6nlPPrahGh0BIdIGPj9PYh/BZaRQXuyCje7BzoulK5r6lGZlXdvYlJnMuDGI31aJWx/GQipYR0GrvnIsI0MDrawDCyER8u3uQU7ugYMpVWSvL1tWilUUU3y17j9PWDlOh1NUp1f1ptrPVYBXpdLdIq8AJ4Hk5fP974BNKTCF3DaG9Fq1yui6L6zMObmcUdHkUmEgi/hV5bg1ZRDrqev8YdGMJLJDAaG/CmpnAnppRGQHkZen0tIhDIT7KqTePYJ07ijU9gnzuvUvYJocTbOtoQqwjZ3fC7ByVumKc8LSB7jsDUEARKEC3bwX8TNkNCg9JKRNsWqGpa/brEPHLowocb5RVNQmpKZRKp6IKyDQqkYekcK4WuqAvhOqjcAslJSIyrd66tbfm5kXBz5e2B1u11fOp37+GZ//k6F44OkoqnmZ+KMz+5CEKgaQI9SzPa88nN3PVrO9ENjaZNNcRnk1jBlSO5dEPDH7KQEqzACtcIMC0Df9iH6TPQzeVAumZo+IM+AmELK+hbtikwLYO9n9yC63i8+O1jjPVNY6ddpobmmBqaV84oXWAFTDp3N3LgS7vYed8G+k4ME2soZXZ8AdNavY+FAMMyCIQsbiRgXNO0qwMQEuyUQyaZwSvMoiVANzV0czkvXKUYl5DNsJBO2urfV9adXP9aeI6HL2Au48mvBrSbloE/ZOG5Hr7Ack9sbuM7cnGKl75znLefP8/08DwlFUHKaksIRCx0vTAKUUUFpeMZ5ibjzE0skk7YnHu9n5/+5REqm0qJNa4DdTOVwn71ZewXnkfGE4iyMvTWNrTGZrSKiixYoq7zpqfxBgdUxM3UJPbrR0DX8T38yFIa3yv7JrcfWjF4c5VvThR4Zq9mhgkBlf1DWH6EP6AOuZqmkhZIT0UvOjbeUD84NnJiFC+VFcaW4I2PIF0HOT0OjvOBAmqEZSFCQTJvHUOrqECrLk5RLlMp5MLi2im0UiLjiRWzz/y82nqJXq9Y9tgIcmwEbdM2NZ7eq0kJ8UWw/BS55jSBqKhEE+Lmjz9NYG3fjNFYhzB9aCUrf7e/KJbPQDg6S9/3X2PyjYsIXUO3TDzbQRg6nb9+F1V3bLiu/VhuPp89NUjvtw6THJvDCFl4toubepvqOzbQ8pk9eTqNm7EZeupthp49iWbqaKaOE0/jxNPU3LWR9i/tx4wGQUoWL03Q++3DzJ4ZIjk6i3Q83IxDemqRcHOMrr97LyWdtTfkZLAXUqoeT53ATdtKR0VKvIxL/Ue3Eqzbq6I7PMnc2WF6v3WY+OAUZjiA9DzcZIaKW1pp/dxe/NVRvIzD6MtnSY7OYkYCxC9PIl1J1R0bWOwbJzEyi2bqbPpHH6NsWxP2YorZU4MkhmdIDM/g2R7JkRlAIoTKeJTLnISExUuT9H77MHPnRjDDKgLWjqeJdtXS9sU7CDfF8vuMzFyC/r99g8TeTty0zfw5lUTFTWWIdtUR7apF8xnYiykmj/YSH5giNT6Pm7ZZuDCKZqn1XjP0ojos9I7R8z9eID2bwAj4kK5HemaRQFWUDb99gLKtjUVjJzk+z8VvHiYzl0B6HpnpRXxl79Lx63dRcUvLDYFsbiLD0NPvMPjUOwDolokdTzH0lI/Wz+2jal8nYoX94NXsmjNN7uNxHIfx8SkmxqfI2DaRcIi6+moiBarNqVSa3t7LRKMRSkujjIyMMTs7j65pVFZVUF1diWkaSx9kMsXZsxdIp3LpRCWaphEOhwgGA8uAFNt2GB+fZGJiCsd2CEdC1NUt1UFKmJiYZGhwlPqGGiorY/l3IqXEcVz6Lw0QTyTp6GghGFRca8/zmJ6eZXR0gmQyhd9vUVtbRXl5aRH9SkqJbTuMjo4zMTGFQFBZWYHrrCXH9dX72HVdpqZmGBubJJlMoWsa4UiIqqoYpVkVbyklk5PTjI1N8vxzrzA4OML5nl5ee/0Yuqaj6RodHS2Ul5cW9fHExBTT07NkMjY+n0msopyq6lg+cmlxMUFvbz/hcIjm5nr0rMcnR7EaH59kaGiUxsY6KitX9q7daLtxXZyLfaSeP4RzeUht2LJxK2ZXJ8HPPILIvd/5BVIvHSZz7G3IZL2aQsPobCdw/4H85shLJEg+/TwAemUMp/cSMp1GplJokQj+j34E364doOt4U9MkHv0R1u6dBB5+sChlnzM0QuI7j2Ju7sZobVZeFdsm8/a7pA+9gjc/n2sIWlUVgY99RAE6moZMZ0i/eBh3YgKzow2756LarKVSCMvCf+BOrDv2LYE1nodzoZfM8RN4MzN4C4uE/s7nsGIVxRu+bJ/ZZ3tIPXcIb3JK/eBJtLJS/Pfdg7mlW9XVcUm/cRT79Bl827Zg91xAxhPIdBp0HWvfbfg/cjciGATXJXPiFPY77+IOj+AtLGKfOKXAJiEUIFZRjr6OQA2gdGguvgWJOaTrwOwYTFxSv7XuUPo7N6D/c02zAmg77lYizauEoyv9IAvRsAGCK2+S8gi64626ERWaQL+BCf/nwrxs1Ia/AjRzmeZBHrBBA6tUATmerTYSjpvvl9x8k8/SVHgQ9iRjo9NkMjYNTVXFlNhrmQZWlcED/+BWbr3cTd/xYSaH5sgkbAyfTrQyTH1XJWXNEYyoxuWREYIBPx//v+/g7i/sJBCxCJdfkZ1MqCiLr/7Jw7iOR0lFkEhF8TWBkI/7f/NWdj+4EaEJGjdWFTkfhIDmLbV85Y8eIpNyCEYtSiqXA5LhsgD3fPEW2nfWc+61fvpPjTI/GVdUpZCPWH2Ulq21dN7aSHVLOYZPp3VbHb/xtYdIxTNUNZcpLZUVLFji59O/dw/x2azw83WaEIJoZZhAZGXqbSBi8cBv7eG2T2y6bodGMpHmUu8wze21NG+uXrbRNf0Gd39xJ1vuakNKiJQHiMaW+k9KiedJhgbGcR2XppYaNF3D9Bvc+bntbNzXjPRU/5ZWh4vuAxi/PMNj//EQbz/Xg+dKNt/Vxv7PbKOuI4Y/bGWpYUuj23U8MkmbmdEFXn/8FK/98CSpeIYLxwbpfWeY8voo+hroZCtZDkh3+y/hvHoYmUigd3Rg3vdR9M5ORCCoAI+lzY6i4aRTuJf6yDz/HO6ZUzjHjqJv6MK4ZbfS6Xu/5iOBql9u/AsBmq6yGl75Yj0JyTgyvoh79HDBYVg5dES4RAE+HzATkQhGZ6famxQ41ADwPPT6OvT6unxkhvQ8dV2hQ9LzslQABX4ZXZ3595qnLRREvuYobkX35yLBcn1+tbWtsKwry8uNoZVo1a6HCv3V8nVdEYAqoIDl9i3MjKkMk/lrdCXSv9L6KgsoYAUpgYuSCkgJjoN34Sze2AhaexdoOrKwLVdQ0oranItCu/I5K7Un27dax0b1b5/vip+X3ncevBSrv4O1mIiEMVbJjPOLaE4izeXHjzF66DQ1d3VTc3c3ZjSIm7KxF5KUtFcvfSPXYenJBfq+8yqZ2QQdv34XkbYq3KTN8HPvMvTsuwTryqj/6HaEoaGZBmVbmwhUlxKsL8MIWqSnF+n9zquMHDpD5b4NVOxsUQVLSWY+ydSxPlo+s4fYrlakB2OvnOXS377B6ItnCLdUofnWEEVHrkiVCnritfP0ff91StqrafzETgI1pVngIU6gOoqWXddTUwv0ffcIiaFp2r5wB6XddXiOun/g8WOYET+tn79dTaEZh8TwLBu+uh3t3s2c/YtnGT/Sw4avHsDN2Jz/qxeZOzdM6ZYGAtVR2r+0H89xGX/lHOf++0EaHtpJ3f1bFUhi6nkRXnshSf8P32Tm1CAtn9mT75/pd/q59OgbXP7Bm3T+1gHMyBKF2UlmGHv5LLFb29jw2wfwlYZwUxmEoWME1Z7CqgjT/sX92AtJTv2nJ0lNLbDxHz6APxtVpfmM/LUICFRHqX9wO/5YCVZ5GOl5TLx2gd7vvMroS2co6azJ11kCybFZKm9rp+2Lt2OELObODnPxb16m/7E3CLfE8Feu/byTCzqYevsS/T94k7KtTTQ8tANfNEh8aJreb71K33ePEGqsINxaueZyYY0RNYlEkueee5lHv/8T+vsHsW2HcCjInr238OWv/CodHa1ommB4eIx/+4d/SntHC9U1lRw6+Cpj45O4jkNzSyO/8Ruf4yP37c8DBONjk/ynP/3vDAwM4zou8USCdCrD7/7e3+VLX/5VTNPMT36Li3GefupFfvDYTxkYGMZxHMLhEHv27uSLf+fTbNjQCsDpUz384R/+KZ/85Ef5+//gK/j9S5kzxsYm+Lf/9j/jui5f+9q/INgUwLYd3nrzHb75zR9w5nQPyVQay/KxedMGvvSVX2X37m0Y2cU1lUrz7DMv8Y1vPMbly0NYPh9tbU1s274Jx70xsCYH/hw+/Cbf/MZjXLhwiVQyhRCCcCTMnXfext/7nS9TVVVBMpnie999nBcOHqanp5ex0Um+8Y3HeOLx5xBCEAj6+Zf/8h9zz4F9CCGYnZ3n29/6Ic8//wrj45NkMjaaptHQUMvnP/9JHvr4vfj9FtNTM/y7P/5z/AGLr33tX1BdszSIUqk0/+evH+XJnzzPH/6/v8tdd+9dnw1e7oA7OkbiB4/jTc9g3b5HASKahjc7hwgGlaAtgG2Tfu0N0odewbd9C+YtOxCmgXOhl9TLR8DzCH76VxSoIyUyncG5cBE2bcT/wL1oZaW4Q8Mkn3qO1POHMNpa0Cpj6DXV6JUV2OfOY911u4qqkRIcF+fcebxEEmNDR9brJ3Eu9pF84im0inICn3oYraQEd2SE1HOHSD7xFKEvfR6tKgZIpG3jXOgFIbDuuh29ugpvcork08+TOvgSRnsbenOjep5h4L9nP9ae3aTfeIvkj54sTh1PASgwNELyx0+CphP4xMfQYhV4k1OkDr5I8omfopWVojc3glIaxb08hC00rDv2ojc14M3Nkzr4IukXX8Foa8Hc3K2Am9078W3eSPr1o6Seeg7//Qfw7dgKCDB0tJJ1BmkAnAxy6CyMXCAvemgFoWkrovtOsNZ/U664zTqU1+T/tirH3edHbLx11SxVADMTCzz36HFGB2eWnXc1TdCxtY57Prkdy7/OOjsfBDMCarPtOUABH3clk9lrjCB9faMcfO4EDzy0l6ZW9R7sjMOTP34Fy/Jx4P7dWH61oKZSGR777vOMj87we//qK4Qja8/2tzCf4M//9LvsuWMLn/3C/ex9eAuu4yKz/Gjd0NAMjeNHz/L4Yy9x7swlauti/MHX/i4bdjWu2pjS6jA7qjtZrcG6qdO6vY7WbcW/F77/aGWIrfe0F5WxLNRWSqygScctDTRvqcVJOwrMklIBgKaOaRlFaceDUT+b9reuWm7u34ZPZ+Pe5hvBaAoKunr5bTvqrrt8ieTCuUH+2zce5bd3PkJJRfEcIIRA0zWaN9fQvKmmqB6Flkln+P43n2VudpHf/ze/QSjkR9M1GruradxYvep9Tsbl6E/PcuKF86QTNh27Gvj0791D86bqvHDyala/oZKymgiXTgxz6d1RUgtphs9PIN2N703Gy7Zxz5zCm5xAxGL4HvoEevfm/Ly0LCpI08AIo3dvxvIHSM3N4Q1exj11EmPT5ptM2VjF1jL1CaGyfJZVYDz4WUR0eVYNEQyBbzk4eL1047XYddGoV8p8kk5jnzyNOziEVlOFb9ctYBi4Q8O4g0P4dm4Hy0IuxrHfPYnR1ooIBLBPvIs3OYXR1YmxsUs5oIZHcC4PIAwdb3IKEQ5jbtmMKCtFLizinDmLOzWFXIyrCNjtW5XO3Upt9jycnvNI21ZRyhOT6LU1mJs3IW0H51wP7ugowjQxNnQqkAlwBwZxLlxE2jZ6bS3Ghk7k/BxOXz8ymUSEQghN4MUT+HZsQ5QWRJKlFvEO/xh5+ewSEBIIod31acSGXcsdUqAErXt78IYGlC5MMITW1IrW0q4AmdEhvJ7TuG+/iUyncJ57AkwfoqoGfdsuMEy8d48hpUTfulNFdnke3oWzyMkx9N23I30WpNN4feeVuLWmo1XXIh17achKibzch9tzClJJRHkMffcdinKYq6+UyKkJvItnkVOTYFloLR1ojS1In3XdY+8Xbq+wBkuNzTN++BwlnbW0fn4fgerSQjz8xuivnmT2zBBz50Zo+cweKvd0oPtUwECt3MzE6xeYfLOXqv1d+KJBhCYo7a5HdterISnBXx2l+o4u5s4MkxybzVJXVPFCCEo3NVB331Z8pVkNUE0w8sJpFi9P4WVsNN/1Tf5OPM3oi2fQfQZtX7yD0s0NSxGjuSkpW7f5nlFmTw3S8OAOau7qRg+o87WvNMjc2WHGXz1PzT2b8uCGLxqgfEcLmqnjryxBtwxKtzTgxNP4ogEyswmk46FZBmaJ0sIzQn6EJjBCFlZ5aNmcEh+cYvLNXip2tlB33xbM7B7NH4uw0DvO5Ju91N23hdLNBXsq18MoCdD0K7uItFWtOE8JXcOMBhQV2megGTq+0uAyMeHcHOwrD1N7YHNRXwldY/SlMySGZ3FTdh6oEYC/soTaA5uJdtWBUPWdOzvM6IuniQ9M4Y+VXNeYc5IZxl/tASFo+PgOol11CCHwV5YQ75/k4rdU9FWoqQJhrH1MXBWoyUWhHDx4mD/5D/+VpsZ6fvM3f42SkggnT57licefZWZmjn/9B/+Y6urKfFTIu++epWtjOwfuvZ26+hounO/ju9/9MX/2Z39FR2cLnZ0KVKmrr+b/+6PfJ5FIkognOXToVf7yL79JMpkuArRt2+Hppw7xJ3/ydVpaGvmN3/wc0WiEM2fO8+RPDjIyMs6//oN/QmNjPZ2drVRXV/LCwcN88pMP0NbenPWueZw5fZ633z7FZz7zcWKV5UgpOfnuWb72x3+G47h8+lcfor6+hv7+IX74w6f49//uv/BHf/zP6e7uAODY0Xf5j//x65iGwZe//KtU11Ry7uxFfvLEc8xMz93wfnd4eIy/+C9/zcT4JJ/57CdoaKwjvhjn4sV+otESLCv74fl83PuR/Wzb3s3TT73It7/1A77whUe4++696LqGputs2NCWn+CFECQSSTo7W3n44fspKQnT29vP97//E/78z/8XHR3NbNu+icqqCrZu28j3v/cE77xzmvuq7sx7f8fGJnjx0BFKy6J0dLau2+KRoxDZJ07hDg4T+MTH8N+9Hywf+RmowOPkzcyReeMoenUl/o/dh5aNNNEb6/EWFsi8eRxn907MTRvzzxB+P9Zdt+PbvhV0HaOxAWdgiMxbx/Fm59AqY4hwCHPTRpLPHMTpv4wvW65cXMQ+dx69KobR1Ki4oKkUmWNvI9MZAg/ci9HZAZrAaKrHm50j9ewLOH2X8MXKl1ppmlh7bsXae6vyprU04U5OkXr6ebU5airgn1sWwudDi0RW5yM7DpkTJ/Empwl+4TMKSNF1aG5EptMkHv0R9tme/MYKAF3H3LEVa/8+1b+ui0wkSXzvMdyRMczuLuVZipYgSiJo0RLQNcWNrl55Al038wUR7buRZXUq9N0KIMoboKoZ/MqTdDM2LMvofTmOu24UazjkUo5fRZBxfibBwR++zemjl5d54nRD455PbueOj23G8v98aW/lbdXDioBgtUq/HR8FOwG+iNrE5G7NXerZsDgC0kOGGxg+PcPjj73Itp0dS0CN7fDyweOEI0HuuHtHHqgxTJ0t2ztYbEvg811fuLn0PBbm46SSGXRDw1zl/h27u2hqreGbf/VTes70qzEhVh57RX+7Fk1kVcbIta8pvE4iMS0d01p9cV+JfnU1y19/kz7vGy5fqijX+bk4ju1evY+vUraUkIiniC8mFTC3xvvis0nOvzVIcjGDZmhsvL2Zuo4Y2iopQYtMg2hlmEhFCCEEritJLWbeM0VaplO4/f0gJXrHBvTWtlVBmsK/SU1TgsKbNpMZHtkVMREAACAASURBVMQdGkTG4wrsuGo7dOUoyEYLX5M2nv95KZrkhuZtw0DUNiJHBhUYWV1XkGVQFghQipXn8Ex6ac6+sj0+67rEX69ZphDgCyzRnVdpj15bg3OpH+dsD77t29Q+wPOw3z2pIm0a6nGHh7FPnsJob1M05vo6nHM9OP0WxgYVWeNOTJA+eAhzczdaRQXOuR5kMol1953Yb7+Dc3kAs2sDmcEhtY8oKVl97fY8nIu9OBd7MTd1o5WVIkwfOA72seM453owOtrx4gnSzx3EekBlME09d1BRrMNh7GPHkYuLiEiYzBtvYrS0YL91FKOzA296BicYwNy9a8nJISWkk1lx/gJzFIC/zFwX98RR3DcPI2obET6fosO5LlpDM/g0tWfIla1pKlmGz5cF8gR4Lu750yqqqXurAmqkhzfQh3fhLPr23aAbuCeP4R5+AVFZgwhHcN89hhwdhqoCINgfQIQiuH0XYHgQffutCmTLRVCNj+A8+wQyk0GLVSHjCzjnz6Lv2ou+8zbkeidE+EUzKUmOzmLPJ6k9sAmrIlK0BudoMzcCti72TWDPJ1m8PMnlHx/NAzCZ+SRuyiY5MZ8FKhTQ4tkuybE5EkPTZOYSuCmb+fOjeLaLZxdkywU0Q6ekoxojtAQe6wEfZsSPl3HwHG+lal3VMnMJkiOzhJtjhBorlsR7C/oBQLoeiaFpPMcl3FaJ7l/a35iRAJGOGmZODZIcmcVfEVEOlKCFbqmMvnrAxFcSRDMNNNNB6Bqe4+bHdB6EvnJrUTj/e5Lk6BzOYopwa+VShEu2H6JddYweOsPi5SlKNxWcd3SNUFOMYO1SVPtKDtPlzxdFvxea9CT2fFJRpSbmcRIZMnMJ7LkkZsif3wfkzCoP46+M5MvXfAbh1kq85z2SI7PI7V428nNt5iYzLFwcw0lmmHyjl9mTgyDUMrJwYRQ3bSuKnOvBegE1AFNT03z/e0/gtyx+75/+Dlu2bkTTBPcc2IedsfnRj57h6FsH+NiDB1RHoWg8X/nKZ/jYgwcwTZOFhUXiiwkee+ynnDt7kfb2ZjRNwzRNmprqVQNdl8GhEXzm8sPM+Ngk3/veE0TCIf7p7/99tm3rRtM07rv/LqLREv7b1/+Gg88f5ktf/lUqq2Lce+8d/MVf/DVHj56gqbkBw9BJJtMcOnQEXde46+69WJZFIpHk8cefZXhkjD/8w9/l/vvvxDBN0uk00WiEf//v/4Lnn32Zzo4WMrbNM8+8yNTkDP/63/wTPvnJj2KaJouLiziOw9mzF9bc6Vfa3OwcoyPjbNrUySOf+hhVVTE0TWDbDo7jEAqpycMwdDZubMdxWrhw4RI+y2LDhjb23b4bw1i+aSspCfNbv/0FTNPAshSin0wmsW2X//k/vk3fpQG2buvG77c4cOB2fvyjZzh48DD7bt9FJBLGdT2OHzvJ5YFhvvrVXyOWByDWx2Q6gzs4hAgFMbs6wW8VCAdTtMnwZmZwJ6ew9t6GVhpVHzaA34/R0U768Ou4lwcxN27I36PHKjDq6xQvHpCmgVamPHQylVaTrWFgbOhAvHQY+0wP5pZNCMvCHRnFHRrB2ncrWllUFZhK4/RdBiTuxBQyofjzUkrkYlx5PUfHCiJhBFq0BKO5cUmMTjfQykoVPSpXh4JN57U29NK2lffKdZBz89gnTqm/I/FmZpUuzeiY2vzk1MuDAYy2liVal66rPjRNZCqVTVOnLZsoyb6Lm7q5MC1o3Ylo2VHwzKXQ5vdtYzM1ihw4h+jcCeGcF1DC+AByuFdF1axCfwJ1sPTcFRZkVy5bHH7eTIWFe+Bllv9oBqF8A0yegrFjUNYBZhipm+Q2yjgJWBxSmaHC9YhoC9CL58llGJAniylkjuPiuh679mxC1wQ+y1x2QJNS4tgurrfEVRYCjCJ9B+V08LL0AsPQi+hVfr+PWKyUcCRQdLbJ024zjvIoFSyuUoJjL/39WmM15zBwHQ/D1HEdD9d11ebJNNAKPPKu6+E4akOoG3rR/J6PrHMVfSx3KNavaJPnSRzHQXqKUmyYS3V0cgfwbFYC09BxXBVplKuLbTtoQuC6Xl6PxnEcBALTXMp8oNgHDp7rZduiL9G8JGRsB0PX8KTEddzl1+Tete3m+8PLz6EFm9Ks48h13BXfoWqzSvMtC9p4vZZO2izOJJBSomlQUhHCMK8t5Jl7L6lEhuRCGolE1wX+8LUzklzTHAc5PweAVlWd1c5Y4/xommg1NWrNWVhA2vbVsTMhENEypOviXTiNFgiqNVRTGXDyGmgyC+S4jgIzpFS02lRSAd7GCtSma5lhondtxTv3Lu6RgwqsqahU5aTiyMUFtPrmlQWOZybwXvsJcnZieZOiMbR9Hy+KolyTzYzjHfmJyg54ZZlWEO3OR6CqcfX7dR2ttga9thrnwmL+z1plJVo0inOxFz1WgXOhF72mBi0aBZ8PvbEBUVZWDJJLiYhE8N26WzlQpMS51I9Mp3EnJtBrqjE2d+MtLOBNTCKC14g8lBKttBTfnlsRoVDWQRXHPn0Gc9tWfP8/e+8dHdd1pfn+zg2VgSoUgCoAhRxIkASYJZBiUiCpYMtBsq221Xbb7hyme6bfez0z3e/Nm7XerJk3a7pfT+fxjD09dgdbtuWglmQrByaJpMQoBjAj54zK9573x6mASAIQZbVt7rUoAahb9+57zrn3nPPtb39762ZkLEbs+89gXbmKTKcRpolzzy6EywUOk/T5ixhrVqMVFWFu3oA1MICxqgmrqxt7YvImIP8SzLKQg/3gcGLcswcRLFHBFNtWQIwQiEgNemkZ9kAfIhHH2HU/uD2AUMBNKsm81CxJ/m8SiE5jnTyGKI9g7v8YeLzYVy9hd1yb4YxAhMvQA0Hk5Dj2jauzfU2nsM6eRE6MY370U4jySkgmSB9+Hev4YbTaBkTpMsceys+FWvDDAHwW0/y6bYE8CemoWmOYBUr6Yi7DdOXnTWAl04ye6WTq2uCsDx1+D96q4hxbMqsN03/goppnPA6EoZEYnlIb7LnNIERO3Db/t6y/i6QF3sKseAo7ZWH4XPNYnDP3ClJK0vFUTssH8oCH0DUMjyOjxZPKE3GM2etrMbeC4TItqy2DEOgZzbecD5pqP2kpzZyZpCghBIbbAXq+n1fax9l0sbGzXdz4/lFiA0oYWHMYyLRNajKGZD47UzP1nF6MEAIpBLrLAUJgxVPLZwPbkvR0gtRYlIHD7YhZWnaSgrqQYgMt8z5vCdR0dvZw/twlVq2qIxaLc/68qghh2zb+QCGjY+O0t19j3/49gLrZhsZaNm5alysb7fN5aVpVj2VZjI9P5I6baXMfypnW09vP+fOX2Lt3F83NDWqRiAIi7tmxla9//Tu8885pHv/UIxT4fOza3ca3n3qGl146wAN7dxEMBujq6uXYsZOsW7ea5uYGNE2lBh0/fhqfz4vpMLnYnnn5SnB7XKRTac6+d5FkKsXU1DTvnb1IuKyUTZtacvdWUOCjrW0T3/zmD5fV8DOtrDzMupbVHH37BH/5F3/L/v17aF7TQElJEFdGSHXmQNY0tSAWKIqdpokFxZeFEBQUeJmcnGZoaIR4PEEqmULTBFLaOeaSpglWNzeyZesG3jryLteuddLauobp6WkOHDiK1+Nm+/Ytt78aVzqFHY2heTxq4lc3OOt+QUXFZSyuctS9nhyokDXN5wUpsaenZ78UXc586lT2vNkHZ8ZxejiEUVNN+vJV7JEx9JJiUhcugQBjzep8XrllYU9NYw8OEXv2x3Pywy1EgQ8xB2gUpolwu3P3JIWckdu9fKQd20ZOTWGPTxB74eXZgna2jXC5EE7n7BeiYaB5PLNRa01kfPjwQIR8dPv2lPZeuUnkcA/y+jlEfeuMv6v2kVdOIyobbwrU/MzbdB8MnAQ5d/MrVNpTOg6Dp1VFJ4cPdEf+s9Q0JDNRVE9Yleuec575kXkFRBw9dJYDr59gcmKaVc01fOYX9+FyO3PjOJ22OH/2GofeOMnw4DhTU1Fs26Y0HOThj+0gXBZEAiPDEzzz9Btcbu9ECMGWu9ewY8/GDDBz80lzeirG97/9Gv6Ajwc/sh1HhuE4NDDK9556lbWt9ezYs+GWlfcAzp+9xtHD79G2o4V3j13gSnsnBX4vH/nELlY11yAEDA+Nc+TAKc6cvEw6bdGwqoo992+mojKfkjoyPMGxI2c59e4lJiejFBR42Nq2lp33bcThMIlFE5w4foGjh99jfHyKcFmQnfduZPXaWoQQvPT8W8SiCYaHxknEk2zb1cp7p64wODDKgx+9h+raMp55+g2CxYW0n++gNFzE6jU1HD5wGpfLwcc+tYfyihLSaYsr7V0ceP0E3Z0DeL0utm5bx13b1uL1uRkbm+Spv3uR5nW19HYNcam9A9Nh0nZPC9t2tOL2qIh0T9cQr754lOtXeygu9lNeqRi62eFg25LOG30cfP0EVy514zAN1m9exT271xMoUs9lLJrg6JGzvH3oLLZts6q5hqmp6AK9cHPTTR3TpSqS2bZkuHucZCyNO1OtARZglGQsEU1x9o0rqjy6BJfXSXlDyTyh4xVZ9lorqf6SHePSvvU7X9PRGtegtZ/FOn4Q+9JZMByIimqMXfvBl9HM67yO9c5BZDyGHOqHeAzr2JvYV84j3B70DW2ImgZym+Z8nlxmDsz6pmXmgAxTpqIa495HsA6/QvqFp1UqFKhUFG8h4sHHEAsBNak4su8GDHbN+0iO9CPXtiGCZUtj+2RZEqMDyOvnYGp+BTjpKUAmYkuEokT+/gHhdGA0NZA6cxarugq7rw/H9rZ8MEWIBTAugebzqvRuXVfMEdtWRRKKi0lfu0767Dns/oFZejiLu6S054TLNVvPJZFQwI1hIBwOhNuNHY1COo1wOtSaStdVAYdUClJpdVz2X+bz9722MA20xtXYPZ2kX35OpRHVr0KUhvOBOpFJY86OKU1X+keZtc1SPJBTE8ixUfTWzQqI1DS08kgeIMw3mNLrWWjsJBLIvm5ESQhRVgGmqQDSukasM+8gB/sRJeFlb9ByQRIrrX7RNAWCrpSxtkLLvefSqTybRDeQ2X64HSbA8CgWbXIilgMiFmNaLOu8Xiemz0X9E9sp2lA9rx90h4EzqGQTRk5e5/p33qZofTXVH9+Kp6IIzaEzcPgSF//bywtf4jb3he400Uyd1GR8HiNnVltoAtPrVCLGsSSQD37JtK0qVmW0ZD6o0aJYOkp0Oz2dyKUBQobhMhVXoJHXucArbZnjR+b+M8+So9Nc/fYRop3D1H9uB0Wt1ZgFLpJj05z94+cWvI6dTGMnFSsv63d6WgUddI9j2XEGoQkMnwtfnYO1v/uQEp2e+bkA0+dGWwabBpYA1ExOTDEyOsahQ8dov3RNqZ1nLBZP4HSYWJaVi4AJISguLsLjyTsoBLlNvm0vgEjexKQtGR+fIJlIUlISzJ0n+/AWFPjwFxYwMjJGLBanoMBHTU2EnbvaeOGF1zl3rp22tk2cPHGWnp5+Hn/8IwSDKmKeiCcYHBzmxvUu/ugP/1+MGQvtVCqNldGdSafTpFJpRsfG8Xk9+P0FOR+EEASLi3CYKy81W1JSxO/+3pd56lvP8MYbb/HqK4dobKpl375d7H/wXsrLQ7nrLanNMg/J5OQUr792hFdfOUh3Tz/RaIxkMsXgwBDRaHzWRFpY6GPf/t0cOniUgwePsnp1A50dPRw/dor169ewanXDTcG0FZmmI0wDO5VCpm9eShanQjllQkVIcukVUunRIFALhLkI/BL8FW4XZssa0u2XSF+5ijANUu2X0SMVGBXl+XNoqlyiXhnB8/jH50eshFBsmZkbNiEWzl1fqQmBcDjQS4rxPPGYisDN9aHAh3CYGUox5IQF79jCJoFkHBCqLO1Mc3mQqaSKzP08W2oaJjpUCtNiJoHUlPq3mI1dQiYnwQorEffhcfp6hkGojXY8nqSgUM0dmiYoi5Swek0Nz/3gIBPj03zyiftwufPU2hvXevmb//odQuEga1rqOPnORY4dOcdnf+lBSkr8CCGw0hZHDpwmOh2nPFLCjet9fOXPn0bTBA88dPctxYkN0yAWTXDg1XfZuGUVVTVl2LbkvTNXeeXHR9mwedWS3otSSnq7h/in773BxfPX8Qd8BIv9pNMWqZSi/4+PTfPN//UjTp+8zLrWejRN4/WXjtN+7ga/9fufJhQOMjE+zTe++ixvHTxD89paQqEipqdiDA+PY1tK8+yVF47y7X94iabV1ZSVF3PjWi9/8cdP8au/80la1jdw6t12zpy8zKatqzn21jmOvfUezevquHa5m1g0wZNffoRXXzxGYaGXcFmQb33jBeobI5RHSnn70BmKgoV88on7aL/QwVf+7Lt4vW5q6ssZHhzja3/9fcZGJ/nIx3cSiyZ48bkjHHz9BKvX1FIaKuLSxU7++k+/jdPlYPvOVkZHJvlf//0ZLrx3na1ta7Fsm5d/9DZjIxO5gGR3Zz9f+fOniUXjNDVXMz0V51vf+DE93YM8+cWHcThNDr1xkq/99Q9oXF1FZXWY0ycuceqddta01N+yb2aat9BFeX0x5w5cI522OPXqZZq2VrFuVz3uAqeqdJVdiKIqPqXiacaHpjn1yiVe+cYxJkeiaLqgam2IuvUVGfHh92G6nqvWJIcGIZm89UY8a+k09uCAAvK984MJC5koLcf4yBPY1y/B1DgYJiIcyTF5ADBNhD+I8KWhJAyrW/NzpWHmWQ+hcvS2e3MbVVFehd62R4EtmoZW3QAOJ8JXkPuutmYjIlyB7LyGHB9V7V1QiFZWqfxYriVjMDoANdaMVKrFTYJiA44NQvxmYF9mDWXbkEqrQEo6reZe08zSzRQTxLKQqTTCoRiselUVqRMnSZ44CaaJHonkgyepVO47uXNBBsCZM5Y0Ha2iHHn+AvbwMMaqJqWrtwTgeN66wDQRwSB2bx+ytloVHxgfx6ipUm6dOZvRx/Fi9/Wjeb3gzo6J27fOEUKVi9ca12AWBrAvnce+1o519gT6xq3oW+5BOla6+ZSqXbPLX8tSYIhpzljr6Utrv9wpbQVkuT2z+8cw1O+pm8ybi54z4+BAF/bF45BKIkoiiOat89cpPwmbnkCePYScGgdPAdraNiUEfbtMCNxlAcxCN+Pnu0kMTeIu88/IqlQMKKktDpTnD80D6kIICupD6G6T+OAEzmIfxow1hMzuXXUNadlMXR8iNZ0gvHN1ThvGiqeI94+rtKefgDkCHtwVASavDjDdMYRZUJkX9c4ywjSB0DS81cXoLpOJS32Ubm/KpR4lx6OMt/fhLC3EUx6YixXfPtMEnooAjoCXycv9pCbjOa2e9HSC8fPdmAUuvNUl74t9JQwdO23l+mBu36cm40xdHaCwqYzQjtVKuFhKprtU+por5J93zvjgJLHeMdwhP2T6efJKP5qp46koQmTejzfLdJgJmupuB4WNZQy/ew0rkcJfHsidAyTSkgh9IRD+5nbLmV7TdRymScvmFj7xiYdwzFE6F5qgeXVDTnAXwND1WTTu2Te1PAcRYJqK7p5KpeY1mGVZpNJpTMNAy0zAHo+b+++/hx//+DXefONt6utreP31wxQV+dm+fQuGkQF7NA3TNGhoqOHLv/wLsypYZS0SKcPtdjM1FcUwDKxMtZKZZlvWioMHiiGj0dzcyP/2v/8Gjz3+CEcOv8Prrx3mz/7r1zh75iL/x7/+TcLh5alEp1JpfvSj1/iT//IVausqeeSR+6mvr8br8/LKywf4ylf+ftbxuq6zZXMrDY21vP7aER55+H6OvPUuY2Pj3Hf/jgXb5v2acDrQSktJXbiE1dOLXh5WpbizlkXuM5EfzV+I1duHjMYQhQXqBZ5Ok+7oBE1HLy/jZloiC/oASE3DqKtRVOSLlxCGgT0ygmvvvQhfPpdfOJzokXLS1zsQPi9G7Rxkfoa/K7GbTTo5RpVhZHLa+xAOJ0ZdbQYImkGzzPmwwpdi5tmVlrVgVOpnLs9aAIYTrBTEpsHlzUcFolO56NHPtbmCEN68MhbYXDO80BljciLKX/zxtygo9CIAy7bpvN7Hvke2AWqc1TVECIWLuHj+Bj1ds1MabFty4b3rjI9N8Wv/4nFaNjTQurGRSxc6iFSFKA0XMTaimDyl4SK+9BsfJ1JVSnfHAP/h//wqJ99p5969W9EcN39nOBwmbTtaePO1dzlx/CIVkVISiRRHDpymsjpE46qqZYDoMDE+TV1DhM88uQ9foYdUMp3Tzmk/f4M3XzvBZ7/wIDvv24QQguo3TvHVv/oe589co7gkwHunr3DgtRM89sR9fPQTu/H4XKQyUSGny6S/d4Tnvn+Ata31/OpvfxK/30df7xB/+p/+ged/cJDa+gpsW1IeKeGJzz+IEIKzpy7zmSf38c7Rc7z8o6Mk4kmkLWnd1MTeh+6m40Y/peEifulXP8p//8vvceNaL7FogpeeO0IymebX/sUjRKpCTIxP8T/+8nv8+J8OsWP3BrKVvEpDRfzyb32CklCAK+2d/D9/9FXeO3WZu7et4+qlLo6/dY7P//JHePjjO5C25AffeZ2zp64AYKUtDr1xio4bffzO7z/BqjU1JOJJvv33L/LS829x//67KCkN8NKP3qKispTf/JefpjRcxNVL3bRfuLHs16DTY7Jx7yrOvH6F3ivD9F8d5lv/4SXW7qijbkMF/lIfhkNH2pJkPM3USJS+q8NcO91Dd/ugqqIlIFQb5L4ntxCMvH8RduF0okUqsS5ewLp8Cau7C72hMaePMk9MOBdWldj9fVjnlU6HFoncUp9GCKGqQoXK0UvL8ou2OXObKK9EvxlokpmXRGk5ekk4NzeL8kr0skj+9+p69Oq62XO3riNKyxElC19/2TOQZSGHexFWeklADaBKhI/0LaxPM+fc6StXSV++gj04RPq9c5BMYq5vAUtp0aQutmMPj5A8dFiJ89bVovn96JEIyXdP4tx5j2ILS4nd20vq/EWszi6EYZA4dERp7+maCsDk2MF6BsCRyClV+lu43QqYGxhCdzrzAM8CJoxMBdaZfep24bhrC8nDbxF/9nkFLAWLMJqaQFOCxvEXX1Z6MfEEjm13KXHeDMghHKYCf4z3x6iRM/pclEXQQ+VorZux3noT68RRtLpVirkCZNNMpJXOpZ3P/D66AbEJFWxxuRX7ZXgoP5e5PQinCzk8qBgjpomMTqny3CWhOY4t8ovpQASCyJFBiEbBn9ECHBlWh/mLVsamsdLIG+eQx19WrJqG9YiG1g8BqJEw3IP97qswOQZFYWR1M+J2AjVkRHt3NdP1/Amu/MNBwruacRR6sBIpkqPTeKuLKagPK50WW2IlVIpQciKaS69JjUfR3Q5VWtthgKbEfoPra+h97T10j4PAmgiawyA9nSA+OIG3qpjAWgWUOgJKUHjsfA++6hLQNSXK+9Yl7BUWjVmuGV4nZXvWMtHex+W/O0jlwxtyVZ+SY9MYXhfBDdUIXaOwqZziLXUMHG7HXRYgsK4SmbYYOHKJyav9VH1kE66wH5leHkliKZYlTHgiQUI7VtH3+nm6njtB8ValZzr87nWGT96gtK0JX3XxyrckhoanoojRMx0MHGpXpbMzqVOuUKESG3YamH4Psb5xxi/04KkIEB+aoveVM8QHJxYEapJj03S/eBpQ6XZj57oYeucqgXWVeKuUv1JKZMrCSqaxEinS0STSkqQmY6QmYmiGrsqF68qf8O5mRs92cu2pI6TGY6rfpE1yNEpqMkbJXQ04i5e3n77l7qO0tJjy8hBOp5M9924jHA7Net/YtlRCtsuI2C9nrAghCIWKKSkJcv16J+Pjk5SWFufy/bu7+xgZGWP37ja83nyKSUtrM+vXr+HggbdpXtPI6dMXaGvbRE1tZc5/n89DXV0VHR09bN7Syrp1syOjaoOsoesaLpeTSEUZFy5cprdvgPKKcOb+bTo7e4nH4yt6BmZuzgsKvLS2rmHNmkb2P7iHP/4vf8OLL77BJx97mHC4dMaGPZ/qlE6lM+m2s68ej8d59eWDJJNJfvt3vsS2bZsxTYNUKsWRw8dzbKGZFgqX8MADO/ifX3uKAweOcujAUcorwmze3LokDYZlm2Fgtqwh+e5J4q+8oUCIijLFnIknkKkURnWlytkuKsLc2EryrWMk3jqGY0MLGAbpji6S75zEqK5SwMly2SuZCJZeHMRorCd59pzKxXY4MJsaZkVVhNuFY9N6VWnqlTdw7dmJFihUYEY0hj09jVFbMwvcWapJ285H3ZJJkDYymUImkwhdVwCWEGCaODa0kDrzHvFX31CRuZLMCyUWx56cRI9UKGbPCt/KWkGBatvL1zDqa3NpaZrPB+bPImAhEMVhpG1jn3sLbdVmcLggOon93hGE1w/e+S/5nytzB8E1P8d3JSZsCdpp3B4nH3t8D6vX1IKARDzJ33/tuVnvGcVoX5zxksvokEoLyLZlJh00n2qh6xrr1jdQVl6MaRoES/wUFRcSnY7N0EJZxFehAND6xghr1tVy+M1T7NyzkaHBMS6eu86DH70nl3qzVPMHCli/eRWBoBL3y6byptMW16700Hmjj2d/cJA3Xn0XgKmJKNPTcYYGx0inLa5e7sbpNNly91r8RWrCN2c8l/19wwwPj/PIJ3ZSFCxUzKTyEpqaqzl25L0ceFVc7KfQ76UoWEhpOEhhwIuvwEMymcros2iEy4L4CjwUBQsIlxVTUOjB7XKSTKSYmozSfqGDy+2dfOXPn8YwNJWi1NGP2+1kcmIal9uJYei0bmqipDSAaRqUhIoo9HuJTsdJpy26uwaxLIuWjQ243U6khLUtdTlmVTyepP38DW5c7eUbX30Wp9NEShjoHyE6HWdsZBLTNOjpGmLHng2UhoswTYOKyhLqGiIk4ktnwwkhQINVd1Xx0K9t44Wvvk3ftWEGO8c48J1THPnBYpBstQAAIABJREFUWRwuVWVLSlUhKpVU+jx2WoIAh8ekZm2YB754Fxv3rVq0PPqyzOHEWL2G9PFj2P19JH/8PI79D6FX1yhB05kgShZkTiWxu7tJvvISVscNhM+HsbYVPJ6bXyvbDuqHmx219EpWs9Jb50QUb3aN27XmsG0Y6YNUQumiLcVSCfWdW7wjFIu1AKOmGr0yghCaYgCbJug2WjiEsyiQ0Y3Qc3owmAaOu7ei11SrVKWsOLTLjV5ejlZaqprKMBAuN0ZtDVowiHC51SalqQGtvExp43V2Ifx+7KlpGBklefIUrn0PoNfVLuyzrmNu2pj7GTKhHiEwGurR/H7s0VElhhwOIXw+EALn3vux+/uRqTRasAituBgZj6mfA34cu3cqvZpshcj3w+RNxLEvnFU/F/gVcBadVmytmQE9TYNAUKXiXTiDCJaqiqElYcU2CpWTvn4Z6/Q7iLIIsrcbu6czw34B4StEq2/CvnAWq6gY4S/Cvn4ZOTYKNZlrWBZyYgymp5RWVDyG3deD8EcRhQFwONGaW0i/8jzpt95QZcKnp7BOvI1W14gWWoE+DUAyjuy9kU85+hBS1ZVgrK3SCmPTmfTJTIn222yGx0HVRzdjJ9MMvn2ZkZM30EwdKcFwm9R/doeqEIRgunuEa986QnxwQgnGTsUZeOsS090jGG4HoXtWUbGvFc1h4Ax6qf/cDq5/9y26nj9J149OITShNNk8Duo+sw1kBKEJijfVUrK1nv43zzN6+gaa00R3OSjeVIedTM/SHUGoMtVz9x1CoEp9Z9ftyzAhVIpdaFsjqckY3T8+RfvXXkNzGLl0v/L71lLUUonQNRx+N3WfbuOaLen44XG6nj+ZWQ/ZlN+3jshDG9FdJunphPIpp3enWEQiq4EjBMLQZ9/fDJ80Q180hdfwOql+dAt2Ik3PK2fpfeOcSh1O2ZRsrqPmsbswvK5Z39HM7LVu3T6aw6BsVzMT7b3c+N5Rel46g+Y0KG1rpPaxu9E9DlzFPiIPrqfjB8e58NcvKp0jXcNXW0rJ1vpZj44QAt1lUrJVsW3bv/Y6dipNaiqOp6KI2sfbcAbUPk6mbfoPXaTnlbNY0STTXSOkpuJc+bsDdD57AmfAQ+1ntlHYWAaaINhaTcMv7qTzmXe49Levq+pOUqWkFdSWUtRafcv7nde+tzqgqqqCXbvbeOaHL/LDH7zIw4/cj8/nxbZtpqamGR4epbm5kcLCpSNEy516I5Ey7r1vOz/60Wv86PnX2Ld/N06ng77eAb77nWdxu13s2bMdpzPP9vH7C9m3fzf/5T//DU996xmmp6fZs2dbTpgXIBAo5IG9u/jT/+9/8NS3nuHzX3ickmKlaRCLxejvH6KmJkI4XKq0aLZt4vCR4zz37CuUlhbj83np7x/kpZfeZGp6+bnwWevt6aenp59wWSkejxstk7fndDrR9PkAiRBQVORH0zTOnLnA7t3b8Pk82FLi83nyrCehRBmj0RixWIzpacnFi1d49dVDpJKpea9Zh8Nk1+5tPP3d53nmmRe5fPkajz66n8qq8hXf22KmqK1g1tfhfngf8ZdfZ/qpp3MVj2QigV5ehvezn0I4HOBy4tq5HTk+Qfz1AyRPnELouirjXViI6+G9aMEZG8kcy2TelWfnx+dvHnPdGhJH3yH13gUcG1vRQrNTzqSmYa5bg2tkjMSBw0x/4x/VokvayHgCrTiI94nH80DNouwaMe8zq7ObxJG3kdNRrJ4+ZDRO4vDbWDc6EG43ji0bMRrrQdMw6mtxPbyP+CuvE/3Hb2cWfiDjCYTHg+fTn8gANdnrLLRYEhlK3hz/hECvqcJsXkXy1Gmsnh6E243m9+N66AHFWvpZtGAZYvUW7LOHsDouIkwHMhFXC+ut+8D7AZQm/ymxLDh8u2izErXxcThMNm5dTds9LQghmJ6K8eJzR5YMCGuaYE1LHYV+L9/8+o9p2dDI5YuKTbNqTU2O1SmEwOt15YRns+DPcta8Hq+bnfdu4it//jTnzl6jp2sQ27bZcnfzLJHeW5oA02HgdjkQzBERl2TE491s29FKSWkgR5TTDZ2WDQ3omiCdTitx4EXynK2MqLWh6/lXjFBi9LYtc+CUbmhomlBlvnVNzTsz70Oo62ZZn3pWHFaQKRpgY1k2NbVl7Lp/Ux4skuAP+CgpDTA1FUNoAq/XneuP7HXULcsZ4sBG9rJK0DjXNkpYOVQWZNe9m1TqW6Zd3B4nVTVhYrEEtm1jGPnvZQWUE/Gldc1Mc3od7PjUekqqArz9zHtcfqeLieFpkrEU8akkdkYgXNNViXSXx4HL5yRcF2TdzjrW399IpKkUw7F4ZaalWnau1BsaMTZtJnXwANZ7Z0gMDqCvXo1WVYMWLM4B6jKRQI6OYHV1YrVfxO7tUfPGxs3oa9fO03j7mTVPgZr7psdRrJNxlcblWeK7fHoCOTFCbkPqzKS1xKdnH6dpaOVlCjRZwIzVqxb8O4AoKsIomg2Ai2ARRnBhUFwvzPsuAgH0QAC7uweruwfnA/ejh0qwR8ewX341x7JZcA0iBFqodMavmXellEhdRwuHlGDx3K8V+NDnsKuFz6eAHFDpW4BYAhh4axPIqQms82eUWLXQEP4Axo77EUXFuftA09FbNiJHh7HeOgCGgda0BuOee8HlRmvZiD4+gnXqOJw9iVZWgb5+C3JsWI0PpxO9bZdiaBw9BA4HWnU92tr1CiBCQHQK6+hBZG83cnwUmUyQfuNFhK8AY/seRFUdWn0TRvIBrNPvkL56SflRVYu+ZfuSwNEFbXoCOdyTAUY+xGc2mUAOdCrA6AOyLDvDXean8Qu7KNvdzHTXCFYshe4ycZf5KWgsy41nw+sksK6SdDQBQMXe1lwTCSHwRIL5tBMhKKgvZfWv72XySj/R3jHsVBrT68JTWURBbSgHtngiRaz+9b2MX+gmOabYOQX1IVwlBQTWVuTPK6CwsYzGL+4m0ByZkeKi2Bk1n7xLabO4Z2ehLNUMn4uqRzYR3FDD1LUBUpNxhKHjKvZR0BBGM43c3OCrLWX1rz/AeHsv8f5xhK7hqQxS2BDG8Kl5QXcYVOxtxUqo9kQIqh7drPRwnCYOTaP2sbtxFHkV+JTrGChsKqPpy/cSWFc5732S77cAjb+0m9COVUR7lEabpzxAQVMZjkJPnvkmJc4iLw2f34U75M8DRTcbF4B/TQVrf+8hJi71kZqKo7scFDaE0Jxq3aA5TSof3EBBXYjpzmHI+FTQWEZ8YJzkeDRXmcvwuqj++FYcRV6cxQVMtPcSH57E9Drxr67AXR7IF2PRBO6wn+JNdUjbphSYKQKqO02VZpX5XXMalO1uxr+qnIkr/SRHp0ETOIu8+GpDuMuWH/S9JVDj83n4xc8/ztDQCH/7P5/i+edfpbi4iFQyxeDQCKWlxfzH//Svc0CN0gWZ19SZfalYUYCkoMDHk7/4GD09/fzN33yDF198gwKfl87OHkZGxvjCFz7F3W2bZkVeDUPnrrs2EKks49DBo2ze3MrGjevQ9fwxpmny8MP309nRwz898yLHjp2kvCyElJLhkTGkLfm///3vEwqV4HCY7H9wD8ePnebp7z7P2TMXKCktZmRkDJfTQWlp8Sz9nqWalHCx/Sr/+T/9FU6Xg7KyELquMzAwxLWrN9i/fzeNTbX5tkUtQFtammlpWc1zz75Mx41uioJ+DMPgi1/6DBs3rsPlcnHfffdw7OhJ/uSPv0JrazO2bdPb208gUEhxSXBOUEs9QLW1lWy/Zwt/93dP4/V6uPfe7Tnh5NttQgik04Fz290Y1VWkLl/BHh5Vi4jCAoyGOkUHzphWWoLnsY+Rar+M1dmFTFs4tm7CWN2EHgrlojfC5cS5ZZP6eQZ4h6Zh1Fbj2rMjV9475wdg1NXg3n8/9sQkjk3rEQvct3C7ce3ZidFQS/ryNeyxMRAaWlEAo74WrVhVxhKGidm6DqOmas6iRWBUlOHasxN9pv4NqIWI04leW41eU6UQbiHmR6UcDpx3b8GoipC+dAVreAQkqsJUbTVGJAOs6RrG6kaE14MonB3110qCOHfdo6pBzTm/VhTA89ijpN47jzUwpMCbspDKR/8ZNAFIw4FY24ZeUqEiR4kYwuNDlNdDiSoR+3OwtfmJWxasyOlfLdrIGU2QXEaH+iEUDrJqTQ3t528wOjxBU3M1d29voaZ27qbp5r0nZ6T4zdSry15H0wRrW+qJVIZ47aVjDA2MsW59A5Gq+ZuZlZqua0SqQvgKPNTWV+TAD1XdKY3DqSoqVERKiU7HuXq5i+raMkyHoRgdmYpNpaEifAUerl/tIRZN4PYodkvH9T5KQgEK/T6WmkAiFvkZwFfgprIqRF/vMNt2tObEjrPVlpxOB1NTqjLeYlOjrmmEyopAwvWrPVRn+q27c4BoLJE7T1VNGVcvd7N+8ypWralG07RcFS+Xy8HY6CTB4kI6b/QxORnFH/AxPjZFf88wXt/y0gRyi0mPg5Y9DTRsijDUNU7vlWGGe8aJjsdJJ9IgBKbTwON3EQj7CFUXURzx4wu4MZ35qli3DRTxeXHctxeZiJN+913s3h7s/j5wOpXuTDalx7aVyGsiU1ba7cHYtBlz735Ewc8R4Oz1K2bktKqWRWwKOTaICFVmFto36RcpkWMDkMgG4AQEQwowiEeZyyb4sIAvKSXC50MLhUgeO64KCcTjaMXBvObNAraov+I2isO+X3M60bfeg96ySen+CIFwOBXoMWc+FqFyzEceQ8Yz7xuXO18ZragYY+9HkbFo5jOXAmhSqUyFKBAlYYx9mWOEUGybzDUxDPD6MLbtQaZT5PteBcKEr0AdZzrQ1m1Aq2tCJhNq4+72LK9CW9Yy7Bk51J0fvx+GZSfcqVHkcO/tSX2+iWXfvYbPRaClSgED+U9nTULOoI/KhzcsTuyZsZ7IrvEdAQ/Fm+sonvmlWQxedZy7zI877Cd38swxoXtWz/LBEynCUxGYvZeQEt3tILyzOef2ci17Hs1pUFAfoqBupvTF7HbI3VuRl9K7G5k9PvPHYOoUb66b5VNo+6r876ZOeFfe55nj1VMZxBNZPH1P+SAxC90Ub6qjeFPtwj5k/m/4XET2t867l5u1Bxl2jK+mZOYHs9pL9zgIbqghuCHLWlHndwa9s8EVt0nptqbc766SAub2dT5AD/7mCP7VFYs4N98PYeiZNguyUH8s124K1GQdra+v4Q//6Hc5ePAox4+dYmhwBFeBlzVrm9i+fUtOP8Xn83DPPVspLi6apWUjBEQi5dz/wE6qqipuPkEu4sOqVfX8u3/3r3j11YOcOPEe0WiMzVta2bV7G21tGxdk9JSVhdiwYS3vvnOGHbvuJlw2X+eltDTIb/32L7F163oOHzpOd3cfAJs2rWPz5lZWr67P+VBdHeHf/OHv8MKPX+P06fNommDfvl3cdfdGnnv2ZaqqI8tKAcu2zZo1TfzC5z7OmdPnGRkZB5mktraSxx57mD17tlFaOr/CQVVVBX/4R/+C559/lStXbpBIJBXLJ7OZNk2Dhx+5D6fTwZtvvs34+AQlJUGefPIxGhtreeqpZ6isLJ/XFR6Pm7a2zXzrm8/Q0tLMmrVNtxTbfD8mhEA6TAVOVFfOz0efA6YIfyGOrZtg84b8cTPy9GUmT9u5Z4f6XJtNUzSamzBWNSxIyRWFBbge3ItCPbQ8UDLTVynB6cBoqFf6MLP81XLPonSYOLdtVc/oLKok6DVVuKsi+epPgF4VwRMpX3jSEczyR0qpxAerq9ArIwu2mQCkruPY0ArrW+YJ4+nhEO6PPjjLh5ntrIVKcZYUzz73z6ogsRAqkmg6IdKgwJlsjeesjkLmuDt2m+0mwEwinqSrc4DBgVH6eoYZGZ7gzIlLFJcGqKoJ4/W5iUbjXHjvOqFwEfWNERxOk7HRSUZGJhQjJXuZha6T+Vsqmaars5+hwXG6OwcYH53kzKnLlA+WUFkdptCv3qmBYAHbd6/n7776LKmUxSefuA+3x7XAiZd/39mUmzUt9WzYsopv/8OLDA6OUlziZ2JsilgswYMfvYdwWZDWjU00rq7im19/gYH+UULhIiYnorg9Tu7ffxehcBH37buLl3/8Nt4CD5GqUi6eu8HVy908+aWH1f2Iua7Mb6CbjXYBuN1O9j7cxn/7s+/yt195hi1ta9CExmD/COWRUu7bt3XRL2fPLTRBfVMl9U0Rnv7mK8SicYQQHHjtBIl4kmxq2M57N/LO0XP8r//+DDv2bMTlcjA0OIbH6+KhR+/BV+Bhx56NPP3NV/juP75MfWMll9s76eroV5WultwxM/oD9crzBtx4A26q14YVkyaH5GXnJkATKlAj5p/jdliWgSTCYZyPfhK9rILUu8exe3uV5kY8Pn8ecDjRyssxNm/FvKsNEQzOm9P+udrcVO4V+WyYiIKAqgpkWwp0GRtUQNZNgPdc6fGRAXJ0LE0gAiHkSD8fRMrH+zFRWIBr/14VNMoID2uBwKwg10+b5ddarlzVr1mfq4PyxwJ4vPP0l3LncbkVeDPTXO6bHzMzTqfp4A/c/J0oMhWofAUICuZ9thzL6dMMdEIitqzv3k5TrzqJHB2EieGfyDVnszpv0W4r2EtmBs/KjltwHSHm/CoWP3YZtpx2WMq9LRgIu9Xvs879/n2Y7cvyGuhWftzy+je71yW129L8nctKft8DgSUwahTtGSoqwjz22CM8+ui+DHVaYBgapmnmwImyshB/8K9/C00IHJmyyFnadNu2zWza3ILDYd5EaDiv1D3fB42a2kp+8fOf4olf+LhCz3Q9c76FBfVSyRRjYxOUhorZvattVmpU9ngpJUVFfvbt382ee7fntFt0Xcc0jVzJ1awP9fXV/PKvfI50pqKOaZoYhs6qVfVomlhRCetwuITPfe6TpD/zaI6Wrmla7txz700IofL+169hdXNjzpdse2StsLCARz+2jwcfuhfbttE0Ldde/+bf/k5OpHmm2bbN2Ng4hqGzZ882iotvjy7FzSznwy1U9mc9qIuABjc7V+7lsBBIk/3eLcqmzWqvm/grluvDMoCQD8yHuedfTtWDn3YT2UiiWLruwh1bsfkKPTStrsrpigFoukZVdRkerwtN1xkeGueZp9/gxtVehofGSactnvr7FwkW+/ncFx+ivqmS3u4hdF3j4rnrdFxXIHs6bdG8tpZf/73HcTod1DVEKCkN5PKrdV2nsjqE0+lAaILJiWme/+EhLrd3MjI0jqZpfP8pVY7700/uZcPm1ZnAqs6Gzav4R0OnNBxkzbq6ReeyhU1Q6PdS3xjB43EtOH+XhgL88m9+gheePcLhN04xPR3D7/exddtanJmy4KGyIL/+u4/zwj8d5vCbp4hFExT6vex5YAsIgdPl4NHHduHxODl84DQHXz9BcYmfJ7/0MLvv34zpMCirKEHXNXRdp7g0QOV0HMM08Ad81DZU4HI7qa2vwB/wYRg6kaoQJaEAuq5RVlGClbbQDZ3NdzXzG7/3KV7+0dv84NuvAYKKyhKammty82FDUyVFwcLcAsswdKrrygmXBxFCEC4r5su/8XF+8J3Xeea7b1ISCrC1bS1CqPYSmqCpuZrf+pef4cXnj/D8Dw9ipS1KM4BUdq7e/5HtJJMpjh46y6l322nd2MRHP7mbdNpSlZpWYLPmXV0sWYf2g7BcsKK4GPOBveit67FvXMfq6kQODys2gQThdiGKS9Aqq9BratFKQ6qUM7cXPPrALR5V1fgKMmuQ5foupapKYzhU1SfLQo72I1LJW4uxppLI0X4l4ApKbL4oBCP9y7+PBV1bHtizuEZXZkwskJJ0s+8t4tWS00E/6HF0q/bJAggzo/SL2VJ8nXnMcvpmbgDntrZLfFqVmr+VmPUHbVYa+m9kKmN+uPZ++uaDsqX6dCfYd8dWaktSBs2nChmzRAsXOs4zt2Rx5u8zvysz5ZVnVrNJpy2Gh0dJpy0KCrzzFsDZ4xwOc1EwZOYDY9s2Fy9e4d13zrB16waaVikV6oVAIFCLd7d7aZt0p9MxD/Rxu1cWWV3KfS32PSFEJi1p8dQkwzBmVeTKWrafsm2W7Y+hoVFeeeUQoVAJO3betSCYc8fu2B27Yys1IQTrWhv4v/7jr+IryEd9nU4Hv/Lbn8jMI06cTpMv/trHckB01jRNo6DQy9joJN/5h5doXFXFH/y7X8Ln82DZNm8dOM03v/EC1y73sHXbWv7Vv30ShyMPers9Tr74ax9TpAOHSaCogCe/9HCmRDY5soQQgoJCz6y1lZW2ME2De3ZvIFjsz93P0u4bNm1Zzeo1Nfh886PdOeZmbRlf+JWPEI0+gGXZGLqOy+PMzTmaJqhvrOTLv/lxolGlzaLrumozlzomUFTAxx7fwwMP3U06beFwGHi87lwbfObJfbm22PtQG+m0hc/nZkvbWtatb8Drc/O7f/BZXG4nDtPgC7/yEXRdx+V28KnPPqD0xUwDTGjb0ULrxkYSCaVf4HAYuD0udEMnWFLIv/n3X8LlduY0ggoKvfzmv/w0hqHn/GnZ0Eh9Y4REIoVh6Mqvh9twe5z5wMSmRhpXVxGPJRQ93jTweFy5ilnB4kKe+PyDPPrJ3Spn3uNCIrEte1ZJ959mE0KoCLfpQItUopVXYKRSkE4jparqITRNpWuY5iy26U+NZRgt9qXTyL5O9Hs/tnQB4FnnsRH+EqTDqYAaKRXQkozfGqiJR5Fjg/lUD6cL4S9VbbximwGESKk24Omk2gjbWYHWTBBFaKpakWGCbuTJ8wv04836Nr8mnruZnAFwzKzsaFuqOpKVUj/LzMtQ09WYMhzKn0WCqu/XZlYrI53MtE/WD9R41jJjWzdv2i4rum722lZa6bFY6RniuTMCXJm+kVp+bf1+fJi32Zc2TIwgh3rnCAjLfFrUkpldtwazZjgyp7CVhERUpYNbM+dhmXtO5ZIZA8vwY5YLc/smlekbKwNi5SbsTFn1TN/o+oxslpVec2ZrzPF/ZltZ6RnPjZ296KznRmr5Smg/Ve/jO/ah24dWwmV0ZIzTZy7gcbswDIOOjm5+8P0XCAQKWbW6IcdkWa4NDY3Q09PPyPAo3/zHHxKPJ3j0Y/soKvo5r9pyE5uejtHR0cXkxBSvvXaYE++e5TNPfJTGxto7APAdu2N37LaaEALTYSiWBflFixBqE581w9ApCi5eUSkeS9DXO0ykMkRhoReny0EslmBqKoZp6ni8TjRNwx/IR5qz18pWFALF5LlZ5SYpIR5PMDUZ5dUXj+FwmGzb2YrpMJa14BJC4HCaODLMmMU2XVJKnC5HDnSZ+3nGK1xu54IARC6w4jAIOOZT8KWUs3Rb3J78OZxOM8fcmdluMwG1md/NMk19BR58CzShps1u26xv2XSy/DmYd46ZgYvs9zxeFx7v/KBIrt1m+L/QMT8TlmH/SZlJ0XU6lU7Nood/gPed3axIW6XdZKP/mq5AhqyvkBci1fT8hmbGcTmz0hCLIjuvwPSE+tlSgtOYzqWLIdsWuH3gC8DUGCCVOHB0Ms/SWcxikzAxlP/dUwg+/5xN8xJs5mZO2krjZnIEOdwHI30KDJoaVdooVqZ9dFOl4Hj9iEApFJcjSiuhsBhpZphRsPTofHQC2XExz4gwnYjateD25Tekybjyp/cacqALxoeQ8WnVF5oOTg+isAhRXIEoq4HSSvV9bsP4yqQHyCxAMjGM7L2O7O+A0X5kNFNaWwhwuFQVxmAZIlyNCFdDQZHaBC/Xl7kAVTIBE0OZvunP9M0YMhHN6NUAhgPh8qi+KSqF4grVNwVFSGPx9/r8S88AAnIVP1MQnUROjsLkKLKzHabHZn4LOTGCPH8UXEtMa3O6EZWrbloMIeeLbat2sNKKzTM1hpwcQw52IQc6Zo/9RBx55bSqirYU0w01borLWZBKOt+p2X2TiMHYIHKkT6Ufjg9l+iam/BWaKpHu8oAvgCgKQUmmb7x+pJ4Rql/y+JAwOoDsvpJ5pwnwFiJq1uT6WS0MppGDXdB3HTnYrfotEVVtqZsItxf8JYjSCKKsForLwOHKaHz/jMxHd+wDtw8NqOntHeAv/+JvGRoaQUpJPJ7A5/Xwq7/2ZK5M9nIHsmXZHD9+mr/+q68zNDiMEILPPflJdu1qQ1+getIdU9bT3cuf/PFXaL94lVgszo6dW3niFz6O57Yo99/clksBhg/wBTc3mvCT9GEZ1/7AfJhjK+obuG30zmXRXO882z9VttzI8FyTUhIs9rNt53oOvnaCK5e7cLkcRKfjTE5GuX//XdQ1RFRwehEW5VKvMzUZ5Ztf/zFnTl1mbGSSjz2+m9q6lVXCWy4N/4M45nY/K8s930r7/lbH/Ly9A5Z6vwu9R29XW2UBGHn1PPb1CzA2pJjS/mK0VesRNavUJslKY7/zJlgpRDCMfe08cnIMEShBW7sFUVGrAIFkAvvsUeT1C9jXLqiI/T99XYEzTjf6zkcgFFmac5aldGqKwsj+G2pjlYwhxwYQoarF5ylpq016RpgWoSGCYcUmWQajJtfuVlqxI3qvIW+cV5veiRG1+ZR2jiEx67tCAAKpaUoQuSiMVteCaN4CwbKbauzMs9FB7AM/yGuMeArRP/JlqF4NtoSRXuxzb6uN99igYrHM80kghVAsBV8AUdmEaLkHEWlQQvwZsGXZJgToprrW9Djy0knkhaNq0zuzfeb4gaYhXR5EqBqxtg3RsD4HPC0LKEmnFCjVc0X1zWA3TI4o0MbOlKC+Wd+4PIhgOaJhPWLVZgiUIFkikJhJKZJ9HSrNbmwQOT0G0SkFlKSS89OeBruw3/ze0tdYgRD6Q19YFKiR2X4eHVBtMNKnfp4aVX7EphSIZ81mtRKdQB57MdMWSzCHC23nxxFFZbdMLc/1TSqRAUsuIzsuIId6YHJMjU87Oy4W6BuR0QpyeRElEUTTJkTjBgWmscR3ny1Y3fAsAAAgAElEQVSR3VewX/02pDIAZ6gavbgcAqVq3PRdwz5zGNl5Ufllpef5JDPsOGkYCrCpa0Fbtw1KIuoZXulzc8d+ruxDA2qqqiv47d/5In29AySTKXw+D01NdTQ21a04jUjTBM3NjXz+84+TSqWoro6wfsMaCgsXj5beMSgNlfD4448wNDxKSXERGzauo6ysdMFNzu2weVTGdBqZSCITiUxUzlaIs5ahmZomwuFQZboNfTYZcTmT8szFR+aFPs9sVWpbxmKqKoBtKx8MQ+X+u1yg67eF+juvHWwbmUxCPKGqdlhWfuGR9cHhUNWojJvTod+PzfLLtpGJpBKsTKUgbSGlnfdJ1xEO1T84HPMm7pX4Nuv6lqX6Ix5XY8Oy1bym6wjTRLhd6roz9HZ+3jZsP6/m8br4zJN7Wb+xkZ7uQdJpC7fbRXVtmPrGygWZFysxh9OkZUMDpeEiKiKltGxswOly3Blnd+yfveXepYk4MhZTTA3X7XkucpaMY187D/EooqwKYVnY1y5gdV9Ff/iziIo6BX4MdCGvX0SEIuqfy4t94wJWXwf6vs8gyquVaG9hEVTUIvq7QNfRmloV68YwwTNfh2VRsy0FAgTDGRZPWm3Ah/uUP3J+MFBm5+HhXrUhBAUSlVQgdD2f1rBUSyWRF48hzx5WTJVEbGmaI9kNn2WrzXJsCnuwC9F9Ca3tIahuzmz0lsZOIJ3KM5riUeToAKK8HtlzFfn288iuy2pjvPhJMuexFaAwMYLs70C7az+ieSvSdK4sPqNpql9H+7HfeRl54R2IT92EuZTxw7JV6err7yEHuxDDvWhbHgBfYMlgDYko8uwR7PNHYbhHCUcvBYib2TfTE8jpSeRAB6L7Mtq2h6G8bmlgTWwa++gLyGtn82k8twpOZVlHSzUrdetzWmnkxePYR19QY2ApfmS+t2TT9DzwtRSLTiBPvYnd/q5KV0wll943mWeYqTHk9Diy7zqi54p6bkoiywBr7HyaFajqW5Mj4ClAXjqBfexFGOq5eTtICdKCpAWD3cjRQez+DsS2RxDVq2eANf/8LTuX2HYWjBI5iZI7a6EP1j40oKagwMeePdsAMjSwmRT4lXW6EILa2kpqaiK37Zw/DxYIFPLQw/f9RNosH2WysMcmsDo6SF+7gdU/gD08gpyOKrDCthGmoSpXFPjQigJoJcXoFeXoFeVoxUGE25XboN/KV3twiNSpswqAAbRgEebGVkS25LRlYQ8Nk7p4ifTlK1i9/cjxCWQqhTB0REEBejiEUVeL0dyEXhZWAMFSFwULtQFAKoU9OYXV04vV1Y3V24c9OIycmMCOxdUErmkKoPF50YoC6GVh9JoqjNoatIBfofVLaIMl+2XbyGgMq7cP63oHVncP1uAQ9sQExOLIDB1amAbC7UbzF6IFi9DLwmjlZejl5WiFvhW1TzbCI+NxrJ4+0pevYnV0Yg0MIicm1dgQAuFyogX86GVl6HU1mI31quS6aa6oT+7YT5dlU10KCr1s3bYOtYCHuWUl3+84EELgdJps37U++5efmoXVHbtjAFgW6VOnSB09grn1boy27beN9QiA26uYLppKP0DaiFAE65XvIfu7EeW16tmUEplMoLe2IRpb1Xu8qh7rhaeQl04jSstVaknjOkS4Evv6BYRhom24R7FKYHl+ZzaGoiiMdLgU4GGlFEhxM0HhdEqldGQ3YBlGC7D81CckjAwgu6/mgZ+ZltWx0HSyVSPVBjE9H9BJJZAdF7DTKTSHOwMIrOAdZ6UUc6L3KvLQM8juy/lrCaE0YHRd/ZzV0smxBTJmWzDUjf3W82gOJ6Jp09KBo1n3r0F8GvvouyqlZyZYpOvKF03LjB9LBWtmbtilVBvyU28iDROxdS84l8gEl6jy133XF95sZ9tC0/KFFxbsGwmJGPLqGWzbQrv301BSsYR1iK0AiHQqg1/MDB5m5rOFgI0Mo2dJJpYiop7VfckwVWb5kfXlNvix3LS0vhsw0LkwOCq0zPjIjlPU+MjqPc04D/Fp5MV3sKVE2/MYFBaTWywsxxIxlXY1OYZ9+FkY7Z8R+M3oFmk6mbxU5cvccZVOqpQ220Y43VBWe3vSBz9gU+tyGBwY5diRcwz0j1AaDnLXtrWUhouAO2vuD9I+FKDmgwIC7oAyy7efZJvlNuHjEyRPnyX51lGsji7syUkVnViAAgxgZdkvmobwuNECAYzaasz1LZjrWxA+7wJXm3OOvn5iz/0Ie2gEUOWw9UgFuteLjEZJnTxD4o2DpK/dQEaj830RfaTbL5M8+g5aRRnO7W042raiBZdBp8y2ASggpKub9PkLpM5dwOodUO2QSi3aDgpFQ4EkPi9GdSWO7W04Nq1HFBauHKDI6QxI5HSUdPslksfeJXXpCvboKCQWokJnfcr8RwhwmGg+nyrtvWMbzh3bctVGluxDKo3V2Uni8FFSZ85iDQ5DcuHrW0KQOnMO4XajR8px3L0Vx9ZNaMXFSO32pmHdsX9+NlPb5oOkD68kDfeO3bF/Nmbb2H29WBcuoNfWrQBsuIUJxYqQ48MwNa5YJGPDyKzuR577iSgMIMqqwZGpClpWA4VBZF+n2rAaJvmNosj9LBZjwN7MbFttiIpC4PIqoEZK5MSQ+nkxoCY6qbRssu3kKUQESpHp1LJSnwAFXNWugQtHYXRA/U031LX9JQh/MfhLET4/ONzqHhOK8SIHOiCbAjTjnmTvdewzB9GCYXVfyzXLQnZdgqFuZE9Gg0PTVEpTqBpKI4jCoEr1SqeU7sZAh9o4T4/n2yWbMnPiDaUFEizLR12Xaukk8sIxZOclBdIIoe6pJIIIVSkdGKdH+RidRA71IHuvZcqszwBLYlPYZw+jldUi6luWxmhxuhB1Lcj/n703D47jyvP8Pi+zThQK932TBAGC9ynqVutqSa1utfqa6Tnt3dnxjsfeCO/GRjhiw+GwHWE7ZtbemLVnx3bsHDtXTx8z6ulubbeO1kFJFEnxPgASJADivo8q1F2Vmc9/vLoAFICqAkhJ3fyGGBSrKjNf5nv5ju/7/r6/gatJDyOhFv8uD1TUIMpq1N+esgxRGAkhl2aUf87CZLJ9p56rgRztR/adQzzypc0NsG1ORHuPCkta805KpG8eJodW3qe3EtG8S9VNPvCUb+hPAyhyoa4Nsffh3GqvaEjVTyyc+czhgpbdiJI8oxVsDuXPkhdxBLhLVT2O3lLZ34RQ7427FCpqEWXVyr+ppBTsLvVeRoLIhWkV5rg4s5IYNeLIoevIxg7EkaeRuq3wqWE8ihy4qjyEUiSNblPlqWtD1DQpHytNV7/1zal2Mjuq7iEFy0RODql3uKJW3dPnAMFghL/585/x/b9+G78/RFm5h1/9zef53X/x6goPuwfYfnxqipoH+OVCiqSxpqaJ/Oxt4hcuIQMBFSO9+cGZ0KDlAOZyQKk8JibR21rQ8yBqlGzXVAoVwFr0Yfn8aMsBYu9/SPTn72EtLq5fnhTJFIlgDg0TmZnFnJzC9aUX0BvrC2PFo1GiP3+P+EcfY87OZ8iZvJ4DYBlIn5+EfxljdBxzYhLXi88r0qgYhQ+AZWFOTRN77wPi5y9hLS6ln9XmByfrJxrDisawAgHs+/fmP2FLkjQyEiVx8TLRt97FGB2FeGLT4zBNZDCIcXsAc3wSY2AQ10tfxLajA6lriEImjjl8gu6nD5BqYjK9e5FZ3pBWiqg/9698m2G1/4WUMmkrkCQkyaJQkvegpQjH1McPSJB7hjX1Y8l0OwPSBO1qFVJaWbmqaj7tunrQ3oqAtFToqGXlHXmQ33mTJ/PNY144hZwZSyotHcrkMxZlxQUFalGlZ007dR3hdKvfbymjUq7yJTd/vJVqAbWUTK3tX1CGwhW1ue8n6IPAUqbY3gp1jsXpgkgupfpDEQ5tPchYVC38W7oQzbsQVQ3K6NiWys6VUVMI01Cmw7cvY139AHzzpJ+lmUAO98Hek9DaxZqXdPMHo8xPEWphnjQXFgcfRzTuUEa1IlUeqRRSkZBS81x8RylQUqoFaSGnh5HDfYrMKsQ7B5RRdCr0R9Ohvg3t4OOI9r3q2eh65v6khUjEFWl05ZQiWLIVOMuLyP4LisjYhMASQigyp2mn8tkZH4DKekRbF6Jxp6obT5nK2COy6kZKhJkA3xzWrfPI66eTJE8SiRjW0DX0PcehrnXje3eVII49i8ilGJEm8uZ5rLnxLKJOIOpa0Z76BngqNj535kZXvm+5oOmIzkOInftz9A8SOTuGXPrLlURNSRnaQy8gmnaSV/sTKHVSHn2vEKh21LoHUd+OXJhSoYet3dDYgaishxKvuq9sVY+0VN0sTGP1nkH2nVOEbArRMPLOFUTn4bXvfj6wTNVWU6FhJV5E9zG0npNQ26yIuTQRJRGWCQGfCpO68j4szbHiHR66gew+jmjfk+Q3P9vj0tzsEmc+vM7crA8pJfOxBB++d5lv/saz94SouZfeap83PCBqHuC+wVpYJPKTnxE7ex5iWQOsEMqHxulQPixCAyTSsiBhIBNxSKyS3iLRW5vRKvIcsFZBxqKY4+OY4+NE3ngb6fOrL2w25QFjt6s0p5aFTCSSHilJ4kJKZDBE7PRZME3cX38FrbYmf5JE0yCRUCRNPL72O7sd4VBpOYWm5MfSMJWHTzapIyXS5yf2/ocIlwvXS19Uni2FPIckAWYMDRP50eskbtxcWTcpCKGejS0lRZZqxzSRSi2aqRutogJ71241ycmnDCiSJv7Rx0T+85tYc/Mr61rXV9aJlMikd022AkmGQsTPX0IGgri/+Sq2zp1ITctr4pjxMUpmL0mm4MweLLZToZMd7xsNxwn4wsxO+JgZ97E4s0w4GCMeU7JZu0PH43VRUVNKXUsF9c2VeCvcuEszKY9V0e7fIJb9XIyESTgYI7AUZnp8ifkpP0tzQSLhOImYocRWTjuechfV9WU0tFRS01ROaZkbl9sOWZts98RvSeYe9NUF752qMJt0y33tDOm2ndfOvlfLlEQjccKBKEvzQeYm/SzOBgj4wkRDcRIJE8uy0HQNu8OG2+OgtMxNRbWHqvoyKmtKKSl14ipxYHfa0FZtiN6vNpd5P8EwTMKBGP6lEDNjS8xN+fHNB4mE4iTiBpomcLjseMvdVNV5aWirorqh7L60t62gGPP2PE+8StmyTacFFTLcewF56zLaw8+hde5XWU0mhzGX/m7tAYnYynAAy0ImYkp5ucFue4pQhELqLLmB4HAiqhqTIT6WUgj451VIltCzf62Ih+WFzAJP05VSxOEi7U1SKJwlaIefRLZ1IeqVggibY8VYssYrR9OhqhFxtBLN4cI6/RMIL2d+EPIjJ4YQzZ1IrQjFX4ocsDsQPSfQTn4JKmvTdZB9PimlUtt0H0dzebDe+wHMT2TOFY8gR28h9hxX2bEKgtpsQWjQtBP9iVeheZfyFmLlmCulGpNFazfCU45lJJCDVzP3YplKbbM0C407WEXb5kZJGdqx55B7TqisPKXl6trr1Y2UylC5rhWtrAqp27DOv72SxPDPI2dGELXNQO6Qn/Q5bbkz1EnLTBIsq5lyTbUd+/Z4pKXPodtyEjpSSsTqrGzqQFV2u/Me9KFJgrC8GnHyRUQiruqmxJucU65XN5oyLm/sQCurwhIa8uopFV6mfoBcmEIuTCIqapLNo8Cyp/quEi/asWcRh54CjzddphXvjaZDZR3i8FNodgfW6R+rLHYphPzI0X5Ec+e67eCzBNMwiccSmU0RKYnHDaxCfbvygJSSRMLAvxTEMEw8pe4VmTp/2XBPiZp8Jx6/NCEKOXbs18N9C0XKA1utHyklGAbxi5eJX7y8gggQnhJsnTux7e5U3jPlZWrSZqldQOnzY87OYU7PYE5MYs0vICNRRKkH+4H9iJJ15MubIWEQ+/gcMhBE+pfBYUdvacbe0628X6oqEQ4HMpFQ3jV3Bknc6MOanVVhWgCxGPHzl9BqawojSex27Af2ET97HnNyCnQN4S5Bb6hT4ViNDWh1NWher3oWpom1vIw5NoFxsx9jaDjttQMggyHiH59TZd/TlXywm9dXSuVkjk0Qee3HJG70KZIiBSHA6USvr0VvbUGvq0UrLwenI+1jYy0uYc3PY07PKI+hRALbrh3orc0ZyfpmZUgkiF+8ROSnb60kaex29MZ67Hu60Dva0WqqFWFjKmWVMT6B0X8HY3AIGUpOlAyDxK3b8JOf4vm1b6E1NW5KoKXfg6APOXJTmU3WtyF2H1a7ZfFo4Zk2Uo8QlaI4M9lU1zJNC99ckJuXx7jy0QC3Lo8xO+EjEooRiyYwDAsr2c40TcNm13A47bhKHFTVedl9sJmDD+9g/4kO6loqsTv0++LNkz1Ih4Mxxgfn6Lswyo3zwwzfmsa3ECIaiROPGpiGlR7EdV3DZtdxuu2UlDqpb62i50grB07uoOtQC5W1Xmx2bVvvQUqJZUoGbkxw++o4prl6QiFwexwceXwXtU3FEb4bXTscjHHunVssL4ZZvcATQtCyq5YDJzuwO7ZnGM4mM2LRBLMTPvqvjHHz8hgDNyZV+wrGiMcSJOImpmEqY8DkekbTNXRdw27XsTttON12yipKaOyopqO7no7uetq76qlvqcTtcabrK3U/9wK52lvv+RFufDLM3f4Z/AtBYpEE8ZiRvh8hlMmhzaHjdCXbW0slPUfb2H+yg+5DrVTWlmKz3593Jh+sSJG73TBMZDRSkBokb1gGcmkWXG60tt1QXq2yQC0vIbPl/gBIZGAJuTCNKK8CIVQqZP8i2p7DKxeKmobQbch4TClz7E5Agiigj0ipPW0ORE2TWjglPUbkwhTCMpFiVYhM8rv0gky3qQV3qmwFPkKl3ADq21Uq6SwyaqN5lUj6w0iHC9F1FDF6C3n7ckZ1ZCifmQ29djYvHKJpF9qJL0JVHZB7vE59JnUborUL0X1MZcVKhZZIqbIlhQJFEDVJlFejPfRFaNmtFB7J8uUsByj1y4HHkNPDK9RPBJbUc2noQG7iJyZAeRy27F5zvXXbl1Dp5pES6fKojFOj/Sr9eapxxGPIxRmEaaiMWPk/hQdIQpBsbx17YZVnzmZ1IyXgKUPb/wjmWD/MjGZ+EwsrIs+yiprPAapP6DqKOPRkOqxsvfdGSqlSyu8+ghi7jbx1IesdVlm/SEQ/F0RNZVUZu/e0cufWKLF4ArfbycGjnZSVb2/oVmosvH1zlD/+P77P4sIyX/3mk/zKbz2P3f7LqS3Z9rvOLP6lGuxiYYgEVGNMDX6aTQ287lJwlqZz3EN+E77MpCblTp4VJKBpILQtkQt5nb+YcAqZNA+LBlTMopFMAZhipx0l4PaqHSkts9NTsBlrapcidWUh1DMnzVVn7i8RVTLgeDhpaiaTTvwOcHrA7UXaHaS2IYt9rtZygMTla5kFNSBKS3G98CzOJx5Fq6wEPbmgTZ0/O+QpGsNaXMKcmCRx8xaYFrbdu9SErph6tizMkTElZS1x43j4IVzPPIXe3Ah2e6YcUkJXJ/ajhzGOHCLy0zcwbt5OhwXJcJjYx+ewdXVi39ezaQhUauKmtzRjP3wQnE5su3Zg378XvbkRrbJCZVBKXV+IzITz8EGsRx4iduo00fdOIQMZWac5N0/iei+2XTuQjvwnB9K/TPTtd0j03VxJ0ug6emszzkdPYt+/F622BuF0smJLPVU3kSjW0lIy9GgI+/4eRB6p3VNEkTEyRvTNd7Bm5zK7pp4SHCeO4Xz6SfSWZqW2WvU87IcPYj36MPFPLhB9+12s+WT6UcMg0XuL2EdncH3lJYQ7j4lsOIB14W0Vux+NIBJRFSM9P4kcuIL28MtqJ7RQCHC67WipCpEQ8Ee4cnqQt35wkb4LIyzOBTAT5rrrKBOLRBwioTj+xRAzE0vcvjbOqZ9co3N/E8+8ephHXthLTX1ZcgPv3i6aw8EYd65P8MHr17l46g5TowtEw4k0sZTzHgyLeMwgHIyxNBdkcniR62eHeOsHF+k+1MIXvnqIo0/uprq+LN3EtuM+DMPkk/f6+ds/epdYdGUonQBqm8r51//uW9Q2VhQeQbAJ/IshvvPv32Wob2rN+k7TBM994wi7DzRvC1GTqpt4zGD0ziyn3+jl3Du3GL0zS2g5imlYmxLzpmGRAKJZn02NLHLn+gSnf6ZR4nVR21TOzp5GjjzWSc/RVpp21OD2FGeqnu89RUJxBm5McOon17l46jaTI5u3N1DPIhzIam/n7vLW9y/SfbiVp145yPEvdFFV51VD+meArCEex7jZC6HQ9mpf4nGs6cLCdvKGZlPptof6sHovIJrakb4FrKG+HD8WatPh0gcI/yJoOtbtK0rx0nlg5WLF7kTUNiGvn8W8eApR2wQItI6uzT031pRR7WzjLAHDr+ahC1NqvNNXLZCMhPou5dXhdCsj4az5WKHItC1R2NwpNf8o8SJau5B3e9WmAagxMOxX/y6WqHGVIvY9rBRD65A0K4sjkHYnWvsezBsfg38+82U0jAwsKJ+OQt8l3YbYeRDRumddkmZNOTQN0bgDUd2IDPoybdtIIH1zKnRss8WvECtDo4upG28loqUTOTGoDHlBfR70JT2X8vSSeYCVSNdNejJQwKEq5JCKOkTjDkUipt5ny0IGllT7KPadrqhF2/eI8q7apGxpsqakDNG2Bzl0PSuUTSKDfkVwuj/7mYkrq7389u++THlFKRNjs+zsbOGr33qK8ort99gxTYv+vhHOfHideCzOQ4/uu3eK088Bto+okRlDUmIhmB9HTt6GxQkILqnPUmnOdJsiAUoroKoJ0dQFNW3gKs0/5XAiBv1nkIuTmU5a0xAdh6Blj9op2cr9xCNw+xxycSLDbOg6ov0gtOxZIZldD5kMRwYEF2F6CDkzCP5ZJWONR8EyVGdkd4LLC2XViLoOaOqC8jqwFTEJXppG9p9RHYIASsoRe5+EkrKkH4kBywsweRs5PQj+OUUeJWKKTNJ0JfV1l0FFPaKxExo6obRSPddCfD+SsBYWMbPVEkJg69yJ8wtPoFVXJT/KIa+UUg3KpTb0Ug96S5MiOBJxROkWOwgpwWbDfvQw7q++rLIGrQ6DSHa0osSN/cBehNNBKPw9zLsj6XuxZueIn7+IbUcHwpOfPE+4Xbi++IwiqdIkyDq7Bmo0QNrtaI0NOF94FisYIPbBxxlyxTAw7o5gBYNoVZsTClIqMi9+rZf4xSsr/WBsNuz7enC/8iVsu3asMAReI4lOpsnWy7zorS04jh9RceX6+jL2FeUIhYl/dAZzdDzTNpwOHI+cxP3Kl1TbWFMnqech0OprcT77FAhB5Mf/GRkMqd9Eo8Q/uYj94H5s3bs3ba8p40btoRdV/H7S2FCUlqsd4/ByUUSNEAJXiQOhaUhLMj22xOt/c463f3CR2QkfplHEDrpUi2r/QohLHw4w2DvFjfMjfPO/epxd+5rQbUWSlxtdMqlOmRpd5Of/cIl3/uEyE3fn0+FZxZwvETeZm/SzMLNM74URjn+hm6/89kn2HmvH6d6+7F2KJEqQyFHWRCypKrkXkJCIGzmfkdAERmJz8iSvy0jlO+NfCPLhT2/w0+98wuCNSaLh+LaszS1LYsVN/Ash/Ash7t6c5vQbvbTuquWlXzvBl37jIVwl27sgkVJiWZKZsSXe/eEV3vrBRcaH5ohHt9jepvwszC7Td2GEE89085X/4mF6jrThcG1P5rytQIbDxH/6OtbEeFERNhucWYWIbjOEEEhdR9t7HBkNYY3ehpHbiOo69EOPYHnLk2ajmX5bVDcgmncih24iQ36EtxLtiS8jmjrSCkwpJdgdaAceQsajyOF+5NBNZSzb2Fo4UQMq5XdpedoMVwaW1AbVapIjElSmyKkXp6wKUboNJG6R7UoIkEKDqkZFPKSIGpLhbIWkSF6N6gbl+1FotiZvlcqck03UmEYyrKOIhusuRew6mKmLfMvicENNE4z2g8yEpRPyJxfmeagUtvC+C6FUH1Q3qjlPiqhJZoHKy+PvAdbHVvtim0MReZqWZZKcrJtilYuapkKVaptXbipvgBSxSFWD8k7KNgePRyEaKq4s9xFKpaqx7+AuOrtaMU0Tm82G02XnXiRbiEbi3Lg6SDQSS6sLf5mxXZpr1T0bcZgdRt45BxO3IbK8UtmRjbAfliYVWTBwEZp2I7oehvod+ZETQlPkz8D5DAGkachEDFHXroig4m5G/eWfQ978EHwzmeJ7yqH9APmM2mllSzgAI9eQAxcUaRWPktM0LxqEwALMjyBHe6HsHGLnEdh1DLzV+bnYp8of8sHgRTVggSLE2vapGM9YRJWn/wwsTChFTa6XIBJQBM7MXeTwVajbgeh5DJr3KDlngWSNDIdXep9omkrnnEyPvanUNHUeTVMhRskwo612EFptDa6nn0yTNBtLf3VFLj35OJHpWXVPoEiSvltYM7PoOzs2vWZKVaPV1mQ+U19sfpyUaBXlOB5+iMTVG1gLKosVUqqwsGAYNiNqUgTTko/4ufPI5UD2RbDt2oH7668okmYDxdLauHoNnM51v19ZhGTY1cgo8avXMwsJIbDt6MD13NNpkmaj6ysSrQTHwydI9N8hcflK2hDanJsnfvU6tp0dSmW0bnmkylbidCNadiOXZpJxzQLsThUvXuSEWAhwe9Qidmxwjr/5o3f44PXrhJajmxyZH6Ql8c0HeecfLrE4s8w/+e9foOdoK5q+fWRNapF789Io3/+TU1w4dZtQILpti0nLlCzNBXnvH68w1DfF13/3MZ5+5RDeypLPTGjKZxUpkmZmfInX/uNHvPX9CyzOBZH3inxCEV+h5SjD/TOEAlE0bXvrR0qJkbC4fW2c7//JKc69c4vQcmTb5mqWKVmcC/DODy8zcnuGb/7zJ3ji5QOUlDo/5fYmlWdZNJpMj6xtnSCAjDL1Xt1XRTX64y+ruUWSZMHpQlZlwK0AACAASURBVN/Rk2X4mYTNjrb3OBx5QvWpdrtSumR5iaXJmup69KdeSc6Z1KZKUVmOBMpjxVupDI9JLuYDS0ppk/YykUj/fMafRghEeU1RxND2Qaj/3J61CgDLzD2XzAearoyDi7k3hwvh9igz4tQgIK1MPRWKqgZEdcOGY31O6DrCU47MPkbK9efY2w6h3lFXKWv8lbZSNw+wPdC0ZH+R3T5IzuWKHEzsLmVWbS/MCxJAlJSms92lYRpII/65CI8TQqDrghJP4fdeKJb9QfquD2EY5i9tuFM2tkNzrZp8LAyDF5F9HyhyI1eat1wwDQgtqWMXxhH7nlLkhMO97qRJANJmUyqP2+cUwQHqmnOjSrFSt6OoyYmUyfNMDyr5YnrgEVDVDJWbSztTi1B808gb78HwteTgn0fnIKUiTxbGkYF5mB9DHHwOatsVSVFAyFX6eokYLM+DtwZunUb2fQRhX36DqlTme4z1IZfnEYfDsPNo4WSNpq8Jm7GCQaRhIHDmXVfbOonWNOxdneitLflPEux2HPv3Ej9zDqP/Tvpja9GHMTCE3t6msg3lQboUg3ToVEM9WkO9ys6UIl5CIWU4vAlSyjdzeBTj7vCKdiC8XpxPP4ltR3vBYWUF31MiQfx6r7qH1DlcThzHjqA31udVJ2nyqrIC+4G9GH23Mv49iQTGnUEs//IKUiwn7E713qcWG0hlTuibQ+i2tQNsnhBC4HQ7mJ3w8Xf/93u8/6OrRELxPI4rbM4bjxlc+vAOdqeN3/sfX6atqx7Y+qJTSkkiZnDh1G3++t+9w81LoxiJAnYKs+bym8FImAz1TfGX//ZtluaCvPJfPkJlTekDsmYdpNQ4C9PLfO8/vM8b371A0B/Z5KiVyI6sLBR1zRUcemQnduf2xdcrksbk6pkh/vLfvk3v+eGCVFuFvDdG3KT/6jh/8QdvEQ7G+OKvHMPjdX367c1ux7ZvP1pT87acThoG5rWrWHOz23K+bGR8GJxr+0h3chOG7OaVJFw8K6X+qzcq0uELTpf6s+qaBZZSLayqGkDvVXPOcAC5vICQFhKVvEDN2eYzO9y6TWX/2SzN8haQt6JO09fOj7KmeAUj5b1TjDeGrq89Tsr85/zZEEKlTy8mRbEQyUw7q56LaRY2eK6DvOtG19cSqr/kCoB7jbzqRpAkitccXPx743Cp8L5iLBdsjrVkq7TujS/Z5xSpBAx3ByeZmpj/pQ53ysbWiJpskqb/Y+T195WaI/st0HQlUXS4k4ZsUilgYuFMqA2oTn5xCnn5TRU/2P2wGlxzLeBTs8uqRqhuUWFFqQoN+2BqEGpakZqtOKYyGkRO3VEeMinYHCoEaJNYwjRJszSJvPgzGOvNmK6lyq4nd5FS6dykpZ5FLOkTkzYli8LIDWQ8ijj+ZahrL0BZkwUjodQz4WVk7wdKzZQqi82xsiymocK+YhEVIpW+MQt8M8hr7yA8FdDUjVyldtkIWpk36VuSItUsjIEhjP472A/uQ9rtIOV9NZYWTge2XTvzNiROkwLVVdh27cAYvJsOPZKxGMbIKI54LD9PlC1COJ1oFeUrPzTN/CXuiQSJ23cyoUKQVtPY9/Uks2/d23qwfH6MgaEVZRblZdj27FYZnvI8j5KW6tjaWhGlnhVGy9bcPNbc/CZEjUDUNiP7dZVGMRyARBzZfxE5cAVqmpXcuxgI5Zb/5vcucOon13KSNLpNo8TjpKzag8frwuW2Y3PYMA2TWCRB0B/BtxAkHIxv6MuRiJtcPHWbn36nlt/6V89RWr61dphaNF/6cID/9Idv0X8llyFvBpoucLkdlFd5KC134yqxY3fYsCxJPJogHIqxvBgm4I9gxI2cc1kpJbMTPl77jx8hJXztnz5KebXn0188f0YRDcf5+T9c4u2/v7QhSZPKhFRWWYKnzIXL7cDhsmGz6UnFlEEskiASjhNajhIKRDHiKiNUrnrSbRp7j7XRsachqQDfet1IKTENixufDPMXf/AmvZ8MY2wQGmizKd+c8ioPJV4nTrcdmz353kQThAMxlhdDBJejGIaZc3IuLcnk8ALf/eP3cThtPPeNozjdn66xo3C7sZ18BNvhI2t36ouAjISJ+XxYC/Ob/7gIbGXT4V6cNyc0XRkK63Y1xzENZTprGhkfESOh1JQphbbdqUJrVqc6KxZyVTIJKdW8ykioOaKRUGN4So1hJf9IC7k4vbUwp9VwOJXSWmhFTLdE7nZZzJpKsyG8lUWaqYp16qaIgqypm2QmSyOh5uZGQtVLVp2o/zeTnkYPFtv3DLnqxlr13lhmpn6y352lmbTCelvg9qjIhGKQK1SqwF2SbOJCdR8WVpJ4kso+m1Qmy5Sp/soi5BsNUhi20levvp5pWNy+OcriwvKqH+ZftjVq/02OK6b8G51zu+eqWyJqJKi4zLtXkDfeV8qYFHSb8lhp6UHUtoGnUg18KWliYF75o0zcUuROahc7uIi88T6ipAw6Dm3szO30IJq7kRP9SoUCYMSRUwOIzuPgKSyTRzpcyTcDC1meGaDCnpp2q52IDY8HQkvIq+/A6I2suFUUIVLXgWjuhopGtYug29QAHAnA0hRyrE+pglL3YxkwdQd57eeIk69CWW3hixbTUOFLlpkkaYSSBNbvTJalXsk3NV11fKEl5OywKr9vNkvCqZ6N7D+LqGouyABLq65Cb23GHJ9ID2rW7Bzh136My+fHfmg/WkW5Ukoln+O9Jm2Ex4NWX0dB5tAAdht6WyvC6UCmPGIsC3N2DhkMbZmoyasz0rWk6TCZfl5KpGnlpU6SkYgyU86Oo7bbsfd0q8xb9xDp1NRz81gzWbu8QqDX1qInQ7dSyp+8IFCZulwrd1+tQDCtOpJs0IFW1CIOPYG8+pHyqzGNZArXHWgHHwdXcakBTcPi3Du3mB33rVlIO5w2GtqqOPToTvYdb6e1s47q+jJKvE40TSAtSSQUZ37az91b01z+aJArpwdZnF3GMnM/l0gozqmfXOPok7s58XR30UapKY+QO9cn+dt//y79ObMmKeg2jer6Mvad6ODQozvp6Kqntlml39ZtGqksRP6FEJMjC9y5NsHljwYYujm9bkjL4myAH/35abzlLr70GyfvmWHt5xWpkKehvine/N4Flhdzx7lreqpu2jlwsoO2zjpqGsvxVpSo+PLkOsc0LMLBGP6FEAszy0yPLjI6MMtQ3zTTY4sEfBFi0UQ6pKq03M3J5/bgKdseGXRqJ224f4a//aN36T0/si5J43Tbad5Rw+HHdtFztI2WnTVU1XkpKXUiNKXEiIbjLM0FmBiap+/SKJc+GGB8aI5YZC2RLaXyXvr+//MBNQ3lHP9C1z3xecobdjuixLMtKXillAi7Q41Jn+a7I4QyxTUSWzLmLRqahqisV+qceCS5wJ5WIa4poiYeg8WZzHzHWaKOEUnFTbHIXmhaptqQCywh56dgaRYZXFKK61hEbRCYScLGNNTvTUMtRrfTy8LhQjhS7+6n2C50Xc2D74HPRV7IrhvTUEk+AosqiYBvTqnqU3VjxNV8zzJW1k8iluUd9ADbhhV1k4BICPwLyIVU3fjVOxGPIBOJNAG7on4SsZVrsC0huW5abUB+H5C9JojHE/iWgkyNzzE8NMXM9CIBf4hEwkC36bjdTiqqvNQ3VNHSVk9NbTneMg9OVzLl/SaWBIZhMjezRCKxMTEsEJR63VRUeTc970b3k7pmLBonHI4xO73IxXM3iUbj6e/9/hCjI9ObhkG53E6qa8rRc0Q1RCIxFueXMZNrHl3XqK6pwOUu3F9PbSqZLMwvE40qQYcQAm9ZSdpceTv7s6KJmrRyZG4U2XtKdWgp2F2w4xBi7xMqVMjmyMEk7lLGvJP9yGvvKHIiNUAG5pF9HyIqm6CyIefCM7WLTsNO8FYr/xdVMFgYg6VpRa6o1Vn+N2YaMDWgzEPTF9OgrgPK6lIXX//4RAzunIeR61kdhICyGsS+J2HHYSgpT+4EZJ9HQsseRMch5O2zcOtjRd6AGgzGb0HVeTj4bBFSXKnCwVJlqahTIWYdB5Vh8JqJUzuiZS809yCvvKEUStnKp+kBVV9te/N+vqLEjePEMYz+O5nsPJaFOTxC+Pv/gO3CJRxHDmLr6UavrQGnU8Ue38PFmShxK1VKAadPGYPp9XUqfXdWFivp82d8awrAGmJGysyOgKXeszSJmGLPw2E1aVgzf8xvQmn5/Fi+leFvmrdUpdXWCzQXLAaWhTm/gBVaqegRZV416AYLnZRKZDwBtlVt2TSxlgNq4Lbl7u5SfYlo3YOoblKTgXgE4S6F8pp0nHMxz8Q0LG5eHF1hWCsEVNZ6eeLlA3zxW0fZ0dOIx+tMpvFeeXxFDTS2VbH3WDuPv7Sfyx8N8Nqfnqbvwsi6IUgz4z4+fP06+463F6WqSbXH+Sk/f///fcCN88Prmh6XeJ0cf6qLl37tBHuPt1NW6Ukuctf+tq65gs79TZx8rocXfvU4H7/ZyxvfvcBw/0zOe1mYWea1Pz1NfWsVjzzfo0ifB0gjHktw5u2bjA3O5SS77A6dgw/v5Gv/7DEOnNxBWWUJuk1ft7uuqvPSsqMGiTKOjobjLPvCTAzNc/PSKH0XRhjoncQ3H2LXviZ6jrSh52kavhFS7W1pLshrf/oRl08P5GwPQhPUNVXw9KuHePbrR2jdVYvbo0jNNX14tYeGlkq6D7fy6Av7GP3WLG//4CLv/PAKizPLa56XtCQjt2d47U8/onlHDS27aj4dYlAIhMOxhnDeEjSR9A77FBfkNjv6w8+pfrjYHemtwlOmTHADSeLeP6cW5qmwm2hILQClBASiombLZV2RQdQ/jxztRw73IWfHFAGQSBoCFxt/WCx0+6ey4FwDTb+noWUbIZPsI6EIs5FbyJGbyPkJRQokYkl1E9zXunmATN0YcViYQg7fRI7eQi5MJaMx4ve/bgQIu3P7FHZ5Ip3RMW4wMjTFh+9d4eMPrjJ4e5zl5RCxaBwjodSvykdGw+6w43I58JaV0NbRwJET3bzw5UfYvad10zFtdnqRf/Mv/4TxkZkNn6yua7z86uP8s//2VTxF+NZEIjEG+scZG55mcnyO0ZFpRodnmBidZXpqIa0eTxgGr7/2Iaffv7LhWlMTgqMP7eFf/w+/SW195YrvpIS7AxP8wf/0V0yMzSKB0lI3v/+vvsVzLz2Uk9jZDKMjM/zh//xX3OkfRUpwuRz85u+8xDd//dlt99XZ2tliIeTtc4oUSVWpboOOQ4ijLylPlFR4zGopEkmjp46DCN2GPPvDDJkgJcyNIEeuIcqqkfoGYRDeGmVA7JvOxMhGQ8jJ24iGXUhb/iEUAEQCKuwpW2bqcCnlyUZpEFML6YVx5MB5le46BU854vDzynsnaUK15plIkJpSIYn9TyNNA/o+zIRNJaLIu5cRrXsVaVQsvFWIIy8owsjmXL8sdqcyeLYMlf5weS7zfSQAs3ehuWvjukkiRW7Y9+3B+eRjRH/+XsbAVkpkIEji2g2MOwNo9XXYu7uw7+tBb2tJqmzs6Tnmdk6chcOZd5amNceWlsJq9UYohIxu7hGTQnowkhIMAxkMYfl8WL5l9bd/GRkKK9+ZREIRGAkDaRjIWAxzsviUq5Y/gAyvVHgITwladXVexNuWYZqKsMtWaVgWib5bBP/kT/POGrUChoE1vcqHQUpkdGOTwzQJJlBy8NKKjP9SipBOGRcX8WxWkjSCxvYqvvnPn+S5bxymoroUsV62r/SHoAuNqjovT335IDUN5fzZ//Yzrp69mzMUykiYXDt7l4m7C3QfailqfRaLJvjg9euc/fnNnNmSAMqrPLz06yf46j95lMb2qhWL9nWfkwYut53WzlpebX6Mzv3NfOf/epfLHw2QiK9cnEsJE0Pz/OOfn6ats5a2zjol732gqgHANxek78II8ejaHUOhCboOtfA7/+Yleo62YrNnCMyNTfoBCbpN4Clz4Slz0dBayaFHd+FfCDI6MMf1c3epa6qgtrli8/PliUTc4OM3+/jopzdyql40TdDeXc+v/YuneezFfXgrStLd1PpG9KBJRSZ2H26loa2KxvZqvvsf3mdmfGnN/N40LK5+PMR7P7rKt37viW3PZLUZhN2Bvnc/WBaivDA18MYn1hBO14qsgp8KsoxrP5V32F2KqKhDTg6qziUSVKrJylo151llJExVY/Gpr8ka36Mh5NB15PXTyOmRpA9aDuJbCMhO4Z1+RsmXcjtDnzTt028PoG7tPi98IatuwsvI25exej+G2Q2Sa2xUN9Iqzp/nAXIiPR8LLCFvnse6eU6p34z4p183azbY7y1S7dS3FOTdN8/zg7/9OX3X7xIORdbNVmkYJrFYgmAgzPycj5G7U9zpH2XvgZ10drdues1EwmRibJa7g5Mb/k7XNRbmfcgiw/7Ghmf4P//Xv6H32hChQBjDtFSo9er7kuD3BfH7ghueT2iCptZaFea8+jsB9Q3VlFV4OPPhNKZpYbPpvPvmeR5+fH/BKcZN06L32hDnz/SytKjWsq3t9bTvaMS2erN4G1AUUZNW08yPqtClbC+TigalHEmRNOsMyKmUW1KzQVMXouOwMt5NqVAScRjthR1HoLw29zlQhIJo6lKhPSkFipmAmSHlV1OW+9gcN5W8pzEV+pQ9iyurVeTIBiEyEiARQw5fWUlq6DZFiuw4nCFpci7GFKElpQS3F7H7pAoNmx3O/GZ5Hsb6oLpZESRFmFmJXceg/SDYnBtMcJNl0XRo2AXN3coHKNXhWSZyaRIRj0IB8fzC48H13NMIp5PYB6cxZ2Yz6aWlRIYjmHdHMMcmiJ39BFtrC7aebuz796I3NiBK3Pmnb88HdhvCXtyukrDb1oY4JYwMKbBR+VKSTimRwRDm2DiJvlsqvfbcnCJo4olkvK3MkICSzEC1FZMtKZUiJ77SL0W4XGilxWZLKxCmpZQuqzp5ueTDWPKtc1CRMIzNn5d/ATk9gmjrUu+fpiGlBQuTyPkpxI69KnRxi6huKONXf/8pXvj2cTze/DOXpX5jc+jsO9HON3/vSWbGfUyOLOT8/dyUj1tXxug80IReQGhfKqRm+NYMb33/IoGl3L4nJV4nL377OL/6+1+guqEsb5+SdAY1KXG67Rx+bBdOt51E3OTamaE14VWmaXH97F3e/ccrfPu/+cJ9Xzx/lrE0H2Ti7kLOpu0ucfDMq4fpPtyCzV6YQi7Xb+0OnZrGcqobytj/UAcCsDu37mOVmohODC3ws787z9J8jsmYgMb2Kn7rXz7HE18+gMu9uYR77b1IKqo9vPjt44SDMb77x+8R8K1t2+FglFM/ucpDz3bTfbDl/hKDHg/OV15V/1/kuJQTmkCrrUVv60Cr2EYCqAB8JshVhwtRVadSKhsJRZj4ZkHuUePD4rRSUQDY7Iiq+kxYVKFIEwEBrCunkFdPpZU8aaQ8At0ecHkQnjKl4HG6we5E2BzKu8VmRwaWkFc/WJnad8v4DNQJyUX2/USqDgKLWBfeQfZ+rHzpVteN3Zmsm9Jk3ZQqr027E2FP1o1uQy5OI6+fzngbPUDRSJM0S7NY595A9l9cG/InNOWx5C5Nvjfl6v+dLqV4sdnVe6XryOlh5M3z20fWiBzqzXuEdLKAeT9/95/e5Lt/9RYzUwsrCBpd13C5nbjcDmw2XfkBxhJEIjGMhIFlqflca3sDXT1teWVodDhs7OxsRghBIm6QSBjpv8Oh6MqQKFm8nikeT7C0uEwsGsdm19ObSVJCLBpfMRe0223YHbYNl1VCaLhcjhUbn9koryzliaePcPr9q/h9QQzD5MrF2wwNTHD4WDfkOdZLKYmEo5z58BqBgBJkaLpGz4EddPW0pf2BthPFK2qMOHLsZiYFNCgpZftBqGrKL+ZUCISUSr3RthcGLyhCAACpVDJLk1BWk3vhKwSgQV07lNevzKy0NAXz43mntpYARgw5NaBSZaeg2aCxU3nsrHtw8prL8zC5So3jqVRptpOLvHyz2FBeC01dyisndT4jgZwZQkSDG5dnPZTVKMLI4c6/r7E7EY2dyMELkNrxlhICiytNkjdBOpVyRTmu559B39lB/PRZEjf6sHz+DGEDSl3i85PwL5O4PUD8ozPY9vXgOH4E284dacJmyy+DniOTQr7QNITdlt7sAtRz2cTMN72TE49jDAwRSz0Dvx8SeRAKqfJqSRPqYnvJRGLlMwflebNOeNB2Q0qp0tBuhXDaNkjk7Bjy5jlEfWuW95KAeBTZd1alD63dGlHjctt59uuHefYbRwoiabIhhMBm1znyeCcnn9vD6399do0SBZRXzVDfFLFIgpLSwqTlsUic02/0cvfWdE6/JN2mceyJ3bz6O48VRNKsvo/UufYcaeVXfv8p5iZ9jA+tNTwNh2J88Pp1Hn62h+4jreQ7oP4iQ0oI+iPrGgiXV3nYta8Ju2Pr73P2sxZC4HBu77OPRw0+fquXgRsTOdOKe7wuXvr1h3j0xb0FkTTZSI0/peVuvvito/RfGeP0z3rXEINSwuidWc6/28+O7gYcrvvTH6bvx7nxu5rrfdz0Weg2bMdOoO87gHDdf+n+ZwECkEJTmZ8crqRJbBy5NIswVLpeuTiTmdO4PIqo0URmTlYA0ht3fWeRl96BULYxplDqnqadamOgrk2FWTncmeyYQqgFabJuxeQQZu/ZbSZqfjkhAWJhrCsfIK99oMLfUhACPGWI5t2I1i6oa0GUVSvSZp26YfAasu/cA6JmuxAKYJ1/Wz3TRJZCXWjgrUS0diFaOhG1LeCtBHsym5LQMvWSUkPf+FiRPZ9TxVNgOczff+cd/vrPfsr8bGYD0+120r6zkaMn9rB7Tyu1dZW43A4Mw8TvCzI1Mc/g7XH6b47gWwzwxNOH14QDrYe6hir+l3/7eyz7Q4SCEYKBMMFghKWFZV773ntcPn9rW6btjU01/NP/+hWWfaEVWQGDgQivv/Yht2+OIqVE1zUefnw/Tz1/DF1fX60iBDQ211BWlnuz2WbTOfbQHnZ2NnPlYr9SbI/Ncv5MH3sP7MSZR/bK1DgwOjLDtcuZEO2SEhePP3W4YGVOvih+FhJZVqqVbDVNiRfRuEvtRuR7HiFUz+mtVuREcIn06jMRQ86NIlr3ZV6+XHCXQXMXzI1kFDnxCHKyH9Hak3/O+5Bf+a9kv9TuUkRT14Y7K0odYSliaDlroSEE1LRCRQMU4HEhQClmqluQdheYKeJIKrVOYEERNXmYxqah6UoVVJ6Hz052OYQGpVXgKFlpmBaPFDwwpSc8Lif2vXuwtbVgDI0Qv3QZ4+ZtzLl5iGfJG6WEWAxzcgpzdo7Etes4jhzG8fgj2NpakDbblgyHxVZjW1OSywxTk9eETkaixM9+QvTNn6vwpWzCRAjlEeNwIEo96o/brf5ttykza7syXE4MDGJNzRRVdGlZK8uavO7929xKGh+vhs2mMk5t12WS59ukKGqyJiU4V3Xy7lJkLKyMJrcAIWDXviZe+NXjlFUm09ZugWzwlLl4+PkePnj9Ogszy2u+t0zJxN15QsvRgomaqZFFPn6zl1gkNxFb21jOy791ksb2qqJImtWw2XWOPLaLL3z1ED/4fz9YG/oiYWxglo/f6qWjpyG9WP+lhpTEIol1DZ5tDh2HS43D201qbff5pscXOf1GH5Hg2vamaYKeI608+7Xiyc0UUuNPbVMFT796mGtn7+LLoeCJhhN88l4/z33zKA2tRWyIFIlUfxyLJNZ4QtnsGg6nCgEOB2OM9M/Qsacet2fjdzs95jqdiCQJtJUMF5YlScQMLNNCaAK7w5b2jvpMk6cpwqOqQW2ahQNqzrY0mzEX9s9nMsSUlEJFHcUMiGlVwMwo1rWPVpI0QkBVA9qxZxG7DqlwMF3f/Dq/hOTavUAqGkCO3UH2nllF0mhQ14p24nlE+17VBjYLdZHyQd1sE6SUSq1/9wby9qWVJI2mI5p3IY4/j2jZrWwzNnvu0ip+I/ZThpQS07Q4+9F1vvuXbzE/p0gaIRSR8so3nuTLX3uC9p2NlHhcSRVHaumksicGAmFmpxe5OzhJV08bTmd+6kBd16hvrKK+sSp9PikhHIpw+UI/ly/0b8sGa3VtOV/5+hNrTjU/6+PqhdvcuaW8X3RdZ9+hXfzab7+w6cZTrkxXqc+llDS11PLwEwfou3GXWDROLBrn9PtX+PLXHqepJb/oG8MwuXbpDmPDmbVX+w7lA7Td3jQpFH7W1CDkm0mm4s6CpzJJBGxAqqwHh1sRAtnrXtNQvjVmArlBtiVsdkRDJ7LknCIxQA28s8Pq31XNG5IaqvO2lO/KcnYogVDHVjVvrhAyEsj5kZUqE01H1LSqHZxCkLqOt1qRTNkKn0gwkyWrkGes2xB1HWlfmrzLIaUiqVaTXZZVlJt6OvQBEF4v9oP7sO3eiTk5jXGzn0RvH+b4pAqLWaWysWbmiL77PsbdYVwvPY/j8CGko0APoiykMyQVdbDMhCZl7g6xQUYLmVTcxC9cIvLjn2LNzmWOFwLhKUFvbcHW1YmtvQ2tsgLhKUE4nSpEy2ZTJI6uYQVDyO98n/j0bHH3oCmVWfpIKZFm7hS29wpitQ+NpuE4eRzHkUPJyes2XEMItKaGjckagbqeZanJgduTpXxKkpNbjOd3lTh49MV9tHXWbZncUIMRdHTX09hexeJsDnNUKZmf9BMJFeaZZBoW187dZXI4d0iNbtM4+sRu9p/oKMqALde9SCkp8bp44uUDnHmrj8HeqTW/i0USXHj/Ds9/8xitnUVkvvtFg2Bd02aASDCGfzGUHNs+m4voVHu7eWmM4XXUW+5SJ0+8fID6JGGyHe1Nt2n0HG2jo7ueqwvBnO/O6J1Zhm9NU99cgdDv37OLRRK88XfnGe6fIeSPgBCUlrvpPtzCU185iMvjIByIcevyGHUtlZsSNbB9dW8kTHrPrK93jAAAIABJREFUj3DlowGC/ih2p86RJzo58sRubJ8Xo+8Sr/I9XFLjpvTNqdAKI6E8apAgNERFnQp7KRZGAnn3hkoPnA1PBdpDLyJ6TqRNdDfbbJJSFu0D8QA5EI8iB6+qULRsVNSiPfplxM4D6XThmyrxU/PAB9geRILIO1cUkZqGgNoWxGOvKJVTco69WfYiZRXw+a2b2ZlFfvj995kYn03Py2vrKvmd3/8qX//2M1RUlqafQfazkFKiOTSqqsuoqi5j9x4V8pTPvHP19+qfao6maRraNo0laUX1qnl+SkGzuhxactzeqv+Ly+3gsacO8fprHzI2MoNlSW7fGuX6lQEamqrRtM3ntIHlMOc+ukE4pNSNdruNI8e7aeuoX3Fv24mCiZqUtwbLc8p9OwUhVDYju0sNgIUuHoWWJDRWKhSIhZTBlyO3qZua6KPCrapbVOhUdijS7DBUNCI1beMFfTyiwp7iWdJSmx3RtDs/538jrgblbDWObk+GKIkinolUz2P1gtUyVUYqaSHFBqnLV8PuUsTPZs8hFzQ9x8JZgixeTriCsCkpwda5E1t7K45HT2IOj5LovUmi7xbm7CzEYpkmEU9g3BkkEokiHA7sB/Yhi81SZBhrwn/yhmkqk99saBo4c2Q4yz5sYorY2++uIWn0pkaczzyF4+ghtMoK5VGwwXmEI76lnRxhV/HVK5A0Lb4fEEIDl3PlPQqBXl+H49hhcGyjF8mmbUMok0kjjhy8iug8rOS00TDW7csIl6egVPS5UNtYwYkvdOFwbZ8apLTcTcuuWvoujiBzpOsO+CNEw/mHJ4IKp7l2ZohQIHe6UW9FCSef24O3Ymsp6LOh3l1Je1cdBx/eycjt2TVZf6SE0YFZbl0eo3lHDdp9XDx/FiGSC3hXiSOn18ryUpgb5+5y5PFdeLyuzyyxFQnHuXTqzrrtram9moMP78Du2F6Dvup6L10HW7jxyV2MxNrJfNAX4dblMY491YVdu3+pg212nf0nd9DUUc37P7qK0DQefXEvtY3l2J02pISKGg8vfPt42q8p5SuVHE1JfrgiVj8dUpbceU1/LtXxAjY1NZ8ZW+Jn3znP7gNN9BxrJxKK4fG60vMJK5mhMK1eSU7lJFld8Kp/S0um/71ysZHcJ0qWe8W9JO9XrLqXvOBwQXUDjN1S6pnwMtK/qDadUpk+NQ1R01S8Pw1ALIKcGFqlltUQbd2IzoMqpDzfwkupNgw+x4vOzxTCAeTU3VVzdRti1wFEe4+a9xdcN5+FEO5fAAR8KiNadlu32dG6jyKad6nN77zrxkrWzb0p6r2ClBLLtLh2aYBL526l1ZVOp50XvvIIX/uVp6ncICX26s/uhbnt5xGp59K1p41Dx7qYHJ/DNC0WF5b5+IPrPPrkIbxl69sbpMadkaEpblwdTKuZyyo8PPaFQ5SUbGOmxlUoTqdjGsjg0loX+pAPbp4ubjdcWrA4ubbDM+L5hdg4SxDNe5AT/YrYARU6NXkb0XEIXJvEji0vKEVNdgfhqYDG3aDlYZoYDUI0sPIzKZFTtxGrP88TMhZeG5MsJTIWQUgLKOA5Oz2ZsI5CZzfrhZ1tQweYbS6K3Y5WXYVWVYltbzfOmTniV6+TuHgZY3RchUWBSu08PkH07ffQm5vQamuKurZMJJDRaFGKHBlPICMrFxfC6UjLy9f8XkowDOJXr2OMTaxo51pNNe6vfUURFKuOz9XuMrsFRVaAEIgSN8LpQGaJtWQ0hhUMolfeB8NJXUMrK1Nkk5nxPrICAWQyzeB2Y8Nz1jQh2nuwrp9GDPeBqwRCy8hoCO3wF1QsdJHQNMHug83bFiqUgsttp6ahLE10rEYibhAOxgoS381PLzNwYxIrB/EjBDS1V9F9qAVtG9Q0q+EucXL0iU7e/eFl/Itr09yHlqPcvDTKYy/tKzic6xcR5VUe6lsqmZvyr6n+eMzg1E+usedIKw9/UXm7fBbJmrkJH4N9UznTv+u6xo6eBhraqoDt3alyOG20ddXhcjsIJtaSRPG4wejALJFQDLtj6ybi+UK3aeza10jLzhpuXR5D0zUOPrwTh8uGZUmG+qa4c20ch9POiWe68Va48S+EuHN9gnjUQLdpeLwuFmaX2Xe8naq6MmYnlrh9dYJoOE5TRzW7DzbjdNsJ+MLcujzO4swydqeNzv1NtOyqXddwMhSIYiZM9j3Uwe4DzQhNpAmecDDGzYujLMwsU9NYjmmYtO2uJxqK4V8Ms/d4G7pNY7B3img4Ts/RNuYm/QxcnyC4HMFbUcLeY21U1npZXgozcH2CippSRgfUhsb+kx1UN5SxNBvk1uUxAr4wtU0VdB9uwVNWwATZ5kBUNyhDYSuuklbMjytCJbVJYXdAdePajYxCEA4gw8useDFtdrXY3GwumoW02nt5sfhNpQfIgkSGfCr9djbsTkTz7oLU76puTKR/4XPrgZIf7tOYISUysLhSAADgKkE0d6p3t5DzmYaqm88hwRmNxjn74TV8S5m1Y0t7PV/5+pNUVq9P0jzA5lCmwof56L0r+JYCGAmT82d6GRuZYe/+HRsmEDASBhfO9TEzpSJvhBB0722nZ/+OezInTqFIoiax0rgX1KJx9i5ybqT40kiLNTNOa/P0agJUhqL6Hcowd2E8c77ZEfDPrT84JuMimRlM+uOkTqpB3Y78s0bFwmvNdRNR6D+L3Erlrbl3qXyBCl2k251b2yG6x1ixmwYItxu9ow13UyOOQ/uJvvcB8dPnkOFkJ25ZGAODGLcHcFRXFUUOymgMKxBAa2wo8ECJ5fOtUdQIrxfhXn+gl6EwxsBghnACsOk4jhzEfuiA8hGA/FbVpqkUMEVCKy9DlJTAwmL6MxkMYc0voLc0b49Z80bQdUWw6Xpmgiwl1uw8xOLgdt+3gUgA0uFCHHoSrape7YTGwlDXit7aDc271I5bkee3OWzsPtCMp2z7VCgAul2ntGz95ySlVKmbZdZO+wawTMnY4Bzz0/6c32uaxu6DzZTXbL9hmhACTYe2rnrqWipzEjWmYdJ/dZyAL/KAqAGq6r3sPtDMrctjaxRIAJMjC/zFH76FbyHEYy/uo6rO+5nxE5FJhenY4ByzE0s5f2N36ElSYXvHrVRWhvrmClweB8HltUSNlJKZsSWWl8KUVd4foiZ70yK1N5JSjQghEEhcbjvRcIJTP77O7oPNeMvdLEwv8+O/OENrZy2DvVO07a4jEowRWAxz+PFOfvJXZ3E4bXi8Li5/NMDjX9rPiWe6Of2zXq6fG2ZnTwPxmEFZZQnNO2tYr6+oa66kss7LW9+7iH8hROf+JiprvZgJk7Nv3eTMm33s3NfI6J1Zej8Z5jf+u2dZnF1mpH+Gzv1NOEvs9H4yzMJMgM4DzYwPzjE2OIfdrnP19BCzEz5e/s2HWJhZ5h///GPauuqorPVis2lEw3H8i2F+8ldniQRjVNV5uX72LjNjizz3rWN5Ka7UPFEo7xmXR5E0RgI5m0zYkPJbLClHlFdvHu6+AWQ8unaD0e5QnjRJgitvGAnk7GhByRseYB1IIBZdO692uJQnTaF1HovC7Oj2pk5PIefm6BbC9YsuB2u7hBSBuK2QamN6dSiZq0S9r1DYJnM0hJwb3/7QtPvw+JcWA9zsHcZIkrO6Tefgkd10drekx6/PCj47JdkcQoikqXAPOzubuXyhHyklE2OznDt9g917Wjf0mVlcXOb8mT4iEbX2crkcnHx0P3X1Vfe03MURNZaVUa1kQ24tHCYnkuZfGyLlpVJWowxzl6YyHXF4GabvQG0rMocyRgLEQsjJOysHQodbhT0581lcSeVtkauz3kpmnnUvV8QJdT0d2/lZxwqVjcOO3t6G+ytfUia8Zz5JKzBkJIIxeBfHiWMqtK3AzkuGwlgLKmVmvsREKibZnJxGxrLaixBoVRUIz/px7VYggLXkW1F/wl2CrXt3huDJ8x5kNKayZRU5aGsVFWiV5ZjjGXWPFQpijI5j3793e9PD5iyAhl5bg+YtxYom+xIpMWdmsRaX0CvK758CQCSzz7lLEbuPIHYezGjvdVumToosS2mZi5ZdNdvq46AWbgK7Q1dhQDlEh0rEZeXV/aTM60Zuz6w1803C7rTR3lWP+x6myK6sKaV5Rw0DNybXZACSUikw5qf81DVXFFsdvzBwe5w89Ew3p9/oZXZibUp7y5TcvTnNn/3vb3Dx1B2efvUQ+x/qoKrOm06FCZ8eaWMkTMYH5wjlIEoAHC47rbtq74n/iRCC8moPDsc6/ZxU6c/XC8n6NCA0QdOOGg7FDS59eCcdSi1RmbEe/9J+woEYnQeaEEIwenuW6+fuMjO2xIvfPo6nzMXCzDKXPhjg4CM7iccMNE2wc28jzTtrqKguRV/tG5aF8qoSXv2dR/nknX7e/9FVzrzVx7NfP0LLrhqunB7k8OO7eObrh5kZ99F/aQzLsrAsiWkmfQ1RbdIyLTRN0H24hdqmcqLhOImEyfCtGaLhBFJKjITJ3mPtHHtqN5quoemC62fvcufaBM998wg1jeXEYwYXT93hkRf2UVGTh5+MECBBlNeocPbAkjIvnRlRapXUgs5bAd6tTbzFeirkApY1aVPihSnk5NAvuGrjPmLd/q7AupESOTOaDNW5B6t32+rw92SY1b0ghTaCZlMb19kwE8kEC6tjG7cIIXJXQwHnT5sSTwzC4v/P3ntH15GcZ96/6r45IGcQgSBAECRBDvMwDydKGkXbCrZsSfut7T32ytZq15bt7/OGo/Xakmwr7lrOliWntWRpRtKMNInDIWeYcwYIEDnncPPtru+PuhE5kpzwnIMDEvd2dXVVd3XVU8/7vH2s+AJslV+XUkJv9yAD/aOJ28pmtbBlWzUu9+qF1ywVb7LIMgCKSnLZd2gLN67dJRQM4/epdNvvfv8+ikpyZzxGSsndO13cvNaSSJFeUJTNwwc2Y7OvbnbIpc2ApKkGi1XvodledrPAakeUbkj3s4mGkT3NEJgh/Cj+FIz0KhVO6mCbkQeFVSqueCF1WIrKZSlY6oA468ThwUWCORYCLScb245tCE/KhMwwMUdGkEucwMhAQBEVi/RlkcEQRlt7ujJG09CLitDcc8Q4hsIQnKLCsVnRsrMXvJMTnyAYAwOYKWqYxUI4HeiVFZAavxqJEr15WxFA8XOtAuLXqRXko5cUpd2XcmyMyO3GeyvzjhF1SFPtghoR9TwbEeVZFQqANJfcHu4MBwUlWauyE6LCD2YpUy6uD6MRg66WwRnTfQO4vXaKyrLR9NXb0XFnONQ5Zgm/8E+G6G4dnDGN89sJ8ewGm3dXsvvR2lknClJKRgcnOfHcNb72uz/gy7/1PX7096dpudWrwuJMmVC33GuEg1E6WwZnzVzlyXCQmeOORXnK2MJ/hX6kxOGyJRRGM2FyLEBgcnnZ3lYScXWNrmvTnnm7y4o7w4nTbcOb6cTusGAYJoO9Ywx0j3L2aAMnnrtGOBilpDIXi0Vj31Ob2PBQGSd+fI0f/NXrNF3vmjHkMXF+TVBSmcvTv7ibT37uSXILM3j5excZH/YzORagoDQLh9NGRrYLT1aq0i8+voIZyzbonwhy7IdX+ek/n+f8sUY6mgYIBsKYMbLE6bZTXJGD3WnFZregaYLRQR+DPWNcOtHM8R9dY6h3nPKaglnHilnhzlApl+P1G+pVqmtQHhjZBWoXfzmwOROGtAlEwiqzqLkA8jz+PPonMW+ehuHe5dXnHSgIgbC7poe1hYOxTGDzj4WJzydHVOao8aXPw+aqJ07PNKW4nBhJZBG7Z2O23QG2KQrWUABGBxZ2Ly8YQj13UzeUg/5YBAfzrrES5ObogOob/9JsJ+Y+ycoXOfUEQ4NjTIwnw/McLjtlFYXv+M2sEBxOG3sPbaGoWBHypim5cfUuDTfbMM3pY4CUknAowtmT1xkeUusjXdfYsq2GqurVVzktnQaaWichVBrqjLwVJAQEIiNvQXGjKoONptJhZxdDTxMxIw9Fwoz0Ks+ZFPZXglqM9TYnjeRAMcjFNer7y4HVDnnlC1TlLBBCR2QXT2e45z9w5epwjyGEQAqBluFFWK1pmYowzGRKzcXCMIg03ME+OoZWMH+IW/zhNXp6iTa3pEkqhcuJpapyzuxCQjD92UgQaAvon/gOajBI5Mp1zEnfPAfMAasVa20NoRMnkSOjifKjLW1ELl/Ffvgg2FbX10LL8GLdUEuk4U6CwJLBEOGLl7Fu3YxeWnJPVDVqHIgi228j226rLCCJDyU43cqnJmuBYZBT4HLbycrzPPCPYNAXYmRgMrFYmgqXx0FOvnd2YmgFoOsaeUWZ2OwWAjNI/YOBMH2dowly4UGSAN8PZOa4ef8n99J5d5BrZ1pm9HoBlGle/wSnXrzFlVMtlK7NZdv+arYdrKamvpTMXDdWmyVFPLb67RoOReltH0nsTk1FJGJw7mgDbY19rPzDIxkemMQ3ObtiJhoxCPrDD8R9lpoe24gqoskwTIzYsyoQyfeLiP1FQH5RJiWVuTz5kR3kFnoxTYndacXutCE0jUPv38KWfVUce+YKJ567Tvn6QjyzeL5EQlEiEQPdopGZ46akMpfOu4NouoY3y0VfxwgBX5ixIR8TowEkYHfaCPgi+CdCGBEzofzq7xrl/LFG3vPx3aytK+L4j65x90Z34lxCE1PUPYLsfA9F5Tk88oEtlFblIaVKW+7JXOT8ymJF5BYj716LbTimPDO6BZFXqn4vp8tdHoQ7E0kniZVdNILsvINYvx08WTPeV8kFggT/JPLa68hb5xbm0/gOFgZPpiJBxgaTfwsHkR0NiMo6cLjn7hspYXIE8+KryOarq6R0EghXhlJ+paZ3941htlxHyysBu3P2sWkmQmOpN7TNifDmIIWWfFYiIWTrTcS6LZCZlzAknzlca0pdZquHEAhvDthd6QRL0I/Z0YhWvBZptcOcfWPC6CDm+ZeQHQ2rEJ7F6s/jpMosFPQnNwk8HifeDPcDF/b0ZkTCVLiunC3ba+hs71fzo8ExXj92mV17N6Ypl+L31kDfCBfO3CYUVGOx2+Nk76EtZGQtIzvgArE0okZooFlJS9Ck6VBRj9h4aHkmbFOh6YtLb+3OhJIale0pnj46OKlMhYvWIacaUgUmkN2N6XJCp0eFPVkXIfGfSR7ozEBsfQLyyxdeznwQQu3UrGQbryISA6hpTlP1LHTAiatIzKHhdF8YTUN43IilpnKWEqO9k8jV69gPHVCpvufw+wCQfj/h8xcx+geSHwqBXlSIZW1FIu31jLDbEY70nQkZCmMOj8QUG7Mfm2hHwyB6u5HwpStLztAUT8utV5RjqV5H5MKlBOkkfT6Crx5HKyzAunEDWCwLW6jEVSkznGvWOlitipA5ex6jpS1RTvRuC6FjJ3C+992IzIy5JwGz1SEeMqkt0JNjsAt59kV1vaGYwbQ3CznciyirXdxYkHahKsWw0/3g+kPF4Z8MqVCPWXhPu8uKN9u9ahOV+CQkK8+D1W4h4JtO1EQjBqNDPkzDnFMN8XaAEAI0qNlSyi/958f59p++xM3z7UTCs6vRTFMyORag4Uond2/28MoPLrO2rpBtB6rZureK8uoCPJnOtLZdrYlhOBRlbGhyVnXUYM8Y3/nKy2kZf1YSSkA3e1tJqep4fxK6KKJC05OhAKFghFsX2mm4rAyAzx1tYGzQh9Njj6VqF1gsmkqjqplYbRY27qqko3mAV5+5TE5hBkbUYNPOCmq3lfHG8zfoah3C7rQy2DtOxfoCrNbZ36Vtd/o5/qOrWCy6kud3DLN1bxV5RRlsO1jN689fY2RwkoAvhH8iiKYJKtYXcOqFmzz7tydxOG10tw5Rsb4Qt9dBVq6b62dalFdNUz8WmyUxBlimpJ4XAqrqili/pZQTz12ncE0WhmFSWVvE7sdq0RYzB9AtkFeifk8NI7HZEbnFsffGMu47mwNK1kJHQ5JkkSay7Rby5mnE5n3g9KjNxVRIUylvhnowb5xC3j6nFurxzZw3oTHqAweHG1FcqUKW4iSLaSCbriALyhC1OxQJMlPfhIPQ34l57XWVRjroi837F2DRsFi4vYiCMuRgTwpBEkbePI30ZiNqHlKkUtq6IxaKFK+PNFX2WbGM7RWLFVFSpVKah2PzbymR7Q2Yl46hbT0IGblITQOZVNFNq4em7BfmrIc7U13z6EDymqNh5K2zyNxiRNVmsDqmTFGk2qwN+ZG9bcgrx5Et11VdV6tvVgkyNocNhSJEo0kC0O6wYbOvsh3B2wwZmW4OP7adE0eVqXA4EuX86Zt0tPVRu7Eibd1jmpKGW23cud2u1mICKqqK2baz9p6onJa22tf0mEokhamRqEHP4UbcJ9NaAUjdgiiuQTaegQnlzIwRhd67KitVZoGqbnwhN9gJo6lxjCKZ6puFspcilkp7SnOahpIuOr2rs7Z5szCrkQiRWw2K0CgtQfN6waIvXEFomph9A4TPX0qaCYPyr1lTCvoi0pRPQYKYKMjHWleLnMubJRQicvGK8slJDXuy2bA+tAUtd+64ds3rQWRnJT2VUOFXkdsNWOs3IjyeBCGT5tMTRyRCtLGJwHMvYPb1L+2CU+uTmYl97y6M5ruKLFInxOjoJPD9HyJDIawb6xAu58L6yjSRwRByYgLhcCAyM+Y9RC8uxr53N4H+AaQv1rfBEKETJxG6BfuRg2h5uUhdn/9lK6VKm+7zY/T1YY6OYd24AeGZz/xWIod7QbegHfoZZOtNMKKI+v3I1pvI3tYlv+iFELg8drQ5vB8eFAT8YYIzkCNx2OxWXJ7VHduFUCEvs7384kRDOBzFuspxwW8WWKw62w9W4/Y6+MFfv86ZV24zNuyfWxovIRI2GOgeZbB3jKunWsgvzqRuRzm7jqxn8+615JdkYrdb44ErK07Y+CeCBGfxQwL1yM0WhncvEPdKuR9B+Barxs4jtQgh0GPPgpSKqMzO9/Cej+/GarcQjRrkFmVw+P1byM73sPepjeQUejENSV5JJsUVOfzMrxyg6Xo3k2MBPBlOSqvysdotVG0qRrdqGFGT6s0lVNeXYHfO/v7LL8lk8+61jA370DTB9sM1rNtUjNNjZ8/jG8jO8zA8MIHDaaW7dRhNE5RVF/DhXztE191BnB472w5VY7HqFK7J5kO/coC2hj5sdgtb968jHIzgdNvJKxI8+dGdZBd4087vzXbx9Cf20Hy9m5HBSRxOG2s3FM7pqzMVApBCUz41Tq9aeKefJJbhb5n3usWKVrkJo+ECDCaVQvgnMM++iBjsRlRuROQUq7ASaaqU3iP9yN5WZHuDCneKRtS8snSdWnj2tnFfbsi3EmwORFU9svmayvYax/gw5skfIfraERUbVAicxaY2sYI+5HAfsucusqNRhf0YUWW3sKZahSSl9vNKwO5GVG5CttxMV/yPDmC+/iyivQFRvFbdr7olRvKFVFhS0If0TyKcHsTWg2oDe6nQLYg16yG7CPrakn8P+ZGXj2H2t8Oa9YjsfLA6iL1c1LMV9CMDk2AaaJv2QmEZcz5bTjdiXb1Sw6SqaoZ7MY//ANF9V6W4z8xT12waEJhExnycZMcd1aemAXYnomw9cqArXT31JoA00zc+H2Tnige0WvPCYtHZumM91bVlXDhzCyklrXd7uHjuNutq1qT5+AUDIU6/fj2RhctmtbBjTx2l5YpPWG2V09JmuhYrwpmhshkllJom+MfUrgH3yaAwXp/sYhUCNTmcXGCNxnxoMvKTD4ARQfbdTQ91sFgRJbWLSqEIqO9bp8RxRoKxsiWL9tt5C0FGoorguHQFfU0plvXrsFSUo5cUI9wuhMWiCK3U0cg0IWogg0GirW2ETpwkfPWaCnWKQc/Lw1JbrXxWltK2mqaMgds68P/r93EcOYx1yya0DK8KYYoTKlEDc2yc8MVLBF8+hjmY8nIXAktluUqtbZt7EStcLixVa4lcu5nM2BSNErlwmXBpKbY9OxWpoGvpMttIBHN0jMjV6wRfPY7RHvNTsliW7OUihEDqGtZNG7E9vIvg0deS/jmGSbTpLv5/+L/Ytj+Edcsm9LI1CKcToWuJ50xKUxEjgSDm0DBGdw/R1naMrm4cjz2Cbe/u+fvFbsP28G6irR2Ez11IqITk+ATBl44S7ejEtms7lup1aFkZYIkZgsf9V6Sp2mdiErN/AKOzm2hLK9G2dvSCAiwV5fMTNRI1IbY5wJOlfk+OgV2lhZR3LsPkqPpsse2MSgX8ZpCrRsLROdUYVpuOxbbK5IgAh8s2J7EVDkZmDfF5u0EIgZQSi1Wnbkc5BaXvZdPuSl767kWabnQT9IXm5zdNSdAfpqN5gO7WIc68fJvKDYU8/Hgdux/bQHl1fizz0goSNhICvtCM2aoeJNyPjViVAU2jpr409gf1y+G0suPw+vRKxXxrcgszEALqtpcnvl9cngMCcosyyCnMIG6QHu++tXVFVG4oTISDzxf2lpnjZtejtbFyVLhV/FxOt40t+6pASkaHfBz9wWUgmbmrur4EUoMmBVTWFlKxPmWiG5sm2RwWth2snqKoUfd5Zo6bbQdrknVY7L0Yf6d7siAjJ+lNE2/LrAIVFrMMqLoCBWVoGx/GPPtC+hzTN4a8cVq9V2x2pXiI+z5GwumJKXQrorIO8fB7kC3XVRabe20m+xZCXE0s1tQgancgrxxPIeskjA8jr55QSiarPUkGGFGVbCQcSqpwrHZEzUNoO5/AvHpCbfasUIYhASpBRuVGRNVmFf5mJLNjMjmqVCZNl2MJD2LKEdOM3UuGUgkVVaJv2Llkoib+3JFbjLZxD+b4UNIvBhS52HoTOu6oTc64uieWdAPTiG3gu5DlGxAFZbOu7NU164i1mxHtjcjbZ1PUaBJG+pAXX1XeM1abimKI900kpH7i7W93IjbuQdt6CPPkj5HjQ28aVQ2ozRdNS86BIhHjgX1XvnlWBWuUAAAgAElEQVRaNYn4fV1Sms/eg/Vcv9JEMBBmcjLA669e5on37CEvPznf7+0Z4uLZ20RiCtzsnAz2H9qC03lvso8uetYdf5jw5qgXTHzQkiZMDKsXkvU+O1PbXYjSWmTn7WR2qnAA2X0HUbYxWb/ABPS1pMeYerKhOJaOdzGTALtbedoMJ7PoEA3D+IBazC4jve9bATIaxRwexhwcInLjJprHg8jKRM/LRcvPQ8vMVJmPLJbY4j+AOTSC0dWN0dOrsiUZyX4SLhe2vbuxlJYsrUKahl6+RmV+GhzCaGnDP/B99JOnsaytQMvPV2FKkSjm4CCRprsY7R1K9ZEy4Gs52TgePYxeUqzqNVeoj8WCbctmwmfPY7QlMwWYI6P4n/kxkTtNWDduQMvJTrbDpA+js4tIYxNGRycy5kujl5agV5QTuXQlXWW0SAivB8djRzBHRglfvKxSY4NSMQ0MEnzlGOFzF9Byc9DycpMklmGozFNj45hj48jJSfUTCiFsdmRw/mwp8cFSy83B+fSTSl10/QbEBkMZCBC5co3onabY+fPQsrMQdrXLJUNhdZ+MjsXO78P0+RLHa5kLnJwIVPpHI6p2o5xeZGcTYnRATeIioaW/5IWIhSUs7fB7CSNqzkqAqIhL/R5ch0C36rMbhEo1aZnNgPbtiIQ5t6ZUD0//4h627q3i9Z/c4I2fXKe1oY+AP7wgA2bDMBkb9nH1VAuNV7p49dkr7H9qIweerqdifQF2x8r4VkmUWmY2f5q3O4QQMy5oRMx/Zua/T/lITP18puMW1o/x781WTvwzFW0qlAGwngw7neu9OHt9F16HRRururyIzFxkZ4rvhqZDduGKeAoKQNociM37EIHJmLHpJIlljWmouXJwDp85uxNRVY+2+ynIX6MIHrsrXV3xDhYNAUiHG23bEcxQANlwAUIpcygjqsiIVEJiaglON2L9drRdT0JWvgrXsdrV/GFFKhl7mNyZaDsfV/VsvaGIvDjioVhzYvnjqwCk1YbYuAfhG0defyP9XpZSrXXmSh8fN/md80Qp17zrCcxISPlIRVLsDowI+OcI+RdCmYVvfBht+6PJUKq7194UPk9qrJS43A7sdivBWBpo/2QAv0/19YPgmfZWgBACu8PK/sNb+eH3XqOtpRfTMLl+pZmGm23kHlLrB8MwuXapifbWXrU/oAk2bKpkw6ZKNO3eeAYtfntUCEBTxsFOT3qa7skRpVzx5sQ2b+79zZQgkgrXKmPjoU71gWlAf4sKf8oqUgPCcDeM9ZMYQIQG+ZWJ8KhFwWJT4VJdt5M7HqaBHGhHhP3gnD8M5C0PSSzwP6JCbYZHMFrb1ApDaOmzswQjb05bJAuXC9u+PdgP7gPHEklBTcOyrgq9pIjgC69gDgwiJyaI3m4keqcpPUbdjO1QTK1HViaOx49g3f7QnCbCqdDXlGB/5CCBZ59LM/GVo6OET50lfP6SChuy6MioAeEQMhJNnl/T0EuLcb7/abS8XKJ3W5ZM1CSIkqICnB96H8JqJXzhMtKXMnmMRjGHR1R/NbeQMKuMxx+bM8X/LnxykOqX4/rZDxCw24hcuY4MxCY8pqnIqkmfUhJpWlrEZeI+mbnwhdZCmUtm5UE4iMgvRd48hfnKP6vynR5wL/35fbO8VOfL/iPiPgmrjPksSaQpV2L++ZZD/Hm22S1U1RVTujaPfU9t5PyxRk69eJO7t3qZGPEviOSSUhLwhWi82kn7nX5Ov3KbJ35uO4eerie/JCuRmGM597ZhLD2T2r2A4G0rgl0WXF477/vkXorKs+/xmUXCBwNIqnSnfwupWxG5JUibPbn4dbgQecUxn7kZjhJClRkvX9OZXR4QW3R6s9H2vAuZmYt54wwM9aQQ/1Pv/dg5bHbIKkDU7kCr2w2ZKkGHyC1RRrhBnzoy/i5cQLOk1TtR9yVCxM6dGo48S1tPg6bHwnRk8v/Lea8ILdbncbJNm//a4n2TlY+2/33IrHzM2+dgpF8t5mfyAYqrvW0OyC1Bq9uNqN0eU9kKpRRxetS9JMTc98ZCLy02N6KgDO3Qz2BmFyjz4vEhpaSeza8o3p66rjJcLaev4+XFVGja7ieRGTmYN+P3cjCWzGOGcTxeD01TBsFTs6DNeKrYNeeXoh36kLrmO5dgbEiRNLOZJAtNEawFZWibHkas26qMmKWEwgp1fnMyeX8s6LmZMp7Ez7NUTC0PYlm9plcmO8eL2+NkbFSRhT5fkL7eYQzDXFSo5zuYG0II1q1fw7ZdGxKmwgP9o5x+/Trbd2/A6bTjmwxw9tQNxsfUusjptLPnwGbyCpaZbGgRWLqOPbMAMguVD0z84QlOJEx775uqJj6oZORDQSWM9CQVM5PDMNCu6m4aKuwpnOp54kSUrk9P771Q6BZEQWX6joeUMNQBQ11Q6r1/IWH3GUITyvTX6UD6A+mDrSlj/bMAWZ/Fgpafi33fw9gPH0h4wiypTaUKrbLt2YVwuQi+8DJGZ7d6AUbnqY+uoxXk43jsMPaD+xCxlNzz1UMIgbTZsO/bA6EQwVdeU2FUcaLBNCEUQoZCM69DbTYsVZU43/Mk1i2bkYEgekE+Zm/fsjxUJEqh4/zwh9BLigmdPIPR26cmHanFLkTWG5toCtvCjc+EEEhNQ68sx/XRnyVUWkL49FmM/sF0w+SYB8280HWE24VeWICYJxwtgawCtXPpcIMQSs7cfFVNkKvqldLuLQ5lXjrzJECiFDerLx9WWW1mXcAL5d+x6JS89wGK+Lq350yMQQLsTivVm0soryng0HvruXamhbNHG7hxvo2h3nFCgcj8RImEoD/M7YvtdN0d5Ma5Vn7mVw5St70cq01f1u6eSvM+++dOt53cogws98k02umx4/I67gU3+ZaBEAKrzcKG7WX3/uSeLLQdjyZ3+612RW5MhRCga4h19WgWazKkxOZAlFbHFmMzEDxZ+eodEVdNWO2IrLxZq5MIG3FnIrYeRi/fgOxoVIano/3Kg8OIqvNZ7QiXF7LyEAVliNJ1yhMk1cQ+Mxdtz7sJD/cxODBI2ObCOTpJnjcXi2UOBXhmbnq9EWoRu4RQXkCFY9XujLVtnKixpLTdLLA7EfX7EGXrk8dZbLFwmCU8ZJpAlKxFO/CB5BxfCMgpmtf8P0EIZOQidj6OvnaT6pu+dmVkG/SpvtE0sDoQ7gylnCksR5SsUxkgU4mH3GK0ve9NqnCy8lVa62Uimc22BG3f+6BmG7KrCTnQiRwbUvWMRlAvRotqY5cXPNnKx6WwbFmbTGn1SNzLh9Ar6pBdd5C97TDaj/SPx3wbZSIBjHB6wJOFyMyFnCJE/vz9LKXENE3Gxsbw+6N4Nh7AW1WP6GpC9ncgxwZVum7TSJ7HnQk5hYjCCkRJlQppjPuFCoEoqkQ78H51/wsBuSVqY33uC0YUVaDtf19KqKGAnMKlr23tLrRtR8A3lvybzYHIKZpyakFRcS7ZOV66O1VoZjgc4db1Ft71vr1pGYnesriH79zMLA8HHnmI469cZHhonHAowrmTN+j/hUcpryymp2uQy+cbE+bOhcW57Nm/Gav13nkkLv1MDheirA7Z25xU1RhRaL8O5ZugqGZ5xMSUOOzFQIDK7rRmA7LlCgRjplShALK/BVFRr6SOA23p8b4ZeVCwFsQcmXtmOl980M8thdwyCNxM1t83hmy+gMgtBWfG0ie2y2iP+w67HccjB9EyMojcbsDo6kGOjyulSKpqZuo1xnZthM2Glp+HdX011h3bsKyrRDidsa8tsS1MiQz4EQ479r170IsKCL1xmsiN25gjIyp8Jl6veF0sFrQML5baGuz7H8ZSW4OIKXoWdb94PNgfP4JWVEj4jTNEm5pVqm3DSD9nbAdPWK1oBXlY6zepuq4pUV4tEizVVURb1H0sXK5YBqxFPi+x+1fLzcHx1GNYNm4gcukKkduNGD29yEAwvW6p9YtPei0WREYGekkx1rpaLLXrF3WfxskarbAAx3uewrqpjvDFK0RvN2L09atsX2ntg7pOLbZLoWsIhwO9IB+9bA3WjbVYaqoXZGgcP3daHHdpNVphOTFmQL24F9Wqbz5YrHqagVoapMqQM1vq7hWDhHA4OmdIjMVqeVOYM0sJRvT+xZWnKmxKKnMpLMtmz+N1dDT1c/FEE1feaKb5Zg/jI/5549+lhPERP8d/fI3ejhF+6bOPs/vRWqz2BWaFmwFWmyUtDj+98lD70Bp++f97NzlTTGXvFTRNkJPvfVOQgnNhfpXcypd9Xzak3BmIzftJ7i6IOd5BAvLXqFTcC/o+alG/9fDCv0+sHaREWqzqfLnFiHBQeZ0YkWQ2zLjSxOZQ3igpz0UisYDVjqjbTcedJn7vy/8vtxsa2frQVv7wj/6A8vI5Mot6sqfUe2F1nxW6RW1eVG2ecrHzjMlWO2L9jhWpR9IHqByRv2bqp+p9vdC+sdqhqBKRX4YIB5TiKa5YifeNxRrrG1vadSYIDIcbUb/Qe28p1yqVYmRNDaJ4rbqH4l5GqRlVNYsibKw2RUYsN3vZlHok7uW8EkROEWJDSIVfxe9lFRuilCK6RdXBaktRTs2Prs4uvvilP+HypcscOXKYz372M+TsqkKEAslrTszLdVW+1QGpHjmp7ebJnPG5nfP+EPHxYSrRu4x+tTsRm/aykPs/vzCbynUl3L7RimGYRCMGl8410Ns9RFVN6Vs7/EmQ9s6VSEy5OipqIVR2xe27N1BVs4aRYWUq3NzUxa3rrRSX5nHtchM9XcqMWtc1tu2qpWJt8ZwhvSuNJRE1ApCaBUo3wN1LKqNSvBXHBpDXX0M4vJBVlHw05rsgOSW9r2kkpGaLbop4eFZuGeQUQ3eMqJGmUtQExpWfzmhf8hjNotJ6u5chZ3JlItZuRQ60JmOPTUORVzklULsXbE6Wnm44xiLfp7CypSBBAhQV4njyUez79mAMDWMODWH2D2KOjCp/kUAQGY29dHQNYbcjvF70vFz04iK0wgK0vBxFjMSufdmTzFBMgmyzYllfg15aitHTi9HahtHZrbxPIhFF0GRmoJcUYamsQC8tVga1C039PLU9pEQ4ndh2bMNSvQ6jswujrQOjtxc56UOGI4qgcTnRc3OUH82aUrSCmG9O/Hw2K/bDB1S2KtNEWHT0NWuW9F5OTgbsWNatxVK+Bvuh/Rh9/RjdPaqvxseV94xpqsmazYbwuNFystHz89AK8tFzsxFe74JDwWZuGweW2hoslRXqXuntw+juxhgYQo5PIMNKXixsVoTTiZaVqfxzCvLRc3MQWZkIu31R/TP1OxLUhNk0lMTXk4V0uN7SZI3dacMxR9aXcChKcK748BWABPwTodm9clBKC6tt9VMiLhdG1CB6n02PU7PH6bpGVq6bzJy11D5UxpMf3kHT9W7OvdrA1dMtdLcOEvTPrbKJhA1uX+zg7//kRRwuKw8dqF6SFFsIZRo9V2pL3aJRUJqlTHHfwbJgREy6GvqZGPLjzXNRur4A3bo8slPGJs8jfRMMto/gyXZRsDYnLbX7vUJSSbawEXq1vz/lYPXekFKF5Tvc6meuQ2Y4V3wuFYpEaGlr59btBrKyswmHZx+Tl1XvFSxvpeuRXuZywrhS+kbXVfjSPGbSU/tmNa4tjhnHYt2yoHrCzPfRspB2L8fCjRbg6bTQekgpuXnrFs/9+Hk6OjoYGRnlox/7KDm5uUoFxtyk/Ur1zYrcWzOWt7B6uNwO9uzbxPGXLzIxoTI4Njd2cvSFcxSX5uF03RsT2/sBXddxOO3EmAZMw8Q3GcAwzVUjqAqLsjnwyNaEqfDEuI9zp26ybVctl8834ptUasSMTDd7D9STkTn3+L3SWJqiJsaskpGPqNmNHOtXxrygFjYdN1UKxPpHFFlisc4vAZexEJiQXxnwDnZAQYUKX1rq8sidiSiqRva1JOWtE0PKm2akJ93IzelFFNeA1baksynySoeyjdDVAC2Xk3LMwATy2qsIIwrVO8GVqb47fzoOZdAVmFBeO4FJqHoIHPdnh3GpSCwWLBZEViaWrEyoqkwqJMyYN0a8PWJqCaGJGDOvzzz4LgdSqgxSSSYR4XFjqVmHpapSZZxKUW+IeEx2Sl2WWo9Ee2gaWnYWWlYm1rpaZdAb93wRIIQGeuy8M+2wgSIo8nKX2goz1wvAZlPkWEE+1o11KlQwoaiBuIGDEFpM+aSl1TG1vCXXwWFHLy1GLynCunXztPaBGKMdP7emLfg+WbA3RiiAeeW48gooqVr09byZ4EoN9ZihecLBKJPj85tELwdSSiZG/UQjM2c20XSNjGzn7MqfBwgBX/i+KmpSIdKeC5WJrLgih8KybLYfqqazeYCLx5s4+eJNmm/0MDkemNV82DBM7lzt4nt/cYKi8hxK1+YtaQLlyXDgcM8iQZeKsAvF0ne/WTYm7gXU0JXeN/O1T2AiyE+/eZJrrzZT/2g1v/D5p/DkuJZdl8BkiKPfOsepf7tG+eYiPvpfH6ewamXeR285rIIqU67GNvPbEQ+gYjY+RxkdHaO3t5f8/Dxyc9Wzdd/Hw9ga0DAMOjs6iUajlFeUY7Val123jIwMsrOzGBwcpLi4CLfbHTvlg9ZDqwer1cKuvZuo2VDGpfONal404eff/uUoa6tLOfDIQ9gdyU21aRuNU+a3qe/nlW7Hle4Vm81CVrZXrf9MME1JR1sfI0PjFJcuba4xH+wOGw8fqOfZ771GS1M30UiUW9db1M+NFgzDQAhBxdpitu2sRdcXF3WzXCw59EkAUrdA5RZFfDSeTrpzR8PQelUROBX1iOJq5QtjtZOWvi1ORPjHlX/MSA9yqEtlTjINxK4PKHPfpWxixOtXuh7unFEEDUAkiOxpUmoaM7YYEEIpb3LXsGRpW5y8cmUhNh5Cjg/CYHuSfJgcRl55CfruIsrroaAcXJlKyRM/ljhZFVCpzsf6kcPdiqQZ64ecEsSaujcdURNHeoYHkU4+3If6pCKtbhYlH13tOqWx7JoGVuuizrlaA8XM/XRvs5bNWIdFts9skPFnLRyc33fHP6Fiis0HY8G9mnB57GTmuJPqqikI+EKMDk4mVMcrDSkl0pQM9Y0TDs5M1NjsFrLzvQ/8pE1KycRYgGjkwcxOlZopyu11ULu1jLUbijn43nrOHW3g6DOXabjSSWAyNOPx0ajJ5ZN3eeOnN/jg/7Mfm33xUwmb3UpWnhuhiRlJofERP/6JdzJdTIckEjIITgRxeOxYHfOHn0kJIX8E/3iQsD+yYt5J0bDBcNcY44OTjHSPE5icI/PLO3gH72BRiEajPPPMs3zly1/jM5/5NJ/45C9hWYJaebXQ29vHf/mtz+Gb9PGXf/lNysqX500lhGDLlnr+23//fZqamtm1ayelS83s+iZFfP5VsbaIpz90kLtN3YyOTCRUNV//0r8wOjrBoSPbyM7JQLfoTCXupZREowbBQJjhoTG6Ogao3VhBbt7smVDn27yUU6Nephy3UiG2DoeNynXFOOxWfFFDqayu3eXUiWu8+wP7cDrt89Z1sVEOADUbyti6fT0drX1Eowbtrb2cO3WTjrY+FXhht7Bn/2YKi++9wnfpT3ycXHBmIDY/ggwHoPVKkqwxo4pgGO1DNp5RsjVnpnK0lyiFSySkVC2RgFo0hQNqQSSlSne9nN0CIdThWUWQV66IIClV7GnnrfSUu7oVUboBHPNLCec+ZdylvRLx0BPICz9Ryp24O3vID+3Xla+P06uIGodHSRlNQ5FW4YD6Xrw9IqHk8QsxUn0HDzBSzUVN0mJmAdCS/3tAFiXJATG+4Jw7nChBgjDTAlWf89h7ilAQ8/TzMDbInDRhNIwc6WNVAmQfMFhjKgurVSccmk6U+MaDDPaMJUxyV6Mfw8EoA91js3qmOFw2ispzViwt4mr1qjRhuF8Z0z3ISCrYJDaHhTVVeRSuyWLbgWpe/Nfz/PT/nmegZ2zGhvJNBHnjJzc49N4tFJUt3mzb5rBQXJGLpgmMmYiaUT9D/RNIU6rdtXeQIDNvv9HC0W+d47F/t5tNj1TdtzHVleFgzwfrcWU4KNtUSOHad8LU3sE7WCn4fD5OnTxFS0sLExMT97s6CcQzRDY23uHK5Su43W6i0Zk3VxYDIQRut5v3v/99mKaJrusPxnzxPsDusPHUex/m1vUWnnvmdQL+EIZhcvPaXf7k89/h6Avn2XewnoqqYjIyPViteoKcGR2ZoLtzgIabbTTcbEMIwX//4q+Qk5s549IiPs8P+EMEAiHCoQihUIRwKEwoFCEUDDM+5qOvZygxF5BS0tM1yNmTN8nK9mCz27Dbrdjs1sRvp9OeCNNaaD9quk791mpK1uRzp6EDgMH+Uf76fz/DxLiPXXs3kpObiW7RMaIGwWAYvy+IbzJARqabqppSrNY5zNVngdfr5vBj23ntlYuMDI0zODDK8VcuMjGuEg7l5Wex58BmnM57H3a2LGo2sfOamY/Y/i5lynX3UiykKNabRkSRJJPDscVnvPHi5kCzTJVX6tm0uxCl65FdtxXxgVTqlNTTenKgsCrpFL4MJJQ85ZsRQkNefSXdtFhtbamf0T7SDdimGOpOK/ztOWC9VaC61gA5gZQjIANIDAQ64ERo+SA8iciiBwdBpNEFCIReCsw1UEmQw0izFymTi20hrAi9ElhCRrXVgBGF/g7lFeDNnr3BwyHlZ/WA9chKI26qVlFTiM1hnZGoCfjDdLUMEglH02S3K4nxER89bUOz7pi4MxwUl+csauE+V1pxKc1ZQ3yWinjmiv7OUcKBB5uoiSPVy8Zqs1BZW8jHPn2EzFw3//yNYwz1jU87RpqSjqYBWm/3UliahdAX94zYHVbKqwuwWPQZPYnCgQitt3vZ89iGJSl23qqIhg2aL3bRdKGTPR+q5369MIQQ6FaNzY+so25/JZquLdv35kHEYlLI3+tFZWrAzmqaRi8VC2m7t9JCfKH3ykKveWhomKtXr2GswCbtSvdFNBrl5o0b9PcPsHbtynl2qLmIjq4vL7x5JVUXCylvKWXOVY6UkqLiXP79r3+AYCDEqy9dwDcZwDQl/X0jvPTcaY6/cpHMLA9erwvdmiQuJsb8BPxBolEDwzBYU16IYcyt7g0GQvztN5/l4tkGRdKEI4RTfoeCYUaGJxLtYJqSU69f49aNVuwOGzabFbvdgtWWJGtqN1bwqf/wPgqLFkbgq/aT1Gwo48hTO+nuGkxcc+Ptdr76hX+mtKyArGwvFotGNGoQCkUSBNPhx7bzmd/5GJlZixNdCCHQLRpbttdQW1fOmTduEAlHabjZhmGYaJpgw6ZKNmyqVFmM7/GYtezZT8J9PbMAsf3dkF2sFDSjvSq9byojkthtn6tAlaqQzEJl7LuM9lDZXHRFwnhzVJrsRD1SzpdfDlmFiWOWBSEQUiJ1qyJr3FnIhlPQfkOFM00NoZALkMZrulLeTE3X+A7eNIgrTaQ5gDRbQYZQ6pSYCkvogBfB8lRdqwI5gTS7AQ2hZYKYj1GWSBkFwiDDQAgpbQhtaUbHqwZPJtrmfVBUyawV849jnnhm9s/fQtB1jYraArJy3UyOBaZ9bhgmTTe68Y0FV4WokRIGusfoahmaka8WmqBsXT7ZeQt/RoRQ2axmG9ajYYNwOLria91QIEJXyyDh8PJ3Ge8lUhU2GTkunvroTrpbh/jxd87MSN5Njgdou9PPriO1CG1x4Um6Rae8Op+MbJdS7UxBJBzl9qUO/JOhtzVRM3WB4B8P0nGjFyNikDqfmvq9hfTFUhb3U4/RdIGWssm1It5gCyhrNcqbrfxIJMLk5CR+v59IRIWO6bqO3W7D5XLhcrnQdT3x/dTzxNUH8c+0OUzuk4sgM/Gdubwl4p9LKQkEAoyPjxMMhgCJw+4gIzMD55QMmamhCvGQuannmFrn+Hdmu67Uz1P7xDAMAoEAPp+PUCiUWPTYrDZcbjcejzuxIJ/JZ2Oh7TZb+4FIZJBZzcVV6nl9Pj8+3yShUBjTNNA0DavVitPpxO12Y7XO7C2S2m4y5v9y69Yturq6FPkf+9tMmfJm6p+pZUajUfx+Pz6fj3A4jGlKdE3DZrfj8bhxuVwLujfj/x4fH+fSpcsEg0FVX9PEMMwZ37WzlTu9vxZ2XXMhXqZhGExOTjI5OUk4HEEIgd1uJyPDi9PpnPdaZ3o+otEoExMT+CZ9RKJRNE3D4bDj9WbgdC4+A+xcEEKABtW1Zfyn3/15ikpy+ckPT9LXMxwjYEz8viB+X5CeecqxWPR5sxdGIwZXLtzhtVcuLnhcDfhDBPwzh0cLTTAx7ucjH39iQWWlwu1x8ZGPP0Fv9xBHXzjH5GRA3XNjPsbHWmY8RtM1xsd8i34npKK4JJeHD27hysU7CQUTgNPlYN+hLWTnLD/V/VKwIrOfBFnjyoQN+xBF66D9BrK7UYX+hIOxkCYzSdbEdzk1LZaa0KqULdlFiMIqKF4HGfmsyPQ5Iw+Ka5QXztQBweZAlG1Uv5d/JoU4WaPpkF+O8OZB+SZk2w3ob1Hqomgk1h7xNol54whBIr2dzQWZ+ZCzBlFSowilhfjTaDrYXUkVj0Clr1vqACIE2JyxcLQYbK5p5rHvYD4EFeEhA6DlIbRCBDbAUMoaofr2wdthsoFwooil+YhCASIHzZKBcgIbwzQaeeBCh+KpQnOKFDE8G+wuRE4h2N4GBKmA/JIs1tYV0dU6NE1pIk1J6+1eetqHyS7wrqjAT0pJNGJw61I7o0OTM37HYtWpfagMd4ZjweUKIXA4Zzc4DAUj+MYCKx7ONdw/QVtj/5xpxh9kxBdcmTluDj5dz4nnrzPQPZ1MCYeiDPdNKJk6C38fxHfOymsKKFmby0Dv9PAq05S03OqlraGPzL1VwNvPpyaxqDbV8xENG/Q2D9HV0I9pSEK+MJMjgfRJuBDYnBas9lnk3yJZdjSkyjRNidDUM2a1W5Rv0Ay+N1x8gGEAACAASURBVFJKomGDkD8yTf2rWTRlDq3NvvgxDUnQF0IgsLttaLrANCSRUBQjYiClIn6sNgsWm46cpc8Tk3GpyNZIOIppzK5IFprA7rKhWxduAql8HqK0trZx7NVjnDp9hubmZkZHRjEME5fbRWFBAevWVbFl6xb27NnN+vU1aR4iUkpCoRDHXztBU3MzTqeTRx89QvkcXh6dnZ288sqr+Hw+1q2r4vDhQzgcM495mq5hGAYXL17iuR8/z+kzZ+ju6gagpKSEPQ/v5r3vfZrNmzdjtyffYZFIhKNHX+VucwulpSUcefQRvF5vos6GYXDmzFmuXrmKBGqqqzl46CB2uy0xNoRCIY4de42Wuy2UlZdz5MhhXC5lUB0Mhmhva+P8hYtcuniJhoZGent7CQSC2GxWcvNyWV9Tw/79+zj8yGGKigrRtGTfxImnE8dfp7m5GYfTyaFDB6mqWqv6c44+7O7u4cUXX8TvD1BaUsITTzyOy7184+zZEF/QDw0Nc/LkSY6/doKbN2/R399PKBTCZrORk5NDeUU5mzdtYsfO7Wzfvg2PxzOtjMnJSfr6+unq6qK9vZ3nn/sJQ0PDGIbByTdOYtF1tClKE4uus//AfjZt2ghMJ+R8Ph9NTc2cP3eeS5ev0HSniYHBQcKhMA6ng8KCAuo21nH48EH27dtLdnZ2WjnxsqLRKENDQ3R399DZ2cWtW7d4/fU3MAyD4eFh/ukf/5ncKYktBJCXn8973vOutOtNLbex8Q6vv/4GwWB6ogIhBMXFxTz5xOO4Pe4FE8+madLX18drr53gtdeOc/vWbYaGhtB1naKiIrZt38YTTzzGzp078Hq9M45z0WiUs2fOcu36DYqKijjyyGGCoSBHj77Kyy8f5fbt24yNjWO32SgpLWHnzh28+93vYsuWeux2+4qSNZoGletK+LXPfphdezfx0vOnuXS+kf7eYcKhCNGoEZtnJEkl3aJjsei4PU4qq4rZf3grRSV5c8/ZhMDlcZCV7VkRDzMhwON1oS0yK2R8blBRVcx/+p2fp2JtMS//5Ayd7f2EgmEMw0zMq4SmlOAWi47DYScr2zMjkblQ2OxW9h/awjP/eozW5u7E30vL8tn5cB22JYRUrQRWbJtKxDxrpG5VprxZhYjqnTA+CKO9ylw3MKF8WKQEixUsNpVtyZMD3lzwZIMrQ5EK2gpm9bDaEVseg6pt01/kmq6UKkJbOpExE4QSpUqJCq8o24woqlYkzVi/8u6ZHFEhUEYkSVbZnAh3piKtvLlKVeT0qs/m2FlJOTHkrkEc+njSLBkUseJcIhvoyUHs+RBEUgZS3aoMot/BwiEDIP2ADU1bAyKL+Kz5gV5+CC+aXhf790ImPCmEjgjCbGmE7hOEEEirDVG1ORF6OHVyk4DdgdhyUBGfbwNk5rjYvKuS88caCfimG4MO9U1w8cQdaupLsTlW5qUVb/OxoUkuHm9KZPqZiuw8Dxu2l2FzLPy1pWka3mzXrLtJ0YhJb8cI0bCxqHJng5ooSlob++i8O/Ag3faLRnxHr6Qyl+x874xEjTQloWBELZKXgJwCL3Xby7l5oZ3IDIqd/u5Rzr7awPqtpTjdb92UpHMh5I/QeLqN1qs99N0dovvOAMNd4xiGyYt/dYbTP7ie9n2b08rBjz3E9ndviBlNToFQYWV3zg5y60QLXY0DBCaC2F02iqvz2LC/kqptpTi99mmLGNOQ3Dh+l2PfPk9wyvhQuqGAp3/jANlFs28mDbSP8OyfHEPTNd79H/eTkefmztl2Gk61MdCunkN3tpPyTUVsOlhFSW0+Fps+bdEIEAlG6bzVx+2TrXTc7GNi2E80PHOIiNNr572/eZCq7aXztnf8HJFIlDfeeIMv/+lXOXnyFD6fL2V3XSkc4mS21+vh5z78c3z+8/+D/Py8tLL8fj//8I//xPf/7QcUFORTUlLCmjWlM4Z2SAmNjXf4g//5h/T0dPPBD36QHTt2zErUmKbk1VeP8Y//8E9cuXo1kS3PNE1u3brFiROv8/JLr/Bbv/2fede7nsJuV89QJBLlJ8//lG9969vU129mfW0NGzZsSJQ7OTnJt/7u7/mnf/oXJJJHjxxhy9Z6CgqSc76xsTG+9tVv8MYbb/Cxj32UffsexuVyYZomx187zhe/9Mdcv3aD8XEVNpmquFHfOcH3v/8Dnn7v0/z2b/8XamqqE9+L98HpM2f46le+jqZp/O7vfY7f+I3/mLiGmfosGo3y4osv8Xu/+/v4/X4+8Ylf5Mijj8zT20tHnGBpbW3jG1//33z/+8/Q398/7TpM04QTEqvVxkMPbeWrX/sy27dvS7uvfT4ff/Znf86zz/yQwcEhRkZGmJiYIBJR78Mf/vDHPPfcT6YtU+x2B1/44h9SV7dh2j0VDof57ne/xzf/7C9oamrG7/cn6hbvi6vGVV555Sj/9r3v8wsf/3k+/elfp6ioMO3Zl1Jy4/oNPv/5/0VzczPDw8OMjo7h96vU0T09vXzhC1+cYT4geOihrezd+/CMRI1pmly6dJk/+J//i6GhIUwzXcmyb/9edu/eidszf2hVnGC8evUa3/j6/+GFF15keHg4rS9u327g+PETPPvMs/zSJ36RT33qExQVFU0b5yKRCD/60XP8+Z//JbW163E6HPz0hRf47r/+W6JMUO/6q1ev8erRY7zw0xf53O/8Nu9+91PYbLaVVdYAWdkejjy5kx176uho66OpoYO7TV309wwzMeHHMAysNgsut5O8vExKy/JZW11KaVkBhUU5sZTXs8PpsvPrn/0wP/+pd81twbGIenu8zgWHPU09VtOgfG0xv/LpD/LEe/Zw81oLTQ3tDPSN4I+peJwuOzm5GRSV5FGxtoj1dRW4PUuzV4i3c1llEbV15bS39GCaEotFZ9vOWsori+7bQm1l9cQxciJB2HhzVchRcTXCjKlHUg1UUxUkmgoDSRa1krF+KOLDM/sNs1rtnzbBsDkhpxSyS1RWq1SFUbwWqe2R4l8jVGELO6ndBYVr563PQusvLTbIm3kH6IEmGO4zpkvwDCCqyA7hYKbWm0u6OhMW//2Zx+DZJLgKGgj3jN9dXDmzQE53k1+o7H6p44QQAhVuNqVcaSq1m2nG0rFbwZO1rHO9mWCxWnjoQDUF/3SOtsa+aZ+HAmHOvHybg0/XU1lbOG2Cs1QYUZNrZ1ppuNwxowpF0wRVdcXUbC5dlBRa0wRZuW7sTiv+GTIYGYZB841u/L7QihA1AP6JIGdfaWBihvCxNyN0XcNq02ceOwTolqWnqrQ7rOw6Usurz1yhr3Nk2uehYIQ3fnKdhx+vY/OuilnVGm9l+Eb8nPzuFdqu9RKNGIT8aldRSsn4oI/QFMLE7rIRGA/NOtc2IibnfnyTk9+9ynDXGJquFmyRYJRrrzZx/sc3OfLJnRz8+W04vdMn90bEwDcWxDcSIBKOMjnsJ+QLY0RNIvN4MoV8Ye5e6iIcjFK9q4y+u8Oc+/ENghNhNIuGETWIhgwuv9jIpRcaePrT+9n8SPU0JUw4EOHCc7d46a/P0N86jN1tw+6yYURNfCMBApMhpJQ4PXayi7zYndZ0O8AFoLW1hT/+0p/yyitHcTqd7D+wj507dpBfkI80JQMDAzTeucOdxjuMjo5RVrYGr3dm1UA0EiEUCsVCTuYKd1eL+nA4TCgUJhKNMBfb23L3Ll//2jcYGRnl4IH9bNu2jczMTPr6+njjjZNcvXqNM2fO8oU/+hIFBQXs2bM7FopjoWpdFVJK2tvbGRwcSit3YGCQhobGRH1bWlrp6elNI2r6+wfo6uoiElGpmVPTKFttVnq6exBCsLl+Mxs31rF2bSUZ3gwmJie4fOkKJ0+eor9/gO/+63cpLCjgd373c2nt53Q6OXBgP9/59j/S2trKKy8f5SMf+TnKy8tnbY/x8XGOvXqM4eFhsnOyOXT4UKJeq4WJiUn+7m+/xbe+9W0CgQC1tevZt28vFZUV2Kw2xsbGaGlt5fat23R1dZOTm0NhYcGMc7dQKITFYqGgIJ/8/Dy6urrp7OwEYM2aUgqLiqYdZ7fZyM/Pm3Fc1DQNXdPp6urG5XKycWMdGzfWUVZehsvpYmhoiLNnz3Hu3Hna29v5m7/5WyrKy/jkpz6BbYqKOBKNEo1G8Xg8eDweCgpCNDQ04Pf7cTqd1Naux+5wpG3LCWD9+vXTykqt3/r1NXzsYx+lp7eXsVgq8mvXrhMMBomEF5ahLtXc+A/+4A/56U9eAGDjxjr27ttLeVkZkWiEhtsNnD59hubmu3z1K18nFAzym5/5DbKzs9PnMlKpakKhEI2Njfzpl7/C5UuX8Xi8fOhDH2RDXS12u52O9g5ee+0EDQ0NnDt3nq985ausW1fFpk0bV/Q9FS9L1zWyc7xk53jZVL82EQJlSpkIVBFCKL+wmNIktR5z1UnXNdbXzf5srUT9F3+MxO1xsmlLFbUbK4hGDAwz6SsoNIGuCTRdx2LRFhQeOR8C/mDMi0f9PzPLw75DW/B4799m7eoEfotUizMBuhZP+HJf8EBM7FLbRIhVCxtajWt9INrvTYb07EfqR8rYQlGivFvSZo466Y/j1AxR8Z84NEBX4RoQI/HiB0Rj/7bEfkdR37IgpUj5m4ydV0+8pJJEiBH7SX1LCsC6oiEiSZLGTKmndVbZfXrdLUi59EXitHLHR5BtN5EDnRAOI5xuKKpElNeC07NipMSDikQ4SnU+Ow7X0N06RGSKx4qUcOdaF6/96CqFpYdwepancojfb/1do7z0vQuMDMwc9uTy2Hn4yTqyFuVPI5BIMnM9ZOd7ZyzbNCTNN3robB4gM0dlGlxqH8fVNLcvdXDheOOsu/tvFsT7ZnI8yMSIf8YJs67reDKdaJbFv88SMfibS9iydy1HfzA23VRYQnvTAD/+9mkKy7IoKMl6yz+HU+HJcfPkrz6Mfzykwg+vdvPTPz9FJBjl8Me3s2FvZZq5tqYLCtbmoM8kOZeSjhu9dDcO4Mp08MgndlBQmYMQ0HNnkEsvNjLQNszRb52juDqPzY+sSyPHNF2w+ZF1VGwpJjgRYmLIz4t/dZorL99Z2C5s7CuTw36OffsCE8N+Smvzqd1bQVaBl1AgQsulLq4evcPdS128/DdnKVqXS2FVbjIMTELr1R5++uen6L07xMaDVez/8BbyK3KIhqM0n+/k2D9eoL9lmJL1+Xzk9x+nsCoHV9bCd1pVqMkpzp07hxCCn/vwz/K5z/0WJSXFCY+RSCSC3x+gs7OTWzdvsXPXzlnVHquBuJLBME1+8zc/zS98/GPk5eVhsVgIh8PcudPEl774Jzz77A+5cuUq3/72P1BbW0tOTja6riulgNPJxMQk7e0dGIaBxWKJldtDW1s7RUVFBAIBhoeHaWpqpr5+c8KLp72tnZGRUbwZXtatq0qEfAkh2LbtIT772c/g8XrZsWMb+fn5OBwOdF3HMAyGhob5zrf/gS9/5auMDI/w0ksv85GPfpgtW+oTZQDU19eza9cO2tvbuXr1GpcuXqa0tHRaNqD4Qr2pqZkLFy5imiabN29i+/ZtyzalnQ/t7e08//xPmZiYYNv2bXzpS3/Etm0P4XA4EEJgGAbBYIihoSGuX7tOZlYmBQWF08rxeDz85m/+Br/6q7+MlGBEo3zzm3/BV77yNaSUfOpTn+RT/+6T09JzCyHIyPBOC/lQ3iQWjjz6CJ/7nd+isqKCLVu3kJ2dhd1uR9M0otEoXV1dfO2r3+Dv//47DA4M8vzzP+Xpp99DSUpabCFU2uy/+us/T/h2dHR08Mv//le5efMW5eVl/J8/+8Y0Ek0AFquVnJyZswLGy12/voZojAi6du0G/+FXf427d+8uqh/Gxsb5u7/7Fi+99DIA7//A+/jsZz/Dhg2KVJFS4vP5OHnyFF/8wh9z7tx5vvWt71C7YQM/+7MfSvMOSkIyNjbOieOvs2VLPb/zu7/NgQMH8HpViE0wGOTChYv8t//6Pzh9+gyXL13h1VePsX59zYqqauJILc9itWCxrswS/kF9n6bWy2q1YF2h650JSpFlcvXiHZoaOhLzjKrqUrZsr0HXl7/WWCrevg597+AdrDr8SKMbKf3w/7P33lFyHfe956du59w9PTnnGcwAGGQQAEkEBjBKDLKsQFnBek96si0H2d539uyePT72s5+8z372s+Swayt6RZGURJOiGUAQiQgkkeNgZjA5x57pHO/dP6q7JyNxQFKyvucQPey+t27VTVX1re/v+yOBNBBOASHUZGuaXMmEs+WmsyLJQYUck2YyRM2kP2NIQkOHEGYQHoSSg4YJkWVsUmipHiCGUMrQtCk0dQqEAUUpAuFCUyfR1FEghRBuhK4YMDNLymho6gSaOpCuL+nfTCj6OuAOrFBp06ipHsCAoq8BlmGvtTBqqhNIoegqQdx6WuAlEZxBffc1tNE+hN0NeiPa5DBafxuKbxSxYQ8Yb94b5RcZNoeZnY+v5dShdvo6xhb9Hg7F2Pf8aWqaith6/6q02uLWO7DMxCswE+GN505x9mjnkpkJhCKoW1vK5l31GIy3PujOyXdQVJ5Dd+vIkiqvsaFpjr52marGwlvyv5mLjMfN6ICPV374LsO9Uzfe6TaRmZSkkqocPNxBs8xkPMWVU734JpYm0Mw2IwWlbpT3cWy318aeJ9Zx4Z1uRvsXq2oSsSRHX7tEfombJ7+8g5w8x7LeJbeDufeEqmqoSRW9cWmD0w8DRoueqnUlkt9XVVRV1i+VSFHSmE/TPVUI3cJJ2tJlacD0aICajaU8+Ue7qVpfgiFt1ByPxCmuz+Nn3zzA1JCfK0e7qb+rApN1/gTGaDHgLXEBMizLXXiLflVpX5mRzgm2fHw1D39tO3kVHnR6BU3T2PBwI/YcCwe/f4qei8P0XhohryIHJZ1VLBlLcvlwFyNdk+SVe3j4a9up3VgqyUINShvzSSZS/Pxv32ZmLEgyqeLItWdXm2+qippGX18/gUAQq9Wa9UeZO+k3Go3YbDZyc72sXbsm67HyQd4zOp2O3bt28Ruf/xzFxUXz6tbSspbf+u3/wqXLl2m90srhQ4dpbW1l+/ZtKIpCcXExBQUFdHV10nmtk2QiiU6nI5lM0tbWjt/vZ/v2bUSjUd577yQdHR0k0waqqqrS29uH3z9DUVERVVVV88JpXC4Xn//Cbyybvae0tIRPffqTHHn7bd7ct5++vn76+/tZs2Y1MHudPB43ex/ay5tv7mdqaoo397/Frt27cLkWh/EnEgneffc9+vr6MZvN7Nx5LyVpsuFOXhOfz8fQ0BCKorB2zWo2btyQ9fvJwGKx4PG4sx47S5EqAG63C5DPVjKZxOGYfbacTgdFRYWLiJqlypmLkpISvvrV/4xer190XKPRSG1tLZ//wm/w9ttHuXz5Cm1tbUxOTc4jajLbzlVUxWLRLLlhMBjIy8ujqKjwluqWIZPmhkV5vTnolwrZXAaZ/vDixYv8/OVXiIQjbNi4gW/8we+xfgFRZzabefDBB4lGovzhH/5vDA4O8qMfPcvdO7ZTWla67DE8Hjdf+9pXefjhhzGbZ8lYo9HI9u3b+PSnf52LFy8RDoc5dfIUX1hCkfSLDE3TZhPhKLpbi/C4w8gutKaSUgHP7T/vgZkQRw6cxT8TAsBkMrDt3rXkFazQPOM28Ss32F/hV7hT0FQgQ87MDbXJ/K1nVkmz1OqnJCW0VC+aOkNWSaLFZPao1DW0VB+QWCCOjqCpPjR1CE0dlwSROoma6kl/NwBEQQuhqQNp0kadsyAqEMKIEDay6bS1MGgh0O6QSkCYARU0H5rqQyqK5mcZkN/5QPMBqfQ+KwENbaQHbWoEZevDKHs/h7L3GZQHP4uyegdabyvMTKzQsT7aEEIgFEFDSyk7H1+LxbbEYEODga4JfvR3B7lwootELJkdLN0M5m4bnImw/4UzvPLDdwn6lw4VcuXYuO+p9RRV5GTreCtwuq3UrC7OTkgXIhZJcPjl85w+0nHbbdE0jfGhaf7tn4/x7v5Wkok7q6bxjQV547nTnHn7GpOjAZKJ1Lz4/veT+SCzv5rS6GwdZv9PzxDyR5fc1p1jo6qh8LZTVmZk2mvuqmbHQ82YLEtnE/P7wrz0veO88A9HGOyZzIb+3E47554jLe0zEo8mGemb4sQbV3jzJ2eIhhf7M30YyEx+hSKz1ywkAmSktEiLdEX2v+sRBmabie2faKF2cxkmqyGdtUlgtpto3llNYU0uakplvNdHdEG4YLY+6bKFcvvhz95SN/d+dgOFNV70Rh2KTkHRKbjy7azf24DNYyEeSTDaNUUqOfs8RUNxRrsnUZMqeRUeSurzUDLhd0KGflWsKcLusRD2Rxnv9aGpt07smUwmdDodsViM7q5ugsHgvPtt7rnIKDw+SJJGCLBaLdx3327y8/MW1UlRFFavbmb79m3odDoGBgY5e/YcyaRUSXpzcqisrCCRSNLZ2Uk87YWSSCS4eOEiqqrS2NjApk0bs2ElwaCcwMRiMXp6eojF4uTn51NaWjJ7T6SPbzQa552XhfdOYWEhjY3SVyUUDuH3Bxa1Ua/Xs3XrFlatWkUymeT4seN0dXUtKd6a9k1z8MAhIpEIRUWF7Nm9e0WNXZeDXq/HaDSiqipDQ8OMjY7NC29beE2WC89Y6hwth6XO6XJESOZazCUSF/5XU11NeUU5QghmZvyEw5HrHm/JOt1i3ZYq+3YRj8c5fPgI/f0DGAwGHtr7IKuampa8/0wmI/fcezebNm8E4OyZs5w9dw5VVZfsT4QQrFm7hl27d2ZJmrnlGY3Sd8jlcqWNjMcWnb9faGia9DvtOgND7SviX7Pi8E/ClSMQXXpB6UbIqKGvXOrm1LutJNP9TVFpHtvvXYvZ/OGSbr9S1HxAmJulIBtMyM1NOua9PLRb2/dXSEOkw80UZfYcZjJbqBqaktlsBc+psCN0jZkE3GlypR2EFUXXuIBoUFhE1ggTQrhByUFmhDLLkbGWSKf5HkJTRxFKDgjvgvdnHE2LoOiqAEWqVbQZtFQCoStECK9U26R60VQfQikETLPxxcKN0Dll3TUfarJt5c7LvDZmjC/MUh2UCoI6BUoeizNMJbIkjhAeYAVl5rEIwuZElNVJ82+QJuQVjWgdZyEhJ26ZZ/GX/dmzOcw8+MmNXD3bx5kj1xYpXdSUypVTvfw/f/rvfOIr97JlT0PatHd+OfPD6WaRTKqMDfjY9/xpXvnhu4wN+pa0YjAY9dx1fyM7HmrGYLy97spg1LFuew2v//gkYwPTS24z1DvJ//e3B9DpFTbcU4vFamKhc9KSbdEgFkvQ2z7Gy987wYEXzxFchtRYSQT9EV579j1GB6ZpaCmlZXs1q7dUUljmwe60ZBUhS2FhyMBCaBpEw3HaLwzw3N8f5tLJniV9g3R6hYZ1pRRVet/34prTY+GxZ7bSdWWYC+90LWlO7BsP8uJ3jtHbPsrDn91C86YKnDm2tCT55o+VIaEioRj+6TD9HeNcOtnD5ZM9dLeO0Li+jB0PN2O2/vKsiGYgEOSUuKhsKV6kGtI0DYvDhCvfjhCCSCB2x8L3FJ2grKmAwuqceSRfJvzSkWvD6rIQmAwT9kfnZaBTU2rWeNpg0s/LKpJ5RvVGnVToqFo6jfkt1k9RWNuyhoKCfHp7+/jBD34IAp544mNUVVVhs9nmqRM+nP5A4PV6qa6uXja8x263s7q5CYvFQiQSob2tnUhEKiHcHjdV1ZUADAwM4vfP4HDYmZ6eoa29HaPRyKqmVRgNBgwGA+1t7UxPT5OT4yEYDNLV1Y0Qgtq6Wuz2+QqSue/KuZ8LiS6Hwy5DqVSVRDw+L6wxU0Z5eTk7d+3kzJmzdHV1c+zoMZqbm7KhJZlyL1+5wsVLlxBCsPWurdQ31H0g16W4uIjm1U0MDQ1x4sQ7/Omf/jnPfO4ztLS04PG45ylgPoz7ZOG1WHhdABSdDofdgRACVU2lU9D/4oSY+mf8XL50hVgsRm5uLuvWt2TTZS8Fj8fD5s2beO3V1/H5fJw7d569ex9cUgVjMBhobm4iL2+WDJ0LIQQ2ux172vA4FosRi8kxQFbtMde0h/n3t4SW/l6b/XPRdtkflt1u1kpgzjbyxzmHX+q4S5eZ/T4eQeu/hCiogeJ6NJTF+y77tyxv4TdLtmHh77MpCpffTlPBN4Q20IqoXAcmm2zfTc6TM+fCN+nnlRffZnhgHJBjz607mqlfVf6Bk/AL8SuiZoVwMyanyWiCoZM9xANRSrfXYHbfgjmRBtPd40xeHaVgfRn2Itcv1Iv0w4Yu14tp591oIel6jwDN42XwZB/RUJKyu2sxe1bOLEq+XGHuIyaEPv1yESD0gGHRPvNhROgqWETiCBA6I5oWBG0aTQumiYu5s2SBEE4QaRWC4kFLzYDQIZQCwCpfdmKEWdUPINKp5RHMGkvpuf110xtDnisFIXLQGEXT/AgtKOs+j6QMgxYAjJKcWjFBoEA4vdIAPTQj03ULAWoKzT8FFjuYLdJgON1ZaPzykjVCSG+X0uo8PvGf72Vi2E9P2+iid1wqqXL1bD//+CevcO54J3c/vJq6NcXYXRb0Rj06ncj2pjIjh5xgTY35ufheD4deOs+Fd7qlkmYJkkbRCRrXl/LxL24np+D2UtcLIUCBmuYi1myp4tDI+cU+KEivmqtn+/mH/+sVHvi1DezY20xhRQ4mswF9erVeSw+C1JRKMpEiGkkw3DvJmbevceSVC1y7NDQvY5XBqEfRiWWzWL0faMjU2CP9U4wN+Dh5qI2cfAc1TcU0tJRS2VhISXUuOXl2jGYDeoMOnU6R4SMLxj+aqpJKyjaFgzH6OsY4/XYHR1+9TF/HKIllJuuePAf3PLoGh+v2sixkkLmmVasK+bWv3sv0RJDe9rElSaSQP8rxfVdoOz9A8+ZK1t9dQ+3qYgrLPFhsJqnKmOPX+wxxZQAAIABJREFUoqpSMZNKqURCcaYnAowNzTDSO0VP+yhdV4YZ6ZsiMB0hHkuCYNn2/lJAgCvPhiNHXrP56hwBQqAzSJmMtswK84pUQxHklrkxmJdWUCmKQJf2PVKT6rxuwGg24Mqzg4CZ0QCBqbDMUJVxO0upTA3OEPbHMFoMaeLp1uqnKAqbN2/iqaee5Hvf+wG9vX381f/4n7z80ivsuW8Xu3fvYv36dXi9XgyGpT3VPgg4nU7cHveSE4mMgqO4pASLxUI4HGZwaIh4PAY4ZNhLTQ0Wi5nx8XFGRkYpLi5moL+fgYFBbDYb9XV1gIbXm8PAwCDDw8NUVVUSCATo7ulBURRWNTbOCweB2fFwLBbD7/czMjLK8PBwWq0RJh6PE41EOH3qDKlUCp1OWdYy2WIx88AD9/HjZ5+jt7eXN/e/xVNPP0lx8WxoTjQa4/jxEwwPDeN0OtmzZ3c2zfSdRlFRMc8881m6Orvo7Oziueee5+jRY+zYsY377r+Pbdu2UlJSOo84+CDvlQw5E41GmZ6eYXh4mNGRUfyBAJFImHg8QTAQ4Nq1a9kQ3jv13N8pzPj9DAwMoGkaHo+HoqIiFLG8p4jBYKCivByTyUQwGKS3ty+dOn4xUWM0GigrK1vkizQXGVUdyExWqppOFBOehqkhCE1LQsHikIlZbDnpNXsNxrplNmRnrtw24pfb5VWC1SnffZoKwx0yO7DVCZODMmOwzQ15FWC2z16zVDKdWXgEYiG5j8MLuWVoRqu0SQCZhXmsSya40TSY6IN4RB67oAbMdohHYbwHbbwXxvvQVBWhpuT42OKE8tWy/NFOGXaUjEN4BnLL5aLyeI/MOFxYI5PpyBMEwQmYGJD1M1nBWwbOXLSMb6dvWGaM9hbDzDgEJuVxcorBU4ym08s6z4zBZD9a7wXwj0PHu7I8oUBhzWzbllkwlJdAI+AP8/Ofvc2BN04RT/sylpTl88jHtuNw3lkz8pvBr4iaFUDmBgiPB4jNRHBV5s5KcecgEY5z7ZUL+Ad85NQV3BJRk0ok6TnYRutPTrPpa7upfWT1orj0X2F5KIUFWD7+6LwJYcwfofOv9jPZPoq3vmBFiRqY2xlrLNfvXe/FL++rzCOqLfjUIYQ0SENbaiKogLAgZ2QCqU5REJiZTZ0tjYTRErIjmNWuzrLfH2SHLWwIxYWmjqGpkwidCy1LFqky7Ik4QvGSyUK1YgMeqwNSKdSjLyOKq6UfTWgGrb8dbC60vnYY7AQEePIQJbXMzRr1ywYhBHqDwoZ7a/nEV+/hh3+9n9F+36L7WFU1xganee1H7/Hu/lbK6wqoaS6itDoXd65dqmA0iITjTI7M0Ns+RueVIQa7JvBPh5dN6ywUQXldPr/+tV00rCvLhnPcLlxeG3ueXMflkz2MLOGDAnKC19cxyo/+9gCHXz5P3dpSqlcVklfsxmw1ItKTeL8vzGi/j562EXraxxgb8BEJxec9K0aznh0PrUanExx8aWlyaEWggapphAMxwoEYQ92TnNh3BYfbijvXRm6hi8LyHPJL3Hjy7NhdFowmvZwYaRqJRIpwIIpvLMhw/xR9HWMM904xOeonHl0+44bJbGDH3ibW312bnVC/H8j7Tcfm3Q34fWF++Nf7Ge6dWvL9k0qqjA1OMzFynvfeuoon344n14G30Ikrx4bZakRRBKmUSjyaIBSIEvBF8E+HCfmjBGcihPwREvFUWu4+px7/AfIYGiwG9MuEAc7DHXz1CyEw241Z35lbgclmoP6uCs7ta2OoY4LjL5znrqfX4MqzoyZVBtvHefely0RDMRq2VlDWVDjPbPlmkZOTw9d/93fwer08//wLtLd3cP78ea5cucILz/+U9evX8djjj7J7107Kysvmmel+UDCZTMum7s7A4bBnyaRAIJCV9SuKQl1dHXa7nYmJSUaGR0ilUnR39zA2OkplZSUlpSVoqkpJSQmXLl2i7WobW7ZsZmRklPGxcaxWK7W1NVmvkszzmkgkaG/vYN++Nzl86Ag9PT3M+P3EojGSySQpNYWaUolGoySTSYzGpQm7zLlc1djIXdu20tfXx/nzFzh37jyFhYVZVdP4+DhHDr9NPB5nzZrVbN9+13W9XFYKMvTFwOOPPYper+c73/kuJ9+TGZT6+/t5/fU3aGho4IEH7+fhhx+iqWkVVqv1AyH2MtciEolw4cJF3nh9H8eOH2docIhAIEAsFieZTKKqKqlUikgkcoOMZB9dxOMxAgEZOmexmGWmr2VOb4bUtNvtmM1mgsEgfr8/rYJZ7H2kKDrsdvsif58bIhFFaz0qCZAMsRAJgDMPseERcOWDpqINtEqiw5ELiQgkkzKEx1uCaHkA7F5IJdG6z0JwShIkiRikEnK7wlrEmj3ye4CZUbTz+yTpougleRKPICpboOleNEP6fRGeRrtyRJIy4WkIB2SIk8GEcOaniZoQ2sg1SSDFwxCcQlN0kqhx5CJKVwEadJ9HC8+A3iDJE5sbbB5JnkQDiJYHoWKtPO5IhzxuIia3T8TAYEas3i3JFQSM96K1HQN3oSSkNE22VSiIlvuhtEl+Nz2MNtwhj5mIoU0OyIVWRUE48ySxg0gvFKYYGZpEp1MwGg0IAZFInOGhCQ7vP8NLLxxiYkwqrq02Mw89vo21G+re99hzJfAromaFoMZTdL91Fd+1Mbb87n0YHUt0npqcDKjJTFrum4eiU3CWeshrLsFe5Lqtgcd/VGRWCufGZWiaBjpd+nqkPnIrCLP1SYIWQdNCQAS0JJBCIwWq/zolCAQ6ZnsrhVklz+w2d1IpcyuQUkY9QvFKs2NtGqFFQGRM5uJo6rTcUuSwUI30fqHNTEBgCi0elSoagXxGUymIRdCmx7MVVarWQFG1ZPh/yWG2Gtnz5Hri0STPffsQowPTSz4riXiK0YFpxoZmOHfsWlq9oaQNQuXkWk2pMv1uSr3uJFBRBGW1eTzze/ex9f7G2zIQngu52qWwfkcNu59Yx0vfPb5kqm5IL4IFY3RcHKKrdQS9XoZQSDJCZvBQU1KhkUqmliSadHqFpo0V/PrXdtJ+YYBjr18mkvxgPE9UVSMeSzI56mdy1E9X64i8ForIqk0yn/L2ltclozpJJW+sotAbdKy7u4aPf2k77tyVJUwtNiO7n2hB0zR+/K1DDHSOLxl2BVIFFQpECQWiDHRNpP1ZZsOgtPQ/mqpl/Xt+BVDETV6vO9w13I6vkRDy/m26p4otT6zm+AsXeOu7J7l6vAdXvl2SeL0+JvunKVtVwJ4vbianePHk62aOA1BWVsrvfP232LV7J6+++hpv7tvPtWvXGBwcZHBwkKNHj3HXtq18+Te/xH3371mZVNBa9p8b13OO58ly7dApuuzCTyqZzI49FUWhsrICj8dDT08Pg4ODRCIRrl5tIxKJUt9Qj8vllOqDigpOnTpNa+tVYrEYXV3dhMNhCgsLKSktmVeHWCzO/v37+Zv/+b84deo0sVgMj8dDfn4++XV55OR4sNvtGI1GTp85w5nTZ2/YTk+Ohwfuv483Xt/H2OgYBw8c4p577sHhsKOqKhcvXuLKlVb0ej07d91LSUlptv0fBOwOO0888THWr2/hrf0HeOWVVzl//gLj4+OcOPEOZ8+e4+WXX+Ezn/4Un/r0JyksLPxA6hcMBPnJT37Kt//+H7l69SqaquH1esnPzyM/Px+3x43NZkOnKBw8dJhrHdfuaH3uFFRVy3ovCUW5qUxfik6XvW8zhNVSEILbI/30BkTFWihfI4kLNOi7hHb5sCRmnHnpyqdgehQKahB190tlykCr3K7vEjTukNulUuAbRpQ0QkWLrFj3WbSOd8FbCtUbpJLE5kY03i2JFrMNYiG0iwfRei/I+rjThs+aBtEQDLUhGrZDfqVcfExEpQIHwJYjyaKJfrSgD1G9ARq2y7mUUNIqmpgkeGIhxJrHYaIP7eIBhLcU6reinXkNbbxPkjqRIFrr25IMankgTeZMoF14E+3qMYQrXxJOmip9Z6xuxNr7wZ4D0yNoZ15F67mAyK+Wypny1YjCWrRLB2DwKmLzx2SZAklSzenEpn0B/va/P8vYqA+jKU3UhGMMD00yMjhBJCLHhAaDni3bm3nyk7uxOz58NQ3cYaJmvrdK+nPOe2lejN4cOfaSMfQLfl+ybLjpMpbaZ155N1tO+v8T4TijZ/tQk3KlgLnyweu8i+fGXi885tzjCUVQvrOe4i1VGO0yNON227io/IXbzsUS5+FGuJ26LNrvZredu/0y28pQyCXK/oiO22fbFkZLDaJpk2mCRqbknlVy3ECiL5YawC1FznwEToTIhGS4JDmj+dG0GaShsZAhT1oQhEX69rCyLLcorUPkFt8cgWo0yxWSX3Jk3rN2p5mHPrUZo0nPT/7pbfo6xpbMzgTyfZaIp0jc6N5cBnqDjtrVxXzqt3ex46FZn5CVuNZ2t5XHP38X40PTvP3qpRuGJKWS6i0rYXR6hfqWUp75/fuoX1uC3xfC7rQQCX045rSaqpFUVy6Ux2g2sP7uGj7/hw9SvapoRWO3M/ebzWHm/qc3YHdaeOEfD9N2bkCGJV0PmiRu1NQKtPWjwV3fQfziN9DhtbH7cxvxDfk5v7+D8V4fvmE/OoMOV76d5ns3sOGhRipbitAZbi+tavZ+tNnYunULa9as5tOf/hTHjh3nzTf3c+LEO4yOjPLG6/vo7uomEo3y5JMff99peWWa4pu7j5PJJInE8u8xTdOIxWOkUimpYjJb5nn6uD1uKisr6ezsoqe3l+npaVpbrwLQ1LQKu136FTU2NqDT6ejs6sLnm6a7q4toNEJxcRFFRUXzjnfx4kX+4s+/ycmTp7BaLXz8iY/x1FNPsnbtGjweDwaDPpsa+pvf/L85f+7CDdup1+vZtn0bDY0NvHPiHWkc29dHU3MTkUiEI4ePMDk5SUFBAbt37cJqfX/hmLeCzLU2GAzU1tZSXl7OY48/yunTZ3hr/wEOHjxEV1c3586eo7+vj7GxMf7wj/4Ar9d7x+qkaRqpVIqDhw7xl3/5P+jouEZurpennn6SRx99hMbGRpwOBzq9DkXREQoFGR8fp/Na5x2r052EXq/HYpHXPJlIEI8v399mxtfxeDz77FjMZvT6lV38Q9HLMKdkXKpfVBWc+aA3SmXN3HG3yYooXy1/BxlS1HsRbbQLUbNJEiICsLigbPUskVLZMrtdxRrQm8Bkg4Kq9HGToDcj3IVoo11SvbIQ3lKoWCNDlOZAACgKmjDJOgshx70GE0Io88OJhJBkiqtAHtfikGoWR64kqeIRSTRNDcL0KGLVPbOEjM0FniJJSmUUQzBLdOVVyLmM0SK3C07Jdpis8hwbTPJTKLKehiUMxDWNRDzJ1Su9tF7qzp77hZy40Whg/eYGvvL1p6iqLUbc7KLGHcYdm23IkAwZXuLrGic06gcNbPkOPLX5mJwWNGT8+FTHKNPdk+Q1FeEsy8mm3syU4e+fYvzyEO7qXLz1BdnzmowkmOmdxD/gIxVLYvZY8dTkYc11yPlsugw1qTJ+eYhEMEbhxnISoThT18aITAbRGXQ4Sj14avIQisLElWGCIzMUrC3FVujMShQz2SF8neP4ro2Ru6oIZ3kO4fEAM71T+K6NMX55CKPdROdrl9BbjDLgxGGmZFs1hgXGhKlYkqn2UWb6pmTd3RY8tflY8xwyaiV9c0R9YUbO9BEPRNGQyprCDeU4StzzzrWmaky1jxIa9ZPfUko8GGO6c5x4MIbeYsRTnYujxI1i0M0jOZKRBNM9EwQGfCTCifkGY3qF3MZCPDV53GyQd+Z8T1weIh6Kkbe6hMhkkOnuSZKROEa7CU9NnlQF6eYrXNREisDQDNPdEyRCMQxWI+6q+fWee1/EQzFmuicIDE+jJlWsXjue2nwZwqTMJ/RS8RQzvZPM9E6iJlLYCpxY8+zLNeMjgHja6HdUkhO6MoRwgTAgCZsUaqoX1MXpkyU+/JfL7cEoVTUpP5o6gVDyAJ1MMU5KevGsWLYnCQFoRvN/mPTbt4IsWeOS5sK5RS5+9v8e5eK73YRDsRXj+IQQ2N0WNt1bx1P/6W6aN1VkszStREeZMSktrcrlN77xAHqDjqOvXZLGvyvUBpPFwOrNlXzm63tYf3cNBpOevGI3dreF8eGZlTlIGooiMBh0CEXMJ/vvEBRF4M61s+OhZp768t1UrSpEt0R47/tFpjyLzcjdj6ymsNzDz7//Dif2XWFqPLBsqNzKHFteQ6fbOs/n5qOGjJpWS5NT/xGRSqS4dmqA/tZR6jaXsfcr2/AUO1EUgdFiwOa2YLIZ3/dAe+6+NpuNVasaqa2t5bHHHuG9907y3e98n/3799PW1s53v/NdNm3aQE1NzcJSyPTHc6YHi5AZq4TCYaLR6E0pwMKhEMHg8plONE1jcnKKeDyGEAJPjmeeOsBms1HfUMdbbx2gp7uHsbFxurq6cDjs1NfXZ0OampubMFvM9Pf1MzAwQF//AKmUSmVlJR7P7Fg0Ho/z2muvc/68JF/2PrSXP/uzP6GysnKRyiEejyNY3jsig0wfVFJSzP337+HsmbN0dXVx7Nhx6urrGBqUJr6pVIp161pY2zKbKv2DRKaeRqORkpISioqK2LnzXtra2nnuuRf48bPPMTo6yrM/fo7tO7bx6KOP3JTy43YRCAT52U9fpKurG5PJxDPPfJY//KM/IC8vb0kV1nLKxV8EWK1WcnO9CCEIBoP4fL7sfbXUfaCqKlNTU0SjURRFkJOTc13z4dtCMg4jnWjD7RDySeVMIibDjLQFC0AmqyQiMtCbpBeNf1wSHDoDIKRCxjDHD8pglt9F/JIIAukRM3AFbbxPesBomjx+MrZ4IVKkQ4T0s9msbg8iG3KEopOEiT7t9SgUUNP2CuEZCM/IkLCu07O7R0Py/KTSmW1BjsdtbllHQFPSRIyqArceoifDFPXo9TpSqVTWn1jRCfQGPTleJzt2tvCpzz/ImpbadJKCj8Y44I4QNXIirTHdPcmVF04xcqYvG+4jdApFGyto+tRm3BVeuV3XBCe/dZDGJ9ez5nN3oZsTP52KJ7n26kU6XrnApt/eQ05dgZQsTYZof+kcPYfaSIRiyFV3DXd1Hs2f3kxBSxlKOnY+FU/S+folpjrGWK9T6H7zCmOXB0mG46hJlcINFWz53fswuy1MtA5z4QcnWPv5bTQ+uR7FMPsiTYbjtL5wiuFTvWz7473Yi10MvddDz4FWgsMzhMYDRKcjtP3bueyqhaPETf6aknlEjZpI0f1WK+NXhonNREjFkqgplbzmYlq+uCNNRsmbNTYToe9IOzO9U4TGAyRCMe7+Px/FUeyeNxdXEyn6jnbQs7+VmodXM3p+gODQDKl4kmQsibPEzepntlK6vTZ7XuKBKG3/do7u/a3p9JUQnggSmQphcprJqSuQZEl13i1N+1PRBJ1vXGbiyjAVu+oZOtlDeDIo25lI4anOY+0XtlOwrizrB5sIx+k91Eb7y+cJjwfTXq4q1jwHDU+sp3J3A3qLIUvSBIdnaP3paQZPdJGMyYdbCEFuUzHNn96Mt6EwW3YymqR7/xWu/vQM4ckgepMBg9VAbmMRsenwLbTsA0BWVRRKkxMKQilPGwDP7VwTCxzSf/Eh26MghAdNDEsFjRYATGiaH9AjFA+zJscrdeD/CM4Ut4/MANRsNbL1vkZKqnJ562dnOfLKBQa6Jq7rZXLDshWBxWakqrGQPU+s497H1pBf4sl6V6yoakoIUKCyoYAv/deHKK3O462fnWWwe0IayN1mG3R6BW+Bk+17m3j889uoXlWIPt1v5OQ7cHttUjC2gg9rTp6D+5/egBCCnrZRgv6IVDmt8AtBp1OwuyzUt5Rw31PrueuBVeTkOW47HffNQgiBwaijcV0ZhWUeNtxbx/6fnuHqmX5mJoMkV8jzRwhpWutwWyiryWPDPXVsf6gZi20FM8qtIIQQmGxGdHqdXDga9pOIpzCa9UtOeJe+Rrd/kyyV9exG292J+yTki3Dipxfwj4d44De30rijctlMZyvhBzJ3f4NBT2FhIY888jAVFRX4/X4OHz7CxYuX6erqobq6et4+QggMBgMyo4563dX+RCJBf39/NmvMjTA15WNsdGzJSan0ZUjS09NDKBRGp9NRWVk5z9PGYrFQW1uLwWCgr6+fjo4OJienyM3No6amOjuhr6yqJNfrZWhomPb2DkaGRzAajTQ21mfbpmkaoVCI1iutRKNRbDYbj6bP0UIj1oy57cTEBKlUCoPhxlMRi8XC7t27ePZHP6a7u5tDh4/w2OOPcfHiJdrb27Fardx//547qlS5Eea2UVEUXC4XmzdvorKyEr1ex7f+7tuMjY7x3rsn2bv3wRsTSiLzz8IchDeGz+ejra2dRCJBXl4ej3/sMfLz8xepIDVNm0Nu3N57VePDHYt6PG5qams5cOAQU1M+enp6SaVU9Pql3wmRSIS2q20kEnH5DNTVYjKt4Dtf02C4A+3cG+AuRFSuA7MDQj608BKWBdoSdhiamiY6Fny38Exr2mwYfjIGV4+h9V+WapTKtaAzog21Qeeppeua9px532/pmwqnFWC0Imo2SnXM3H0UnfwuG8ahzNpVZLe7/Vo6nFY+8Zn7aFpTzeTEDJFIDEURuNx2qmqKWbuhjua11eR4XR+5hZo7pqiJTIa4+K/vMHyql+oHm+SkXNMYOtmTJQY2fm0nZreVnLp8LB4rw6d7qX1sDfZCV7ac8GSQkXP9mFxWvA0FCEWQjCToeOUCV392lqKN5ZTfW4/BamSyfYT2ly9w7l+Osu2P9uKuys2WoyZSBAZ8XHnuJCa3hdWf2YrRbiLqC2OwGDE5zSh6HflrSjDaTQye6KJqTyOW3FnVRWB4hrGLg9iLXXiq89AZdBRvqSSnLp+ZnklOfvsgtnwHG766E6NdpjrWmfSLTGpDo34GjndSuaeRvNUl0sTycDs9B9uw5jlwfvVeDOmBorPUw+av30dsJkLrT8/Q/tJZtGVW0bSkin9gmrYXz1K8pYq6x1rQm/WMXRig7cWzXHn+FDl1BTJjlKoxcraf1p+cxttQQNMnN2N2WRi7PMT57xzF5LKy6bd2p5VGt3bTaunzPdU5RiwYpXxHLU2/vhmhCIbe7abj1Ytc/dkZ3FW5mD1WtJTK0HvdnP/ucWx5Dlq+sB1rnoPQyAztPz/P+e8ew+yyULKtGqEI4oEorS+couvNK5TfW0/x1ip0eh2jFwa49upFUrEEW3//AWyFTtA0xi8PcvGH7yB0Cms/tw1nqYfQmJ/u/a2Mtw5jcVs/egIULQEkAQMyNbeyICWdTL/9S4XMbFZYJVmjDcl03MICWgSEE8TtZf+501AUJZ25Yv6zqdOJO+onlfFsWMqUU9GtbFgKSFKioi6fT//Obrbe18g7b7Zy6kg7Q92TBGYiJBMp0K5nni3JGaPJgDPHSlVDIZt317N5dwMl1bmY0llg7tT1zZA1RRU5fPK/3EvL9mqOvnaZM293MDrgIxyIkUqpWUJ4+TYomC0GcvIdrN5SyT2PrKFlezXOHGt2IKxpGiaLgaIKL5dO9pKaE86gKErapO722mFzmnn0ma1s2lXPldO9XHy3h/bzA0yO+AkFo8QiCek9k9b23gxJlFEf6PQ6rHYTnnw79WtL2bSznrXbqikodWcJKGDJyeFKInOtPHkOdn+8hbXbqrl8sodTh9q5cqqXiZEZQoEYqYT0GLtuGwUIRFq9rWC2GrE7LRSWe2hcX86qDeXUry0ht8iF0Wy4ZSXGjUiSFSMuBLjz7eQUO5kZC3D2jTZKVxVQ2piPoleyHnh2jxWLc7mJx+0dP/NMqCk169MUDcZIxFNZH6pIMEY0GEenV2bfS8rK3yOpZIqwP0YilqT73CBFdbk4c23Zd62iCPRGPVanGbPdmF3juJl6LKfwmEu8gAy3qKurpbGxgaNHjxGJRIhEFvfJer0Ol9uFEIJoJMrQ0DCqqs6bpGeOOTMzw3vvnSQev3GmOE3TmJmZ4ey5c9x3/x6sVuu83wAmxic4c/os8Xgcj8dDc9OqeRPSjE+N2+1iamqK8+cvEggGaGisp6SkJLud1+ulpqaGI2+/zcULFxkeGcFsNtPQ0DBPoROPJwhHImiahsFgIMfrXaQayWQh6u3t48qV1ptSDmXOU3NzE5u3bKanp5fTp87QdrWNI28fxe8P0NjYwI4d29936Nmt4HrP/dw65OZ62bx5ExaLBb8/gD8QuKl2Gw2GdJiYNF6+FbPfaDRKLCZDXSwWMx6PZ0mSRlVVLl++TH9//y0tJiiKks2SlEqmssf6MGC1Wtm6ZTMvPP8C09MzHH37KI8//ii5ubnziNrMO2wwrcJKJlOUlxewceOG62Z1umWoKbSxHkglEA3bZPgOQnrTLEWGRUMQDYCWLzvieFhmirK6014ryLFxxC+3tbpkedGQDKMqqJJERzwszXU9hdC4XfrUpJKIsa7359EmO0Sp7tE0NMGtrzwJRfrHGEwyNKp01WzbMoMtodzeilZm7pAO816qv7XZLTz9mfv4eCI5O8ZD3scGgw6D0ZAlaD5q84sVJ2oyYTgj5/oZfKeLit0NrH5mK2aXFdDIaSgkODLDwIlOKvc0ULK1Gnuxm7zVJfQdacfXOY4t3yk7VlXD1zGGv3eKyj2N8ntkKFTn65dwVeTQ8qW7cZbJF1D+2lKSkQStPznNwIkunGU5WfUIQHQ6jMFqZP1v3o29yJ2WjUsjxYxyxlWeQ/7aUgbf6WKqY4wSr02yxSmV8UuDRKZC1D68GpPbCkJgK3Biy3ciFIHepMfkMOOtK8DkXiZGNj3QKbu7jubPbMXkMMvQgkInk22jTFwZIuILZ4kaoVeweG2Y3RasuWm/jutATaRwV+Wx9vPbZXiREHjrC5jumWT88hD+vinshS60pMrYxQGS0QTVDzZTuL4MoVObDryhAAAgAElEQVSw5jsYPtXD+OUh1EQKnVF/2zdtKpakYE0Jaz53FxavNGVyVXqZ7Bhlqn2M0Kgfs8dKdCbCtX+/iJZSafnidgrWl6PoFNRkCr3FwLt/s5/u/a3kt5RitJmYbB+l52Ab+WtLWfv5bdjyHYAgr7mYqC9E7+F2Rs72Ub23mVQsSf/Ra4Qngmz62i7qHluLzqhHTaYwuSxMto1mr8tHCkJPJsQJooAVDQVZ0RiaOgJaiJWu+NIv88XfLZWO/v3sOx+6tKnwOJrmy7ZTpuRenD7xw4bTY+P+pzew5q6qRc1VFEFNczHGm8mycosQiqC+pZRPfOUeSZAsgNlqpLjSu+KqFA0Ni81I06YKapqLeOhTm+i4NMS1S4P0XxtnYsTPzGSIaDhOMpFC0QmMJj02hxl3rp38EjfldfnUrSmhor4Al9c27/zc6U4yc69a7CZatlVTv7aURz67hY4LA1y7NJTNehSYDmfbIBQFo0mP1W4iJ99BQamHqlWFNK4vo7w2H4d71vthbv1NZgO7PraWnHzHPL8bIQT1LSUYTbceF5+V2Jv1lNXmUVzlZcfDq/FPhRjqmWSga4KR/ikmR/zMTIUITEeIhGJEIwkSsWTWMDijJjGZDVgdJpweKzn5TgrLPJTX5VPdVER+sRub05zN7JQ1JU2phEMRzGYThvfRR9xsW3V6hfxiF7mPrWHzrnrGh2foujxMT/soQz2TTI7KtoYDMRJx2UahyExSZosx2z5PnoP8YhfFlbmU1+VTUOrG4bZishjmraLdKkkTjycIBsNoqoZOp8PhtGWl05nJUDAYwWjQY7YsEUN/C3Dl29n46CrGe330XhzhX//3V8ktc6M36olHEmiqyt6vbGP9Q43o9CtzXTLjuoHWMa4c7SLsjxEPJ4gEonSekmlxJwZmeO3bx3Hl2zFaDJhsRopqvKzZU4vRsrL+DxanmVU7Khm5NsF7L13m0uEuSSKmm6s36LDnWKlYXciGhxup3VSGwXzz7+BkMsnU1BRms8wgo9PpFvVbmqYxPj7B4OAgqqricjlxuZyLrq3JZKKmphqDwUAoFMpOIuemlwa5yn/gwEFOHD+R9ZS5EWKxGK/++2vs3fsgGzdumEeaRCIR3jpwgPfeew+AhoZ61m9Yt2hCWl5eTm5uLqOjo5w6eYpYNEZzU9M8Y2S320VdXS2HDh3m3LnzjAyPkJeXS2lZ6bwwGrPZjNMpz0EsFmNwYIBEIoHRaMyeP03TmJiY5IUXfkJr680RNRm4XC4eeuhB3nh9H6Ojo7yxbx+nT8kQih07tlNVXXXTZa0ENE3D55MG+5nsWkshHA7T1dlNLBbDaDSSn790+NFcCCHw5uZiNpvw+2O0XW1jZmaGvLy8G5KJAHa7DZvNhhCCUCjE0NAQTU2r5hFnqqrS19fPsz96jsHBoVtqu9FoJDc3FyEEMzPTtLe1U1dXu6zx7sL7eak2ZEi8G303t0whZGrsu+/Zwfr16zl48CBvvXWAffv288QTH8tm2cqUNTU1xfPPv8Dly1ek+fTOe1m1qnGF+zABBqMM5QlMSYIiEkDrOQeRJUIV4xG0rjMInUESGX2XIOyX5r0GU5aAIBKU22maVJt0noZUHFFYK/1jRDrsKBKEoE8ef3IQbahdGv7eLowWMJrRJnoRU4PSB0cg23XTp0SAtwRyS9G6ziIM5rSxsSZDooSAwto55M3NlqsgrC60RBSG2me/N9lkSBlzwxL1GI3Ll/9RI2gyuCOKmlQsydjFQRnO01SMzqAnGZUrBHqTHk9NPgPHu5jumqB4cyV6s4HiLZX0Hm5j+FQvRRsr0JsNJGNJhs/0gYDCjeUy9CWlMdk+SngiSOn2GsxuC6k5RoM5dQVoqsbk1RFS8SSKfnZiZ7CZKNlaJUmazGqzUOZl2dVbjZRtr2Hg2DUG3+umYF0ZeouBeCDG8OleTE4LBevK0KVltpmJSxaCWeXWUitqQvrWFG+pwuQwy5U+IbB47djyHfgHfaTSJpfzV1vmFHwd6Iw6CjeUYytwZleXDHYTzjIPI2f6iAWkpFZDIxlNSh8dm2l2JUqvoLcYZRaQJSZ/twKDxUjR5irMObasdM3ssuAodhMY8BFPe1wEBqfxdY3jKs/BUeJBTaRQ0yvzznIvJoeZyfYR4oEoepOe8StDxINR8pqKMVhNJKNpt3e9Qk59AZ2vXWaqY4zK+1ZJj6RrY1hybOQ1F6MzyUmFYtDhqc3HWZ5DZGL5GO8PHFlViUWqRzQfaqoHoYQRGNFIgDaNpoXTSpM7EbqVSJerAik0NUDGuFjTfAgSSBIpkwLcyCxDMXdfFU0LpP/W0vvGl9h3bvPThI9wIBQnmjoJRECYyZgIf9TgybPzxJe2LzuYyGTaudlOIFtOIiE7Y93su2YuhIA1Wypp2li+ZDkZtc3Cw2bLT6XSKySAToFbSS+bTCJSKmYdlJS7Kar0smNvE6FAlHAwRjQcz6Y/zhACRpMei82E1WHGbNajaCqKQZ+Vt36QnWT2WApYHSaqVxVSWV/Aro+1ZNsQiyRIJtJtQLbBYNJjtZmwOc0yDfSc87v4+kiiYOv9q9i8u2FRHRRlaSXULdWfdHiS04zdaaaoIocN99SSSqpEIwmi4TjxaIJ4PEkqIdOwygxIZOOzdXodRpMek8WAxWbCkg6tuR5x0dc7zPf++UX2PnI323a03JFrJwkOKarPTGqUdCiW3WWhor5AqjhCsTn3XJqIUmUDFV1mtWy2fWarUZIoCxRN76cN7W09/PhfX2WgbxS3x8E3/usXKSsvzP4+Me7jn779PGta6vnYk7vflzeF0WJg+9My1enZ164y0T9N/5VRhCIwWQzklLgkKTGvbWAw6TFZjRjMumWVXII525kM886Jqmr0XBjijX96h3g4Icc9GmiqVI7FIwkuHrw2q17SCVbtqKRua3mWqBFpDxmT1ThPnbWoHkJgNMt66I2z9dU0jVRCZaJvGlXVMNmNxMNSPZbMTsYg4o8yNeSn98IwHe/18+Qf72LNntqbfg/7fD7+6q/+hnAoxNa7tlJTU01eXh42mw1FEYRDYfr6+nnxxX/j2LHjKIrC+g3rqU4TBfNDpQxs3LCeiopyrl5t480391P2rTKefvopiouL0DSYmBjn2LET/Ms/f4eZGT9ms4nYdUKkMscwmUy0tbfzZ3/65/zml7/I6tXN2Gw2Zmb8HDt2jG9/6x8YGxvH5XLx5FNPUFFRsaicgoJ8SkpKuHq1jbNnz6EoCqvXrMZkmu2bzWYz9fV1GI1Gzp+/QDAYZMOG9eTk5Mwry2q1sG5dCy+/9HPC4TDPPfcCNbU1rFu3DrPZRCQSobOzi5/99EWeffY59HrDLT0Ler2eLVs207y6iXdOvMO/v/IqExMT5OR4uO++PdjtH6zvYCKR4Oc/f4W33jrA5s2baG5qorCoMJstKx6PMzY2zrGjx/j+939INBqjurqau+7aekMFh6IorFrVSEFBAT7fNAcOHOLZHz3H3ocexO12o6pqVsVVVFS46Fq43W7Wrl3DyZOnmJry8YPv/xCv10tdbS06vZ5AIEBrayv/+q8/4tVXX8NqtZJM3ljJlYHD4WDduhYOHDjI+PgE3/nu93A4HdTX12M0GojF4oTDYRRFoaqqEr1+PqGf8U8aHR2V6p9ojGg0Slt7O8FQCICpqSmOHD5CcUmxTEVvMmG2WCgsLMDjkSRBpszS0lK+/OUv0dnZRV9fH9/873/JxMQEO3feS15uLilVZXBwkFdeeZUffP8HBINBWlrW8sznPpsta8Wg6BAlq9DG+9AuH4KOdyTh4i6E/IrFyShsbkgl0M6+LrMuqSlpKFzWLJUyakq+xB05EPajnfp51nNG1GySBIdQwGRB1GxEu3oc7Z2fSZ8XkxUKqqU/jljQKegNN5e91OpCVK1H63gP7cRPJBnkLUWs25seo6bNfEF+6g3pcZ1A6PSzc2SLC9G8G+3qMZn9KaMu0ukRxQ2QX52eHqQJp4UJUXQ6WXa6cxMg04UX1sDINbS24zLEy2hBrLpbqnYy2y6jcF3420cRd4SoURMpgiMzxIMx2l48S9+RWZZL08A/4ENNpogFo6gpDZ1RwVtfiLM0h7GLg4THAtKodyLA2Pl+HKUeclcVIRSBmkwRGvGTCMcZONaJv39q3kmO+MIkIgnioRipeArDnKgjg8WANX9+fP2iC6SAt7EQT3UeI2f6CI34cVV6CQz6mGwdIbepCFdl7tL73iRMDjNmlyVL0miaJmXwegUt9f7SiOrMBqy59nkTACEEil6XXhWTk2ZFp+CpzqVbCIbP9OKpyUNvNTLTPYHv2hjWXEkcvZ95scFmxJJjnRf6IRSRNQbW0ilTI5MhYv4oU9fGeOev9s1TQSWjCUJjASxeG4mI9BQKDs+QCMfp2neF0QsDcwZxEB4LkIoniQeiqMkUyWiC6HQEk8sis2XNrZ/ViNllITL5ARE1NyDcZq+7BhhRdGXSLFILoqW60WQwnSQtlFJAoKW6lyhJsPRxlCW+E8z3vgFNm0ZLdiFDrzQkSZMmalI9aOjkPsKA0JUjRP5sudoMaqoLmaVKXbBv95x99Qhdxfx959RIwwDCC0wBSYTIAzHLjn9UkJXBX2fScTvQQmEibx5EX16Gcd3qeanl5x5b6MS8LB43XX4gSOzUOZLdPaBq6GurMN21CWG+vqGepmmQSBB75xSJa10Qi2NY24xp6yYUkx63yY4798aDZXV6hsjrb2Ha0IK+rhpxg9XF94PrZRac5ymgk2aypnRI083gRveiXO2T6cHvFObWQQiBJuT73WDS41hO2XmL5S5GJuzptou/IVRVo621i0QiSfOaukXmfooCilGHwWjFuSC8+Gawku+R8vIinv7kg7z+6lHeO3GBaGR+GEAslqDrWj8Fhd731b9nxgvOPBt7Pr+ZdffXMTnoJxaOS3LDasDptZFX4Z5HtJntJu7/zS1serQRd4EDs33psCiDWc+9n9lA884aHDlWHN7Z86roFBq2VfLMnz28bNa3+XUFZ54di2P2WN5SF7/2f9xPPJKguCEvq9RaCGe+nY//4S6igRh5lR706VVQTdXoPD3AS399mJGuSVbvrKHpnmrsHssck2WNRDTJUMcEJ356gcH2cd558RLVG0rnted6SCaTdHR08Mbr+/jRj56loKAgS9SINFEzODTE0OAQyWSS1aub+dKXvjAvA5I8B7JOq9es4ROfeJpvf/sfmJyc4u+//Y+89tobFBYUADAxMUFfXx9ms4XPfOZTHDt2gkuXLl13+GUwGHjwwQfQ6/UcOHCQCxcuUlFZjs1mwz/jp7Ozi6mpKSwWC489/ihPP/1kNjPOXFgsFurr63jzzTeZnp6msrKSmprqrDJCCJn2vr6hHofDQX9/PzqdjqrqKtzuWSPhjBfP3r0P8tprr/P2kaMcP36Cr3/992mor8dqtRIIBOjp6WFgYJBVTY3s3rWL73zne/j9S/h2LEDm3i8tLWX3rl2cOnmatrZ2hICdO3eyYcP6lQ1fuQlIVdU4P3/5Ff7txZfwer0UFBbgcs4SNePj4/T19RMMBsnPz+dzv/FZNm3aeFOKmoaGeh599BEGBwcZGhriv/23v+D551/IEjXhSAQB/NEff4OHH35oXtttNhtPPfUkx44d5/LlK7z00s9pa++guqoKg8GAb9pHZ2cXE+MT7Lh7O7U1NfzLv3z3pt/pVquVhx7eyxv73uTc2XPse+NNOto7KCsry7Y9HA6zqmkV3/zmX5CTM58MSSaTvPTSy3zve9/HP+MnFosRjcYIh0NMT8+gaRrt7R184xt/jMVikUSN2YTT6eQrX/lPfPLXf22egslgMPDAgw8wMDjI3/2vb3H1aht/8id/SlVlJbm5uaiqyvDwML29fcTjcRobG/jd3/sdtmzZfB2voJtbIF9yN08xYsvHYWZMKlssDnDlS4WNIU1CaKk0O25GNO6QC2fxsCRX3EVZRUgWZjuieafMopSISt8bT6Hc//9v772j5DrPM8/fd2Pl0F1V3V2dA7obaDRyIkgwZ4rKq2SNLAdZktdrj+U9nrF27OOdPd6zZ+fs7FgexxnbGtmyVpZsyZJoSxRFihQjEkE0ciMDnXOoXPfe/eOrqs5Ag0mkfJ9zcNB1w5fuvV94vvd9XsBRNGjZhojWSdcpocgIUd6gJHPKIcEBgtWIHY/K86tGiF2oiqPq0L4bUd0orV9AWtOUo0Ft2INAyN+RGsSWByQppenQvgvh2AvXVtcjdj4m2yU7L4+ZfgjHF4SSazsQ/ohsrzIUFdG2U9bdU5pjlje2QwnEzsdhZkQSWJopo07d4Nk5qRROJotSFcX5KYiP3wreMjFhu2BVdLBsy1ny8QeTYcKNUSLN1ZXjvliA2u2NnPvOa0z2jxKoC8sITCOzdL1/O96qkhmmA3ZR7gJXIl4sStsMeWm8vYN4T92SBT+USII1JgaL4YsFSO5p5cTXXmG07zr+uhDDx66RT+dJ7m3F8L8x9wtFUxGr7KS+Ga/J4joucUcpJ17+qSok97YyeOgy55/oY+bSBGbYy+z1KYrZAj0f2yM1Xt5IWVRl9bIsg2PJHdDy81wcxUQ1NOp2NeNPBNG9st3tsguBgiSeFr1c3liApjs3UNVZsyg9WxJXq+x4i7dwAVWpn/Sdg9Q4QouAmQDWMAXPz0B6UBIdgUYUratklVLeXTMQSgDwAmXLKy8LD1iRwsMiAmLBdFmIEKjNCOFjgZjREUo9YIFYmEwLx4BMEcww6DdasCoIfCx5c4UXoZTMGW8IsfLehcLK71v4cdDkNUo1oL0D7WneGjj5PIUz/QjDAKfnzUvXccC2yR/rI/v0c+ibulCrIiih4PrJElVFbazHKRTJPvs8SlUU9tgIsT6yynEcnGyOwonTaM2NaB2tb6BG64RlYV0fRImEEeHV+7V38kB9K3g99Sibly/005IuXUuktKGxli/89s/j9XmWWX6yKB1YIHSWlmk1gdflx7LZHD/45xcIhgN0dreiCB2n1I3fTP/lRm1Qvr4c5WSxtQaIJb9X5FNqmuXph8IBerd2cu7sFY4eOrl6vquUYXEe631uFTNur0ZtR4zajthC4mskoRkqHTsbKF66BE4ebQ2XKEVVaN2WpHVrcgWpCQ6JliiJ5lsxd19aZl/YQ+89HSvOLa+fx2/Qc6BtRZ3SM1me//oxLhy5zpb7Onjfb91FVbIk/rhojuMAmw7kyKfzPPnfXmbk0iSz46l1EzU+n5+9e/bQ33+ekeERrl8f4NKlyxWNEFVVMU2DeDzO3n17+IVf+DR33nlgTbePUCjEL3/ml0DAN7/xDwwMDHL2zFlOnzqNqqp4vV7a2lr51Kc+yaOPPYpl2aRS88TicZRlO96GrlNXV0ehWOQTP/dxNm3spqGhnu997wleO3acXC6H4ziYpklTUyPvefwxPv+5z9LY2LhqexuGwfbt22hrayOTybBj53YaGuqXXCuEoK2tjZ6eTSiKwOv1sqV3Mx7PUsJPCEFn5wa++MV/zx/6/ohXXjnI5UuXuXD+QoXICYfDPPDA/Xz+Vz9LMpnkxImT9Pf3Ewj4WQ88Hg/33X8vX/3q33H+/AX8fh/33ncPiZrEzW9+k6GqKps2bWTbtq2cO9fP1NQUo6MjFQ0MGZ3PwO/3c9tt+/jYxz7Chz78QcLh8M0TR743v/LZz1AoFPjOd77H2NgYhw8fke6gqoqu6yQScfK5pdZXZXLttv37+OIX/z1//Md/ysmTpzh18hQn+k5U9GWqq6v52Mc+wmc/9xnS6QyHjxwhm8ni8Xhu2B+Vz+3cuYPf+Z3f5o//65/S19fHlStXuXDhorQm1TQ8Hg91dbWsJlLsOA6p+XkmJ2T0JZBWRIFAkEBg2bxTQKGQL/0rMJ9Krej3HcchHA7x6U//PIlEgi//9f+gr6+PM2fOUiickES2YRCJhNm7V36zd99z1xJx7Up6ioyQ1tTUhGmalTD1a8EwDJLJJKl0mtraWtkPKIoMTx2MLb3YXOM9N/1LiZTFdVt8wBeSIbWXoXKNZkB1o/y3GHUblhXaB8kFS9/KqL/WRoJuSq0dy6J45RqK8C/0TYvz8gSW5rWirEJe41m5oSfK9QhWL4QgZ2FspmpBN2vp+lZAICr/LcOq9XEcipevYl25hnnvnUs2KG91I2X5/Ge18ysseMplXifeEqJG0RQ8UR9m2MvGD++kbmczLBPUFIDmNSraMKqpUruzmQvfP8nQ4cskttQzcuwaqqFRu70R1Vhg982ID92r03x3J53v27YkMlMZqqGtQajcfAdU0VTqdjfT/8RxBl65RKwnycixawRqQsR7koi1zGdL5N5N8RauB8QtZOCLBanf28pk/6gkVQwpjly7rZHYpmSlzd+MEq15VoARMNF9BrGeJDs/dzdGcOVun6IqGAETu2jjifjQ/SYbHu2l+Z7uFaSXAFRTRzN1VEND95kUUvklLnIgLb+Kmfzbo0/jWJCeQvgbQKllzXZRTdD9MH0GzCrQIyVyZTWYCGXBz12SywJEfGUfIPwIsXiAcKCQRahVoBirXFsnyREltHZZl94k08SPUNY34VoLslNzcJx5oAgiiCiJCL+lW/hL8n97IEo7Aqvm6DhLOpQ1BwKZ0PrLXShQvHwVNVaF79EHEIGATKRE1Nw0HUVBa2lCCQXJHz+xvjxXww3qtp7Bb11lLac/nyL77AsYu3egh4JL2vtnhaB5vZDRWjIcPXyKSDTItcvDJGqrSCSqOXniPP6Al527e/D7vczPpzn40nHGxqZQFYXde3tpbl3og+ZmUxx8+Tit7Y2MDk8wMDCCx2PSs7mDxuY6VFXh2tVhTvad57bbtxKOyO96bGyKQy/3sWvPZqqqw1y8cI3jx87x9FMvU5dMYJo6pqHT0dlM79ZONE3Ftm2Gh8Y5eeI801NzRCJBeno7qK2L3TSaiuM4nOw7TyadZfuuTWQyWV547lWqq8Ps2L2JdCrLwZf72LK9i1DQz/n+q1y6eJ10Kksg6KNrYystLUlUbWEHX6zcC1gTtm1z5dIgp09dpKe3g6bmult6D1dce4NbK32MAGFbFb2D1fKrHFuVP1/73HpwK/dLt/SlxxzHYXY8xWD/GEJAc28dkdrgStF0udqQbophD0JRVmwA3QyhUJDPfu4zPPzIQ5w5fYYrV64wPj5REQv2+/3UN9SzeXMPGzd2E4/HKy48qxFP4FBfX88XvvBveeSRhzly+ChXrlwhnU7j8/no6Ghnz57dbOjcgMfj4Xd/74v8xm/8GsFQkPAyYrmpuYkv/dH/S6FQIJlM4vP5+N3f+9947/se59ChwwwODOI4Dsn6JLt372Lr1q1UVa0Uki1D0zTe8/hj7Ny1A9t28Pv9JJN1K66rr0/yX//4S2QyGRRFoSaRWOHOAtKy4cCBO2hrbeXgwUOcOHGSyalJVEUlUZNgy5Zetm/fTm1tDY7j8Idf+s9kMhlqa2vXZWUC0NzcTEdHOxcvXqKxsZE77zzw5kbtWSc0TePee++hq6uTs2f7uXD+PMMjI8zPzVO0LDymSTwep6u7k97eXhoa6ivEwHqsMQHa2lr5D7/7RR5/73s4evRVBgcGyRfy+Lw+YvEYHR3t7Ltt36rpeb1e3vf+99K7pZeXX36Fc2fPMTs3h2kYJOuTbN++jS1beqmqqiKfz/PlL/8lxaJFQ8NKImC18nk8Hh577FE2b97MwYOHOHvmLNPT0yiqSjgUor6hni1begmFVm6O6LrOJz7xcR586MFViZy181WIx2Mr9IDKC+JIJMyHP/xB9u3by5EjRzl58iQT4xOomkptbS1bt25hy5Yt1NQklliNLYZpmvzyL/0iH/zgBxBCUFtbc0MXvdbWFv7kT/+IXC6Pz+elpmQpd7NnvFqPtG7Cvny/bUOhgGOVIkcJgTAN6SZUKCDDY9s4VhGhqlASgMZxIF/AsS15XNcXylMs4hSLYDsITZ5DCLAs7JlZ8i8dRO/ZiPB4ELoGhnFD8qG8QUhBaqgtKUexCJYNho4jxJLfZfFiHAfHshCqJo8vTjNfwHFshKbJcpbrVijINigWZZ6aDrpWqncetbYGNR6Tm6EsmkvaNk4+L93KFqdZKHkY2E6pzWRZFiy2S+1pSTc1YehQ1jazLJxCQaap6ziaLMd6n/VbQtSohkasq5Zrz/UzNzBN052daIvF5JzSTtIihWUHiLbHibTGGDs9xPiZYcZODRJtjxNtiy/sYqkKVR0JdL/BzJVJFE1dsLYpJ287qw7064aQ0ZZqtjYy/OpVBl6+yNSFMRoPbFgSkWoxFE1ODMuhtuGNL/hudv8bTT87meLyM2ep7qxh96/fhyfqLRFVytuyIJYQBOujBGpCzF2fwsoX8UaiS4i98gRLKAJFCKq7alBUhZmrk2geDSO4iBEvv1ul528GPQTrIwy8dIHZ61OEW6opa/KmxuaYH5pZUpoySbBEmV2UXYYWLZyFYOkLVgqNWzpe6UTL9ywJv3eDaDyqBzxxUC4uaqFlaS3Kf/G5ykR0SdkWheytmDc6YOVg7gL4G8CILq0jAgJNSPGmVeqyIo/SzntZ+KIUoepW3qGV73K+pE9DSUT4bZqElXe6Z2axpqbRGpKgKFjXB3EsC62xvvJbBAMo0Qjkclij49hz8whdQ4lVo4TD8h22bayBIcnYOw7W5BQAanUUpaoKp2zRZVnYE5NYk9MIVZWd/PI2KVrYk/IaHAclGkaNVVc6fYpFrIEhlEgYx7KwxydwLBu1KoqSiMmyDI1gjU9gDY2AbVO4eBlhmqg1cZTqKpx0GmtgGDVZi/CXCMJcnuK1AdR49VJrlBXfwOtAvoA1MFRpOzURRywmUgpFrPEJ7OkZ2TdVR6Wp6qJJk5POYI+OY6dToCgogQBqvBpMU7bJ6DjFi5cpnD6HEgnLiYCmodbVyGLK9P4AACAASURBVN8umJ6a4y/+5O+pjkWYnZ5namqWTZvbGRmZZHpylv/lCz/Hgbt2YRUthobGOfzKCY69eobf+ncmTS0LJMP4+DRf+s9/S2tbA5YlNXFGRyZJ1FTxW//u07S2N3DyxHn+7I+/TltHI+FIEMdxuHpliD/50tf4vf/jVwmG/Fzov8axo6cZHprAcaDvtXMYho7P76WntwPHUTh7+hJ/9Rf/yOTEDIZpkEqliSeq+Oz//BE2dDYDa096bdvh2Ktn6Dt2jraORoYGx/jD/+crdHW3sqGrmSuXh/ja3z5BXTLO5MQMf/kX/8DcbApNU5meniMQ8PGF3/403ZvabnmotCyb8+eu8tf//Vv4S/VZ73e0eDJJ2Zq0/C2UI8KU+2JlUXhTywLbRm1qqhxfV1rl+8uT4jXIiLcNpWxt2yFTivil6asI/doO08PzXDo2SDFvEU4ECETX5wZYrlskEiESibB5cw+2bVeszsrXyMhtN9ZyWnrcIRQKsWfPbnbu3FFJs5zWYredZDK5RGx4sWWLaZq0trYuSb+qqoq77rqTO+64vWL1U06zTH6sRcw5jizX8sX0cpdKTdNoaWm+ads5joOmaTS3NNPQ2MD73v/eSrstLxNIMeO18l2O8jMYHh7m2rUBVFVl957ddHV1rklEvdXweDy0t7fT2tqKbd2P7dhL3kf5nihLFvq3Yj0Hqz/fcn2Xp734XimgatDd3UVHRwe2ba35LDweTyW0/I1Qli2wLTm31DWdDRs6aGtrxbKsFd+IcKR1pVWwUDW1spYTQhCLx4jFYzfJ8ebts1qd29paaW5u4n3ve1x6eVg22KDpGrqhL6wp10g3UZNYl5VW+Ztc3nbrfheFuj6dGGXpdQ5I65Zz5ymcPoudSmNPTKJEI3juvQs1ESf34isI08CencMaG0etq8Vzx22gaxQvXaHwWh92Ko0SCGDs3Iba1ACFAvlXj1O8eAknX0AJBjBu24Nak8AaGCJ38Aj5Y8exxsZRTpxC72jD2L1jYexYBqc0Ny2cu0Dh5CnpbhQJY+zagVqboHjhMoXTZzBv34cSDpE/cgx7PoV52x6K585THBxCAFapbub+vSixaigUKJw+R+H0GZxcHqW6CnP3DpR4TLr2P/8SSjxWml/Oom/sxti+BSefJ3/wKIX+86jVVXgffVDOFQFyeQonT1M4249TKKAm4hi7d6CEQuQOHcGZmcHJ5bFn51DCIVmWeEw+hwuXyB8/iZNOI1QVY+c2tM4OnFyeQt9Jiucv4lhF1LpazF07EJHwqpbFq+GtsajRVep2tXD5mbNc+P4JPFEftdubUE0Nu2iTnUyRmUxRu7MJM7QweHrCXpK7WzjxtYNcfuo06fEUbQ/1YIYXDbACoh1x6ve1cf2FC5z+xmFa7unGCHlwbIf8XJa5gWmqu2sJ1kdWKd36oPtN6ve1cv3F81x66jR20Sa5uwV1jegtRtCLJ+pjbmCa0deuE9tUmrwKgbfKv6qr03pgF23sooWVt7BykpErZvLkUzkUTUXVFMQ63LlWQzFbID06h1NtM3N1gvycjGRVtl4xIz4UTVn3y3RLWGSq7UsEaLm3m76/fZkTX32FrvdvwxcPIgQUMgXmrk/hiwep7q5FKILE5npqtjZw7fnzBGrD1N/Whu4zcCyb7HSG1Mgsia0N+GIBdL9BcncLAy9fpP+7r+Gt8uNPBMnNZrn45ClSo3NLw6dbGUgNQHEeillQdAg2gx6G7Chkx+V1nhh4a2QnW3ZXsnKg+cFfj6P5wc7B/DUozEkCxr65OOCC28GypnKKkB6G3Lg8X8rfERpYWZl/vqScbsbAl1xUl5QkYry1kgQqzMH8ZZi7DIV56d7kS8o08zOQugZWHkLtYEQW5T8EuYlS/nFZ/2JKHld0KMyC0CDQiKOHpTL9Ot6bCjlGmRwrlqJazSBDdceAt9eHtHhtgOzTz+H/2AcRHg+pf/wuTiZL8DOfAk0j888/xNi5Db17A9nnXqRw6qxcDAFKVRTPvXeitTXj5PJknnhS0l+Kgj0zg5POooSDeN/zMFp7CzgOhTP9ZJ58RnbyXg9KJIw9s8hvv1Ak/9oJci8exE6nwbERpgfP/j0YO7eCrmPPp0h/+59Rm+qxZ2axh0dxikWM7VvwPnA3TrEoB+DLVykODIHjkP3xCwiPiXnbboxoBGtgmNTffQP/Jz6MtqEdAGtyitTX/xHvg/di7Nr25pG4lkX+xCnyx09gp9I42RxacwO+xx+WA3EuT+7gEXKHXoWSsKbw+zDv2IfRuwk0TWr5PPk0xXMX5K6L46D4fXgfvg9tQztOOkP+6GsUzpzDGh0nf6yP4qUrCI8H8879KOHQ20hKv3MhzdAz7LttK/tu38of/P6fA4Lf/F8/xZ/+0dc4deICtx/YQSgc5MMffZCu7lYuXxqsbEosTmd2JsX8fJov/PanSdbHOfTKCf7Lf/oKR4+cprm1HtuyKeQLSxYzjm2TzxewbRuPx+DeB/bRu3UD5/uvsmffFn7hMx/ANHQ0XcMwdObn03zz60+Syeb4zd/+eerq45w/d5X/8p++wvf+6Vl+9dc/jsezuouyXEAImppqee7Hhxkfn+ZC/1Vi8Srm59OMDE9w+dIAgYCPaFWIYNDPp3/pA8TiETxek9MnLvB//59/ydHDp9jQ1YyyzigVSuk9O3XiAn/75e8SqQryqU+/j8am2nW9ghV3qelpiidPYk9OIvw+tI2bUGIxiqdO4eSyOKk0zvw8al0d2ubNoGkUz5zGunoV0hmUhnr03Xvkbt/srExrfBzh8aBt7EZJ1FA8eRJME627G4TAvn4d69o19G3bwHfrekBvFoLVfmrbq7l6YpjjP+qnvitBx64GTJ9R0jC0yWUKjF6a5OB3TnLyuYt4gyab72ojULX+ci8ea9ZyZ7pVLCZbbmY5sp50lkNV1dclUn2rpMGtXKdp2pvWfmVkMhm+//0fcOXKZaLRCA8//NCqFhtvBxbX9fW2/3rzeD3pLy6frmu80SWfFPO2uHLkGtdeHUAzVLrv66S6uWrVZ21bNgMnhrj44iUcB7Z/oJfQDSQV3ow53vL3T1VVcqk8F569xPilCfzVfnoe6sZ3A12zWy3H6y63UBDNvZBokToya0HVEB27oFiQEZhKsOfmyT77AnpnB/qmjWSfeQ4l4JebbraNdX0Aa3IKc89O1KZGaWmjadjjk+SefR61qRGjs4PC2X6yzzyH7/3vQfi8CJ8PfaPs+/OHjpA/dBTvow+iVEXRe7opnu1H7+1B72iVFtk36c+swWFyz7+I3rkBpSpCoe8UuWefx/v4I6g1cfJHjpJ75TBacyP5105g3nEbwjCwJiYpvPoa5l0HMOqT5A4dIffyIbwP3EPx+gC5l15B79mIEgyQP9ZH7vmX8DzyoJQOOHceZXgUfVsvmmmiREKgKAjTRO/diD07izUwhGPZcsXlOBQuXCJ36CjGlh6Ex0P+6DFyRQvPXbdjD4+QP3EKz90H0Fqayb10kPyrx/HccwBreITsD59Ba21G7emGQlFuAjoOxbPnyB/rw9jWi1BVcodfBQc8dx+QFj7rwJtO1FQY+qYqtvz8fvq+8hLH/uoFzNBRNK+OlStSmM8Rbq2murt2CVGj6CqJLQ3o336Vq8+fx1ftp2ZrI4q+VCDME/ay6aO7KWaLnH+ij8vPnMUIerCLFoW5HLrfYO8XHiCYjCyseQXrnpALIUCBeE+SUGMVw69epW5XS0X3ZLWP0gx7ab1vI8e/8jKHvvQ0gfoIiirDd+/8/N0VMqBi6bMiDVFieBeOFLMFLv/oDJP9oxTSOcZODWHli5z/5z7GTw1Jd6GNdTSXI4qU012lmqKS96JOzKsTaYtx9bl+pn7/uyVLGlB1jXBzFRse20LD7e2vzwXqRmw1LBEYVg2Ntgc3kZ3JcOmHpxjtu44Z9iGA/HwOx7bp/eS+Svv7EkF6P7mP1/7Hi5z8+iH6nziO7jex80Xy8zl88QDhlmp8sQBCVai/rY3x00Nc/tEZnv+DJ/DFgxQzBcyQh3hPktToXMmYxIb5q5CflsRF4UppF9ELmRFpgeKtlW04e0Feb0Zh+rR0WTIiksgppiCyURIeqQFptWJlJSnyuqygHEmGzF2U+YPMH8CTgNl+yJXKrCgL4e2cklK8GZXnZ/tBD4BqgBEqWe/EZLm1Uuh3zSeJnqk+KNbKcziyHvOXwVcn6zB7vvQwFZmut1a6amVGYaYfqrfhiFvQlHHmcOxRwMJxsuDMAkK6dq3p+vUWoOQmoISCOJaNNT6J8JiQk6aQ1ug4wmNiZ7OIYID88ZPkjxzDc/cd6Bs7sefTZJ/6MZknn8b/8Q/L3YxUGmtkFN/7H0Xf0I41Ok76H79L/vCraM0NOOkM2aefQ+g6vk98GMXrJXfoKPkjr1WKZQ0OSU2ZznaMPTvBccg9/zKZp55Fra9DbawHx8Gem8PuO43nvjvRHr4PLFuarmoaQtfx3HsAey5F+lvfBcuWRJRhyDoq0kTWzmRLZrTI78K2cbJZHOsNhHdcBU6xiD0zi+99j6ImYhROnyPz/R9ROHcesypK4dIVsj9+HmP7Fsxd23Esi9wLr5B98hnUWDVqQxJrTJIvnv175W6JbWNPT6PE4yAEIuDHc/cdaM2NWCNjeB64B31jJ0JREF6PS9IsgqZrtG9opC4Zpy4Zp629gfrGGkKhAKlURn4XisA0DTxeY4klwWIYps7+O7bT0dmEYehs7GknFA4wNTm7LitQuUOp4/N50VQVw9Dx+70Yhl6ZX0yMT3P08ClCIT/P/OggmqaSzeaYn09zof8qqfn0mkRNOY+Gpjry2TxjIxNcvHidns3tXLs6zMDAKFevDBGLRwlHgqiKgm5oHDl0ktmZeSbGp8lm80xPz1Z2t9cDoQiuXBrk0CsnqK2L8Qu//EGS9fFbswTIZMi/+CJOOoXa3Iw9OEj+mWcwH3oQ69JFrEuX0HfuQkQiFA4fQvj9qF1dqPUNCJ+fwpEjWFeuou/cJXc5X34Je2wcdUMHztQU+aefwXjwAZxiEevMGdTGRoTHQ/HkSWm6/SYvum8VvpCH/R/awvD5Ca6fHuHv/+OTxFuqCCcCqKpCPltgdizF5NAsmdks3pCHve/fzK73bEIz3vxFtIu3Dqv1FcVikcOHj/Ltb/0T2WyOu+66i3379r7pZJCLtTE7NMtr3+6jpjtBrKUaM2CuaRAoFEG0PkK8I8bRf3iNrns2LCFqcqk8s8OzVDVFUd/kgAwVODB8apjTT52j445WwnVhNHMNjci3G0JAbPWonUuvU6CmfdFtpU3dfB4nl0OpTaA21EnrDl1HGDpOoQhCoNYm0LdvWdBhcRyKV65iDQ6hRCLSCiqTxRoZxZ6ZRS1ZilsDgzhpuYFmj09KN6iAH7WuFuH3otbEUZsabz6HsmyKFy5Kq+dEQs4l83nsySmcVAolEce8bS/p732fwskzGDu2oG9ol5FIBSg1CYytmxEBP3YmQ+FYH/bMLMWz57Enp2Q6c/M4+TzF67LMAEJV0dqaMbZsBm3RuyUESjQq6zg0snC8WKR45hz29AzWxCRCVXHyBaxr13FyMmKWVl+PsWMbwjSxRkak1XouT/HKNVAE5v69iEh4Ye6cy1E4dRZnbg57bByEwMnnZZr5vHQbWwfekt6t7D5Tt6uZQF2IoUNXmDw/Qn4+j+bVS25FDXirA0vucRyHSFuMjkd7mewfpbq7lnBj1Yq0HSDSGmP3r93D8LFrjJ0YIDuVRmgKgZoQsZ4k0Y5EpfNQVIX4piSaoUs3qXXOicywl3hPkrGTgyR3t+CNrL1gVA2V9oc346nyM/zqVfKzWTSvTlVnTYXoUE2Nmq2NBBuiK3RYVFOlZmsjgbpIxZXHsRwyE/Okx+dwbIdQQ5RQfQShCHJzWfKpHP7aUEWIN9qeoOmuTvw1S3VFhKoQbU/QfHcngVp5Ljudpv97x0mNzNF8dxf+miCKKn25M5Mpho5c4dhfvUCwIUrVhlsTaVM1ldimJIq+0i1N0VRim+pAEUvOeWMBej+5l9pt0t0sNTKL44C3yk9VZw3JXc2V6DZCEcQ2Jdn7hQcYPnKV8TND5GayqKZKsC5CordeknTltKN+tn56P9XdtYz1DWAVLCKtMer3tTFzeYKxU4OYQS9glyxMQpJ4KKbkb6FCZliSFqF22bZWTpI3jg3FDEQ3SxJED8DUCWldkhkDXw0EW0vXD99SO1bg2JKoMasg1IF0XcrK/DUfZCcg2AYBGQmq8uxVr3RrsrKSnMlmZDnMKvlP84JZLcmaysdiSGJHWeyqaJXyj0GwXeZfTEtSxhsHxYRAM3iqJUk0e1HqICwPQXhD5HGcMXAKsiwlUWKh1LA8KtXbASUSliTL+AToumTHFQVreAQlGJR9XMBP7qVDKNVVGDu2IgJ+lJiDsXs76W9+B2twCK2lCRSB1tKE0duDCAbk4qk+iTU5hWNZWJNTWIPDeB9/GK25ERQFY+tmcgePysJYthQ+Gx1D39gpBwUAVcGemMAaHkGtL2kKCAWtuQ5j+xaEb6Wpv/D7pTmyYYBlS4sS/aczaRGahtG7Cb2zHXQd3YHsT17Cnp6ROjrnL4JQMPfslK5bgLlvF/mTpyleuoKarEXx+1DCYQoXL6NUR9GaG9HbWxfqpCiIgF/+U9XS9a4VzWoQQmCYBoqioGmq/LtE7t+Km62qKlTHIpXdX01TUVRlFVJjIc2y+OZ6kU5lyWSyGKbByPBExbVk6/YuOrtbMIybv9PhcIBINMT589cYHhpn321bKRYtzp25zNDgGF3dLQghePL7L/DNrz9JbV2MZH2CQqFYMf+/FeRyBQ69cgJNV/H5vViWxbonIyXY01NY/edQ2zskwePxYJ3rl98MArWxEX3XLhAC6+pV7MlJVCEQ0ShqOIx19Qr26BgATipF8cIFjLvuRuvqwpmbI/utf8QeHEJtbsY6eQJ7cBBRVYU1OIC+77afWl8BpXmlCp37mvnI7z3AK98+weXXBpkcnGH4/DiO46BqKqZfpyoZou7ONrbc20H37a0Eq955EQNdrA3HcbBtm4mJSXK5HJqmkU6nOXHiJH/+Z3/OqVOnqKmp4WMf/yj19dJFzH22bx3KfXMxV2RqcIZCtkD7/lai9RH0kqyFbdkU81JTRNXVSiARf7WPREe8ErmtnJ5VsBjtH+P8Ty6w48Pb8EW9aIa25mZ4uQxW3pKWnEKuNcr5WAWrEmiknL/jOBQyBcYvTeANe2jf34Y37EH36JV7rILc0NT0hSAvb9e79Eat2UQggFpbQ/6lgxQvXsaZm0Pft6ekT1OUruCRiNRagYpYsJNKyShKXg/C0NGSdehtLYhwCOvaAJnvP4VaV4OaSJTmkcvHutKm/3o2GRwHez4lCSSPKfNrakRs7EIE/JI4iVWjeL0UhoZR65NSh8a2ATnGURJnVgIBnEIep1DAnk/JTUbTROgaelsrIhRE+Lw4qTRompy3q8rCKFsq66peIraNPT9fKqOB0FT0zg5ENIwwTVnOSBih66AIhG5IPRrbwklnEF4vmEYlGwdwLBs7lZJ1MAyEqmBs6kaJVUl5g3XiLaOhy2RNuLmaYH1URvYpNY6MTKSuOkcxAia9n9yHbdsoqrKqUHDZ4sWXCNJ630aa7+6UZAUybaEpS/RvVFNjw3u24NjOqumtBStXJDU6hz8RonZ745r3VvwiQx5a7umm6cCGhbouinxkBEw2fWSXnFAss1LR/aVztoNa2vnR/QabPrZHRjZaVXWKJW3UfHcXTQc2yN+L2lbRFJru6qTx9o5KaOzR4wP0f/c47Q/30POxPWg+o2xMgJUtcPxvXqb/e68xe22SaHv8lly3VI/Ghsd6cezNK9pMNTU6Hu2l/eGFc5X2C3pI7m2lbmfzgh+uIl2xytGZKh+XCsFkhEBNiLYHN8n2ZlG44iX6Rw7eWICORzbT9sAmcJDXaSqR1hhNd26QbS4caWmSHpZERX5GEhlCBbsgSZFyZBvFgEJKHheUiA2xQHDYBUk6KKZkwxUVhH7jBeKaCxUH7KJMW5QEdhRDujDZJYEr1WQJoeFYMHdJuioZ4VJ5ZGh2iSWmZosDZrDyw3Sk69Py/K10SQtBl9Y5KAvtc6sKzSKMonYjQ3kLwAPCW6nT2z0JEx5TMu5jE6AIlEQMoetYo2M4mYwcEHRN7giEgghDl4NgicBBEdhzZQuqUgdfEi0ra9A46bQUJkulcSxLEghlPQG/T1q5IN1C7JlZnFSawplzCyJsto3W0iwHiLKMuKqgVEUrg8DydlttMSwWDV6rwnFu+XGuC6oqI0aVzbl1Tf5tOXKAm52TZrjeBQ0q4fMhTFO6hTkOSlUU3/seJX/oKNlnnkcYOnpPN+aenfIZsbzob+9E7N2GSk8gxKoUwpqR+5YdVxRlTQpCLZE22UyusiAbHZkgny8sL4wkHBbpHpT/D4b8RKIhdu3ZzC/9yofwek05MXIcVFXBNG8emdHn89DcmuTk8X5S6Qzdm9rI5vL85NkjFPIFHnnsAHOzKZ747nNUV0f4jd/6N1RVR7h6ZZCXX3yt0k3eiGBaqlUh2H9gOwfu3snf/PV3+LuvfI9f/tyHicWj63cvLhRwMlmc+XnsUQUcB23rFoRfTnhFOCz7B9uWu4iLhIMrfXu53JYFxaLsP0pikkI3cHJZlHAYpbGR4rmzKIkaUFTUZHJ9E/O3EEIINENlw+5GGjfVMDk4y+zYPLl0oULUePw6gWo/kZoAHr+xsMHjfvPvKmSzWb761b/j+//yA4QQpDNprl65xtDQEH6/n4997CM8+OAD6LruPtu3AYVMgf6fXODcj88z0j/G4a+/Sqylmp5HNuIJmlw5fI2rr17HylvEO2J03tWBN7xIOHnRI7IKFpdeuULfE6cYOTdKdi5HJBlm00PdhOvWdo2aGZzl7DP9zI3OIRRB085GWve2UMjkOfN0PxOXJ7Etm5oNcbru66SYLXD6R+c4+3Q/qYkUL//NQWq7a9l4fyfFvMX55y8y2j+KUBSatjfQsrsJzfPusc4SuoYSCmLl86h1tRhbelBra5euM5b/LYQkb4IB9J6NqHWlKK0OoKnkjp8A28a8bQ/C76d47RrO3DyV1UE5vWJRWlvfjLBRShYswQD6tl7UqqpKWug6FC0KZ87h5PPonR0Ujp9Eq0/KMQ1Hzn0zWYShY09NIbxehMeDUhXFnp7B2LG14mYEQooip9Kl+ipL2mCx8O+CHmnpmKKiVFeBbWPs3o4SCMhz5YUxQq4rl1dTUVCCAQozszhz8wjTXFhlqSpKVRXkcnJO6vOC7ch0bmHT4y19Iyu+lboK6yBIKtebGje7uuLvq9085LYQYl3uOwsPUbLD46eHGTsxQM22RiItMW4mPrWe8qymcVOp9ypl1NbQxFk17VXaefkzcBwHu2iTGp2lmMnjrw2jB8yFMjsOxSxYuQJCUdA8+i1tPt+oLus5J1QBqnILz1+VpN/rvFZVFtrMcRxpTcOgJDb89VKLRaiS7CjMlSxshCRxdH/pegH5KWm9kpsGVOlKpAXk8WKN1IspExurwSlH/rEl+eLYcpLtlIgLIwT5WUkO4ci/jWCJPNJLhEwISZYIeX9mRFrLBJqk9YtYZOYnlDIrB3Zeat0IRebvFEuL83L+iqxnYVZaGTmO/NuIUBEhfsMTJR3EytB6At6EtG8NQggcVUWrq6Vw5iyOZWPu3YnQdbI/fgF7aga9tVkq3vu8Ul+laIGBfI6ZLNgOis+7UHZlDYFuIUkhoSgV4gZFmkdKlXlJVgq/r0JKqMmlUcOk29JiZvYNLEwWD8KlwdtJpUuK9Te+dbVQzjfFqr7NTmn3xE+xZCZbIRJzOfm7tDClZN6q1tdhj0+Q7ztF9icvIXQd8459i0SHywP1UqH3n8b79a7BsmZxkCGzU/MZpiZmyecLzMzMMz42hdfrwR+4uVirEIKq6giKUHj+2aMEg35mZ1M886ODpFPZJdfqmkYkEqT/7BXOn7tKJBrE7/cSjgSpjkW4/Y7tPP+To3R2NbO5dwOFQpHh4XFq6+J0djXfVAfEMA2amup49ulDtLY1EK+porGploFrwwSDfuobE9K9ywHLspifS5PJ5Pjxjw4yMjzBwpxP6vukUhlmZ+bJ5wtMTExTNR7GH/BWQhgrikJdMs7+O7YjEPz3P/8m//D3P+QT/+YxgiH/usgaEQii1CRQG+rRNm6qTCJFWTdGLK7zTdLyeFAiEezr11Gqq6QJeTqFUlUNhoG2oZPcD5/EHhhA7eySWgTvAJQ36rxBk/quOPVd8ZX7D8uvd/Gug23bDA4O8fLLL5PN5gAwTYOmpkY++KEP8PnPf47q6qqbpOLizYKqq9RtrCU7m2NubJ7OuzuIJMOYfoOhUyP0PXGS1r3NGF6DM0+fQyiCzY9sQlllk1dRFWItVdR0xilk8nTdu4FgLIAvsvYY4tgOF166xOCpITbeL+UevCEPQpFixd6Qh6YdDaQm05z9cT9VzVFqOhM0bW9gdniOqevTdN/XRTAeACHof+4CV49co/32VnLzOY59+ziekEnD1vq3RpfzLYBTLGLPp2TwiyvXsIeHsWfn0LtK4bErchdLyRqtpQml7yS5F16WAsLFotSl2boZJRqVgrt9pwAH66ocHyppGDpKVZT88VM46QxKTQKttXnteZSioHe2Uzx7jtxPXkRN1kEuj4hGMDZvxBoaIX/0NYzdO1Ab6sn+4Cnyr76GsXe3XIuPjZN74SWUYJDC6bPoG7tQQkFpXX7xErmfvIhSk8DJ5VATcfSNXVRIldXaLJWW2j3XB7GnZiie7Uepq0GNxzF6usn8y1PknnsRJRbDyWZR6+ukZbycLC5qx3L7KmhtLeRPnCL71I+lDIFly/vaWjB6N5F96hmyP3lRtm0mg9bajNbWsu658Y70pgAAD8BJREFU57uHOnyL4TgOjuUwc3WC9Ogc6Yl5zj/Rh1AV2h7YhB54+0P/vVVQVEEwGUE1dS4/fQbDb+KvkUJW2ek0o8cHuPpcP9VdNaWIW+/8DusNo8yuWrkSOeFIl6bclCQ7/I0wc0ZqtwAIDfxNkqzx1UvNGKFJkiPYIgV6A40yzPbkcUn2KPqN1d0dGzJDklQppkqivllJtASaZFpTxxfl3yDdl0KtUr8mPyPzMaOybJ64FEAupmV9ytY9IC1wzIi8Lzsqrzej0j2rnP/8NSmoHGiSrk0zpbo4gKpLIsvKljRxyu+IUrK8Wf87844cEFUVpTaB9eIrCFVFLfn+2pkMzvQM5r7dCL8PvaOd7LPPUzh1Fr2zHSeTIX+sDyUakYTKTesmUKqiKLFq8sdPojY2oHg9FM6ex5qSEaJQVLSWJoTXQ77vFGY4hOLzymhH6QxasvZN044QXhlusXD+onSnsmzyJ06VdlRKsG0Z8jCXk2EHi0WcbA5hOKUQj298kiM0Fa29lfyxPvLHTkjBZNsm/+px6XvcIl3E7OkZnJICvxIJo3d1kH/1OPbU9NIoNSVrHXtoBKe1GTQVYRg42i3oKP0MQ1EEwaAPXddQFAW/34NpGAgh8Pk8eD0mtmVz8KU+fvDPzzMwMMrE+DTf+fYzHDt6mq3bu/nwRx9EVRSCIT+GoVW6BEVRCAR9eDwyhOeGzmYeeuwOnn7qFX7y3BGi0RCtbQ20tCZLgpcSXp+HR997J1/98nf533/3TwgGfTz6+F08/v678XpNPvTRBylaFt/42g/4yl/9E4qqkKip5uOffKwS9WktlAVd6xtliOC2jgb8fi/J+gShUIDqWIRwOEgoHOCx997JN772A/7g9/8Mr89LY1MNe/b14vPL3eJ0Osu3vvkUx46e4fKlAcZGp/iLP/l7EjXVPPLYAQ7cvRNVVQgEfHg8Joahs//AdmZn5/nWN5+iuSXJ/Q/dhnaTDQcAEQ6j79pN8bVjWNcHJKGZiKPv2CEt9vSFvlcKR669ayf8fvTduykcOox1/RoUiqitbSiNUndAScQRoRBWfz9mW9tPXZ9mMVb0L+5H/DMH0zR57LFHCAYDTE9PI4RCXW0NO3fuZOu2rUQi4VvTd3LxhqBoCtGGCLMjc3jDXmo6E4RqglgFi2vHrpOaTJObz1PIFinkioycHWXj/Z0o6so+SCiCUF2YSH2EyWtT1HYlbijuK2+CUCKIYzlMD8zQsCVJvD2Gogo0UyOYCDAzNEsxVyCfLjA3Nk99b5JYWzWRZJhCpkBtdwLDZ5CdzXLp4BW5aT2VxspZpCbTTFyeon5z8nUHf3lb4UgSxZmfR+vagOL3Yc/Mknv2BZRgADVZh7ahvWLhvRgiEsb7yAMUTp3FnphE6DpqTQKhaWgdbZiZNNbwKEowiHnfXXIDsWyZ6PHguedOCidOYY2Ny0igN3FbVmLVeB59kOLpc9hjEwjTQA1KwsxJpdA3byyF+zYxD9yGNTAkA0gIgVpfh/D7sefm0Lf1YmzdDLqOWleL99EHKZzpl2l6PdIKRigIr4m+aaMMSrHcqnx+nuKFS6AoaI1Jiteuozo2anUVamMD3kcfoHD2PPbYOMLnRQn4Zbu0NpfWPmqpXNLqR+g6Ih7D+9hDsj1LupbCMGQebS14HrqfYv8FmWbAj+L33dIa6Z0z8r4DYBWKXP1JP+ef6KOYyWMEPPR8dBeJrQ1r+k2+21A2gU5srmfTR3dx8YenePW/PVdxLXIcB0VTqdvVTNcHtuOL30CJ/GcIMtRdTkZV0kuml8W0FNGNbpKkR3RzyaIFSdCoHuTo0Sa1WuyCJEC0gCRMPDGo3l4iMww5mVQ8qxcA5IerByUJ4ytpjiia/Kd6oKp3Wf6l3QdfnSyzlZHl0XxSk6ZcLscBzSOJIK2886pDuFtaCOFIbR2hrMxflPM3F+UvFvJXPRDtKbUFUqdG8y7VuHmXQgnLd194vYhwCKEo0sx0dAwlGgZNw9jagzU2Tvbp58g9/zKOZSFUBe/9d6FEIxXBMLE8WoMqBX4RAiUcwnPnfjI/epbU3/x/0r3H70Otikr3BSHQGuvx3HOA3EsHKZ6/VLLQAbU+ifLI/SimiXz2WuVbXhuilLe1ss7VUYxtvTI61IVL0v/X50OpilTqYA2PkD/4KtbYONbgEPb0DOliUQ7Gd+6Xfsc3K4EQ0tVJKYeFB4SoECrlXQpz/x7yR18jf/wkkjyVCvxag9QlsEfHZLSsfL4i/qb4vOibupYsLJVIGL2nm9zLh8mfOYcSDMh02lv/dRDRN0F1LFqK0pTA5/fwi7/yIYJBPz6/h5/71HtKIU01NnQ14/V5Ku5I5YVSNBrCMA1q6qr5D7//OZL1iYpFSyQa5N/+1qcIR4IoqkokGuTTv/x+7ntgH+l0hlAoQLymive8724am6RYugwHrHLf/fvo7GphanIGVVWpb6ipkDl1yQSf+dz/xMB7RpidnUdVVaLREHXJ+JpCx4shBGzu3cB//L9+nUSiCo/HoKGxht/5vV/BMHXCkSCapvLgw7ezqaedqak5TI9BMhknnc6gqmqF2Nq7fwud3S04tlMhKhVFoaGxBiGkZs+v/ebPEQ5L0VtVNXjo0dvp6GwmGPCts7wlS79Nm1Bqa3Hm5qRZeTiC8AfQ9+xZCMmtKOi3344wpG/9ggvWogm1oqBu6ERUx3Dm5hC6jhKLgbc0rqgaSjAITU0oiUSlDC5cvB3QdZ0DB+5g//7bllhr3izkuIs3HxX36EX9x+KmL2Sk26pVtEBA885GYm3VKCuiVC29fyGNRRbCqzzT8ljTvLsJT8jD1aPXOPyNYzRtr6fnoY1cPnSV0z86R7KnFs1QpZWNVbaaFZUsKvWwpXaNZqhYeQuhCjbe30VNV/zdQ/o6DsXLVxFeL+b+PTJK0viEDAOdSoOuY+zYWmnoxVHnHECJxzAPSFcfhKhYfQuvirFrhyRnBPK4I62cBdK9X22olxuRDpIEuoH1qhACR1FQ62pREwm5DlmUn9a1QRIRpTS0tla0luYK+SP8fsx9uxAe79K8FEWWo652wUWpXAe/H/P2vavO7ZREHM+D9y4rpFIhotTmJtSG+hVp6ps3VfIFZFTUUrsAqMk61JqaFfVD09DaWqRVTiXNWxPOdomaRVB1jYbb2vEnpFhosD5KtD2O5n33LzqXwwh56P7QDpJ7WpkbmKKQysv1t8/AnwgRbIhKNfefEYJqXbAy0iolslESFsW0/G2XBG5V7wI5UoLsuDTp9rT8OCXiQ18H2SWkiT16aIEoWp7eavkLgeOskY9iSI2d1bIDHNWzQLCUccP8faAu2/VQjAXNlGW/3+3vjVoVxff4wwjDQAlKs3/vA/fgpNOoNXEARDiE9+H7sK4NYE1Ny52J+lrURBxUabXhufdOqQNR3jHXNcy9OxdU31UVY3svSiKGPTwKhi5deaZmZL6KANXA3LNDRi8aGpH3+rxodTVyMQUofi/eh+5FiUYWdF9WgTB0PPv3ykFj2XXC58P74L3onR3Yc/Mofh9qshZrZAy1NiEHQY8Htb4WJVaF3tVRGZSE17NUXf8GEKEgvvc+itaYrOz2KD4v3gdL5VcEwuvBc+A2tLYW7FGpmK/WJOQEoaTBozbW43ngbuzJabAtWbZkHWoiJsuK/KyE34/30QcoburCSaURPi9qLOaSNMjv1DR1Nm1eiCrRsWEhEkVre0Pl73JEqLWgaSq9WzuXHJORn9qWHAuFAvT0diw5VlUVXlkuj7GkLIvPgUMg6KNrY+valbsJAkEfW7d1LSnr4nYAMD0G7cvKUM2CWL2mqXR2tdwwH9M06F5WTq/Xw+ZlbXAzlMkaJR6H+NLnIKqX9vVKvBQEIJ/HyWalvk3Jx7/ybayRFpkM9sQ41vAw+pat4LnBBoMLF28y3khIahdvLxRFIbEhzuTVKRq2JAkmpJWNJ+RB0QTFbJFcKoddsMinChSyBfRS1CXdo5OfzzM3OgeAJyhlGFYnayA3lyVQ7af7vk404yLXjw/Sdlsro/1jmH6Dtn0tzI3O31ToXfPo1HYlSE+lpbuWz8AqWARigSURad/REFKEt3jhErkXD0oNxaFhRCiIkijNT9f4dha0PtXV54qqylr6ExUPIGX99EElP01lRcLL8y/NJ51iUW4EKSWNT01dfU2xlqXnKvWqRD6+iVv0qmmuVs4V961Sv/K1N8vzBhA3ibTwVkhIvmOxWKMGWMKsvtsXncux5LmvIuhd+fNnrN5rwSnrtUyfkf8LVboxaV4Id4Lq+1fTFi5uLBB6g5tuuvCvhFV8A2nI73V9ea1Mfm0x4RXnb1SWVesgFhnHrF229bbtkrYqi7mJVc4tLs+ifMWi3zeql/tdu/hZheM42FevUjhyGCcjQ6zr+29HbWmRE+BVrqdYpHD0KNbZM4iqaow770QEg66ekwsX/8rhOA7Xjw/y2j/1cdfn7yAQk9az6akMx7/Tx9ilCVRdRTc1Nt7fRbw9xrnnLjDQN8j1YwMkN9dR11NLz4PdGH6D6eszvPjlV7CLFlXNVWx+dBOhmuCKMbmsrXnqybNcPnQFVVOwCjZNOxrovr+LgRODHP/OCTxBD4bfYG50jo33d9Fxh9wgOPEvp5m8Msn+X9wrIz45MHFlkte+00d6KoOqKfiiPra8dzPRhsi7Yk7gOA5ksxT6L2ANj0hdxFAQrb1Vhul+l7sFOrZN8dIVnPl59I3doGvv6vqsA2tWziVqXLhg0ULOzkttGmxJ1qgeaSWCu6Bz4cKFCxfvHpQn8/a01GwSPh8iJKPLrUnkOg7OzIyMbhcOV4SK3fHPhYt/3SiHu05NpQklgksCp+TTeebHUhTzRXSvTiAWQNUUZoZnyafyMjKvItC9OpFkWIbPth1SE2kyMxk0UyNUE0Q1VlpOlOfnmZksqYkUtmVX8tA9GlbBYm50nkKmgBk0EYrA8OrSKwDITGco5i0Ccf9C2g5kZjOkJtI4toMZMAnE/Gta9LwTUe6vl2xULXJxejfDWV4v3v11uglcosaFi5vCcVZ94d2dRBcuXLhw8W7DWvO7W7V4+xmfILtw4WKdWN4/3NRKeA2sdd9afc3rsnJeI98bpef2dS5+SnCJGhcuXLhw4cKFCxcuXLhw4cKFi3cI1iRqbqYG5FKLLly4cOHChQsXLly4cOHChQsXbxNevwyxCxcuXLhw4cKFCxcuXLhw4cKFizcVLlHjwoULFy5cuHDhwoULFy5cuHDxDoFL1Lhw4cKFCxcuXLhw4cKFCxcuXLxD4BI1Lly4cOHChQsXLly4cOHChQsX7xC4RI0LFy5cuHDhwoULFy5cuHDhwsU7BC5R48KFCxcuXLhw4cKFCxcuXLhw8Q7B/w/K7V8QPSTywgAAAABJRU5ErkJggg==" id="180" name="Google Shape;180;p2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BGoAAAKCCAYAAACJcD/TAAAABHNCSVQICAgIfAhkiAAAAAlwSFlzAAALEgAACxIB0t1+/AAAADh0RVh0U29mdHdhcmUAbWF0cGxvdGxpYiB2ZXJzaW9uMy4xLjMsIGh0dHA6Ly9tYXRwbG90bGliLm9yZy+AADFEAAAgAElEQVR4nOy9V5Bc15mg+Z1r05vKyvLeowquUECBAAk60FNSS2qpW92j1kzP9E739Go3YjZiI3Ze9m1iN/Zh92EnYiemZ0bdLXW3pJZESpSh6CkSBEGAAGEKvlDem6zKykp7zT7czKwqoOBBAqTyCxJAXnPOf8w95j//+Y+wbZsSJUqUKFGiRIkSJUqUKFGiRIkS9x/pfgtQokSJEiVKlChRokSJEiVKlChRwqGkqClRokSJEiVKlChRokSJEiVKlHhAKClqSpQoUaJEiRIlSpQoUaJEiRIlHhBKipoSJUqUKFGiRIkSJUqUKFGiRIkHhJKipkSJEiVKlChRokSJEiVKlChR4gGhpKgpUaJEiRIlSpQoUaJEiRIlSpR4QFBucr90dneJEiUeOGzbJplMc+TQKbq3tVJZFUEIcUfhFLiT968OZ/jKJEuxOFt3tKMo8l2F+UXBMi1GTk9h29C0vRpJLq0PlChxPWzbxsiaWKaF5laBu2ubSpQocS22bZNJ5/jkyGUmRuapaYjQt78TVZOxbZvhS9OcOT6MJAkeerybSEXgM/0ObdsmtZrhzIlh2rtrCZX5PtX4TdPi3MkRsKF7Z2Opn75F1o8h4fPfVl+dHri3abJtGxIrmOdOIzW3IcorPvd5do+4bibc0Zdo2/ZN/39Q+TzKfCc8qOVzK3Xns5L5QcmTEndGIp7kFz97h4mx2Tt637ZtMpkcszOLmIZ513XAtm1isTiTE3NYlnVXYX2RsEybC4dHuPDBEJZV+s5K3B2f5/HHrWBbNhc+GOaDH58km8rdb3HuCbZtY5kWlvVglY9t29iWI9uDJFeJzwZJEni8OsOXp3n31ZNkM4XvTaC7NEzD5LWXjzIzGbsv8uVyBhPDc6SS2U89Lsu0OHboAscOXSj107dLKgkrcfgC9D8AGAb2UgxM81MJ3oovk3vndazpSfgi5NenzM0saq6LmTVZmYhhpo3iNUmV8FUFUX36PRHuXmPbNtiQXUmTXEhg5UxUr46n3IesK9i2/YXQ7BUaisxyisR0HAqNrgDVq+GrDiEp0mee1kL+J+cTpBYSt2yvJWSBrzqI5nfdM5lt28bOmeQW4yghH5Ku3pNwHzSKExfnv3wdB0mSivcLnbIkiQ356wyqLUBsuFe4LhDFVZdCGLZtI0kCy3L+dq7lrwuBTSGu68dfeL5wf728TlzOoNq0LIybKFgK9wrvrE+LZVmMDE3y/jvH+eo3nyQY8iPLV8tlI4RUTItlWVfJ4sgnhMC2bLp7WtjS04KmqevCcfLKyssir1upKtwvJEGSpGvK4XZZn3e2hZOGdWE6t/N1It/mifVlZa2VOYK15/LPrP9tWzYI8vGw9k4xrPwE7RYmQsWyMp18R4hivq+/vj4tBVkcGdbSYtvFhF6TRnCevd518mUJIMnOvS9Cv/BFIreaJTG1jJVbG0jKLgV/TQhZv+NhzQOBbUN8fpWFsSUs08pfu/G347Sbtz/gvV69vt2wbha/ZVqMnp4mEPVSVht8oCYzC+NLJGIp6rsrkRSnbS59758f1vp4Z8xR6MMkWSr2A06f4PTpAorjFlVT2LKzkbGhWU5/PFQMUwioro+w+5FODr9z9pbq63o5Cn3Lhv5r3XVgbTxks67/Xftt2zYer4tnv74HXV8bT9jrxlo2zphBiLVxVuHe1fHblo1lb0x/4VnLsjFNC9PItzef880Ud9NeCucBR+lyK5FZJub5M9jpNMqe/aAoxbBvFs9md+6kLb/ZO7cbpj0ziXH6BOojT4LPvyE9N8qXYt7dNALbUQKtq69Xh3Gz9Fz93o2e+7xzxyOa1Zk4H/wfvyF2ZR6nugncES8P/S9PU9PffAMjnvtDoUAT08sM/NNHjH8wSC6ZxVcdpOMrO2l5thvF9cWZrNumzcSHVzj6n97GSDnaeCEEVX0N7Ptfn8Md8d4XuSzD5PKvTjHwT0exblFbq/l09v77p2l4tOOe1qvcYpyZH/+O8uf34G6ruXcBP0BYls25gUFiiyvYts3I0CRV1eU8/OhOZEXm7JkrnD09iA30bG2le5ujZFiKrXD82DnGRqaRZYmebW1s29lOcjXFsSMDjI3N4Pd56OvvoaIyzEcfniGTzrG8tEJDYxWjo9M0Ntfg83kYH51meSlBtDJMOpXFMAwOPN6Hy61z9vRlzg04A6St29vo6mlmamKe82evoGkq42MzBII+9j2yg2hFmKXYCh8eOsX8XAyvz0Mmc/OVppnpBY4dGWB+bgmXW6dvzxYamqo5c/Iyr/7yfU6euEgymaa6NsqBx3cRLgtw5tRlLpwdJp3JUFdXSf/+bWTSGT764Az7DuygLBIkk85y+NBJohVlNDZXc+SD01y5PE5zSy2PHdyNqirMzizy8dGz+HweRoen0HWN/n1bqW+sIp3K8snx81y5PM7ycgIhBH393ezaveWut01l0wZXPh5nZmgBy7Sobiunta8eRZMZOT1FOpHFyJnMj8aI1IXo2t+EZdkMnZhgenAeRVNo3llDVWs58+NLTF+ap+uRZnS3yuTFOeZGY7T21XH52Dgur8Z8flLZtLOGuq4KLNNm+NQk42dn0L0a8bkE/hu0ObZtYxkW04MLDJ2cIJPI4ot46Xq4CV/Y41w/MU42bVDZEqFlVy26R2P68hwLE3FUTWZ6cAFfmYeuh5uYubLI6lKKTDLLykKS8voQ7XsbcHk0lucSXD46xvJcgmDUR3t/PYFyH7GpOKMD0/jKPExenEPRZLoPtBCs8N1xOZT4FLBh/twUR/7v11mdXaEw/gg1l/Pwf3ieUEv5/ZbwnmBZNsnlNJlkDt2jont1hAAja5JOZDBzFrIm4/bryIqEZVikk1kUVSaz6rSL7oALRZMxcxaplTSmYSErEi6/jqLKmy5OFSaD6UQGWZXJpnJYpoXLp6O5VWzLJrWSIZcxUFQnfkmRwIZMKkdmNYtt22huFZdXwzQslqZXOPbKAK2765EkJ36Xz7mXXslg5EwkWcLt11E0mUwyh52PE0E+THB5NTKpHOQnl9lUDlVXcAd0bAvSCUcuIQncPh3VpWBkDHIZAxBk0zkUTcbtdyEEJJfTnHt/iOXZBJ6gC7dfxxN0I8lfnEH+7wOJeIrjhy+xra+Zhbk450+N8shT24gtJojNxWnbUsu5U6OMDs6gu1S27WmlsaUCSZbyiyMbNxc4ZW8jydItzjsdJcz0+CKffDRIfGmV6roydvS3EQx5WY6tcuzQBRbn4lTVlZHNGHTvbGRxfoXVlTS79rUjyRKnjg5iGhY79rYycmmG4x9ewrZsHn9hJxXVIXJZk+OHL2LbNotzKyRX03TvbKK9u47JsXmuXJhCUWWmxhaoqA7Rt78Df9DD6kqak0cHGR+ew+PR2d7fSl1TFNMwGTgxzKWz43i8Lhbm4kSigU+nkD4jbNsGy3KsXHQdTAs7kwZshO4C3bU2wTdykE5hmxZCUcDlxpZlREEZYduQSWNnM44CTZbB5QIlP1fMZrBX4pjnzoDbgx1bAFVDaDp43GsLRtkMdiYDtoWQFXC5sAthmCZ2chXhdoOirsmfXAVNAy1v+JBKgiSBrORlNhGq6sRbSHw2A5kMtmUiJBl0F2haXgFoQTIJqubEmc2AEE68qpaXxYBkEnPwEtbwFazu7Qgj58js9WJLsvOcZUI6jZ1zLNCEqjr5ms+7W/powEnnasJJi6KA2+3EUSwfw8l/I+fIqulOPMXCzqdJ08G2sNNpRzGru5w8/oIYX9yxosY2LFKxJMm5lQ3XzaxxnTfuP5ZhMfLOBS68dIJMPA1AYmqZ3GqWso4KyrdUf2EKFmyMdI7k3ApGwXxaCNJLqaJG/r5IZUN2Ncvq/Aq2cWvbQ4x0DiNz5/XqelpX27QwEiksw7x17fk95tOua7ZlcebkZd587Qh79vYQDPuxLAvDtBg4PcjPfvQGrR0NmKbFD773S/7Fn79IR1cjP/nh61w8P8y2HR3IskQqlSadyvDLl3/HmVOX2NLTysjwFGdOXeabf/oMb/72CJqmEovFef/d4zS11PLJxxdoba/n448GaGqp5ZWX3qVvzxZGR6YJBv3IiswrL71De2cjuVyOv//vr/Bn//pLLMcSfO+//Jy+/m5qaqMcevcEC/NLfONPnuE3r7zPxx+dZWdfF5cvjjI9OX9DrXoua/DKS+8yMjTJ1h3tpFMZVuKrgMDt0XG5dNxunZraKJXVETRdxTBMxkenMQwDgeAXP3sbSZLo6mnmww9O4fG5efSJPmamF3jlpXf51refQ1UVqmuiHP3wDJPjs+w/sBNVVZibjfGPf/tr2jsbaOto4PTJSwxfmeDffvebDJy+zCsvvUP/vm1cvjTGxNgMTz7Vf82g8U7IpXPMjy0hhCCbMnjvnz7B7XdR21XB0IkJzn8wTNueBjwBHduyMXIm594f4tQbl2jYWsnKwipv/e1RnvjObpamVzj99mVadtWiuRWmLs9z/tAQlS0Rjv78DIom09xby/JMguGTk7z4Px9gZWGVd/7uGLWdFRhZk/Hzs3Tsbdi8juZXEScvzvHGfztCWU2QstogRsbAzJrMDi/y1vc+Iljhw1fm4dgvB0gsrtL7XBeTF+f54Ccnad/TgD/iAWxMw+LK8XFOv3WZLQeaUXWFwz89hRCC5p01HPrRJ6TiaaJNZVw8MsLs0CJP/Ks9LE7F+d0/HKdpRw3h6kDRSqrEg4eZNUgtrm4Yf7hCbqct/yJg28yPxfjdDz5mdSmNv9zDw3+0k3BNkMFjY5x5+3JxW9SuF7tp769nYWKZQz88QaQuxNxIDAT0f3UrVa3lDLw7yMUPRzBzJooms/er26jrqbrueHp1KcW7f38Mf8RLbDpONpVj+1MdtO2pZ2xghk9+e57USgZFk9n2ZDvtextJxJIceek0sak4tmkTbQqz75s7SCwkOfqLM5x7f4jFyWWGPpmga38TnfubmDg/x/HfnCOdVyJ1P9ZKz2OtnHn7EvG5VR75Vi+yKnH81+cwsgYP/eEOTr1xkYWxJYQsWJpeoao1wt6vbyexkOSjl08Tn1/FyJo0bq9mz1e2Mn52mhOvnscTcBFfWEWSJPq/upXKlgin37rE8V+fI5PMshpLUtVazu4v9+AJuT7Dwi5xt2TSOY6+f55IRYCzJ4Z5+9cnaGitZOjCJJl0jumJGCc/ukxbdy3TEzEGPnmTf/ndZ6lpuHdK3YW5OD/5u3dRFJloVYj3XjvN7NQSz329nzde+ZhTRwfZ2tfMmeNDfHzoIv/uP/wBw5enmZ1cYtvuZlShcPrjITLpHNv3tBAIewiGvfzyR4fZ2tfsKGpyBoffHmB6fJG+hzuJLazwo//6Ft/+66eZHl/kx//tbfYc6MLnd/PGL46TiKd48sVe3v71Cc4cH6JtSy1jw7OcOzXCd/7HZ5mfXeafv/cObVtqyWYMLp+dILj//izi3kvs+BK5V19B7ujCmpvFGh4Ey0Lu3YOyZ5+j7FiJY3xyDPPSeUinED4/8tadyD07sHXdUQaPDWMcPYw9NwuWifB6kbf3IW/vBRvM8wOYp45jnh9wFCIzU6AoyJ3dKHsPONfmZjGOvIc1Oe4oHnQXclcPSt9DjmJiYY7sKz9FffxppJZ2x5pkZZncKz9F7tmBvHM3GAa5997KKzM8TnyrCaSGJtQnn3OsXpaXMI68jzU6BJkMqCpSSztK/8OIQBA7kSD3yk+QauqxYguOrIDU3om69xHw+rGmJjE/OoR56Rz2UozcKz8FVUOqqER57GlEuAwMA/P8GcyTH2PHlwEQoTDKQ48iNbVgC3Fr6+mWhTVyxbFGii2Ax4eyqx+5aysoCmSzmKc+xjx7CntlBSQJEa1EeegAUm29k0+JBLnf/By5uQ1rOYZ15RIYBvK2XpR9B9YUap9z7rmN8IM8rDXTORYvzZJNZIrXbMsmPr5IYmqZ8q7qB84S6ItGwexSVmUsrt2Gca8rUGESb8aTZGaXsLM5JLeOXl1WeABjKcHqhXGEJKFXhZEDHrBscosrZOeXEUKgVYaQPTrZ2SXU8iBWJkduPo5eG8HOGZiradRIgFwsQW4hjlBkJyy/B9swyc4sIbk1jOVVrHQOrTKEWua/t4ndLP0423V8Pg8vfOUAldXlCCCbM3j/3RNYlk1LWx2WaXHi2DlOnbiIz+fh5PELfP2PDvLwY71501rB7Mwihw+d5OvfPMjDj/YyNxfj//k/v8+5gSEkWaKvv5vESpKL54d5+vl9/N3f/Jzkaoq6hiqee/FhxsdmeOTxXbz3znHGx2YYGZ5EkgQtbXUYOYPjR89x+uRlamqi+ANenv/yI7R3NuDxujj64QDzszGOHzvH40/t4enn9zE6NMmpExdvmgeyLGHbNtU15bS21xOtCKNpCu2djYxsn2JxcZlHn+yjLBJEkiQs02L33q3MzcZYWU5w4ewQVwbH2bt/Gz3b2zh2ZIDevi7OnLqM2+2iqaUWXdfo3NJEW0cDA6cur+W/baO7NJ58pp89D23j6Idn+NEPXiWRSDI6PEUoHODxg3sIhfz85pfvU1Ye3GCufKe4vDpd+5tYWUyysrDKyOkp5kZj1HRGsSwbT9DNni934y/3IgSkV7Oc/d0V2vbU0//VrWSTWX71/77P4PFxglHfBoXF+u1qQhK07Wlg79e2sjgZ5+X/622WZx2Fjb/cy4E/7UVSJObHlm64ymIaJoMfj6O5VR7/zm68YbcTPnDk5TPYts1j3+7DHdA58ZvzXDw8Qtf+ZmzLRnOp7Hy2k2hjGMGaiXmkLsi+r29H96oszySYHpzHE9S5cnycHU93Ut4QIp3IcOHDEfr/oMfZOiUJtjzSTPPOGsd0vORQscR9wAZyaYP2vQ14gm4++PFJTr15iQN/uouy2iC7XtiCrEgMvDPIwNuXaeipIpc2GBuYxhty0/+1rSiqTLDCRy5tcPbdQcI1AboPtGBbNuGawA0XPU3DYuryPJlkjr4vdaO5VXxhN4lYiiMvnybaEKb3uS6GT01x+CcnqWyNsDC2xPAnE+z7xg5ClX4kWUJ3q6jVAbY92c7kxXl2PttJa18d7oALSZHxl3vZ8VQHiiZz5cQ4A+8M0ritmtVYivhcwtnOYsPKYpJcOodl2cRnE1w5Ps7j39nN9oMdqLqCpiu4/TpbHmlB0WVmrixw6vWLtOyqIxXPMHJ6ike+tYvtT3dy4jfnOPXGRZ79dw/Tub+J2eFFchmTA3/Sizug4/I/mFv3S1wft0cjEPQwNbbAwmyc2sYoY1dmmZ1aorImzEe/O0dlTZj65gqCIS+fHLnMyOUZqusj9yR+27a5fHaCwXOTPPu1PZRFA8xNL3H88CV29Ldx+tgVHj64lcee38n48Bynjw0VLddsyyqOe9dvyY1Whdi2u4U3fvExaw84Y+a2LbW88I29pJIZ/tN/fJlLAxN4fDqBsJcnX+yluj6Cqimc/GiQnt4mPnznLE1tVdQ3V+Dx6rzyw8OMDE4zeH6SSDTA1759AFmRmBydv2VjiKvTDzgWEgX/fEKALOf/+RlPrAwDa3IMe3Eeqa0TZf9jkMshQmUgJMhlMY4exrw4gLxjNyIYwhoZIvfem6DpyD3bIZ3COPI+9vISyv5HHWuX5ZhjpYMAWSDVNiB0HWt+Fqm8AmXvw6BoCL/fUTaAY0Xj8Tn3NBfW0CWMw79DqqhCau/CzmWx56ax06l18ptY83NIyQSFQrdjC5ijw0htHSg7+py8lSRQ88oI20aoKkrvHvB4sacmMI4dRgqVIe/qB9PAmhjDmppA2bUX0dmNNTaMeewIUiiC3LsHKVwGu/qxTQNrZAjl0YMInx+huxA+x7LYXo5hvPcmoqLaicuysJcWnfTeRjHbuSzW+KizXczjwRw4Re6d1xCBIFJDs/OQZSG1diLCEUgmyB1+D+OjQ2gvfBVcbidN05PYs9NOvjx0AEwD4Q865fwF4fO9mfs2KfhMuNXrJe49QpGof6QV1auRjafJJNJkV9JkExmyiQyZ5STLI4uYd2FBczXmaprZVw6TW1hB0lWEJCh/oR8QmMk0sd+dRgl4MJZXcTVWEv3SXnLzceZ+dQTbtAAb2esmtL+bpffOEH5iB+nxORZfP07Nnz9LdiZGdmYJT3stsfdOA2BlDbSKINEX94IQzL58CMmtOW2uaRHoa0MN+UD+DDowIYhWhgmFAyiK03FamSxzszFmphf46PBphBDU1ldS11DJ6moKBFRUlhV9rYBjnZJKZoiUh9B0FZ/Pg9fnIr6UQBICr8+DaZr4/B5cLq24z9TjdeHxuvB6nL8VRSaXzTE3G2MptsKRDxxrh/rGaurqKrBsm1DYn1eoqHg8LkzTJJvNkUykiFaE0XUVf9CHz++5rgLAtm1UTeGFrxzg/XdP8PYbR3n3zWO8+NVH2bmrE0kSRSXUevPnsbEZfvyDV5EVGb/fy+JinLpsDkWV2d3fw4lj5zhz6jKffHye7m0thMOOqbAkCaRNZPH63FRVR9E0BY8nb44JVFRFOPrhAB8ddrZM1dZV4PG68kV2Nz5qYPzcDEdePoM35EJWZFLxNGbOLLh+IVTpwxN0Ied9MtimTWoljT/iQdUVBOANuUkup/Nbluy8Ga/jK6bQXiqaTKQu6EyW3M63ZRomyeUUnoAL3ashJIEv7N7gC+ZqLNNmdTlNoNyLy6cV5bJMZ/uH7tHy2yIUfBEv2YxBNu1YFPgjHvwRD3Le75adNRBCEK7y4w7oSLKE6lYwDZNUPMPKQpLxczPF7VotvbUoeb8mbr9OuMqPrJZO7Cpx/xACok1hmnbU4vLrjJyaYnZogVzaIJc2mL48T3I5zfz4EmbWxMhbMutenbb+Bmq7KovNopE1ae6t5fLRMc4fGqJ1d33xNKkboWgyzbtqqe+pKvpqGj09xdjANGbOIrmcJhFLsrKQJBXPEK4JUt4Q5vyhIeq6q2jvr88vygj85V50j4o/4iVcE3RcQFg2Zs5gbjRGYjHJ/NgS8fnE5g6U11tNCqhsidC8qw53Qalig5Ezic3EWZ5JEJ9LOHKtOItyZTVB2vc2UFYTYPryHJeOjCIE+Ms8eAIuchmDcHUA1aXk87/07X+e0F0albVlXBwYJ5vJ0Z33O7O6kqZrWwOLc3FyOQPTtLCBzm31hCLX39J6XSvs61nc27AcWyW2kODsJyO43Cq5nEn3zkZsyyK5miFSEUDTFXwBNx6fC0HeJx95NYwNprnR5956n2/rr4UiPnSXihACj0cjuZrB7dXx+nR8ATeaphAMe8mkc6wm0izMxpFkiXQ6i23ZbNnRiC/gIb6UxB/04PHpCCEIhr13vjiRy2Gc+Bjz8iWwbaSKStR9D4PvPm0dtm1EeRR1/2Pg9VFUdgkJO7aMceYEcmMLUn0TQlEQsoJ5YQDz8jnkjq78uDLvo87rQ6qsBr0rv/0or4CKlCPcboTHiwiFkZpa17YR5RFRR4FjZ7PO1iLLwjw/gLUwh9TWcaMEXPtTVVH3HkBU1RT96JAft4pgCKX/YWdLk2liazoMnMKam0EuuJkQAqmu0VEauT1IlTVYg5ewZqaQbRu8PiS3GzF4ETE74+RNKLy5aEIghcKOEkVR83lyG/4VFQWpoxt5Zx8oKiIYJvvj72MNX0GqawBNQ97Rh51KOfmWySBVVmMvzGOn0wiXe62cQ2GU/Y8j/IHiNe6BZfqDwu+VokZxKQTqw8i6sm47EPirg/iqAiVrmk8ZIQRIEO2pJdJVjW1aWIaFZZrYhuNwdHVmhXf/958TG5y7Z/FamRzp0Tl8W5sI9LYi6RpKyEt2bhkQeFprHOXL8AyzvzhMcG8XSx+cRXJpRL/8ELZpMfvT91g5NQQCcvNxstMxJJdGZmKB7OwSkktl6cOzyD434QNbMZZWmfnZ+3i7GvC0VGHEk+heF9EX9zrKIk2Fe2A5cTMKMRQUEgUURaGxuRrdpfGNbz2NL69k8Qe8LC8lkCWJK4MTNDRVF/dxu9waZZEgw0OTNLXUMjuzWPQ9Mz4+k+/Xrm2oi4aQhY5PgKIqNDXXsBJZ5Zt/8gwerxvLNPH5vZz4+HxRibI+FS6XTqgswPCVCbb0tDAzNc9SbGXjIP4qbNvG43Hx5NP99PZ18dI/v8W7bx6ja0szLreOpipk0llWEyk8XjeKInN+4AoT47P85f/0R7jcGsNDE4h8OmrrojQ11/DbXx1icSHO1//4qbyvB+eEBsMwMU2LXC6HZTodtiRE3oHwWr4ISaK5pQYh4OyZKzQ0VbFn71Y8nrs3ubdMi8FjY5g5kz1f2Up6NcPImakNz0jyxnKSVZlwVYC5kRjJvG+X5ZkVWnqdyVAuY5JYTCIrEvOjsbzPh0JY0oa2UwhBsMLPyJkp4nOryKpMbHqFUOX1B2ySIhGq8HHp6CjLswkCUR+2baOoMqFqP+PnZ4hNx/GFPcyPxnD7dVxezalOm9S5glyF64W7/oiXSH2I7gMtNGyrcu5JAl+Zh7nR2DXOhUuUuF8UVteh4DBbsDSzwtt/+xEVzREat1U7li+X1vpKWZUc5WjBwblto2gyvc9voW5LJYPHxnjvH4/T92I3PY+3FRUwmyEkgcunF513F2RQdYXq9nLK60MA7Himk3C1H92r89RfPMT4uRkuHh5m9MwUz/zlvuI2QkTBatYJJxlP8+73P0Zzq7TvbURzqyxNxQHylo2OtYFtSmSSa8obIQS6V0NR5eK1XMbgo5dPszgZZ+vjbQSjPiYvzBX7Bs2touWVMFLewjIf2JoD+/V5/4XZAv/Fx7F8FFTWhDnyzlma2qtp7arh2KGL+Pwu6pqj1LdUUFUX4eCXelFUBcuyCJX5AIGxod82ik6JTdPCyBpYprM12DBMFGVzv04IQUVViJr6CI8+t4PG1kpsyy76gQqGvYxemaW9p565qSXiS6sAuD06iXiK+NIqsiwxNbZAKOLHxjkuO5JaQT0AACAASURBVJePP5ePHxynv5Oj8yzHVkmuZogvJwmVeRFCEFtIMDsVQ9UUpsYX8AXcBMM+6pqjtG+p5cAz25EVGduy8QXdXDgd4vzpMRbmVlAUidmpJSqqN5mY3wqmgXnpIrn33nW2GbV3oOzcVbTE+MxRFEe54vasjT3z2PFl7KUYZuIU1uiwc8uynS1QCMfRrcuN0r8f48P3yL36C0SkHLm9C7mzB3zrrOGLdWGdYqfQXto21uQE5idHsRcXnMXLTBp7JZ53pns94Te5IQRSJIoIhtaUEOvqoT0/h3HiSH5Lk8A2DOzFeTBb18KTpLzCyeW0fbru+HcxjXVxrh/MFaJZc94rgmGUR57AOP4R2Z//M1J1LVJnD3JLu2NtdIs+aoQkI0XK85Y4AilchnC5sJeXwDDBSGOcPoE1eNHZMiYE1tSEo4xZP+aXZURlNcLjXYtXrJXDF4HfK0WNpMg0PNbBwvlppk+MYmQMfFVBuv5wF6GWKPDFKdgHFZH3dC8pEigS8lVWxrYN0roB2L1A8TvKk5VPBslMzOPtaSSwqx0A2a3haa9BDfswE47fIiuTIzu9iG9rE1p5ENuy0KrLyM3HUcv8pIanMeJJvF31ZKYWMFaSeNvrWD5yHgBjeTVviQO2aTrtliLjaatBjQQ+EwXNhvQrMqqqbmh/NU3h8YN7+NEPXuWHP3gVn9+DLEs88/x+GpuqeezJ3bzz5lEunB1C1VTaOxt47OBunnl+H2++doQL54ZJrCRpaaune2srZ89cQZYlFFlCVRWEJKFpKqqq5JXbzm9JEqiqgsfrYntvPz/90Rv88Aev4vW6UVSZZ57fjyw7zxY+xcLvYMjHI4/t4rVfH2J8bIZsJofu0jaconQ16XSWV156l4nxGTRNY242xt7921BVBUkS1DVUYpoW//B3v6appYYnntpDdU0UWZF59Zfvo2oqq6tpdN1RCrjcOn39Pbz1H7/H1h3t1NZVADA3u8jh907y8dGzTE3M8cpL79K7ewsC0PJWXOCshmm6k7Z4PEk2m6OqOoI/4GNhYZlIeQiP9+6coEmSINpUxtDJSY79YsA5VcqykVXZsdhVZOff69A9zvahD392mt/+5w8wsia6V6N9bwOy6jj5fOf7x/CFPcyNxIqTQVVX1p2MBKouo2gy7f31DJ+c5PW/+RBPwMVqLEm08foDQFmRaN/bwNi5GV7/mw/xR7yoLoXeZztp7atn/OwMb33vKLpHJbGYZNeL3Y4TU1lC0eRrxgWyIq2lUTiKKEWViTaF6X6kmdNvXy4qryqbI/Q+51hYKZpcUtSUuP/YMDcSY/DYGN6Qm/FzMzT0VGEaJqtLKSK1QXSvRmIxeY018NW1N5c2mLw4iyRL1HVXMXlxjsXJZecEO/n6fa2z4r/xWrjKT01HlGwqh7/c8WXhfDcK8bkEC+NL+CMe6rorOfnaRZLLacdSRVccJ6eX5ghW+PBHvJg5k/j8Km176vEGXYwspTANCyEEgQovF4+MMHxyEoFg4vwsNR3R68pqmhbLswl8YQ+BqJfRmZWixR3r51FXZZIkCdwBF9OD80yen8Vf7iVU5S9a9JV4cLju6Tl5ZVtFTZjkaoZodYiqugiyLOELuIlWhXjihV5e//kxfvb999A0Fa/fxTNf3U0inuLYoQt8cuQyk6MLvP7yMbbubqGprYozH19h4MQws1MxDr1xhqXFBP0HunB7r90aJwS0ddeydVczb77yMWXlfmwburY10P/YFh56vJu3f32CybEF0qksuayBJEu0d9dy5N2z/PBv3kLTVRbnV6iqi5DL5Bg4Mcy5kyPMTy858S8k2LrL2e47fGmaH//3t1mOrRIMe+na3sDg+UkSyyl++9JRVFVhemKR577eT0W1k/53fv0JczPLqKpMIOTlma/uYedD7QycGOYf/r/X8QXcLMdWqW+u4Ba9jFxVQOS3J+Sd4d7myUX3HCGK23HWj6Vs23Ym96qG3LfX8Ymyrs8XHl9RkSE1NKNFoljTk5gXz5I79A7W/Czq4884z2xgXXoLaU+uYrzzGnYqiXrgICIcxo4tkv3VS/nIin+sbRkDyOXyypOrkOVrlBC2bUMmg/Hh77CGB1Eeexqpogo7lSL3q59xTY+wfotSXoF+U5cT68tSUZB7diDVN2JNjGGeO0PutVfgwEHHAkaWb7H22E4anbMAsE3TyQPZcSZsXjqP8bs3UfbsQ2rvQkgyxgfvYs3PbgxGCMd3j/jizt9/bxQ1BQVBuCXK3n//NEtD8xiZHN6KAOGWchSPdmeNU4nb5kZHgn4aJSAUhcCeTjzttayeH2PpvTPIrryfGklyrFtYMzEVQiC5dczVDLZhOpY/q2lkrwu9qoylI+dQQz7cLdUsvnvKUUpUl6EEvbjqogT2dCBkCYRwFD2G6YSpfvaNiSRL7N2/jW072otHPBbib+uo59/81dcYGpwgk81RVhagpi6K7tJ47kuP0N7VyOzMIoos09hcjdutc+CJPmrqKpiZmsftddHR2YjP7+FLX32UaEWYXNagtb2eysoy/uhfPIPH45gnRivL+MM/forq2igHn9mLy61TVV3OX/zV1xi6Mkk2myNSHqSmNkoo7CcQ8OIPOKtEW3e0UVFZhj/g5YmndlNTF2VpMU55RRjDMGlsqr5u+jVNpX/fVsZGo87pCQd309rRgKo5TV9jcw3/9rvfYHJiDp/PjdfrpqunmX/zV19nZnqBYMjHsy/sQ1UVFEVxBoSVZYTLAuzZ24PX56RPlmVCZX6eeKq/uOXK5dKIlIf41p89TzQaRggnvm//qy/hcmlcODuE1+dhemqBqcl5JsZmeeEPDvD4k7vvyjeKkASdDzXiDbtJLqUIlPvY+WwX3pALRZXZ8kgzRs5E1uQN7zT31joWK2MxZFWmuq28eOLRU//DQ8wOLSArMn0vbME0LYIVfh7+o51E6oIIIfCG3Dz2Z7uJNoZx+108+1f7mB2J4fJo9D7flVfqXJuuwupTeX2IZ/9yH9ODC2RTObwhN8GoD92n88S/3MPUpTmyaYNIbZCK5jJkRaZ5Rw3l9SE095q5saRIdD/aimU6p+IIYMfTHUiyhMuns+crPdT1VLEyl0DRFKJNYVRdoaI5woE/6cUbct9x3pcocbcIAYGoj+beOsbPzbI8myBSG2TbwQ48QZ3ux1q5eGQEz7kZgpV+fGVuZEVGdSlEG8KoV51eaeRMBo+NMze8iKRIBCp8dO5vLm6D3QxFlYnUhxyLmnXXfWUe9n1zByd/e4EPf3oKWZVp3FpNZUuE+PwqJ149j5Fx2paex1uLVjcuv87Wx9s4+7tBYlNxtj7RTtOOGnY83cGlD0dYGFsiWOGjYWsVmkelaUcNkxfnOPGb83iCLmo6opTXh5AkQaDcW9xmWUBzqWw72MHJ1y5w9OcDhKr8tPQ628YQgkhdCFlxJjmekJtIbQghCSRFoqWvjpkr8xx56TS1WyroyyuBSzyAWBb2UgwMAxEIOifw5KmpK+PP/vppahrLCUd8/PFfPIHLreHx6uzc20Z5VZDJ0QVs26aiKkQw7GU1kSEY9rH/4FZsy+m3dd1ZUHJ7dZrbq6lriqIoMr7Ajbfv+oMevvKn+xm6NM3y4iouj0ZjayUut8rDB7dSWRtmOeZYzsxMxJAkQVNHNd/57rNMTyzi8bp46su7UHUVWZFxe3UaW6v49l8/7cTvdyEkgaLK9O7roHNrHaZh0dheRWV1mCsXpqhtKufhg9vIZXOURQO0dNagu1T2PNJJVW0Z0+MLgKCyNow/6CFY5uU7332W8aFZPD4XT77Yi+ZSb2hp9yBwu8dXX40IhhHlUeylGMLvd3yaWBZ2JuWcLCRJjsVLKgmahtTU6liiZLNYI0POKU0FRU1eIWQnk86pS7KELYSzxSqVxFqYQ27vQmpudaxCpqec7TwFWRQFZAV7Yc55X0hY46PY8fit++zMZbDmZhBl5citHaDp2KND2Kt5Hze3mz+K4pzolEyCL+Ckp2DFk81CNoPwBZC7epAqqsi+/COskSuOb58bKP/XYxsG5tiwoyhzubAnx7DTKaRohWN5tOBYisqdPYiKSuylJayVZefEqd8z7rmi5kH+vAtbb3w1QXw1waImr3ivxBcSY3mV5aMXkHQVK+usstl57bUQV9VZIRCaQqC3jdj7p1l46wSYFpmpRSLP9CH7PRixBO6GCly15VipDLLPjV4ZJrCrnZWTg6SGppFcGlgWaihvjndNRJ8NQggaGqs3/C78LUkSNXUV1NRWFLacFnF7dLZub2OdhTgAui7RvbWFLT0tG57f0tNyTdw7ejs3/N6207FiCgTWThWora+kpq5yQxxen5toxZr1RVV1OVXVzukMiiKzc1fnrVpXIssSbR0NtLY3bIijkAeqqtC5pYmOrqYN9zZLo2laxJeTnD1zhXA4wI7ezuL2rEh5kEef2M36TrGQ1719XcVr4bIA4bIAC/NLHD1yhqeefYidfV2sJlL849//mqnJeUzLujtFjRBoHpWW3toNbVyBiuaya2S0bRtZkahqi1DVGrnmnWhDiGh96JrrTTvXjrXX3CqtfXUb4qloKrulel9om0NVfkJV/mvkDkS9BKLea66HawKEawLXhFXZUrbh2vrVeN2r0bS9+hpLX1/YjS9ce3NhS5T4FBGSoHNfI2399dj5bReqS0V3O1aRe7+2jZ3PdjkWbC4V27TQPCouv8bTf7kP3bPRR4Lbp3PgT3rJpQ3IW8FpHvWGiwaeoIuD/7rf8dmyfowkQW1XBdGGsHMMthBobhVVV6jtquCF7x7ANC0kWaB7NJS8MlhWJHoeb6N1Tz22ZaN7NFSXwvanO+jc3wQ2qC7FcQ7udnxvPPnn/WRTOSRFQpYlhCSK79g2xbCdrS/Qvqee+u5KLNNCcznH3Cq6E2bdloqiFWD7ngaad9ai5RValc1lPP/dRzAyzolYuk/bLEtKPADYsUUyP/sJdjyO9sKXkLu2FDt13a2xa/+az4+e3qbivyUZmtqqaGqt2jDW0XSVhx7v3hBH4d7WXc1Xu0a67jdTWGzwBz1s393ijE+KL4HLoxXDm5teKlpsqapMa1cNrZ011/STm8WfXHV8LgVCHnbt63CUrWJNcaGqCu3dtYQi/g1jF1VTaOmspqWjel1iHBpaKmhorniwJ2/rsG0bTItcPImdXe/PSiC5NZSAJ/9z43an9QifH2XvIxjvvUXulZ8iwmXYhgG5HMqufqTWDuyVOMahd7CzGYTHA5kM5vgoclMLwu1ZC0xRkeqbME9+TPa1XyJ8fqS6BuSOLQiPF6mqFnPwklMJbQt7bhbh0ovyCZ8fqbEF48RRZ9uPrDinIK2znimm53qDXs2FVFPnWLe885rj+Hhh1nE0vN6p7mZhXD03kYSjlLJMcm+9iiivcHzAbN0JXh/WzBTGR4cQqga6jp2IY6eSSDX1t37KkgChqtizM+Te+DWoGtbYMFK00jn5SlEQldUgSc5pV2URR0GbTK45T84HJG5Qzl8Ufm8sagpsaGS/2GVbIo+QJWzDJD21iFBlwo9uw9fThG2Y+Ha0ooR8IEDxuQnsakMJetGryxCKRPLSJEiCyDO78XU3YOUMArs78LTXooR9BPduQXKpyD4XwX1bkH0uUkPT2JaNq7Y876RMwretCTUa4rOudDdSQBbv3UCHdL3X76Ve807CupV31qf9+ukQ172//ppt28zOLPKzH73B6PAUTzzdT0VV2SZh3Fww27ZxuXRa2ur54L2TnBsYIplMY+QMdvR23HCl+1ZZX7a39fyN3rmTMr+Nd+6VDLesdC+1/yUeQIQQKLqy6eBMCMdHjKpfe1fIomgJsl4hb2OjezV0r3ZNWNeLH4lNTz8qvLNZeLIibXqsdWESK6vSNdZqiiqjXMeCTXOrmzo9Xn9tw8KDIuEJbu7ja71SR9FlFH3daTQSuHw6rHOlUVq4e7Ao+vuYmsS85PissJPJ4v3bafOvfvJGr95ONbiV8QbYSLLA7dGLypqC/6abxe9shwaXW0PVlOJ7RV9UqozLoyEkKT8f32xQcz3hb5q8B4pcbIXxv32dxLkxZ9HVclbuyh7bRu23n0S43Cg9OxyFw1Wn/wghsGUZecs2RDCEeek89vISQlWdU5wqqkAIhMeD1NCENXIFO5FAKArKnv3IXd3OiUOFsBQFpX8/wuN1/MOkUmvKA7cH9clnMQdOOSdGeX0oDz+OvTiPKCt3CtjjRX3iWcyBk1iL8wi3xzmCurEFqarGCUeWkFvanLRupgzRNJSHHkUEQthzM6AoKH0POSdJyQpIMkJzIW/r3Zgniorc0e34fRFrPiGl5nbUp1/EGrrsWA8FQ8X7IhRGqq3HnpnCTqwgXG7UJ59DbutytpTdQvkJjw9l36NItQ1Yk+PYC/PIHVuQu7cX80Vu64RnvoQ1cgXSKeSWNsTO3Y7lkJ7v5zQduXsbUnXtNeUMm1tefR7b9t87RU2J3z9kv5vIM335PaDC2ZaUN2GNPNOHyFtFKGEf5c/3I/IdaKCvA//ONgDnmhDIukr0yw8570iCyJM785FIyKpCsL+LQJ+zqiMkp4EFKDvY6/z+/LURJfIEAl4efqyXg8/upbG5xvHFc4eNvtfn5lt/9hzjozMkk2k0VaGiKkJlVaS4575EiRKfLVcP7Jzjc/NOfTezIM9PiAoOdzf6Ybzz9v6WFOzXkXmzazdrT9Y/X0ivbV2V5sLkT7CW3juU+U65Ol0F/1vXyFqQNy9nYctK4f2Nk+rPtq29przsdXm+WT1bn+/iWmfnvzd9hWliTUxgr6wg3HfvdP9+EQx5+dO/PEhVbdnNH74K3aXy/Df24vZoG6xuhRB072ikuq4Mn//zmze3itBVPK012JaNEU+yenGC7Nwyufn8diGfH+Wxp51x/vUsoFQVqbEZqa5xzQeLJK1t8dF05J4dyN3b1r7Jdfc3tCHBMMq+R9f8zKx/LlqJcuDJNSe7kgTNbU7fUFA0RyuueUZqaV+TX1acI7bBscy5Oi2Fk48eOuDIIPLPrU+Xx4P6xLMb80TXHbnXb23KX5e37kDesi3/vijGK/wBlP6H1x3Dno9L5J2H3EJ7JEJhlEeezKezrahoK56mBdi6C3nrznUyOHMwqaVtLQ88HpQDB6+Vfx22YWFlc8gu9XN7EtRnoqi51f2Evw8dzu3srfys8uNBlOleUVxxU2TgWksFcZX1gljvZFXOK3Wufkdd99lcbf1wvXfugZXEg8r9+L7vR531+tzs3NV53fu3u286FPITCvlv/uAt8iB8xzeSYbM4b/f5z6sstxLHpxXnzbjf/fP9jH9D3LYz8c8lc6RX0iRjSeLTcVZmVkjGkmRWMhgZA9uyEbLjQFfzargCLnxRH4GqAL5yH66gC92rOw7zi1tHP928Sy2nWJ1fvUaxonk0fBW+DSegrU+vnX/BMi2yiSyJ+QTLE8ssTSyRmEuQTWYxMkZ+25GK7tfxV/gJVAUIVAdwB93oPh1ZlYthfdrlZBkWmUSGZCzJ0sQS8ck4K3MrTvlkHeeUsiaj+3R85T6CNUFCtSE8ZR5cfheSKm2qsPk0uVoRZmZNMokMqXiKxGyC5allVhdWSS+nyaayWDlnsiWrcjHfPWUeApUB/JV+PCEProALWV/nZ+w+j80+7bbNTqcxR0c2d7J6l3xWbZAQAlVTaNtSe9vhOVv8JBpaKjaVJxTxbThy/F5aE9ytT5h7jeLzUPFiP7ZpYaazjP2X3zD/+scbnhHKjae3RauXGzkOlzefN1wbTv7Z6/lnuYksmz5ztVJBvn4YtyTD9eS4nmxCvkYptCbLTeK5AUVZi/FKm2ZxUelzjXLlqt/Xkb9ghZc4O8LSh+eIvtCPq678jmS+33xqipqrOyYrZ2JmDSzDWQEprHZIioysyciqck86+mK8t9OurF8F+5QHGdfkRX4FRUjOBF/WZOS8WeMtNY6FHQ530vGtl8u0MDIGVs5xnltQ7ApZQlIdmSTlsx/g3CuuWy/uIv9uKfx7GMdnwdUTlyKbpGEtzc7Ac0OdZt33rcrOSV4btsre/YDBMizMjIFlrK+zAiELZFVG1p1tZ/eizt7IAfbaD7AMEzNrOjIVVnrXrYRKioSkOPmxfmX0nrR5ON+xmTUxC9+xZa99x4qTJ3f6HW9ax6+e+1k2RiqHmTXAtpEUGcWtIqlXHWtamCTaYGYNjHQOy3ROfJE1BcWlFjvvGypVbiSLaTmy5JxjMCVVQnFrxfRvJouRyWGmDSzLchw3akp+Jeb6stwK107UDKysiWWu7w8l57QqXUFS7nzie6vf8Po8NIt9klm0ThCSMzGQ8n3Svfh+N5WzEH8mVxwfFOqsrClOfyiLjWV2l9GvzyMzZ5KOp1kcWWTm/AwzF2aYH5wnPhUnm8wWv6diWeXjL0ycpPwJY6pLxRf1EW2LUrOthtqdtZQ1lqF79U9XiWHZXHzzIu//5/edup5HCEHdrjqe+d+ewVvu3fhOPv1WziI+G2f06CgjH40wNTBFYj6BkTY2plk4J/dJ+TGKoit4I14izREquyqp3VZL5ZZKPGHPXZfNZnJiQy6dY3F0kfHj44wdH2P24qwja8Zw2tx15VOou7LqyOoJe6joqKCut46GvgbKmsrQPBo2n+4x3MXj1S2bXCrHyuwKsxdmmT4/zdylORZHFkktpZw05Mxi/V/fPq/1GxKKruDyuwg3hKnqrqJuRx1V3VV4I15HMcj9GWcUy8mynBNrDAPbyh8/LIRjgSzLjn8JWV5LnyPwjcN0fmDHl7EmxtdW8vMTsVsZJ99S/22aYBRktzbKriigqtjSRiuW64Z1AxluVD43WyzY9N317xgG5LLYhlm0zhCFfFeUNbdst1hH7KvDzmaxCyf1yBJCVUHV8pOFWwryrilal+UPx0AS+QXWB398XeKzxcoaLB+7SOzwOcIP90Bt+eeymtxbRc1VGWDlTFZnV1i4MM3ChWmWRxZJLaxiZHIIAapHxxP1EWwqJ9JRSVl7JZ6It6jhvJMBqpHMMnNqnMxy6uYv5HGVeanYWouyyX7ou6XQ0JlZg9XpOIuXZlm8NEN8LEZqIUEulXWOztVV3GEPgfoygo1lzkTlJkiqTOWOetwR702fLbDBPNuGXCrL8sgCC+enWbw0y8rkEpnlFJZhIikyetCNrypIuC1KpLOKUFM5mk+77Qb/fmLbNrZpMX9uipXJ5bWOTQj8NSEiXVVIyiYrjrdJamGVuYFJjFS2eE3WVaI91Xii985y4tPGSOeY+WSczLKzB1zIEtHuanzVoeKEA5yJcGphlYWLMyycn2ZpaJ7kfMJJvyRQPRqecj+BujChlnKCjRECdeE7+s6KA17TJhNPsTQ8z+LFWWKDcySml8mupLEM55QfPejGXxMi3FZBpKOSQEMZmvfe1tkNk8ysQXJuhaXhBZaGF4iPLpCcS5BZSWNmDQQg6wqqR8Md8eGt8OOvC+OvDeGvDuEKe5wTmG5zy9Pa4Ngmm8wSH11k8dIssUHnO04vJTEzJpIiofld+KoChFsriHRWOt9xwHXbCojV6Tjz56acdMmSk7/1jsPg3GqG6RNjjL13idiVeSzDxFvhp3JnA3X7WwjUhYtbAcHpH2KDc4y9f5nZ0+Okl1IoLpVgYxnVu5uo7mvEXebdfDJlQ3xskYVLM9iGhaTKRLtr8FY5joUzyykmjw4zfugyy6OLAPiqg1T3NVL7UAveysAGxYOZMZg/P83Y+5eYP/v/U/deUXJcd5rn70ZE+szKrCzvPYBCwRMgSIggRVISKbW6e7rVajczrVabnd6dNXP27NPumcd5253tPWc1M+12t2emrbzYzZYoeoAEQcKb8t6brPQ+w+zDzcyqRGUBVTAS+Z0DEqjKjLgubtz73e///VfIJ3PYPHYCPQ20Pd1N04kOHH5XJVmwn36y5HOVWIoU3wHrxBcjZCMp9KyOUAV2jwN3o4/annqCB5qo7WvAWftwGzCzYBAaXiG5GpeNJQS1vfUEehvK9bYMi2w0TXhCPr+RmRDp9QSFtHwnaS4brqCHmo5a+X4+0Iy3pQbVrj1UO1S0B3Lzmo2mCY+vERpeITK1QXojQSErDWSdfre896EWOf+0+iVhhCS19iKxvt+98+k84ZkwC9cXmL08y8bkBqlQinzxnfygwx4LC1M3Qfp7kiFDfC3OyvAKoz8dxd/mp/fZXga/PEjzoWY056O1230KQi6VI7YSw8hvy4ghwBVwoecqFQil8ZiOpJl8f5I7/3CHlTsrZONZTMNkNxiGJKwKxbTXyY0k6+PrjL8zjq/Rx6lfP8XZb5xFq+Kf81DVKvaVntcJTYYYe2uMiXcnCM+FyafzWMbuHWSZsm/0nE4umSO1mSI0HWLivQlqO2rpf76fwVcGaRhoKJf3SajmjLxBciPJyt0VZi/PsnRzidhyrNzW96ZW33EtLDAoE3C5RI5UKEV4NszMpRk8QQ/Nh5sZfHWQ3nO9ZULuUcLu9oNyXQsFzI11zNkZjPl5rNAGVjqFZRhS2eB2o9QGUZqaUVpaUZpbEH5/1VS+lmWVCR8rk8GKx7CiUYyJMczwpvxMoSANWk1jl3lAoNTVoXT3VA132Hp3GlipFNbaGsbSIubKMmYoBOkUlq4jNBvC50U0NKJ2dKH29CDq6stk044xYxiYszOYkTBYFsLrRe3tB8fes4hZiTjmzDRWLidDQ5pbUFrbqtazXI9cFnNpCWNqEmNhHiscxsrnETYNEQigtHeg9vWjtneC272neah87Xwec3kJfWxUZjyKRrFME+HxoLa2ox48iNrdu2eVxadBVfoo5N5ev7/bNfZK6D1WWNaDXmdVy/EwSqqHJTCrYb/f3REam86RGlvCKiotwaLaJT/t+9jHStQoRfWFZVlkwynm35tg+qfDbI6tyo1U6cW0tWMqnxY4A24ahlrp8pnIOAAAIABJREFUe3WItmf7cNQ4H2pRkwmnuP5nF9gYXqFqj+yAoPlUB+f/7Vfxuvz7rvP9IAkCi+RKlJm3R5l/f4LI1AaFZBbTsLZYe1mMohpAnlrt5SXrqHHy4r/7lT0TNaIopRVCYOom0ekNpv7pDgsfThFfiGDkCpXx+NuUAKpdw9vqp+3pHvp/4Sh1B5t3npJ/imEaFitX5rj5/32IXlxoCiFofqqL5/63r+Btefi+L/Xz0uVpPv7jt8jFt0jC2r4Gzv/br36miJpcLMP1P3ufjbvLAGhOG2f+x5c58EvHy5vGfCLL8sczTL5+h/XbS2Sj6eJpoLnz+VYFmtuOvzPI4d84Q98rQ1JRsp9THQty8Qyr1xeY+ekw67cXSa0npAKspFyBiudIdWj4WgO0nO6i94uHqR9sQXPZHnnMlsnXrE5kZoOFCxMsfzxLdHaTXDxTVrJU+A0Uy4UiUBSBYtfkJrgtQOPxDvpeHSLQvXe2v1SGQjpPaHiFmTeHWbk6T3I5KsMzDLPi/kIp9oVNw9Pko+l4B71fOkzT8Q7sPsfeFm6mxfrtJT76P94gG02j2jWO/+45jv7LZ9CzBca+f4Phb18huRLD1I3yfRcuTrJ4aYoTv/8cjUdaEaqCkTdYuDjJ7f9ySRI/xZASBKxcmWX27VG6Xx7k6L94hpr22h1kjWmYLF2e5up/fI9COo/NZefpf/MFBr56jGw0zd2//YSJH90gHUqWN59CUZh/f4KOz/Vx/JvPUdvfgFAEeqbAzE+HufPXHxOZ3pCb3eJp5PLHs8y+PUL/V44x9JuncTf49jx+tpP00akQM2+NsPTRNLG5sCTo7+mj8vNiU3DVeqgfbKHnC4O0ne3BVecpHvDubYAUMgWGv32V2bdGsCwLRVU49LVTnPqjF7C57RRSOVauzDH5+m3Wbi2S2UxtqV2tbc9SUelp9zio7Wug++VD9Lw0iKfJt6/y3NsmejrP6vUFJv7xFmvXF0hvJivnj23Psc1tp7avgd4vHqbrpUN4GnxS6WTbX7x5qa0z0QzLt5cZf2echasLRBYjFDKFB26a93aTIpmczLE+tk54NszsJ7Oc+vopDr96GFftw5F9D1uWbFKG0pR/ZMm5cnN2k6t/fZXhnwyTCqUeuu6WaaFndVKbKRxex33TF+/rusW+SoVTjL89zo3v3mBtdE2SRA/ZTZZpkU/lWRtdk/3y0SzHv3acQ188hGc3QvghYeQNNmc3mf5gmqkLU6yPrZOJZTB046HLvx1WUcUaX42TWE+wfHuZ+RfnOf1bp2k62CTViNaT3YCUSc9EAv3Kx+iXL2EsL0EuJ4kWa/vLD4yiqkZ4fSgdndhf/TJq/4Gd84hpYkxOoF++hLmxIYmaRFyaBxeKWX4yGQrvvEXhvXerF04ItDNP42xrA8cuni3ZDPrtW+jXrmLOz2FGo1JRU1F2yn4jutOJ0tmN7YUX0Y4eA3uV7GCmiT58h8JbP8UqFFAaGnH+i2+g9A888LkvEVTG8DC57/49ViqJcHtwfO3rKC2t1T9vWVihDQqXPkS/dgVzY122kVWax+Wag+vXELVBtBMnsT33PEpTM5ay++FkuW+TSfSPP6LwwQXM1RV57bI3icC4ewfx8UdoJ05hO/c5RLU2qQI9liK3FsXmd2Nv8GPmdPKbcYxUVvZdjRt70Af2J0SiGiZ6KoseS2FkcmBYCE1B9biw1XpRnLur7cptUzDQ4yn0eBozJ+clYddQPU5sfg+Ky17R59sP1oxUlkIkgVGcm1W3A1vQh+p2PNR7da91LsRS6NEURm5bP26DsGk4W4Kovi2DdyOZIbcSRvW4cDTXgmVRiKUoRJJYeR1hU1G9LuxBH+KeQ5yycjOvo0cS6IkMlm4gbBq2gAfN7ynbR1RT61u6gZ7IoMdSmFk5roVdQ/O5sAW8leOjol/S6Ik06cllMvPrWAWd9MxqsZLF/ykK9kY/tmDNp15l83iJGpuKoqnEF8Lc+euPmfnpMNlIevdFQHGDaxgmqbU46VCC0MgKB6ZDDH79Kdz13n0vaiwL9JwuT/X3+EI0cro0M3qMsCx5orNxe4lb/+USyx/Pkk9md5Zpm7pFLqIMzMLe8sSrdm3fCyzNZcPUTZY+mubWX37I+u0l9Eyh+ofLZbIw9TyRyQ3iCxE27i5z7Bvn6HiuH/UxnZ49aahF9ZGjxkU2spUtIDSyQmh4pXzC/rATZCGVY+WTWdKhJFZpY6gp1PY14GsLPJY6/MxgyWeiNC4s0yK9kZD1UhXSoSRj37/G2A9ukFyNl+u78zql5xuMfIaoEZIT7T4W86XxF18IM/q960y/cZf0ekKeZO9S9u3PUXh8jdhsiJVPZjn4Kyfp+/IRqdJ4yM1SeQOxkWDmjWEmXr9NdHpDkn/3exSt0kLMwkAu5AvJHPGFCPHFCC1PdRLormMvb4xyGdYTTPzjLSZeu0l8MYKZ333eKJFZpp4nNrtJYjHC6rU5+l49wsF/dgJva2BP4980TPRsQYYU5XTiixFy8SwLH0xy568uk1yLVbSDZVjkkzkWP5xCKIJn/ucv4msLsHZjget/9j6bY6uVJ+OWDGlLbySZeO0Wml3jxB+ex1Gzc7Ft6jK0Sc/IkJn4YphcPMPEP95i5DtXyYZTlW1gmORiGWbeGkWxaZz5H17CGXCx8OEk1//iolTebJ9PLRmmmlyOMfKdK9g9doZ+6+k9KcJKC418PMvs26OMfPcq4fF19Nx9xsm292FyJUZqLc7arUW6XjjA0G+coba/QcrN9zJuLQszr1MovQcVQWxuk0I6j5HVGf/RDUa+c5XEcuw+z6/sP8swyObTrFydJzyxzuboKse+cY7annqsfcyZpTbJRYt99O2rxBfC1Z/lbc9xLpZh9fo8kakNNu4uc/RfPoPq0Mrqmv3A0A3G3xnnwn+8QHwlXhEq9CSg53RWh1e58B8ukA6nOf3bp3+mZI2RM8hEM5TC+yzTYm1kjYt/epHJ9ycppHd59+8TnjoPzYPNFQanD4vSnB9ZiHDlr65w9/W7kkx6iNPd3VDIFli+vUx0OUp4Nszp3z5NoEO+px9Hv0SXorzzx+8wd3mOfCr/WMt+LyzTIrmR5PYPb5NYTfD8f/88rUdaEerPYPeRTlN4720K77yFFY/LnzkcCIdzy7/PMLEKBcjnpEomvImpaVTkya6sEObSIvr1a1i57BZpUrUN79OuD2hzK5WicOlDjLu3ZdiTooDNJjPKaJosm2HKMmSzWMkkxuiwzBCkaahHj+0kOzQNdeAghQ8uQjKJub6GPjqCvatLhgg9CNksxtgIVjQKpoFoaUPp6t6hCiqRNObKMvnX/wH95nXIZKSniNOFcNjld0xTKnOyWay1VQrvvo21vo79F38ZpaPz/qRAJkPh4nsU3nwDK1ZUoms2hNcrMw9ZlgyzikUpXHwfKxpGuPdwaGxZxG9Os/j/vkHg9AHqX3mK8IU7xK9OkA/FQQicrUEC5w5T9/lj2OpqHut8qUeTRC6NkLgxTWZ+XRIOuoHisGGv9+M92k39yydxdTXueL+V1nC51QiRS8PEr02SXd7ESMpxqrgd2Ov91JzopemfnSunCi8TFrkCiduzhN+7RWp8CT2aBAG2Wh/ew53UvXQCz4F22MdB5v1QPixK54hdHiP83i0y8+sYmRxWwcDSjdKZFMJuw9EYoP33X6HmRJ9ciloWqbFF5v/TP+I93EXbN75AcmSezTdvkJ5awUhnUZw2nK31tPzGC9Sc6is/06UxmlsJE37vNrGrE+RWI5i5AqrbgbOzgdpzh6l99jBaYGtNXj6YXdkk8sEwibtzZBdD6PE0mCaq24GjOYj/9ADBF49jr/dvKf0ti+TdWdZ+cIns8qY0mI6mAIuFP329witUcdpo+fUXaPzFswjl072PfbxEjaaQjaSZeO0m028MU0hvneQIVfpVlAafaZhygbZtMpXqkxjDf/cJQhEc+ednsXv3LhkEeQJo9ziwe50VJ9tyo3KPoucJoXS/0N1lrnzrHVZvLFSQL4pNxeFz4m70Yfc5EUA+lSO1niAfz1TKl8sVQ3pbFD0uNJcNX2sAm2cf7SPkvdduLnDrLz8kNLK6tUgXUhEliiFAlinDhe5dRBs5nfXbS1z7k/fQnDbanunZ++bh5wQhZIrSQG89TSfaiS9GyvXORdMsfjRN69M92KukI90rEisx1m4tVmx6HF4n7c/2YXPv7ZTh04pSiJNpmOTDSe781UeMfv86uWhleKEou8lXz8Lhaawh0NtQ1Wy56n2Lz1F4fI0bf3GRhYuTFXOKvKlU5AlVIBBlgnR7Pxh5g/DkOjf+/CKZUJKh3356X8qIe8sTm93k9n/5iJm3R2SI5W7ziShl6LCwTKouHIWAQE89/u76PYVylF5i8cUIt/7yQ6bfGN4Z5ll6llVF3t8qzbdbp7mmbhJfiHDnbz4muRLl+DefI9Bbvy+y0rIsEktRQsPLjH3vOqn1eHkOsQyr8n4Fg5Urs8y9O0bX5w8y/O0rhMfXsExLEvyqIsu4bZ4spHLMvD1K27O9tD/be99FpWWYxOfCrN1cYOJHN8lG03JclMqy7bpGTmfh4gStZ7qpO9TM8N9dIT4vpeqqXUUoCqZuVMx9uViGqR/fofXpbhqG2u57+l5aHGUjaUa/e43hb18htZbY0f9y3Crl+eneNrNMi0woycQ/3CK1Fufkf/M8jUda9zzfVtzNtEgsR0mtxVn6aJo7f3WZTHjLfLakbC1lwJOknlF5EGBZ5GIZpn8yjGVYnP7XL+Jt9e9LRp9PZBn93jXu/PVl0qHkjmenvE6oMm5zsQzTPx0mn8xJdZ9t/2aGiqrgqfNIf6v9kjSiMqSkQg11P1iQWE9w5W+v4PQ7OfG1E9ieQJh1NRgFg3QkXS7r+vg673/rfaYuTu0IiXpYCCFo6G+gpvXRTybLa6epEBf/00XG3xknn8o/+IuwpVpkb31jWRapUIprf3+NbDzLuT88R1133WNR1jhrnNgcNqnU2i9Js896lKDndGY+mkG1q7z8v7z82OpSDaVNmDE9ReGDC3Ijr2movf1oJ0+itHfKDb0QMnwpEsZcXsZYXMBcXkLtHyirRHaUT1FQu3uwvfKqJFDkDTEXFyUhkc/LbDUnTu4aEgQCpbX1viauosaPOnAAc24G4fWidHShdnahNDUjamqkJ00mg7kwj37jGsbEBBTymCvLFC6+j9LVhQjUbl1PCMmJt7Wh9vWjhzehUMAYvot19llEQ8MD29XcDGFMTcqQLk1DO3QIJVg9O5QVjVJ448fo165APo/w+VAPH0E7PITS3AIOB1Y2I9v99k300RHIZNDv3AKHA8evfh0RDFLeqW/vW9NEHxuh8N47kjQSAhGsQzv1FNrgYVlvw8AMbWCMDEtl0u1bCKezqlJjR9nzOoVwktj1KXJrETILGzgaAngO1lCIJEmNL5GaWqEQitPyW58vEx6PDAtyK2HWvv8h+Y0Y9gY/7t5mhN2GHkuRmV0jOb5IbnmTzn/1FexNtfcQCBbp6RWW/uvbxK9OYFkW9gY/zo4GhIBCLE1mbg1H487DWSuvE37vNit/+y75zQTO9jo8B9uxTIvc8iYbP75KcnSB9t/9EjWn+h/bvsoqGETev83Sf34TUzeoOd6LoyWIkcqSuD1LemoF1eMg+LnDeA934upoqJjHzYJOIZIkM79O+L3brP/jx5j5AvagD3tDDYVoivxmXKphqZy3MvMbLP3nN4ldmUCrceFsr0dxyLZO3pkjNbxAbnmT5l87L9U15ZuapMYWWf3+B1h5HXtTLZ6DbQhFIR+KkxieIzkyTyGapPW3X0L1bh3kCU3FVl+D5veQb4gRvzYJQlBzog9b0Fsuo7Cpst8ekwr0SeKxEjV6tsDkj++wfHlGbqiE9KHxdwYJ9NZT016L3evE1A0ykRTR6RDhyXXSG8mKjVU2kmb8RzepP9RMx/mBfW0e3PVeTv/rF0mtx8knsuQTWXKJXPnv0ZkQm+Nre1at7Bell3J6PcGdv/64kqQR4Gnw0fn5g3SeH8DX6pdeNEKgZwukVuMsfDjJ3DtjJFZiFae7ngYfXS8exN9dh6exBlfQg6PGia+ttloxdikcJFfj3Pmry2yOSpJGqAquoJtATz2Bnno8jTWoDg09kye5Gic8uU50OlShBrJMi/DUBsN/fwV/d91nRjFi9zppP9fP/PsTZVWNqZusXZ8nvhimfrBl39csEQNrNxZIrca3fiEg0FtP/eGW8mbsswrLtMiEU+TjWSZfv83YD25IkkbIsCh3gw9Pow9nwI3NbS9mEMmRDadIbSSkqs4wCfQ24Gvd26llaaKPzW1y/c8vMP/+hFS+FaHaNbzNNfh76vF3BXEG3CiaSiGdJ7kSIzoTIjYbIpfIyYWIJcMiR753DdWhSRJ4H2ksywTJfJhrf/o+c++O7VCiCUWU28Pd4MXhd2FzOwCLQjpPLp4lG0mT2UyST+YwdRPNZaPtmV5ctQ9eiJTmltR6nFt/eYnJ1+9QSOUq7u/wu8rPsrfFLxV0eWPLQ2c6RDq0pUgqJHPMvDmKaVo89Uefx98Z3Pvivtg/k6/fJjyxhq8tQMtTXdR0BMlG0yxemiY6EyrP7flknvn3Jyik86x8MgtCUD/YQvPJTtwNXpIrMRY/nCK+GC2TGqn1OMsfz9J8svO+ShbLsticWMN8zSSxFKW2p57mpzrxNvtJrcVZ/HCa+FKkPKdmo2lm3xklPLnOxp1lFLtK/aEWmoteNLG5TRYvTZFaT8h5z4LYfJjV6wvlsM/7IZ/MMfbDG9z5m4/JhJJbfaQKnAE3/u46At1yvtXcso8ym0nZRzMh0htbfWTkdJYuzyAUwdP/08vU9jXuqY/u/W16I8n4D24wf3GCzKZUG5XCAwO99fg763AWx2EuniE2FyYyuU5iKVJxeKBnC8y9P05woJGh33wa1bm3ZYSZN5h7d5zhb1/ZQdKoDq3ohdOMvyuIzeOQJMNGguhMqDhukxg5ncVLU+jZAtloevebVWsPIUCBliMttJ9sJ7GW2NWTRagCVZOZg1wBVzmTk81lQ7Wpco5L5cnGsyQ3kqTCKUl83GdTndxIcu3vr9F0qImOUx2PpODcK4yCQSaSkarElTiX/uISUx9UIWmK5K5qU7F77Ng9djS7BkIaDheyhXLWq3u9VVS7SvPhZtyBR9tMlebY8FyYi39ykbE3x8p+ODsgQNVUmXGr3osrILNPaQ4pvS9kipm7wmmZvSqzu6dNPpVn+J+GUTSF8//teWpaHv0E3xVwcfDlg8xeniW1mar6GSEEQhPYHDZcAVe5Dna3Hc2pIRCy3ZM50uE0iY0E+WT+/j5CeYOZSzPc/tFtzv3BOeyeJ3hIVChgTI5jRaIAKG3t2H/la6g9Rb+ScvtJFQKmiZVMYm2GwG5HeHZRXwgFpbsHe2fX1s9ME/3qJxgjw9J7xe5AO3EK7eQpELsc/AixazpeAVg2G7bTZ1D8fpTWNkRDA8LpKqcBlkW3UHt7UQcOkPvBdzFu35LhSfNzmMvLqP7ADqJIeLxoQ0cw7t7GSiYxV5YxpqfQ6up2DTeyLAsMA2NyouzDI2r8qIcGwe7Y+dlCAf36VfQb1yRJU+PH9qVXsD3zOUkybau32tMnyZWf/oTCBxcgl8O4cwu9fwDbc89jadrWu6IUPhKLon/4AdZmsSyBAPavfBXbmbPgdpfrrHT3oA4OobS1kf/x65LU2Sssk8zsKqrDRvs3v4T3YIfcxCfSbL57i7XvXiT05nU8h9oJnj+6L/XmrhDgaK2n8ZeeQfO6cHU2ovndCE3FSGWJfjTK0l+9Q+zqJMnRRYINARk6VkQhmmL1OxeJfjSCozFA41fP4jvRh1bjlgKsVI7cWgRbrRfN4yw2qSR4UuOLrH77Ano8Tcuvn6f2c0PYAh5J1KyEWf3+h0Qu3mX1uxdxttfjaNl/+vZqyG9ECf30GoVYitbf/DyNXz2L6nNh6QaJ27PM/YfXKIQT+Ia6CL5wtDKrbRGWZUkFTSpLzbEegp8/hr3ej1AFejKLnsjg7mkuk8yWZWEkM6y/9hHRy2PUHOuh+WvP4exqQLFpGMks0U/GWPmbd9n4pys4O5uoe+m4JKcAS1XwHGyn5dfO42itw9lah+pzIYSgEE0S+slV1n54ifDFuwRfOIbnYHuxfwXew114DnaUlVvpqRUQguavPYf3cGfF8ypUpaJ/P614rERNai1BJjRRNpoM9NQz8NVjdHyuD29rQPqjlE7KTLmZW7+1yOh3rrF8ZbZiI5ZcjTH9xjCNR9txBve2ABAIVIdG47E2LLMVtqtpihvqmZ8Oc/n/fHNfZsP7halL/4Sly9MVhJCnqYYT3/wcfa8ewV7j3MHk1fbW03isjbqDzVz/swvEF8JbJ56qQtszvXR8rv+hM8ZYpsX6rcWy4kBz2Wg9083AV4/ReKwdZ8BdJBW2CIjUeoL598YZ/d414vPh8gLN0k1Wr8+z8sksnqZjj8WM90lCCAEqNB5pJTjQyPIns+W2TSxFWb06T7C/cV/eKSXk4hlWr81VqD1Uu0bzqU4ZUvUZh2VapEMJ5i9OMPq9a2SjaTSnRvBgM90vHqTpeAe+tgB2j/QosJDZj7KRDImlCJujq6zfXqT1TNe+FHLZaJqRb19l4YOprblBgLvBR+8XBul+eZDa3gY0tw2hFMdt0UQyvZFg6fIMYz+4Tnh8rbzpzUUzjP3gBoGeerpfHtzXuM2EU9z9u0+Yf298B0lj9zlpPNJG5/MD1B9uwdvir2gPTEnWpENJEksRQmNrrN9YQCiClqe69qwOKKTyTLx2i+k37laQNKpdznsHfuk4zae6cNd5EJpaEjjJ+TaRZWN4hcnXb7P4wRT5RBaQG+/5d8dx13s58fvP4dzHhiu1Fmfu3XE8zX6e+qPnaXu2D81pwywYtJ7p5vIfv0l0OiQ/bFlsDK8QnQ1RSOVoO9vDyT88T92BJhRNRc8VqB9s4cq33iG9IckNs2AQGl0hF8vcP+TIgthcmNRqnEBvA0/9dy/QfLwDxa5h5Ao0Hmvnyv/9DsmVmPx40bNq7cYCpm7Q/dIhjn/zHP6uOhRFIZ/O4e+p5+ZfXCQXl+1k5HQ27i5TSOdx+F3Vi1GcNxc/mGTk21fJbG6RNJrLRsvpLgZ+oTjf1rrL48+ywDJN8okcoZEVJv7hFgsfTFJI5srtsPzxLCPfucapP3pe9pHFfRUM925Lc7EM46/dlGF6AjyNPnq/OET3Fw5R29OA5rKV3yvSe6RAZHKD8dduMvvWSLkdQCpjZt4apeO5fmr7G7kfShvw6GyIke9clYT2tsI5A256XzlM/y8co7a3XmZrE1uKmlwiy8btJcZ/dJOlyzPomTzLn8xIldpDwBVwcfALB5n9qHITrahKOf10w0ADzYebCXYF8TX58AQ9Mg21ppbb3CjIsKLoUpTlW8tMvD/B+ug6+XtVf+WGgM2ZTe6+fpemg004HkHBuVcYeamoycQyXP/OdcbfHkfPbq2zhCJw1jip7ail5UgLjQcbqWmqwVnjRHNoCEVg5Azy6TzJzSTRxShrozIrVnIjSS6Vw+V30Xa07ZHWACUSOrmZ5JP/+gljb+1O0ticNoI9QXqe6aH9ZDu1nbV4673YnFvj1zRkCu/EaoL1yXVmPpxh4doCyY1k1XDxfFqSNb4mH2d/5+wj942iKrSfaqf1aCuT709uZaMSAs2p4Q66CXYGaT7cTMNAA/4WP556Dy6/q6IeJdPrxFqCjakNpj+YZu7juV3rAZJ4GnljhP7n+2k/0f7k/BcMAzMcLhv6Kk3NqK1tUNr4l8eCwFIsUBREIIAIBMoqjmrjRSa8qCRZLNMskj/lS8owH1UrqwD3haKnhahvQAvWVZjg7jAoVTWUtjZsZ5/FnJrCSiawUjKsSR0crFCkCCGwFKWsGDImJ7BSSfThO6hHjiA8XnaDlUphjI1CNgdCoHZ0onR0Vm0nc3MT/crHWKmUVN4cP4nt3HlJ0txTB0tVEfUN2M6/gDEzjTkzjZVKod+8jnbsOCJYt/VZkOql+XmM6Smpjild//TTUCTXyoovRUH4fGhnz2EuL0siyNj7Ibhi0wi+cJTaZwYRxVBWLeCh8ctnSE8uE/lwmNjH4/ifGkD1Vn/n7hea303Dq6fluNm2j9L8HmrPHyF2dYLYlQmyiyFphq1oZbIlOTJP7Mo4qstO89fPU/+FUyiuSjLU1dMk/7LdUy9bIPLhMJnFDeo+f4yGrzyNrXZrLNgCXhoLOqnRBZLFP46mWngM4Yv5UJzM3Do2vxf/0wfRivcVmor3cCeegTbC790mPbsmiZpd5nAjlcXV00zLb76AvcFfrp+9iR2qLCxIz6wSvTSCze+m6Wufo+ZEbzmZhOb3UOc7QXpymdAb14h+NELgzAG0gKf8bDpagjT+4jMIrTJxgOb3UPfSCaKfjJPfiJFbjeAZaNtS6qvS284yrWI2MCSBpKnSXPszQMzci8dK1FiGiWHItKYNh1s49a9eoOV0V8UCuzQIFMtCc9roeuEA3hY/n/xfb7H08Uz51MPSTdZuLhBfCMtTvr20bUmajDwRuzc3u2mYW4vAJ4h8Isv8hYkKMki1a/R+4TB9Xz5SXuTveCEgN3w9Lx8isRTl1l9+WN4QpjcSLFyYpOWpLhyPUIfShldz2ej/8lGOfeNZajpqy4O8YoK3WwS66/A2PoWr1s2Vb71TzCJSrGcyy+KlabpePLjrxuXTBneDj7Zneiu8efRsgcWPpun54uD+iZWiymLj7nLFwskV9NB2tvexZcD4eaMU7pNYjmL3Oel7ZYjBrz9FoLteekUUh812p3hHjQt/Z5CW013kEyfKabr3oqYxdZPFS9NM/3QYfdvGx9vs5/jvnqP31SGcfnfFfUvfVR3g99ThbfHj76rjyrfeYePOUrn6nw2uAAAgAElEQVR/Umtxxn54g4bDrfg6HqxIs4peJQsXJ3aEdCLA1xLg4K+epO/VI3ibaypIl+3lsnllVp+SUjAbTZOPZ2XYEzvng3vLUDLzHX/t5j1zi0rH+X5O/sF5ggON5ftvv15pvu0876XuQBO+Zj+j37tW3nwX0nmmf3KX+kMt9L4ytOdNV4kE7//KETrPD6AVw/xUu0rLmW56XjrErcWPZLpuZDhTIZXD1xZg6LeepvHo1gvWblfpeK6f+QsTzL49VlZCJRYjZGOZckanXctimCiawqFfOUnrme6yh4lqV+l8boDVq/OM/fDGVthjTKrCggNNHPntpwkONJVf4k67m56XDjH//gSrV+fKdY3NbVJI5arOd6VxH58PM/LdaySXo2VCQnPZ6HtliGPfOIe/MygXH/f0kVXso466fgK99Tj8LiZeu1kxT82+M0rr6S66XjwE6tb7bi8opU4H8Lb6OfF7z9H7xcOyLlWfI43mU5KEVW0qYz+6gVHa5FsQnQmxfnuZQE/9A2XaerbAzJsj0pNo2zxp9zk59GunGPqtp2XGx20bHiiOW5cN9+cPEOit5+b/8wFTP7lbcaizHwgh0zZ3nOyg9VgrUxem0Owa/lY/7Sfb6TjVQevRVrwNXuxuO6pN3bH22D7HuQIugl1BOp/q5OAXDnLzBze59YNbpELVVRRG3mDu8hyh6RBtx9ueuFeNoRvE1+KMvzPOrR/eIpfcIncdXgftJ9o59Mohus504W2QZEfVZAaWHBNGwSCfyhNfi7N8a5n5T+YxCgb1A/WPvAAuZAsMvz7M8D8NV/fOEeBr8jH05SGOfPUIdT112LaRi/fCWePE3+qn9VgrB146wOxHs1z926ss3VyqGl6ejWe59f1bNB1sYuDFARnG+RB9Uxof3gYvB146wML1BQrpAq6Ai6ZDTXSe7qT9ZDt13XU4fU6pnhFi1zWuw+fA1+SjeaiZ/uf7mbk0wyf/9ROWby/v6tUWXYwydWGK5sPNknB7EmNMIDM6CSHVMvE4VjKBcLuxROXMtOP+n4JDvWqEUJUPyRN+RUVp75BERTIhvXZSMnTUqtJ1IlCLOnQEY24W8nlJ2KyuIvr6d25qAbAw11bl5y0TnE7UoSrETjEsyZydxlhalGSTrwbtxEmEz7dVr3vqaQFKYxNqXz/mwjzoOubyEubaGmqwrnIeKmbUspIJ+X2vF+34yR0kTfnaVjG71ZFj6DevyzC4PUGgBbx4DrbLDfS2d48W8OA72k308hjp2TUK0dRjIWrK5dVUMC3MbAGrsJV8wcwVUF0OGdaXzsrNfvG7lm6QGlmgEEvhO9JN4OlDKC77A8e2ZVnoiTSJO3NgWbi6m7EKOoXNeMXnVKcdze+RoWDTq1jnj8jU44/4rJh5HTNXQPO5UYopzUvtoNg0VJddknPZ+/u6ql4XgbOHsNf7d5KH96xjLNMkNbpAPpzAe6AdW8BLIZqsuJ6lG5KMAjKza+jJjCRqtl1T2FQwTMx8AVPXwShZmJgoDk2q29I59hwf+hnFE9lFepv9HP2dZ2k724Ni37lpqPi3qhAcaOLQ106xObFeIRPPhNNsjq9RP9SKquw/Hv3nhdSaTMO9fUHqbvDS+fwAjprqJE3pZ5ZlYXM76Dw/wPRP7hKdkafRpm6yemOB5Gr8kUkRoSq0nunm6O88g78ruGNxfG95NLedzhcOsH5nmdHvXSurhCzDIjoTeixl+llBtWu0Pt3DxD/cKp/0W6ZFeGyV0MiqzM60R4llaeG6cm1eSvmLEIqgYahVen7scmr0WUM2ki4qaWwMfPUYx79xTpJa92zw7v27hYVq13DV7W2q2R46OPX67Yr5wO51cPBXTtL/C0fLYUu7ziuWDKdoeaqTod88w+V/Hy33kWVabNxZZvmTWQZa/PclJconvSsxJl+/vcOg1tNUw/FvnqPvy0crPI52LRdgKTJkzNvsh2Z/1c9XQy4ufVISi5HtF6b+cCvHv/k56g41lzctu95fkWmqh37raTLhFJP/dKf8PKc3pB9K04mOfYUzeptqaHu6p0zSlOcxl52mE504X5MeK+WyKIKm4+00DLVWhAValoUz4CbY38jChclt5E5ehupUXeBuryTUdAZpPtWJaq9c+Nl9TppPdjDz1kgFyaUU58LavkaZ4Wjbd9wNPmp76li7uYBVUmTFs2QjGWm+XAVGTmfuvfEKYlAogpZTXRz9nWcJ9NQVF/87V/clFQkK1LTVMvQbZ4jNhFi5Ole+VnojycxbozSf6sQZ3Fu2v3th9zk59Kun6PvykbLCbbfxYiHH+MFfPcn67SVCoyvlNVEhkyc0skzvFwexPUApl1iKsHBxspxxD4oq0bM9HPrVU7jrvfctB6pCoLuOI//8LLGFMGs3Fh5pbeZt8DL05SE0u0bbiTa6n+6mtrMWh8exw4R111P/IiwsNKdGQ38D537/HE6vk4/+8iMykeqq3dhyjJU7KzQfbpZE0BOEaZgsXF1g/pN5EmuJctlrWms48bUTHPnqEQKtAZR7Mmjt3HwAFmgODc0hFSGNA40c+uIhCpkCvqaHz2poWZLsXRte48Z3b5AKVyG5BAQ7gzz7e88y+Oogrirk4m5QNAVvvZfBVwap7azlwrcuMP3BdFWPothyjJvfu0nz4Wb8e/RfqgYhBKpNpeeZHg6+fBCby0b/+X6aDjXhqfPsSgDetx5Ff6XBLw3ia/Tx9r9/m6WbS1WVNXpOZ+H6AqnNFP7Wx5vNtAzNhtLWDjabDNuZmyH/5hsyq1BLK5bNtuva8tOIB3kJCbsd4XCUVSfohXKo0A7Y7WiHDsvMVSsrWJEw+sgw9s4uLJutoutlKJOOMT6GFSuGkTU0ovYPbKmTSp8F0HWMqSnIykMWEQxWePXsWg9Nk941qgq6LsOyQiFU06wkq/J5jMXFsjJGaWhEaWq6rwLKAtS2NoSvZh9EzRY5sb2SokieOZrlgYYeTWJmcrtfZB+QIWYmufUYqdF5UpPL5FYjGMkMZq6AmSuQXQlTMg3eDjNbILcu+8fZXr8v3xwjmSW/EcPMFVj7/geEfnptZ9kMg/xqBEs30RPp3cfWPqF5nGh+D3oiTX4jhqujAat4OFaIpcitxxCaiv2eMK8d1/G5cDTJzzzoabZ0o2wcnJpcYurf/U0VQtSSGbMKOkYyg1WQ673tWbWyiyGSo/Okp1fJb0QxUjlJ2mTyZBdDsryPqZ0+zXjsRI1iV+l4fqBM0jwwjl5IE8OGI23UHWhicXMrdt3I62WPA+tTHlpTgmVKg81SWEEJvtYANR21bDeKq4aSsaSnqQZ/Vx3R2c3yQMxsJkksRggOND6So78r6ObALx3H3xl8IJFQ2nTZfU7az/Ux+/Yo6Y1E+feZzSTp9Th1B5qemHHd40KpbQPddTSd6CA+v5VxJBNJs3x5mtYzXfsyaM5GUqxenauQk9vcdlrPdO8rhOSzACEETcc7OPz102WSZi/P935hGVJNt75ts4sQ1B1spu+VoV1JmsobS7WBYlNpPdNN47F25t4dK18vn8iy+JFUgzkf4A9j6iYr1+YJDa9ULIo1l43+rxyl95WhMkmzl/o+1DNiQWRqg+VPZitOUR0+B/2/cJS6g80VRMP97m1ZFu5GHwd++QTrd5YqCMvQ8AorV2bxNh/bm5mdAG9roKx2EdsW5hYWvlY/rqCngqhR7Rr1h1t3eAQJIRCKgrfZj+rQykSNqRtkoyksk13tCErfD3TX46rz7Pg5CtR01eHwOSuIGs1lp+FI646wqtJ7ydviR9VU9GKbm3mdbCy9K2mUWosz995YherKWetm4BeP4e+qezBxWxy3Fhb+riBdLx1iY3iZQtFQ1TJM1m4tEpsP46ytXODuBZJEbpHP0S4kzb3tIMtSR/NTnYQn1yuI+tjsJnq2sCtRY1kWlm6yfmdZZtXatqZy1brp+7JUoe2tHNL3q+flQcLj6xWhf/tBqW8PvHyAnmd7cAVcFRvn/T6fW6SWhTvo5vivHmdzdpM7/3gHs7BT8aDndJbvLHP0l48+caKmZCBcNqUVUNtVy7k/OMfgK4M4a/YwlxZx72cUTcG9x7D0ByEby3LrtVuEpkNVCThfo49nvvkMR37xSNl3Za/9VPqcalNpGWrh3B+eIxlKsnJ3Zce9TMNk4doCM5dmOPbLMqT7UeBv8/Piv3lR+v647Q8Vsr6jHnaV9hPtnPkXZ4gtx8oEXAUsiCxEiC3FniBRo6EeHETt6saYGJdZgj64gDEzjXbkKOrhIygtLQi3B+s+oUU/T1SQGqYplTLZDORyMlOVYcifmyZmNCKNjLe+XHWTWFYrtLSi9PZjrsuU2cboMNbZZxANjZXXAKxEHGN8VKa/VlXUvn6U0ufuVWhkMjIN97YQI3N1BaIR7gvTLGZvKv7bMLDisa2MV+Xrp7Gika3wtNrgfUO2ynC7ZVhbUemzJ6iiIhNPGUKgOGwIITALxu6ZCfcBy5IJUhK3Z1j9+wskxxZQbBq2oA+txo0t6EMoAj2ZkWnC7/2+YWDmCpKEdTv3pXYxc3mZlrpIQlVTAQpFw9nRAEKUVSuPA47WIDUn+9h86wZrP7wEpoW90S/DsT4aITW2gLO9nprjvQh19/eR0FSUUqbFB5TNMkzMXF4qvorp7XfWWWALeOWfWl+FN46ZKxC5eJe1H14iu7BeTpuu1bix+T1YukE+FMPMPx5D/E87HjtR4wp66HrhwL6MOkEuZmt7G1i6PFN+KE3dLBtfqk8+nPvxoGhaWiHNFuDwu7DX7F11orlsuOo8iG2EoVk0V7RMa0dY155RVHs0Hmvfs8ltaaNT21uPK+ipIGryqRzZaOaJS7gfJ2weBx3n+ph/b6LsIWEWlTGJpSjBA00PrE8pZjU8uU54cr3ixeRtDdB8qvNT79uzX5RCnmo6g3siaR4WhXSBpcsz5LaRnapdpf1zfXhb9q5AKcFZ66bxWLs0Id2WcjwytUFyJfZAoqaQzrF0aZr89o2hgNq+Bvq/fOS+KrnHAanc0ln5ZJZMaNuiXECgr4G2sz2o9r1PCKXnue5QMy1PdVUQlrlEhqXLM3Q+f+CB7VK6lrvei2OX+d4RcO/wJbJ7HfjaAihqlYVOca7cvoE1TatIVDzgxFMReJp82FxVDDSFfDfdS8g4a914m/3VSS4hcPjdFVnKTMOkkM7LNey2j5ZD0+4sE5vd3CqqkKFVTSc69rXpE0KSjE3H2nHVeSmkwuXfZcMpNu4u03CkDUXsPsdU+6nqtNF5/gCefSi5ADSHjfpDLdJIt7CViSW9mapQyVSDntNZu7FwT8igIHigaYeq6n4QQqDaNVpOd+NpvEZ05tFOWR1eBw7v7iq4/WJ7yMvQV4aY+3iO2PLO02XTMAnPhcmn8hX3f1LYTi57G7w887vPMPSVoX0THvficcx3pedmdXiV6QvTVUOSNIfG4JcGGXx1ELunSqjBHlEKe2s92sqxf3aMyHyEbHznhiwTyzD+9jgDLwzgqX841Vr5fppSoTZ6HG0mnwOVnmd76DzdyciPR6oaDKfDaWIrMdn/j9m4eouMaMH+pVfJG0Y5zMecnSG/tIS4/BFqTy/qoUHUgQMowTqZicja8uv5eaK0hiOXxVxfl/4tS4tY4bA0Pc5lJXGj65LM0IvhTnuFy4V29DjGrZtYiTjm0iLG7AxaXX3ZVLjsCVPMhoVlITxe1KGj4NyF/E6nsdJb5TBnZ8n8+Z/saV9v6bpMk15CIb+DVLHS6S1CSghJ0tgfbEotVLWc6WuvRI1lmFjVErsUw5BkeI6650yhu9+oeEC3FmHlb98jfn0K3/EeGn/hLJ6BVlSvC6EqGKksC3/+Y/JrVUyRFQXFphZDpGS77XXfI2waQlVQ3A5afuN5/E8N7P49AarbWZ3AeghoNW6afvlZCuEEsasTpMYXsQW8UsmSyuJsraf5157D3dt8/4OffTyuQlGKfjAK3iPddPzBq6hO+9Z1tg8PAagK9rpiaLsF6Ykllv/mHXLLYYLnj1D3xVO4OhtkWJoiyK9Hyf/v3yU9t7a/xviM4vESNULg76rbISPfC1SbirvBi2pT0UsvHcuikC5g5HVsT9K9/rHCwsjrmEblSFTtmoz93iMUVSl7LJSvXMxm8ChSL82u0Xi0HddDyObtXseWX1CxCJZhkU/mZCznZ8CkqbRJbRhqI3igkaWPUuX2TCxGWLk6T6CnYYcUvBr0rM7q1fmKcBhFU2g+2blraMRnFgJq2mvLBNSTRDqUIDS6Ug43AXDVeqgfbNnxTOwFSjFswuZxVJgApzcSJFei1A823zf1c3IlTmRqvSJriGpTaX+2j5qOJ0talZCPSyNgPbe1qFE0lcaj7XgaH6xIqAap/OqpSPFtGRahkRXSG4m9ETWqgjPo2XVRoTo0SY5smzM0tx133VaaxIrrCVCdWqVi0LQwcvoDpz3FpuKs9eyqNtRcNlRnJVHj8Dl3Vb4JQYXBLsj2MXY5xdGzBTbuLlWoKVWbSv3hFly1O+P79wJXnQdfa6DCWF7P6USmNjALxn2fxWrN5a7z0HC0TaYh30dZhCpw1XnQ3PYKwsXI6/KddB9kIilic5sVp6KKplB/uPWh3kPeJh+B3np5zV0MVR+EJ/W8lt4vzYebaTzYSHwlXjUUIRvPko6kHylkaL/QnBqHXz3M4CuDj0zSPE4UMgXG3h4jvhav+vu6njqO/NKRR84qVYLm0Oh7ro+RH48wf3V+x4NimRarI6usja3RW9f7SErhJ9m+Lr+L3s/1MvneZIX3UAmmbhJfjcuDzn0Q+XuFEAJLVVGHjuLwByhcvoRx+ybm5iYU8lgb6+ibIfQ7t1CamtGOHEM7fgKlrQ1s9p/r4Z4MbTEwl5bQL19Cv31LGiPnctIjpqgCKGeAKpEPe1x7C5Cmwt09KJ2dMkV3Oo1+5zba0BFwb5v38nmMsTGsREIqSTo6UDs7YTcSvpCvVPYYOqSSDxcJWqU+ViGPVVLrCAEOuyRsHnQtoSDs+yOezUyeQjSJy2oCpIKn5HGSW4vIpCd+D8oupNVeYRX/k5nfIDmygOp10vK156g5faDyIKbo51INisOGLegDC3LLYYxUDsW5t32p6pWKkEIkWfZmEXtQUz6WwwPAXleDs72e9Mwq3sFO7EEfisOGozWI93AXzra6qtmeHvq+moq9wY/QVMx0Ds3rwt60tz2RZZokh+fJLoRwdTTQ8hvP4+purgzLEgKz8GA1zT1atH3V4dOEx0rUKKog2N9Y4dWwFwghsITA5raXTRZLsAzzvukIP30QKJp6D2khvUxknvm9wTTMnRsCIYoS7Yd/eG0eO7UDjfIUc5+6eaEqso+E2Lb4tOQD8xmLE3TVe2l/to/1m4vljUchnWfp8jQ9XzgkvWoegPRmkpVrcxWx7o6Am9az3djcnxVicW8QikLdwaZyWMmTWGCVTrhic5sV3jQAzqAHb0ugPPM+KJ68AkJINcU9xs56tkBqTSr2qmVdKpUnPh8mvXlPeQJuGo+2oe0xNfGjIrWeILEUrXjObG47wYFG1IcwrC5tKP1dQdz13opwoEw4RWQ6RG3/g0MsFVXBUeMsrmUrPyuEQAgZDrv9lE1zaNhrnLue0Egz023kiGXt6R2g2FSp3tklvEiU508qSKPdDwHEDmNVKZ/eJdtKPEtkcqOirIpdo7Z3i/jd17hFEkWSMNsqtGXKrGaFdO7+mbB2Vgdfey2exv2RA6X5XnNoMmXzNlimVZHZsBrS64kKDy+QYzfQU7fnbGfbobntBLrrmVfGH5qoedJw1jhpPNDIzIczO1NhI41zs/FsORzpiUNIwuPoLx3FXSRgf94kTelZiCxEWLi2UFVNo9pVes710NDX8FgI8dJYrmmpof1kO8u3l6v2T2ozxfLtZbrOdD0RkuNxQNEU6nvr8dR7qhI1lmmRjqSfGFEDxVlJ01C6unE0NmGcegrj1i30sREZjpPNQjqNOTNNfmkR/dYNbOeeQztzFlHz6GnQHwZW0ZDXmJoi/w8/lGFb+TyoKiIQQGlsRNTVo9QGER43OJwImw0rkyH/k3+S6cUfhOL7TgQCqINDGJOTUrkzPYm5soLS118e/2Y0gj4xBroODgfqwUGE/z7hapa5bR0gpEdNW9v9TZGrFVFVpWfNvd8zLcovyNK7VLC3fYcQ7H1CsyjEUqTGF/ENdYFdK9dLj2dI3p3D0g1cnQ3YHgdJa1mYmRxWvoDmq5FEwvbDc9Mit7xJZm696ntasWl4DrSjeZ2kZ1aJ35om+NwQVCM4TKsyo5TPhXeoi/T0CrFPxql9ZhBHa3Bnm5a8cR5VQXRPWWLXpwi/f4eaE720/94r2ALerfn0cd6L0jUF3kMd2Gq9ZBY3SNyaJvjCsXJmr8rymYDYai/TQk9lsQwDtcaNrdZX0ZaWbpCeWiG/8QAvJCEJI6EqmHm9bDpcbQn2834XPgiPdZchFEVmiHiIU28AUSVUxNoHi/2pgJAeMKpD24qhtyAXTZOLZffsf6Kn8zLMaVvVFVUphkM9AlHjtuNrkVL/fS8QhaiqNPksdU8Jqk2l5XQXvrYA4Yl1YMujIzyxjqvOu6tcuCTXDt1dIb7dd6EYDlM/2HJfRVn5JWCa8ruK2HVz+SgoPztmMU5D2ZlpZq8QiqCmM4jm3MfG8CFgmZBcjpFPVC48hYDUehxjl9OO+17TkmbA926wLcsiG0nLn+9SLdOwSK7Eyh4hJbjqvHvzHHlElLwlMptJMuGdm92a9toiIfJwZXAG3HiaaohMb2wpNrIF4vNSrWAp919IC1XIUKNdPyN9Z7arXRVNvc84knXZcbU9TDKKqqBVC3vauvQO1Z9qV1Edu4/p6nWvXpZcIktyJVrxa4E03d0cX3uoPiqk8ztSwWPJkNNCuoCrrvr3qkIIPA2+cqjefiFUpQpxZ+1KPpXGbjaSriACQR4YeJv8DzV2VZuGp9EnF9m7ZL35eUNRFWo7aqVCuAoRYBbMXdNPPwlodo3+8/3U99X/TBSAe4VpmKzcXSEyX91fwxVw0X22G9t+CMkHQAiBZtdoPdqKzWWr2j9G3mBtdI1sIoun7uHDn54Uyl5jQTfeOi/h2fCOz1hFRfp+yeF9FmRrbne7UfsPoHZ2oz17DnN6Cn34Dsb0tPQ8yecx5+fIR8JYiQT2L75SziT0s4YVjVB48w2M0VGpSHG5ZArqp8+itHfIcJ/tahohsEIbFN57Z8/n8kIILE1DGzyMfukDzKVFzM0w+tgo9s4uacJsmpgz01jrcg0qamvRDg2CZtv9GVW1rXTiikDtH8Dx67+JcOzPbgIBaJr8s/3HNptMfQ7S10bXKWV9u++8YVlF35y9jzczVyD87i1cHQ14DnWgOGwYqSzh9+8QvzmN5nPjP31AesKwbe1c8tzCAqNEXFnFgxQDYSpYJcP+UpmFQKvxoHqc6Ik0ybFF7A0BFKcdM18gu7DB2g8vkV/bORcJIbAU8B3pxnukm9jHY6z83fugm3gPd6K45b7OyhcoxNIYqaz8eXFtobod1D43RPzaJIk7syz/3Xs0vHoaR2MAoSkyY3ImT349ih5N4X/6wGNLR26ZJvn1CHoiTSGcID25XPbjAYHQFOkBE/Ag7NrjIU+FwD3QRuDsIUJvXGXluxdBCLyHO1Fd0pDbyuvo8RSZhRCu9nrcA23y3aQKbEEfit1GfiNGamoF31AXQlMw0nlS44tsvP4xejJTbt/doAW8qD4X+dk1YtcncXY2ovlccjwbBorDjvKE9zSPA4+VqFHtKs5aN8pDGt1+OpYOj4bShtbpd1WExMSXIkTnQnhbau4bZlFa3CaWoxVGwgDOgEtuzB7BSNjudezwjHh0fLaYmrJBZmcdzac6ic5ulk+Fs5EUi5emaT7RUc5iUw2FdJ6Va3OVxqQOG62nu4thHfeHEY6TuTGKEUviPDqAo6/9kZRSVWGa5CbmyY3PIRx2PM8eR/E93MmEYlNxBtz7Ct97GJgFg3QoiaFXnq5ujq/xzv/6/Yd+gZi6QS5+TxYWS5IS91vIyvIkKhUdQvqd/KzMokuE0r0bds0pfaweZeK0eRw7FBtm3iC1npChKg8IcxNCoDq0fQ1doYonYqIqFLHvk2NFVR5PKF+RkMgnKwm9fCrPlW+9g/qQsmLLsigkczuIKjNvPFDJcm+XKIrAWev+mSoELMsiF8/sSKetOWw4g+59j12pBLOw17jQHNpDp+l+kpCm2AJ37e7zpWmau6ZWfhLw1HnoPtuN/X5E5s8BhUyB5VvLu4bP1XbUUtddt+9Q+gdBKILajlocPgeZ6M7sXJZpEZ4Nk0vkPpVETQl2tx27116hEizDQiq5fwYnaWLbZthyOFBa21Ca/n/23jM4suy+8vzd59L7hPemHMpXdZn2lk3TbLJJNpuiRqKoHa12pNCGIka7M7ERuxsTofkw+0GzsbER0mhkRiOJFLmURImm2S022Wy2r+qqri7vUAZAwQOZSG+e2Q83MwEUTAEFVBXanIhuoJCZ791877737j33/M9pRN29F3vwOubxYzK6OZnESaUov/U6SnsH2p69Nb+Wu4Hq4pXVfxnr4gVJ0qgq2u69uL74JUS8rjYOE5XvU/scorL6vzoo9fWom7dKhVG5JMugDh1GxOJQyMu0p1wWFAW1ZxOioWHZ7Qm3G+F2V78QTrEgyRWP5/aHAnOPv8uF0LSaf46Tz8vjpN3iGWbb8r0r7m4CIypNZAf+7Cd42uvR/B5KUymyF4ZwyhbxT+0ltH+TDDZAbtopW6RPXaU4Mo1VKGFlCmQv3sCxHHKXhhn5/15H9blR3Dqu+jCBHZ2SSBHg6agnuKeH6TdOM/ytV0mfvo4e8mKmcuT6R0ARBHZ1kT59bdEWG3Uhmr76MFauQPbcINf/+Ie4W+LoMalSNVOVZKWOerr/1+drhsgO4N/WTtMLjzD83W/qju8AACAASURBVNeYeuV9Uif6cTfHUD0GdtGknEhTmkrh7WrCv7NzXYgap2Lm6+1txoiHmDl+mcz5ISmKqBBZitvA1Rwlcn8f0cd2oUf860LWaAEPDc/dj5nOMXP0Itf/+Ee4W+PoETk/MtN5ShNJsB1av/k03t5mhKLgKAqBHR14e5vJXhhk8M9exN/Xgeo2KE2lyPWPoEf8+Da3UhiaWLYNRixI+L7NFAYnmXjxKPmrYxh1IbAloRd7Yg+h+zbDGubUdwPrTNRolZXSj0Yk8e3C3xiibnszMwPTtbr83ESGa6+cJ7qpAW988Quh+kAtJHNcfeXc/EhbVcbwrsn7RIDuda2bSdWHHbrPqCRZXagZJFsli9Hj10kNJ4n21i/52ezoDGMnBucNtr31AZoOdM6LBl4Kwm2gxsLkjp5B8Xtxdbesz5eatxOBGgqArpE9cgr3zt7bJmpUTZHX9h1ejbXKFoWZ/MKJadlaUA61ZlRLam5B1BRvao9QFNxR74p8jNYDjmVTSOUXlHloXn3NCifVpWL4XPP8/xxH+k5ZRfPWZVVCrJrokJPt9e9DVbPQVZFG6zQBdByHwkwO+yaCEcehuMhEcK2wbeeWZT83vypURSo677AKbF4bLLvmYTYXiqGuoTxUoHv02QSKjQghPWFY6tJwVl8Gt5a2RNojG05NA9KrZ+zC2KKljUIRhFvDazL0XQ4uvwtfxEdyKLno5DI7nSU7lSXaEd2wq4iqpi5Leju2s4qJ8/pAVB4mjqoiAgHUbdtR2jtQWtso/fiHOIlpnJkZrDOn0LZvh9UqQdaKchl7aFCa5gLC60U/cFASJ8vcG518DqdcWvS1ZeH2oG3fgXniGE4igT18A+v6NbRIFHtqCqv/Mtg2IhBA69uO8Cw/RhM+HyIcqZVXOckk9swMSjWZaa3lgT6/NAUGeZ+amcHJ5W+p2HHKZRkv7qyczNIjfpq//hjJIxdIn7xKdmxapkW2NRA5vI26T+9HC8/5XhUj34mXj5E+0Y9tykQox7RQPQaFkSlGv/+mVH9qKv4trbjb6nBVFC96NEDT1x7F1hXGj5wn+fIRPF4P7lgQX28L8U/vw8oUKI4lEcbCJEhHAf+OTjp+91mmXv2A9MmrlCZmyA+OAwLVY2DUhfBvbZv3eYH0uIk+tgu9LsT0qyfJXhwid3kYu2QidBUt4MXX20z40FZU39qviSopWRiaIHW8H2wbT1sdWtArk5iQahszI0mn3KVh7GKJhi89OE+pIlQV1euuGPmubKxXJac8HQ20/dZn8G1uYeboJQojU+QHxsGRKiMjFsS3pQVP93wPGk9HAy3feJKJHx0he+kG069+gNBU9GiA4O5uYp/aR/rkFSZ+fKTi9bN4n1c8BnXPHMQBZo5cIHvpBplzgyguDVd9uLLYtfGFButc+rT6QftHEYbfTcfjWxh+7xrZUUm22GWLqz87h7sSje1vCM0v9apMGnOTGS6/eIr+l87MWy30xPx0Pr4Fd3gtLKssXdpA47R7hqpHR3xbE7GtDeSnMrXJxMz1acY/GCLcGV+Q3FSN+Bs/dYP08KwzvFAF9TtaCHfGVjSoU7xu3Js7yB05XZshz5N1VgeuijJ/Ujv3tbn1pbZdqS2e8xkh0BqiuDd1kD9xYW33o8oq8Z0esTqWjZkv3dV753K7sm1bRq/PLWcR1Lya7gYcx8G6qQ0I0Ax9zQbeVUUMipjtP0iT2AWkw9IbWeVOV/f2lW9XrO54zHnrms+l42DmynfZM2X5fd38jcRtkGprheNQeY7Nb6uqqShrWDBQdPWOq/vWArGSxaq71FUUVSHWGcMTWh8p/brBgdRIiuxUdtFjoeoq4ZZwzRdpvYktVVdxLeOnaJUsslNZuai2UZmaDUa81TCnfNUBhD+Atv8+rHNnMY8nwLJkxLRpwUoF3nO/p8OqCIF5sCxp3Fv9vNeLiMZlhPASpe7YNvbIMOQXpoQt32Q5YVU6O1HaOrCSSZxsBuvCebQt22TS1PS0XPBobELt6pbtWG6juoHa0Yn5wfsyRnxqCvv6dZTGJqlOWlULF2mzy0BpaMS6fEkeq4kxnMQ0IhJZ9P3V69KZnsKeuYVvyCLwtNfj39FBbmiSl//pJSYmp/n6//gFQh1NKJ6FpueK26DxSw8Qe2L3nEaA7dgoYr6nnFYx8a1uw1HA09NI8bGtvHzhOAMjV/n151+g77HDuBsiaCEvZqZAV8Qvy28WUcIKVcHb04y7NU5pMkU5kcaulLEqbgM97MOIB1E8czq2EAjHQXEbhPb24tvcKsucUlnssoXQVDSfGz0WRA/5VmQ0vBKUp9MMf/sXzLx3kfjT+4g+uqtC1FSUYraDlSkw/dpJRr//Fom3zxF7fM+s8a8Q+Da10PVvv4RQVVxN0RXvWwCOInA1x2j88kNEH9tNeTKFVSjOHquQDz0WRL1J6Sk0ldC+XrydjRTHEli5IkJT0II+XA1hVK8bIx7Et6UVd0t80YW/anmoqzFK868+TvyJPZSTGRxLelKqAS+uxsiqvZ3uBdY99enjzgJIIyVo2t9B5+NbufBP79dKFgqJHGe+fYSJM8M07e8g0lMnyyeEoJTKk7w2xch71xl9f2BeSY3uNeh+qo+Ww90rjjJdpoFs2OWhewBP1Efr/T2MHh+seQqVs0WG3uqn4/Eti6aSlNJFho9em/UgAgyfi+aDnbiCt2bCa2bMVZ+guafDtCj2D1I4fxWnbGK0NeLeuQnF68bJFymcu0Lp6g0c20ZvqsO7vw/HtsmfuIA5OilvTN2tuHdsksZdd0i9cKewlFmr5tbR/a51vb0omlrZ5nJ112BbNxEWQiwwvL2jcKgYkc8/LmslzqrfWyhzfAaqu7SX9h5ZuJ3bbsJHCoups0TFbHl9CRKBJ+y9JdGx4OwJ7n4yX8XPa6G6R6yp30gl1Jpatixu2fedm/85X7ngrEDxdLeg6iqR9shdUwCuBE4l2nZmZIZievGYdaEIcGD6+vQdIRizU9lly88s0yKfzN9R5dOy216sj93099Xcp9cTS+1zKRN3x3EQhkuW7NTkm6u7gIVh1LxTHMuUiphVRCTPaVCljGd2kXQp0qdGQqTTmGdO4xRuTx0p/AG0nbtkuVUhLwma0RGs/ktQLICmSRPhcGS2jYs2XfreVOPO7ZFhnFwW8/hR1N5NiLq6CrG4cBsrPme6gdrdQ/noEcjnsBMJrIsXUFrbcIybFqiq2yyXMS9dxEkvnty2FKrdQAt48fY2k673MV5IYrTGayTNze0Xmopva9u815KJGa72X6Vv+1Y8nsXH4LXPKwrdOzfzpd/7Nf7zH/0JpfYIvs2ttWejFvQS2N296PGp/u4gSRd3axx3a3zJ7zdvkbfyM18sMD49QbaYxdbtij+iiWKVaTWCGBWSZu2LR0jT4xP96BE/dZ+5D3db/cLLznEwM3kmf3ocK53Hys0nI7Wwj+De3tXvf67XoKHhaoxIYmTJt4vZn46Doyjo8SB6PLjo+426kCxjWrYJ0uZC9brwdDeywZYqVowNrB3+cMMd9tL3wn3kp7MM/PJijawpZYoMvXWF0eMD6B6jlnphmxZmviw9M+YM8IyAi66n+tj+9QN3zRPj4wIhBIqu0rS/g2BrmKkLY4Ac/EyeG2H64hgth2bjOas3+pnBaSbPjswSCkKmqTTsblszkVa6PkLqJ29gdLagRYJkj5zGzhXwPbCH3HtnyL5zCveOHjS/F+GSDzKnVMYpltDqIpjTKdI/P4IaC2N0NK3tAN0DCCEWeDAJRdCwp42+r+5fEK+8tn2Bvym8fHmPYH4yAKyoZGpdIWSS3M0Dr7W2oZY6YdoLNqOoSk0e+wlWBkVduFDhrfOz5zcfJNASXldGy/C78N4ivWlD8GeV63nB2NBaSN6sFut99d08kXEsB8u0sMoWtimVdcWKiXO5WMYsmdhlG6ss32OZ1rx/T1yekGq8ewxFVfDX+VHuohfIiuBAZiJDKbd4OUm5UObYd45x6oen7szubYfcdG7JjuTYjjR8XueONq+fOczrY1bJopQrUcqWKBfKmEVztn9V3zOnvxVTRWnEfC84wXwee2oSEQrJch1NW5o0qihSrOEbUv2rqijx+Kwp7q0gBCIYklHRAMUi9rWrOPv2I/yBZcmqBX1e0yQhoipgWzjZLPbwMEpLK85i7clmMY+8g3XmVMUs9zZQJVcaG2W7x8exLp7HHhqSZU+xGOrWbdJgeAVQmprRdu+lNDUFpSLm+XOIn7+C8eRTiEhUfo/FjollQamInUwiXC5EZH7ykAAcVUXp6kZpasK+egVKJcpH30Xp6kbt3bTwGFkW1vWrmMffk/HmtwvJy2LbNulMlmKpjMtl4PV6KruxyeVylMtlDEP+XVEUcrk8J0+e4aWXXiUYDBKvixII+NE0DcuyyGZzmKaJy+XC6/UghMDr9dDe0YrPX/HnW6Uy7Xbvo+l0hm9/+zv8/d//A8lkct5rHo+H//Af/g8ef/wxlHUae9m5EnahhIhIL6DFBgWOaUnVSrGMURdG9c4qgdbrebHq7Yj10zBuqGfebeITouYOoGZW2xlj/+88irfOP+s54yAZzHx5YZpHbQPS7yfQEqbnMzvY/Owu/E2hjStz/ZAj2BalaX8HiSuTNYPO3ESG4aPXaNjdNi8C1y5bjJ0YJDPHP0jRVJru68TXuDjzu2LYNoXzV1G8bgJPHUJxGaAoFM5dwbWlg8LZK7i3dRF44pC86QIoUt3h6m3DTKRRLRunUMSaSkJ744dO7iBUUfPCmQtXyEPzoW5pnLi+e1z2uhKKguaa3x7HkWbSd2slUyhCRkjPbWLFCHklsdXLwbEczEL5pkGdLIe6nejkjxRWc+kI2W9vVqwoqkLdjhbifU3rfCmKW7ZvI+g5hCKNg29urG3e2gx5Odhla8mY9FXBmVUqOLaDWTTJTmVJjaRIDidJDCSYGZ4hPZ6mkCrIiXPJwrakGbBt2TKifO5Py6mZBd9Nw+ClIFQhy542GO9aVawseQ9zIJfIkUvk7m7Dqrt3HKw19NHZDc1Xw1imRTFTJDWSIjWaIjGQIHkjKcvAprOU87MkYLWP2fZsv3Ks+f3NLt+bPmYnpin+4/cQuo7auxmlpQURjkgPFV0mATpmGSeTwb5xQyYfDQ0CIPx+1K19YKz8eS4iUZSmZqyJCbAszJMfoNQ3oO7egxIKyRIG08IplXCKxQoREVk4BlJV1LZ2RCCIMz0F+TzlN15DBAOoHV2yTY4jtzM+Rvn4Mcx338YpFMDtlpHjq0B1kU+pq0fdvAV7aAinWMA8eRJ7fEyaCHd2ozS3sGL/MI8H7f4HsYYGsM6drX0He2IMfe9+lOYWhNcLiopjWVAsyPMwMY517SrO6Aj6o4+jHTw8v/SjomZQ6urR7ztIcXQUclnsoUFK//yP6I8+gdrdjfD6pCouk8a+fo3y67+UpJPLDbepOgJ5zV29OsCf/ul/Z2YmTSwW4Vd/9Su0tjZz9Oj7vPTSz8lmsoQjIT7/+afZunUTb7z+Dt/97j9z5sx5srkc7W0tPP/VZ2lqauCNN47w6qtvkMvlqK+L86UvP8OmTd2sJSlzLbhw4QLf/e532bNnDw88cBi320312ahpKn1929avXQL0uiB6JEBxZIrp104ReWi7THdSZGR1OZkhc36Q8X9+G6dsEtjTjRa68+bp1eRc23ZQtYVptLVFRMupqWeXLEucgzuewHqX9nUzPiFq7hCqHijhzhjbf+UgVsHk0o8+kCtsFSIGQW2wqagKqkvD8LvwNQRp3NtG24O9xLY2yUkad7djfJygeXRaHujh6s/O1wycrbLJ8JGrbP7CbhnDXEFxJs/Ie9ew5kSreqI+mg90rDhCdNaL5uYXwC4UES5DqmU0FcXnwSmZOPkiTqmMGvLL+tXqhNC2KZy+TPadU+jNcUDglM2aifVS+9+ofUnRVVwhD8wpxnEch1IqL0uQ7vIDVtWUhe2xbfLT2bs2QFZUUUvcmjttMPNlykusRq8UZrEszV7nmSULXEH3HUlm+lBhFTyAEJVzdFOJhozXLlFNArqb2AhXuFAUjIBrwXe3Sta80tGVotpPzUJ5TUTP3P5uFk3SY2lGz40y8N4A4xfHSd5IkpvOydScygR5QzBftwEhZBraRvNZscoWhVThnpTurAgOay5fq5XO2A75mTxTV6cYPD7I8Mlhpq9Pkx5LU8qXagTfRimXWxEsC2dyAmt0FPPUSWlCGwoh/H5J1ChCGsxmMjiTkziZtFTTeDxo++5D3bp1SV+YxSD8frS9+6UiZWYGJ5mg+JMfobx/DBEMSQWoaeKUSlAuoe3eg/6pz8wjIuZ6xmh92ym/+zaUy1iXLlL89t/KaO5gUCYYpWawR0exJydlMtR9h8AsYx47entKVsNA27ET872jOIlprGtXoFyWsebb+hArjCqvET9NTRif+zwly5J+Mvk81skPZJlSKCyJGrVK1BRxMmmZymSaoBtoy6lfDEN6Cg1cxzz2nkyrunwJe2wUpb4R4ffJsrtMGmdiHCefR+3oRGlqpvzO23A7psvI62V8fJIvffkZGhrq+Pa3/oFXf/4GjzxyP9/6279nz54d7Nm7gyNH3uev//t3+ff//n9m954dDA4OY9s2v/5rX6W+oY66uhj9/df43vf+mYceOkxnZxs/efEVvvudf+IP/pffral07iYcx2FiYgK3283v/u6/oaurc0HfXy8lTRWejgZiT+5h7J/fZuS7r5F48wzaHKLGTGYojiUBh+jDO6j79H65QHyn4UD/6RHGB5Lse6IX9yLBAunpHOePDdK2uZ7GjoUlU47jYFk2k8Mz+IJu/HfBg61UMElOZog2BNB09a7NRT4hau4QaglOiTxX/uUMg29exixaCFUh2ltP55NbMfwurJKURqsuHVfQjb8xRKAljDvsnacs2KgT6w87aqbCWxqJ9zWRm0jXkhJmBqYZ+2CIYGtFJutAon+C6cvjtQGVUATR3npiW5tWRCLUBqW2jVMug2XjlC2csonQNPSGGPkb45hjUyh+L+WhMdSQDzUSRA0HKF0bxr2tG+F2AQ5CU6UKx+/Bd/8ezMlp8icvVnYGWCZOqbKfUlma92nqhiVrVF3FW+dH1VXMKtnkQGEmTyGRu+vlf4qh4Y37UVQxq3p2oDCdI5/I4VqTufcKIQTuqA9X0EM5OzsAMgtlcuNpIt11tz0rL6WL5Kez8/6mGiq+huDCkq9PsDQEuKM+DL+L/NTs8bRKFpmRGRzbRih3l/jaCFM+IQSuoAfNo0vlVgVmoUx+Okdk9VYVMvI7XcAsLqFIXcHnQZ6b6YFpLr92mcuvXWb80jjFdBHLtDbGwVtHSE+te92K+XCsO1NatBEwj6BJ5hk8NsiFn19g4NgAmYkMZsH8cJEyi0HXEYEQTE5CuSzTnBLTi79XCFBVRDSKtv8AxmNPIgIrVyBXS3K03XtxJicpv/m6TBjKZrH7L89/p0CWVnV2sVTnEv4A+pOfwsnnMc+ehkIBe3QEe2x0ltixbRAKIhRCO3gI49EnsC5fxDp7WqprVnFB1QiiljbU7h5pqFyuGNDWN6D2bpLHZ6WklRA4lThv1/Nfo/zaq5inPsBJpSCXw84toUITAgwDJRqVpWTLeQpFYxifeQaEwDr1AU42K9O6qobB1c8aBuqmzRifeQanVMI8cwonmVxWza24DYz6EEYsMG+coSgKfX2befTRBwgE/LzzznuMjU1w7fogieQMn/nsE7S2NuPz+Tjy7nGGR8bYtauP+oY6QqEAnV1txOMxbNvm3LlLXL50laamBsZGx5mYnKZcLpPL5e4JUSOEwOfz4fcHUBRxV0pRVa+L+mcP42qKMnP0Avnr4+SvjuHYNoqho4d9RB7oI7Czk+C+Xox48K5UbtiOw/mjA5z4ZT9bD7QtStSkpnO89NdHefDZHTS0hRdYIgDk0kV+8N/eZs+DPex/fDPqHY7ZnhpL8csfnOTpX7mPSJ3/ju5rLtadqNlgY4F7inK2xMUfnOD0t94lP5VFKIK67U3s/53HaNzXLlU1N0GI+ZL2jTiZ/ijCHfHSen8PI0evUcrIlYaqaXDHI5txhT1YJZOxD4bITczGRKsujZbDXasjEGyb0pUh8qcuUxoaw0pnQYB3fx/u7T2UBkeZ+cEvELqGY1oEHj+AGgrgPbyT9L+8Q+Lvf4ridqFGg/gf3ofR1ULu7ZOkf/o2CFA8LoSuYucL5N8/T/HSdczpGbKvH8fc3IFn37bZ0qkNBqEoBFsiGEH3vIldfjJDeihBuDNe8wy6G1BUgb8phO5zYZVmBz+5qQwz16cId0ZlqsUdak910OSNB/DWB8iMzKYqlLJFZgamaD7YKQeUt9GG/HSW7OjMvPGs5tYJtcfWLbr64wJX0E2gJcLMwHTteFolk6lLY3SV+9ZuBP8hQ7UE2B314Qp5KMwpYSlni5LAciQpvprjYpctcuPp21LUVPeXS+S48PMLnPz+ScbOj1HK3r1SxnuCDdjtHNu5Z2U7dxJzicCRMyOc+IcT9L/RT2YisyFK4dYLSjyO68vPY547gz04iJ2YxslkpE+JZeI4IHQN4fEiwhGU1ja07dtRu3qgoh5Z8XVfKckRgQD6U0+jNLdgnjyBPXxDGtiWyrKPGy5ZehWJonZ0ytrLBZuqkiatuL7yVdSubszzZ2UKVS4vjYV1AxEMojS3oO3aU1O8qLaF/shjONksSmfnqhNjhN+P2tcnyaFcTnrXbN6KEo3d+sOLfQ9VRWnvwPjSV9B27cE8exp7aBA7mYB8Xi4QqBq43YhAACUWR2lrR9u0GaW1bcn2zx6jFlxfeh6ztxfr9Cns0VGpkHJshNuDUleHunkr2r79MnUqkUB/8BGcmSRKfQMsZuwrBMG9PWxq/zWEpqDH5hN2wWAAl0uaFmuqRsGZVfxWFSfKnNQiEChCUEmjrsG2LDweN21tLQSDAdo7WonFoviWUC7djcXL7u5umpoa+fa3v8NnP/sZYrFo7TsJoRCLxdaNRKqOHbWQl9hjuwgd2IyVLUjFvSMXmRVDR/W5ZPS2urAE6U7CLFuUbk4zZa7psyCfKZGazlYcQxY+nx3bIZcuUCrK7dzpZ3isMchTX91HMOKd19bVYrXHeGPO1j4KcBwmzg5z4Z9O1Fas3REvfS8coOm+TlRjnZy9P8GaUTUVbtzXTrA9yuS5EXnRWzYTp26QupGgLuShMJNn9P0BrNLsBMHfHKZhb3vtfK5whyhBP65N7RjdLbIP6BqKx4Xi9xF65hHKY1NgmqjREFpcKnpcPW2oLwSxppI4to0aCqAGfHj3bUNvjOMUiighaTCqBrwIXUNvqkMN+fHs3YZQFRS/d8OaxM56O8Xx1QfIjadrrxVm8oyfHqbpQKdUmt219kCoPYo35p830Swmc4yfHKLlUCea585LRb11fsKdcSZOD9fK2sx8manzY5RzJYzArdPG5sJxHGzTJnF5nPz0/NU3b9xPqDN29xOCPuRwBT1ENzcwfPRajUSwTYvJsyPkJjMEWyMbVsm2ZiyjjPHVB/DWBZi5NlX7WzlXInFlAqtozvMAWwnKuRLJq5OrViRUk4aSg0mO/u1Rzrx4RsYvr2A7QpGla4qioBoqukdHMzQUXUHVVRRNkeXLmvxdqIJ8Is9k/+SafaQ+qnC4RWKRAMNr3LMYdt2joy1nNL8Iqt+nlCtx8ecXOfLXRxg9NzpvzLAkhJyICkWgaAq6W0dza6i6OtvHNAVVnf3dtmwm+yfJJ2/fF+S2oeko3T0YHZ2ypCabwcnnpVLYrqjSVFV6xfj9CH9A+r/MTXdZBWpKD78f7b4DqH3bcWaSMv3JNKmmOQm3W5Zh+f1LmhVXFSmivgH9yU+hHTwky6lKRbAd0DWE1ye9bzzeGqEhGhoxvvAlwJEJVKsdSylCtk3V5C0zGETb1geulWaUL/I9ABEIou7eg7p1G046JcmUYlEyF6qC0A2E1yuPidsj232L41/bdjSK/tCjaHv24SSTMvmqmuIVDCJCIdAr9gzxGMYzzyLZd2XJ46/63Ki+xccsN/vHCKCtrZlQMMBrv3iLPXt38u67x/D5vTQ1N6AoCv6Aj5mZFJcvX6FQKBCPx9i8pZf6hjr8fh99fZspl8r4/D4MQyebzTE5OUUunyeRTDI9nSQcDqKuQtV0OxgdHeXMmTNcuHCJH/zgRwQCgdr+PB4P/+7f/QEPP/zQuu2vFoKiKmhBL1pw+QXlO+3x4lTN000by5TeW+WSSblozuuPtmkzen2azEwerVKCXy5ZjA8lSUykEQLiTSFcHh3HgXQyz4UTgzi2Q0NbhGi9NBgfvzHD9HgK23KINgRoaI2gqgpTYylKBRPHcUhMpPEFPdS3hJkcmcGypC+YL+hhZipLQ1uYYMTH+I0k40MJXB6dQNiDqimYZYuRa9PoLpWZqSyW5dDYFiFS7wcEM5MZRgcTFHIlbNshFPXRtqkOw6Wt6lh/QtTcIVglixvvXCE9nKwxhoGWCE37O2S9+EdxsP4hR6AlTPOBTqYvj2NXBlbZ8RTjp24Q3dTAzLUpklcna7S90BTqd7TUPGxWck6rDz+tPopWH130PUrQhyvoW/g5RUGri6DVza/XFJqK0dWy6LaMntYl27FR4Y37qd/ZwtSFsdqE1yqZ3HjnCj2f3k64O35XJ7z+phCR3noSVydrJIlVthh6u5/up/uIbWm84yof3aPTuK+d66+ep5iSZoaOZTN+aojUUIL41qZVt6GUKnDj3avzlEtCVajb3ow3fvdknR8VqC6Nhl2tXP7RSXKTFdVdpVxy7P0B/I2hOxIzvBTu6hW+zM7cYS+R7jhj7w/UFAW2ZTNx+oYksNqWjuyci+okODueJtE/sSqipqqkSQ4meeO/vMHZl85Syi7joyBkGaY76MYf9xNpixBpixBoDOCNeHH5QsGImQAAIABJREFUXbWJvGZUJtOGWptUC0Vw6bVL/PQ//XTJ+OmPO4QQy14PLr+Lg79+kHhP/J48rxRVoW5T3aqJonKhzLmXz/Hmn77J9PXpZfupUASGz8Ab8RJqChHpiBBqDuGP+3EH3RheA92to7pUNH1+P1N0hdxUjpf+40tcP3J9rV8XmL9CLGDe5GkxUk0oCo4QiEAAAoFb3nNu3uZqUYtHVpQK+bP8c2q5PdVigHUdEY0hllG11PqfEKsnZ+aiUMS6dBEnn5MLdq3tKG3ta/Lem42MRipn3G5EXf2KPrOSbcuJvooIhRGh8C22J0Bf/vgsGdwgBJFIiEKhgFJR80ZjETxeN+3trXzta8/xk5/8jHePHMfr8fCv/tXz1NfHURTBli299PR28p2/+z4dnW288MJzbN7cw1e+8nl+8Ys3eeuto7jdLp54/CEaG+t57bW3ePPNIyQTM7z2i7cYH5/khRe+SHNz44qOy+0iHo/z9a//CqXSwmePruu0tCw+jl8LNtJYPzGe5pffP8n4YJLLJ4cZH0zynf/8iwWlT+WiybVzo1imTduWeizT5tgvLvLGj0/j9btQNYXNe9rYebiLctHkyM/Oc/3CKNlUAV/Qw/O/8zCGW+eNH5+SpEzepFQ0ef53Hqa1p47jv7zMybevUNcUolQ0iTeH2PNgN3//J6/j9bsYH0rS0BYhmy7Qs6OZT3/9PhLjaY7+/AKDlyf4nT98Vr6eKvD9P3sD07TxB92kk3lCMS9f/p8eRlEUfvhXb1MuWaSTeS6dHOLZb95Pc1cUVrkA8AlRc4dgly1mrk7NyrMFaC5t+SjgT3BPoXt0Wg53c+VfztZKTMx8mbETg3Q/tY2J0zcoJGfVB4bfRcvhLgzf6hQVa30gf9SheXRaH+jh2qsXyI5W0rUcmL40Rv/LZ9j5a4cxAq7bJmvmDUZX8Hnd56L1/m6G3u6nOJOvtSd5ZZJLPzqJryGIO+K9Y+SREAJUhYbdrYS76xj7YLBG/qaGElz/xQVC7bGa6fit4DgOjmUzemKAsQ8G5xlPu0MeWg51Y/hXp9D5uKPqdVW3vZnYlgby07NKjeJMnks/PkXd9hbCXbdfuncvUwfWAtVQadzbTv9LZ+ZdP4nLFQKrSRJYK/k+Vsli5Oi1eal7t0L1uOWTeY793THOvXxuWZLG8BrEe+J0HOygdW8rdb11eEIeNLckZWTceHXitsQ+LQfDY3xoztG9gKIqUrGyxCFSdZXWPa10P9S97iabK8YqTp/jyBSm60eu8/ZfvL0sSaNoMjK9bW8b7QfaadreRLAxiOE10FzawuthiXbYZXvdyN/ZkIMyoOAIFeE4UJ2sV1+zLamWUIx7phBcv2Scu2OxXUuxGRvFOn9OKoA8HrQdO29JNq0Ud7L8+m5AVVWefvpxLMvC7XYjhOC55z6LYzt4vR4eevgwO3dto1go4fa4CIWkAgagoaGO3//93yaTyaJpGpFIGF3XeOqpRzl4cC+FQhFN0wiFAhiGwf33H2DXrj55fQqBpqnEYosvnK4nOjra+eY3v4Ft2xSLRUzTRNM0XC4XiqLcu/vcXYKqKWi6ytRoivGhJKmpLCffvIKqqfOuQ6EIog0BnvzaXjbtaSE1neWXPzxF34EOHvrcdlRVKlmlEgeaO6I891sPkkrk+Ns/eoWR69Ns3dfGw8/uxKwQJT/8q7e5cnaEps4YpXyZ1FSWL/zm/TS2R1EUQSaZxzIt9j7cy+kj13B7DXY90M37r1+mXDLZvKcVIQTf+X9fxbZng05ymSKNbRE+/837SU5m+NYf/YyxgQSKqjB8bYoXfu8xbMvm7/6fHB1bGnB7V6+eW3fW4CNc5b0qOMh0mNrY2oH0cJKxE4O03N8to1xv8qNZCT4Z+N0ZVJUusYqpcHYsJV3tbYfklUmmL40zeW4Eq2hWPgCRrjh125s/dt4TdxK1Ce+OFloOdnH5J6drZGc5W+LSDz8g0BSi61Pb0H0VsuYWUcXzJriOTPSyCia614AVTBAVTaFxfzvxviaG371aG3ybhTL9PzmNrz7Api/sxh3y1mJYl9vmze2RdeS3rg8ONIfpfGIricvjNR8lM1+m/6UzxLc20fZQby1Se6ntVGMRk1cnOf8Px8nOKS8TqqB+ZwuN+9oXNW77BLeGJ+6j6+ntTJ4brZW8OrbD2IlBzvzdEXZ98wH8TaFaVPKKzccBx7QpF8pygruCcqGN8CyukozxviaivfWMHL9ea1gxJQmseF8TkZ66Jb2e5hqzJi6Pc+WVs/NMtVcC27S58tYVzrx4hmJmcYWLUATh1jA7n93J1qe3Em2Porm1RUsAb3neNsTR39hQdAWX34VALHq8HMuhmC0iuPuJabeL1EiK4985ztTVqSVJGsNn0P1AN7u/vJuWXS14wp5FzZ5Xc29YNzgmpC6BEQZPE/Ma5ViQG8bJjyAUA8I7QLkLCTEfctTOUz6P+f5xGcktBEpTM+qWrbJc6942ccPA75+vJA8EZkmsxciUuddIMBggGAzMe03XtUUJmEgkRCQSWvD3OzmOr247n89z5MhR3nnnCFNTk0SjUQ4ePMChQ4cIBgMf6blEKObj079+gPuf6ePlv3mPk29c4Wv/9jFCMf88oZ0QAo/fIFIfwHBpjA5MUyqU6dneRDjmr92WUiULXdfo2dFMpCGAZqjoLo1ioUxyMsu7Pz1PYjyNWbYYG0ySz5RqZdqNHVGaO2P4gnJRMpsu4PIYxBqDhGI+fAE3oZgP27ZxKjHi+iIlS7oh9x+tlybRmqFSKpr4gm5s22FmKovjOBguDa/fhRAfY4+atT60anzKCrazkoOsaAqB1giKrtTKaDKjM7z3x68ydnKI+LYmvDEfiqEtogQVKKr0TdG9BkbQg+41UDRl1mjpQ3Yxr/T83Opd63V+loIr5KHtwV6Gj1yjlJYlJpmxGcZODjE9R26vGhqN+zvw1a88ueATrBzusJfNX9jN5LkRpi+P1zpGeniG9//8dfKJHF1PbcPfGETRlvEHchwcW5IzxWSe9I0EI8cHMPNltn/9AN66wNKfZVb6628Ks+nzu0j0T8zzzslNZjj51++Qm8rS+7mdhDqi0iR8qYURp2qiaVGYyZEeSpKdSNP2YM8tfWZUl0bn41sYPnqNobf6a0qY1OA0J/7yDQCaD3aie11LThStkkWif5xTf/02I+9dn6em8TUE2fTs7lrZ04ftHrPuuI2vr2gqbQ/0MHrsOv0vna55U5j5MpdePIVZKLP1K/uIbmqQZMty/aSifCpliuQm0kycGWbq/CidT22j+b6ONZUQ3G34G0O0P7aZqQujNZKxSmCd+pt32PXNBwi1R2uGhjfDNi2SVyY59bfvMHl2ZNXxuJnJDGdePEN6Ir3o60II4j1xHv43D9P7WC8un6t2/j/218EdgqqreCNeSQovYuFimZb0EPoQmDxXPb+uvXONgWMDS5oGu/wudj23i4PfOEi4NVwrq7rbfWzJY+o4OGYWocpnkVP5GwBCBU8TwrFwcsMI7DkfW6QsCj5U96j1wKLH1XGgVMI8fZLy0XehVAK3B23PPpRqidLH7DgthrVcA8uVU20UOI5DPp/ne9/7e771re/gdrsJhYJcuHCJV175OV/72lf5xjd+Da/Xu6HavV6ojqV1QyXaEKB3dwvjQ0k6tjYQbVh+HO5y6wgBmWQe07SlmXT1+ayAURU+IP+zLZsTb1zm/LEBPv/NwxgunanR+SpcXVcXlLUKIWohGspNiwNOdUyGU0sGlvsXGNWE5jn/1beGiTUEeeV7x4k3hTj41FbqV1jmfTM+EkRNbcXNcnBsaQRU/d2xHMmIWZXJUSKHY89/iFpFk9x4umYIKBRpBlj9Kf8mpHJCESuSe6qGRsvhbq7/4gKpoUTFnNYhcXmC1EAC1aXNrqIsspKi6hqaR8cT9RFojVC3vZmm/e0E26KoLu1DaUpZVag4lo1j2djV322ncs5sshML0zwc26GQyJIZnZGSYEWRxrhzzpFQKv9WlTUdG0VTaNjTRrgzxvjpG+BIJcfwkasyHacCT8xH84EuNPdH4hLaUKipana20Pe1A7z/Z6+TrZY6OA6poQQn/vINht+9SsvhLuJ9zfgbg6gVtrs2wc2WyE2kyYzMkLw2RaJ/nJmrU+QTWeq2N7P1y3tX3CZFU2h7sJfpC2Oc+8fjlOesyucm0pz97lFGj12n+WAX9TtbCLZF0P1SzupUVDNmvkxuIk16OEny6iSJKxMkr0zirQ/QsLt1WaKm+r0CLWG2/8oBsqMzTF+ekANry2HizDDv/t8/peupbbQ9tIlgawTVrUnjaMfBKlnkpzKMHLvOlZfPMnF2eFYdBhgBF72f20XzoS7EXfRR+Siheo48cT99L9xHejjJ6PuzpWXlTJH+l04zeX6UlkNdNOxpI9QRwwhU+4m8P1olk/xUluxYitTgNIn+CRJXJsiMpNDcGo372mVqw63ac+e/8oqhujQ6HtvC8LtXGXr7yqwhdqFM/8tnyCeybHpmF3U7WjD8LqkwcxysskUxmWP0xCBXXjrD6AeDWCUTw+/CKlvz+vBScGyH8QvjDJ8cxrEWn6D6Yj4OfeMQm5/cjF5RK63l+eog2/5hIBnuBaqGob64D92jL2q2a5UsUsMpbMtecWncvUR+Js/lX16mUPEQuxmKptDzUA+HfuMQkbYI6xGDWx3r3hYcC+ySTDlSVFCqknxH/s2qlCkqBgip+nAUA1TXvJtLrY/bJbDLcuakunBQaqVTHxs4Ds7UpDQ4Ngx5KFMzWJcuYr77Ns7EOCgKak8v2r798j2f4GOD/v4r/PCHL/L881/m2Wefwev1ksvl+fGPX+TFF1/i/vsPs3v3rnvdzDuGufe73l3NeHwGvsq4dzkVeKwhSFdfE6//6DQz01l0Q6sZ88pnSXX7VNSXAk1XsUyb8aEk2VSBxGRmzvsWekKJ6ufnvF5Vv5RLFgMXx+g/M0xqOsflUzewbRuv301ld7McTaWc0jZtSkWTvvva2bSrlUDEO5tWtso56kdmllmYzjL4Zj/ZsRTlfAkzX5Y/c5Wf+RLlfJn8ZKa2olfF9OVxXv/DH2EE3GgeHd1jzPtZ/T3YEaX1cM+KvCCEImjY08a2r97H6W+9S3Y8VWPgrJKJVbr1ABMgeW2S0fcHuPazc4Q642z6/E66nurDG/ff1ZjitcI2bYaPXGX60jjlbJFyvlw7J2a+RDknz1kpU5DE1hyY+TIf/Le3uPjDk9LAce75ceu1v7mCbtoe6iVwm+kqtclwc5imA51MXRzDKprYZYvxk0NYFQJJKIL41kaivXVrMoH7BMtDc+t0P91HKVPgzN8dnb2GHGmEO/TOFUY/GMQVcGP4XXKCp0kFm1koYxZMzGIZs9LHbMuuyR4de+XFCdV+4Q576fvaAYqpAld+epZydvY+YubLjJ++wdSFMYyAq9IetyRVbUe2I1fGLFTvS6VaGowRcK9cKaYqNN3Xwc5fP8yJP3+DmcFEjayZuT7NqW+9S/9LZwi0RPA1BNA9BpZpkZ/Kkh5KkB1PUcqU5ikSdJ9B99Pb2fqVvbiCyz80P1a4jflPlWSMbWtiz289xPH/8ksmTt+orbBbJYvpi2Mkr01y+cenKn3FjerWcCxb9tlCGavys5wvYZetmpJP0bwrbtZGoQiq10+wJUzf1w6QGZkhcWXWlN3Mlxl84zITp4cJtEYItkZkWaNpk09U+22aUrqAYzu4o162fHEPI+9dr5HpS8GpkD03Tt4gP7N4Mo5QBR2HOtj0+KZ1IWnkjpGR36tMpvo4QQhBuCWMO+CmMLOQ3LBMi8RgglK2tOr0pXuB5I0kE8uYXAfqA+x6bhfhlvC6kDQAZsmkPMcMfuVwID+Mkx+VhA0gAj2gh+TzpDAGpSTYJYQrBv5uHGWZcsvSNE7mmiRrEAhPI3hbpc/N7XyxDyssi/J7RzHffB2nmnxllnGyWRlbrigozS0YT36qpqb55Fl7Z7BSkvxuHX/Hcbhx4waWZfG5z322ZhwciUT43Oc+y09+8hLDw8Ps2rXzY9Enoo0BIg2BFfG4bq/BZ371ACde72d0YBpNVwnFfLg8OjsPd9HYHkUIqWzZ+3BPJamphVKhzOjANHXNYT77qweoawmjagrtm+sJxXy1RCkAj8/Fzvu7CMV8dG9vwuXWidT72XmoCxy4cGKIscEEm3a1MHBpAtty2PtILzsf6KahNQJC4PIY7Hukl2hDkORkhkKuxKl3rnH51DCW5bD/0U088Nm+eftdCdb96XevuldmNMXJv367lsoz6w0za/ojf1n4WTNfJtE/UdVqznacuUydImi6r5P4tqZliZq59fTYDrHNDcT7mshPZxcoRVaEityqlCkyceYG6RsJ0kNJdn7jfnwNgQ+NssYqmfS/dJorL5/FNuVxkIfKqXzH2d9vhmM7ZEZmyFQULfMc+Ks/hMDwu/A1hgi0hG97FUcIgebWaL2/hysvnyF9I1lp/+y50zwGLYe6cYU8t7WPT3BrVCd3rpCHrV/eh+51cfa7R5m5PjUrK3cczJwkPbJjzL/53OIZLZTVmQhKDyOHQEuIPb/1ELrf4MpLZ+aZxuJQUUNIRYT84Aras4qGyP6p0/VUH0IITv7NOySvTMwSAQWT9I0k6eFkbWVB7t9ZOIEQssSs+9Pb2flrhwk0hWv7+AS3j2qaTfN9nai/p3KyUmZWzs36qtgli/x0tuZjs6J+AjVZ7oracRttv5MQqkLzwU52/cb9nPiLN0kNzpqtOpZDfkoej4lTN2bv3zf1W3fEy9Yv7WXLc3spJHJMnB2ZV763GKySxcTliRrRfjMMr/QM8UZldOla+7/jSBVveiK9ZAnMJwAEhJpD+GI+kkPJha87kBhIkBpN1c7NRkQ1USw1nCIzkVn0PUIR1G2qo3lns1QAr9M9tpguLqnguSX0EEKTx9XJXIf8CGh+wAGhIgLdYBVwUhcRRhjcDYtvxy5C5ipCcYG/A0opnMxV+Rl9oQ/IRx7FAvb0lCRmqlAUcLlQ2toxnnoadds2maT0ybN2zbjZ86/qKYLtYNfU+rVJhoSQVQ/6Crze1guynEYqZ8vlUm3u5jgOpVIRx3FQlNVN4D+sqH5vISrPy2VUgYoiy5Gi9QEee26XfK+QZvSKInjkC7sqKWHg8Rk89fw+WV0hBE8+vw/Hdmrjpqripu9ABzjOvNInf9jDI8/uQlEVYo2hGpne0BpBURWe+PKeOX1NlkapqsJjX9xd27834OJTL+zHsmz++S/eorkzxoPP7EBRBMd+cYnTR66x95FeAuHVzR03/jLFSuE42KZ1e2RIbRvyf7PX85xVdyHr5G+1egeS+Jk4M8yVl88wcuw66RtJ2S6BLNGplFgtOpKuelhUSoGqg4Dqa4VEjos//ABP3Mf2Xzm4IlPJ9cVijV7Zw8Y2bayyuQapbuXHXIfm2T/PW3leE4Qg0ltH/c4WMqMzC9obbA3TsKetZtz6scA9GE/MJWs2f2E3oY4oF/7pBCPvXSOfyOHcPAlawSRXdWn4GoI07G5D963Ofb1qOB1sjbD3Xz9MdFMDl350kqkLo5QzxcX73rIEjSQFPVH/8j47i7SjqoLx1gc4971jjBy7TnEmP480kv12kQYI0Fw64e44mz6/S24n7l+3Vd5FdvfhxBoaLoT0GGvc146nLkD/i6e4+so5UkMJqaa8+bTcgshTNBV32EPdjhYCzeENNMBfIWlUuZY1t073p/rQ3AZn/u4Ik+dHZDz8nFu6vL/PPyCKphBoCbP5i3vY/MU9uAJuQh0xFE3BugVRU8qVyE3nlnw2+KI+op3RVccwLwezYJK4nliSHPoEEp6wh4atDYycGVmU1JoZmWHs/Bj1m+s3dPmTbdlkpjKYhcWV0oqmUL+pHsO/PqUu1TLJ1GiK3HTu1h+46bNyRluC4pQsVzIzOKoL4dggFIQRkYbCtgnKNTCz1OSoN8Mq4hSnQPNCtiy3Z5cq6pqPDhb14bm5PyoKSlsH2o5dOMkkTrkEuo4SiaJ0dqH1bUdpbvnEQHiNmLvwbls2xUyRfCJHeixFciBBZiJDbjpLKSsVqbZlz+NpFFXQ+UA3O57bjXoXx/EdHR243W7+5m++zRe/+CzBYJB0OsUPfvAj3G43XV2dG/Yet56okduJHFfPjDB2PUGpZC3wnlNUha372+je0STH75qKehNrcbM6Ze6/l1KuqEuEZdTeP8efpkqeKcbidIl2E7mmVrxkNV1l9Po0/aduYJYtBi6N09Zbh+s27DJum6gRmoIn4q2YccobuCfmk0aatwnNbeCN+2d9P4TAHfJKn4VbQNFVPBEfpboid0T0LQSusLeWznIzqjeOUrpA/0tnOPvdoySvyXhuoQg8cT+xLQ1EuuvwxHwy9WmRJIOq0Wg5WyI3nWXm2iTTl8cpJHK1r1VM5en/yWlaDncT39q0xFhZrrx76wKY+VLlKwjcYc9tJygIAa6gG29doObzs1JWWggx+9lbDKxvF7rPtW4SaXfIQ+v9PQy9fWU2UpbKgGtXK8GKKdRH8aYqVIF73rUNrqDnnkTL1yZ4Hp3mg11EeuoZe3+AobevMH76BrnxNGaxjG1Wic3ZOlWhKii6impoeKI+Ij11xLc10bivnXBXHFdg9TF5VWWNO+pl0zM7adzTxo0jVxk5co2pC6MUZvKyXM60a6lvVcWXogoUTUUxVNwhD6HOOPU7W2g51IUnsroVYyEEqluj+WAXoc4YN965ysDrl5g8O0IplccqmXJwYleORyXOUPMahNqjNB/sov2RTUR76lEr99uV9GXNreGJ+WuRsLK8S2epCbsQYMy7ZwjcYe+y9yDFUPHE/LV7quYxZELXzW3x6HjjfsqV+9utnj9Ckfv21gWonhhXyLOs+E51a/KZVOn7rqAHzbUycrxaqhbujLHrNx6g9YEeBt/sZ/T4ADPXpyjn5g4inZr5plAkyaPqKobfRag9SnRLIw2726jra8IT9y91uOft2wi68dUFZo+jW0f3Grc9QVB0eV7kZFRu0xP1rZhkrF3LXoPOJ7YQ6ohy9ZVzDL3VT+pGArNQxi7L1VAh5BhDMzTcUR+Ne9vp/nQfjXva0X0Gju0Q7q7D3xiinCsCAndk8baUC2XMZUqNDZ+Bp6KOXA81DcDM8AxT15ZO/vkEErpHp3VvK2d/cnZRZUgpW6L/jX42PbZpY6tqbEeWui1RbqEoMo57XcnAosnI6RFK+dsgRMppnNR5hLse3PUIx8SZS6w41TFalTRd5LqYu4opVIQRleQOgK8d9I9O0ILjOOTSRYq5SmqMIvD6Xbi8+vx7hqKg7dxFqamTQipXW833RHwYkQDo61Ra+THF3IqFUrZEcmCaG+8PMXJ6mImL42QnM7J0uGRhVcZgi0HRVLxRn5yLrIKoWY3n2GLnuLOzg69//QX+63/9c1555RU8Hg/5fIFwOMxv//Zv0dnZseLtf9iRTub5/p+8yev/dArLtDDLFuWShcdn1H5v7IgSivvo2t7I6jTw9xaarvLoF3dx5t1rTI+nEYrg4BNb2HZfuzQeXu32brchvoYgD/xvn8Was4Kg6Ar+imRotRCKoPWBHiK9dbMKBiH9E1ZSYhJsj/LQ//7MiswFbwsCdK+BN+Zb8i1W0eTqK+c48ZdvkBmZAWd2Yr/9Vw5Qv6sVd8RbYXDFkooaqNTWF00KyRw33rnCyb96i5mB6dp7UkMy6ju6qQFFLFxpEqqg5XA3oc442Ks/notB97nY/ZsPsu35/bMPaQW8dYFbDtZVl8aubzzAluf23jHzBKEK/M23X/ZU205lghXva8Id8c4jalxBDy2Hu9E8H10TOHfEx+E/eBozP1v7LjQFf0NwTiWNlJY6JfkeYeiwirKMlWLeg9G28QQM2h/oonF3C7nJDOnhGVI3kuQq3lO2aaFoKppbxxVw463344v78NUH8TaGcAU9sq/OMRVbLaoTTkVXCXXGCLRG6HpyG9nxFKmBadJDSXJTGUozOaxiGdVtoHkMDL8LT9yPv1Ke54n6cIU9qLp2e/fMih+KvzHEps/vou2hXtI3kiT6x0kPJSgkJWGjaCquoBtfQ5BwV5xQexRP3F8hHBycYnnBgEZoKkKfT+AIRdC0r4Mn/tOXa2omoQp8DcEl47xVt86e/+Eh+r56X+261zzy3Cz+pSC2pZHH/uMXscuVNikCb90sOQTyvtrx6BbqtjXP+rfoioy+XuKcugJuDvz+k5i52YhGw+9CXeLBWf2+T/5fX6k9k2rfd4Vkdy3pwGfQsLuN2NZG8s/tIT2cZObaFJnRGYrJPGbJRFSUTrrXqPUTf1MIb9yPKySJ0up+b9VvF79XC7xx/22bRUe663j4//x8LcUQJKkWaAmveBtzr53YlkZC7VF6P7eT6f5xklcmyU2kMQvlmoIo2BYltrmBQFsEV3B2kUEAjTuaeOIPn5UlBKqK6tYINC/SliWEZXPbtJ7xz1bZYujEEMnBRcp5PkENQsighqbtTUQ7owyfGl5wnmzLZvD9QQaPD7Lp8U0y2GEDTnJrSSDLYKl75Kr3VXkmpkZTDLw3cHuqLbss1TKqB3BwrDwIpboDnOIkohACqyDfq1cWbawCmHn5NytL1ThYuOLyNaFV7r+yfOqjAsu0+eX3PuDtH52hVDARiuCZ3zrEA1/YseC82orKWz+7xuv/eJJSZX706W8e4JGv7Ebh7pI0sgxTLgKspmx2I6KqwihmCoyeHuHSzy4wcOQ6qeEk5Xx5daS441QSfFa3f8dxyE1mpULzJtJGCDnGCDQEFl3QF0JgGAaf+9xn2bRpEx98cJLp6WlisRh79uymp6cHwzA+1OdopXAcuHJ6mHdePEvX9kYeeKaPK6dHOH9skGf/9WES4xmO/MsFNu1poe9A+7o+n+80qmOcaH2AB5/ZUesnypxxxl2L51Y3MfsrAAAgAElEQVQNlXBX/HY/vihcYQ+uJWq3bvXFNLeU8i+EA1Qn2h7WQ4h/c1uqJyJ5bZLz//g+mZFUbSIQ6a1n/+8+RuNNpTLLfh9HPvgVzUD3GfR8ZjuZ4f+fvfcOjuPK8zw/L115h4L3hiAJghRJ0UmUbalbrr2bNtNjO2bm5mYv9m5jL+bm/tmLudiLi9i4i4ub3dm9vduZnu7p7VE79bST1FLLUhKt6B0IwhLeVaF8VWa++yOrCigCoEASlKhufSMQJFBZ773MfPnyve/7/r6/OGf/8bAjEwfMbJ6FqzPYBatiAVMquxQyshYpcytGuyjccFJ+ozKFIvA3hvA3vj8xy7eVsaMoK05NJyp8JRAQ6a6lemv9h/6ldyMomkKoPfqex+VGJpl/7jUUXSPy2UcwWmrvTIMsm9y1KdKn+sgNTmAl0whNRQ0HiN7TTcvv7AFNXbH5J4TAXIgTf+EwVn8e7VMPouh+h5m/zVu3/N4rmoIn6sMT9RHdUo+0bKxUhthLR8kNTRD6+G48W9sQqur0G2XlwrBU3sqX/40bWvpc0RS81X68UT+12xudON5S2GTRqqaUGW05kWHFkiz89E1yQ+NLEx0h8N27hfDTBxHXEbBG0E1V8MZpxCvap4g1x4y1zk33GkQ2vXdfcke8uNepRCqRr6HWqnUdX8LNnu+adeOM6ZpbJ9AUJtAYpn53azHN47Lw1qL66r36yXvWp954rL6Vc9A8OpGumg0pC4rXw2sQ7qwm1B5FPmovpb1cpkITilLxTEspKcwsEPvxq9jpLJFPPYR7c+OaBJ2qqyvekcth5kwKmVsxZK3EcjXNpZcukUvl3uMbHwEg0hyh/b52pi9PY66y0ZacSnL6udPUbqkl0hy5K5MoCCHQilkHV4OUklxijfDYW4CZM+l/o5+Z/plb2/jSgwhPAzIzgVBdTqgTSlEZEwZpQXoCaecRvjZHKWNlITmELDhegTI5hHDVgK8ZAp2QGkGmhgCl6E8T2Yjp9l0BRVXY/mAHkfoAl46M8Nr3TxGfTV8fqVEkfRW23ddGMOrjyolRXv7uu8RnkoBEiPcvo6Lj/WFz+fg13F6d9u0Nt7uH+YGgNK5aBYu5/hnO//QM/a9dYXEs/r6HlkpbMnp8mBP/eGzFO0MANVvqePBfPEKwaeU6p3QeLpeL3t5tbN26FVlUrimKgqq+P8TmukL47nwjmBxaQHdpfOZP7qdnXysAE4Pz7Hp4E26fQU1zmJe/9y7T1+JEagMfqrGkdD3XCrG6WdwSUXNHfAxuo8wbvRzBRMrh4nGbEGJtmf7twC5YTJwYYaF/uhxnpxoa7Y9tpXZHE4p+E8ZhgrLMywn7MKjd2Yz+nFEmaqQtycbSmNnCqj41d8M9WoojXVoArqecCg+a8gLm1pjIW4WZLTD2zgDZ2FL8t+bSadjTVgwJ+s3Euq+vlFjxJKl3L6G4DIKP79vwtjg7KJLslVFmvv0LMpeHEZqGKIa3CASqx4V/71aEsXKSLKXEnJwj/vIRZMHEs6UdvS4KGzR4lrC8XqEKpCKwsjlSb54kPzKJp6kaf287wrjxGLCU5tR2VHCaum6z8CWDbRCKirKOkb0sI7YsrGQGK5mmML2AncqihfxOO1gnufxe7drg4++mttxSeQLUO2gceDeM/zdTnlAdIm29sFNZ0mf6seJJAg/svGH7DJ+By1dMKbzKojYTz5CYSlDfW3/Dcm6E0rOUTWQ59/NzjJ0e+yjsaZ3QPTpbHttC/2v9TF+ZXlVVM3R4iJM/OMmBPziAL+rb8CQKa4U0rLcORVXwRrxrhjbZps3CiONZdDvh2bKY4W/87Dhn//ks2cQtGgkrBgQ2IaRVnFsV2y1UCGwqVmYjHFm487nqfCaW3yChOp9pAQhudcor/f09Mj7dKIxkPRsXN/PZestfqzwhoHlzDU2bqlEUwaHnztzge9C4qZqGziguj85rPzh9Qy5tvW1Y7zktPzYVz/LK996lbVsdbdvqkWL14+9WlC0lkjmuvt7PyX86zuS58TW9oO40FEUh2BAiu5hl7upKkjQxtUjnw5sI1AdBXXmN8/k809MzVFVF8Hq9pFI5zpw5QywWZ+fOHTQ0NAB3+N5IiE3EAYE/6kUztLIb6/vVJySQz5m4fQbhGj+qpmB4dMdvKFsgGPXS2VuPbdkMXpike3cTv2X54yrwm2MmvCYkEguQd/Q2mzmT2fPjFTtC7pCHmm0N6/Y0WA1COLv/7pBnRXiR44NxF08GpUROTWCPDoKqom7pBd86SY5cFnv4KjIeQ4QiKB2bQDcqXlZ3clBJXFtg4t3hCpm/t8ZP4/6O2/Jh+o2DpEjE3Zl+aGfyLL7+LulzA7ja6gk/fdBR7tgSK5HGaIiWQ3RWgxrwYjTVIvMFtOpbC8u8FSguA1eLU6/eUL2mt9UK2DbpM/2Y84v4D2xH8d2emuO9oAb9RL/0OHYuj53JMfvdF0m8efKO1vkRPsLtQ64wHlwLmksj1BhCUZVVDWsz8QxjZ8bouL8D3Xvz7+ryYiKV59KLlzj1o1PkEh+padaDkudX7ZZatj65ldhYjHxqpedKLpnj1A9Pobk0dn95N4GawIYoa5bPJ6yCRTaeJTWXItwcxrhBds+KcygqNP3VftxBN/n0yvbbls3U5SliYzHqNtfddNuXSHXJ9JVpDv/dYab7VpJa62pvWdGmrh6eVPrbss8cjlM4BM8q5Ukpy+TM8u+sJeEoJ94oWOQzjp+aoim43Dqqriydr4RsKodtSTx+oxz6JqXEzFtk03kMl4bh0Suy6EgpKWRNCnmr7BOjGyp6MXy04r6bNvlMAcu0UVQnxa9mVG6SlO+VQmU2xRtc36Vj10apHbZlk8uYWEVPS8Otobu0inMq5JzzcXt1p81ZE2k7pqWGR0dRl+6F83mB0b4Zhi9MEm0IsjifQlUVx6vNa6C9x8bRB43StUnPpzn3k9Oc+qcTxMdiH9iapzRWVXVWU9/bwMLgHPZ1fpvZxSxDbw3Q8WDXqh6IAwOD/If/8B/5/d//PXbu3MEvf/k8f/u3/4l8Ps/Bg/fzl3/5r6mu3thIlethWzYn//kcVw8P0Xmgjc79bdRuqsbtd1UoT+9k3xCAL+jCLFikFrMgIBD2ksuZjA/MUVUXwCz24ewq74PfNtz0inM9ZkqVN1iuOZ9yDlsfY3wzx94IztdWMvHvJQd7r5AEadqkphMVXg+6z4Ur7GUjsqkUsoUVJryaS0PR3z8p5S1B0yCfxzp/CqW+CbEeokba2AN9WMfeRjS1IIxlA14uC4UC+PyOQv4OeKLYBYvJkyNLnkCAUB2voXB7dEPu50dYH+xMlkzfMEJA8NF7CX183xIxsyxEYs3d9JY66v/iS2Db6I01a04cNxpqyEf1738SO5lBb4g6Phrr+J6VyhD/9TGsWALv9q47StQIIZAKKAEvSsCLzBWc+j7q2x/hNwRCCFRdpa6nDs2lkTdXTvqsgkXfq310PdRFy+6WVXdCV8PSYlKSnktz/vnzHP3OURbHFzf8PH7TYXgMtj+znbFTYwy+PbhiAQSQmktx9DtHSUwl2PWlXdR216K79Yo185r3rRhOXvGnYnbNXDJHbDTG+LlxBt8ZdFKx/g+PrZuoKdUfagoRbAiyOLn6/Z8fmufSry4RbgzjCrjWrQoqkxo5k/Gz4xz+u8NcPXT1tsM+blphuEFlOUQKzE8ucuKlPi4eHiYZyxCMetn+YCf3Pt5NqNrxgsyl87z0nRNcPT3G09+8jy17mkGBQs7knZ9d4NiLl3j4i/dw78c3l7Ot5LMmV0+Pc/KVK1zrmyaXMfH4DVq31vHI7+ykrjVSbsviXJqTr1zh3KFBYjNJvEEXPQfa2PfkVqoagnAHw+zKRMRilrNvDnDqtavMjsdxeXS6dzez/+mt1LdXgQK2JTn5yhXeffkKD35+B4PnJ+k7PkomlaOmKcyBZ3roPdjukDu25OKRYY788iIDZ8YZvTxDMpbl0tERhBB4Ai6e+uP97HigY8N8kzYapWuTWUhz6p+Oc/J7J0jNJe+Yv+XNwPAatO5vo/+VyysIedu0mTw/TvzaArU99Sue8fHxcYaGholEwszMzPLTn/6MBx88SG/vNr7znf9KX9+VO07USAnpWIarh4cYOjHKuz8+Q9OOBjY/1EnLPU2EG0Pobm1JZHeH1LmNndUIIRgfmKN7VxN1bRF0Q+WFbx8jNpNk6MIk81MJIjX+32ItjYObImqW0mZmi19VgTxg4QzjBqAt65zLSZpC8UcWv2cgpYIQzmpriQixiseVXkIqoCOlCkIiyscub4dW/I657DsGK18tdvE7Fk4vNIrHluo2i+ejF39WO28BlIiDSiLHLlSm7y4Zrt4OpHTSji9cmS5nNwFHauup8t2WWueOQwhEtAaleytW34WKHdClFJHFvy3P7FUwscdGELX1aPc9Ai4XaDrYNvbQVWR8AXXXPtB1ZHE02cjBJDWdYPj1Psd0tAhX0E3zwS5ct+lX8WHDrRKi6/n+avfs+uNl3sRaTCNcBnpdUT2zLMzn+nJWEKq6htFSd1vtXE+7V5ShKOh1VbC86tW+d52hnRVLkhsYRw16KxaCN13/Ottcce3WHfV2XXucgtbVno14Tler/73u3lq+Yus9/r3asN4ybkW+frNYa+PhZr5/PW73Ob7Z+m62jBtB0RQatjUQrA8ye3V2lYpgbmCOd/7LOyh/plDfU7+u8JRS5pHpvmnO/vQsl16+RGoutSxcd6n8j7A2SjvVkdYI+353H4uTi8z2z656/zMLGc785Azj58bZ/LHNdD7QSaQ5gjvkRtVUpJCUQsfLI2vpH1ti5kzyqTzZxSyx8RhTl6aYPD/JTP8M8Yk4ZtakYXvDqkTReyFQG6Cht4GJcxOrkij5dJ7Tz53GF/Wx7alteMKe8mJoTUiHSFycWuTqG1c5/dxppi5NVZQvFHF3K6tXQWwqwU/+5hAXDg/RuaOR9t56pobn+cm/P8TMaIxP/sl9+EJuDI9O185G3v7pOV78+6NUNwapaggyeG6SF//hKFX1QVp76lCLSgAzb3Hipcs89zeHsAoWLVtrqaoLsjifZuzKDLllu/PJWIbn/+4IR355kdattbT31jM/ucgLf3+UsSuzfPG/f5hwrX9Dznett0k2lefVZ0/xyvdOUt8eoa2njsRChtd/eJqh85N89S8fo64tgpSS+ckEJ17uY3o0hu5SaeyqJpvKc/HIMANnxvmj//VpthS9Plxeg6ZN1VimzcilaZq7q9n+YCdKUa0TrQ/e9ZuN+WSOs8+d5uQ/nSA1m/ygmwM4Y5WiKdRurSfYEGImMb3imPhYnOnLU9RsrqsgwqSUZDJZVFXF5/Ny+vRZEokEn/vc52hsbODZZ3/I3Nz8hod1rjwJ550ohKCQKTAzOMfcyAKXX++nprOajr0tbHqgk/rNNfiqvKi3mXxjrTY0d9fw2Jd30dBehRCCqroABz/Zy3N/e4gzhwZQNIUdB9vZsrflQ2UmfCdwCzEcWWw5gBA+QEXKGA65IRAEEKIR8C17ydpAHCmnkaRx3poaQlQhqEVKo0jWAGSQcgJJEoc0KR0bRlAP0gXlY02nHYQQwo2UM0gyOALNAEK04xAxJVhIpkHGkeX2hhGiASlLi+908dyiCJqKRFKpg2SxZT8Cb7HsSsmoUAS63+UsWIrnnlvMkJyIU7OjyZFB3orHi4TFkXlG3uirMK/SPI7h5o1MEj9oOBMwcDSZS3+XUoJZwB4dQk5cA6GgtLQjGpqQiQR233nsq5dB1bGOv41obkNpasUe7Mc68Q4yk0amEijRWpQtveC6ffKkbFiWNRl+vY+Zc0vmqkIRVPc00HBvK+IuzTpxJ1B+hk0LO5PDLjhEqOLSUVzFZ+sGl6LUf2W+gJ3NIU0nHl4xNBS3C1kM5auIF5cgcznsvIk0LQrT8+XMUnYqgzkbK5MCQlVRQz6kUnlPZC6PlcxUhkYoCmrAu2qYVFl+nMpg5wqofg/C0J12Z/JI0yy2W0fxuJDqSnJQSok0LexEqlL5JgSqz4NwGytewOXra9nYuTwylyd7eZjCzALCrWPOL1aGTCkKqt8L1/nxLHnbSOysU460bYSiINwGistAbtDuSIl8thIppGmheN0oHhdCygqypnxNMznsdNYxfw74kLcwDq6oH7DTWexsHtXnAVeRxM3ksHMFkBKhqSguA+HSV5BIZQKsYDrXq2A639GdfikM7YaTpfL38+ZSvy6ev9A1FJfu9J817ndFveC01eNC6MV6odxmWTCxE2mEx4Vi6FjpLJgmwu1CcbsAiZ3JY2dzzjX2usvPFZZVJDl1FLeBnc4h8wWEy0DxOu8qmc1jZ7KgKChe91Ibrm+3lMhc3mm3Vexbho7iMZBK5fPgjO8WVjK91GfBuVbFDGNCVZxr7dKX2ZCt8WxkctjFMaA0dtwsqtqraD/QXvYJuR5WweLqoaukZlNse2Yb7fe1E6wNorrUinAL27Kx8hbpWJrpy9MMHxtm6PAQC6MLWMvCZFVdpWF7g0PkrOK78hEqUVoAtd/Xzn1/eB9v/sc3iY3FVr1uZs5k8sIkc1fnOPPPZ6jtrqW6q5pQQwhvxIvu1VFUR11hFSwK6QLZRJbMQobkbJLFiUVi4zFSsyny6TxmztwQokP36Gx6ZBN9r/QRH4+vekx8PM6bf/smU5em2PL4Fmo312L4DFRNLS9GbMvGMi0KmQILowuOyuidQcbPjZNbzC09GwKC9UGqO6sZPTFKIXv7hth3Gs49sTn56hVOvd7Pk3+wj4e/eA8uj0FiIc2P/+83OfSTs/Tc18b2B9pRFEH3vc089rV7+fl/fodDPznH/ie38NJ3jmOZNk/90X5qmpdM06dGFnjh74+hagpf/6vH6drVhKYrmAUbM28SKJrP27bk0tER3v7pee77ZA9P/uF+fCE3mWSOF/7+KG/88AxbD7Ry/6d6yyFFt3Xeq14LGL4wxav/dJLNe5v5/L94iFC1j3zO5NCPz/DT//Q2J166zBN/sK9cf7a4efiV//ExGruimAWLwz+/wLP/7lXOvz3Ept1NaLpK185GOnrrOXtogBMvXWbLvlae+sN9zgIdgaKJ9y0M/GZRem4H3ujn1M2QNMLxkFF0FVVzQrws065MCLJBCDaEqN5Uw2z/zIqxo5DJM3F2nM0f34rhX3pXCSHw+bxYlsWFCxf59a9fobOzk+7uLtLpzIZtTLwXFEXQfbDDyRp3eozF6SSFTIFMPMvIqWuMn5/g1M/O07S9nq772unY30a0JYzL79pQlY0/6OYTX9+DpqsoqkBRVR767HaqG0OMXJ7GH3bTe6CNupaNS4rwYcUtEDUSyCNlEoEfIaqcYmQCySxIUSQySkUvYsshwECIekAFuYiUEyDsIiGiLivbQogQToYmGynni8dqCBqR5W3fYjuYBakDXoQI4xA8Ciu3KtJIqSNEBIHutIEZZ4IuWovtdSPQkXIBIWoAN0tD7CKQAVGzStmOcXC4LcrY4QFHWQPkFrMMv95H7c5m/PWhdRk2LX9YbdNmcWSes/94mKkz1yrSbAeawtTuaPpwEgfSxh64gnXyKEpDEzKfx3zjZbRHPoEIhhH+ALi9CMNARKIIrw+E4ihrVBXh9iAiUQgEK5U4t9qc0uKvGPLU95OT5BaXpeQOeej8xLbfaBPh61EmrmIJkscukjpxicLUHCgKrtY6/Pt6EWsYZC9fkOYGx0kdv0jm8jBmLIFQVfT6KL57uvHt3YoWDVWEsNmpNLHn3yFzeRgrlsCMJTFnY0gpmf3uC8z/5DVKMwyjoZq6P/8iWs2ygdy2SZ26wvwPfo2dyRZfohI16Kf2jz+Ne3PbqhMUmS+w8PNDpE5epuqzj2A015I8co70+QHM+QRCVTAaq/Ht6cG3Zytq0FdenJeQH5lk5h9+UW6vs/jXiX7pMcfwdDWfGssm9e4lkscukB+bIX9tGiuRInd1jIn/87sIbWmIVsN+qr/+JN7tm8rnsJxkSp8fIHXiErnhCex0FsXjxtXegH9vD57eThSve0N2a+xMlrlnXyZ97iqhj+0h/MkHwNBXXFaZN4n/6gjxXx/Ds62Dmm88heJfX5amG0HmTeIvHSHx9lmqPvsI3ns2kT7bT/LIOXIjU0jTQg358GxtJ/LMA6iRpefWIZpsChNzJE9cJHNugMLMAtgSLRrCs60D/75tGM21yOvG1iWCpuD061N9ZK+MYs7HkXnTUX1Vh3B1NRN8aDd6Q7TCYwDbJj8xR+r4RadfzSyALNXb6dTbVOPUW6wzNzDOzD/8nMDBe9Aba4j/6jDmbBxPTzvhp+5H2nb5edFCPoKP7cO/fxvC0MlPzDH9n5/Ds60T7/ZOYi8dpXBtGldnE+FnDqJ4XMR/dYT0mX4Uj4vAw7sJPLgTxeOqPN9snsylIZLHL5IbGMNKZlBcOkZLHb57t+C9pxs1WGnwmp+YZeYffoHidRP9yicoTM4592dowiHY/B7c3S3479+Be1NLRXaxcp9OZkid6iN59Dz5a45Jf+kZ1GsicBO7bC6/i21Pb2P42PCamXKsvMXY2TFmB2Y5+YOTRFoihBpDuAIuVE3FKlhkFh3j4fh4nNRsisxiZimNfBGKptBybwsP/flD9L/Zz9zg3PueneTDCIFA9+j0PNVDIVvgyLeOELsWW30BI51w8NhojPi1OP1v9KO5NDSXViY9pHSyN9qmjVWwMHOOF4pjb7SxiyIhBCjQuKORTY9u4vSPTq+awQoJyZkkp398mv7X+wk1hoi0RvBV+dDcGkhHeZOaSxEbj5GcSpJaSGFmzBVt9lf72f97+6nbUsf80LxDbH0IkE3lOfvmIG6PQc+BNjRdxbJs3D6DznsaOf7iZYbOTtCzvxXNUDHcGgee6WH00jRv/PA0wxcmGTgzzif/5H667212MhniKKZGL00zMTDLU390gG33t2O4V1/iFHIm598awipYbH+gA5fH8X3RDY3OHY288cMzXD01zp5PbMbtXWcI3E3CNm0uHR0hsZBhx4OdeIMuLMtGVQVt2+px+wz6T43z0BfzeIt+J4ZLY+ejXbRsrUU3nDGzY3sDvpCb2HQSq2A7C19FoBhqUQ0hUFQFzVArzK7vxnVDabNu7uos737vOPE1yNoShCLQ3Br+2gCR1iqCjSEC9UE8YS+6R2fy3Dinnj1RQaJvBAy/Qc2WOvpf7VuR/cm2bKYvTZFL5CqIGoCuri7q6mr5N//mr3G73fzVX/0lPp+PoaFhFEUQiYTv+H0RiqDzvnYaeuqYH11g8NgIg8dGGL84RXI2hZU3iU8usjid4OrhISKNIdr2tLDpYAfNOxoJ1PjRXdptqWxKKsrrn0+P38XuR7vY9XBXkXgTt1zHbxJu0RXVCVcSogEoxnuKMFJmkSwiMItFm0jpSMMU0QIEysciC0g5gxBRwFcs14MQHThESOkG+bDlFZAJENZ1TXbIGkQDgmoqCZTrb6yCImqBqHOcCIM0kcwjqCm2TQdRBXIUSQKBu7gpbyJlHDAQBItlV5avujTqdrfQ/8I5MkUGWJo2I29ewRXysOVzuwi1RR0jWmXF15cmD7bEypukZhJMnxmj/5dnmTw5irlsMNC9Ltof20qwOcKHEvk89qWzDulSW48omJiDV7DHRlAbmlA2bUUZHgC3B2XbPaA64S5Kczv20FUwTdRtO0E31u2nUVo421ZxMbFc4WNL8okskydHOPudwywsc3NXNIWGvW00HeysSK/+2wArlmT+x68Rf+kIdr6AVhVCcemkz14lc3EIz9Z2ZMFcXaVSMEkevcD8j14hf20a1e9F8bqw8ybpk5dJvXsJ/8VBol9+3DH7LV5wadmYC4vYyYyzy+9zOwSHZaN4XM7ufPGeKz73ysWaEGhhP67OJsyFRczZGNmBMZRYEjubozR2rYAtMefiZPtGSR4+h5VMk70yiuJxI3QVczFJbmCM1Mk+IjMLRD79kKOCWFaE4nXj6mhE8biwYgmy/dew8ybWYoq1ZhvStsmPOwSNNK3iglWAqjhKHH3Jg0H1eVZd0FrxJLHn3yb+qyNYaSdjk9A1zPm40+ZjFwk/c5DwU/ej+D3ruPM3hnAZ6PVV5F98h8TbZ/Af2I7euDKu2oonSLxzlvzoFMGHdyFcGzThlRJz3rm+2aFx8lNzxJ5/G5nNOwoayy4qsUxCH99f1j6Wxtds3yhz33+J9PkBFLerfE2yV0ZJn7lC6tRlqr/6BJ5tHSvUWnYmR+LNUyz87E3y16YRuori9yJUFZlIkx+eIDc0gbe30/EmKtdrk7k8zNyzL5O5MIAwdIfsQxTr7Sd16jLRL38cb29nWbVlZ3NkB8ZAURC6RmF6Hmt+kezgGHYmh7RtMhcGkZZF7uo1CjMxjIYors4mh1AamsBKZcgNjpG/NoMZT5AdGMNKZ9BCflLvXkZKiTlwjfzkLHpdFd4dXeVnzE5nif/6OLGfv4kZS6AG/SguHSueIjF8mtTxiwQf30fVZx6uJMRyBfLXprFzebRIgOSxi9jpLKrP7WQsHBwnfX6A9PkBav/o0861Zhlhm84Se/5tFn5+CCuRQosEUTwuMldGyVwecY7Prm+ndPkieveXdvPW//sWqdnUGn3LMa7NJXPMDc45KdKvV87Zck0FhqIrNO9s5qE/f4jme5tZnF7E8BlkYplVj/8Iy1CMYXT5XdzzuXswPAZHvn2Emf6ZVU2gS3DUjJK8mV/ViPj9hCfsYfeXdjPbP8voidE1Q6isgsXi5CKLU4uMnR5jue9dyQy3nKr+egiHpNn79b3s/MJOCukCkdYIsfEbL2rvFhTyJtMjC0yPLvDd/+1l9HJyBkl8NkU2nWdxPo297BkLRn089rXd9L17jSO/uMDBz25n/1NbKxZ6lmkzOx5HURUau6JlImO1RZ5l2kwNz7MwneRH/9cbuJdEvYYAACAASURBVLylbLCSVDxLKp4hsZDGKtx8CNxqWG2Wats2UyMLJOZT/PL/O8zrPzhVbkM2lSc2lSTVkqGQM6FI1GiGSl1rxFGMFDcAtKJJsmVa5Wu2Ht/NuxX5VI6LvzjH1PmJtZVuAtwBN3W9DXQ+0k3jPU2EGkO4Q26HjCqprhXB6R+cZMlK4/YhisRXzeZadI++gqhBQnLaIfMD9cGKm9/Y2MC/+lf/knffPUVLSzP79u1FURR0XecLX/gcmzd3b1g7bwRFFfiqvPgiXhp76tn16e1M9c8ydGyEgWPDzAzMkV7IkEvlmeybYXpgjvMvXaZuUw2d97XRdV87tZ3VeELu2zYgtkybZDxDajGLqipE64OOmbftrNcUVdz5cLC7HLdI1AjAC/hZ6oW6Q2yQYemhyCNJ4ChTFByPF3DCoQwgjiSDwFeMGBI4IUVW8UcWfxQkVmVawDLcCCKAumLNXjlOuYrtLXUqHUSwGAqVQRDA2dMJIZkEuQAignOJskiSCMIs+dNcd0UUQe09zTTub2fwpYtlVU0+keXycyeZPnuN+t2tRLfU4W8I4wq6UXQNIZydvEIqR2YhRXIyTnxojvkr0ywMzJBfzFYMVqqh0Xx/J11PbUe7Q0z/hmGtXSvbRi7GkdkM9pVLAIiaOkQ4QpFGdQZaoRR/ije2OGmW5c/Wx7aWWPqFq7NcO3wVw+dC9xgITcHKm6SnE8xdnmTy1CipqUWktUxa3FrF1s/fi68muK66fhNQCl1IHjlH7FdHAIh85mH8B3pRfR7M+UUSb58h8dYZzHgSw+uu/K50UmrPPfsS5swCoY/vw39gO1pVEFkwyV4ZZeEXh0i8eQrV76H660+i+JzFshr0Uf2Np8GykUBhfIax//3b2OkM0a98At/enqV7oChOCMdyCIF7UwuutnqkZZPtG2Hyb76PlcmtaxIr8wUW3zqNURcl8vlH8fZ2onjcmLMx4i8fZfHQKRZ/fQzfzm7cW9oqXiB6XRXVX30CaduYMzEm//33yfSN3LA+oWuEn7yf0GP7kJZF/JXjzH7nedwdTdT9t19Eq4ksveeFQHEblSRjwSwSB4dQA16qP/sInp52FK8bK5EidfwisRcOs/DTN9BqwgQf3LVCKXKzEJqKd/smjMYacsOTZC4NoddVlcstEyL918iPTKLXhPFu77phdq6bh0QWCiQPnwMBvl1b8O3ejBYJIC2bwvQCwtCcNOMskVqF6Xnmfvhr0mf68e3tIfjoHowGh2TKj00T+9UR0qf6mPvRq9RVh9Hrl5Etlk3qxCWnX8/F8e7own9wJ0ZzDYphYKez5CdnwbLLvkjljB1TC8x9/9ekT1/B09tJ+IkDGK31CAH58Vnirxx3yrZfQvvTz2O01S+dqmWTvTJC+JkHqP7aE6TPXmXu2ZeIv3YCz+ZWav7wUyg+D3P/9QWyV0bJ9I3gam8sk/+5wQncm1qo+/yj5AYnmP3uCyTfPours4no155Ar61i/kevkDpxicyFQTw97aAL53yPX2T+x68CUPWFjznqmYAXO+2kx174xSFiz7+DVhUk/NT9sPweS0lheoH4y46iKvTYXozGGqTtPJfzP3md7OUR4q8cdwjOouILW5I+28/CL97CSmYIPb6fwMO70cJ+rMUUqRMXib96AnMmhhrwsV7oHp3tn95OOpbm3WffJb2QvuGYcCNCZjVobo22fW088GcP0LK7xZnMd9XgDrk/ImrWidLz4vK76P1kL4H6AMe+e4zho8Pkkusbw2+3fqUYNnEr3wWo21zHA3/6AK//zetMnJ+4IcmE5Kb8cIQiCDWF2Ps1h6TxRrzkjTzVXdUMHx2+JW+d9xtSSizLxuN30dgZxXAv+Sw2baph+wMdbN3filqhQJXlMdzpI6uXbZk2QoiyZ83ajQDLsnF5dOo7omXFSglb9rXSsb3eUQ5sAFZtrnRUNZqhUddWVTZQLqFrVxONndEKRY8Qwslctey40r6jc00+BEzdGijN06f7pul/ZaVSpQShCqId1ez4wi66H99CoD6IalxnRSEc3yZFEevdy70pOM9hGHfYQ3o+veLzXCJLbGSept3NIJfGBlVV6enpYfPmzU6YVjEiYPPmbrq6OtH1O+85WjH3E6AaKsG6AIHaAO17Wtj7pZ2MXZhk8OgIQydGmR9dILuYIzmbIjWXYuTUGO8+d4aWe5roOthO+70thBqCGB69QiuxnsiRxbk0R391iXdf7Wd2Ik5dS4Rv/E+PU9MUov/0OBND8+x9fDO+0G+XN+j1uOVRSKCzMgSo9HtpsCgZA+ew5eXrjjVxhhfnxeLctzySuWJYUslQWAJpILSOdqwiUylDpeQrUxroBaX4+JLJscAhfkJIFhBkAD+SRZyQrLBTxopNfGdy4a320/uVfaSmEkyfHi2/oM1sgZnz48xdnkL36KguvWIy4OwIOXHJVs7EzJpO9qjrxlzda9B8sItd33yQYEukXPfdiCXfDBsss/ivBbblKGmqaxGmiXrgIYRhOL4FXp9D0thrsN9CgKpCOgn5nHMftJVeEGu1JzY0y+m/ewsrbyFUUR7MrbyJtUqcujfqZ9uX91J/b2v5+N8WmPEkiXfOYqcyhB7fR9VnH0YNBUCA0VyLXh/FnI2RePvsiu+WVAf50SmCj9xL9MuPo4YDZWKttIid/rufkjxynsCDO/H0dJQ9jZRlxI/l8zrPiRCOoibgW/X5W/5/qSoI1VG7KB73zYXHFT1Cws8cJPT4PoTbmSQZzTUoPjfZq9coTM2TG57EvamlHM5UartwG069PneF+mU1lMYN4Taceizb8d8QAjQFxedBDawMFVp+voWpeeKvnkBaFpHPPEzo8b1LyhUJRmMN5nyC+K+Pkjh0Gt893RXKh5tFqc1GYxTvPd3EfnGI1PGL+Pb2FBUiDuxsnvTpK1ipDL69PRjNS8TFhsGW5Memqfrco0Q+/RBqyFfuY54ehzCsCDczLVInL5M+cwVXVxPVX3sCo6W+rMoyWmpRAj7yYzNkzl0lc37ACbEp3kdzIcHiK8cpTM/j27uNmj/4JK6WuqU6JHjlJsfDpUhYlEnP4xdIn+3HaKqh+utP4tnSVv6e0VKP3lCNFU+SuTBI4p2zVDVEEUZx0iZA9XsJHNiOu7sF1e8l/sox8iNTeLZ34bt3CyDw9HSQ6RuhMDVfkX1Q8bjw792GZ3Mbem0Vi6+fIHP2Ku6uZvz7tqEYOt4dXaRP9TnhjZYNOpixBPFXjmMtpoh++TFHRbbs2TSaa7FSGRaee43EodP4924rq4jKsGz0+ijVX30CV0fj0rVurMGMJZn73otk+69hxZPlsu10luThc5hzcXx7tlL1pcfQayPOvZVgNNVixlPEXniH9S5MSv3WF/Wx//f24/a7OfmDkyxcW7jxQno9ZSsCX9THlo9vYe/X9lK9qbocYhCoDRBpihAbWSOE5yOsgCjeZ82t0XFfB5GWCJd+dYnzz59ndmDWWcBt8KVUNAXDZ1DdWc3WT2zFE7k15aEQAkVXaD/QjqqrHP7WYYaPDjspu2+zzbpHp6G3gb1f38umRzY5nhE416m6qxrdoztk1l0OTVeJ1DnvoCf/cB81zSvDPVRdQV2W0TQ+k+Llf3wXM29y36d66T85xjs/v8DjX9vtLBBxVAKhah9mwWJuYhHblqjL5tjLoaiCSH0Af9jNx766i7aeuhVtUDSlrMq5ExCK0wZPwMXBz/ay7b72cqjH8nbqhoZ1qwRcSTxeCmO9y5UJhUyegdevOCFPq0CogoYdTdz/3zxI6/52dM8SsfF+n5cr6CbYEGJ+cG7Fs11IF4iPx7EtG1VZ6kOWZZHL5XC5XCjL1LqqqqKqayvA7iSW6pPobo1Ic5hwY4juBzpZnEowenqMgaPDjJ4eJzYWJ5/JMzeywMK1GJff6CfaGqFjv6OyaeqtxxvxltPb3+h80okcv/jWEV75/im8fheFvEkuUyCXdbiBmbE4P/svh4nWB+m9v/2OEG4fFtwGXVwM/ynKVW98XAAhallJpIiikgXARDKGlLMIIiiiCjCQWEg5/N7tWBeub2jp94oABoSION44xBAYOIbJJQWR0+oVrSjKq2t6G9n7F49y9juHmTg+RD6ZdwZJ6Xig5AoWS8qidUA4KppAU5iOx3vo/tQ9BFurVkiy70oU8tgDV7BHBpDxmJOiO7GIsmkr6vbdmEfexHrn9aL3jIa6cy+iprgQUDWEet1LUlERdQ3YQ/2Yb76MUt+I0nPPus2EpS0xM4X3NhcTAm+Nn22/s5eup7ejee7izFp3CIXpBfIjUyhuY8mTRSwREnp1CO/2LlLvXlrxXXN+kfT5AVAUvPdsQriMsiEw4Mjb2+pRg37MuTi5oUk8W9pBXRlmsBreq99XmJreLITAaK7Fu7O7TNKUzlmrDqM3VJOfmMWMJcqmqLdTb8X5rvhw5THlY4vKpdzVMfLXph2fk61tjooit9S/habh7m5m8bUT5IYnMBcWb4uoKZfrMvDv6yFx6BSZS0NOuM+OrvI5mDMLxdAip/+sUD5tEPTaKgIP7kQNF8fm0j1QoHQBy0aw2Rzp01ews3k8PR2okaDTL5fmKeg1YYyGalITs2T6Rgg8tKtMuOUnZovhcC5Cj+0tkzTl+yNASgWxzFxXSomVyZE5dxWZK+DZ3oW7s6nie1IBo6kG394eMpeHSZ/qI/SJ/WhVpc0JgRYJFp9BgeJ1oQV9mG4Do6HaIYUsuxxKZV+nHlODPrSqACiOIksL+REuA6Ox2jEFF8IhQFXVCacqkpX50SlyA2Oofo+jiFJERd9CCNxdzQiXTn58hsL0/AqiRhgavp3dGC21S4pIKRGGhqu9AcXrxs5ksZKZcp5FM54ge3UMoSr47t2CFg2BEOW4djXow3fPJhJvnuJmZm/LyZo9X9tDTXcNZ356htHjo6TmUlimtf7FtABVU/GEPTT0NtD7TC+dD3biq6okkg2/Qe2WWoaODiFNuaKMj7AGRHGepUKkNcLeb+yl42AHV9+8ysBbA8xcnSG7mMU27VsyAhaqE77g8rkINYWo21JH24E2Grc3Em4KO34xt9p0IVANldZ9rQTqApz/5Xn6ft3H3NAchUzhptorVIHu1qlqraLroS56P9lLdVc1qr60qFMUhZpNjnKrgqi5S/uX22ew7b42XvzWMS4eGSHaEMLlca63ZdnkMgXc2pKKJJcp8M7PL3Du7UE+8Y097H1iC8/9zSFee/YkLZtr2HZ/e9GMVKFlcy2hah8nX7nCtvvaaeisQlEUbCmx8haaoZZDhbYdaOPsGwOcOzRIY2cUT8CFQGDbThsMUcpsu/ROL6k+Sgqf0s9qkMu9kOR1vwOqprBlbwtv/eQcZ98YoGN7A8GoFyEEtmWTz5qoUkG/jVenXjTWjc+lyKYLuL06UlI0SL/7NnqT00lGjg5j5lfxdxIQ7ajm/j97kPb7O8sqmg/qHAyPTrAhuGqYmW3ZJKcTmFmz/KwC9PVd4Ze/fJ4vfvELtLe3lf9+N9yHijYo4PIZ1HRGibZV0fPYZhauxRg9M8bgsVEm+6aJjcfJJfNcOzfBxOVpzvzyAvWba+l+sIOOfW3UdEQxfGsQaRIGz09y5IVL3PfUVh790i5Ovd7PWz8/D0iEIqiqD2DmTcYHZ+m9r427dkB7H7CRWvQ1incBajE8qRQHCitJkjxSzuOYArdSytgkyCA35AaV0oO7ig+VRJIr1uGk8l564PwIfA5BI1xABscI+cYLdmc3RaV+Vyu+mgDDr/Ux/PplYkNz5OIZpGUvG+hXK4Cyf4qqa7iCbvyNYRr2tNHyQBfRrfXoXteHp78KgXC5UOqbUGrqHK8Zt6NwEI0taI8+iZydAtNCBIKIUNEUVtVQd+x2skWVFj2AFAKloxvh9iKTCUQw5JS5/uY4C+vVyMXitde8BlWbatn82Z10PNaDK+wpfvfDctFvD2Xfk8UUZjyJ6nU7oSHL2H8hBLKYflq4Vs4irHgSc2YBmc8Te/FwOTxlqRLHe8OcX0TmC1iLSUoTnw/8OgvQ66PlkIoKtY6qoBRVDqVMQR8obJv85KyTDUtKZr7zPIpR+TxICeZsDDtfwFpMYa/T1+NGKBFXrvYGPD3tJA+fI32qD8+WtrJHTObSEPmJWdwdjXi6Wyr6z4ZBERgN1WjhQLldy9t4PexMnvz4DNK0SB2/SH58ZsVxsmCRGxxHWhbWQgJsWfaYMafnsZJp9NqIowpbJYRs1XoXUxRmYghdxdVci9C1FUO40FSMxhoUt0FhZgFrMYVWFVz63G0gSvdWCNDUYtal4vMnWFL2XLf7qrj0JZVV6bua6ihYSu0tfrecscyWFGZijr+SIpj7/stLdZUvlqO8s9M5RMHETq0M7xGGYzosNLVy/JASxaWX/aekuaSitFNZzLk4QtcwGmsqCHtn7HFIU9Xvuen+XFaE+Qy6Huyifls9E+cmGDo6xPiZcRLTCXKpHGbWxCpY5TFJURVUXUV36xg+g0BdgPqeelr3tFLfW0+gNlCO1V9O2OpunebdzYyfHa/IyuONeHEHNkjOLcAX9dHQ27CqabE74HY8OKS9csgSzkaXKP9/JUrzpSXz9Bsfvx4sLWwq54GrPU+l61jfU091VzXbnt7GdN8042fGmbw0yeLEIrlkjnwmj5WzsK0l8kYoTiiTqqtoLg3Da+AOugk3hanprqFmUw3R9ijBhmA5W9Tyum8VpT4T7Yhy/x/fT/ej3YyeGGX42DDzQ/Nk4hkKmQJm3iyHWpfII92to3t0PCEP0Y4ILbubadrVQrSjGsNrLM0Ty5VBVVsVrXtamYvMIqXtELqqSrg5XJEi+G6A7tLY++RWrpwc48VvHWX08jSNnVFsWzI/sUghZ/L0Nw/Q0BnFtiR9x0d59dmTdO9u4uBnthOpD/CJ39vDP/wvL/LCt45S3Ryivr0KgKbuah76wj386tvH+PZfv8jW/a34gm6SsQzJWJZHv7KLju31qJrCjgc7uXR0lDd/fIaZ0RgtW2sRiiA2lSAZy/D41/fQtasRcHb/p0cWyKbyDF+YIp+zmLg6x+VjI7h9BtGGkBO6JCCTzDE9vEA2VWDo3CSFnMnE4DyXjo7g8RlE6oOEa/0IRbBpdxP3fWobR355kcW5FB07GtEMlcXZFAvTCQ5+upcdD3fe8rWuagjS0FnN6deuEqzyUd0UBCHYsqeFurbIXbWWkLZkpm+a2Mj8qmskl9/N9s/tpPVAO6qxeiKL9xOaW8cXde7jCvJVQnouhZkt4AosmfMPD4/w0ku/5nOf++wH0OL1Y/m1VVTwhNx4gvXUddew7eNbGDs3ycDRIS6/1s/01VmsvEV8YpHFqQSDx0aItkXYdH8H25/aSmNPPYa3MvJBSsm1/hlUTeGhz+2gY1s9V8+ML80RAE8xG15qMfeBT7U/aNxhosZAiDBO6ux5BFU4DLXECXmycPxrridvlj6XLOAoUG5X1ZArKmRcOKFSmaJSxoWjllkODUQE5CjIWSh61zhkzo1rEcLZBQq2VrHtK3tpf2wrc5cnmOubZnF0nvR0gmw8g5nJY1s2Akcqq7p0DL8Ld9iLrzZAoClMqKOaSEc1nqgfzb1kKvpBD1DrhqYj2jet+S4Q0RpEtGaVDwSivmnZr8USpATDhWjrvOn3ixCCQHOEzie2sXhtgVwsg5ktYJsWiq7iDnsJtkSo2d5E4942gq1VjvEzH6LrvVGQTipeLAtRTDW8GhSPC3F9LLiU2OkssmAhTZvc4Dj5NUKAFEODYlriuweimCp5tTaLlUPVBwhp2dipLNK2sTNZspeG1lw8aUEfSsC3IVnSSlADPnx7ekidvEzqVB/Bx/diNDnhMKlTfWDZeO/ZhFZ959IrKl5XOTTpvWDn8tjZghMyNTGLOb+4+oEStEgQ4XEtWU/bEivlpHxX/B6HZFgn7HwBmSsgSubYgor7VArFVdwGQtedlNzpbEUfE8sMEot/cRQqymrO9NdBWVL5VHz3+ixkFWSqjZ3KIC0LCpJM38h1ZSxB9Tvp51HVpQjiUpGKY4q9Vr9c7a92ruAYa+taUfGzygLeZTjjxi0Qj+WyVPDX+Nn0yCbaDrSRjWdZnHAMXjOxDPlMHmk5u3uaoWH4DLwRL/4aP4G6AIbPQHfr5RDmVUk7Bbof7aZ1b2vFrquiKE7oyga8WoQi2PzYZtr3t5dN2Ss+x8ZtT8D4ECsGLl89hDpA3GhckJC45vxoboh0g+6//YZbWYgNgJmFUBu4o6uS9eXJPRLNpRFpjRBuDtP5QCeFTIHUfIrEVIL0QprsYtbJ7lQMZ1M0pUyueUIevFVe/NV+DK+B5tZQdbXCj2Yj3/VlkqkYslTbXcuOT+8gMeMYjabn0mSTWScjTVGhpbk1PCEPvqiPYI0btz2KoWZQgwnw1K76LIDTj5/8nz+ONT8E6Vnw1SECTWhuF4bn7vEyLF2T+rYIX/nXH+PQT85y6egIFw8Pg4BglY+t+1tx+5zFbWIhzdEXLxEIe3jiD/ZRVR9AKIL23gY+/o09vPSd45x5fYBoQwjdpeL2GTz2td0Eqrwcf+kyR5+/hGVauH0GbT31FebD4boAn//vHqS2LcK5QwP0nx5D2uAPe+ja2Ygv7BCpUkqGL0zyg//jdZKxNPmsidunc+bNAS6fGMXl0fnE7+3lwc/vQFEVrvXN8Oy/e5XFuTSFnInLa3Dx8BADZ8Yx3Bof++puHv2dXWi6ij/s4ZlvHqCqPsCp1/p540ensS0bb8BNa08twWofAoEQEo/PoKoh6JzDsi6g6irhugCBiGdF36huDPGpP7mPl757grd/dh5FEdS0hKlvr6K2LbIRw8+GQEonO9vk+QlyyVXGdCGo3VJL9+Nb0D36qlEN7zcUVcET8aJoyorwWYkkE8tUKIOEEOi6hmEYaNrdNOddHddnIM7Es0wPzDJ0fJSR02NMXp4mMZ0oJ2jRXCpSQj6TZ+LiFDMDc1x5a4Ddn93B7s9sJ1gfBJbGd6tgo2oKLo+xYnoggXyRdF+eYeq3FXegtyy/oiqCOiCLlNeQzBXVKzaSPAIPQrThkDB62RtGyiEQbpB5IA9FxcvttcmFlAtACtCQpIAcQjTjkEXFI0XJv8YxFXbIneplx7x3O0ovI9WlEWgOE2gM0fJQN4V03iEH8pYj2ZXLdn1UBUVTUV0amltHc2lL6o9l5X5YcCfaeltlCoh217H/Xz6OmSlg5c3yzptQFDSXiu5zoftct+1i/huBkqGzba+pHFlTHVbst2rIR83vPu0Yo65xGQUCva5qQwmE24Zy/aL4A8J7kUFClFUdrs5mqr/2hEMErHW4qjrhOhsAAUhVwbu9E6OljvzIFJkLgxh1UfLXpsleGUUN+fHt2nJniTix/imbUITz49KJPPMAvr09N0jxLBxyaxlJWSYqrLWfidXrVUBVHOl7KbymrE5YgrRt53nTimGfFbyMWL1Prufkb6kvi+JzLNAbo9T83jM3DJkTiuL4EK1W1U0as5bee9JeCitYsYCX8rZ32ZZMycHwGhheg2B9sCJcYengpX/Xo6Ja/lkpbfQN23CLWK440d1rkId2Aa5NwPxlkBZI2/kXoGYHBFtvTNRICckJmDwBrjD4mzaGqElPw/gRMDMOWdOwH5S1x4rrpfm6x1GeeKu81HTVVIYfrBLVXlIr37DcDcbyHWTVUPEYHjwRD7XdtSv72fVtNVMwOAKxMZCbHDJrlSl7iRD0eC2Y6UMWxhH2IoSawXDd8XNcjutDQFart9Tepk3VfPYvHuCxr+0mlykgEBgeHX/Yg8fnkEu+oJtP/cn9CCGINgbLpJruUrn/U71s2duCy2OgLfOzCVR5efhL93Dv492kEzlsy0YzVHxBN77QcoW0pKYlzDPfPMBDn99BNpV31HZuHX/YjSewdO3ae+v55r99ZlWvGCEcbxy1OG61bKnlj/766TWOdTJYqcs2F8K1fh7/3T3sf7qHTDKHtCW6S8MXcuMNOsS+oirseWIL3XtaHLJq2XWtbYnwzX/7DIZbw3WdZ4uqK+x4uJO27fWkF7OOUbdbJ1TjRwjnnWNn8whFcTblPsB5Tz6VY35oblVVoGaotD/QSaChqDL9gKdnQgikcEzPVUPDzF4XqiWd87n+XLq6umhra+X48eNEImFcFYp0h8hR7oT6+CZQfufakkK2wMK1OMMnr3Hl0ABj5yZIzCQp5ExHFasq+Kt9NGyto31PC1bBYvDoCJNXpskmckz2TfPa//MW86MLPPKnB4m2RJzNBCGobgqSz5oMnpugriW8rF7IpnL0vTtKIW/R0F7127sOK+IWZtCq4ysjlithcP4vPAgZBJbvcHoQoh1YwDEJziFQcDI9lbIqAegOaSINh0SRKYTwFomeNA5hs7w+BSdV9nuROApC+IEqBJ6i90zGUdaIhmJIlrLKXNZAEHCOrWjn+lDhPaE4PjOqcetlfIRbR9kXQVNwhTy4Qu9tFPjbeu0FxRAznxvhMrCzeaxEumKnvETQWIm0EwLkXrZjJ4STitvnxk5l0apDeHs7b0zEfNiUYncJhKo4YT+6BlLiaqsvZim6wXXcqEssBEiJFg3h39PD3NUxUu9exrd7C5kLg5jzcfz7ep0QIXF3+GkpHrfj4zI2g+J14+lpd9Kfr4Vl/VIqimOIramYsf+fvfeOjus87/w/t04fDDBoBECQaKxiJ0WRVK+U3GLFcZzidTa/rL3ZxLvHSX7H8dn9Jbt71tk93pbsrpKsYycuiW3JkizLlmR1WqQkiqLETrGABQTRe5k+997fH8+dwQwwIEESLLL5nAMCnLlvf9973/d7v8/3mcAaj2PUzbHcoA8tHMDp6CU7NDYF0Lvf5/SGrNFJ7GQaIxJEC88Ukb4iu9TuVxXRsjHFlc2sr8LTXH/hjOZpiFWvKVHLxiaxxibBdvJgT+7eY8eTxXo56WgyrQAAIABJREFUV2DT3Ujm+23t1Z77F8rfcRwBP3KAjJWE1BgMHoX0xNwBR8eRHTQ280YnVDSpm6qDZl4SoDijzVdh3ObTLrW+xa5hFweG5bmtgqqjqBponjz4dk1BGjsDiSFhXnkiJQHpXJ0cHLx+syiq0XTTTU1cdKandRw8foMFzdGS3+mGRqQ6SKR6JqA43QXT9OpE68Izriu8xhf0UN82N7EYb8Ckvq3yotcVjothalTUhoDZwfBgxEcw4svPhRx4bXiK+2i6C7Cmq5RXBykv0RfZwTGGHn8Zo76Kio/dURy17xpbYixBbKD0PckX8VGzsg79Es9QV9sMvzlrhLFMIjODaWMYOuXlER577G/ZufNNFixYkI/8ZJoGDz+8/ZqF6C60QoDVyljEhuP0Hu/n5JunObPnHINnh0nGUsIwVZS86HDjugaW3tVCwy0LCFUFcRwY/eQYZ949x6EXjtLx/nkSY0n2/+Qw3pCXe35/G76wF0WBltV1NLRV8uw33maga5Shngli40mO7D7L20Mx3vzpEVpX19GyasEN8d70etplzHoPitKEPBqK6dQKNaBUUxxdyUEiKdWCUo2SP/FNpXf3/AiosxCl6BWDKsCQxIMpqnrpesxsosLCfJmKEi7IX3U/k7KK3wbYiKZNgNzN83Iny41wSPllt5tjMEfLHcDLwxhVEWFHtHfiXdpY9BB3MlnSHb3YidSMyER6RRjPogXE9p0gfrAd/6pW1OAs4JiTK/bm+EABmyBj5XU7Sr2llDc6Kp7FC9AjIbIDIySOnyuKUjRrGfNJ7zcN/GuXML7jPZLHz5E82Un8wEkUXce/bknJqFXXy1SfB2/bQhLHOkh8cIbs8IZ8+O0ZNn2vqCqYC6IYlREyvUMSOWrxgmKQchbTgn68TXXED7WTPNmJNTaJHi0rphbHEiSOd+BksngW17kaSddxTSgKZn0VRk0Fmd5h4kdOi9bMLG6QU8lmCiteqmmhAOaCSuKDoyRPdhLYuBzV55nK17JId/ZhTcRQS2hk3bQpyzGE8UXlBxuSozB2VoCa62n+alh4J1hpCC4ARbuBoZYPgRkBqNss4+uLguG/dv2ZW5uJQeh4HSJNwpBSZn8WXakG0HzkO5drr8XeZC5lOI6Dk8mSPNmJUVMhIutzSDvb9zmB/cSxs3n9zOu5/tKTKRJjpQOtBKpClC0Il2Q0XjdTJLT1DBdi16yMNUO7pqurm5Mn2zFNk5MnT3L69Glyz3mv18umTRuvGVBT+Jx2bIdULM1I1xhn9nTQ/tYZzh/uITYUI5sRFrCqqwSifmraKmm7vYWW2xZR1VKJN+Ap0sGqao5SsTBC06ZGdn/vPfY+dYDkeJIjLx1j+b1tLN7YiKJAeXWIT/7LbTzzf9/ipe+9x8RwglQizT997VV8AQ8rbm3kE1/YSlk0UKr6v1R2SUDN1CbMvfnm3goouUGf6TIylUahmGmTu04yUkrkUXAVuclcSCUtzG82iuXMPNVp10j+U5NW3hg5jOEw6TJ6cpvxG+QGcdNu2lU2o7oc34omUh09jO/cj3dJo0Sr0TXZLJw4R+y9YzjZmer8WiRE8LZVJI53MPHWQcz6KoJbVk1pVTg2dsbCGh7HTiTxtDSAoV/xA3jGATEngll46nZKXDcPNrPsqWId101DmXbdjPaqClokhKLrZAdGSHf0YkTLUHQtz7pQdB1HJU/j9zTVEVjbxtjr7zH6/JtoYT/etkZXVFiRDVgqTWZgBNXnwWyohtkO0wWubM70vwts+r3d01iDb0UzE7v2M77jfVKdfRi1UfwrmkoK7s6fXVq+iscgeOtKJt89SuLoGUaff4vIQ7ehVYTFPclxcLIW1kSc7NCYRCUqABiN2koC65cx8vybjL68B608LBHRXFFex7Zx0lkBYipCqEEBqRRTJ3DrSibfOULiyBnGf/4+ZfdszOdtJ1JMvnOE2LtH0coCBDff4gr9zl9PXY4ZdVUENy5n5NmdjL30DnpUIr3lIkVJezNkB0ZBVfAsroN5EC7VygL4V7WSOHqGyT1H8K9qwbeyRcSUsxapzj4m3j6EnUxLXW7aBU2ZehMGqMK8uM6TS1hqBoQXTf/i+lTow26K+8LSXyM/19gcEMZVYghSo2CXiNpz067YssPjDD/9OpHtW/JAzfzY9RfdyyQypGOlw8t7y7z4ym+clz4gZ1/1Avsbx3ZmsIPWrFnNX/7lf8cuEflNVRXKyuZzTEtb4X4umxb2TNfhHtrfOsPpPR2MnB8lFUtL/RUwvAZltSEWb1hI2x0tNK6tJ1wVFHbTLGx4zdCoaopy++/cysj5UT547QTj/ZN0HuymcW0DuqmhqtB8ywJ+98+3036gi3PH+4lPpPAFTBYuraZtbT3lVcEPR4Tjq2yXzKiZrcPmA+GebyT8UvOEOA7D4KRwGAO8KEol4hr1yz1Rbtovl6k+D+G7N5A81kGyvZO+//s0gbVL0coCZAfHSBw7C7qGGpjJlFF0jdBtK0l39jL26rsMfu9FJt45gqexBtU0sZNJMv0jZPqG8TTXU/MvfmXedEzsiTjprn7sRBo7kyF9tgc7nsJJZ4gfPi3+2KaB6jEwaqMSAvkKl7bjODipDKnOXhH3TWfIDo2RHZ0AyyZ1uovJPUdQPSaKaWBEwxi1UZzpvsiKgmdhDZ7FC0gcOc3g918kcaIDPRLCTmdRFAhtW41RNyXArYX8RB7ZRmZojMTh0/T99VN42xZiVFeAIu5pmZ5BsmOTRLZvwayrmsKqbZv0+X6yo5M46Qx2PEmmdxDHtsn0DTP5zmFUvxfF0NHCAcz66qnIQwWm+rwEb13B5J7DTL5/DCyb0O1rhN1zg5hQ7cG3pJHyj97B8NOvMfr8m8SPnsbbVI8W8mO745bpGUT1e6n5/V/FLABqVL+Xsgc3k+4eIL7/BAPf+ikTO/djLqxG8RjYsSSZ3mHsRJKqz30E38rmqXLbFhL56DaGn3yN4adeJ3m8A09zA4qqkOrsk7Dh6QyRB28jsG7JVASna2nT9o6q10PZ/beS6R1m8t2j9P/dM3hbF2LWVUoo78kEmb4hMoNjhLauEsbNPNRbMQ1CW1cTP9RO/PAp+r/5LIH1y9Ary7DGYvIGOJ3JR/u6YcyZKeVb5AJdAhyV90RK6bQX+G7WfGa9IO+3epGcLtNmqWPuRZhccnH3ndmzL913s+V40f6YQ5/OyPMq7AGv6KXBXNow1zpfJK98LoX55Vxw8v/PQqwX7CldDqfguuJqlajX5dSBEi8SuDDscNG5MYe6XDSf6X1zOXXIZ+W4kfGypE53kT7fjx1PYidS7gsbRfZPakHkWgcRgs/pqSkKiq7lnyuzzuVcu21h76AoM5/57gsNLHvu+c7BrIwtwtrTTQEzYEpAlRvKchpqpUdZnRYAQFEUPB4PNTU1wmayxS1K04oJDNfirJmOp+lvH+TM3k5O7jpF7/F+JofiWK6Gnqqp+Mu91CyppmXLYtq2NVPVFMUb9qJqxW0qZTnXxnBNiLbbmzmx6zTZdJaRzlHR4sON2qVCeXWQjfctYf09U0wi1dUTvFAZv0x2Yzn8XXfL4jiTQAaFMIpSQ6HQ8E27NCu5uboBRLJms5s3BLHc4dLb2kDlb29n5NmdJE+dZ+SnO1E0FS0YwL+6hdC2NQx+/yWJUFPAeHMcB608TMWv3oteWc7Erv2kTneROHpGxFI1FdVjopeHMN1wxbNXRoAfRdfmtLFJtncy8O3nyY5OCPiQzuAk04DD8I9eF7DE0FEDPso/dgeRB27Nuwopqiplzaano7jXaMWRQkBCYA9++zlS5wdwMhkpO5EGx2F8x/tMvH0Y1dRRPCahLauIfuYBYU1MM726nIpH72YYSJ3rZeQnOwElH9rZv7o1H/8uP04tDVT/zkcZfekd4vtPENt3HCedBYSBo/o8mHWVGDXRoj60EymGn95B/FC79FM6i51MgaKQ+OAMqTPd0lemjnfJIqr++UdF+LmwSxQJl+xtXYi3pYHJdz9ArywjsKZNIgFdLXPHSoSf555M8Xkou28TWtjP2Kt7SXf0MN7RKxtPVUE1DdRQQFhJ/mki8wh7qOp3PsrYi7uJ7T9B4kQH8cOnZDOsqaheE08JFyHFa1J27yZUr4exV/YQP3xaGGmAahroVRHK71hH+N6NoqMzVbDMSW2am7GmTlsTskkv3DSXTouk1bQi3ahc2tzcz7XXrK+m8rMPYyyIEnv3KIkjp4ntOw62I9d7PRKuvK6qeN0oyDrRtVnEhOWAkQsVnmtGXjeivorK33yI4R//nMQHZxl9cbeI7ge8+JYsInz/JkZfeJvU6a4bhoUhh9IsJEYAGzwRHM1TcHiyhG1gZUSXxVuO47r7OCAuQKlRUFTwlAnjJC84a4ngrpUUtoLjSNxU1QTDn7/2ujzDcoc7Ky36N44FquG2QUdRXHaeY8v3Voriw40CZgjHCKCU0jTJ9UFmEtKT4uJjBkWUMpuETEL6XXwR3P4wZ+2P/D7AzkAmLvVxZtPeUUTvxRtxz7vz1L95IMBtQzYu46qooHnBuAh7wHGk/elJyMSY0Z+6FzxhXPrlHOphQzYlws52VvrD1bxB9+JoHlA0GZ9cUpCxtlKSNjUKsT75LDMpoI1SfN9C94EnXNSXRXo8VlrqYKWn1cHn1kEtHtfcQTk1Lv1oBnGMgKTNJtz2WO69xgu6X+bkLNo5RfVxsu7YJKVNhWtO9+JoJjgzQZei9JmEO78sQC2Yn7n16vbLhSxrEdt3nPjBduJHT5PpHWL4x28wseuAdGlFmMhHbsdsqM67R6XOdBM/fEpAnWQaLeDFu6RRAO9pbrdFbXfLix85zcSuA3ia6gjfvUGiKwJOKk3i+Dni+0+Q6R9B8Zr48vmGRdjiMteIY9s4s4g1a4Z+o9zm8+YAVtrCtkr3pWZqAtbkrnf7PJFIcPz4CU6ebKeqqpJt27aSTCaJxWJUVlah61c39LhtORx47ihvfnsPQ+dGyCQyU+wZj05ZbZiFa+tZemcLC9fUE1kQviB75kKm6RqRBWE0XSWbypJOZIS4ndOas508KKNfj5dTHxK7CdQUWQhVaYW8Hs6U1s5Nu3RzHIfR0VHGxycJBgNUVFRc95vt+PgEo6OjeTQbFEzTpKoqimFcX9X7G8kURQFDJ7B+GebCGpKnusgOjaKoKsaCSrwt9Sgek4pH78GOJzCqi8XsHFdotvyj2wjeuoL0uV6yw+M46QyKx0ArD4sGRnXFBQ/0ellAykhn8TTOHj0qZ0Z1BeF7N+KkM1zofZaiqXib6vKHVcXQCN52C3pNBZ5FC0qCR6rXJHTXerxtC/EuXSSH0Nx3IT+hbWvwTyYuWC6KgqexpmT+intwDW5YjtlQTepUN9mRcbBtVL8Xo6ZCIusU54ijqXia66n6Z4+Qvm8T6fP9WBMxsB1Uvxe9qhyzoQq9PFx0aFYMncCGZeIOdZF3kHq0TFx8ZjEt7JfDun4cb3O9CM8qV4eyqugawQ3L0MMBVzdlboBQbl6qAS/h29fiX9lC6lwvmf5hAfM0Da1M9FHMBZUzdJVyosKeRQuo/OzDlN23idT5fqzxSZysJeBjtAyzobpI+yZfbtBH+J4N+G9pIXmmi+zQODgOeiSEubgWszaK4rry5AGLBVGiv/FgUf+rXpOy+2/FGp90XdkAVcG3fDGVv/mQzC9dRY+Gif7a/ah+Tx78UQyd8B1r8bU14m2pzx8wPE31RD/zAEZVOao7NxXAURXM+mqiv/4A4TvXke7sIzs2CZYtIE1lGWZ9NXplWRELSI+WUf4rd2Gn0pj11TMPMgrStk/dK6LYVdPuH5qKb/liamqjJE+dJ9M3DIBRVY63tQEtHEBRVTL9w3gaa24YsIZMHDrfgPS46K9EmqeWVnoCOl6DxDB4I7DoXvBNseOY7IbzO+WQvug+V4w1C7F+GD8nUZJS4wLW5ESCzaC4upS3QaAah6u7yZ9heZAmCQNHYPCQfF6xDKrXFEdxyiagezdMdCKv/N3PVQ0WbILKVcwafcqxYOgD6D8IFUugei3EumHklLjbWClkUgUhsACiS8FXhTONDe3kRJHj/TByUqJZZSanwC+5iqlTiSrRlhrvlgP6fPaZnZG+GD4p9bFSoOgyN8qaIFjHhTRe8n0ycNAFEtzPFSDSCg3bBPS5WD2yCRjvEN2ixLD837GkbN0LnjLREypvxfFWTAGLjiWRxMbOCgCXnhTACQdG2mHsXHF5iipjV78l35d5wCA9LnN8shuSIwI+2Zak0b3gLZc+KVssYE8h0GJnoO99CfVesxbKl8D4WRg9I3lZaZljZhhCDVCxBMdbjiKowrQucQHVxKCkj/XKmrPTU2vOCEh9KpZAaGHRnM0zLJIjMHpKQtqnxqWOiibzM1gH5a3gq3TX6+xDhNvXdiojTGCvBxQFvTyEsUACB2hlgaIXA3Y8ydir75I6dR69ugLVNEh19jG55yjp8/1Ef730SyIALAFphn7wcv45o7r7MyedYWLXAYaf3YkWkP2INTbJ8I9eJ3niHNHPPIBeGcmLHF+qqapampHp4LIwbhzLAQ2piSRWurSbn+EziyLIAiSTSZ566mn+/u+/TVdXN7ffvpV169Zx9OhRfvKT5/j853+PxYsXlcxvPus+cGqQvhP92JaDqin4Ij6qWypp3dZE65YmapZU4Q158kDTZT9TlClmkaIo6ObUfO85O8yxvZ2s2NxITWP5Zc+bXwa7CdS4lhfdm9YlNyfO5Vsmk+Gb3/wuP/jBk3z844/wp3/6R9PC0V1by2azPPfcz/ibv/kGExOT2LaNbdusWLGM//yf/z3NzU3XrW43ouUOTEZtVJgUhRtBd12Etq12cU1lZlrHQTENzIZqzPqqGS/9ptNCS5ka9FP2wGb3Pxdfi0Z9FeULLh5xwS2UnDido2n417ThX902o275y02D4K0r3H18QVrHQQsHKHvwtjmWy6wghqIoOLqGWV8tbkqFfe7qgU1vQ27jrAZ8oiXUtnDWdEURIUyD0O1rLozRTKvzbJYdmyTV2YdiGATWL0Urm4fwvaWqkTvEr2zBt6L5ovUqlR7A0TX0qogADJcwL3NME9XvxdPagKelftb006NvOI6DYugYdZWyyS6xnqan06vKKf/I7cX5eoyZ605R8LQ04Gmqz1+rlQWJbN9SnFbXJCz5tDVrLqzGrIu6bA+mNk2OA3YG1VDwNNXhaaqbNrco2f9aJETZA7eWvDcAkE2iZ3uILDMELPUWU95zoJgeLSNYES7ZV4ENy2bP/3qZqoNuQiwmhzXHxlE0ZFc/Jp9lE5DEFX2tKmAFjMqB1QwJiwMgNQE978BEt1yjmVMRfayUHCQneyDWA/XbIFQ/dX+62lYE0hyGvn1yyI2ugMqVcqAGyN2hVF0Oqaomh+dMTBgYlgKWMAAvUJjMzUxM2jxwCIaPST66V/okm5T8Yv2QGICG2wXEcg/1+UP0ZA90vSngiOEHb4UwgLJxOaBnk3KoDtSCrzIvdDxv3QYCDA0fh969cpBXddD90jfxAfkJL5QD/qymimhwWZOMQTYF8T7IpFwWx4Vv7DJ2KejfJyCblZR+1L2AR8CJ1Dgkh6XPfRUCUOQWvmNPMZI0U+Ztjp2k+wRoLJqHLpA2/SHmZGHouNQjB1bpXvlxLFk3iUGY6BKws3otjmZO5eI4U/NpslsAo+ETbj28oHtkzU12SzuSQ1C/DccTKWLW5KNWjbRD/34BAB3bjUxmyHVWUspJDsv8KAgWNTW/uqHnXfkN0heaR8Y8PiBzdOK8iC2HF80AE6ebostLpOCGZYy+uJtURw/hu9bLXsR9+aMYU/NTC/qJPLwVRVUFxNE0MgMjDHzrp8TeP074ng2iJ1ZUiIKTtUic7GToiVdQ/R6iv/4A3taG/P013dnPyHNvYtZXEf30/RiVEexUmvHX9jLy/Ft4muuJPLj5osEMZjPVUNHMmWkdHDKJDFbW5kZyfnJsh/hQjGyqBFCjSKQq3VN8nmxvP8WTT/6I++67l3g8zvnz5wGIRCIcPnyYs2fPXnWgJneb1T0GwaifxrUNLLmjmUUbFlJWE8LwGkVL9ErOwI7jkElnUVWJFBWMBuTZbjscf7+TZ/7vm0SqA9QsLL/oS9hfZrsJ1BTYTVBmfs22Hfr7Bzhxop3e3r6rIuJ6KaaqKk1Ni7nrrtvp6+unvf00e/bsxe/3k5qnUK+/aJZfE7OtjQttMBRlTtddNP0cBUov9foZaefSllnAlcst91LLumiaOaa7nDJyNmMdWxbJDzpIne7CrKvEv6rVdWe5OvfTnJDylTzZr6T9lzuvL3uMSs2r2dJPv3aOaR3HEZedk7ugYRVUtbhf2HDufUhMQOs2FNN3UWBkTn1r25CcgOEOGO0Gjx8CM93qLpjPjfi8Vk3wlANnBYixLdA0OUzmDn7eiBwmU6PgWALk2FnXbcieAg5A3t77a+T/wQUC7OgiXk02BWNnJNR2rA+GPxDmg3ZtBJaFjZEUFk3ffql71Sph0hgC1BbNec0j3zvLpV9ifXD2JWnHpZQa6xPAyxeF6HLwRgXsy8TlgD58Qg7Jw8eL+7KwvrFeSV+3WQ7cii6H8JF26H1PDuzhRqhZB5rBvOkU5g7z8T7ps9SYgEFVq2TsFA2yMWEKjZ2GbLo04KIogCqMrXCjABrpGHS8OgUQzMVifTB0TACSiqXyY/gBReZketwF09JSvxww4DjivlO5UpglIPO9c4ewcsoWQ+2GmQCXahaNhwIy/wNVEKiRtRNcIKCPqss8SQwKayjWLwyi8EJhTc3oW1tYOaoxxaryRKSU9Lisk7EzMNYh31evJceGkWeam75nj6xNIyj9G2qQdQjST4lBAWtC9eQF33JjlBwRkGaiU9Zq5XLpN9WQ/oz1weBh+d3zrru+q4sZQiUs5+abe64qhpZnX+avcYF1RxPWJ44tWjOO4zIRFzL+xj6sifi0zIVhnDx2lqGnXkf1mgUgjSpjZNnEj54mOzRG+SfuxKypAE1FM3R8K5sZe20viQ/OEL5jLeplRno0vAZmoMS9y4HUZIrURBJv+MaRosgk0oyeH50RghtkLAKVgSJdHcdx6OrqwrKyfOYzn+aNN3bS3d2NokAkUkY2m2ViYvKqM0sUFapaKrnjdzfTsmUxNW3V+Mu8Reyf+XPxhFBlkHWfWAVA062N+XJiboSvQNiXf+l500rbTaDmpv3SmKqqbNq0njVrbiGbzfLKKzv4whf+9fWu1k27aR8ay4E0TjItf7tReEZf3I2dzhDcfIuIzd60D59lUjByHiqbpj5zHJgcgthwPpLLrKK4UMBcmN0UwDH9sHgjhKrhyIulD6OzCdQydxLYtQRzFMBRNXEVUTQXiMkCpvxODMkuObxIwITEsAACmjal76KowlzIuVNoprhz5PRXph98veVyaBw6DnE5QBaxDa5KK9Upl5mBQ9B/AHAEoKlaBUZgZt8rCkrOpVwxcVSmAIFLNTvjgixbXJDF7SufI+4t6XEY74TJXsjEcTxlU6WkxoVRgyIuMuHFU+5Zuheiy4TtMN4hB3LHAjzzdojIs2lG2oWVofugdiOUtwhYBEClgDc516ZZTBGUwwU+DBzD1VC5lNqkXIaXERDQK9RA0ZgEaqCsWeavVsCGdsEaYU35ptqVm5+aB8wwymxMpOlMm2C9tFnzuONR8L2/Utp1bocAnIkhAS9L5W1lJK/6rbKOcvn4K2W+pcdknUz2QHQ5ju6bKikdg8Ejsm7NENTdBpEWF/gsqE+4cYpp47ZFXGHccZ3sknlYv0X6s7Ce/kowfNKWeL+4V3krRDendE9NsUBL3PWmz0sZB4fs8BjJ9vPiqjoew0mmSZ4+74oAO0XefSgKmf4Rhn74Kpm+YWq+8Em8LVMgDYpE+Mt0D2BNxBl//T3i+46TuxNbsSTW2CTWWAw7nSkZt3cu5gl58ZX5gaEZ3yWGY8QGJimrj1xm7vNviZEEQ6cGSj8PNZXwgjIMXwEoqSgoiur+KPkl4DgOIyOjOI6E6L7apmoqaz6yUrwKPUa+HvMNlOTEgheurmPB8hoUJBqUogqjJljuwzB1LDf8t8NN16fZ7CZQc9N+aUxRFHRdR9d1bNvG7/fdvDHctJt2ieak0oy++Dbp7kHseJLkqS4yPYP4V7UQvns9ivf6uTfetPmw6RtPp/gvx5Y3/bkQvKqOo4t2wpTwa1IOV4risgLcg43hwXGFjx1VB00vOLQVnB7yOh7ZgvQa6B43vHSuDFXcZhRVmA9ZEQ7H8OIo6rVlUyuKNMETcV1x4sLy0P0iKpoak78DtQIG5PQzNK/8To/LodBTBoV11/353plhuk8OuGq75GFdCjvlctroilBnE8Jy6D8AKMI8qbwFcgffks9VZepweCXsWlWXA3SgRvop77qCCOgGaqR/c2KynlzIW0f0aKy0zDtvBHIH5Nxh2xUOZvycgAJXI8x0Ji5AgWPLXAg1gFJYDwQ4ibSK/ksmPktG89CfqknejS4x6DK2POQyVlBcQGIKlJgqvuDvC5V/oT1WDvBRjTzTZkZOiibAnO6TNTJDPLnANI8wfFwXraK54Y1KPi6giZUqcM9zGW+xXml7pFV+cqBnURu0KfCl8POMq/VjZ13WT+1MMEnRhc3jrZA5OtkF1qpiLacrMQdSHT0MPf4y6Z4hPAtr0KNh1HAA1ecFZYIZfWdZJE92YlSXC3PmyGm8SxejlQWm7sgO2AVaLI7t5PNRfR4CG5fjaaxFNS/fOclb5iVQGSiJxE8OxhjpGGbBqnrp/uu4b3ccB8d2GGzvZ+TcSMmpaPpNyhdVoBnF479oUSN+v4+nnvpRXkD4yJGj/PSnzxMOh2hubrombTP9Mk5XuywRgtZm9AMqtK6uI7ogxLH3OmlcWo0/7Cm9rK8SkPRhsmsK1DiOQzabJZVKYxg6pmmVUctfAAAgAElEQVTiOKJlkslkRHBRVTEMHV0XpG+mMrxojaTTGWzbRlEUDEPPC8HONpi59JZlkclksCwrrzyvaRqGoefDpE0vM1fvTCaTV6k2DAPDMGZcb1kWyWQK0zTQNI10Oo1l2ZimiWHoOI5DOp0mm82i69IHufSpVArbtvF4PFiWTTqdRtNUTNODqipYluW66DiYpomu67PWV/o0m+9T0zRKXu84DslkCsex8Xq9qKqaH48LtbVUv+baKmNoMLf3nnO3qf5NousGHo+JbdtuuRYwt7lwOeXmTOZB1i1PwsjpuoFh6PnyZuujwvS2PTX/dF3DMAzUgogr09PlxtO2bbfM+W/nTbtpczHHskme6iL27lEcy0IN+AluWUX5x+4QXR1+uR+qvxjmFGur5j+2YeAUdB2G+Jh86YtA4xqILnYPfWlxofIG5aDSf1JAlegiaN0qb5QvWLQL0qQmpZyB0+Ie4w3BghVQ0yb1OLlTwJvJQTnoVDbDQLsAN61boWIhl8XYuFLzhOUAmImJpoYv6kYsGpeDsC8qB/HksHxvhuTaTFz+zrlZFLKTHGtKhyObi/xkye/ksJxEHVt+rqYpqpSZY9IoCtRsEF0a3XttWEyaF/xV4EbMylcNBMTTvFJPx54daHGmDpozv3P7cDZh4yu1jCu6qygCsunuW/SC/YMAC+XSllmBmis1RUAtX5W4S/W+JyBGWZP0rxnAUaaExa/muDq5f+2MAB7ZuMx323LdusbdOc+F57gZEEBGKXZVE7ZbwdzIrZ98BWzRNcrp7YQXgmaUbvds/ZAak/UMcr8aPV36WqsA5M5MihYQl+gulLstTHOTcTJZJnbuJ/HBWSp/40GCm1eiBnw4ls3wU6+T6Z3JVnEAb9tCKn/zISbePsTEWwfRoxEiD96K4vXIPUhV0CNBtKCPyMNb8C1vmhH5Ek3LCw9fjpkBk4qmKJqhzxDozcTTdO49R8s9S24I96f0ZIrTO0+RHE+W/N5X7iPaUjljf7548SI+/elP8Q//8B1OnTpFLBbjS1/6EyoqyvnCFz7PwoUNV73uN8reLBTxs/r2Znb9+DCjA5MsWdeA128UrRlFUahviVLTWH6BnH7x7ZoDNe+++x7f+tY/sW3bbTz66Cc4f76Ll19+nQMHDhGPx6moKGf9+rV89KPbqa6uyqcDOeSePXuOXbve5v339zM0NITP52PZsqXcddft3HLLcnw+2QROV/q3LIvu7h727t3He+/t4/z5LpLJFH6/n4aGetavX8Odd26loqKiqMxUKsWJE+3s3PkWhw4dYXx8gnA4xJo1q7jzzm20tjbnwRbHcfjgg+P89V//HQ8+eB8NDXU8/fSzDA4Ocdddt/PIIw8yNDTME0/8iBMn2lmypJVPf/pRWlqaSKVSfOtb/8TZs+f47Gc/w/79B9mxYxdVVZV86lO/QltbCz//+S5eeOElbNvmgQfu5aGH7iMQCBTVNxaLc/jwEd544y2OHz9BIpEgGo2yYcM67rhjK4sWLcwDUgATExM89tjf0d8/wOc//8/RNI3XXvs5Bw4cYmxsnLKyMOvWreG+++5i8eJFaJo2A+gZHBxi58632LXrbfr7BygrC7Np03q2bNksodfm8b6wb99Bvv71f2DTpvV8/OOPcPjwUV5//Q3OnevEND2sXr2S++67myVL2orAkyu1WCzOqVOn2bfvAIcOHaW3tw/Lsigvj7B8+VLuuGMry5cvwzPNbzg3LplMho6OTvbs2cv+/Qfp7e0jnc4QDodYtGghmzZtYOvWzQSDwRnp2ttPs3PnWxw4cIiRkVGCwSArVy7n7rtvZ9myJXmB5hvlBnzTfrFN9ZpUfPJuwnesxbEdtKAPs64SrSwE6k3g8ENtjg0TAzDYIacb24LkOEWoTTYNwUqoWSLfnz8Ap3bLZ96wXBsbEoAm2gh1ruilblzkzXGO4o+4MHS8LyBN3QrwBGH4HLTvErHeSD2M90lZNW3Q8R7ER6FuOfS1Q88xiNQVRaK6ZqZ7BKxJjcrBzbFFvyObEnaHGZLf8X5xfwrUyrW2Jd/lGDQ58CU1KsyKnJhqLtxvDpixM66LVb73rp45lrh3DB4VAKFskeh4XCuQBoR5kQtfPZ3h4TguwFLKQU4RlxTd54aS7hcxV80zBdxkXNcaEGbN1dD7yQFtiiqg5WzML82QuXQ1+9QTEVHb/v0C1gwdEx0Xb4VosIQbJTqR20fzPsb5yFNJmDxfEHkq6c5rNyx2DqhUVC44x/NiyNNMUcRNrBB8K8rGEQZVzp3LCICrxzPHhrjCyi77b+SkRH2a9XIr3/4LC0YXtgEU92WvNZmArAWa6kbRc+tp22T6h1F0DW/bQrRISG7Zo6OkOrpLRk9SFAW9PIxncR1aeYjsyARjL76NHg0T3HyL6OKoKt4lixj/+T6Sx8/hW97kRo6SNedks7hv1i/r+a8oCqquUbO8FjNgkpgG1NhZm/PvnWPgeD8NGxfm01xry7Fpeg5307H7DHbGmnGNoipUtlaJm1bR7UnB4/HwyCMP09zczIEDBxkcHKSiIsq6dWtYtmxp0Yv7a2XzqR0617o7tsPBN0/z2hP76TkzxIl95/EGTAyzOAy7pms8+ge3s/2fbUKbJw3ID6Ndc6Cmu7uXl156Ddt2qK6u5m/+5hscPHgYx3Hy7IjDh49y222b8kANQCaTZdeut/irv/pr3n9/P5qmo+sa2azF88+/xBNPPM3v//7v8Wu/9kmCwUBRmZlMlt279/DYY3/Hm2++TTqdxjRNVFXNM0GWLGll0aJGysunkLt4PMFzz/2Mxx77OidOtOPxCIslk8ny7LPPs2LFMr74xX/Jgw/em/ctHBwc4oUXXmZiYgLHgb179zE0NMSOHbsYGRnl2LETvPbazxkfn+D5519kYGCIP/uzL2MYBvv3H+K113agqgo7duykq6uHyclJTp48xfbt9/Ptb3+P7u4eRkdHeeutdwgGg9x//915JsbY2Djf//4P+eY3v01vbx+mKb7VmUyap59+ls2bN/HHf/xFNm/emAdrUqk0e/bs5eDBw1RXV7Jnz/scOnQYRVGwbZtYLM7TTz/LK6+8zp//+VdYsWJZ0Zj29PTyV3/1NzzxxFPE40kCAT+6rvHKK6+zadOGeWe29PX189JLr9LT00tfXz8//vFPGRsbx3EcEokkP/nJ8zz//Et85St/zLZtt6HrVw7W2LbNe+/t48/+7D9x8uQpdF1zGV8KyWSSJ598hmXLlvCVr/wJDzxwz4wyk8kkL7/8On/7t99g376DWJaFxyM35GxWGF5btmymra01D9SAjM0rr7zO//pff8PRo8fyrK9sNstPf/oCTz75DF/84hf42Mcewee7/m8ZbtovvuVDVOciAJX4fj5s+ubhFxH8udAGadb2zqLbctF0czUrC+f2Qe/xXIGQGIPyRrcATQCaTNI9PGVFv6b3OKRiAtS49UTTYfGtAuAo5A/Rs9ewwPUpMQ49H0BVkzBxVE0AmsEzAt6Eq+W6SJ0AOaOugGr9LZCKQ3zk6rNLZjNFl4Pu2Fk3nHZa3tYrinv4N4RVM3xC2DB2VoAcbNdtKuc+4ExFkIn1SHpPmYit6n5Xs0aV78Y6rk3bUqOi45EDGuL9crCvXImjmkVRdK6aKQpTei6XaJ4yEbodOChiw5rHZU94IDMBQyckMo8ZFG0WzTP/nKw880kp7UKTt4Lvr4JJBDtV2u+NiK7P2Bk3clav/AwfFx2fyhXgr5QIRfNYBweEJda3T6J4ZVMCwvkq3OhnXgF3s0kRy76Y8LSiXuQec4GK2G7kMVW7PDaVk5VxzelMlYpwNd2M4CWEfVcwFlSiBXxM7NyHYuhoQR+KpuJtXSgivpqK2VBNbP9Jxt/YR2Aijp3KED94knTXoPt8KFEnBVAVjKpyKn7lLga+9VNGnnkDPRLCt3wxqCq+ZYsIbFzOxFsHseNJvEsaUXQNazxGZnCUwIZl+G9puez1r6gKVUtriCwsJzEan4HHjXWN8sFzh4g2R/FHA9c8nHPueT3RM86hp/Yz1jVa8jrda7Bw4yI8odJ7cq/Xy6pVt9Da2ko6ncI0TXw+X9EL9GthU2xNsLIW2VQWK2u7bm2XaAp4/Ca6Z27nLUVRWLC4grs+uRrbsmcEksxfpym0ra2/rHEuqR30Id1HXnONGscRZsy+ffvp6elBVTW+9KU/pKWlCcexOXPmHKqq0NBQ714vrI0jR47yF3/x3zh+/AQf/ejDPPzwg9TWVjMyMsorr+zg8cef5L//9/9FZWUFDz/8YN7Nx3EcDh8+wn/8j/+Fd999j2XLlvLIIw9yyy0rCAT8jI6Ocfz4SXw+L01NjfmBtCyLnTvf4i/+4r8xMDDIo49+nO3bH6C6uor+/gF+9rOXeeaZn/LVr36NUCjInXduywMm6XSanTvf5jd+49f43Od+i+ee+xnf/e73eeyxr7N8+VK++tU/Z3h4hK997X/y6qs7+N3f/SyLFzfiOA49PX3s2fMef/AHn8c0Tb72tb9kx46ddHR08JGPbGfr1tt4/PEn+dGPfsJrr/2cO+/citfrJZ1O8+yzz/E//sf/we/38od/+C/ZvHkjPp+Ps2fP8cMfPs2OHbuwbYv/+l+/Smtrc8GYOPT3D/L1r/8DDQ0N/Jt/869Yu3Y1qqqyZ89evvnN7/Dyy6+xdGkbX/7yH+WBsEQiyeOPP813vvM9QqEg//pf/w533LEVTdPYv/8gjz/+FCdPniKdnuMbgznNH2FH7d69h87O8zz88APcc89dlJWFaG8/zT/+4+O8/fYe/uf//D8sXNhAc/PiKy5TVVUqK6O0tbWwefNG1q1bQ2NjA5qmc+JEO9/97vfZvXsPf//332H16pXU19cV1XXXrrf5D//hP3Pq1Gk2bFjHQw/dz9KlrZimh8HBQY4fP8nChQ3U1lbn09m2zd697/MXf/Ff6e7u5dOf/iT3338vlZUVDAwM8cILL/HUUz/ma1/7S6qqKrnrrttR1XmKTHHTbtoF7GrPsdwDNp3MYls2Hr8Jv2BCc1ObpCxQCCiooOilN6F5kMZlUxRubxQNLlvGscA0A5o2wYJlkq9tiYtROiHfWxlxfeo9IS4KigIxV2ulcGOkKC7DJiRvWXOfFf6+kCXHITEK3Udh6Jx85tguQFRw0DX9wrDQPXLAUg0BiGz7qpNLSpm4WGjitqKo4rKRTYgejWoIgJPT3FA1cZfIxOQ61Kl0IJ/375cIMmZQotSUNckb//xh0pHoQeOd16aBtiUMoEiL6LiMdUj5uh/KW3GmuSNdHbvMgyDgaKYIHmcTboSnPQLa5F2l0gIQVK0WNsnVaI1SMHZ2AbNixrpwrjrYmHezMsMiJhxpEkbLxHkZ38SARMlKDs0Id36llmeMjZ6WSEh2FspbZXxygKWiAqqwnMbOuBpUF23UpVdGYUrE2M5eXr+rugsUaVCxTISpLwr4KK4m0Nzq6G1tIPLwVsbf2MfQ4y+h6DqepjqMmgrUkB/F0AndvpbMwCix944Re/84WsCHp7WB8oe3MPHOEYkglbsVqypqwIea05VTFDyLaql49B4Gv/ciYy+9g1Fdjl5VjhYOUvHoPehlQWIHThA7eBJsB8VjYNZVoerTRKAvw4I1IRZubKT/WC9WupitYqUtTrx6nMol1dzyiTWYAfOagTW553V8OM6BH77P6V2nsDOl50h5YzkNGxtnhBrP5TE8PMxbb+3m4MGDea+F1atXsWXLbUSj0WvSJll7kBhP0v1BL12HexjuHCU5kcLKWJfMstEMjU2fXkfrbYvnNgUUaFlVR9MtJaK3TTNVUS57WqUnkjiWgxH0oOpqvl0ftr3kdRETtm2bEyfaaW5u4t/9uy+zbFlbHlixLBvLyuLxTKGRsVicJ5/8Mfv3H+RXf/UT/Nt/+/+yYEFt3t1ozZrVJJNJvv3t7/H440+zdettRKPiwjQ5GeOJJ37Eu+++z8qVK/jqV/8/Nm/elHcXyenPZLNZ/P4pP9GhoWH+8R9/wNmzHfz2b3+Gr3zlT6itrc6XuX79GlRV5R//8XG++93vs2rVynyZjuMQDof4xCc+wsaN6/D7ffzsZy8zODjEgw/exyOPPMTIyCjPPfcz9ux5j97eXhYtytH5YPXqW/jYxx5BURT27t3HY499Hb/fz2/91q+zeHEj8Xic5557kXPnOonF4ni9Xjo7u/jOd75PMpnky1/+Ep/5zK/m27Nhw1ra2prp6enlzTd388orr7NoUSOGMTX8mUwGXdf54z/+Ig89dD9e98a9evUtpFJp/st/+R/s3v0ug4NDeaCms/M8zzzzE9LpDJ/73G/xh3/4BcLhUL7MaLSCP/3TP8MuQbe8Esvp6tx99x380R99kWi0AkVRWL9+LQ0N9XzpS19m9+53eeONN2lsbJgXVk1bWwv/6T/9GcFgEK/Xkwfl1q1bQ3l5hBMnTnLw4GG6u3vzQA3IPPrud3/AiRPt3HPPHfz5n3+FlSuX5zV/cnpCtu3k3fYAxsfH+f73n+TEiXZ+93c/y5/8yb/Jt9NxHFavXsn4+DjPPPMcTz31YzZsWJfv+18Emy9GxdVC1X+R0Pob0TKpLD//wT4Gzo/x8T/YRrB8pq6JAJpCRdb0Yn2nD4U5aZzkMRwrJ47poKhBFO9SUGdjyDk46S6cdFc+DWio3hbQq2ZJcwmmKAKuBN28bAtMnwAkOOJudOx1qFwMjWvlkNF7DLqnR6dR3IPLNJBmzvVwxYEXrhNWTT69Ap7AlEtK4SauqIzrgNLk6uDgujB5xVUpOSqgixEQlygU+dsMCeMmOSLfa0ZeBBWQA3OsT9oSaZFQyG7knVxLnbzr0zViD5kh0aQJNwhgY2fEJat3rwBI4QZw1GvjAnWplnON8oSFRTLZBShudCBV5rK3QsR9fVFQZ9EouVLTvQLaZRMy7o6Fo5SI+mNnJWT4PLomlLJ8WGdFFcAt5IdgrYjyDp+YcosaaXcjFBnzB19ZKQEis0np85r1oo+TFzN2V3JOj+mqrWtF5raiSl0yk8BUPeaU3nBZblbK1brxzlkkeE5nW0VB9XuJbN9CYP1ScX9SFLSQH71qyhPArK+i6p89QmZgBCedRfWaGFXloCj4VrXI367plRGq/8WvoPo84uIEOKqKb2Uztf/qU9ipNGrAN9XE6nIqPnk3oTvXYU3EwLJRvSZaJIQeCV0xrmn6DJrvbOXkq8cZ6Rie8X18KMZ739mDbuosfWg5npD3qgIbhbqfsf5JDjy5j4NP7SM1izaN7tFZvKWZisVRYOZ+ZHR0lL/926/z/PM/IxgM4vP5SCQSPP/8C2zf/hB/8Ae/X+TVcdXa5MDQuRHe/qe9fPDqCcZ6x7Ey9mW7QRlenbatTUXBxC5qigvCUHrfNr0uhf+f03jbDp272jn3xkkWbFpE9aoGQvURCZlegJ9+GPaM1y3qUygU4tFHP86KFUvzB+lCMWEg/1lvby9vvLEL0zTZvv0BKisriw7/kUgZmzdv4oknnubQoSN0d/fkQZP+/gF27HgDVVX59V9/lNtu25wHIXL5a5pWpPNh2zanT5/lnXf2UlFRwcc//gi1tdV5xoLjONTW1vCxjz3MCy+8xNtv76G9/XR+gSmKQm1tDbW11ei6Tn39AoLBINmsRVtbK6ZpEA4HiUTKsCyL8fGJ/CQ0DIPW1mZ8Pi+KouSBhtbWZqLRCnRdp6ZG8o3FYnkB4vff388HHxynpaWJu+++wxUknkKkm5ubWLXqFg4ePMLevfv4zGc+RSRSlv9eQldvYNu22/JlO45DMBhgw4Z1BIMBenv7iMViAK4ezzFOnz5DbW01Dz10P+FwKD/pvV4v27bdxrJlS+nt7Z/n2aMQiZRx//33EI1W5MfFMAzWrVvDrbdu4p/+SZg1n/rUrxAMXtk0z+VdU1PIeJFDkqoqLF7cSHV1NZ2d5/P9I9fBmTNn2b17D6FQkM9+9jdYvfqWIlHn3PybbmfPdvL22+8QCgXZvv0BysrKiuZ8ZWWUW2/dyHPPvci+fQcZGBi8oYGaSwE2HMchncgw0jNBsNxHoNx3+Q9jB8aHYkyOJIjWl+HxX35Uguk2OZxgfHCSirow3uClRzrKMacuBGSqqjpDZPqXwRxHGDXpZKbk3MkxLU/uPc/g+VE2f3QFunltqcNXbiqoYRRUHDsO2UEcx0Jhpt97oSmqD7QycFI42WEBfOy0G/54/uaIuEYUmOOIDkwmIe5PkXo51KQTlxQdZ4pN5Lg/U3/nHbv8ZeAvF0Fhf0REQnPRpnRDGDM3splBAWMycXFvyiYh1DgV4lj3iRvORKcAMpmEuEEYBaKilqvToWguw6AgAk1e2yMhbINrBdSomqurooO/WkJLZ5NSh969EpXLX43icOOBNbl5lxiCgcOAAg3bhDmT07XJMSLg6mnu5ASjU2PCWMkk5DOXqeLk9HJyWi1Xw3IH0IKPCtvr4LrvVd0iIM1EpwCOdjYfnWmmFbjVuNoyTuHL8OmMu9x1WVcsOQdeFkVrclk3iaGrG9FMUQUg0kzp87EOCNbhaN6p+heuu9xHhW3xRGRNp8alz9ITLvDKzHU7Wx5zqarXxGysLf2de8/WyoJoZcEZ33uCvqJr8Rh4WxsKMwDHQdE1zEXFZeT2q4rXxKyvQoCs+bNc3WuW19K0rYXx3nGs1LTnigMj50Z46293Mtk/wYqPriJcV4aqq0X5XKkVBQBJZhk40c/BJ9/nxMvHSIwmZmkAlDdFWfLgMkx/aXe2Y8eO8/rrP+dzn/ssDz30AOFwmPHxcV566RUef/yH3HvvPWzduuWK638xmxyK8cY332bfjw+Tmkzl65/vO2cqmEChaHQO5MmZqin4ynxE6soIRAOXtPsYHYiRTmWoqiublQycSVuMDUySTmcJhL2Eyv2o00WsZzEHiA9Ncua1Dzi38wRli6LUrF1I/W3NRNtq8FUEUA0tv+e4kffX1w2oqa6uZPnyZUVsh9lQtb6+ATo6OslkMrzwwkscPHh4xjXt7adJpzNMTk7S3z+YX2jnz3fR29tHVVWUNWtW5cVeL1SmbducOnWasbExli5to7FxYZFbiaIoqKpKc/NiamtrOHnyFCdPtrNx47p8HsFgAK9XbooSoUnD6/VQViaHaVVV0XU9z6jI1VfTNCKRSL48YW8olJeX51kYuq6jqirZrIVl2WSzWU6ePMXY2DhDQ8N84xvfnqFZks1mOXbsOJZlMTAwQCwWKwJqNE1jxYplhEJTh/1ce/1+Hx6PSSqVyoM/tm1z/nw34+MTtLW1Ul9fV6RH4zgOFRUVNDTUoc2zoKOiQCDgZ/HixhnuPj6fl9bWZnRdp6uri4mJiSLNossxx71pJRIJent7OXXqDN3dvUxMTJBMJunp6WNgYBDbtslmrTyoYNsWZ850MDw8QktLEytWLJvB7ikVIcpxHLq6uunq6kZVVZ5++ll27nxrxnVHjnxAJpNlfFzGvbl58Q15s8nTLCdTpOIZfCEPHr9REnzJrYOzh3p4+ms72PLoKm7/9Jo8Y+JSzcra7Hn2CLt/fJjf/PcP0by2fl7OsrblcODVk7z27Xf51T+9l+XbLr3vs9ksO3b8nN273ykCVXOmqiobNqznvvvuzQPJN5oVbmgcJ7fpzH1AcV8X/D+36SvpnOyAYWrc81vrsbM2gbKpe1nRBiplcXjnaUZ6J9jw0FI0Q3Pn1LQyCuonn08VdV3Xi6KjeBoBG8Uax46NX+R6wFFAr0TRK8DJQOIoTqZvPivFzAWS71AIlAtocu59GOuB5KSwbDS9ZJLS5ohg8Vif5JGagMHTcmgLVEB5A3hC0Lgezu6BIy8LcGNlxfWqYbVo1BQPZHGh1/s+qPtcxsyY6LhYGfBPsTQczZRD3Pg5+T6bcA+KBc9t1RRgxEq70WGyOKoxNZGtlAiWTnZzQaZB4Rq4UJ1LHaRnMZmKqrBPajdC11vCUOl9D+q34ngixXo1l/Km9hLqcenmiPZKfAD8lQI2aVPhqKddeXU0d3SfCPXG+4QxNXYGostwVNNtuyOH/JGTFwZq5tCn+TbkrOAG7eAIqKCooPvEZc+ZlrowQpFmXLgvNHOK6ZZjkXnCJauZr5Oiguo+27JJWQe6dyqNY0kkquFjBWLCV8MUYfQE62RNjZ4SoKqiDScfRcwdG9tyAVQVp1DDSPdJSO9Yv6zpwUNQtQbMkKyVXPocCy7jtjUX0n4utZyj/secW13i2gulvxbPS0/Iy4qP3UL3gfP0Hu2ZedNyHMa7xnj3W7vp3t/F0u0rWLipkUBlEN17eUfaGewN2yETTzN6fpTTO9s58dIHDJ4cIDsdOCqsd9DD8odXULW0phj0KChjdHSUQCDAww9vz8t7RCIRHn54O88//wIjI6NXnSHkWA6n93Rw9OXjpCZTKIqCr8xLdUslkYYyTK9BX/sA5/Z14Ql6aLltEZ6AByttERuOMdQ5yuTgJJlUlmBlkG2fu5Vld7cSXVQ+5721YzvseekYZ4708qkv3gFIBF1/2IvHJ+fcdDLL288f5bUn9jM5lqChrYrtv72RpRsaULW5yTwoigK2Q3oixcDhboaO93H6xaNEl9ZQd2sTCzY0Em6MYgY8oE1LdwPZdQFqFEUYF3NhADiOw8jIKMlkkvHxcX74w2fQ9ZlvTnMMB6/Xmz/05NKm0xkqK6NEIpEiMGE2s21Jl81mCQaD+chK0y0UCuH3+0mn0wwPjxQtdsMw0KcdLjVNm3ZQL32TNM3CNxayAZ0ewWjqTxFLztX3zJkOvvGNb5W4SQi44vN5UVVtxlt8RVGIRCJF7lDTapYHLIA8E8i2HSKRspLpNE0lFAqhqvP/ptswjCJXNSA/tpFIGbquEY8nSCSu7I1UDjg5e7aDH/zgKX72s5fp7x90w6ibmKZBJpNleHgkz9TKmW3bDA0NY1kWFRUVRULBFzN1ee8AACAASURBVDLbthkZGSGVSpNIJPje954oybqxbdsN326WPOjfSJaKp3n5m+9w4NV27vyNddz+a6vRjNnnRagiwNLNjdQsLp8zgl7KHBySk2nGB2Jk0/PZRw6peJqxAXlgXQ4jO5vN8tprr/O///djpFIz3xbqus7v/d7/w+23b7shgZp8ZLxEhq7jA/SfG8Hw6NQvqSKbsRgbiNG6rh7Tq9NxtI+xgUmWbFyILyQhP62MzfF3O1FVaF3fgG5qZNMWp/Z3MdA5im07hKMBVmxdjFmwActmLM4fH+D88X4OvXEagLd+dBjdo2F6dFZsayIc9eeBoNh4kvPHBxjuGUfVVWoXl7OgpRLTq5dmejH7cJb6rujt72zppt2Pp0AkV4NBMbj4LkdBURwcRwE0hLYwjwcXjx8WLBUwZqqiUF4vrBbNhHANLL9PdGriYxCMQu0yGOsWvRgQcCG62I3yVGKNO46kHT0PmZRc69gwcl4OQZE6cRmoWwG+sIgHJyckv0idgDmqDpVNEKqSMiL1rkaNJnU0fKBeh4hPuHNE1cFTLoLCkz1SX0+B/oyiuno1qgAHdiYvNJyfY96IvKVPx8TtxAiIRoiiyIF24rzoe6gGJcV1c2/vnawctu2s9G9qdOrwnU1CcgRH9wqTRNVddw3tovskAWs0ifqUTUDPHgEdDD/UbsIxAsLyyuGxdsYNt+zWJTVGXmspE5N6aKbrMufqDc2zeC0wpSWSHBFgyV9V4KKiyN+GH7zlOLoPnPnbuOfnRqRFdIXifVKHTExCZSu6/D3eIQCc7pW+LbT8uFoF45qVdJarB2ilpH1mWkJs5/Sb0Kb2jnZWtGFivVK2Nzqlf+TYEgVp7IyADpoXgvWgmrOPh2ZCoFrm+2Q39L0H4UXyeQ6cMMMCkOXuW5opLnTjHVLfvn2iU6N7pS2JIQGsUmMyJhcTE74SMwLCIEqOiiZPzzvSjmCdy3RTpF9TY8KSK2sSkWWU4rUQ7xcR5oHDkBgRNzszKG22MwK6xgdlvBbc6mohfTgsF/XIzlhz3vIoipLXa7noPUVRcHCoXl7L6k+tY+KxCWKDkyWvTU2kOPPmKXoOd1PZUknDhkZqVi4g0hAhUBXE8Bpk01ZpPNMh346sosjflk16MsVE3wTDZ4foPnCervc7Ge0cIR1PX3CPpxoqi7Y0s+zhlRi+0owzRVGorq4mEiljeHiYmppqN6CNzeDgIIFAgMrKKLZt58Ga+QzGkrNUIs2p3WeZHI6DApXNUbZ9bhNt25rxlXlRVYV3nzxA1+FeQpUB7voXW6lqigp4lcww0j3G0VdOcPD5IyTGkgycGmTV9uUYnrmz1R0gPpFk/xunGO4dZ7B7DMOjs+7uNu7/zDoqasN0nx7kub9/B8dxWLSshjNHenj6r3fx+a9+5P9n772j5DruO99P3dA5TPfknhwxwGCQAwGCpEgQlChRoiIVba9kay2v7GN7ndb2e15pz9p+QV6fs/axJT89P8uWZMsSJUtaihIpkaZEkQRJ5Bwn59g9nbvvve+P6u7pnoQBMCBBEt9zcAD0TVV1695b9a3v7/ujss5/zWsIIQi0VhLa08L0xXFSc3GMjEF8cp74VJSxowO4a3xUbamnbm8rlZtDuKu8aHZtYf3wNiFsXjdFjRALkv617S8IhUL8p//0aZqaGlZsQKfTQU9Pd2EgXBrXdj3lkwRJQYa6DFaLmRMlS8uLz7s6lmsX+cBe+7i77trNL/3Sx3C5nMteH6CqqrIQGlYMTbv24GxxmWD5hZ38tuu5x9cD07RkfP6y28xCGdbjORsfn+QLX/iffOtb/0ZdXYgPfeh97Ny5jWAwgMNhZ2hohM997s8YG1vPlW1Z/paWZj772U9TXV214r3xeNx0dLTdNi+V5RCejHHiJ5cZOjfOqWcvs/1QJ77KUgK0+HmqaQ3y7t+8RzLnyxA1a4mlXS20arn9buacq5135f3JqbCkR9ZyMM3bm4BLJzI8//gpfvqvxwFweuz4K90YWZNkLM0n/+yd+CvdHPnhBc691Mev/F+P4PRK0imdzPCTf3oVVVeo76rCY3MWSJgzz/fSd3qMYK2Plp7aEqImFc9w/JnLXD46xMiVKVRN5fAT51A1uSLTuKkaX7kkDWbGIjz1/73CxVcHARnWqmkqd79/M/vf27MQCmcmwEqC4sYSedmyAUZU/q14QNgWzHyNaG412FP0/rPASoOZy4gkFBA2UBxYlrJE4n49/W4BuXfaMhL6m4EALFcZbLi/dNVaKFDXIztrnnSpapMeNfntQkCwYWG7okHzTnnW5VbAhSLPUdmy9OMhFFByXgmqLq8TbKTwDc5ldQGgZY+8tlCgvmdhe3Wn3P8WZsxZFUIAucwvINURrsqcP01uu4VU1Ci6nPhpDknKFLeXzQsVm2X4VCoMwy9KAgpFmt5aBngbZBajkZeWFKNAjkyelModMyuPMTLyfFgypCU1t0COqDbpTRLolBl+St5hi95nQiAsS6p8ghtkOSdOyBTPuhsqtywoDrIJGD8qFSSWIQkbI5XzYDHlxDY6JIkKRZXEQGXPuk5irXwdXFWSUIgMSqKipI8K2Q6aQxIIlT0yBGZJW9wgcqEluCqhZqfM6JXMhY2pdlkWMyv/HeySk/npxf5PyDacPi9JjPx9NTOQzN3X6CgMPJMj8XIEnL9FEhHFpJ5lQnRMEhJ5cqxgrJxLj625FoyGV1C0SAJKh8AGSUJEh2V2sNnLuedQhjZS0Z3r90qO3NAg0AbxMQgPwPRZSW6q+kIfsXmlais2Ks93C1AwVfbWQ90+SRjFJxbSbOffJZYh6yI0ue/CCeSzkC+rosvjIgMwPyD3F+RCNnPj1sXP+xsEUxfHufL0OYxs0fi75D1etJwhBN5aPxvfswV9hXCgxRBCoNk1Oh/ayNzgLCf+9ehCeM4iWKZFYjbO4JEBRk5KBYi70oMr6MZd7iY+G182hbZlWUxfmeLEt45hZAwScwlik1GiE5IYik1GScfTmNlrh5QKRVDVVcPOT+yWKblZeexXVVWJ3+/nC1/4H9xzzwHKysqYnp7mued+iqKoXLp0mZGRUQCqq6vZs2dXIZJivRCfTTBxZQrTMHF4Hdz10R3sfN9WbLmxkGVaODx2FFUBS/ruuIo8AstCfmo6KylvCvDM3zzP6afO4y53c/9n7sbpX8lbbyksC8YHZ9F0hYbOSpKxDM99+wS6XeVdn9zLxNAckdk4H/ntt7HnoQ0ceeYSj//1z7h6epSKWh/iWum6BdTubsbfXM7s5UlGXu1j/Pgg4YEZ0pGEVExdnSLcP8PAcxcpa6mgdmcToT0tBForsJe51j2k7kbxuhE1a4UQgkCgDLtdhgDt3buL/fv3rtpoxZ4OwWAAm00nHJ4vyMry21Y+XlBZWYGua0QiEebnl2d0w+EI0WgUm81GeXn56oOaWwhd1wgGA6iqisfjzvn4lK+4/3Is7fX2QVVV8fm8KIrC3FyYTKY0s5PMeGTmVDfrHz+fyaQLabmLJzxSDTVLJpPF7XYvUd1cD/JE3/HjJ3niiR/hcDj4wz/8HR5++CFcLieKIl3EnU7XsiovRVEoLw+iqirT0zNEo8v3o+WOCwRkv9U0lQMH9tPTs2lNff52Q34FZuDMGNGZOM1bahm9MsVE/yy+CjfWomw+0Zk4sXCycF+9QRcuv2PZus9PxzGyJt5yF5lkllg4gZEx0e0anqAT3V76erMsi+hsnERUZo5w+Ry4fHYpaMidPx5Jkoym8Za7yaQyxMNJTMPC7tJxlznRbMuQmRbEw0kS0ZTsD14HLr8DRXl9X+63Enm1ysC5CZ752hEaN1bz0H/YjcNj49RzV3niSy9SUecv7GdkDTKLVrcsi9xvCyFQDpeNez60le0PdvLNLzzL2NWZJUSGy2fn7Z/cza63b+CfPvcj3GVOPv6/H8Lu0qWM1yMHhOlklhe/e4bTz/dy8Bd20rWnkWQ8zU+/cYKnv/Iqta3lbNjbJFUq2Qms5BWEswuh1yJXT+cx46fASiEcXQhbXe73GGbiFEItQzi7kJ9RAzLTWJkhLCMiVQMIUFwIvQZhC2EJ+2uTvvhGIIRcF14UpiqEWIbwWLrfkv+vkj554ZyrEylipWsVrll0jeIyvl4ETQmEVMw4K6QHh6sq579RBN0tyQAhpD+NMyiPy0/6hJpTFzhh7jIkpnLhHyo4qqVxr79VEhvhfkmGLDYvtcwc0ROhZMFJ9xSKKZUuue93Vs0pOBaFH2kOqfCxeUvvbb6smlOSGkZaTkwjg1Kl4W2QF8krNNKLwvts/oVyGGkgl9VHzRmyFuIlRc7XJyAJr9VUuqpdToJ1Z6E9CgtuyTlJCuV9YbRFhq+WKa+biedCj+LQ+DapNlmnZ7dEfaG75YQ+Np67f7rsB/4WSQTMXZXbdDclY0rLkmVLRSjJGqe7AXfuvmYXlFNCkfsXv0sVTZJBmkOGgqWjsu6WKdtXK5fhQN4G8IYg79eyXBsUE1D1ByShEhuTRBNI4sXmk89BcUpyy5LETd3dUi0WHZblAHl/XK1SfeSuoqCC0hYZywtF1tsRyD1jq4yFNGdOqeZd0oekmiNHaDkCsg/HRiWpmffHUWzyWFfV0qxg+WfBEYDQXXL7/KBUBWXisl1VXZbVWQ6e2pxx8hsLydkE46dHCmFAlmExPxYGwFHmRHfaMNJZknMJhKrQ8dDG61yMkHAFXGz/6C4S4QQXnjwrVS0rwZJZoeIzceIz0vMoP5G3jKXXtkyL4WODjJ0ekfZopinTRC+z72oQiiDYUsGeT+0jtLUeoayugBkYGOTUqdNMTExw5szZnKLGIJVKoes6ly5dkucVsG/fXWzZ0rPuRE0qlmJ+Qj5jwfoy2va1FEiavKJJ1RUUVUhrjZxiPL9gamHh9DvZ8s5NTFyZ4vA/H+XUk2dp29dM54HWkvH0ahACQi3lfPJP3kHnjnoyyQxPff0op1/s423v30o6mZVz+BovTq+d9q11+CvcjPZOr7k/KZqCp9aPp9pH7a4m4pPzTJ4ZYfTIAOMnBomOhsnEUyRn44zNDTB5ZoTLT5yiojtE3Z5mqrc34q31o7lsr6sB8RuCqKmpqaa1tZmTJ09z6tQZ9uzZec1QgHxD1teHqKmp4cKFixw7doK9e3fhcCzveZCHoqh0drZTWVnB0NAIV670smFDR4mZsGmaXLp0hdHRMcrLg3R2tr9uk2VN09iwoQO/30dvbz+9vf1UVFTcVMjItaAoCg0N9fj9PsbGxhkYGKKmprpkn5mZGYaGhtddFWBZMpvXpUtX2Lq1p4R4isViXLhwGcMwaGysx+tdW7jRSjAMg+HhEcLhMJs3d7Nr1/YSz5u82fXU1PSSYxVFpaWliWAwyODgEKdPn6Ojo70kjG0lk92GhjoaGuoZHBzizJlzdHd3XfOFfbuSAqlEhstHhnD5Hex4Rxf//tUjXD4ySMvW2pLwJyNr8soT53jx26dIRFMYGZOHP7OPA49tXcKeG1mT575+lMmBOe7+0BbOPHeVS68OkoikKKvx8vBn9tG5Z2E11jRM+k+Pcfi7Zxg6P4FpmNRvrOaeD2+jZWstiqpgZk2O/egirz55jv3v7+Hyq0P0nx4lFc/gr/Kw55FN7Hy4C7t7YWXIMi1GLk5y5mdX6T89RjZtUNtezoHHttGxqwFVf/OmTDdNiyvHh0nG0ux/tJvmzTUIReBw2zj240ukk5lrn2QxBNgcGi6fHd2mLZkT5NvS6bXj9jvQdBXdpuIpcy4xio7OJjj+zGVqmoNs3NuEy2fH5XOw+Z4Wjv3kEhdfHZL3SFMQwo6FKZUyem5yaMblH0ww58lPGi0zLlUzugP59bYgM4GZvAhYCDUgszZZGazsLFbyElhphL1t+ewud/DmhDMIrQ8vTNCK/SxAhlM03Csn00IpNRIuVqv4m+SkzkgjJ+Uil4bctqBWaLhXXkdftDCh2qRyo3LL2sut2ReRXUKmGvY35ybwiyfKuQm3zQt1d4GxXR6jOihMZHWXnMCv1XQ6Tw4V/JFUqNgoyQ2hLq1ncVkDHTLcJJ+JJ490FEZfkooNb71sk+J06CDrYaRlyM/Yq5JsiI6CPYAl1ikMq5iI84TkZN3IKaQQRV4vAoK5uijagv8L5EL/eiDQufbr5sPKFgoir+0MSpWVlUtLnSek8gqrXNrqFUmaQrUEFookMRyBojrlrpWvgyhdpbYsJKlZvUMqbvLHCCV3/VxYaHCDfBZy5yiMnRQ918d75DU0Ry40bJHXh1DlPQ9uyPVj2TeWjMHyYYn2MijfsChdd3E9liELC8SlQyqQfA3LtIO64D+Vb9dVsF4ZMHMnW1Le60Xt9noOtr4baddjMnS4j6vPnKf97Zuo3lyH5tAwMwZTFye49KMzlHdUodmub6qZJwx8dX7u+vTdKIrg/A/Pkppfe+jbtUgXM2uuSTGzYhkVQbClnL2f3k/bfR2oyy3iLUJPz2b+5m/+J4ax+nWFAI/Hk4uMWF9k0wapHOnlLnfhr/bmrpl/14Kqa3JMnDFIx0oJsvwc2Ol3sOlgJ2eeOk9kfJ7ew/207G7EtkLo12IoikJlnZ/Wnlo8fgeWz0HHthBHn71EOpXFNKXfoJxXC5xeOw6XjXgktSbLs+J7YSmgOXV8jUG89QEaDnQQHQszcWKI0SP9TJ4ZITY5j5HMMD8yR3QszPBLV/GGyqjZ2UhodwuVm2pxBF2ouvaaGxDf9kQNQG1tDYcOPcCpU2f5l395nO7ujezevRObzZYbI8gU27OzYVRVobKyonBsdXUVDzxwH+fPXygcu2+fzPyU73DZbJZ4PIHL5cr9Dk1Njdx//7189avf4PHHv0t390YaGupy/i4Gg4PDfPvb32NuLsyDD97/uhq5StPR7WzfvpXnn3+Bf/zHf6aysiJn5Cs/JqZpkkqlmZmZIRgMrNkvZSUIIdi0qYv29jaOHz/B97//JO3trQQCUvqXTCb52c9e4Ny589flI7g2WMzNhXnyyafYt28PoVAIRRFkMhleeukVDh9+BZ/Py4ED+7DZFtKwl5xhhUIt91HMp+NOJBJEozFM0yww4cPDIzz++HeZmZnF6VzsmQMtLc3s37+Xxx//Ll/5yldpbm6gp6cbXZd91zQtstkMiUQSr9dTIGOam5u4//57+fKX/4Gvfe0bdHa2sXlzd8G/KH/c7OxcTtEVLJT3dkN4IsrV48PUtlfQta+ZU89e5sqRYfa9P4m/KPxJVRW2HuygfkMlFw4P8PTfv0w8klw+xMOyiM7EuXJ0iMR8Et2uselAizR9jiRLyBSAeCTFK98/S9uOOvZ/oIfp4QjHnrrA3Ng8H/mvD1HTGpRxs5EkV44MMT8do7atgt3v2kQimuLYUxd54m9+jr/Kw6Z7WgrnTcUzvPLEWVq313PXezcTmYxy7KmLfPcvf8rHPvcQDRurl6iG3iwwDZO58SgOtw1/lbew4uL2OSir9jA5OHfd51xsAHy9+xQToLFwgqmhOUavTPF3v/s9qYDDIhXPEAsniM4ligb7LkAFM0Z+hdoyoiB0EDqWEUNYWfl/Mw5YCMWNDEOJYab6wDJRnBtBq8gN4k1Edg4zcQYrPSQNgLXKdVuZv4PbF3KioS5V0eTue2GCqpeGf4pF+wpycyvVvpAxatH+FqLkPGLxNTTXDY30St5Zi6+/RJGbeyZVR4khcmFyv0xdr6MgcvK7+NwrPUPFpraFspmSdAkPyEly5ZalioiSaypSFRKfLFKtrONCXO7ekifjlsmkJATSYNhWWhdggQzQ1h5qsOL1hQrLKIILu+YLs6bTilXrtNz5Fo7RWC6dtezjFO6rkUgTuTxENprAVRfE3ZD31nEQG5wmPjqC5rLj31CLYtdL+8miNjMzBtGrE6Rm5rGXe/G2VSPUfFiWkuvP19kuhbblutphNWSjSWKD03hbq1Hs2g2PJyyQpuyWUXhGVg0RtywZgqbIkFMhBJpDx+OQdcrE0kycG6V6Sz1tD24s8WfxVPuYHwsz9HIfTfe0Y1/Fk3A55MsVaAxw168ewBlwcea7J4lORG9IobOeUHSF6q4a9vzyflrvbUd36mug3KSvaVdX12tQwlWQU7kDqJpaEt4jIdAdGqouPQMTkZzCnUXPLFDeFMRb6SEyPs/YpUky8cyaiBoBuMscpBIZJgbncHnsZDMGI1enmZ+N039unPH+GbIZg0wmC1hYhinJmxsQIJT0cQVsXjtBbxWB1gqaD3YRGZxl7PgAo6/2M3NpgsR0lHQ0xfTFMWavTtL743ME2iqp29tCzY4myprLsXnsJWrfWznGf0MQNU6ngw9+8L2cOHGKn/zkOf7gD/6EQ4ceYMOGdnTdRjgcpre3j0uXrvCud72Dj3/8MWy5j5vb7eaxx97P0aPHefHFl/mDP/gTHnzwfrq7u3A6nUQi81y92sv8fJTPfOaX6e7eCIDf7+MTn/gIp06d4Yc/fJp0Os3DDx+iurqK8fFJfvSjH/P008+wcWMXv/ALHy0QFK8XQqFafuVXfonh4WG+9a3vMDIyyr337icUqsUwDCYmprh48RKzs3P83u/9Jtu3b73pjlVfH+KDH3yUixcv8dWv/gupVJJ77rkbXdc4efIMTzzxQ3TdtmxY0M0gT5689NKrfP7zf86hQw8QDAa4dOkq3/jGtxgZGeXhhx/i7rvvKrl2PB5ncnKKdDpDOp2mt7cfwzBIJBJcuiRjn3Vdw263U1VVid1uR1Wluqq5uZHe3j6+9KW/5/3vfw9er4f+/iF+8IMfcuTIcQKBwLKGsBUV5fziL36Uc+cu8MILh/nP//mPOHjwPjo62tB1ndnZOS5fvoKmaXz2s/+RhgYZ9+z1evj4xx/jzJlzHD78Cr/7u3/MwYNvo729FVVVmZmZ5erVXq5e7edjH/sQjz76rkLa77UiH9pV7OUkhFi3dND5sKeh8xPMjc2z993dVDUFaOqp5dhTF5nsn8Vf4V4YKwsIhnwEan0k4xn0/CrMCt9ky4KpoTk23NXEw7+2n7IqST6ahommq4tVybRsDfGuXz+Ay+8gk8zgDTr50f9zmHM/76WqceH5zaYNykN+Hv3tewnUeDEMi4qGMv71v/+YK0eH6drXtPCxEFDXWcUjv3433go32bRBMOTn3/7Hc5x69jK17RVvwLTRa4f8gC8abwqBohR91vP/sEoX9CzLIpsxUPVbo0S0LBCKQsuWENsOthfeBVauvHWdlQsZ6RQ7KHYsM4HI+xAY86B6pdrGiICVkgSMmZCEjeIALJki24ggbCHQgkUrrQqoPoQWwEoNYmVnEVq59Lu4JTV+fbHS++RWmSLe7liLcea6nGcdrnEz11/LfjddDrGWadAq17EsSbiYmVzqdA+wTJ8seD9ZUkUhKChKbgmuUa8Vm22N7XGz13/Nznmtdsj9LbPWmCQnI4w9ewb/xhAtH9qHyGX8y0STzJzoJzY4zabfeAeO6gXT0cX32rIsMC1SczHGfnoe1abS+asPorns69MuReewLAszncXMGLnzc11kfXxklr5vvsSGzxzCUeW78TJZJlx5FWuyH9HzAPiuEXo1N4p1+VVEdSs0bAKxoBqxLAszaxAbj+CvD0hPkyIIRUHVNaLjEczMjSlXJOEN/lAZuz+5j7KGACe+eYzJC+OrZmC6ZRAyK1XzvhZ2fGw3oW31BaPka3WY2+X7p2hqwRYgm8rIdvQukPACcHjt6A6N+akY4bEIlmlhKUsXHHW7htPnlFEOU1GMZfyAloNQBC0bazANi3/6s6dp31ZHMpbi9Ev9uDx2vvO3P2duch4ja9J3dpyWTTUMXZ4iPBUjUOW5qbYs7r9CVXAEXDjKXFRsrKH94R5mr0wyfmKQsWMDRPpnSMzGSExFSUxFGT8+iKfGT+XmEHV3tVLVU4+nxodqu7Uqm9ecqBECpJHw9X3829pa+eM//j0qKsp5+uln+fKX/6FkP0VRCAYDPProIyUrSgDd3V381//6h3zxi1/mued+zle+8rWSgaMQgg0bOshms9IzUZGT1e3bt/Anf/Jf+Ou//hLPP/8Czz33fGHlSFEUdu/eyWc/+x/Zs2dnwa8kX5alHjDL/SZKwqXy181tLbSXsijuMd+G8jf5u65rHDp0PwB/93d/z5EjR3nppZdLrqdpKhs3Lg2hkW2xcohGvpyyHAu/2+12PvCBR5mamuZrX/tXvvKVr/P1r38TXddxu10cOvQAlZUV/NVffXHdO29TUyPve9+7efLJp3j22Z+SyWTJZDKoqsrBg/fzW7/1WUKh2sL+pmny8stH+Iu/+CtmZmaIxxPMzs4Ri8Xp7e3nd37nj/H5vLhcTurqQvzRH/0uW7ZsBmDTpi4+9alf5G//9st885vf4fvf/wGaJldqamur+bVf+xWOHDnGk08+XdI++Xbbt28vn//8H/HFL8r78sUv/r+L7rvcJy+HXOi3G0v67d/+7ZdL2kBRFKqrK5dkBFsLpIeQwbFjx7l48WLBR8jhcLJv317q6uqu63wrIZ3McvHwAKqm0tRTi82p0bItxMvfP8OVo0M0b6kt+L4s1GHtChS7y8bWBzsoD/mKmPalxIjdZaN9dwPuMieKKlA9dtp2NuD8l+MMnRsnlVhYCbA5dTbubyZQ60PVFFQdqpuDuHwOorNxshkTPfdx1u0a7bvq8Va45b6aQsu2EP5KN4PnJ0hG03iC6y9fvR2gqAJ/pYdkLE14Mkb9BnnfktEUkalYLhOfhKqrZFJZmSELwJIeQ/PTMeyOazv4L4tcnzENmbEBShVxbr+DQLUHl9/B7oc34ilbuA/yHS6KCDcVoXiwjFkZ1iQ0Sdro5SAckJ0GMwXCJkOfhF3+ng+LsjJYxjwkr5QO2CxLkjyY8rzrvTJ/myAfDnz69BnOnDlTyEJns9nYvXs3zc1Nt81A9Q7eolBtcvCUTUA6DI4yqXoqaknHAQAAIABJREFUgSW3z13NmSzbpJ/IeoU93QGwgqI5b0e03O8sbNM8Dqr2dRLtn8QyzAUXI1XB3xXCyhr0Da3Nx0Kxa5TvaCE1PU/43HDhWoVjF1172XIt3r7cMZZF5PIY8ZFZau7pQrHphYndqteRMVxYhomRzi4NXbpeWCbW9BAMnoHOu669fzoB/SewsmlEqHOJr4+iq7irfQy/0kfN1noCzeUyZMYwCQ/NMvjSVVwVHpSbWIzJh0E5y5x0v7uHqq4aznzvJFf+/RLzY5E1kwM3C82hEWwuZ+M7u+l6uBtfyH9NT5rbEbpDw+l3wtAc8XCS6EwMT0WR2lGAp9yN3W1nbiTC+KVJUrH0skbBlmlhZGX7Z/N+g2tEfWclj3xqL0/+0ys8/91TaLrKpr1NPPDYdoYuTzI5NIfTY+fwj85z6fgws+PS77RjW9262HqUhkXKvuyq9OCq8FCzrYENj25j6vwoo0f6GT7cy9yVSbKJDHO9U4QHZhj46SUCbZU03N1O470d+JvKUe1aiW/qeuE1JWqEEDQ3N/LhD3+A8vJgidfHtY5TVYXNm7v5/Of/mA984FGOHDnOyMgo6XQan89Lc3MTW7Z0LyEihBBomsbu3Ttpbm7k+PFTnDhxktHRcdLpDB6Pm6amBnbu3EZnZ3thoi2EQNd17rlnPy0tzRw+/AonT54hEong83nZvHkTe/fupqGhvmSiXFtbw4c//AE6OtoKXjgul4tHHnkHmUyGYFCGqKiqyt1378XtdtHa2oLdbmP//r04HA6amxsLHbGzs52Pf/wxduzYVlBMlJeX89hj7yMUCuF2L4TbOJ1OHn74ED093bz66lFOnz7LzMwsQggqKsrp7Gxny5bNtLW1FMrrcDg4ePBt1NWF6OrqXLaDVVVV8sEPvhchIBgMFNrHsiyqqqr4jd/4DPv27eGll15hcnIKv9/Hrl07uOuu3UxMTDI7O8e2bVuWTTF9oxBC8MEPvpe3v/0gzz//IoODw9hsNjZv3siBA/tpampAVdUFSTYi19bNOQInn2pcbluotqCszFeSatvtdvOLv/gxNm3q4oUXDjM2No7NZqOlpYl9+/ayYUMHjY0NBIMBQqHaJW3ocNg5ePBtbNy4gaNHT3Dq1BkmJ6cwDAO/30dLSzN79uwkFKopOU7TNHbt2s6f//nnOX78JMeOnWR0dKxwXGtrM1u2bKarq/OG2jYSifClL/0d3/ve/yoQNVVVVfzlX36B2tram7pf+Rf23Ng8vSdGsCyLC4f7Gbk4yexYhEyOwNn3/h58FTcqiZdeJb6g+5ofTFVT8AZdhf0sy8Lld+Dw2IjOJsimjQJRo+kKZTXeAkFqWVaOsFEwjVJZiKIqeMvdJfs6PdILJTaXIJ3KAG9SokZRaNsW4mff1Dn8v87iq3Dj9Ng4+0IfQ5emCNZ4C/tVNQWIRZKcfO4KDrcNI2vy8hNnmRqOUFG/QNQYGWk6nIymyWYMmT0qmibpTqPpaok6yWbX8AZdjFyZou/0GDUtwUJKb92u4g242Hawgxe+c4oXvnOK7gMt2Bw68UiSyHSMlp7aor6nguqB7GSOqBFgZUDxIBQnFmCZUYRiBzOBUH1S0m6ZMgMPFhgRLHNRKl2Q2xQHCG3lycibALFYnH/8x6/y1a9+rUDUlJX5+fM//1MaGxtuW8Pz2wLFA9w32MD/DQGhSENae5k0dx19VXrWOIIL4TZGWmbomh+S6aItU3riuKt50z60ryPSczHiwzN422qID8+QDscJdNcTH51DqAr2oIf5q+OkpubRPA58HbXYyuR4V9GUEgVH/tsrVAWhq2t6hgqLrqqCsozqOzOfIHJpjEw4jq3Mja+jBs3jAMsiOTXP/JVxsrEUuseBvyuE5nUSH5wmNjiNkc7iqPDi66hBqAqRS6OM/Pg0qal5zHQWZ5Wfsu56VLtOYiLM/NUJzHQWd30Qd1Mliq6SnosTuTCCkcpgJDNY65aUI2esvRZodnLx5EU+PUWbHTrtD27k5S8+x0//jx/hbwhg89jJxNOEB2dRVEH3+7djW2PGp5WQH9updo2a7lrKGgK039/JxafPM/ByH5HRMNlkthDSs14QikB36pQ1Bmm5u5XOQxup6KgshHi90UgaAKfXQVmtj5GzY8xPRpkdnKO6Qyqr8vXxlLvx13gZuzhB/7Ehxi9P0rS9vnSNyYLw+DyR8Xksy0J36GsOSxJCYLNr7H14I5076glPx9BsKuXVPrwBJxt2NmAaJqlEBrtT5+izl/AFXRx4tIeGzqp1fx0XE7PZVIb4ZJTp86OMnxhi4tQwsfGIHPsjCWEEpMIJxo4NMHV+jP7nLtDxyFZaDnbhLPesu93Ba07UbN++lc2bN+WIkLU/vFKdIENJ3va2e7jnnv25fPMLRE5+Yp7fv/hYVVWoqanmoYcqOXjwvpJjFUVZNjV1nuRpbm6koaGO973v3QW2TFXVwkS2+LiOjjb+9E//BEVRCoRRWZmf3/u935R+ezmPEV3X+ehHH+PDH/4Auq6jKAof+ciHeOyx96PrC3G1+/btZffunaiqWiBqmpoa+G//7X9DCKVwvvz+uq7T0tJEY2M9jz76rhIJenGZ8/B6Pfzqr34KwzBXVGa0tbXwuc/9IUAhpGzhmhaBQBkHD76N++47UNQ+WsEvSLaHet2hOavBMAxcLicbN25gx45tOaJB5Nqp9L7k+87Ondvp6dnMtT5SeZIu/2/LsvB6Pdx33wHuvnsf+bTgsk6y37z97Qc5ePC+ZdVKlmWhaRqNjQ3U1dXxzne+Hctavu8KSlebpGqmikOHHuCBBxb6bV59tVKfXwuGhoY5fvwEk5OThd90XVuSwetGYZkWwxcnmOibQVEVXnj8pGwPU4ZGDF+aZOzqNL7ypdmf1gpFWT5990rlWfL/nJt9yaWFkCbHayzOkvPmQj+EItYUt/xGRH6Vq6m7mvs+vI3nv32Sf/ijH+D02nH57ASqPIWBtKIKuvY2svGuJp5//CQnnrmMzanhDbho6anB5tCRiWEsrp4a5YXvnCY8GaX31Cjx+RRf/+9P4yt3s3FfE3vetQndLp9vp8fG9kMdDF+a5J//9Me4fA78VR7e/1v3Ut0cwObUuPt9PcTnU7z0/bO8/MQ5hCKfR3+Fh4r6siKiRuQIGQvLSso0qkIgFBcoThC6DIVS3NJ0M+9PQ341T0HYGhF6zeKmyjcYiBUMKN8kmJyc4MiRI0xOThbeYTKjxSrZOu5gISORacgV69zr5I04Cbit4SiH6u0yTXh8QhI2ml0SNZYlTWPzxq+aQ5rOVm8H3X1dfiJ3sDakZmKM/uQ0Nr+LsX8/w/yVCRyVPiZ+fgFnbRlGIs3cuWEcFT6peDk/QtP796C5l08ksrAod/PIxlIMPXGM2MAUjkofyamrzF8Zp/5d20nPxen75ouYWRNHhRehKThDARS7zuyZQZLjYSzTYuy5szS8azuBzY1koinSczGMZBojns4RLxbxsTn6v/0ySo5gmnjxIvUPb8PXXsvQE0eJ9k3iqgsSH54hM7+CX9+1cK02WWZ74RfTkASNsTTMSAgBCtRub2Dfbx6k998vMnN5ksRsHM2uEdrZSMt9HdT01MnJ7TogP+5w+B007m2mpruWmd5pho4NMvhKP7P9M0QnomSSGam2sqw1c1KQGwsqOR+eSg/Blgqa9jZTv6uRQFNQEk5Fi/lvRDh8DqraK7jw3GUScwmGTo/SfncLumNh7mJz2ajfUsflF/uYGZjlxa++is1lo7KlHFWT0SOR8XmOffcUc6MRhCIoC/muyzRaCIFuU6lqKKOqodQ6RFME6Ao2h8ZDn9jFvndukouiARfaOoXKF78rzKxJKpxg9sokIy/3Mnq0n3DfNKlIsmA4rdk1PCE/FRtlEpTJMyNEhubIJtJMnBphfmiOcN8Umz9xF95Q2bqSNa85UbMcWXA9xwM3dI4bPTZ/nKZp1yQaVqvfclmqJMmir/j/la4rPVqWN5G7nvIuXHdlwiwfknKt661U75u532uBEGLV8hfvp6oqTuf1l2UtfWe19i5+WDVNXdmzJxcfb6UzGOEYVnqBMBE2Hb3cD/rNSy3zYQpXrlyhv3/gps61GtLJLBdfHsDm0nnk1w9Q21YhJ+SWxaVXBnnmK6/Se3yE1m11BaXEaibPN1PvTNpgdmweyzSlSaAlU4HHw0l8291o9ht7FRpZg9mxCKZhFgijWDjJ/EyCps01hbSHb1bYXTbu+8g2mrfUMt47g82hUdtaztP/+Crj/bOF/Srq/Hzo9++n79Qo8zNx3GVOGjdWMz8Tl6smLhmW4Clz0txTQzZlsHFfM9K0V5KZ5XV+FLWIfNUUtj3QQbDWx+jlaYysgb/Sg7d8QWUYrPXy7l/bz/aDHUz0z5BJGbh8dmpby6luKlUHLhAyOUNhYVv4TXVhGTFQctmfVOlxgVCkvw1IEkbzc82002/QAd5qsCyLgYFBLl++8robPb4hkZqHidNS9eGpBt1VEpZzhyi4OQghpFltoFOm+J4fgNgEZKKSoFEUSc7oHpmxyFMrU6fnM1zdaft1h+51gAWJiQjZWArNZSM+NE16Loajys/k4cuU72jB31VHtG+SkadOUn2gC0/LrU9pHR+eYfb0IK0f2Y+3rZrwxVH6Hz9McFsT81cnSIfjdHzyfhyVXrlwZpPZ/Cr3dpCJJjHiKanIuTxGcFszwa1NRPsmyUTi1L1jK6rTBhbMHO8jNROl4V07UB0aQz84ztQrV1AdNsLnR2h8dBdlm+qZfPky/d95+ZrlXowFpYC5YAyc/800wDRW4DEsyKSwxq9AJgV214rPgGpTqd1aR2VXNUYqi5ExUDQVzaGh2rTCuGi9vnuF8yhg9zmo3VJH1cYaut+zhfDQHDO9U8z0TTM3MEt4JEwynMBIZzEyphz/mQUmXCqhNQXNpmHz2PHV+gg2lRNoKaeirZKyxgB2r70kO+kb/fut2VQat9XjLHMSnYrR+3I/uz6wlUD9Almi2TXa9jZx/HunmOqb4cxT55kbDtO0ox5PhYd0PM3w6VF6Xxkgk8hgc9to3FqHzX19yqlrtaVlWdjsGuW1pb5MN3oPSsYmlkUmkSE2FmHs2ADDL11l8swI8aloLsyQgodNoK2S+rtaqd3dTFlLBUIIwgPTjBzupe/ZC8xcHCcxE+PC906g2jW2fvJu7P71U9K/IcyE7+AO3gqQJE2W6M9PEj18BrK5VQwhsNVXEfjQgyiu1dPSrxWpVIpjx44TjUbX5XzLQWZ7GiHUUcnWgx34K6XZrwV4gy6O/vB8SfhTfvXDNK2cQsrCNC0p+VXUmzLrSsfTnPt5LxvuasRX6SEVS3P2+V7SyQzNPbXYHPoNTTAzKYPzL/az+b42giEfmVSW8y/0EZtL0NRTi+M6P1yLcTvPefMEh8NtY8OuBjp31QOCTCor1TTF0RyKoDzkI1jrozjcME+W5FepalqCVDcHll0FE0JIbqRIQWZzaLRvr6NtWyi/V0n4qmVZuHx2OnfW07GzruAkXLxPAYoD6UETBctEKM6cCkbJ+deMghEGVKm0QSBDpnwgNKzsDMJM5tQ2bx1YlkUmk+H48ROEw9ef6esOkGTBbC+Mn5Lpkv2N4G+Q/9bsMrPTLYh9fyuhQNZ4asFdmUtJXTRxFUKSrYpeSJ2cP+4O1h+614nudxI+N4zQNTzNlUR7JzGzBoqmkBibY+ZEf+E3Z40fob429yITTWIZJs6aMlSnTSpnFIXUbIzU9DyOCh/2oAfFvrAQk5qOMvLUCdLhBIpNJT4yi+6TkzWhKghVyL81FaEqWBmDxNgcieEZxp49A6rATGexBzxko8lcnctQXTYclT40p+3G9LmJebh6BDI5pejUIKSTWJdfRoxeXP4Y08SKzcHIBfktrGxaNiPXAqRSOpvKkk1mUO16CblxK5B/Li0sVJuKK+jCFXRRs7kWI50lk8ySTWXJxNMkwwlS0RTZVBYza2CZMnxOtanYXDYcfid2rx3NrqM7dTSbtqSvvRneA3kVVGhTNaGuaoZOjeLwOsgks6X7YFG7qZpND27gpa8fIR1P03d0kMFTI6iaimWa0pPGtBCqoG5TDe13t6x74oz1avMS9UzGIBVOMHVhjJGX+xh9pY/w4AyZaEqSeAI0u4672kv1tgbq97VRtaUeV4UH1aYVxqqV3SGC7VXU393GuW8e4cqTp0lHU1x96ix1e1sJ7W0BZX3qcIeouYM7uI1gxuLET17Cs7cbe0uosIoh7DYUx/qpM6LRKEePHiOdXv+whHy2p8Gz48yOzrP9UCduv3Nhkm1ZBGp9tGwNcfb5XsZ7Z/CWu4nOxrl6dJj4fJK+k6Mko2l6jw/z0r+dxuGxE+qopKY1WIiTFaxxoVOA0+dgZjTCt//vf6eqKcDsWISLhwfYsLeJrv3NKKrAyFoL5135VCVwuG3Ewgn+7S+eo7o1yPx0nAsv9dO8pZae+9tQl6Q+vD7c7mODwkdIUAjzWq7IC+TKoj2W2fl6PmzXCvtbrnwrn0xHKC6s7Cxggl4hFTMooLohbWAZYamgEUUhoGoQtCBWdhor1YuwNch030LIiaCZBCsNaplU51jFNpK5sJfi+H/LBEwsa6WeWLRKWjhT/phCqVZtl/VGIpHg6NGjJBLJ1+R6bzo4/ND6AIQH5Z/xUzB5VqprypoluWD3SqIhhzfDxOG1Rv77YwkNVlEc31Ew3XoouoqjwsfU0auUbarHWeVn9NkzOKv8OGsDOKv9VO3rpGxzQ4Gkt5dL3zPLtAqTKsyFLHOYFlbOR06GNls5bn7pvcwfkz+XHLdI5YnutiNUheT0PLrPSXouhmUY2PwubH4X872TZOYTKLoqz68IIhdHmDs3TMuH92Pzu8hEEiXfPaEqhcxPSs5Hx1Hhxd1UQcN7dqJ7nWBZqE4byal5FFWRpFClNxc2lbmx0KdMCmv0EkwPQSoO2bT8dlw8jHWtPq7p0NAN9RuXGAnnYWZNpi6Mc+mHZ5g4O0omkUFzaFR0VtPx9k1Ubw7J+t4iLLm3ivTO0YrHy5YkdJY0YH5csEIzvFnfsd5KD3d9Yhfx2QTNuxoI1C3NWuz0Otjz2HYiE/Oce+YSqVgKI21gpBfMm1WbSk1nFQc+tZeqtgrg9mmzYnLGMi2yiQyRwRnGTwwy9MJVpi+MEZ+OYmaMBfVMmYNAWxWhvc3U7W2lrLkCm9dRQtoVCELLQrVrlHfWsPWTd5MKJ+j9yXniU1HGjg1Qs6MR9QaV+otxh6iBRQPn5XG7dL63OqT3jwwzelPeE9NCsduwt4SwNdVQ+IKsU1xs3j+lr6+f3t7egonwesPImsTCCZq6q+nc07iEabc5dXrub2dqMExkKoZlWsyORvjpvxwjHk5iZE2qWoLMjs3zs2+cQLer7HtfD5WNZYUsUeV1fuo3VmFfJbxICEGgxsfOh7vY/lAn51/sp+/kCJYFex/dzN5HuwnkTG+FkFmMGrtrcPocFH+9bS4b9V1VlDf4c2Zict9thzrZ+XAXV44Oc/XYEEbGZNuhTu5672YqGxZCa95qUFSZAeuNUnO5hiQkIZMZARSE4iXPCgrFJbcbMYQtR7jkoTgQ9lYsK4uVHpbpuhWHPNbKItN66yiuHhB67ltjQnY2p97JghmXZI5lYKX7cyFXGkLxyJTf+ZY0Y5JIsjJgpXNpww2szLi8Dpo0PNbKS8ikW43h4REuXLhUMBG+g7VD+i6oOaVHFVRugviUJGwiQzD4Iugu8NVDWRO4ykFzYuX75lvw/XJTEG9W57A3DuTKvsBZU0ZqYh7Xg0GcVT4ykQT+DSHc9UHKd7Uxc6Kf9FwMhED3Oam+ewPpuRiRC6NE+6cQAqZeuYyvM4TudRC5OMrs6UGSU/NMH7lKprMWX3sNqMtnNc1EEoTPDxO5OEJibI6pl6/g66jBGQpQ1hVi+AfHcIaCJEZm8HWGcIUCqA6dmVOD9H3rMM7aMoSA4I5WNI8DIQSzpwek+mZqHntQqoiFquCqCTBzrI/hJ4/jbggS2NJEcFszkcvjjD13Fnu5FytrEOhpxFUXxNNSxdAPjxO+MEpscAqh3OD31BNA7HkvRCZlxqerRyAyBTXt4FhB/SkE6E5EsA5CneAJLtklr4CevjjOy1/6Ken5FMH2Shw+J6n5JFMXJ5jtnWLPZ+6lZmv9uqkLVkR+Hpf3/BJyoUMALPILLAkJW8gbdkPlK3iMwcL1bvN3sqqrdL2tXeY5WGYxMe8FVNES5NBv3kd1ewUXnrtCZGIeI2Oi6gpOv5PGbXVsfaSbhi2hW66guhGYWZPEVJTpi+MMvXiF8WODhAdmyCbSBaJXtWm4q31Uba6j4UAblZsXUm6vNu8qVnR5anw03tfJ0ItXycRShPunMbPGHaJmvVB4yIxMzjBrGcpVs2MpS82G7+C1hRAyjfrv//5v43A4KCtbygK/0SGcdhSvi+iLJ3HOx1Cc0htIcdrRa8uxlkn9fr0wTZNz584zOjq6HkVeFppNZe97utnxji6cXntJyApIM+Tue1pp216HzamjqIK6zir+w//5yIohSHaXrUD4KJrCvR/dzv4PbJHnXwGqprD7kY3seMcG7C4bbTvqSSeyIMDm0ApGtkIIFBW2PdTJpntacHhsJd/aqqYyPvb5t6PqKja7fIFveaCdTQdasLt12nc1kE5k5GqcQ8fm1OUq2lvwnaHqCjsf6iQ2l8C1TErH2xJCgKUgVB9WPuRJXfC6QXGC6kX60/jImwLL8CpAC6I4u7EyY5KoMWJyX6HJzFH5NN95WEZu36mFwWKO/LEyE5D3v9EqEJof+am2sIwwVqpPkjtYgClJISMi04MLgSUcKIpbpiO+xSj2uxoY6L/l13uzYmHQp4LNI//46mRmovAATF+GsWMwcQa8tRBohUAz2DwFU/o7uIM3FITA21pFw3t24u+sRXXoNL5nJ676cjS3ndCDPbjrgyRG5xCagqexAsWmYcxESYfjlG2qAyAdTmAk0qhOG6m5OJrLRs3bNmGZFpm5OJjWirZhRipDei6Oqy6Is6aMbDxFNprEVV9O/SM7mDszRGomSsWedsq669E8DlSXnbaPHyB8fphsPI2tzIXN58RV46fh0V0kRmex+d34N0glSX5hJ7ClEQQkp+YRqvzdXV9Oy4f3ET4/QjaewlbhxVHpQ/c6aHzPLmZO9WOmstTevxkjmUbzXt/3VIb7qeCrBF8ForoNK52Aq0cRPQ9AReOK9wYhZLiTsjRpSh7ZVIYrz15AKIIDv3uIslx6bsswCQ/O8sqXn+fKMxeo2FCNfpOZn1ZFnqRJhmH6igzz8oUg0JhTxS6DVBSmLsm/gy1QVkdhZl60eH9N4sWyYG5AfscDTStf7zZBwXNzJa/M4v0UqGgOcs8v38W2R3sIj0RIJ9LoDh1flRdvpRuby7buPkTrAgvGjg1w6p9eYursKMm5uFTPAEIV2P1OyloqqNvbQmhPC8H2Kmxee8H4eq11EUKAquBrCKLaNdLRJOloarkkaTeMtzRRY+XNtWYHYfwCxOdY0rqqDq37cg/xHbzeaG1t4dOf/qT8hqwDaXHbIWtgxhKkBydI9Y0VPvK2ukrK3vc2FOfNe9QkEglOnDhBNBpbhwIvRd4bxO62YXcv/LZ4u2ZT8QQXJsOqrpQYwa52fmDF8y9GPu12/t/F/y8+Nu95YnMsNe9WVAV3mbPkN92hoef2tanKsse9FaGoCpvvaZWeGmvMyHXbQCtHce8GRE4Vk4Owozi7AQOEHZZ44QCqD6G6EVajDHnCQi4javIPSk65g1TLONoQVtPq5REaC59pgdAqEW4/SxcUSg6SxNJrhHQ6zYkTJwmHI6/ZNd+UKCaozYw0GI4MyUlAYhZ0N7gqwEjB0GEI90P9XeCquGmz9Tu4g9cDtqCH0IM9kPtOVN+7sTAp1tx2yne0LvIQAndDBe768tIT5bbV3NO16He5baVnw1Hpk9df5ly2MjdV+zuLBBe5cYIicNUHcdUFlmwr394C25rzs/uFMuTqU7m3fckxrrogrtDSc9krvdTe313wVcurRK73OV8I1QA0HeGvwtLtoDvAdu3vxGpEhZE2mLk8SWhbA+UdVahFyulgWwX1u5ro+9llsqnsLSVqLJA+X2NnID4NZY1y7raaBkmzSXXi9FWwucAfyklrLRkmlQiD7sDSHNdQMpkQHpZzybKG256ouR7kx+q6QydYX0awOERKlO53u8GyLGYujjP84hUZriVkendXpZeqnjrq97VRva0Bd7UXza7fdH1UXc2Nd2Wii/WUbb6liRoA5ifg/I8hHQdXQBrJlTTw7dcB36oQORNQZYVY2TcDFLeTwKP3YcSTmPGkJAlcDhS3A8W+Ph+6ubk5jh8/QTa7NOXieuFaL7r1eLGv5Rw3OqhZy++348fpdkD+OX2jvTvlUFgtMQMuGeQuIT+Wko+gSrXNMlXPt4nIn0841txEhfMLnZKwq2sc81ogGo1y5MjRW+J39ZZAQbJvQjYBsSmY65MkTToGDh9UdcuwJ2dAppCevQqjOYVN4345brnNUKqMlH4hhbCEJcJlOcAtrOQXbypsvw2wJEx+LfVCTt4W1+t2qdP1YjmrgHxWoRV8QAoKweXaoNi0dXGbLPcdWe3bch1mw4X2X+2YIj+KAiwz96e4QPn6sTqZstzvliW9YkTu3KbBIjlHbvK/oPa4kedBhrMICISgqgV0e+H3m0FhoWKZxQPLtG75o1uIisjk3p3BZqjcIIkaIXIkjrHQbiK3YKLawCe9v/JkYMm5Rk9BeQt4a7CEuvJ9tYr+YRqyjUX+nuU3GQuEW/73krCr3PFCXfGY1+s9WFLnN9gry8rdc5vPQVlzBaHdzdTtayXYVond7yxJG3+zz4GRln1M0RQcZa51XaR8ixM1FswNS3OtjYegvKn0QclDvf0GQXfwJoUiXxwg9AgmAAAgAElEQVTxoxdIj0wiBNiaavHs31JYdboZWJZFb28fvb29d9Lo3sEdFGMV74r1JgVvZFBwO07sLAuGhoa4fPnyLfO7erPDAqmSmbooCZjYhBzMe2qgdjt4QzIUKm8krDmhYqOclMTGc+mlb3CMstjXYVkskCfX7IPFk3jTgHQSklGIzcL8DFYismBoapryvJoOugPh9IDLD+4AOD1ytV93YCkLGeRel8nKYvPvfL1ScYjNyT/xMFYqDtmMDKMnVy/NJuvlLpP1cvnA7gZNX/AYej3qdAMoGS+YhgwvScUhFi5qg5i8t/lFIFUD3YZwLNMGuu01bYPCJHylcY9YJuShcO8tSCcgPAXTQ1iRKbm4iwC7C+Eth2AIfBVgd2Fx7Yn1gk+KJc8VKTp3KiEbRbcjXGVQVg3+KnD5sDSbVKte4/wrVBLK6xG73r0mNc21oNpUgm2VjBwZoHZ7PcHWSlRdxcgYzPVNM/RKH8GOKqlYuGWwYH4cJi9CeEQ+f8kIlLeBrwYSc1I1k4qCzQ0VbVjOgCRrlmu++AyMn5N/ErOSHF8cGrWkCJa85shx+Vy4glDZAZodopMw3QvZpDSNr2iTZZ68LJ8jLFmuZBgq2sFdLgUEs33yWXIHobwNS3etiSd5Pcf1t9sYxRlw0/xAF6E9LdRsa8BT60dzaGv/nq0VllTU1O5sIpvMUrO9cV09e97aRI2FfBAcPgjUQ/5BuM062x28dWAmU0SefRUzlsS1tQMMk8T5PqI/P4H/HfsQthv/4FmWhWEYnDhxkpmZmXUs9R3cwR281ZD3pzl9+ixjY+Ovd3He2EjNw9hxOVms3CgzPbnKQZOm5iXjEsuS2Z/sXulhc7MwDeg/DXNjLEvW2JzQuBm85Uu35VE8oc2kIDwJ41exJnphekSmCDYyklQyixQJgpwSQZGEjKrlQhL8UFaNCISgvA7KasDhXpikvkZjtIVsQoYkJWZHYaIPa3pYtle+XkZRvQqsklSQWIqaq5ddTuSDIZnuuKoZ3GU3OfF+DVCs+ErFYW4CJnqlMe3cmCRqjAwYBoV053kLgeI2UHL31hssbQNPEEu3SUEB3Lo2sEwY74Xxq7kJchEUDZo2y36WV17k621kYHIA6/KrMl11PCIJuXwdFQVL1cHhgeoWROsOqG3HsjkRK6hfCv0qk5JteeUIjF6W/SmbSxufaz+rqO+Ihk3QvAXKqrEUbcXzrwQB0nPG4bne1lsWml2n9YENTJwb5ed/8WMCrRXYPQ5SsRRzvVPYfU7aD21Ed95KokZIosMXkjYW3mrpTePwSmXM0NEc8V0FkREYOgIt92BpK9gIaA5JlticUnHjrQanj9XlJBZEJ3L7lsHEeekR562CgVdkWdwVMkQqFYZgqySWyhpgth88lbLfTV2S/WroiNzfFcyRPGmo24ZU7F6b/Hs9yJq86vd2IWuEImi8t4P6/W3YvI6CafItKZ+AYGcV+//Lw4DMOraemc5eV6JmcWcyTZNsNotpmrk/xas8UnamKAJFUVBVFVVdB4Nfp1/+nYqD3SNla8t08pWus5YHYi1lLH7A8u1gGCaWZRa2yZACBVVduf6v9UNSkp/eNDEMA8MwME2zkGEoX67i+6aqpZ34dnm4F9/PPLmRr1O+XnkIIQp1y9dPUdSSd+n11M2MJ8lOhfE/vB97Sy1YoFWUEf35Cax05rqImuXqEolEOHHiBLFYfNXjiu/deuF2ucdvFpSkHyzqp4ZhLHn2Vntv3C73ZeX6LPceFCXvktuxPsVY/Cwt90659ntlqSfXa1nX5d4nsViUkydPEoms5k9z531yTeguaNgHziDYfQvqGVaYvAoF/E0yS9TNmkabBtbVo9B7bOnYRwAuP8ITlBPsZSYrhfuaTcP0MPQdxxo8B/PTC6mAV4JFblJqgIGcuBKD6CxM9ucmwG7wViDqNkDXfkni3GKUEDTRWRi5iDVwWtYvEZGT92v15/xk28iW1mvsMpbNJSfedV2SIAiEpG+IlQ8Vef379kIbmBAPy3L3n4KpQamgud42IAWpmFRXjefICW8FItQBTT1QXo9lc1BI2LPebWCZ8j6e+LHsl8XQbQjdDr5KmTgkT9JkknD1KNaZn8LMqCQaF8MwZf3SCYhOY41dhY7diI13Y7kDS8iUQrsm5uHSy1j/P3vvHSXHcZ57/6p78uzMbM7YgAWwyDkQAEmApBjFYIpUpGQFf3KQZFr3OOh+1762j691fY8tXcsUJdkKVCQpi6QkigqUCBIMIAECIDKwABbYnPPO7uTpru+PmplNM5sXpPXpOWcJ7k5Pd1V1VXXXU8/7vBffAH/vVPIIVPuZhuo/Ib8ix9rqEGtvhMoNSKt9bmTNeLJ3rECz+y5Mec5KJHkrC7nu0/u58psL9NX34G8bwuq0Urq9khW3riFvRSGTk0ksJgQg7R41J9qzFCHjW6bqOtyuVDb5Nepg3QpDbRALKvIr3blsbsgqUipGTzFklzNzXxTq2OJ1au4e7VFqHIEii5Zfr4h1uwdajqp52+pU5YqOqu9quirvUKtSAXlLSYWCDneoc89gAAww1OGn+UQrRvzaKVw1TbBsUxl5lTnX7JqzgW2S+fZSvjNoVh1HzkSPzcW63ttC1IwnJaLRGIODA3R2dtHa2kpDQyOdnZ309w8QDAaJRqNKHWux4na78Pl8FBQUUF5eRllZGXa7jflO6JoQlOc4KdOtiMYjULpeDfSJq2xw+JAW25RGl1ISCoW4fLmeQGCqMWt+fh41NTUZCaWJ7RClr6+f1tbWVGhKZ2cnIyOjhEIhhACn00lWlofi4iLKy8upqFhGaWkpBQX5eDweLJZxL3dL2CHHv3DH43H8/hG6u7sTZW+ktbWd3t5eAoEAkUgEXddxOh3k5ORQUlJCVVUl1dXVlJQUk5+fj8029qL5drx8j6+PYRhEo1EGB4fo6+ujq6uLlpZWOjo66OvrY3jYTzgcxjAMdF3HZrORleUmJycn0S/LKS8vo7CwkIKCfNxu9wRSarbeLWYwhDRMMCVmIAT61PjudOVPIrkAjEZj+P1+hoYG6e3t58yZMxw+fCRjmEI0GqOu7iLZ2dlo2sJN0bxeL6tWrZxwj3+HhSF5v03TJBQK0dPTQ2trG1evNtDS0kJXVxejowEiEeVxZLc78Pm8FBYWpsZeWVkZhYUFOJ3O1H1+J4y9ZH06OjppaGiktbWVrq5uRkb8hEJhpJQ4HA48nixKSkqoqKigpmY5ZWWlFBYW4nA43tb6TMb4exUOh+nt7aOnp4e2tjZaWlTdBgcHGR0dJRqNYpoGum7BZrPh8WSlnnclJSWUlZWSl5dHXl4u2dnZWK3WJSG8p5tPYrE4IyN+BgeH6O/v58KFOg4efDmj31U8Hqe+vp7Dh49MKet84Ha7qa1dhcPxXySb2GxhdUFuDWmJEJiymBJCQ3qKk78tbEmbVECkXSiSCF8KJAuSZtEp1cL96glk/TGlsjBiCynRWLniURiNQmAIGQ0hqjYtOVEjk54zoRFoPa8Ihd4WFZ6yYLJRqixE4VEIjyplTvNZROUGqNmWUErowNu7M526r+EAtF9CXjkGPU2JfrAIC8CkOifSghzsgJbziIp1sGK7Iq10leVu0dtAJkLXJtchHkMO9yDMOGi66urxCFw5jjz1giIdpzVwT8A0YaQPzr+CjIURm25FunyIhHxsjKTxw7mXFUkTGpl9+eNRpVQLjSDiEVixQ61NZvv98aGOkYAi4GKR9GN/POxuyCmeYg0hhDJOLVhdTE51HpHhMPFIDIvDit3rxJLIkLmkfTmhfpqyboOE0iuaGLumKn/BqjFyO80tVSFRYsJfZiy9SKh6dCugKbJGJgg8IdT1hKYUZchEuGpCZaZZxuw1pFT9zkiYyccs4MhW4VfpbDkmQ0LHhU6e/YfniQYWYQ6eJSx2nXv++jZyK3LeMaLAazl/LvW1rilRM56YGBkZ4eLFS7zyyqu8+eabXLhQR09PL5FIJKEmMSaoF8bvLlosFqxWKxaLhTHjygmKxSl/S/e53Wbjv33oDj5z+3qs4SHoqVfu3+NNoCw2qL0Z8qrS1qmlpZW/+Iu/4syZsxNecHVd47bbbuPLX/4SXq83YzsEAgEuXbrECy+8yOHDRzh//jwDAwNEo1FisXjaNkjW3+12U1GxjFWrVrJ582auu24XtbW15ORkp45fTIwvdzgcprm5hcOHj3Do0CHOnj1Pa2sLwWCIWCyWUkYlpXDJHXCLxYLdbic/P4/a2lp27tzBvn03sm7dOrKzfddskTV5gTg6OkpHRydnz57lxImTXLx4katXG+jp6SEcVn1yfJ3G12tyv/R6vVRWVrJ27Rp27drJddftZNmyClyuiVmD0kFzO7FXlTD8m6MET9WDaRLrG8K9Y+0UM+Hxi8BYLEYwGCIYDDAwMEBTUwuNjQ00NjbR0tJKa2trgvgbIRAIZtzdHhwc5POf/ydsNltqrKjyjr/u2P9PrsbE4wV79lzHV7/6FUpKivkd5o7xJO/4+z0wMMjp06c5cOBFjh49Rn39Ffx+/4SxZ5rmhD5qsSgCwOv1sGLFCrZv38Ytt9zMli2bycvLu+YER7I+0WiUrq4ujh9/i9deO8SpU6dpaGjE7x8mFotNmAellBPGm81mw+fzsXKlqs/+/fvYtGkT+fl5KeL67VQZRiIRurq6OXHiBG+8cZgzZ87S0NDAwMAgsVhyjk+qhiYqhsbX02Kx4HI5KSoqoqqqilWrVrJx4wY2bNhAaWkpPp8Xi8Uy4RzzLbeUcsJ8Mjg4REtLCw0NE+eT9vYORkb8jI4GMs4ngUCAf/3XR/jqV/9jwt/nM7eAYP36dXzzm1+nurpqzvVLh+lUPuk2ZmaL6dp/2vPEw2q318igRLHYwZmLRKnkrgmMmFrUTTC+TBIaJgx0IM8ehOazieOWCNlFyt9kqZAKdYlDX4taRLecU6TKUoUSGDEYaFe+JN0NiDV7YdlasLnenjCCZBuYhrqvl96ApjMq3Gcx882OhxGHoS7kSL9qg9V7lcLGkXXt2kCaStVixNUYMw1ou4g889LsSZrxiATh8lFwemDdfqV8SZ4jGoZLR+ZO0qTKKmG4F3nmJYTLB8vWKk+c2Sj3QdW1t1nd254mNWaT5OT4xRKMhSaWrUbseT/YJpIF458Z8XCcaChKPBjFNCSaVUe3aghde/tCYuxZiuTwliSUMQBCqVmkqbLrJVVLZlwp+BBjpEgsCLGQ+rtmmZ6wEYKJRLtQthqgFDbufOVXo1nVOjNTxgFXrvpebpUquzQVkTNLr1TTkMRCcWLha0TUiOTzfPZjJN2x4/vHTJ/PB4up6L3WffmaETXJRlKpgc/w1FNP8+tf/4aWllaCweCMRoTJkCBg0bJLOOx2gnGgaBUkd/smSy41XQ32DDCMeEp9MbkjtLa2EgyGJhA1yWNisRgXL17iRz96iuee+zlXrzYQCoVmbAfDMIjFYoRCIfx+f2qB85OfPEtZWSmf/ezDfOxjH8VuX3ga5/EYv6i6fLmeX/ziFzz77HNcvlyP3+9PhVtM992kWiUYDDI4OMjVqw289NJBvv/9H3DTTft54IEH2LVrBx6PB1iawTCZbOro6OTo0aO89toh3nzzKG1tbQwPqwXvTAN7fL1ALcpAZVVqbW3l8OHDPPXU06xcuYK77rqD++67j9Wra7HZbBkfXMJuxbN/K3qej2hzJ2hWvDdvx7m6Kq3scXR0lJdffoXTp8/Q0NBIQ0MDHR0dCUImQCgUxjSNxHN45okqGR61WBgaGv6dyeg8IYRIKF7G7nsgEOTYsWM8/vgTvPTSQTo7u4hEIrMae8l5Y3h4mLa2dt544zA/+tFT7Nu3j4ce+iC7d19HVtbSvxwnyxSPx2lra+M3vznAT37yU06fPp0gMKYfe8mwofH1aW1t5dCh13niiSfZvXs3Dz74Hm688Uby868tATW+bs3NzTz//G949tmfce7cuVnVbfw5Js8rw8PDdHZ2cebMWSwWCx6PUldu2bKF66/fy3XX7WL58mrcbpW1aj71DYVCHDr0OidOnODqVTWftLe34/f7E/NJKEUqzXY+GRkZYWRkHguSNBgcHEq1y+IhijT7QcZBWBBaHmCbuksLQARp9AEg9DzAAXIEaQ6rv2nZIDKPoZRSQY4gTT8gEFoOCKcyEe44ASMdmXe4vWVQc+vCw53mAtNUZIVpIPVExpSkMqGnCXnyeeioXxwVTSboNkR+xaIYoKbF+FCX5nPIcy9BX3v6UJelQDwCnfWKsBnqQazerfxr5DVcFCTbIB6F9gRJ0dO0tPd1PIwYdDchRwZgsAux9gbw5CUS3yxxG8iEKiwSVOqR4R7k+VcUeTNXkiaJSAB5+U3Vb8tWK5WGaUBbHbLu9fmRNGMFVmW8cAiRUwye/Nl/NTCIPP2C8tux2JT/SiysVD7uHEUIRAKqLSxWKF6BKFsztkaaBCNm0HmylUs/P0vf5W6MqIFm1cldnk/tXesp31mFbr8WS82EcmV8VlhnNhStVmbCQ62KdPIUQVHCjL2/EUb7lNGwQKltnDmKyMkqVIbCwx3KGNiXwUxYkAhVFWO/61blS5VVoAiXjjPqdyMOxWtUWJXFqsqjW8fKrNvUdcIjKuuUnjgmb7nytZlJ5S7AYrfgKcwiGky/ThYCNIuOzWElHjMY6hjGTIRJaRYNi01Hs+houkC3qGxjRtzANCRm3CAeNVLH27PslK4tpnhlAcWrCuekpultH2ZkMEjFqkIstql9KxyM0dM6SE6hB0/Owub91LrPlEjDRBrzD8XWrDqaZXbE6GLhmhA1yZe63t4+nn76aR577DtcuFBHOBy+FpfPDCEgpwKxch9YMzWFmKiwyYB0N310NIDfP0xxcdGEY0ZHAxw4cIBHH/0qb755lGAws8JhNtdNKkK6u7sToTaLe1uT96+/v59f/ep5HnvsO5w4cZLR0dEFsZSmaRIMBqmvv0JzcwuvvPIqDz74AB/5yIepqVmeksov1oAYa/9RLlyo44UXDnDgwAEuXLjI0NAg8Xhmsmk+14rH4wwMDHD06DHOn7/ACy+8yB/+4Se5++67yM7OnvIynzTj0rJcZO1aDzvWqnMZJvG+IaxFuVPImt7eXv7t377MoUOvT1D8/A6/HUiGziXnzx/+8D/51rce4/Lly0Qi8yespZREIhGam1t48skfcuzYMT7xiY/z4Q9/iMLCQmBpiVK/f4RXXnmVxx77NocOvc7g4OCCCL1kfVpb2+js/AlvvHGYu+66k0984mNs2rRx0YnrTGUA8Pv9vPTSQb75zcc4fPgIw8OLS1aqkMYo/f399Pf3c/HiJX7+859TU1PDQw99iD/4g4+nyO65YnBwiH//96/zq189n1K2/tbPJzKMjDeCDAEWsKxE6CVKtTLl2CAyfgUAIRyg2YE40mhV39dLEJYVQJrdz1Q7RjHjTWD2gfAgNJ9S0nSchMFG8JQoubuWZmHkyJnV+8hiQ4YDCCMOunVMSdPThDz+C+i6MnPoxELhcENBJaTxaVowkgRFJAiXj6gF+kj/0qlopikHowNw7iAyOIzYeAv4Cq4NWTOeqLr6llJIDXUvnYomc0FUOE7dIdUGm26F3NJrQ9ZEgspDyOlBNpxUJNVC6+/vQ145rsgah1v9fvF1dZ8XCmlC91Vouwi1u9V8MVMbSanC+HqbwVeIWH8z5JRA2wXkpcOIje9S4yw8Ci3nkG11iLwyWLZugm+WOpVEmpKecx0c/+brWGw6VTeuxOFzEvGH6anr5K3H3kCzaJTvqgZtdvdwslfbrGGxQ+VOFUaa+K7ULIp88RQrdYzQlbGvZlUb8DmVYx40mp4wb0cRJOVblVcMUhE+mfQ0QofC1eo4TVfHFa9XpIrFASUblGmwEVMEkMOn7l35dlWWko1jfjnuAuVjU75FXduIqrI6fTPf2wQqNpfxgS/+HjLjO4dS7AYGgxx/+hT+Lj+600rB8jzK15dQXFtIdokPp9eeMsQ1YyahkTBDHcN0Xuym7UwnfU39WKw6K/ZUsfN9W/AUzN6gWpqSk69c4fzhJj7+t3eQXeCecsxAl58ff+UQ192xhl13rEbo81cJG1GD0c4hhhr68LcOEB4OYUTjc+ZghSYo311D2XXVs74fi4ElJ2qSi/y2tja+8pWv8b3v/YDu7u53zMuf0FTGAeLRhATQVIPCYleSOGmSymE/RwQCAYaGhhPPe1Xf4eFh/vM/n+JLX/o36uuvLOruYHl5OWvWrMEyC8Op2SKpZGpsbOI//uPrPPnkD+ns7Fp0lURSqfPII49SV1fHn/3Zw+zatXNa9cl8EAqFePLJ/+RrX/t36uvrCQZDS94XpZSMjo7yxhuHaWtro7u7m49//KPk5uaOXTud7DTBnhuDfkZeOUH2PTegeSaaVRmGkfIC+h1+uyCEwOVyoWmCjo5OHn30K3z3u9+ju7tnUftsUt33L//yRXp7e3n44T+ltLRk0ZU1yWdBV1cX3//+43zrW9+msbExo7/JfJFU6nzve9/n7NmzPPzwZ7jzzjvxepdeqdfb28f3vvd9/uM/vkFTUyPx+BIvYFFzwNDQMOfPX6Cvr2+CAmuuMM2x+eSd8oxeekjATPxEkWZPQi1jZ3K4z9jxjH0mPAgtD2m0Is1+hFkIWt6U8ZPY00OaA2AOAgKhF4BwQWwQRrsgfxWUXze2YJgMoWT511Z6LdXCzUiMUymhv10paeZM0mRqyxm+4y0AX36a7y8Q40maS4eRZ19Syoo5IaH9F9rExbI0xmW4msNYigThyjGkEUNsuWPpyZoUSRNRJM2p34B/ruE+yTZILHiTZGLS+2iubRALQ+Mp1Qbb7lK+NSwxWRMJwciAUjo0nU4YQI+DlvAeEVoiy1citfJ0MA3orIf+NiiqUuftbkxDAAl1/uQmazKL2Eznj4aQLecQlRsSXjgzQJqKgDMNWL4Vqjap+g52KsWMy6fSjAPkqH9l0ylEYTWUrJyyODUicRpevowz28nOP74Rb1k2QhNIUzLS5efY11+j4eXLFG0sw+aeebMktbCOGWiaUN6MyRaa5t4rY2NNZcpjbJZIkTWuXCB34pfsXvWT7nyAtDoVsTLub+PLOAGOSedxZo/9v25T6pwJ0BNlmnRs8nppvjPbnu/KdlKxuWzaY0LDIeq+VU/D0Wbsbjub71vPtvs3kl+Vi8VuQdM1hDYp9NeUmIZJLBKn92ofx546xZlfXuDEj8+QU+pj093rlCfRLCCBoD/CYM8oppF5LdnbPkRP29C8NG3J+xTxh2k8UMeVX5xl8GoPsVAUTDkvHl6zaNi9Tkp3Vl/T/ZIlJWqSDdXV1c0jjzzKY499m8HB6R+Cuq5jt9txOOwJDxotpU6IRCIpI9e5IDnAk+avyZ/c3FwK8vOUtK39FAy2qQls493Kk6a/GQIDULoeaXXM+RUhEAgwPDxM8oXO7x/hiSee5J//+Yu0tLQs6ouwpmmsWbOGysrKCXVeCJIkzfnzF/jnf/4Czz3380UNi0l3vZGREX7+81/S09PL3/zN/2D//n2LStZYLBbi8RhNTc3TZj5aCpimSXNzC1/60iM4nQ4++tGP4na7kLE44YvNWEvy0N1OAicuYgbH1GbG8CjRzqmhdb/Dbzc0TcPlcjIwMMhXv/o1vvnNb9HfvzRp1aWU9PT08Nhj38HlcvGnf/ppcnJyFm3cJUmapqZm/u3fvswTTzxJf3//kvbpcDjMm28e5X/+z7+ju7ubj3zkw+TkLH5WgmQdBgYG+MY3vsmjj371bdmMKC4uZt++G3E6f8uMdq8pBJjDikjRipBSZNg4G39vLQi9SBEwchRpdiE0D5AuPCmCNLqAGGg5CK0Q0Eildc4qBptbaXneKa6MchJRMzqAPPOiCneajqTRdBVaYbGB3aUUBRa7WhBK1G5xJKTOHQurtMTpMglpGhRWqpCUxa4aqE26K8eUimS2JI0QCb8gj/LO8eSBy4uwOhK76hIZT3j7BIZguEepdCLBsXacDrGIIio0XZE1nqnE32JBgmr3ptPKOHfWJI0Aq02levYVKjLN5UHYnAn1RaINokGVwnu4VxnthgOzC6cyYtByHik0xPa7ldHyUoblxiPK2Hi4W92vJGxOlSK+oBKRlaPMhkMjinDpaVLZnqZD0I/suISwWJGNp1VfT0II1X75FZBfjnB6VbrvwLA6f2/zxOMnI0GaMtChSJa04ZqTvhINghCI7OKE74lQBJGU47JhCXBmKQKo9Tx0XIaiatAmzmlGzGCoqZ+y7ZX4luWgWfWUMtxblk3J5mU0HLyEETFglsM3Foxx6TcXACjdVI6n2IvVYRnL/5uhfnP9+0xI962kiijsD2PG0sx9QmBz27A6rW+LJ89M15RSIg1J49EWTv70DNFgjO0PbGL/H+7BW+gZi95KZ8ugC4Qm0K065RvLcOe6CfnDnH/hEocfP05xbSFl60qQGUzAxzalEyFIcvzPRAJMSknAHyYciC7oPSoeilH/s9Oc+f5hAt0jE58tgtlz0UKlord7Hdiy7Iu+XzATllxRMzo6yg9+8Djf+94PpiVpHA4HFRUVbN26hY0bN1BdXUVubh52u41oNMrAwCBNTU2cPXuWkydP0djYSCg0feiUy+WiqqqSwsJC8vLyKCoqpLS0lLKyslSWkLJsB3rDIYgGVM77gaaxB2k0CO1nILsUfKVzrrtS1Kg6h0IhfvrTZ/niF780LUkzOfV40qTJNOWE1LuT4XQ62bFje2rXeKFIkjQXLtTxj//4eX7+818SCk3/QNI0LUWCud1uXC4XFotOPG4QDAYJBAJEo9FEdpPMLGo0GuXIkTf5+7//B/7xH/+BG2+8YUJGq4XAarWyf/9+1qxZzZEjb844CYw387RarbhcLlwuJxaLJZF1J8zo6CiRSIRoNDojiSilpKOjg6997VmlJfgAACAASURBVD+ora1l//59aIZJrGcA3ZcFUuJ/+S10jzuVitsMhJHh9GEumqbhdrvxer2zmtCSmYIytb8QAofDsSjtPV4R8jvMHVarBdOUPP3003z729/NSNLouo7Vak1kIMvC5XKi6zqxWJzR0VGCwWDKpH2mPtLX18djj32H2tpVvOc992O1zj4dfCYkH8bNzS184Qtf5PHHn5wV4Wu1WrBabaksT3a7HSkhEgkzMjI25qZT5JimydWrDXzhC/9KPB7nE5/4ONnZi2+2HolEePbZn/Hv//51urq6pj1WCJGaT5JzpdPpQNctSKnCmgKBIOFwOGFiHpsxLFPXdbZt28qmTRvTpvGeLRQ56MLr9WCas/OgUb41mec9h8OxKP1ICEFWlnsJ5xMdhFuRLUaP8o4h0y7wpDKILEXWxINIYwChDYOWn1JCJL1ppNGniCCsCL1YedOAWgDZspQ83zTULrCUmd8Hr/UiILm4jgTHTHbTLbaFpha2OcWQtwyRX64W8Y5xngwptYWRSGscVqEgg13IgQ6VNWpkQIWDmSbYXSp0ZJZmmrNFymenrU6FO82GpBFCEUaFVYhla9Xi1eUDq0MtdlOGool7Z5oJtXZQeYp0XIL2S6qO8RnIilgEGk4iHR4VBuVwz2ohPhekwti6rio10UgfM69eBNidirgoXwPFNeDOBpsj4amRbAOUga40VV0jQRjpQ7bXQ/tFRS7EZ1ACGzEVguPMUoTVLMmIecE0oPGU+jceVXXw5SPWXA+VG1UdE4oXYZoqE9mVY3DhNRWulbEOcWi/jAwHlHIlCU1Xbbj2BqVWcWalwh1FIi28vHQY6l6f3qQ7NKJSppesROozGN7C2Pgb/w5otavbnjTOTt5Ddw7oFuRIr6pzGuhWnXg4ljAQHltwS9MkHoqhW/U53S5/5zAnHj/OcNsg2RW5VO6qomJXFQW1RTiznWiWtzerY9gf5vDXXqXjTMcUUlm36qy5ez0b7t+MbrvWysfZITwaoe5gPcPdI+SU+th411o8hVnMJjvX2OeS7FIv629dzdUjTXRf7qX+UANFKwumVdUE/GEunWhjZCBIw9lOBrtHePP5OrKynYzTLBGNxDn7RiMjQyEKyrPnPNzVvAYD9d1cevYUgW4/SNDtFtyFHtyFXnSHhVB/gIH6bjRdI3dVEVa3HRk3iY5GCPSOEPWHMOMmtiwHK+5aT+W+WvLWFE9RGy01loyoSS7033zzKN/5znfp6+tLe5wQguLiYt7znt/jve99kHXr1uLxeMYRFSLBtpkpL5a6uos888yPeeaZn9De3p5x0VlUVMjnPveX7Nmzh5ycbJxOtYBJZtPQhICOs4qQWXWTCnk60ZssmJKkJUOi5oFQKMjQ0BDRaJRDh17nS1/6N5qamqa8cFutFrKzsyktLWXZsmVUVFRQWFhAVlYWuq5PMABNpqvt7u4mEAikiJvc3By2b9+G1bpwJje5sGptbeWLX/y//OIXv5qWpLHb7ZSVlbF+/Tq2bdvKqlWrKCjIT7V3Mu1ub28vFy9e4vjx45w9e57Ozk5isfQvK/F4nLfeOsG//MsXyc3NZePGDQtagMDYC3NVVSXvfvddnDlzdkpa9eQiyuPJori4hGXLyqmtrWXFiuWUl5fj9XpTRIZpmkQiEQYGBrly5QrHj7/FqVOnaWlpmTYUSUrJ5cv1fP/7P2DDhvUUFhbiuXErQtcwBv04V1fh2b8N3eMCCfG+IYZfeDPtA7ioqIi//du/YWBgkNnQw+3tHXzpS49w5cqVtJ/7fD4+/ek/Ydu2rYvwkBHk5+ctiYrh/w+QUnLkyJucOnWK7u7uKZ/b7XbKy8tYv34927ZtpbZ2FXl5+YlFv0Y8rubLtrY2Tpw4xdGjR7l06fKM3lLt7e18+9vfZcuWLaxatXLBdQBFAH3ta//OE0/8cFqSRgiBx+OhpmY5W7ZsYcuWzVRWVuLzeVPKumg0yvDwMI2NTZw8eTKVJSpTvaSUtLe388gjj+J2Z/HhD38oZbi7UCTnyrq6i3zzm4/R0dGR8Vhd18nNzWXVqpVs2rSRtWvXJuYUD3a7PeVFpDIuBRkYGKClpZUrV65w5cpV2ts76OnpmTDvJ+HxeLj99tsWPNZyc3P5y7/8cz72sd+fFfHb19fPI498mXPnzqc93u1288lP/j/ccMPelKnz/CHw+bwUFRUt8DyZoCG0fKQRQ5pDCHMYtJnDTtRzRUdoBUjRD3IYaXQp75nxqhoZQprdQBy0AoQ2LpTH5oLsKhhqVv40WcWg25hC1WgaaFbEUi1WMyEeUYu43haoP5pGRSAUkVBcg6japMI83NljZpgzIa8cKtYjYhFF2gx0IDsuK0WB3QW5JUoFsKh+dRIGExmrhmdhGqtbIL8CUbsbylcr0mBcmKGY+B8VUqQnwlnsLvDkIUpWwPKtyKsnoOEEBAanDwmKhuDyEaXYWbUTqVsXbTM3NV6He1UbDLTPHJ6k6ZBbhli1CyrWQ1b2BO+StG0gNLBZFIHnyUUULoeaLciGU3DlWMIPaJpQ+ngUrp6ArDxYe0Mig9ISYaR/7P+zchCbb1chQtYxwlaAuq/efMTaG5DxKJx/ZWqoVAoS+lsT5FziGKFBYTVix90JpYoldW6S5/cVItbtU+qd+mOZja1NA9nfptJ1z+RPKQTC6VHGxqMDpFJWJ4hU2d+OiIZVfwXV9maCUE0zPix2C/mri2k72kTBmmLya4ux2C3EI3H663toOdJA8cYyLM6ZSdakWqX7QhfD7UOEhkKEhtvpudhF3a/OU7SmmOrra6jcXU12eeI59zbwIFaHBYvTRk9dF/HIxHsiNIFus1B9fQ2+sqk+lO8EjPYH6KzrRhomvmIP+dW5qbX2bCGEQNM1ilYV4PQ4CA6GaD3TQSQQnZaoCY5EeOvFy9QdbaGzqZ/gSIQnvnAQbbL/jASb08qOd9WyevuyebWhGTPofKsFf8sASHDkuFhx53qqblmDu8iLbtNpe/0qh//l11hcNjZ/4nry1hQjDUksGGWkfZDW1+ppebWeWDCKETXwVuTizFl8ZedMWFJFTV9fP48//iRXr15N+xInhKCiooI///PP8v73v2+GFLFa6kV3z57drFmzmjVr1vCFL3yRK1fSn7+7u4cLF+q47757J2ReSqW7NU3lrm11gLdYTYTjr5uQsM7XUCweN+jt7ePixUs88sijnD9/YQKpZLPZqKysZP/+fezffyPr16+ntLQEu30s7CupqDEMg3hc7ZA3N7dw/vx5jh9/i6NHj9HS0sratWuprq5etElheHiYb3/7uzz77HMEg+lDhHRdp6JiGXff/W7uvfceNmxYj9erFlTpXsoNwyQajTA8PMxbb53gqaee4fnnf01vb2/a+xeLxXj11df4+te/wd/93d9SVFS4KBOfw+Hgtttu5emnn+H06TNIKbFYFFlWXV3Frl272L59K+vWrWPZsmW43a5UOvh09Uqmxx4ZGeXcuXM8/fQz/PSnz9LZ2ZVxsROLxXjllVc5fvwt7rjj9pRpl+Z147lhC5ZsTyo+V8/14t66GmGfKqV3u91cf/3eWdf94sVLfOc73x23yzu5bezs2rWTO+64PWXmPAGKNU38ItSDctYsfLrTTfXoeTsfbJnKI5P1Hlf1pS5vIBDkmWd+TDQ6Uf6p6zrLli3jnntmHnfJueO9732QpqZmfvaz53jiiSe5fLk+owrCMAyOHj3GgQMvUlVVmUjVPv86BoNBnnrqGb7//ccToaDp4XA42LhxA+9974O86123UFVVmVDlWaZcfzyh0djYyG9+c4Cnn36Gc+fOpyVJFfHcxqOPfoWysjLuuOO2tOedDyKRCL/85a84c+Zsxk0Dl8vF3r17+NCHPsj11++lqKhw3DyfXiZsmibxeJxoNMrIyAiNjU1cvHiRt946wfHjb9Hc3MLQkMqCtHp1LXv2XLdg5YrD4eC663bN+vjW1laeeOLJjJ9brVa2bt3C3Xe/e9FUkUs6P2huhMxGmt0JVU026UOY0hXMlVDVjCLNQYQ5CFphYro0kWYfmH7AjqaXTDyvEVNqmmAvNBwAZ17Cr2DS88adD6XbkNriLdhnhXgM2X4J2uoUuTAemg555YjVe6BindrwSr7HwewIJSGQUqgFot0FuaWIyg2KQIkEFFGx2AgHkZeOzM401mqHyo2IDTepMJjkwnq6uompZtTSYlMqCm8B5JepzEr97dNfP+hH1h1C5JZCUdXi+tXEwkoV0nllosIiHXQrlK9R6p7CypTCaU5tIEFarIrs8eRBfjnyzAHoaZ4+jC48qsxu88qgrHbW6ajnDYsNarZD9Waw2hNdeOx6gsS7giMLsXInsusqdDWQkewz4hND3rJyVF8qWg7aVOVF6vxuH2LFdmRnPfjTb3YjTRWqFQ3NHB4oBGQXg2ZB9rUqcsfmUsqZrFzovAQtZ5TCxzSRzWfU+HN60xKuus3C8ptq6bvUzZEvv4ynxIfVbSMWjDLa5ce3LIcVt67BYp/dcykejtF9oZPISCJaQioj2OG2Ifwdw7SdaMWIxtn8ge3oi+jFORfoNgvlW5Zx9seniPeOTvhMmpK++h56L/XgLfFdc+XFbBAJRBnpCyABq9OGzTX/DII2lw3dqjaYhjr9xKPTRxTklXh5/3/bT0dDP795/C0un2jllg9sJcvnnEC66bpGdmEWy9cV48ufvUnxeESDEfovdWFE4+g2neW3rmXTH1yPKy8rFfbkyHWnwvVsHgeekjHT5tyVhRRtXkbOikLOfPcwjQfqcGQ72fTxvdh9S5R9MAOWhKhJvmSePn2agwdfJhpNr5rIzs7mj/7ok3z4ww/NSo4+/rPc3Fw+8IH3EwwG+fzn/ymtYicUCvHccz/nvvvuZdeunVMX2QJF0phxiIXG7QxI9dAK9KvJyTq/mH/TNLl8uZ7Ozm/xyiuvptQjQggKCgq4++67+PCHH2LTpo14vd70C+NJ8Hq9lJSUsGPHdh588AHa2to4fPgIXq83la1lIUgugF588SW+973vp0K3JsNms7Fr104efvgz3HzzTfh8vintO8FIUUp0XcPpdOJ0OrnjjtvZunUL27Zt5ctffpSGhsa0i5xQKMSzz/6MHTt28NBDH8RmW1ha0mSZVq+u5bbbbqWlpZWCgnz27NnNzTffxI4d2ykuLsbtdqdV8KTrn5qmYbfbsdvt3HjjDaxbt44NGzbwxS/+X65ebchI1nR2dnHw4MvceOMNZGWpyUhYLOi53gkmaprdhmN1ZSoUanxZ5kpcqbCBmYmVdHWXoTDRhlbiHT3IWAzN7cK2sgpLScH8yJoE8RFv7STa1IZ93Ur0vLd/F8Lo6iNyvh5rTQXWSmViiGkSOXOJWFunCkmwWLBvqMVSXrxk5ZBSTsmMZ7NZ2blTjbtbbrl5xnEHpFI5r1+/jurqKjZs2MA//dP/4fjxtzKSNX6/n1/96nl+7/fupbR07mGfyfKbpsmxY8f5xje+mVYVlITX6+X+++/jU5/6Y9avX4/D4ZhQj8lziRAiFWa5efNmamtr2bfvRr7yla9l9NKSUnLp0mUeffQr1NQsZ/Xq2innng96enp56aWDGQlth8PB/ff/Hp/73F9QW1s7hUzJdP1kCKzdbsfj8VBSUsKuXbt48MEH6O7u5sSJU7z22mucOHGSW299F5WVVQuqz3zmEzELtUSm+WQhWLr5QUv4zQwmyBZ/IoRpeqWB2lDRlKpG6wezH9PoQtOyAbtS0xjdgKmMirUcQKTaHCMK4UEV/gTq98mhRQJF3rwdXmWRoFINRIITr2+xQvlatXgvqBwLDYE5K34mGi8nQqgKKiDh8beoShJpKt+NxtMz+6VYbLB8i1JXeAvGyIe59sHE96SUioyq3oqwuVTmrP7Wae5rQvlz6Q2EN1/54iwUyY2H7ka4+tb0Piig7mvFesS2O1WWoGSCjYW0gdWhzmlPtEHX1ekJK38v8uLrylsla4lVur5CxPItYHOmgrgmIzV2vfmwbK0KP4rPIhOjZlFZlEpXpSVpJp4fpTbLLZ0+E1k4oHyAZkzTLdT9yylWa55IUBE1dhdi2VpkbxPy2HOqTqap0pPrFqUEm6TWUQa+kpzqPK779H4aX7lM36VuYoEIVredVXetp+rGlfiW5cwqrAYgNBSi52J3WoNZaUo0i0Zudf68MgAtBoQQoEFudR65lbkE+kancHOh4RAdp9uo3F2NdRZKomsNaao020iIR+LEw3FI76k8I6LBKEZMnUv9m/nZpN4DwJvrIsvnpKdtiFAgwg2/t4G8ojRzmhjzh5vP8z4ejjHaOYyUEmduFpU31+LKc6f6okT1J82iqTC9SAwkY+SaBs5cNyvv3kig28+F/zzO1efPU7RpGRX7Vs06i9liYMkUNeFwhBdffCnjy7mu6+zdu4f3v/99c/YMSE6QHk8WDzzwHt544zA/+clPp3gVJM0rDxw4wObNm6a8/KsY1BJoOw3Nx1SatngUgoPQfQlaTqgdLPf8dnMMw+AXv/glhqGUMKAW9TU1NXzmM5/ive99gMLCwmlURJmRVIBkZ2ezevVqpJQL3k1Nvow2NTXzrW99m9bWtrTHWa0Wbrjhev7+7/+WHTu2p8iT2ZJsoO5/SUkJH/vY7+NyOflf/+t/09LSkva73d09PP74E1x//V5WrlyxKAt5t9vNBz/4AUpLS9i+fTurV9fi8/kmkGVz6Y9JaJpGQUE+H/rQB4jFYnz+8/+b7u6etN+LxWK8+eZRBgYGUkSNGQgROt+Ac0MNmksRhMbQCJGmDpzra9KSNbPFXE25UsozKZGRKIGDRwi88DrCoiPsdoTNiuawYynOV9nT5gNpEqm7QuCF19F9HvTc2achXBJISay1A/+Pf43n3luwLitW5pemJN7dT6SugXhXL0b/ENkuJ5ayomtWXovFwvXXq3G3c+eOeY27rKwsbr/9VkzT4L//9/9Bff2VtP3CNE3OnTvH+fMXKCkpmfE6k5E8Z09PL9/5znepq7uYsf95vR4++tGP8NnP/hmVlRUzzofp/u5yudi5cweFhYX4fF5+8IPH8ftHphwXj8d5443DPP74E/zVX/3FBKXlfCCl5MqVKzQ2NmZUja5fv46HH/4Ma9eunfVcn+lzi0XH5/Ph8/moqanhzjtvp6OjE6/Xi8vlXPC8eC3mk3cuEuEwmg+hZSPNHqTZnQhhmunZmtiiE3aEXow0/WAOIc0BRd6YvSBHQTgQWvHU89k9UH3TzMoOzbroXi2zgjSVF8Z46FalMtl6h9qln+/iPQ1SfUUqkoZFOm8KwWGlJJnOWwSUWqisVqUt9hWQJNcWAqFYPaRugbLViHgUefRnalGcCUYcWs5D+Rql8lCrhHmXQQJEAsirb00M90lbYA2KliM236oyAS1CCFqqDTQ9ce7bkG/+VPnWZFKlmAa0X4bW81C7WxktL8WckigT2YXJwmauB6hwtJKVyLpZpt1OmPSOkUCZIQBpdUDeMmity0wqxqPKY2k2IZEuL2LzHYp4cfnU3zQdKjYo1U7jCZWlCgEuj1IWldamVdQkiYvsqlw2le1QC/eogW7TsblsKaX4rCBhtHeUwUSoSpqLkb+igLzl+eq6b+PjxJ2fRf7KQtpPtWHGJ87ZZsyk61wn0dHIO5Kosdh17Fl26BllqNNPz9U+svLdcyIepJSYcZP2850Eh0MgwOl1pPyDMiF5fk2HqjVFhEYjOF02hLZ4Ya1JmDGT6EgYJNh9DnwVeVPmLs2ioekaRtQgHoxOyPGY5BnsXieVN62m+eXLjLQP0nakgZIdVcpU+BphyRJM9fb2cvz4Wxm9OrxeL/fcczfl5SqN2FxvUvL44uIi7r33nhTZMxnhcJjDh4/Q25tBNugphIptMNQBlw5CcAga3oC6F9SEV7U9kYVh7pBS0t/fz9DQcKrMy5dX89d//f/ysY/9PsXFxamdxrnGB47/SRpTJj9bCMLhML/4xS85fPhI2t12IQRr1qzlr/7qL1KLxbmWf3w5PR4P73nP/Tz00IdSZMVkmKbJiRMneeGFF4hGZ7FjMYtrCyHYsGE9f/zHf8Tu3deRm5s7wRdpIbvSoOr1wAPv4dZbb81IoCXDMVpaWlOLHjMQInTuqsr6JKUiCAZHCJ68jIzMIlPCEsEYGCL0+gm0LDe+j9xPzp98CN9H34Nt7YqUzH1e0DQcm9fg+/B9WKvL08rFrzWkKcEwYLyZqkXHffN15H7qQ2Tdulex7tdwZ1sIwdq1a/jc5/4ylbZ+vvOG3W7nlltu5n3vey8ulyvj8T09vZw9ey6jj9RMiMfjvPbaa7zwwosZx63dbuOuu+7i4Yf/lKqqygXNh5qmUV1dxWc/+2fceeedGdV3o6OjPPPMjzlx4iSmac6ZcEgi6U/T3t6e8IiaCqvVyt69e1mzZs286jYek+d9XVekzZo1qykrK/0vQIT8V4BEGf0WAlakOZgIV5oZqv0FQstFaLlAXGV4MgcTahqpsjxp3nHHJ/4VOth94MiZ/seWxWKQBQuG0KBkBWLzbZCdUFgIsfikdfKci3TelJqm8wp0N8xMjHkLEOv2q8xOi9nuyeecblFqjFW7lBnvdAiNIBtOQMg/r3S1KSTVNL3Nyth4pvTqWTmItTcqZccikDQpJNtA06FkJWLNXnBkfh4BEA0iG07OjhCZLyw2RFG1+nemY5Nt4clVaqvZUC85JUohM5t+LYRS3WQXqQ2jTDBiCSJVTvteotrbAoXVKtNUMnwNwOVDbLwVsfeDiJ33I667H3H9BxHrb1IhXmnOl3x2GpE44eEQsUAEIxonOhphtGcEf/sQgd7RVJaf6SBNyWBTP9HR9GtG3apRurEMZ+4MfeQaQLfrFK4pTkvESCkZbh/C3+mf0fbq7YDL5ySvIgchBMOdw5x89ixDHcNpMjGNFV5NGWN/Nw2TrvpeTj93nrA/jKZrFNbkY3XMnphatrKAm9+3BbfXkbjG1OtPLsecIBPKIUCz6mm9c3SbBc1mwYwbRPzhKWMnSQj6KnLJKvWpPnqlh6h/BgXiImPJFDWtra00N2fOblReXs7OnTsWbH5rsVjYsWMbFRXL0qZ7NU2Tixcv0dHRwbJl5RM+E6CyK5Sug6x8GGyF0LCaHF25KkW3O3fRXhQKCgr49Kc/xf3334fHo6Rei/HQW8yXtubmFn7602cZGZm6Gw0qXO3jH/999u7ds+B7l2Qss7Oz+cAH3serr77KG28cTttnVCjGr7n33nsoLy9Pc7a5XzsZWrDYSNarsLCABx64nwMHXsyYCWZkZISGhkZ2X7cLs2eI0MUmoh29BE/Vo3tdICWR5i5k3FgYITIPjPdrMUeDGIN+HNvXY6utHlP2jLv/Saf1CU/05DnGHZeSDCc+1wvz0AvyICk5nNSnJvQHmfjPpPNNOS7D9SeH0Ew5LsMzQQiBtFqUmsjpSDsfyPHnSCPZTPf5bJGbm8MnPvHxRRl3oJQ19957Nz/72c85c+ZM2mNisRjnzp0nGAzOK+Swv7+fZ575MT096RVlQghWr17Nn/zJH1FdXbUgEiN5PoDq6io+9ak/4uLFi5w5czZtv2hqauaZZ37Mpk0bF2TAK6VkaGh4SohaEjabjRUrarCn8ZdaKN72xfpvJRKDU8sGzQdmH9LsSahqZvu6ZEPoJUg5DOYQpowl1DRuhF4EWKZMHwk9jiIOzIRxZ7q5KGEm/HaHh+LNVx4bi6SwuKYIB5BNp1W4yHSw2BDLtyqzV7EEnihCIKREWh2Imm3K56T9YuaFdiI7E12NUL1p3j4tEpQ3TdOZmRVFugUqN0BZ7bRhOvNGsg0sVqjaCJ31KhwtE4EmJfS1KGVNVu7SqGqS6cbFHFRLVqdS4HTWT7+Bo2kqnG8uqeaFALdPpYOPZlggGnFkJJAwGZ/+XJlUb0JKpMOtjLJT702ZvaaSz9VAzwiXf3WezlOtxCanUxaQU5XHdZ+5Cbs3MxGZDJMeaOonFklvmuzwOSlaW4I+F5XOEiC5KZS/ogCb205kZCqxFPaHGWwZoHh9ySIGbS4O3LkuqndW0nishUggytnn6zDiJtves4mS2kLsWbZEpq6JPpZSSuJRg7A/TOuZDt784QkajjZjGpKsfBfLd1bO2u8mqcSy2nS1Hx03FVGU5lhd19D0eYg5EsbOoNQ1Rhr/HIvTitVpJdhjEOgaI6umRIDYLThzXCAEof4A8fC13TRfdKImOeDa2zsyZnrSNI2qqsqUmma+SHakvLw8amtrOX36TFoVyODgEM3NzWzfvm2ioWHyIaFZILtMhUElHxBCH1vcLaiUCjabjXe/+07e//73LipJs1hIetO88sqrnD17Lq1fjKZp7Nixnbvvvnvanfi5INkGK1bUcPvtt3Hq1CkCgaleD6ZpcvLkKc6dO09paemSECyLiSQRtH79emprV9Hd3Z12wRgKhejq6sI0TYyRINHGDmLdAwRPXkJzJEJb7Dbcu9alfr9WkNEYsaZ2jL4BYo1tmKMB4u3dBF85CrqG7snCvqEW4bQr5jsaI3L2Enp+DpaCPOLtXcS7VVy1np+DtaYCYVOLDOIGkfP1GH2DamK0WnBsqEXL9U0sQ7LN4gbx7j7ibV2YoTBalhtrRQl6fg4ySWDFDaL1TUjTxLqshHh7N/G+AQQCvSgPa0UpOOwTHkAyEiXe2km8qxeEwFJSCBnSPU9+cKWDOTxCpO4qel42tuUVSF0b+17cIHKpARkIYl+/atYTi67r7Nq1i3vuWZxxlxxzK1euZPv2bdTVXSAWm1pnwzBoaGggGAxlVCymQ/IZcPLkKY4cOZoxfbbb7eLBBx9g69Yti+Zhkhx3W7du5cEHH+Dq1YZU2Ol4RCIRDhx4kQ9+8APs3n1d6rtzRXLezNwvJHKeZvS/w9sJG0IvRCbDl8yRhK/M9EiNdc2XyCDVBnIY0BPpuJOql1fhMgAAIABJREFU0XF9TSZeUGNBGGyE0U7lUTO5TwkBrgIo2TIh0841R5LAKK6BRfYeWlLIRGjbQAf0ts6spskugupNykx2qcokEspMTx5i+VZkb8v0WUbDAWTreUR5rfIWmSuSfWq4RymKZlLTePIQ1VvAPnOYzryRbAOXD7F8G7KrYXoCKRpSbVC1QZncLjbc2YqsmQssVkRWrspwNV2/stqVx85M2ZmmfM+hfI0ytYuUykzYNCdkIpsTkiSOJLX2Sc5AMnGNyWPdiBrU//oC5585Qc7yfLKr86aEv3iKfWj6zJuMRtTA3+nHjKXvk+78LPJq8pckTGbOEODOd+Mp8jDSPVU5Ew1E8bcPqYW/9s7K/GSxW1j7rlVcPdzIlcNNhEcinP7FeZrfaqV0bTEla4vILvHhyLKj21RfMqJxQv4Ig+1DtJ/rpKOum5HeUcy4icVuofbGGqp3VqDps7s3yfclf3+Qyyfb6GwaIBKMTn3k6YINu6tYtXXZnLUSmlVXpr8CYqEowf5Rskp8Ex69do8Tm8eBGTcYah4gOhrBkZN+Xk0tRcKxtB5KS4kledrH43G6uroyhj3puk5lZQUOx/xMeifD6XSmvA3SETWxWIzW1jYMw5iaeSI1OckEg65N+GyxUF1dxUMPPZQy/H0nDdwkBgeHeOmlgxnT57rdbu66686UMmmx6iCEwOFwsH//Ph577NsEAs0ZyjfIkSNvsn//vjR+Q+9MFBYWsmrVSg4dej1j3xwcHEQCjpXl6D43msdF1s516L4s1T9tFkXSXOOXYhmKED5+lmhDC8agHxkKE2vuQIYjoAkspUXYVlYinPbE8WFGfnoAW00Fms9D5NQFzEAIGYthKS8h++PvQc/PVccmSJVI3VXi3X3IcAT94Y9in0TUgCKMwkfPEHjxDcxAUI1Lw0DPzyXr7puwr1kBuqZ8dF4+QryzF9uKKqJXmpDRGDIYVqFL79qD++bd4Bgrb/CVowReOoyMGWhOO8LlQPd5kfOciGUkSuCFQwi7nZxPvg8tZ6w+xtAwI8/8GuGwY1tVDbPMhODxeLjvvnvmHSaaDkIIXC4XO3Zs40c/eopYbCqZIaWkt7c3oa4rmdP5g8EQBw++nNGjTAjBqlWruOuuO3C5XIver10uF3ff/W6eeebHqcxuk9Ha2sbBgwfZunXLvJ9Fau6yZ0w9HY3GaGhoJBqNLthD7He4lhAILQepeVXoktmD0GZn4qrWnZaEKXEfyKBS02gFpIs2V2blceg5B+3HVTiCZoHwENi96oSRUbC5wb3whAELRnYRLN8CVsc7bK94ekhQJHzXlVkpSUT5mkQ4C4sf0jUOQgjl1VK6UqUh77zKlJVfEqYBPY0w1AOFVbPzJBkHmTxHd+PM3jSaDiUrVJgOSxDWNg5CCGUgXbxcKU5azk2jLJLKuLe/A8o9E4iFRSgJuLxgn31WFwGKoHFkgcUC0QxptCGRpj137io03TohRfhUyFQqbckCM8KNVyhLU/nWSDOhMppIAsUjMTpPtVG6rZIdn7w+YdY68epCEzN6lwBERyMEBwLpvd40QU5lLq53QNhTEja3HW+pj86zHVMjOQyDke4R4pE4NovaYJ18zNuxfkluJORX5rLvk3uIheO0nm4nHjXobxlkoG2ICy9eRrfpWO2WlHrJiBnEwnGMmIFpKPULgNVpZeXeavZ+dCeegrmRm/7+ID/+6mu89uw5YlEDm31qBkzdqpHlc7JySzlzlUxYHFaySrMRJ1uI+sP4WwYoWFeaEOSrc9mznbiLvSBg4HIXg1d6KN5WOeUxHR0JE+jxI00T3aZPTSe+xFgSosYwDPr7+zOmKtV1nYKCgkVTRVitNnJzczN2fMOIMzAwkLE8wJI+hKxWK/v27WPr1s2Lnv1isSClpKGhgbfeOpExE0x5eTnXX79nSRYcQggqKytYuXJlxpC5SCTC6dNnGB4eXjSSb6nhcNgpKyvDarWmbVcpJaFQSH1ms2HJz8a7byt6jgdhnaj+utbQPC6y7tyHjMWINrQy9K2ncO7YQNY9NyN0HWG1oHnHLV6kREYihE+cw1pVjuvm3VgKcjEjUQSgZY3JfYXDRtbdN+N+1x5Gn3+VwIE3pqQHTabEjl5qZOTZA1hKC/Hcewuaz0O8vZuRX77MyLMHlIKnWL1Qy1ic6JVmhM1K1u03YCkuIN47wOhzLxE48Ab21TVYly9T561vYvRXr2ApLsB9x43o3iyija2MPv8q5miQ+QQYa9lebKtrCL78JtGmdhzZ3tRuVKyhjXh3H1l33IiW5YI0KpbJEEJQU7Oc3bt3L0rI03hYLBZqampwuZxpVSegPKsGBwfnHGrR3d3F4cNHMnrTKO+WPaxYsWLR58OxEKhq9u27kQsXLqTNPBgKhXj11UN85CMfoaJi2TyvpZGXl4fb7U4b/hSLxTh8+AhXrlxl48YNE8r3O7zTYUdoRUhzGGn2I2RR4u+pQKUMSH5uT/wEQdjVDxnufywAA1fBXQBlO9Xfml+Bsl3gyIahRhjpBE/p/HfMFwNJAsO39ATGkiASUIoNY4a51+lRWXmss/ApWSy4stU1e5qnz0Q1OqhSiucvU6E/c71OLIzsugLxGeT7NheibDXYriEh58hClNUiOy5DLP1GL6D8erquIkpqlJnvYl1fCHXvZ+NPM/47SJWlTLcC0/hX2JxjBr5zgW5R2cemQzwGcgaF1FwRDSPPHQQjhtj9XrBNmnukIiXyagpwF2SlUh3PB5FAhPBwOO3UqukaedV5s07zfS1gc1rxFHvH7v94SAgkQmRsbtuYgttQqj6ha9O+U6VsBKRMWQIs5sa4ZtGo3lnBXZ+7haM/OsXl164y2jeKETcxYgZGzCAayOAHKsBi0/GVeFn7rlp2PLiZgjkqnaSE+lPtHP5lHSs2lbHn3Wvx5k7dsBOaoKQqN5Gtdm6wumzkLC9As+pER8P01XVSeVMt1nHhWRa7hfw1JcoouGOYSz89hTM/C295jsoGJSEWiNDyWj1DjYrYduZloc/Bi2cxsCREjWmahEKZJyshBE7nwjNUJKHrWkJhkak8ajE8b1OiBcLn83Hrre9KhTy90yClxDAMTpw4SW9v+swDmqaxceN6ysuXLdhLIhN8Ph8rVqzgpZcOpiU1TNOkubmF7u4eioqK0pzhnYVkO+Xk5GC1WtMu5JKhE0ZCwSEsOprLQaSxAzMQSs3/useFvaYMqS9RpoN00DS0HCUt1of8yp/F5cRSkAeWidmxUmPLlMhYHPfNu7FvWKUM8Cb5yiSPFw6bUgu5M+9eyXCU0LEzyHicrDtuVEoUTWApLybeN8joL18mdqUFS+FYZjZht+Hauw3nrs1g0bFWlBLv6mX0uZcwegewVperMK0zl5DRGO5b9+LYtBo0DUtpEfGOXgKd02TgyAAhBNisODbUEnr9BJHTF7GvqUE47MhIlMiFK2gOO/Y1NWrnbRZEjaZpbNmyeVF8mdKVNzs7G58vm56e9PWNxeIZSZxMME2ThoZGrl69mnHO9Xq9XH/93kULoUyHrCw3e/bs5sknf5i2flJK6uvrqa+vn5dKUI1vSWVlJQUF+fT3T92hllJy9uw5vvGNb/KXf/kXLFtWPq8sf7/DtYVSxYxX1Qwhjd6ESfBMRM10581wz40oxMMqrMm3DCJ+leHJ9v+x9+bBcV33ne/n3KX3BWjsO8B9lbiJkiiJEkVZki1btmM549jJS5zEzvqyTOVVXt7MvNSrSTKZqeTFk8RJPFVTThyP7Rc7kWVblrVaEimKErVw30ASAIl9aTTQ+3LveX/c7sbW3WiA2CjxWwUS6L5977mnzz3L9/x+368LPLWWiHA8aKVGuWtXL/XJ6YWGjQtbyK4lRIJZd6V5iDZfjSX6usyRJNOuiNQ0RG0H0uGBaGFxcgAyaeRIDyJ918K0TnKIhmB8aP7UL09lVkD45hymyoUAK7Kops0iMyYKa5sBFtE2et2yl14M8VEMiopweCjkcDQvdNv8JKrNaf0suFxK6XQpiRUptdRrHNOY1hbnCrsqmkJlezXhgQmS4STOSheFlUbmH+/SsXRRIWFFU/A3Vay6Ps10KDYVV8CNogpmL1eklCRCcTLT9HaMRJobL58HoOXwtqKLfSkl0pSELg0QujpM7Z523I3lp56XAyEEqq7ScmcTgdZKtj68katvdtN3doDx/glSsRSmMfV9CyFQVAWHx0agpZKWOxrZcF8HzXc04vQ6KNd+fdpNMnRjHJtD5+O/fDfb72lDKErhMWWRXY+iqVRvrccZcBMZmGDo1A1iw2H87VVT96Sp1O9qxVPnI9Q9StfLF0iMx2g6sA53jRcjbTB2aYjuly+QGI9ahOGmOuy+RTzDN4FlG+2tvPyVIUam1KFLHbU60wohBO3tbWzfvjXvKrQWEYvFOHnyJLFY4fxoXdfZsmULfv8SDoqz4HQ6aWqy9GeKRfUMDg4wPDw8owNZ67DbbUVTI4AZzjMynmTiheMkOnsxJsIoLidmPIlr53psbfWIFdTmKSrSW6pTFgKtrhq9vRnU7G6fAMnMXYH8ufMnLHw6mUiQ7uoFwyTdO4gxng1ZlxIzNIFMpy19mWmpSqrfi97WNEUmqSpqpQ9UBTOetCJ/0hnSvYMItxO9pTEv1CwcNvSWeoRj8dZ7WnM9to1tJC9exRgeQ2tpxAhOkLp0DX19q6WDUyZcLhc7d+7E41nEhLwMOBwO3O7i5zZNk1QqVTbJLaUkk8nw/vsnC9pj51BfX8/27duXrU/MCf5t27aNpqamokTU8PAI586d54EH7l+UYLIQlpPf5s2b6ey8UrDfisVifOtb3yGRSPKlL/0KO3fuwOl0zjjHbaw1ZMkY4cjaa09YaUwiKyS+XFMbRbfOLxSLjEll9do0u5UGFRvJ7pqvElGzwgTGkiGXxjHaO7+IsKJYZIF9BdMscm2qst4iSEoRNdKEsT7L5WchRE02QpXxAYjP42QmFKhutoi5lUJOq8ZXY/1MlCLUJIQGLdJpiYka7K7sM7iQ9i2yKYsl5mdCsepzMRFxQpn/c6Y5g6hZko1paVopVZot/1XEx2NM9ATzwqueWi+dz5/j/X8+TuPuFmxu+9SYJqzIhsD6GhStdDZBJpkhHS8c5aW7bLgCLitqY41QxEIIHH4nmk2bK1QrIRlJYkzT28kk0lx75j2khIZ7N5SOyjAlY+f7ufTNYwhFwVXvRyxxuk1O0NdT5Wbb4U1suLeDyFiEyFiMyeEwickEqXgaIQS6U8fld+Kr8+IOuPBUu9HtmuV+yuLmMKqq4PLa8VW58hpGSxk1JJFUrq+lalM9ifEY0pDEg1H8bYGpZ1tAxbpq2g5tJvKdSTKxFL1vXmXgvR40p440JOlYytJNEuBpqKDl/g0zonJWAssy2iuKkp38Fw/rikYL5yIuBoZhEI1GKdapK4qCy7V0ETwLgRCCzZs3U1OzBnLLS2BsbIyrV6/lIztmw+1209HRgaYtH1GgKAqVlZXY7faiKRPRaIyRkRFM01zzgsIwtWAst+0ZsQSp3mF8h/aSuNSDY0u75bgUmSuwvCYhQDgdiNzOR46YWeTppGFaIsbZ6BkxjfCSpola6UfMctQRum45MzHVYVtEjJiayJgmZjyB0HRETrQ5F+njtGdJnsWVWnE5cOzaRvJcJ8mL11Dra0h1dmOEo3h2bc1r+pQDn8/Lli2bly1lUlVVbDZ9ZlTUNEhpFhUDLoZUKsWlS5eKOiEpisLGjRuoqqoq+P5SoqGhntbWVk6dOl0w9TWVSnHu3HkSicSiiBqwnPA++tHHeP31I4yPF15ghUIhvvWtb3Py5Ck+9akneeKJj7Fx4wZcLtftCJs1CuuZAKFUIcUQyEmkObb0u9ZgETSaA5IT1uJI1UF3QbjPirBBQioyfxTEckJRLZLGsTyk8XJCguWMMzFkLTxLQdURgYa8dfGKwuayNICGu0t/1/GwRWT468omFKzAVgMZGi7uHpSDoiIqG+dPt1kO6HarnfVdyjqgFUEiCqEhqG6Zo52yaCjK4iJeIBuFU+K7ECJLAi0iWqcc4mja5ngubZzYhBWtt1jEJq2opdyzIGH4XD8nvnYkHy2Six4J9Zzk6ksX0B22GdUQWF/DwT98DEdF6Xo10hkyRfR9dKeOzW23zrsGhsncvNLmtqHMTgfLIh1PYWZmPsO5v+cdQRSB5rSRiiRIjIaXZ8xh2pxDAbvHht0ToKotYJFw01yYBFYakpiVgrToOYsQNG2oRtUUrl8cpqGjCt2mZTW35inrAuCodLHxE3cQ2FhL090dVG2pn/Mc2dx2Nj15J5M3xrlxtJNMPJ3/yV9bEbhqPGz5md3U725dcUHrZSFqVFUlEKgsGkVgGAZDQ0MLXgAUQzKZYmhoGNMs3JhVVaW6urpkVMNyQdM02tvb8HgWqCK/whgbG6Ovb64oVg4ul5P6+rq8o8tywDQlTqdzruDzNBiGwfDwCIZhrAhRMx+ZON/7hmFm22WZHa20iAatthJ1cBShKujNtSSPnESmMnNIiTWJxXRgxapHEQiHHb21Af8XnkRxz9rlFAK1wmsRKzkdktmpeYWKI4TlQBVLIGelIMm0AQv5zmacViAVBdvGNrS6ahKnLmLfvpHk+U7L+Wpdy4JEob1eL83NzcvWd82XxriY+UEoFKK3t69oP6EoCuvWdaxIn+hwONi4cQO6rpFMzp2wGobBlStXiMXi+HyLcxCx2WwcPnyYAwd+xE9+8kLRaMBEIsH777/P5cuXePrpZ/jIRw7z+OOPsX37diorK+b0e7eJmzUC4bAcoDJhMINY/cISjz2609KnSU5aCyvVBt4G6H/PSolCwMR1qNm6dIvShULREJX1WZvm1SnCTSEVh3Bw/k7N4QFPVvB1ZUo2Bc2qY6moM6JE5yCTnErhWoigcDpliQjPp2Vid4Kvyhqryi78zUMIgVSzdaCqpYkaI40MDSFMc+nSs4SSFe1dxLlE8cjg7AEWCbSocpbJUExv2pkk8uTzMNa7iOtlT2YaVjtz+fNFqGirYvtTe+aQEMXgDLjQnPOTntKQRc+p2jRU+yo63RWCsDROijlaGSljXnegUusHgbVRuRJW0HO0YVSx5EPczOtB07oq1u1o4Mf/+DZjg5N0bG/A5bXPIIOEEFTVe6lYoFBxDoqm0PbgJlru34Bm1+Y8eznCzd9Wxd7feBBvo58bR68QD0YxMyZCEWgOncr1Nax/fAdtD21C9yw+2n6xWJaWr2kaLS0tuFyugruqhpHh2rUuotHokkzWo9EIV65cKbowsNtttLW1rkoEhsNhp76+flkjUW4WUkqGh0cZGytspw6QSCT56U9fpaure9kmaaYpOXHinaLRNNYxJpOTk8tGFs3uOHOpHJaOjEE6nSYajRGLxUgkEiSTCVKpNOm09TP1e4p0Ok0ikeSNN94ouEgsBMWho1X5IGOgVVcQefOMpeWiCCjD4vCWgZyeyTyTRZ8usqbY7egtDZZAsN2O3t5k7XrldG9yk9QFNkqha2j1NST6h8kMjqBWVWRdQQyMYcuFam6RCw+qhUTh1Eo/9ju2EHvtLRInL5Du6sWxZwdaoPxcYyEE1dXVa1bbqhiCwXFGR0eL1peuazQ2NmBfAdJR0zRaW1tQVQ2Y+wxKKRkaGmZ8PEh9/cJ1r3KRSG1trXzpS7/KlSvXuHz5csm2EolEOXnyJBcuXOB73/s37r57P488cph77tmfHzcVpbTY4G2sDKwEKCUbVTOIZbUNhdybbuoaqg3q7rAWRqrNImMC6yE2CuPd1m65rxGqt1qEyZJdfQFQNfBWT0Un3mpIxbMpRfMQNU7PVMrPCj5/eY0WT8Cq61KCwpk0cnIUYWSQC9ELSiezRM08x9lc2ZSiVUhxE4pVB5qttKCwaUB41CJs1CV6JoRiXXc5blmQPfcK1adpWOlhYzdA01nUTUk5JbydbTP+lkp8TQuZxzB386zQpbJRHMXOsdbGQoGl21KsXHl3JCkBMW3zL/t7UVMzSTqSJHR1GKTlXvRBg5SSi+/e4PQb1+i7Okb3hSFcXjvaLA0iVVf45JcP8JHP70VdYOpXbm6m6CpK9ryFvqtcCljluhp2f/kgG564g8nrYyTDCTS7jrvOh6+5EmeVu+R5lhNLTtTkUj1aW1toaKgnGAzOOcY0JV1d3XR2Xrkpu+qcNs316ze4fPly0cV7TU0t7e1tq0LU2Gx2AoHKZRPgXQpYUSrDBZ1RchgbG+Ov/uq/L/s9mKZBuoTIqpSSRCKxpMLQ089laXKkCYXGGRwcor+/n+7uHnp6eujr62dsbIxIJEIymSSVssiYTCZDJmNgGNb/mUxmxu+548qB4nLiO3wXisuBVlNJZjyMMRHFs38byk3opqwZ5Aga0wTDtOyzk2kwJWYiiUwkEaqK1FRrcHfacd61k9TlLiI/eQ33wwdQA35LoyYSw4zGsG1oQ/GVIHwLNBVh07Hv2Eji3bPEXj+B4nKieFxk+oZInLqInBUVIU0TMgYyk0EmU5ZocjJllVfTrN2/6eGQuoZ95yZiR98hfuw9ZDKNY+cm0MufUAohCAQC2Gy31kAdDoeZmCiugeB0OlcswlHTtHmJ8ng8xujo2KKJESEEmqbx8MOH+L3f+x3+8i//X65d6ypJJuf6sWvXrtHT08Pzz7/Axo0buO++Axw69BA7d+6grq4Om802R9fpNlYQOd0M4cxG1UQAg4UteuY5NqdPMtt62+6H1vuhdgcgLY0am2fqMysN3Z7VbblF22EqAfEyhNFtrsWJ9N4scu3A4bEiL1Lx4sdKaaWlZJILS0/KpLL6NPPMn2yOldWnmQ2702pr8eI6Z0hpfZ+pxOLTlWZDiNKivTd38mwK0Qo/P/5axM7Di9NcSkSQp17M/5kfi1SRdyZKxZIoqpInFBY7TglFFLU9lqacNzpl5SGnETGFER+epH90AmlK0pEEqUnrmR586yq6t4BzrQQjlSHUOcj1F86gOnS8bVVzUo5ufQj8VW72PbyJ3QfN3EtzoCgKjeuqFt+myvxcPpXNY6dqcx2BjbV5gk0oMyPlVmMetmyxZO3t7Wzfvo2LFy8VDAXv6+vjlVd+yu7du0qKWc6HeDzOSy+9zMDAQMH3c25FjY2Ni77GzUDTVJzOFRSlWwQMw2BkZKRoyD5YC4tSkS4rhZxL0lIQNXkBXylJJpMMDQ1z7tw5jh9/i9Onz9DV1cXAwCDxeDxLxmRmCP8uCwQoTjuKTQeXA/9j9yAT2Xpf1YWasMKg5xswFGX+HVcpSV64SvzYe5jxBJnrA5ixOJHnXiNx4gyK143rwf356Bn7js14PvYQ0VfeJPT176E4HRbhk0qh1lajNdTmiRqhKJad4fTLC+sfoShTrysK9m0bcT1wF7Fj75G+MWClVUkTrb4GYyyUt0VEStJXrxN7/QRmNEa6fxgzniD66lukLnUh3E5cB/Zg27LO2i/JMvl6Yy32je1EX38b594daM31C4r+EULg83lLpgKuNUgJkUiEcLj4BNtut+fTjJZ70FMUBZ/Ph64XX8wkEgmCweBNP9cej4fPf/5zuN1u/vZvv8qpU6dJJkvsCGdhGAbBYJC33z7ByZOn+Pa3/z/uuGMnDz30IIcOPcjGjRvx+XwzNhpukzZLCRWEG0gjKLaQUhBKNVIJgYwDGoh5nkuhIIQTSRohnEXOmz2UvLpE1r0lO3lVNHBVTx1oGtZrC0l3WSrYnNmd+VsR0iI+5tOnyemIrIY2Sw42p0WUlISEZNRKZZrv0OlIJ0pHqUwvg76KG0O6ozyyLBW37mmpIETWUW2Zni1VXdnnVggrOql5mxUptlBEJ6DzraJlziTTXHjmNIqqsPWTd9xU9IeiKShFNlSMlIFRRL9mtSCzpEpRyQ1NIXR5kP6XzpAci2CkDDJx69l7978+OzW/LHBiM2OiaArND28jsL1plef+Sw8hYPO+Fjbc2URp0ligasqK3P70OdVSCzffLJZtBeD3+zl06CFeeOElQqHQnPfj8ThPP/0Mhw49xIED9y7Y/SOnlXLq1Cmefvr7RKOFxVZ9Ph8HDx4kEAgs+l5uBoqioOtre3JjmiahUKgkUbOWUKxjXAhyi7J4PE5n5xWef/4FXnrpZc6ePcf4+DipVGrZ0qtKwYzEmXzlHdz7t6E3VCN0jdT1QRKXr+M7tC8vfLvSUAN+PI/eP5V6VADCYcf90N0Itwv0Ul2LQGgaiteD4nKiBSqw79o6tVtjt81I8xJOO66H7sa2oY3UlR7L+UlRUAN+bOta0GoqreNsGo69O7BtaLfKMO16eksD7scfQG9rzA96iteN5+OHsG1oI329H1QFW0cLWn01iXUt6Otap+5VVREeF6rdhhqowL59Y/Y0wtLHKTDBEHYbekczyonT2HduRlmgc5MQlsbKamhrLQbWM2VFihQTEgZL08Xtdi872ZAjzBwOB05n8dVMKpUmEpnHCabMa3m9Xp566jNs2LCer3/9H3n22ecYGhoqq2/NEcYDAwMMDQ3xxhtv8E//9A0OHnyAxx9/jLvv3k9NTQ2apt1Oi1pKCDeKvi37x9yxOi+0nT/OxFrIzTeu2xD6RgQmVsJ/kaguKS3B83gQQtctQWEzU3in1lUFdXcgVyP9SZvH1WYtQ0pLfHY+MWahWNEcq6FPk4NmK48oSpZBPM1Atg7MefoikdNSWcVxR9XLI4qWhahZvjYuVrROhdWOnN5slNDCovqlzJowaMW/ByNl0Pd2N5Xrqhcj6TcDiq6iFhHmTcVSJCNJK9udtTP2JcPJogSSateo2dVK9YYaxi8PMn6xn+F3e5Cmiae1CkUrMo9WFew+J1U7mmn5yHacVWtb33QxEEKgqgqqaskYpNMGmVQGIQR2p/4BjCC6OSwLUSOEQNd1HnzwQe688w6OHDk6Z9ErpeTChQv81V/9dzweDzt37shTuI0fAAAgAElEQVTvHJcWt7R6A8MwuHjxIl/5yt9w9uy5gruhiqKwY8cODh9+eBXJEoGyxhudlJJ4fGnTidYqpref7u4enn76+3z3u9/j4sVLRKPRVSFnpsNMpkj1DuPeu2Xai5LU9SFkOrN6RE11JZ5PPFw0IkQIAQ477kfvx4q+KTEpEGDb1I5tQ1vxCyoin9cspUTYdPR1LRZRlJeiFzN3JXQd5927IO/yNHU9va0RvbUhX/58/qrXjWPfDhx7tltrr+z77kfvn3GvensTemuJqDxl6tjpVuvp7j7U2irsW9cvQmPISqlZK5OScpCLvCvVlyiKuqL9saZpJa9nGAapVPKmjRVy35PDYWf//rtYt66Dhx9+mO985zscO3acYDBYNhlumiaRSJSLFy9x9eo1nn32Ofbvv4tPf/pTPPjgQRoa6ssaL2+jNHLOTlB6UTh13CyHuQUeXwgSIBWF68cg3G+lNxVLkVDt3PSKaLFQlFVZvOf7koXcdrbq8s+GzEbUzEvUCCuaYxG6Z0uGcomadGJKP6QcSKw6mG+OI4QV0bOqRI2WrYOpWLOCyKQgs8Riq8v6vYtp/y4zNB2xYf/NRcLl7MqNTNFCC01Bd9luOgpBd+rYiwi1puNpoqPW/LyYeO9KQkor7SkWjObdr2ZAWG5Crlof/j2tNBzYSKR/nBN/+kOMeIq9f/gE9ooimRZCoNo1bD5nXkD5gzbG5/r0VCJD1/lBzh/vYbAniL/azeP/211U1ngY7psgMh6jdXMt+loTkl5hLOvdd3S089RTn+Hs2XOMjY3NeT+VSvGTnzxPMpnkN37j17j33nvw+/0lo2sMw2BycpITJ97h7//+a7z44ktFw8urq6v5whd+jo6OduCD19iXClIy7+Lqg4Dc/SUSSY4dO8bf/u3f8eqrrzExMbHge89pDk3XHsr9rigKmqahaRqqqpJMJsu3oxcCTBMjlkDP5uSa0ezkapWab/65mUfjSQgx7zH5ncqsgNeCrl9GGSgwWRClyKViZZl9nTLKK6WEjIEZiyNTacue+8IVnPfuRq2tmnsvZUCI5bHlXi6Uk5qoKMqK6oXNdz3TNLO6WEvT/+X6gNraWj7zmU9z77138+qrr/H0089w4sQJRkZGSupwzUY6naavr48f/GCQY8eOceDAAT7/+c/x4INWpOhte++bw0Ly2JfjvIDl7BQbs1ydardbgsIFk/ZVUPRVGgqWyFlnETCSaUKXBjGS8y/KVbtOxaZ61NlpGEa6DBs7gVis8OoSQJAVFC4nqmN6ilxZyAnDzl8HlqD1KtdBOVoxpjF/hNBCr/4B6Ect9ywdOnZlX1gkuaHbEVvuy4qczyV7NLtG3Y5GJvtCJCYSuKvdRVvXfP2hzWXDXki3BTAzBsHuMYxkBsW1NpxP0/E0E32hIto5AmelE82uWVbONhVXjRdfezXhnlHcTZU4AuVFWH9Qx/V00uD4c+f5/teOERwKk0kZVDf6eeCTO/FXubn83g1e+ZeT/MIfPcK6HQ0LPn9OQyk3F81F6Sy0Pqc2CrL/r4Jm4LIRNUII7HY7n/zkJzh+/C2+971/LUioJBIJXnzxJS5cuMiDDx7k4MEH2LlzBzU11VkhRSU/+Q8Gg5w7d54jR47yyis/paenp6hIq8vl4tOf/iRPPvlx7PYPgAjrskIi5xnwVVXF6XSueqdht9twOBZpn4iV6vTjHz/Hn//5f+P06TNlifwqioLNpuN2u3G53FRU+KmtrSUQCFBR4c++7sLpdOJwOLDb7djtNux2O6qq8fzzz/Pd7xZu/7Ohuhxo1RVMvvQ26f5RME1iZ65ib29A2NbGAHUbxZEZHiPy3GsYQ6NkhsfQmupw3b9v0bbqt9oYnSMpSiEnAr9SmO96VpmXtqJz/aTlOtXKz/3c53jkkcO8+eZxnnvueY4ePUpvbx/xeLzsujAMg6GhYX7wgx9y4sQ7fOITT/DFL/4Sd9yxE5vNdjsd6laG7gJfE+Q8cEURLYvsgivrHfKhQXI8xqV/OkJ8yHLdyjmjgERzWZauZtrASKSp2NzArj/4GE6Hf9oZZHkLeoFFkqxm5ZYbubRgoobiKXWFyrCaEKL8OljqKOgPSB9qbVAtfkPEIsw0qF+f7XDm1ouiqzTva+NM1yhnvnOC5rs7cFbMtCDXHDq+Rj+UcEgCcHgdOCtdBYOoTEMycmmIZDiJvkaImsREnLFrowWdqoQAd5V7hi25YtOo2FRHOppcNGnwQULf1VF+/I9vU1nj4RO/ei9dZwc482Y3EomiKvir3AQHJ7l+cZiObfWLitgKdY0wcn4ARVOp3dmEdwFuZdORnIgTvDxEJpnB11KJvzWQ16NcCSx7PFFjYyO/+Zu/Tm9vL8eOHSu4k5jJZOju7qa3t5cf/vCH+P0VVFUFqKiowGazkclkmJiYYHR0jFAoxOTkZMkFttPp4PHHH+O3f/s3qa+vBz7cD8R8EELMcBcphJaWFr74xV/C7/etYMnmQlVV7rzzjgU74eTIvpdffoU/+ZM/4+zZcyXTEIQQOJ0O6usb2LFjOzt2bGfr1i2sW7eOmppqnE4nNpsNXdfzkTOqqqIo6oxFXzqdpre3l6ef/j5l8DQIhx3vob2Ej5wkduoyCIGtrR7PfXcibB/u8L9CKLTIXc1nXdhtaLVVCFXFfscWHLu3oTUs3tnuVoPVl9hL3qtpmmQyKycMaF2v+LNu6YiV7v8Wi9w5dV2nsbGRT33qkxw69BAXLlzk5Zdf4bXXXufs2XOEQqGyneEMw6C3t5evf/2fOH36DL/zO/87H/3oY3g8nttkza0KzQGV7XDjOIxfA7s3K2o6HcISFm7aB8ra1r1bajgCbrb/+mHMdAYkxAZD3HjxDP6N9VTtbEF12EiMTjL45hV87TXo3gIuQKZJWdEkq5nyA+WnXZlmeaTL7M+UUwe3ClEj5cLJqg8JZs+N8pHM5UIIRM5ausjHMvE0V166yPDZfuLjMa68eAFVV8l/QEBgfQ0P/tHjOCpKO3Ppbhv+Jj+KpmKmZ43XUjLeE2T06gieWs+KLpJnI5f2FOwaY/z6eMHHSdEUfI0V6NOi+hRdpeXwduruWofNsxAF8A8epCnpOjdAIpbmc//+EDsOtJNOpDn3Vg9gtR5vhRNVV5kYiy4q1lmakv53enjvH15Dd9vZ/7uH8Tb6F0XEhvsneOfvXiXcF2LDx3ay+8sPrChhuKwrv9zu6r59e/kP/+GP+M//+U956623i7oHZTIZgsFxgsFxuru7ZzyI5e7Cer1ePvaxx/nDP/w/2LJly4zUlNsojFz0U6l6CgQq+YVf+ALNzU0rWLLCUBQFRSk/JSTXds6fv8BXvvLXnDt3viRJ43Q62b59G0888TEefvgQGzasp7KyEl3Xy75u7hjDMLO/l9kGBeh1ASoev5f0aAghBFpNBYrLMeO8tzElXks6DOmItbCxVyFZmDD5UkKtqsDzsQendqCy+dQfpm/NbreV1ITJZDIlxYaXGqlUilSqOEuqaWo2Sm/5kGuPqqoSCAQ4cOBe9uzZwxe+8HO8995JXnrpZd5++22uXesqWysrkUhw/PhbjI6OEg6H+dmf/Swej/s2WXMrIh2D4fOQioCjAhAFFuHZ/u5DCMWm4d9YB4A0TCa7hnFUe1n/mf3Y/JajljRNbD4X3T98j3QkgTZ7Ij2fG6F19tVf+MvSlr95KAuYV+Q/M20RXbwASx+lslCUS8CUS+gsCLd+35mfG8XCVhSVy2dFx+RelzJfbyXHinnGEUVXqNvZiKfOW7Rrcla50Ryll5pCCBRNoWp9NbpDIzmbqAGiY1F63uyicVcztlWOqknH03Qfu0ZiIl7wfZvLRmVrZV4wOG9sEHDPSHlaaxuNkFsvQSZjoKmW0+tylCkaTmJ3alQ1+CxR4VnXWIqRzkhmSE4mkIbETBlWs1/EeTSHRjqWIjYSZvzKMOnIykZ2rcgWva7rHDx4kD/9Uwd/8zdf5aWXXiYUCpUkXhYaHq9pGs3NTTz11FN86Uu/zPr16xe0mP8wQ1EU/H5/yZSFRCKJaRq3nLhpDuFwmG9/+zscP/5Wyd386upqPvvZp/jiF3+Rbdu2zkn3WvZ7l5AeChI5epJU/ygA9rYGPPffiVblv70IKwQjAbE+SE1C7d2grY5Kfv57yYq8ytxkUxpIRbd2pz7A313u/l0uF263m/Hx8YLHpVIpIpHIsqc/5caQeDxOPF7KhSpnF7783830Z9fpdLB+/Xra29t59NFHuHLlKm+88QbPP/8iJ0+eYnR0dN4oG8Mw6Ozs5C/+4i+prKzg4x9/Ys27DN5GARhJSExA7Q6ov9OKsCkEoYBya47Bi8Xse5VAIhhFGhJFn0oRE0IgVMWywp2jZSPKs12WZFOKlqr0C4OE7JhRBkmhqAuPfCnXHto0WK1KsOqgTKJmMXXwYYGRgStvI0evI+54BKpbrXodvQ7REDRsKM8CvQRUm8a6hzZlv6q8y8PM3wVFHY6mQ1EUajbW4vA7SYbnbqwYqQxdR66y6SNbaNjZtCruTzndk9ErI/S82YWRKrzh6wy4CHRUz9GwnD7nkYaJkUhbrlESdK8DRVfXBHkz2BvklR+8xz0Pb2P91hImGkWQN9SYNuWdfQ++SifppMHowCQNHdNcmbMk0UBXkFQiQ1WDbwlmZvKmejOb245qt9w2Y2MRMoklFjCfB8tO1OQap82mc++999Dc3MTTTz/DN7/5LU6fPn1TltA5d6nq6iruu+8An/vcv+Ohhx6koqJizUbSzHAwmF68cpLOp7e0aY0/13lM//yMTkHOPH42VFWltrampOBmMpkgGByno+PWIgpyi7WzZ8/xox/9mFissI07QHV1Fb/5m7/Or/3al6mvr5vRwS5BSco6yownCP/0Xcx4EveeLUjTJHG+i8jRU/g/ei9igSlfHwSUXtALcNRkFbHPztiJLDjgUfybKPXeopEMQnoSPG1IoebLdys9QwuF1+vF7/fR21v4/UQiTigUAlh24tE0TcbGgiXJWYfDQSAQWFEObfo9q6qK3+9nz57d7Ny5g5/5mZ/h7bff5tlnf8yrr75GX19/0ShUANOUdHZe4atf/Xs2bdrEtm1b51zjNtY4dBdUtFkL5EzcImQKatSooHy47dmFELgbKhh6s5Pel89RdUcrqkMnPjzBjRfOoPtdaM4Cu52aXgYXKy3R4dWMXDLKFMhVtAVGk4jibmIzkK2D1QzeMo3yHK3KFV7+MMLIIEevQ7BvKkJKmsjuk3DjHOLgL9wUUZN35FSVsqRw5u2vBPgaK6jZVMtk/8Rc7RcJwe4xzv3gDP7mSlwB18r2g9nixENxzv/wDMHuuQY5AEIRVK+vsXR5ChRNGibR/hBD73QRujRIIhRFs+ts+YX78G+w0uTTkSSxwRCqw4a7YX59n6XG5HiU8+/3sPmOlkULok0Eo4wOTdC2oQ5Nn9lAhCJYt6MBl8/Bc//0NkbaIDQaIZPKMDYwyUDXGM9/8wRV9V7W72xcdbtu1aZlU/ogFU5gFIj4Wk6sSETN9LDvpqYmHnroIO+88y7nz89NQbEcn6zJZ26RPd1NR1UVNE3H5/PS0bGOPXt28cgjh9m3by+1tbVr2rI0t3AM3wgS7Q9RvbMZzWkj0hskeGmQys31eFsCpKNJguf7cTdU4GmqIBVOMNkzRnw4jJkx0L0O/O3VuOr9oICRSDN6phfVrlG1rQkxjb1OjEUYPdtHxfpaPE2VBR84RVGoq6srqfsSi8UZGhq6JZ2hkskkr732Ot3d3UWPsdvtPPnkk3z5y79KQ8NS6hpZ2jhmAcGxQjDjSTJjE/g/dgB7eyMg0QI+IkdPIVPpDx1Rkw/hTYWsHTYjBWYabH6w5aIgcuHPM1Mlkab1uXTEet8eQGouwITkBGTCFnGie8FWgRSKde5k0IrSESrYK6wIHZmB5DhkYtYCylZhfc5IWKlXKJCJWm4Z9ioQmnWe8DXrdWmC5gZnjfXeBxgVFRVUVlYWfT+RSDI0NEwmk8G2zALZmUyG/v6+khsCHo+b6uqqVRszpl/XZrPR3NxEQ8OTHDz4AO+99z7/8i/f5fnnX2RgYKBoSpRhGJw4cYLvf/8ZOjracbmKWH/extqEaVhRNaEeGL8Kmt3qJ2a3SU8dtN73odOomQFFUL2nnVDnIF1Pv0PXv70DikAaBvYKN+s/ezf2ilkLUCEsm+L5iA0pkamEFf24WhGQRpmW07q9PGekHARWHcwXgSIlpBKrmwJmZCzr7fnYIk0v6EZ0G5C3pBeKZbduvWjVazlW9fOeXmJmTIJXR0hFZkXATAuo0V02qjbWomjzkw3OCifNe1roOd5FOjb3GcgkM1x64QLVG2rY/sk70J36ipE1EkkmnqbzpYtcfuliYVtuLPHk5r2tc6zGpZRIw2Tk5HUu/vMbjJ6+QSaeRpomdp+Tjid350mR+PAkp/72JTSXjd2/9xjO2tLaoEu9LmvfVM9v/d+forLKM2fNWM61TMPk1FtXuXCyhy/81iN4dOeU+1L2u6pvD/DEF/fzb189yv/4j8+SjKeJhOL8j//4LJmUQUWNh8/+zkFqWxYnALyUkEzlTJkZs6CA9HJixVYMUkoSiQRHjhzlK1/5a44cOTrDBUdRFOrr67n77v24XE7Gx0PE43FM00TTNJxOJ4FAJXV1dXR0dLBuXQdtbW00Njbicjnz0SBrkaCZAQmhK8Ncefpddv32I/jbq7jx6iUufvs4Wz5/D5v/3X4ifeNc/NZxNnx6L85qD13Pnqbv6GWkYVq5g/EU7oYKdvzKA1RurMfMmPQd7SR8I8i+P3gcd2NFvlPoO9pJ57++w57fe9QiagogZyUbCFQRDBZOV4hEInR392Ca5i2XUjYxMcnx42+V1MXo6Gjn53/+80sqPp0jGmOxWNmRY7nrmpE4MmM5NBjhmKV1cgvV+ZJCmhDpgUQQ7JXWgibaA5U7LcKk8IcgPgDhbiuNwEhbf1dst3bgYv1gJq0FUrgbAjstUibSDfFB0LwgDavONbe1yx3rsyY/RgKifRC4A1ITEDwNtkprwpiaBFcjeNut4zJRa+JtJKwdULl6NusrhaqqKhoaGlAUpSCxYBgGN270Eo/Hl52oSafTdHV1F42oURSFxsbGbOrT6mJ2lE11dTWPPHKYXbt28fDDh/i7v/saJ06cKJoOFYlEee65n/CzP/sUGzduXKli38ZSQXNaUTUzMKuzsHvnvvYhhKPKw6YvHKDu7vVEe4MYyQz2gBvfulo8LVUzNqsAa7Hq8MwffSFNSMYXLtK7lEinsiTFPLA5LaKibAhwuAuIVM9CboG/qkRNGtJluC/oDouwuo25ENl/pCwZnbSQRf7seXEmnubU/3qbkYuDeXJGIpEZEzNjothUGne1cO/vPozdN7+ArqqrtO5v5+wzpxntHCl4THQ0wjvfeAvdZWPTI5vRXcvreJirn3Q8zdVXO3nnG28RGY4UPb6ipZLmvS2otqm+Jr9J3zPGhX88wujpG3haAvjaqhm/PEhyPDajz7EH3AhFMHa2j8nuUZw1vqLdfr58qQyDveNMBCM43Xaq6/yMDk1QU+/HW+FiqC9ELJKgdX1tPsIlOBJmdHCC9k312OwaiXiK61eHiUWSqKqC2+vA6bbPuJZpSiaCEYb6QqRTGbwVTuqbAjhcNpAwGYrR1zPKsZfOMTIY4vTb13B7HHgrXLSsq0XP1oumq+w7vImqeh/vvXqFa2cHiE4kcHrsrNtRz77Dm+jY0YBaRtrcciFXt8mJBOlICqQVXaMswoHqZrAiRE2OpPnxj5/jz/7szzl9+syMibOu6+zadSe/9Vu/waOPPorL5cQwzGmW0ZZ9qqKoaJqad9pZUe2QJYAQAonEVePFTBnERyZx1/uY6BrBVeMlfH2MTCxFYjRCOprEVe9D0VSqdjThbQ3gaapE0VSG3+vm/DeO0XekE/+6GjSXjdrdrQy908XYhX5c9X6EIkiFEwy904W7oQJvS6Dk/K6mpprW1hauXr1asOOOx+NcvtxJIpHA41kdDZDFYmxsjM7OK0V3ozVN46679nHnnXcsOQmVTqcZGxvDKCeMF1A8Tuzrmph48S2i710EKckEJ/HcvR1lkRbPHwhIM7uQ2WL9PvoexIetyJpCDdtMQeQ6aC5wt1hESegcpMbB1WARKWbGen3iohV5Y/NPRdK4G61IGjVrBa+5wLveIm/SEZi4ZP2fm51426xImnAXJEbA2wGueovIMeLg35SdIH/w8+ldLicbNqzHZrMVJEdN0+TKlStMTk7i9/sLnGHpEA5HuHLlalGiRlVVNm7ciNNZ2pFipZHrgywSvYannvoMLS0t/PEf/z8cPfpGwfuR0kqBOnPmHOvWrctHl97GLQCbG1ruKeNAMf9C+wOOfDq9z0X1rjaqdrRYCzXFEr4sOs+xZRf1ieKLLKSEZAwyKaRuXx1KLBWH9Hxi6wLsLtAWOCfQHVY9RMspQ/KmNUwWjXQSUsXT1POwOW8TNcUgFHD5INgLA51ZolKxSJscGZcso47BIjgL1LNq19jwka007mmdUgGRkIomGT4/wMSNcRr2tKI55icUc+ujQEcV7fd2MN4zbum3zIaE8Z4gx/7+CInJOFse24aryp2fWi3V/H26dEQ8FOPyixd595/fZuzaaFEiV7WptN3dTqCjek5ZzLTB4PGrBM/303BgI1t/8X6ctT5O/c2LDBy9POM8mkPH21bN6OlewjeC1O7rQJTojdKpDEeeP8Oz3zlOMp7GV+midX0dZ05c4+d/+yPse2ATL//gXS6d7uX3/+QpKqs9mIbJe29c5gf/6xj/1199gfrmAJHJOEd+coZz73Uz3D/Ob/2nT3Hvw9uyfJ9F0lw518cz33yD3q4RjIyJzaFz78Pb+Ohn9+N027l8rpeXnn6Xd45eIpVI869ffx3dprH5jhY+80sPoNvc+T5ct2ts3N1M+7Z60skMpikRisBmU9HtWlkpT0WJxjkv53RzFkDCS8gk0gyc6CYyOGFx3QEXqn1lo/iWfcSXUmIYBkePHuO//Jf/yqlTM3VpNE3lnnvu5o//+D9x4MCBBblv3ArkTCG4an2oNpXYcJjkRJzURIzaPW1MdI2QnIwTHZxA9zhwVnkQmkLV9ibMtIGZNpCGSeXmBpzVHmLDE5agniao2taEu76CwePXqN9v2b9Ndo8y2T1KxxO7sFeWDoWvqqpmw4b1vP76kYKLAMMwOHPmDCMjI7cUUSOlZGBggHA4XPQYu93Onj17cLuXflIyMTFBf/9A2alPwqbjPbgbrcpPsmcAoSi492zBsbkNtA95LrbmASU7MVUdVkRMsQRa07C0YdIRiyiREhS7NXlJR6yUpJxgYjpqkTZCgKcNwj0w0ZklZ9otAicZtIgfIaYIHpntx1SnlQal6BaxI7MWqCIr3CgUEApiaiZR9i3fapmGQgg0TePOO+/E7XYVJGqklHR1ddPb20dzc3P+c0uJXDRbd7d1nWKDs8PhYPv2bTgca9Muc0rjzcY999zN7//+73Ljxg2uXr1W8PhIJMLZs2f5+Mc/lk0jvjXHyA8TrO+YBaUzfZi/VyklMmMwcXWY8Qv9pCOJGZNy3WOn6fB2bL5Z5KvNAU4vhAtrS+SRikEyah27ksil+SajVlRPKQis8mkLJCk0G7j9MD5IybSiVALiEfAEih+znEjFITEfiSAsIsm2tkj2NQNVR9R2IG+cRZ55GfovWXU1egNSceS5Vy3ypgyIQCNsfWAGMSiEsIiJ+zfMlGqV1jMaG4nw/jeOM9k7jjRMoLz5q81tY9Oj2+g+3s3o5eGCx0hTMt4zxpv/cJSRi8Ns/+RO6rbWW0480/bCFtNPThE0klQszeiVEc7/4DSXX7pEZCRcUuSwsjXApke3oLvm9uVGMs3o2V40l432J3ZRsakemTFQtLkC30JVcFZ5MDMGyVBs3olgX88o3//GG7RvrOPJnz+AaUp+9K036ekcIp3KIIFkPE0skpgS+gVSyQyRyXh+fRKo9vLZXznIljtb+J9/8WPS6cyMGfZEMMq//uPrmIbJl/7w43j9Tk68fonnv3eC+pYA9z2ynW2722hsqSKTMYhOxvny//lxPD4nNruOx++aUcepRJroZJJ4JEmmgO6LEAJ/tRtfoPT61UgZxIYnZxB70pTExyIgJaYhiQ2HCV0bKVvvRpqS5GSC4TN9XH7mJIlQHKEoVK6rwe5d2fnishI1uS+jt7ePv//7f+D06TNzUkDa2zv4gz/49zzwwP15t4oP+iREd9tx1fuJ9oeY7BpFaCqVmxsIXR0m2jdO+EYQT1MlqkNHZkxCV4cZPNFFuGeUTCJDJp5i8npwRiqTvdJF/T3r6Hr2NJPdo1Ruqmfk5HWEolC7u9XqDErA5XKyb99e/uVfvpcX+pwOKSWXLl3i3LnztLW13TLpT1JKxsdDpNPFQ4l1Xaejo31ZHK0GB4e4dq1rQSyu4nHi3r8N9z5LFFQaBpnREHptYAnIGlGSJ5By6fNdlwxG3NKKkdKKmFFyaQBy1g8WOaK5LZLF00p+9FbtVtRLOmylQUE2MiYLzQ0VmyzyJnzVOrZiq5V6hQDfBkunJjUx9ZlS9utCsQgdaSKFNeQtxP3pFnjE5kBVVbZu3UJjYxNjY8GCxwSDY7zzzrvs27d32VyKMpkMp0+fZnBwsOgx9fX1bN26ZU2TGrly6brOffcd4KGHHqSn53pBQj2VStHb20smY7DMWWVzylcca7Q/WUNYq21vTULCROcQ5772CqnJOLrbPmPyba/yUH9gE8whalzgqYThHkq2yUQE4mGoqF9RnRoJluhrZDwraFwCqo7wBEDVFhb1o9vBWw3icunFXyoOsQmrVJKVHYikCZEgZOZJfVIU8AZA028nA86CAKSiQvNWK6Km54wVVQPZiBoT+i+X/b3KVByx+cDc61bEb/kAACAASURBVAgrgm16tIeUEoHAVe0hsL6Grtcuk06k0ZzlRtVA3dY6tjy+jRP9EyRn69/kLwSxsSjnfniavpM3aL93HR33r6d6Yw2ugBtFVywn2wU0DmlIjIxBIhRn9OooPW9e49qRK4x3B4tq0uRgc9nY/NhW6rbWFzSzkYYkGYyguWx4mioQiig5MorsXF8WyQTIwTQl168MExyZ5Jf//eOs39KIBO49vJ23Xr1Qzm3noagKvgo3/kr3HHMZKaH/+ihnTnRx4PA2RgdDBIcnUVWFaCTB5TM32P/gFlxuO5qq4HLbMTIG1fUVeP1TfXFu82l8OMJL336PU0euEgsnC25mq5rCE1/cz6GndiFKpBtF+kO889WfMtEzNqNbS4xHMTMm6ViSc985QeezZ8qvDCnJJNLEgzHSsSRIcFV5aLpnHbp7ZaP4lj2iJpPJ8Oqrr3LkyNE5ufU2m43HHvvIh4qkAVBsKr62KoIXB9BcNmweOxXra7BXuAhdGSbSN07dvg5Um0bo6jCn/u4VENB430ZctT4ysSTx0ZkRIoquUrurlesvnmPo3W7sfhfD71+ncksDnkZLx6NY3QohUFWVvXv30tBQX5CoARgbC/L88y/ywAP3L3vKwlJBSkkymcAwind2qqrg9XqXtO1JKUmnM5w6dZq+vr55DsYaOGd3VNnyGBNRwq+/T8UT96N4b04kNPddF4NpmiSTZeTHrzSktKJaJi5bES1mOuv2ZFivx4ctIic2CI60pV3jbobIDayZRFaY091skTVmBhLD2XOlrPekaUXNZOJWqK+RnhKgVO0WORMbnBIHzpFEYnq4vZg2+VGsKKBoP0xeAd0HzroPhRBoY2Mje/fu4cKFCwUJhWg0xtGjR/nsZ5+ivr5uWcoQCoV47bUjRKOF4/wVRWHz5k2sX7/+lhl3fD4fd955J07n9wpGCZqmSTQazRLTy7/TnOtPhCi87pPSJJFILgv5mztnrm9XVSVfpqU6v5WCnRVBBJTsvS7lNayQcjPPCeQ2QRZ6jdx5pk94VXVx51rLkKZk7PQNAHb81kfwNFcipgnkClXB5i/Q9m0O8FZZC/xSrkqJiEWWSIkUpRIOlgFGGhkanIrWLAbNBr5qirqDlfic8FVbi/gScyJSMQiPgimRygrWgZRgGsjQ0PzOV6qO8NdORa7exhRyHbKnErH7o9CyAyZHkMkY3DgHE8Owfi+4yxFqFQhfdUHhaillUWHVTCJNdCSMmV643b3usrHtiR0MXxjkyk8vY2aKt1UjZTB2dZTQ9XEuv3iBqvU11GyqpWZzHRUtlTgrnGgOLastokyRuqbENEyMtEEmkSExGWeiL8TIpWGGLw8xdmWEyEi0cPrVLCiaQstdbWx9YocV1VMIAhSbhjSlVSclIA2TxFgERVWweRyUYpukKZkYj6IogqpaHyL7vAZqvNjmSdGZPS7PthCfdTChsQjhiRinT3TRc3U4f466xgoqq6dFIBYo7vQxSErJ2Te7eOFb79KxrZ7t97Zjc2hz0rsURdC8sWbe51uakmQ4weSNcTLJtNUmpwd5GZLIwAQMTBQ/SSkIsPudrHt8O413tSPUlR1Tl52oCYfDvPba6wUX/x6Ph7vuuguv1/qCP0iTiVJQNAVPc4De1y+j6BqehgpcdX6c1R6ClwZJR5O4G/wIIQhe6Cd8I8iu3z5M0wObUFSFyZ4xhDpX68LTHKB6ZzPD7/Vg8ziIj0bo+PidaGWwf0II2tvbOHDgAFeuXCGdLrxb+/LLr/CZz3yagwcfuGWiaubbLZeSkva9i0UwGOT5518gGi2REw+YqTTRExeQsgD7L8GYiJDqH12SxY6mqSUFXDOZDOHw5AzHtTUBIcBRbaUZKRmLcLFVWhE26SggwN1q/Z2JWe+5m63jUyEg6+6k2CyxX4RF7Nj8YA9Y+jcooHss4kZKcDeBs9ZKmfKut8SIzQw46y2SyObNTobapsgXmx9EK3lnJ2ctYEI6Rp7U+RDA7/dx6NBD/OhHzzI6OjrnfcMwePvtE7z//vs8+uij+QXlUiC3YD116jRvvfVWUSFvl8vFoUMPEQgUd6haS8g5H1ZWVs4jwlwiwmuJoapKtiy5yLaZMAyTycnl60/C4Sg//tFr6JrK4088iMu1NCHJlq5eku//24v0dPcjpcTjcfHkpw7T2ta4ZNeIReOcfP8CZ85cJhKO4nY72b13O3v37UDTFhbllckYvPTCG5w+dQnTNLHbdR559D527Nz8Aet2JJlECk9LgMD2JtQi+hczNAyxIgxERQNSt5fW5sikkeMDCCO9cA2Ym0UqDqGhKTvlYrA7wV+7oPFECIFUFPDXWZ8v4KqTh2EgxwcRmeSKphZJsPRpxgfmJ2p0O1TUwSpb965VCCGsgCinD1q2gWkijDQyFYd4GLH+LqhpLfNkyhwhbiklRsqg960uYmORGUS9NCWT/SG6X++k5e4ONEf5S80cWeBvqmDPF+5icmCSofMD8zrtGGmD8FCY8HCYGyd60Bw6ulPDWeHC4Xdi99rR7HrWfcpy78kkMySjSRKhOPHxGOl4mnQig5HOlE0uCUVQvaGGvT+/n8rWyvw9zIaiq3hbqwh1DjF+aRBfR03hE0pJdHCC0dM30Fw2vO3VJc3qhBC43HaklESzaaASSTyWwsgSXCJbTsMwMTLWc2UaJhPj0bJlGRDg8jjw+l18+hfvZ//BLTNEde1OG/Y8MSTI6VjnGsYM1ycJ6aRBZY2HT3zpHjbuakYtEjGjauq83Zyn0c+eLx1k5Hw/Y5eGCHYOER0Okwon8qSYoqsLsvkWQiAUgWrX8DZW0PHIVjY8sRNHxco7ai47UROJRLl48VLBybKua/h8vg/cjk8p5EL7XDVezLTBZM8oTfdtsMSjmgMMvt2FzefEVecDIRCaakWFhGKkwgkysRS9r18i2h/C114949yaQ6PhnvUMvt1Fz4vnsPudVG21POjLqV+fz8djjz3Kc889R3//QMFjrl27xje+8U02bdpEY2PD2lrMF4AQApfLjVYiZcgwDILBYN7R6mYhpSSTyXDkyBGOHXuTTKb0hMOMJwm/+i4iUIlSQKPJiMWRiaWJcrHb7XlitBASiQQ3bvRiGEbJyJuVh7BIF28HM6y4hc3SkSl0PIoVweKsnfZaFp42CurbOGotEmba8QIsW2/vurnnAYsAysHmzwoc5xYHNotAmu5X+QFHTqfmwIF72LZtK0ePvlFQyHtgYIDvfvdf2bNnD3V1tUvSl+QmA2NjQb773X+lr6+/aBk7Oto5ePABbDbbmu7DcsiRHdFotCixbPV3TnR9ZQRndV3H7/cVrb9UKsWNGzfIZDLLkuIWDkd55ukXcTjsPHjo7iUjasCq73A4Sn//MGdPXyIUCrN777YlIWpyEZc/ee51vvrX30TTNaqqKlEUgcvtYtfurSXHrGKIxeIMDY7S2dnNlc4emprq2b5jEx+kfkcIgaelimhvkMRYBFedf8ZiXYBl1z29PxHZ8aCqydJ2KUXUmCaMXLdIk5UianL6NKFhCBdOF81DCCsty72YqGYBlfVWJEVsskR5TEvLJBFZOaImt9IPj8HkyPwCbf6arIbOB6dtLzlyEWEymwoFCKcXqWpWhMxNWpsbyQxXXrzA8IWBOcSGoinUbm1gyycsG+2FFVuACk27W7j7Swd4429eY+zaaHm2yNIibYy0QTKM5dAkoGDaf5bUWHR2roDKtgD7f+UAzftaC26g56DaderuWkf/kUtc+/672PxOKjfXY2YMi/RKZkiF40RuBLn69LuELg9Sd1cHFRvqShKyiipo7qjB6bLz1k8vUFNfgURy8s0rhCetfk4ogopKNxPBCFcvDmB32hjuH+fk8atkUlPrk0zaIJ3OkEykMU2TVDJDMp5C01U0XaWprZq2DbW8f6yTTTuaqWmoIJlIExqLUNNQgSsbFCAUgctl5/qVYYYHQiiqgqoq2LPtQCiCbftb6TzZy7svdxIJxfFUOK2Ip+nVKwS1LRVUNZR25dQcOvV7Wqm9s5l0NEliPEaoa5RL33+f6693oto0Wu7fQOXG2rLnekIR6G4bnno/FR3VeOr9+fS9lZ4vrkjqU25HbTZisTidnZ0kk8m868atMGFeCjiqPNh8TmLDE3haAiiagq+92rLervPjrPYiVEH1jiYCmxu4+sz79B3tRNFVHBUuqrY3odqmvr4cAeRfX4uvrYr+N6+w6bN34awpTxAvF8J+4MA9HDhwgO9//5miGgjPPvtjtm/fxq/+6q/g9/tWxBpvdlnLhRCCmppq7PbiUUWpVIrLlztJp9M3rVWRW0x1dl7h61//JwYGChNeM8qoCGztjQQ+ej9a5dzvKz0aYvLlE0syHXG5XFRXVxUNcUwmk1y4cJHJyUmqq6sLnGGVIET+R8xIL4L5J2rF3i//dVHk9fkgCvz2YUFTUxOf/vQnOXXqNBMTc0NOU6k0L7zwAgcP3s/P/dznSj6j5SBvpZhM8sILL/Lcc8+RShUmOB0OB4899igbN25c9PN+s33TYhCPx7l06RKxWOGFps1mo76+fsUcnxwOB7W1xSc/6XSaS5cuEQwGaWpqWvoCSCtqx0p/Wrr0KiEETqeDX/rlzxCPJ/jqX3+T7/3LT5ZU3HtyMsJzz74OCP7wj36NTZvbMQwDj8eNzbbwBZSmqTz5qcM89tGDPPP0S/z5n34NczUtlpcLQuBqqCA5EeP8116halcrNq8z38VqDhvVu9sKRxK7K6CywUr9KPplSuv98UHLNWcFNFokgGHASE9pVyoARUVUtyyeQHF6oaoZxnpLR+5EgjDWZ2nawMrUgWlYBFG0cPp9HooCgeayxXA/9MgSNlIIcPmnHKC4uTFLc+ns+oW7SUWSMx4nIazFs6fWi6PSZV1/EddRbSrrD27ASBm8/T+PMdI5khUmXiCk9c9S9t9CEQQ6qtj/y/ey8eFNaHZrzC10n0IIUKBmVyutj+3k2jPv8f5f/gRvWxWRG0EysRRX/+1drv3wfcLdo0T6Q3hbA6z71F4cgflNTlrW1/LwJ3bz2nOn+f/Ze+/wOK773P8zbXvDoix6JRqJwiZ2Up2mrGbLai6JSxy3uF47vnZsJ47t5Obe/G7yc2JLthXbUWTLdmTZlmR1UZUqFHsFCZBE720BbC8z94/BLgBiUQlQlMz3efiAwM6eOXPmzJlz3vN+3++po+1JwkQZT8MtiiJ1G8t448UG/uv7T5PhcSLJEharEYvdhCAIxGMqR988y4FXm2g/20d/zwjP/G4/Z050UFVfyJbrakjPcnDbR3bw+/tf4Yff+QOKUUZTwem2cMdfXIVrvK6SJFK/aQVH953jnu8+gtNtpaq+kHfftRHbuHeYbJCIRVVe+t1+XvzdEax2k67QmdR8sixx48c2cu2da2b0qEm0t4aGKIsYnWaMTjP2/DQC/WN0vdmCaJAouqqS0p0rF6SqYVxVM/k7bwVHseyzOUkSZ8yo4fP5eOih37JyZTXbtm3FZrMjzlP9MRcudcLH5LZSdfcGooEIttw0EAVcKzzUfeIqjC4LxvHObC9MZ/VfXcPQqR6igTCmNCtpFR6Cg37USAzxvBzzBpsJW14aRpcl6XOzEGRlZfH+99/Nvn37aG1tS3nMwMAA99xzLzablbvuuhOXy7WkZM3kBZCqqgQCAXw+H5mZmQtWeQiCgMeThdudPuP1hMNh9u/fz9DQELm5i98tTZA0HR0d3HPPvbzyyp4Zwy4mQ7SYsO9Yg5KVltIsWE53YVldgbAE6bktFisFBQUoikI4PN2kTVVVDhw4yMmTDWzbtvXSCG8TRD2MSZD4UyQ83q4wmUzs2rWLP/7xCV544cWUqpqenl7uvffHFBYWsX371kV7lSXGjFgsxt69b/LDH94zoypQEATKysp473vfg91+YRP9xNjkdDqnhSMtteeVqqo0NJzipZdenlFRY7GYqaysuGjmyCaTicLCQgwGw4wpw48fP8GhQ4fJzs5e1nppMC7jHpd7jy8Ozo+N13/q/jk6BMTxidiUcBlBQFFkRNGMyTRzqubEuJ/4zuTfJys0J3+WCHvq7uojNy+L1WurcTp1kl6atCure9doyXImE+yqqk65xoSSTZIkzGbTOyzcaQKapjHS1EOwd5R4OMpo89RMHqYMO46yrNREjdGMkL0CraNBD7GZCcEx3XzVU4ImGy7OWyc4itbVCLE5jIRNdsgsXriRcAKKESGnHK35iJ5haiaEA2hdpxHyKtEM5ovTBuEAWudpmCX5AwAGC4KnWPfcuRj1eqdAECGnHMHsAFv6hRUlCIiSSHq5rljWVA0tro0r0wWESX4wixnzE2OdbFKouL4Ko83Imz97ne6jnXMa+y43JIOEpzqbDR/bTMn2FUnF0FzXaXCaKb9jA4rFQOvTxxk82k4sGEVTVbpebUQQBWSrkcz6QsrvuIKsdcV6O85RrsVq5KYPbKG8Jp+ejiHsLgtGo0LTiY7xekFxeTaf/satNB3vIBKOkluYTlqmg45zfTjT9JTZFruJ3MJ0MrOd1G8qSyphHC6rHgYki6zZUk5OgZszJzsZ9QYwmQ3kl2RSuCIr2QaiCGu3lmN3mmk724emaRSWeTCOh6lqqsbJva0ceukMa65cQeX6AkzW6cpmURAoq8+dV/+Z9l1JxJbrwmA3EQ/HECQRUZEQZ1E9XapYdqLGbDZTVFTE4cNHpk3UNU3j8OHDfPnLX2XXrp1s3LiBkpIS0tPTsVgs88rCo2+y651JlmUURcFgMEybIF1qEBWJ7I1l+i/j1TM4TBTtXEUivi/BwtoK3Njy3SRDNQSwZDunRG4kd5NHAoy2DuKuzMZZkjFRzjyQmOjt2LGd9773vdx33334/dN3bvW0t6380z/9H/r7B/jgB99PQUHBlF3cxS60IGFoG2ZwcIhjx47x0ksvMzo6xne+83eLUnk4nS6qq6s4evRoSuJEVVX27z/Iiy++xO23v2/BoRATppZxWlpa+cEPfsiDD/4an2+OnbFxCLKEkj2R0en8hYVoMWKpXQFLMMDIsp6Rx263pyRqANra2vj1r39DRUU52dnZb2l4m/6yBowZk//4ltTlrcClmoBrLiQmWSUlxXz4w3/OqVOnU5pqq6rK4cNH+Id/+Ee+8Y2vs2XLZkwm04L63GQlzRtv7OUf/uF/cfDgwZTEEOghnnfffSe1tbUXFHaraRpHjhzlvvv+g9raWrZv30ZZWSl2ux1ZlqfGZC8Skxflzc0t/OhHP6GhoWFGv6qcnBxqa2suSthiQoVZUVGO2502o8qnp6eXX/3qN9TW1lJYWJD87lJC0zR6ewbYt/coXZ19GAwKldWl1NRWYLGYphAcwUCI06eaaWg4g98XJCMzjfrVVRQU5k7zhZmrnpqmEQ5FeOXl/UiSSFV1GceOnqajvQeLxUTd6ipWlBdhMCh6SGw0xtGjp2k81UxraxedHb34fAHu/9nvMBoN2OxWrt+5hZzcLKLRGK+/eoie7n6u37WNtLQJ+XfzuQ5efeUAq9dWs3JVOaI4QUzpWVfeuRBEgdwrq8lYU5RSRCXKIqYUSmI9FFWG7DLdVHgodVgkoJv6djQglK2FtFyWM/uTpml6qFFvs65ymU0ZJgjgztVDuKYpS+eGrqoQIbNI93fpPTfzwWocuprA2wNZxcurLNKZU11N09cybtY/C5xZep2EhbfBnzxs7iVPux4eDdF3oouB072EfWEMViPuFZlk1+ZiclrQWNwcMknWGGVKtpVhy7Jz5KGDnHm+Ef+Ab36hUEsIQRQwu8yU7ihn9V1r8azMQTJMn7en/O74tZgz7ZTftZHsTSsYONaOr22IqC8EooDRZcG1wkNGXQEWjxNBnnvOnyjX5jCxdmuFboIOnGvomvJsSLJIcbmHohVZyWdZEKBoxYQitrKmgIpV+alOkixKlkXySzLJK86YWJKed+2CIGA0KdSsK2HV2uJpZSDomxhZ+S52/fkVVK0vQEoV6psoezGPuAC2bCdGh4lA//zWYpcqlp2ocTgcbN68iWeffS7lwjUWi9PY2EhzczMPPvhr0tJcWCwWFMUwZWcpFRITRaPRhNPpIDMzk6KiAsrKyigtLaW4uBin03HJZZSaiJtO+eEsx573BWH8Ja9qRANhYsEonXuaGGsbpOqDmzEu0vTI7U7jYx/7CCdPnuT551+Ycae0ra2df/mX/599+/Zz9913sWXLZjyerGlE2WzQM2vEicfjBAIBurt7OHPmLAcPHuS1117n9OlG+vv7Wbt2zZxeLzPB4bCzadNGHnvsjykzpQD09uo7+/n5+WzatHHK7niqfjN5oaRpGj6fj3379vPjH9/H008/w+joLPHfKZF65yG5wFiCjCaJ56Wuro68vNyUJq+gL3gffvj35Obm8bGPfYTsbM+sxOd8TI4vtN5/qng7X7ogCOOZ/Xayf/9+fvrTn6UkfqPRKHv2vMr//J9/wyc/+XFuuOEGPJ6saeE7qZQRoKto+vv7eeqpZ/jxj3/C4cOHiURS70orisKVV+7grrvuxGabW1I8GxLP/e7dz/Pww7+nsLCAdevWsmPHDurqaikuLsJut6MoSsrxcK5xBXSCxufzc+jQIe6776f88Y+PEwyGUtbHYDCwY8d2CguLLui6FgJBEKiurqa4uJjOzq6UY0E0GuXJJ5+ioKCAT3/6k+Tn500hkhYznpyPnu5+fvBvD9DbrZuuDw2NIMsSH//Endx2+7swmvTxfHTUx0O/eZI/PPwsoPvk+XwBMrPcfOqvPsDmLWsWbOIbDIb4w++epbOjl8rqEprPdRCNxhge8uJ02vnM5z/ENddsQlZkorEYx46c5rVXDzI0NMKYT/cb2vvGEWRZIj0jjY2b6sjJzSISifL0ky+zb98x1qxbmSRqNE2j8XQz9/zgl3zqM++nqroUUbw4oW6XCgxOc+rMTqqeUlVINf8QBJ0McGbqZM1cmYWGu/W0xvaM5VPVJPp6YATt3EEIzaJwAZCNCPlViw/5SbSBLQ0htwJtoH32VOCjA9B8GFzZuqpmmQgrDSDs19sgMEdmFkmBvAo9hOcyFoTlmEsFBv0c+81+Wl5qAgEkg0w8EkN7QiN/UwmrP7QBm2fxFgmJObAoi3iqs9n2uavIX1dIw+PH6TrSSWg0iBZfXsJGEAUMNiPZq3KofvcqSneswJphW7BiKEk8mQ2kVebgKvegxlTd8FYASZEQZGlR5eo/AcbXDML0bG2pNqam/C4wLfPSXOec9fNZyiuq9pBdmMYrjxyjv3MEq9Okr/mFqWXklWWQXbS4hA/mdCvWLAfhkWAyG9bbEcv+djcYDOzceT1//OPjvPrqazOGgkSjUQYGBmZcPM4GXWolIoriuOzXTF5eLjU1NVx//bXs2LGDgoKCZNz3O23hFxkL0fjbfQyd7CIw4CNrbRE5m0rnJZk7H0lmtbKCL33pC/T393PkyNGUu9OapuH1enniiSd588191NfXsWXLZtatW0tBQQF2ux2z2TSujBLRNJV4PE4kEiUcDhMIBPB6vbS2tnHmzBlOn26kpaWF1tY2vF4v0Wg0Ke/WEmZ7i4BubLqZFSvKOHz4SMqFgKqq7Nu3n29841t8+tOf4sord5CZmZFUdZ2/SEwYBg8PD9PY2MQTTzzJY489zpkzTVMWiaIokpGRQTAYYGxscazuUvfX/Pw8tm/fRkPDqRk9PAYGBvi3f/t3WltbuPPOO1i5shq3242iKCkXzIm03uFwiGAwmPzncDgpKiq8xIyJL+NiIiMjnU984uM0Nzfz9NPPpuxz0WiUQ4cO8a1vfZtnnnmOm2++ibVr15Cd7cFms00JmUmEAY2N+ejr6+XQocM89tjjvPTSy/T19c2opBFFkbq6Wj73ub+iqEgnMy782dJTOI+NjXHixElOn27kkUceo6Agn8rKCmpra6mvr6OwsJC0tDTsdjtWqyVJQk0fV/S28PnGGBoaorHxDM8//wK7d+/mzJkzhMMzhwQUFRVx66234HTObry31PB4srjqqis5cOAgwWAw5TFer5ef/OQ+Ojraef/776aurpb09PRp6sXJ40kkEiEUChMK6WNJIBDEarVQUlIyZTzRNI1z59qpXlnGV772l2RmptF4uoV/+9f7+fWvHmfLtnUUFecSj8d5+aV9/OL+P7B1+3pue99OHE4bjadbuPeHv+Qn9/6aoqLcBZsFa+j37PjxRsrKC/nyV/8Ct9vJqYaz/PDffsnP/+O3VFQUU1ySj8lk5L237+SGG6+kq6uPr3zxf5GTk8V3/vELWK0WRElMhkAl+lYsGp+mrEuYEauqupTWPG8LzPTMJpIutD9zjLxrVmLOmuE5UEwIxfV6+NPoLPPNaBjt7AGE7BXgKR3fhF7Cd/H4zjfxKLQcg+4zcytJ0rIhr3LxYU+Mq2pkBYpqoPXo3MqiliMIORVQUI0miEu+2NE3G+PQ0aD/myvbkyMDoWAlyEtvTn4Z84emaahRlZaXm2jf20zVLXVk1+ejWAzEghF6j3dx+onjnHveyar3rU0qTxaDyT4kFreFql0ryVtTQPu+Vs693ETPiW58/T7i4diSqWwEUUBUJKxuK1lVHkq2l1G8uRRHnhNJmZ+KZvYTgCCKSAZBLy+Fd8qFqHJNZoXSqhzsLguLk6QsHzRNo/PsAB1nBxjoGuHA800oRhlREqYQO5IscvPHN+MpcM3oUTMbFKuB8pvrGG0fwlWS/rbd+VxWoibRuaqqKvn85z+L1zvCyZMnlzwV8mRVRjQaJRQKMTw8TEPDKZ555lnWr1/Hn/3Zh9i1aydut3tK3d4JEA0yaeXZKBYjpgwbWasLMbkX772gx+brO89f/epX+O53/4FTp07PuACKx+P09vby3HO7eeWVPdhsVjIyMvF4snC5XJjNJkRRGidpIvj9fsbGxhgcHMTrHSEUChGJhAmHepP0gwAAIABJREFUIzOe40KuBXTi6cYb301jYxN+f+pdq0gkwuuvv8G5c81s3LiBTZs2UlVVSU5ODlarFVmWCYfDeL1eurq6OXPmDEeOHOXQocN0dXURCoWmkEC6F0Ypn/nMp9i9+wWeeOLJJb++xcBut3PTTTfy1FNPc+bM2ZTHaJrGwMAADzzwS3bvfp7a2hoqKirweLKwWvWFcywWIxQKEQgEGBsbY3R0jJGREYaHhxkaGmJsbIz3ve82/uZvvobFcvFT2l3GW4+J56+SL3/5fzA87GXv3r1Eo9PfAaqq0tvbyx/+8AjPP/8CJSXFVFZWUlhYQEZGBhaLGRAIBoMMDAzQ3t7OqVOnaW5uYWRkZNb3iiiKlJWV8sUvfoGtW7csWDUxE85fQMdiMUZGRhgZGeHkyQaeeOIpLBYL6elu8vPzycnJISsrE5fLhcNhx2g0IkkS8bhKOBxibMzHwMAg3d3dnDvXTHt7OyMjIzOGKSbgdDq466472LRp40X3lTKbzdxwwy4eeeRRjh8/MaMixuv18tBDD/Pyy3uoqVlFVVUl2dnZ2Gw2ZFkmHo9PGk98jI2N4vWO4PV6GRoawusd4frrr+V73/suDsfU0JbMTDd33v1uNm2uRxRF8vKzeXPvEZ7440sMDAxRWJTL6KiPZ57ag8Vi5v0fvImq6lIEQSA3z8OphrM8+MCjnDjeRH5B9qKIZXeak5tuvpr1V9QgiiL5Bdk0NbXyi/sfoeHkWQqLchFFEYfDhsNhIxKNoigKRpOBzKx0bLbLY+RM0MODmLremNbNNKK+EEMnOsjevCJlOYKgJ10gsxDyq+HU66DOMh8d7kU78TKCxQmOjKULgUqQNOMhT9rp1+ZW0yhGKKrTw370i1ncuQVBb7u0XISiWrTRAYjN4gkzOoh28mUEu1snipYwBEqbFPKkndwzPzVNwSpw66Ff76R5/NsRsXCUzv2t5K4ppPqWegz2CV+otOIMgkMBug62UfHuGqQlyB4mjPddURZx5jmxe2oo3bGCwbP9dB/rovdEN/1N/Xqq7VCUeCSGGlPnVGkKCAiSgGSQUUwyRoeJ9NIMslflkFObR1aVB5PLfMEETXIjIhon7A0Q6B0hPBwAAdJr8pNREJqqocXiIAqI45l/F3rOnMJ0vvS92zFbjZccPyEIAkVVHt776a2zpgcXRYHCyvlnajofkkGm5Lpq1LiKpMiXGl81b1wUvazBYGDXrl0oisL3v//vvPrqa3NOPJcCibTLu3c/z8mTDRw/fpxPfeqTyxYn/1ZBNivkbS+fmEMkZXAXFm5iMpm46aYbEQSB//2//5ljx47PuhhSVTWppOjvH+DUqVOzyvsXI3FfLCwWC3feeQdvvLGXF198ccYwKlVV6e7u5tFHH+PZZ58bVwXp6W4FQSAeV4lGIwQCQXw+H+FwOCX5IggCRUVFfOlLX+R977sNn8/Pc8/tJhRKHbZwsZBQn23YsIH3vOc93Hvvj2YkrkAnr1paWmlra+epp55BURRkWUYUBVRVJ0hjsRjxeDzZDon7qigKo6NjF/U+X8alCUmS2LRpE9/61jf4zne+x5tv7iMaTS25j8ViDA0NMTw8zKFDh5EkCYPBkExXHIvphG88Hp9i3DoTEiTNV7/6FW699eYZze0Xg9mG2Mnj4eDgIE1NZ5LqvISfmq4E1X2YEhsNsVhsiunsXLBYLNx66y185CMfxm6fX5a/pUJifK+rq+Wuu+6kvf3/4vXOvNiKRqN0dHTQ2dnJc8/txmBQkGVlyniSGFM0TR23rtDbQJIkrrhi/SQT4Ik65BdkU1SclwwxUxSJjAxdLh0MhAGNsVE/pxvOEYlG2fPyfg7uPwHo96mluYNAMER7WzfxuLoooiYt3UlBYU6yDgaDQkVlCYIg0NrSRSwWx2jUy50rY9jlMXMCmqYRD0UZONSKwWHGVZnDWEs/oy3908iaYP8ooQHfrN5eAqAZLQhl69F6zs6uKFFj0HYczeJAqLsWzeoCTUuGGCzygiZImoF2tMPPjNdhDm+ajAKE4jqQlAtebwiAphihZA10Nuq+MDOdX1OhqxHt6PMIa3aiOXRvigtqAyaRNN5utCPPQX/L3KZsadkIpWt0Q+RFn/kylgpaXCU8FsKzKndK6mLdBFjG5nHQfaRjcZmaZsJ4OE0iHMritmBJKyJ3dT4RX5jAcICx7lGG24YY6x4l4A0QHgsRDUSJR+OoMRXGvyvKErJJxmgzYXaZsXnspBW6ceY5sbitmBwmXQk0aWy+UJImMhKk8+XTtD17nLHWAeKhGIrDxIZv3oLRWQgCBHpG6HzpFAanmfyrq5HNC0skotsciDjSrFP+dikhp9g9r5CmxXrUJEPmFAlxKRRQbyGWlahJdsxIhKGhQWRZpqSkmIMHD10UoiaBeDxOR0cHP/7xffj9fv76r79CQUH+W2qSulSY8LBZ+vg7QRCwWq3cfPNNOBwO/vVfv8+rr742o2nk+ZjvQmO5MVlV87nPfZbe3l5OnDg5q7pFVVX8fv+sJMZMEEWRkpJivvSlL3L33XfhcNhZtWoVaWkuurt7FnkVSwun08FHP/rnNDU18dRTT8/5PKqqiqqqMy6uZ8Zbf/8v461F4oVpMOgqve9+9+/553/+v7z44kszhsrAxPixuH6nQ1EUamtr+OIXP8+tt96KzWZL1uliY/J4GI/Hl+Qd6HA4uPXWm/nrv/4KxcVFKWPQLwasVivvf//dnDp1iocf/v2s9xVIho7qxP/sx84HZrMJk0nfzdWvX0gSJgk1RjQWY2zMz/DQCI/8/jnESWSMGo9TtqIIh9O+6N1HRZanhFcLgoDFYkIURQKB4NK9CzVQLyAU+O2IqC9E+zPHsBW4sZdk0r3nNG1PHZvmUxMPRYmH5xgrEoqSzEKE8o1oh5+G8CxzmmgIGt9AU1WEVTvAmYmGCAs1SE0QNKCHO/W16CRNd9Pc4T5mB0LlZt1fJ3ENF4KEV01aDkLVZrSxAT3T1UyIReDcQTRNRai9BtKy0USJC2oDNQYDHWhHn4P2ExCfQ2lvtCKUb0yqaS45mcCfIARZwppuY7h5gJA3iNltSXpnhkZCDJ3tx5phQ0xlFDsHku/KaHwSgacrX8TzbB00NCRFwpxmwZxmwV2STuGmYjRVQ42pxMIxosEIw63DjHR5UUwKWZUeDFYDkiIhmxTdH0acno4Zlm6+EPWFOPO7/Zx56E0ioyHk8TAxNT7uU5O4HlWj/fkGYoEwaRU5OMczKi0El/ra1jcSJOiP4M62I51/PzWNWCTO6HAAq92E0bK4MMdLvQ3mi2UhaiYImiitra0888yzPP30Mxw+fITBwcG3TFXg9Xr55S9/RVZWFp///GdxOC5uLP/bEYIgYDabue66a8nLy+OnP/0Zf/jDo3R1dS15CNtMUBQFp9N5wT4niqJw7bVX4/d/jX/6p/+zLGF4BoOBmppVfOELn+fWW29JSvQTIVRzETVzSjSXYOBJlFFRUcHXvvZVYrEozz//4pyLq8u4jMVigqwxsG3bVtxuN/fe+yMeeeSxWX1lLuR8TqeDHTt28NnPfoZt27YmlTRL9fLW1WnSW+K/JEkS+fl53H33XXz8439BSUnxRQ95SiBxb4uKCvnKV75MJBLh8cefXBTJfSF1mOvSZVnGZrOQX5DN17/5Kez2qWbSgijgdrummVjPF5FIlFBIJ98SpJzfF0RVVaxW8yLuzXgWJ7SkikjTNDT01N6pwgffqTC6LFT++TYkkwFRkdA08Gwqo2BnLUJiEahpBLq9ND9yYM4dWN2nxQBla/VMQy2HZycKwgFofB3NN4hQvRU8pWCwTKHKkqdM3OeEcnhyOWocAqPQdgzt1Gu6kmYukkY2QHEdFK4Cce5MqPOFAGiSDEW10N8GTW/OHgIVDcHZA2h+r94GOeVgso6TVhNl6v+ZVMfJ5AzoCp3gGHScQmvYAwNtc5M0kgwF1VC6GmTlHbMAe7tDMckUbC7l4P2vc+Bnr5K7rhCTw0x4LETXwTZ6jnZQ/wE9HfViEBgKsP+X+4iHY4iyiCCJ5K/Op2RLKYI8s8pFEAQQ9fFSUiQUs4LRbmS0Z4zB5iFGOrzkrc7Hnu2Y/r1lQCLpy8DRds49chBRkan8wGZcFdk0P3aIoZNTM2Ka0izY8tPoef0MI839OEszYREeLZcqNFXjwAtNnN7fzt3/42oc6dPDfge6R3n8Z2+w7poK6neU/UnzsktO1CQmKF6vlyeffJr//M/72b//AKOjoykn46IoYjAYUBQlaRg5nxui77Tqu62xWIxoNJqUws8Gr9fLAw/8kg0bruDaa6+dxuRdxnQkpPo1Nav41re+yY4dO3jwwV/x2muvMTg4uCwTRkmSsFqtFBQUsH37Vm655eYLItYS91gPE7gZl8vJD37wQ/bseY2xsQsPzxFFkbS0NK699ho+9alPsGnTxikhFh6Ph8rKCo4cSZ0iPAEtEiXaO4SSnY6g6I+nGgwT946hZLnRlqi/JjJArVu3lu9977vcc8+9PPbY4/T3989av0WcaQnLuoy3M5KSaFmmpqaGb3/777jiiit44IFfcOjQYXw+3wUTNrqKwUxFRQV33HE7d955O4WFhSnNey8UgiBQUlLCLbfcxJNPPk13d/c0n6qlhizLpKW52Lx5Mx/60Ae49tprcLlcb5mSJoFESGVNzSq+/e2/Izc3l4cf/h3d3T0XjdCfXqmp/3fYrVRVl3H69Dn93pUWIIoJg2pQ1fg0k2L9P9OLTqXGHRz00tLSSWlZIZIkEg5HOX36HJqmUVySnwzdmy9EQcBiNREORRgc9KKqGqIoEAqGOdPUit8/nVjXUpEDk/7+dpzrCIIAsoS9RFeTaHENi8eJvSgDV2UOwqTsoIrNhCndPvd1JhQl1jSE2qvR/F49VfVsZr7RMLSdQBvqhLxq3dA2sxCMFpAUNFFkXE4w8Z2EUW4sovuv9J5Daz2mnysUYE5VlChBTjnCyh2Lz/Q0ExJtYLYjrLoSzTcMnadmJ47iUT0MytsDuZUIhav0NjDZQFbGVTYztEE8qhM0vc1obcd18+TQ2NzhTuPpxIWaq8HiWpJLv4ylgSCJFGwuITjkp/HJE7S+OuF5aHZbqLy5jsJtZYjzSDOdCmFfmI5D7ay4shxnrhNBFHRyRZg6pqV8506IcAAQJZHc2lydJPjlvpTfmfXdPckjS2Dh4TixcIyeN84S9Yep+rOtrLhtHaIi07P3DDRMLUxUJGx5acQjMQK9I/r7ZmGnu6ShAcO9PjrODBCLzmBDEVdpPtGDpzCNuu2lXKy1xEx94K18dy4pUZMgaTo7u/jJT+7j/vsfoKura9rCTxAEbDYrJSUlVFVVsmLFCvLycnE6neNZIGZ/qDVNJRaLJ80Xh4aG6O7upq2tnebmZtrbOwgEAjM+iC0tLfz2tw9zxRXrSUtbXNqvBERRxGKxYLfbU57ParUiSW//1JmJTpqe7uaWW25iw4Yr2Lt3L48//iT79x+gra2NYDCY9FdYaNmiKKIoSpKcWbmymi1bNrNp00ZKSkpwOBxLQqpNVgiVlJTw+9//gUcffYyGhlP4/f4FLSoSdXa73dTX1/Ge99zCrl3vIi8vb1qWGovFzIYNG3juud1T0usm0ssnLis+FsD3ymGcN2xBStPVOLH+YXyvHcN18zZE64Ubsk1uC1mWqa2t4e///tts27aV3/72dxw4cIDBwSGi0cisRl8zlSlJEooi43KlkZGRPu9U7X9qEAQwGIzYbDYUZbq0U5ZljEYjy/mCSoxfNpst5XNrsy3t+JV4JkRRzxb0wQ++ny1bNvPkk0/x5JNPcezYcbze4fGMb/Prewnzc4fDQVVVJddeew033fRuqqqqsFqtU8671CguLuLb3/5bbr/9fbzwwou88cZeGhubGBgYIBKJEIvFLoh8SjyjJpOJvLw81q5dw65d72L79m3k5eUuCwG1WCTG8crKCv7mb77O5s2beeih37J375v09/cTiSzcLD4xnsiyjMNhJysrE1GcJ+FxXvdxOG3ccOMOjh09zX0/+g233b4TT3YG8bjK4MAwPl+A7TvWk+Z2JrMqRSIRQsEwfn+QuKoyOjLGyMgYiiKPG0GLyXMND43wyO+ew2oxk5Hp5lTDWZ59ag9V1aVUVZcteBxUxj1ufvfQMzz6h92YzSbMZhPHjzXy8otvTrTl+K2PxWKEQxEikShjY37icRXfWIAR7ygGowGjccLn6VLoLwvBlPpKkLO9Ug9RmDQn0DQNo9NC3tUrMbjmNmZOGgtnFCDUX4u2L6Cn5J51sabC2JAeCtV2HBzp4M5DcHr0dNGKUSdX0HSVSCQI/mG0oW69bN+Q/rf5zJEEEdLzEequ1U18l8E8V1/konu/1F+HFvbr6prZCCtNBb8XzuxD6zgJ9nRw5yK4ssHqBMU03gboBE0kCH4v2nAPDHfp7RcOzJ3hSq8guDx6G2QU6CH+b7O++05FgiAx2k1Uv2c1eVcU4W0bIjIWxmg34ixKx5HrQjZd2DvKYDVQtKGYrIosfawTdKXNSIeXrCoPslEmHonT39iHNdOGNcPKWPcoQ61DaJqGu8iNM1fPGiTKIrJBmjKlivgj9Df2kbEiA6PdhBpXGTw3gChLSLJE2BciHlMJDgewuK1krshENsnzTmOdgBqNMdo6gMFhxrOuGMVqQo3GSDm/EwUUmwlN1YgFZlG5vY0wZX6pm3SR8Ig//3NNg0g4RjgUJRpZ3MZx0rg5FkcQxSnhbDN6p2oQD8cIDvsJjwYRRBFzmgWj0/yW+tws2Qw80Sh9fX38+7//gJ/+9OcMDQ1NO85oNFBbW8edd97OVVddSWlpCVarNZlee6HnTHgYxONxRkZGaWlp4YUXXuTBB3/F6dONKdUB0WiU1157ncbGJjZsuAJYfOPn5eXx93//t3i93pSfm0xm6utr3xGL1UQbybJMfn4eOTm3cvXVV3Pu3DmOHDnKwYMHOXXqNL29vfh8Pvz+AOFwOGkQObGIVzAaDZjNZqxWK2lpaRQWFlJdXcXKldWUlZVSUFCI3W5LpseefP6lgCzLVFSU84UvfI6bbno3b7yxlz17XuXkyQYGBwcZG/MRCoWSxJMoismFs9VqwW53kJ+fR319HZs3b6K+vo6cnBwMhtQST4PBwG23vYfS0pIpZJAgCBQXF2MymVD9IWL9XqIDXqL9w7rru6YR7ewnNjw6v8ndApFYXGVne7j77ru46qorOXToCK+99jqHDh2is7OL0dERAoEA4XAk2R6SJI7fS8P4AsKMzWYjPd1NUVEhlZWVVFVVUlOzCoNBmWYAmng5/SlPugwGA3fddTvr1q1FTbGLKQi615Ge7Wh5kJubw9/+7TcZGhom1e6uyWRi9erVSz5+Je670WikqqqSkpJibr31Fo4cOcLrr7/BkSNH6ezsZHR0FL/fTySim+zqxIVuLmy1WrHbHeTm5lBbW8PGjRuor6+noCAfs9m8LOPG+dcgiiLp6ens2LGdDRs2MDDQz7lzzTQ1NXHy5CnOnj1DT08vY2NjBIPB8Qx30aQCVFXVpDojQXAajUbMZgt2u43MzEwqKytYs2Y1tbW1rFhRhsvluqQImslI1CcjI533vvdWtm7dwpEjR3n99dfZv/8AHR0djIyMEgj4CYXCxOOxcaWIOG4arWAymcbfDfp4UlhYkBxPVq5cOeV5EASQZUknIM5rC0kSURQ5qZqRJIntV16Bd3iU//71E/zj936E0aCgahrxWJyVNeWs31BLGrph9fPPvc5jjzyPz+fn7Jk2Rkd83PuDB3n4oadxu518+GO3saqmfLwikJObiSiJ/Mv/93PisThe7whpbicf+8s7yMv3TG8rBGRFr/v5dzHRz7dsW8vV123ipRfe5PChBqwWM4pBYe26Vfh8gQkfHlXj8MEGfvHAo4x4R+no6MHvD/LrBx/n1T0HsDtsvO+Od7Ft+/oJcultDMWe2hBcthnJ2lA6b08MAXQVSF41QiyKdvBJ8PbM/a5V47pCJjACfa1ogqiTE7Ki/9TQPVjiUf1YVZ0fMZGsmKgTQGt3QXYZLENa7OSpBEEPX/KUIqy9Ae3A4zDQMXd9EyFMwTHob9PbcXIbgE5WLboNBHB6EFa/S8/QJU5/Ti7jrcVk4+C0kgycBe7k+0yUJxbHF/KeioViDJztJx6NIUoijhwn/kE/h397iA0f3khGWSYjXSMc/M0B1ty5ltBoiCMPH0Y2SKiqxpkXm1h79zoyVmSmLD8ajHDiiROsuHIFJVtKCY2EOPTfhyjaUETEH+HUMw1klGUiSAKjXSPU3lpH8eaShaeL1jTUcEw3MLYaZ99/00CN6POdBEGQukhtOZYFy4ZIKEpv2zBBX5j+jhECo0HOHe9msHskSXxpaEQjcQ690MTIgJ+0LNuin/uoL8zZZ05gtJvIWJmLzeNASKHu0jQNTdUYaRnk3DMn6D7YRtgbQJBELJl28jaWUHRVJfYcJ5p48eddSyr1CASC/OY3D3H//f+VkqQxmUy8+9038OUvf4nVq+sxmUxLMplOkEQWi4XsbA91dbVUVlbwzW/+LY2NTSl3ijs6Ojh27Djr1q1bsCR5Mux2O1dffdWsKpJLbTJ9oUhcjyRJuN1puN3rWL26njvvvAOfz0dvbw99ff0MDg7i8/mJRMJEo7Ek2WE2m7HbbbhcLjIyMsjMzMBms2E0GjEYDFMWhcvRdpP7nNlspqamhsrKSm6//XYGBwdob++gt7ePkZGR8VAGFVlWMBp19UNGRjoejwePx4PNZsVkMiXrnKq+ib8VFBSQn5+f+nNVJXi2g9GXDhI62YzqDyIaDWiAFopgrluBMAMJtBTtoWkaiqJQUFBAXl4e1113DWNjY3R399Dd3T2ebtuX3BWXx40zLRYLTqcTl8tFZkY6aWkqJkMIg1HBoBgQxBiCenbq/EwwIUi5XKSkc5csRFFk1apVrFy5csZjlptssNlsXHnljrds/JpM2JSWllBUVMTOndczNuaju7ubnp4eBgYG8PsDRCIRBEHAaNRJmvT0dLKzs8nOzsZut2EymZKhKxdrzJ06lpiSz/jWrVsIh8OEw2FGR8cYHBxkeHg4SVIEg6Fk5ipVVZEkEVlWMJtN2O120tLSyMrKIjMzE6vVgslkmqK6upTfKZMJ/dzcHLKzPVx11Q7Gxnz09vbS1dXF4OAQY2OjhMMT44miKFgsZhwOhz6eZGaQnp6O2WzGYDBMeTckxiyHw8YHPnQzkixhnUTgSJLIpi1rcDhsFJfkJ+tks1m47Y53sXb9Kk6eOMPgoBdZksjKzqC6ugyPJz1ZfmaWm/o1VcRjKhs3r56S6cZkNmK325g823a7XfzlJ+6kp6efjo5erBYztfWVrCgvSjnHcLrsfPQvbsdut2Awph7b8/Oy+erX/pJDB0/S3d2PyWigsrqU3Nws1q5fRWVVqa4wEvTyausqiISjbNhYhzapvrIikZ7uuqT7zbyhQbBvBNliRLGbpoxdsUAE7+lunGUeFMc8srsJAoKmockKFNXqxE0iC9N8SQU1DoyH9kSXwH9RlHSVT4KgkGS9ly3zOKxJMuRV6W1w6Gnob53bPycBTYW4unRtIIi60fHq66G4HmTDsrfBZSwcicxdgUE/fSe6GWoeIBqIoFgMpBWnk7UqF0u6FS5gcRsaDdH0QiNmlxnFpFB5fRXpJRlY0ix0HunEVZBG76keFIsBW6aNhqcaiEfjrLxhJZqmceDB/bQfaMddko6YgqQ2Oc1kVWTRfqCNvPp8Bs8NEPGHSS/NoOtIJ6IsUnNLLbZMGwce3Ef3sS6KNhTBAglvQRQxplnx94wQHvJBUcaMx8ZCUUZbBhAVCXOmPWW/1zSd0Dh3qpuQPzw5Muv8qK+Ufzv/eGGGn6T4PynKSFXO5L/JBhmrxcRj//E6TYc6GegaIeAL88OvPIJ0HnmixlXicY2VGwqpXFcwzdx5vvC2DHLiV/sIDPjIWV/Exi9ciz1/ahRNog8PNfZy4Ecv0bm3mVgwMumCe+g51MZAQzerP74dV1E62kJN1C8QS7JSSihbjh8/zv33/xf9/QPTjpEkia1bt/CNb3ydurraJZ1Qn1+G1Wpl587r2b//AN///r+nNC8OBkOcPt1IKBTCZrNO+3yh531HTIAWiMmSY1mWsdtt2O02cnKyp2V8mpg0Tv3+bMTGxcBkksLlcuJyOSktLZ217qnqPVed51pwa6KIcUU+DkEAVcO6vgrJbgVBQLSadM8aw/IRG5PrlQiHsVgseDwe6uvr5mwPAAEVLX4OLd4DqPpAFz9fpyGA4ECQsvhTJ2qWm4SZ7/nfyjpMPn9CqWW1WrFarWRne2bNHHcpjB8znVeWZWRZxmq14nbrKjNIHf+cyu/kUru2xWAizE3EbDZjNpvJysqkpmbV/MaTGa518t+tNgs33HiVrogXp45h9aurqKuvnEbuGI0GKqtKKa8oITE6nd/ekiSyZu1KVq+pnvH6UqnM3OkuVtVWkJieijPIrfXwbwvvue16BGEWgl+E7JxMdr17gkwVBBFBgPfctnPKd8tWFFFaVjBjfRPX+HbqQ6mgqSo9r59Bi6kU7KpDsenZviIjATqePUH/wWZqP3v9/Iga0Mkaxs2Fi+sQjBY9XXTPWZ14uJiQDbr3S/21kFVyUUiaBJJkTX4VgsGsZ2PqPK1781xMSIqu7qm/FnIqdPNgvYIXtx6XMSsSoSLe1iEO/ufrdB9uR5BEJEVCjcZR4yqe2jzWfmQz7tLMRS9urelWXRFTlokgCBisCqIkkVufR+veFvLXFtB9rIucmhwMVgPD7UMMnhvk2KPH9H6jgWJWQAVS7MlLikT+mny6jnXR19hHx+EO0grdOLIddB3txJnrxO6xY7AaMDnM+Af9i8q3JxkV3Cvz6NvfTOcrjdiLM8dNlrUJ43FNIx6K0rfvHP1626KtAAAgAElEQVSHWjGl23CVe2YkKkaH/dzznUdpaeyZ0+7qLYUA6VkOvv6v7+d9f7Wd5hM9PP/QYVpO9nDFdZWYbIYphI8ki2TkuajdUoKncOH2JJqmocVVBk/1MNblJeqPEBkLpVTTAASHApz49T46XjtLPBxDEAUkowwCxCNxIqMhmnefwug0s/aTV2Kc77tlibBkK6VQKMQTTzzJ6dONKSejmZkZfPSjH6amZtUU/46lxsTOmY2rr76K++9/gJ6e6Zl2VFWls7ODcHjxRM1l6HinLChm+h0mL7Cm0Q5LNoEQLSadrNE0jGV5iBZTokKz1m2psVASChLtI4BgAMEMWgz9zagyrgNPHDnx4+3TRS7jIuDtPo4k8E65jqXCYsaThZQrpZCgz4foSvW9mY6dCanmOqIoMJfPXqL8+dYhVV3O/65+yMXPQHaxIYgC1rw0zv32TUSjRP41q4j6w7Q8dpDBw20U7KzF6F648a5OVCiQV4lgtqM1vAotRyC4PGHHU08ugtUFpWv0NNwuD8lwp4u9cSXK4ClB2HAr2unX4exB3ZNmIWFLizs5mB1QVKdnlXLnToQ7/QmPn5cyYuEYjU+dYOB0L7V3rierJlf3jAnH6Gvo5tSjRzn9+HHW/+U2nSxZBARRwGA1YhpfHCfSZ3uqsjnzUhMtr50jNBoityYXSZGxZdiQFJn62+pRzAqaCianCVEW0VQ9xAWN5E8EcOa5cOW7OPtSEyPdI6y+fQ3SuJeNJEvnKXG0RZEiokEie2MpXXsaaX3qGLFgBM/6EkIDPtS4ymjzAGo0zuCJTtqePU54JEDFro3YC9JnLDMeVxnsHaW3Y3jhFbrIUOP6+JFbmo6nMI1QIIIkCdz2V9twe+zT1gOiKCTbfTFzhlgoxvDZPmLBKKIsklWThzlt6lo/Qeh0vdlM+54mPbuYIpFVm0fh9nIkg0z3wVY63zhH1B+h9cVGCreVk7epRO86F2lcWjKipq+vj5dffiVlil9BEKipqWHbtm0pTTOXA4IgkJOTg8fjSUnU6JmpRpJ+IZo6vqAUBJinadtEVoiEqd/iO9VlvB2goqkDoIUQRCcIDrQFW4qlRmK3VzQqGIqy9TCnhGIpHEWLxhCt5osuuVsYRAQpW28bTZeDa8RBC6LFOoCLvDN3GZdxGZdxEaCnaRcvrycvBgSBjLpCYr4QbU8fI+aP4GsfxN85TMlt68neXI5kWuSiEHS/mfQ8hPU3QlYxWtNePYX3fE2AF3RCUc8alVWMULER8qr031naTaAFVUkY96xxZevhV5nFaI1vQF8LhP3L0AYCGMyQUYhQvkFPQ26yQmJudfmhumQRj8QYON1L4dYyqm6tw2A1Jj9zr8gkPBqi+3AHsVB00URN2B+m6flGek50I4gCmeWZ5NTkYs2wklGaSdOLTeSvKcDucSAZJYq3lHLk4cOcfeUsljQL8WicwiuKkI0yA2f66TraiX/QT8fBdiLBKBllGSgmhfy1Bbx6zytYM6ykl2bohJAgTDWhFQUEUVzwJmMyVLc0k6oPbeHkz1+m9cljtD93kng4Sjwc4+TPX0FTVaK+MJJJpuC6VZTcvBp5ztTml7KUJjUkSaSwIovB7lFMVgOyYenFG7FQhLFOL2gaBrsZd4Unpd9PcMhP8+4GgkN+EAQyV+Wy4YvXkVGVjSAKFO4oZ/89L9L87EkCfWN0H2wje00hkuniRQQsWejTuXPNtLa2pdxhMhgMrF69mowMPSbvYi009Xh/W/IhOR/JDEUhH3Sc1ndOPCWQVcRcT6Iu+1N107WBdj2NSV4V2NKmnevSXVhfxoKghdBiraD5QS5CkOwstSxE9YcYe+EA1o2rUHL05yXS3kuosRXHNVcgmJbHp+ZCMfGMGUGYMErTpad+NKEPtMtEzWVcxmW8s2A2GXn3jTsY8/mx29+u6lxBXxDPtAgXhLd0wXx+qnTRIOPZXI4aUznzmzcAqP6Lq8hcW4xouACj7fEwKDTQTDZYsR4huxTaT6K1HoXBTj1j0Xy9W1KfBCRZT2mdWYhQXAe5lXrWKPHiq2hS1nC8L2hGCxTXI2QVQccptJYj+nw35NfNki8EkgxGK2TkIxTVJefPy6qiESbKTfZ0TTcw1f+vIWqq7luU+MqC6iGM/0vxHAlCcl6kjZ8r1bpkxpBkYZZndJY6Tg0zXcD55gMBJKOM2WVBnvTcaZqGZJAxuSxIRnnRayCz00TldVXEQlHCvjCCKBAL68+ebJAp3V6GZJAoWFegE0EC5KzMRjasp+dkN9FQFFumDbPTRDwax9vhRVU1ijeXEBwNMdo1QnpxOkjgyndhtBvJrcvD7DIjiAJZFR5smTYkg4QgCuTU5BAJRBadXEGUJbI3lWFyW2nffZK+Q60EekaQjDHi0RiySSFzTRG52yrIu6oKS5Yj2aYzQUj0q4XwNcmuOENq8yWCJIkoRhmjSSEzx4VilJPnL6nJJq8sHbPNOHshi0Q8HCcw6EtmJrPnpSXJN5gwEB5o6KH3SAdaXMPoNFN+Ux0Z1Tm6ogqw56dRcm013ftaCA75GT7TR8QXwmxauGpzsbhgoibhIdDV1Z3SQBhAURRWrChFURb/wC4GqqrNmg40mQpcUsDiQGs7rv+eWTi/9bfPi3ZyD1idCI7MicEykRHAbNfLvox3BjQ/aAEgEdaz9FDDESKd/Vjjk8rXNCLtfWjR2CVL1MBsIWOXicrLuIzLeOdBEHRj4RtvuRpN4+2ZUUmUEHLK0KTZw6YEl0dPvXyRoWka8WCEwWMdxIORqesRAZzlHkbP9BHo8dLzxhlkk4K7tgDZYlj8fDPhWyNK4MiE6q0IRbUw0I7W1agTNmODusIkkdEoGRIxyXYzsbgWRJ2YsDjAnqETNDnletptky2ZJemS2tRLtoEINjdUbEQoWAmDnWhdp2GwA0YHJkibxOblXG1gtuspvdPzEXIrwJ2jhzwtdxuMZ9KibB1qLEowGKS/f4COjg4GB4cIBkNgGsQqvkhmcTmFhQWkp7sxGo3z83Yy26G4Ds0/mswYCrpfmclsQpAUcGahqhp+v4/urm46OjoZ9g4TiUSRJAmbzYrH46GwIB+Xy4ViGF8/yApCzgrdRyn1xSFkFOgZt8aRWIDHYjHGRsfo6Oyku7uH0dFRotEYiiLjcOhZE/Py8pJZVmHme5BY3KrRePIOZ9fmMdDYx3DLII48F4IooqkqY90j9Dd0k7umYNFqGpPTzLq7108QaeN1S6hcMkozSC9O138X9M9ERcJT5dHTeY9HSSSOr9pZPb0sQSAeiTPaPYpslClYV4g0rrzwVOk+eYnv59bmLVrVnlTNKxLulXk4SjIpG/IRHg4Q8YV0/x2nGZPbhsltnVc6aMUgs2JlLiazYfyqUtn5JqDr/yVZxGhSMFkMhIIRGg62MeoNTKroeCZFRcJkVrDazZitBhSDjCjpRHI8rhIJxwj4wvhHg4RDUWLROPFJ6xajSWH9jgrqNpVStMJDXnEGuUUTYVyyop9juaDGVaIB3RRYNiuY3ZZpx8RCUTpeO0toOACCgLvCQ97GEp2YEwS9GUVIK8vEnG4lMOjD1zNCNBBh+XKxTseSKWpGRryEw6l3zCVJIi0t7aKnqA4EAni9IzOyyHa7Xc/GoBghqwiho4Hky3YSo558CQviJDJG1V/UsTBC2Tqwu3VSRtMgMIrWtA+hbC3Y3PqLbp7hVJdx6UHvPxqaNoZO0rB8akNBAFUl7g+hxPV+F/cH9f52uftcxmVcxmVcUtC9Zt7G3jCSDNXbEKq2zHHguBLkLUBkLETLIwcI9o9OqU9iARULRWn942EEScCUbsdWlDGPkIG5kVSWiLJOVljTEPKrIDAGviEYG0TzDekeLiE/xCI6cSOI+qJZNoLFjmB16d+3uXUvGpN1vC1n9iC6VDDRBpJed4sTIbdcT8vtH4bR8TbwDevEVSyip+UWBH1OrBjBbEewuMCeBrb08Taw6W0wiw/T0l6IiFawihF7LocPHuGpF59h/74DdHR24R32EgqHAAHzr1/HnZ5OUXEh27dt5V27dlJdXYnZbJ69ns5MhCtuZnhwiHvv/Qn79x8ABFbX1/GFL34Wl8vJmD/Imy+9wmOPPs7+Awfp7upmZHSUaCSKJIlYLFYyMtIpLy/j+p3XsXPndRQU5CMpJli5A2E2n6BEinjGyc14nI6OTl5+6RWefXY3DadO09fXj2/MRyymEzU2m42srCxWrqxi57uuZ8eObeTkZM+a7GWwsZczz55CjcZBgNBokJ4jHbzYOkhaSQYGq4GIP8Jwi54BKndt4aLUUUl/LnmW7wpMM9pNKExSGfCeX5amaYRGgjS90ETXsU5yVuXgLnZPLWfyxPv83xeIpJoDDdliwGZxY8t3T6ikFujn5nBZ+MTXbyQSmb+6TZJEFIPMyLCfx37xBicPtOrnEgXsDjMFZZlU1hdQvioPT34aNocZk9mArEx49aiqSjQSI+iPMDrsp/1sPw2H22g81kFP+xCRsB6tYrYa2XBlFStW5aEYJvqUpmkExsIM943h9tgx24wpkypcEMZJRQBRkZIKGf0z/cdYp5feI+2o0TiySSF/cylWj2PiuHHOy+g06+8TDSK+MPHohSgqF44leeuqqkYkEp1DQnXxXkSapitpWltb6evrS3mMKIrk5uZgNI7LroSEZHG8DNB3B4a6oOec/vJxZkHuChBl6GxEazsBwz1oTW8iOLOgqAb8XrTmI9B2Ai0cQLCl6SkWXZ551302LN/LTJsz9Fg/9cLOP+f1TBS8OEwm1GY7zyLqPhVRNNWHrqRZvr4sWUzImWmMPreXaGcfmqYRPHYWY2nu0qfnnqPtLrzNlh/zlW0u1bUsRCa6uGd1Ps/hpX1PLuMyLuNtgkSoz1tEwMwXRpeFyo/uQJ3HgkRUZEzuJQxBE6YuzTTZCA4jODJAUxHUuE7OaInsLQljffSfoqSHxgvSlLnOxRjHJ7+vZk+SMBXTjp0cciMIenYqe7r+z1M63gbquKIm0QaQVNQkrl88rw0S5S0zEsTF2bPN/Od/PsDvf/cI7e0dhMPhaW3gC4bpHxiksbGJV/e8ziOPPMaf/dkHuf2O28jKyhxvglQLat2MOhRT2X/oKE88vRtV1Wjv6uVDH/kwoZjKf93/C+6//xe0tLSkXDONjo7R09NDQ0MDL720h927X+BLX/o869evRZZlBGH25zRRXiAQ5JVX9nDfT37Gnj2v4fUOE4tNX1x6vSN0dHRy9OgxnnnmOa6++io++amPs3HjBoxGQ8rFc3A4QM/RDuKTnkWD1UA8EmPoTF9yIa7GVWSDTM+RDop3lE9dKF9CEEQRo81I2bYV5NbnLVr9MxdmDTtbJJElySI5RTObDc+Eob4xnvrvfTz9232MjQRRDDKV9QXsuvMKrthRQWaOE4NRQZKlOaumaRqxaJyAL0zz6R52P3KIFx49zGDvKK88dYxoNM7Hv3oDK1bmJskzTYOTe1t5/Od7ue0z26jZUrLkw4AgCsjjmZu0mIoanSA5NXRVWO/hdkbb9Egga7aDnPXFSAZ5GhknSiKirJtLq9F4kgC6WFiSt7MoCuNhRKlbOh6P8//Ye+8wOa7zzPd3qqpzT/fkPBjMDHIkQYAACRIUSYlJsmxZlGzZsmXJtOV1kK/v2r7X62eD7+6zcljL9srrKIuWFaycSCowkyBIgMg5DybnmZ7OocK5f1R1TU8eAIMg2e/zDDDTXXXqVJ2qU+e85/3eb3x8HMuylp81mwfJZIqXX36VZDIx5/der5f29rYpomYuxEeQp15HRKshEEH2nkHk0tBxJ4QrENFqZHwYUdVkv7BUD3gDiGAU6Q0gKhrsz32zJVczMf0hLmbLgSkJmwDUJU0UZ17fhV/GpRPDYnaeGS9aFEBxtlta+819PqVl2uVK7AHA1U6kp5c/X72ZXXdYvFOci8CQeZCpJdRlNq5mMCL8PsoevIvUG8fInLqMEAJfWyPh3VuvOj33vO1OqSCoeO2skm+vvr1vNpbW/iX32fWey7R7Yq7jlR7TVtBNpdNdwjEXLb+0XYrlFj//d/w7loYlT8xuARbqR2+H+t0M3Ax/u8V8Km43CCFQvBrRVUtb7Crd7wZUZqrHldI2HlaVJYW4u/vdjGvtvE/MnIFlmPZqsDL9mhTDWPR0HumELAhVwRPyzbktUlJIzdg26EOoxWuwtKrdLHKmiCJJc+zYCf7kj/8XL7zwIsnk1FjO4/Hg83ldFYlhmOTzeQzDIJ1Oc/jwUXp6+7jS1cUnPvEbtLQ02+exoC+MvYAtpWRiYoITJ05y7Nhx/uEf/omxsXH3uF6vfVwpJYahk88XME07hGRiYoJnvvscqWSKT/7x/2Dz5o0LHrf4XKfTab75ze/w53/+l5w7e94NwVIUBZ/Pi6Z5UBSBZVkUCjqFQgHDMBgZGeVb3/o2V7q6+IM/+D0effRdeOdYHGy4o4V3/vf3LnnRSvWoeG+QD8lywFfmY/XDa+zJucubLO/9WUxlnhmOo6fyhBrL0YJzE2FXg6vdV0pJLqvz4reP8P2vHiQRy6B5VLbvWcPHfvcx1m5tweubPs9YyjE8Xo1opcbWXe2sXFNHU2sVX/j0S4wNxdn/4hnKogE+/p/eQ01DtFgRRvomGeuPo2o3xoS/6JEEAj2TJzOeIlQ/pZbJTqTp2XsRPVNAaAp1W5spb62aGsaXwDItLMO0A2tU5aa/L5eFqBFCEI1G8fl85HK5Wd8XCnlOnjxJLpe74Vmf7A7P4MCBAzz//Avk84U5t6utrWHdunVuTOYcBcFIt/1CWXsv+AIIj88ma1o32qkD82nbTLhhlR17jLPSUNUEw51Q3w7RGhabTBVDa6AAVhIpE2BlkBScz1WECCKUMuZvMgEiAGK+lSQDrGLojgJKFCmLZUmQGaSMg5VAyixIW74rcNItK2UIEQHht6/NfDeqO+Gcfj7SStt/SwlCRYgAiDKEEgERREqVRSfS0yazFqCDlUY63jFS5uzzk9Kpu6ek7mUg/HY2g3k6x+kpuKVTVgFkHmlNgMyVbJsBaxTBAuF8wgdi6YbDdrYFiae2guijuzAnU4iADzUcRCwhXnVu5MBK2ecjvBQzVYEJMo20JkEmkLJ4r2nOvVYOSgS4AZLEa8XM9pd5p92L7Z9nqv1Vp/2DTvuH7fZ3b92lnc/0wYhuH8dKgkzNOJ6Cfe18IIIIEXKex+IxFxrUFY9hgcw6z2HSeQ4NZ3Jgn4tQoqCUYbeLTbndFm2zzCgObAzDxDId+apiryCVGsL9O5YOOxWlJNY3yUTfJN6Ah9rVNfjLbv0gWkqJZVgMnh0mOZJEApHaMurX1aF6fgR9X5aAOUkZKUn1xUBAuLECqVxLn784zKxOsmeMUFMlntt4ElXEUvpPXTewLAuv13Nz+gexPBkfbxQs3eTCd48SuzDMlo/dR7ixfNY2uViaI3/zCqmBOKZuEq6Psu03HiRcnFCVIB/PcuRvXiXRO4Gpm4Rqytj26w9S1lJx2/bHRQ/Nixcv8cn/+Sf84AcvuHOUQMDPmjVr2LlzB5s2baSqugppWQwPj3Di5EnePnCIy5c7KRQKjAyP8M9Pfx4hBL/3e79DbW3tkuswMRHj7//+M5w+c5axsXGCwSAbNqzj7p07WL9uHZWVFRR0nf6+fg4ePMT+/W8zPGyrqQuFAnv3vsG/fO4L/Of/8gdEo7PbpRSFQoHvf++H/PEn/4yLFy9hWRaqqlBXV89dd93Jtm130LKiBb/fTyqZ5NKlTt5++yDHj58gkUhQKOgcPnSEP/7knxGNRtm9+x5UdSojjxACLeAhPFN1Ip30y/MYHc8VhnQ7oPS8bjTMgkHX90/Q/9o5Vj25g5WPbUFoN/fdJiVcOTfI9/71AJNjSRCwoqOWn/+th9mwrRVVu/rMxTO3La8K89gHd9DfNc53/mUf+ZzOGz88xeYdbTzxszvdEChNU/AGPFMGw8sMLeAlsqKSgUPdZCcyjJzoo3JVLaqTPr7/rU5GT/UjLUmgMkTLfavxls3twVZI5TFzhj3F92kI9UeMqCmaMTU01FNZWUE8Hp+1ja4bvPXWAc6dO8/27Xe5+y0nSo2zTp48xac//ddcvnx5zm0VRWH9+nWsW7fWrj/T18WdEkHP23HGHq8t2fQF7dhbw4m/dV/T9u/2RBuKabpLt1mYBbfAiiHNfnvijM7M1XqJQJoLPdQKQl2B0NqYcxIqs1jGRVsVIrwono0gKgADaY4izX6QScCcOq4salAEmBpobQi1Ze7yKR14mmDFsMwBmOt83HIVpAgh1FqEUg8isARSQDoEwxjSijkkhM50xc7MuqtIJYxQGhBqLbAQWWgizSGHvMg5ZECh5BhO4dYw0hpdIHRIIJRahGcdS11qclet+kZI7T2GEUsQfXQXVjaPlUzjX9OKvCo2VyKtCaR+ETBBqUDxrAcE0hx0zjPDzGsnUZDmIEKpRGjNIKKLkg03Ay4BKJMl7Z9mrudl5r0rlQiK2gBKDVIuLueEmfdzHGkN2ceUeea63+z/ikoxDaFEEVoHiPnd4aeOkUeaQ0hzxH5GZz2H2OWaTrlqIyhVLHkZ80cIduiqZODiKMdevsRw5wSWZVHdXM49P7mJ+vbKm1IH+xcomhT+OCDWN8nzn3qFK293E4j4ufeXdnLXk3egem7+KtFMFLI6b37ubc69fBEpJRveuZZ3/+G7CJTfTNu+mwszbyBNy/VTsQyLgTcuIAR0/PQOlBsULpCbSHHpG4dY9eQOytfU35Bj3EzkcwW++c0f0Hmph4/+8gdobLo69c2PK6yCafspzDNQ8QR9tD64nvRwnEvPnGD8/BBmTp9zWy3gZcU71pIeinP5+ycZPzeEkZ17IfR2QiwW4zOfeZoXX3zZJWkqKsr5wAfezy999BdYv24d/oDf9dA0TZNMJsPx4yf5x3/8LM8+8z1SqRSTk5N86Ytfpr29jV/6pV8gEAgsqc9MpVK88sprWJZFTU0NP//hn+XDH/4QHR3t+Hw+FEVxVT/j4xM8+8xzfOpT/5vLlzttL49Mlh8+/wJPPvk+du66e95FRiklp06e5tN//bdcunQZy7LweDxs376NX/+NX+Md79hDRUUFmmYTL5ZloesGfX19fOXLX+Mzn3magYEBTNPk6NFj/P3ffYaOjnaamhqnjctnKq3MvMFE5xijZwfJxXOzwkJCNWFWvWs92jKHFN3IbEXLhdJrZRUMJs4MkB6YRPWoN528klKiFwz2v3SGrovDSGkrYXY/spENd7Y6ypbrq1Mx7C1aEeLB997BGz88xWDPOImJNK8+e5xdD62nrtkmdptX1+ALeBjuidG+qQFVU+Zt02uplyfooWZTE53PnyGfyHHhO8fxlvmpaK8hdnmU0185SC6WQagKdVuaqdvajFDFrPsbCZnRJPmk3Xf4IgHUq4xuuF4sm6Kmvb2NlpYWurq6Z11sKSXnz5/n6af/mYaGBpqaGt39lgPFTiqTyXLw4EE+9am/5KWXXnElfzNRVlbGY489RnV1jbs/poG0TCfWVrelrOEKGO22TYMDZRAfscka7yKZD1TVjlnOZ1yyRzL7IXBNaq1RpNEJMg1Fm2k8IDzO7wZIHdfIdhqmQiJcgmhemPaP1JGygBC6PWE3uoFSJVSxnrLkB1stUCIPnI5imxsOCdDrkADFz506IpgKtTFtQsTIgJK2SSYRWoSssWxCyxyY43oUyy89RgkRZtkZm4Ta7EzW5zqG4ZBWCeYd3bjnu5ih1NVnhrIyOZIvH8Iq6JiJNGY8jcjpZI6cw7uiASV0lVk3pHOdMUFmbaWGFXOun05pqM7UNbOAvE1M6FkUrQOUituCrAEDaXQjrVGmX//S85jZ/gWwxrBkBqFZCKUeKRd+KU31Yc4zYvbNuJ9Lj+vuxdR9YSLREQsQKVNkQBppdiHNUew2KaL4zJSGpxVskkqmbGJWbXSVcbe+bZYPEwMJvvHnr9F9eojWDfX4Q17ioyn0qzDNu1YU2yU5kWFiMEHTmho0z3z9xY8QJIxdGaf7cC+p0TTp8QxXDnSz9T0bUT23gapCSvScQT5l+0boOX3OBdrlPeTNDwUrHlNakolTfejpPPX3rLJj4KXE0g13wGuTtDPqWBoNueSDzvjTkph53Q5jsSSyZN3pR/E+1w2DY0fO8PaBY7z/A4//O1GDbaC59qe3YermnCvFRXVE8+5VGDmdkZP9jJ8ZmLMsIQSqT6Ppng7MvM74+SGy4+kl+QPeKhTJjzff3M+3vvkdUqk0AMFgkJ/92Q/y+7//f9Pc0jyLgFBVFa/Xy/3376axoQEBfOOb36aQLzAyMsrnPvcF7r57O9u23Tltv4VgmiaRSBkf++WP8IlP/Do1NTWzjqtpGo2NDXzo536WRCLJJz/5p8TjtnVDT08vhw8f5a7t2/B45laMJZNJ/vXLX+XI4aOYpokQgs2bN/Hf/ug/c//9u90wptJ9PR4Pa9as5jd+89cwLYu/+su/JplMUijovPLKq7z88qt86EMfnDPyoKjQ7DvYzcF/2Es2lsET8MwiICo7alj5wOplIWqm9dcSLMPENCwsw7IJorlsC24BFFXBF7YzMbkGwpZFIZFFC3gJ1kVtpdFN7mvj4ymOH+gkn7XHmZGKIJt3thNYBuP1IoQQoMCKjhpaV9Uy1DeBZUkunuqn6+IwtY3lCEWwYl0dd+zp4M3nTuMPeVm5vh7Nq856rflDXnyBq1NJCiFAVai/cwXV6+oZONjF+Pkh3vrTH+IJetEzBQpJm1QMN0ToeHwTweq5F1SlJUn0TpCPZxBCEKwJ3zAfo/mwbLRQbW0tu3ffy9tvH5wz/CmbzfLVr34Nr9fLr/7qr7BqVce0+MelNsLMgZVlWWQyWTo7O3nuue/xla98lbNnz6Hrc68KqKrK3Xfv4JFH3onP57W1YLFBGLgAscuMbXEAACAASURBVEFkagKh+aB5LdS1ISYGkKdet5U1RsHO5FQkahTFDnWaWfdg1Pa0Ob8fyqoRrZtmmwm7k7SUTZS4/ideR2FSa4cZOWEqUiaR5qCjUHEIABFCKFUgAgjhv4owGwkyhzRHHJImD/hACdkhSe5todvhF1bWCeMp3shzMfpgkyjDSLOLqTAhDygRN/TI3rcAVgppxbEJIgNpjYAhEJ4OwI+7lD0LSsl5Crt8EUCIoBNq4nU+L4ZFTTp1kdiqhT67LkrlPISQglDKkXLGxEXmHMWR024iZIfVLHS9lcjC388BK5vHTGaIPLKT9Fsn7UN5NaxMzsk+dh2QOSyzF6wEYIKIuKFntjLDMUy2JrHbRYKMY5ldKMJrt/9CYW83Baod+mON4hKaStBpf7/9N8JWQcmUo1BzstHJDNLoRXjCdgjYvIRgKenYjzR6psoA+xgi6ITveZ16mHb4mMzZhBgWQqm0n5u5juD2YzmHpBnGJngECD9CREEJO+dj2c+rlXAIRJt0s59dFaE2OHX48YCU0HtumM5j/ex67yYe+djd+AIeW6IauTmEgmVJzu3v4fAPz/Hh//oo4cofD1WHN+TFF/IhlBSaVyVYEbA9Jv4NokiEJEaSxPrjhCqDVLZUoNwEWbOZ04mdG6Tn+ZNYhoWRKRCsjxLtqAUJejrH6JEuzLxOsL6caEctiqaSn0wzeXEYI50nUBMh2lGL0BQmzw/iry4jWB/FKphMnOkn1FRBoCpMZiRBonMUPZXDMkwCNRG8kQBYklR/jOxoEqEqlK+uI1AT4VrTz95qFBfsbji7dxNQfD9Yhomlm6g+ZwIs7QxXSIkW8DprEhIjb6Boip3SV0qMrD4t48l8zVkMt15KOOnUtsptG8oyE5OTcb797WcYGBgE7HPYsmUzT/3Kx1ySZm5jYFt537GqnY//2lOcPHWaUydPI6XkzOmzPPvs91m/fh3B4OL+k8Wydu3ayUc+8mGXpJnruFJKysrCPP7Eo3zjm9/m4NuHAMjn8pw9e45sNjvLPqJ43585c5Yf/OB5stksANFolI/80oe5995d83qIFo9ZUVHBBz/4fl595TX27XsLKSXj4xP84Ps/5LFH30WNY6I8E0ZOp/Olc2hejfv+4zuJtlTMujc0nwdf+CoXGGecXxGWbpFP5YkPTBLvnyQ5mCA9liIbz2LkDNvo9TZ4/qNN5ez61fvwR0vO2yFGb2W85PDAJIO9E+41Kq8KU9dUcUPCyf1BHw2tVSiKwLQk6WSOy2cGuOu+1ahCpff8CMO9MS4c6efM2z1UN0YJhKbfp6qm8PDP3Mnu92y8pnCjsqZy1n/gLtKjSeJd4+TjWfJx+/lAgK88wKonNtO0s23ecZCeLTB2ZhA9oyNUhejKKtvH6yZi2YiaQCDA448/xne+8wxnz56d82GZmIjx2c8+zalTp3nyyfeze/e9tLQ0EwqFUBTF7bzmUp6U/hiGQTKZZGRkhEuXLrN37xvs3fsG586dJ5VKLbhK1tLSzEc/+ku0tbU5HwLeAFQ2IopkiqqBx2+nD9xwHyI+aoc8BSO2OXBRuVLRgNi4B3wzBvH+MGLLQ7YSR1FtNc4MOK9hexXdJWlUhNqI0FqB6QynEGGECGPpF0DGnE89dgiECHN1T7+FtMadEA4DlBonLCSCO9F1ailkwVESmM5EeDbc623FHSWNQ9KIIEJtQSg1zoS1pI6qjrAmsIxud/IprREwwwi1xVE8zDiQsAcqQqkAtda+XkqlQ5p4mRUGohoIK4ZlXHGOgT3BtcZsr4851Q4ehNaOmMbLS4fUumhfLwRCqUFoK1h4gqws8v1sCFUFVcGcSGDpBlY2hxFPIXxe27DvumCCNYEdJteAUJvta1dSR6HqYE1gGV1TxJQ1iTSHEFobktmM982FglCqQUmB8DntHywhTEqhgznmEIf2apodNjeBUMNzbO9sIsFWuo0hjV6mSBrb20koDbaHj/BNK0O4vjlZpEzbdWMhozTTUeuMYJM0CiiVKOoK51ks7Z4lQman1D3o2CRPL0IJg4gyP7m5MIqmkpYpUTT7GbNMu69VVOGmZJwlCcUxWStOCBTFneS6q0jSNiu3DBNFs+8d07RXv4SwV57cgZ20v7MMi/hoGr1g0riqirLKIIpix7mrJTHdU3Wws/whWbS+0omlL05ihCLcsouwTEk2lefCoR7GBxIUcjpGwetufy1x3LcFBNSvrWXXL2zn8ptdROrC3PX+rXj8t3fGnxsJo2Bw4tnTHPnmCdY9uJoH/sNufKFlzq43B6RpkY9nyE2kUTSVQjKLNxJwn8XxU30UQx77Xj7Lqg/eTbipgsvfOEQ+lsZXEWTorUvU3LWS2u1t9LxwmtptrQRqIxjZAl3PHaPlnZsQquDyNw6iBeysLMNvd7LqyR14owEKyRyD+y4Qbq4kO5Jg/EQvaz98L5554vSXdF5uCLrphpWblomiqKiqgmmaWJbl/u0qh7DJUdOcmmgpioKmzfZmK44D7bIkihDIeRYximWZpoVlmUg5f7m3HSQMHe6m57ULrHvyLsrba0iPJDj1+bcw8wZ3PHU/wboIqcE4p7+4n+b7V9O4s51cLMPJz+0j2RfDMiyC1WHu/PgDBEvTzpbgevwobmdICZ2dV9j/1n534TYQCPDEE4+yZs2qOecapRBCoCgKW7du4eGHH+TihUvk83my2SwvvviyG760FITDId7znidobV2x4HGLz0NLSwtr16x21TGWZdHfP0A+l4c5mrFQKLD39X30dPe65axfv46HH35w0RCt4ncrV7aya9dODh48TD6fxzRNjhw5Rm9fP9U11XOWYRkm6bEULfe00XJPu51lZ5HjXA3c5zdvMNk3Se/Bbrr3X2H8yjjp0RR6pmC/+y1HeXjrORoQULuunu0f2Ym96GxD9WlUrmtk8uIwqf4YVZubQdzEkGMJ8Yk0iVjG/cgf9BK8QR5lmqYQjvjdDEp6wWC4P4ZlSVQpiY2mGO2PU9MUtdtZCIwZaa8tU7G9j64BAoGiKbTctxqhKJz/1lFinaPomQKKRyVcH2XlQ+tY/e7N+KL2HH6utsiMJhk9M4hQBIGqEDUbG1E9N9dyYNlCnwC2bt3Kz/zMB/jUp/5yTq8agFQqzauvvsbhw0fo6Ghn06aNrFmzhtbWVmpra4lGI/j9PhRFxbJMdN0gm82STCaZmIgxMjJCX18/vb09dHZeoaen15HqFRZlUqurq/nlX/4Yjz32SAkrLewQp3DF3Dv5QlA73aDXHVz4gm5GJ1H6HSxcposCUsZwQzhE0Fkd9zqTu9LBCSDCCLUOaRRX1VNIK4FQw1f5sMuSCXsdQm2z1Siunw7uINFWqQRYfBKoI63BGcogOzSjSIiUTt7AC0otQhNI/QKussYcclRC8/t6IPwIbTX2JHnqgRFu5YvH8IBSjVANh2SxDXOllURIHcT0h21q0DjzsZDMJnUcNcdSiJhFmqb0vlXCAQLr20i+cRx9cAx9YAwl6Cfy0F0o/mWaQChVCHWlo6SZum7T20U63jZ5bBJtFCFrQcw92LsZcNtHhBCeNdhtslD7exFqHVCwQwuLIWBWAlSHGJkPMueEhxWVYQKUahStbZZybeq+UUBodv2oLCl/NvFs/5K0fYKKIXwiYoeZOeW75yOl7X0jQg45qDt1s5ywqWGEFl6y987sc4XesyMcf+Uim/Z0kJrMcuHtHvIZnfr2SjY/0EF1U9TNBCKlTeqM9k5y9q0uBi6NIYSgcXU1G3evpKpxaluAwctjHHj2DDseX2+v/O3rYswxs123cwUbdrehagqx4SRHXrjASHeMy8f6ycRzvPmtU3QeG0CogpWbGtj9vs14/Jo7oY0NJTm7v5vecyOYhkndyko27m6jbmWFTQKVTATzGZ3es8NcPNzH+EACISBSFaJjWxNrtregeVWSE1lOvHqJ7lNDHP7BeXKZAl/701fwBjSEotBxRyM737MB702Wvi4X/BE/2z94J3f85GYUVcHj1/5NmzMX0gW6DvYw1jlGaksj0rw5I30t5KP2rjbiF4bQgj5WvvsOVJ9mhyIJCNaV0/7T21F9Gmf+6XXil4YxUnkSXWNs+Nj9BOvLGTnYSd+r54i2105PGSql87dFbjRJdjTJul/YjeLVSA9OEmqsQPV7UDwqtXe10fzgeiYvjXDhS29RiGevi6gByGRyPPvdlwiXBREIjh49zcaNa9h+9xbe2neYc+cuc+edG3nw4XsIBu0B8vhYjGPHznDyxHnGxibQVI2VK5u49/7ttLevcH01pJQYusGFC1d4/dUDDAyOUFNTxR13bsA0HUUixctgEzrDw2O8te8IZ05fpFAo0Lqymfvu3057xwon5fHte+9bhsXI8V6adrYTXVlNsi9G/5uXsAyLtkc2EqguI9kfY/BwN833r0YI0Pwe6u5YQbCmjK6XzpLsnUDPzq0w/3GGadp+lUU1DdhJRO65dxd+/9Lv8VAoxDse2MOXvvhlRkftsMyuK12cOnWatraV7iLzQqirq+PunTvweJY2hvP5vDQ0NqBpmkteJhIJDHPu0N/JyTgHDx521TSqqrL1ji00Nzct+Tx9Ph8bNqwjGAyQz9uLUxMTE1y4cIGtWze7Hj6l41WhKgTKHVXRMnedxec3PZLiwovnOPu904xdHKGQLtz09MhXCzkHuaB6PTQ+sJbRY90M7L1A1aYmws2VS16Avd5+SgKFnE6h1INqytli2SHBWcSbWtTLJHO2kl0R7HjnGrbsblu0HO8c4XRLgjOP1QIeVjywhppNjcS7x8nHc6g+jUhLBeGGcjT/AtYBEqQpab63nbqtzYRqy6jb0gw3ecy0rEtpZWVhPvzhn+fChYt885vfcjuNmbAsi3g8zpEjRzl+/AQ+nw+/3++kjtPcjm9q5cTCNA103U5fZ7O9hruSuxiEENTV1fHUUx/jqac+Rnl5ufv5tWIpDPWikIYdVuTuFyoJlZgpi8RWmShhpPCALPqOJLFDoa5WbSFBlCHUFVMT9lJySJToauQUSTP73IpqmqSdGanoZ6NUOMa96qx0jMJhguzzqQClHGkNOcVlkNYkQg053NBc18EJeZpWHjO2K05w7WNIEbTDYQB78j23v8x8Rm0L4Xruo6lJu80oC49GeNcmPLUV5LsHQVHwtzfhXdkASxgQLA4PilrnkG/T6z5FpCk2WaaMIa1h7N4q67RL2S31qplq/4XDJqfaX0UoVUgx4KpqpMza6pc54PpGyZgTIlYsMIyitbpE1UwidaoOxXT3i6kuTKQ55qjVADSbpHXUcdP2c1amXfJJqXMUcXaIlbRiCJl19r16VY1EMtIb49V/PUrXqSFymQJen4dcOs/h589zdn83T/7ug9StrHAJkq6Tg3znf+9lfCBBZUMEy7I4/solTr56mff9zh6aVte43hqxoSRvfP0ERt5g4PI46cksqqaQTebRvCprd9pGdnreID6SIpPIuZmeTMPC0E2Eqdhx6FOVZrBznO9++g16zg5T2RBBUQSn37jC0Rcu8L7feYCOOxrdbjGbzLP368d59UtHMU2L8hqbCE7Hc8TH0rRtbkDzquQzBYavTJCMZcg74QOGbqKoCopiE1S39xBxfhTfqZpXRSsxqb2dJ6o3GrGBOBM9Mfd+uxkotoOiKXaqT1XY4SmqgjTtsKNwcwW+ipA98Q56MfMG+ckMikclUBNBC3oJ1EWxdJNCyiaT3VcJuBMZ1SH3E91jqD6PnSo3aq+wa34PZa3VaEEf3og9cb3W1ctSFPIFXnt1PwMDI9TWVtHT3c9zz7zM/Xt2MDw0xuDgCK+89BZV1RXs3HUHlmmx741D/O3/+QL+gI/y8ijpVIbnnn2Z55/fy3/5b7/NuvUdNkFsWRw9epo/+Z9/x/DwKCvbWui60sfrrx0gmUhNU9ZICd1d/fzVXzzN8WNnaGisRdM09r1xmB9+/zV+53efYsfdW11lz+2EYphRuD6CoqmkhxNYhklqYBLN70Xze4h3j1O7pZlEXwzN7yFUFwEh8IS8tD64Fj2rk+iZYOhI960+nZsOO2OSzqlTp8nlbNJBCEF9fR0dHe2LqmmKKKpqVratpLGxgdHRMQBisUnOnT3PE0885hIYC5XR1raSurpahFi8vy3WLRQKTitb1/V55zyxWIzz58/b6hLAH/CzelUHXq9vKiRwCairr5tmSZHL5ejp6XXLLWbnM5zJvqWb1G1pomffZQaO9FCzvn6W2kAoCp6A56pCKovjjLFLoxz+lwNcfPkC2cnsj3ZYo4CylkpWfeBuLn71bU7+3Ss0P7iestZqPME5LDScfbxlfjtUdTmqMOO+z6RyJOOZBfa4duh5g9hoktJbtki4CCHw+LQlZ3y61v7ZDWPUFEJ1EUK1JQvNYvZ2swuA6Moqtn50tz1lVgWa7+Yv0i0bUVMcfLS2ruD3f/930XWd733v+6RSqQX3KzqsZzI35mbxeDysXr2KX/3VX+FDH/oZampq3PreehhMEQaCucM3mPqeotpjKq22lPlrDEVREGoNxXTe10o8ud40ctIJpcKun1KJO5mec//i+XhAKQdrhCmD4TjQME+YjVi6asCZrCM0hAjYdYQpkus2gdQN8pf78TbVIPxejHgK3+oW/Ota7Q2EwrJlnhF+h2xYbKDisdvQGsO+Ty1HvWWwcNasG41raX+vfd7F8CdMkNYCfIYJZowps2rFCd8rc4pdqAJLrZ9uZ5By/aaclOhzmI5PnY6jDlHCNrkqHZJXZm3CR4Sv3UJIQjaVZ7hrgvf/7oOs3FSPnjd46zuneelfDnHwe2d57KmdtuokluWFzx1kYijJ+35nD21bGpCW5OTrnXz3r99g79eO877/a48bQiKlJD2Z5eiLF9nzwa1sfqADX9BLPlPAH/K66Rqrm8t54tfuwTQs3vr2KYaujHPfk1u4+93rEULYk0xn9SObzvPal4/RdXKQ9/z6btbf04pQBJeO9PHNP3+Nlz9/iPq2RwhXBJCW5NyBHp7/7Ns0dFTz6Mfupm6lnTkqncjhC3rwOWZ6lQ0Rnvj4PSRjGcb74xRyBk/+3oNEqmwyu7QONwJLG1BfxTMwc89lfu8tdQJw3auBSzjO1RyjOBEYvTxGYjh5PVW7dgg75M4s2D4kQnGMw8UMXxHnf2/EjzRM8pMZVJ9GPpZGKAJP2I/qVW0PmoJBIZ6lEM+ABH91mFBjBUNvXiLcUknzQxsINVaQHUmAYhNEyw2JnelzYnyS3/rtjyCl5D/9P3/GsaNn+a//328zMTHJJ//H33Du7GV23L0FRVXZtn0z/+8f/jpNzfWUlYXIZnJ89SvP8vnPfYu33jxCx6pWPB6NRCLFl7/0DH19g/zH3/sVdt+3HcMw+OEPXuev/uJpyqNTYebZTJavfvlZDh08zq/9+ofZ846daJrK8WNn+bM//nv++Z++xqpVrVTX3PgsctcKf1UYf2WQ5MAkhWSeePc4FatqkZZFomccI6eT7J0gWBN2DYOLqu5pYaX/BqHrBXq6e9ykIoqi0NTURFl4AbX2PCgvj9LQ0MCJE6eQUqLrOj09vXN6xsyEEHZW3PBVHldRpitk5+sDpZQMD40wMREr+RC6urv57nefRV2ESCot5+y58xQKU4oLXTeIxSanHXvkzCBnv33MziYGGFmdsYvDvP7HP6C8tQpfxF9y3wmiTeVs/fDdeJcYYlMklsYujbLv/7xO5+sXMXI3PonAjYaR1en87lHGT/WTHU0wdqKXkcNdeKMBm9yaa8FRUWh/7510/PR2hHZ9z7LADnXyBzykEvbYcXwkSffFYdZuaVmWrE+liI0luXJ+yCXPVU0hHJkKwytVOy+GhRPMLA5332soQtEUFG2mFcnN7VeXdcRZZJ83btzAH/3Rf6GhoZ6vf/0bDA0NO7LUmwdVVampqeEd73iAj370I9x77z2EQouTErcWS7lpZ2rVrnXE7kWICMtjQmo4abKLq1kaQpkKD1n4YRQI4UOi4YYmyRwCnatKa70gBAiNKXLoBur9rgFWNk9y7zEiD29HjYRJvnqE6CM7USumextdb2cFMGW4vMAmQtgTfqXMaRcDW1WTtkkucXuFfSyl/QVaSYsv0v5SR8pUyTZex29mGf15rAxThttFNZ090F78fFSE8NvhUE6WKVsldG0eNUUoqsLq7S2s27WCgDOouvvd6zny/HnOv93N/R/YSrQ6RP+FUS4e7mP7Y+tYt6sVv0NybLyvjQPPnOH8wV4mR1LUtU1NgEzTonltDfe+bzOR6tA8xxf4Q16kJfH67ZAEX8BDoMw/awwz2jvJmX1XaNvayOYHOgg7KZzX7WxlxcZ6Lh8bYLR3knB5gELO4MQrlzB0i0c+uoMNu1e6PjYzLRIVVeAPe20VjaagagqBsJdA2fRB5vWq6KQlp3xySlJCSlOSS+XJTGYoZHSkaSsvvEEPwYogvpAXoRQFeAsR6FNy44VudeH481yXf4BukkvkySay6DkDaUk0n0YwGsAf9aPMM1ksnveCx3a+sgyLbDxLZjKH7qzmqh4VX9hHsDzgZGFwrudiqkhpK05yqTwDp4coZGylpbQkpmFiGfOoSgRz+h9dKxRNIdhYzuAbF+n+/gnKVlRSsa7RJmxKV/sUW3kTXV1P8FgPnd86TKA2QqJrlOqtKwg1RIm01zJ6+ApGtkA+lrZXvBWB1E30VI5oRy0V6xvwhP1YzgSrdLVeCGGbKS7j0Ki6ppItW9ZhWhY1NZU0NNSybn0HY6MTlJWFmIzFMQwTn0+lqamexsZae+FHSqwKiz17dvKtb/yQ/r4hDMPA49Ho7xvi2NEz3LltEw89fC9V1XZ4+ePvfpBnv/sSE+P2YoyUkv6BYV577QAbNqzm4Xfudre9e+cdbL1jPfvfOsqVK31UVVfctmNCzech0lxJeihOPp4h3j1OzeYm27Pj8iiZ0SSpoTih+ijeEoPL65mY/Lggk8kwGU+4ahBFUaiuqULzXP20JxgMUl5ePk3pPzY2Ti6XJ7JINLgQgkg0gs93Y7xALMtiZHSUQmEqVXoqleIf/+GfePqzn7uqskzTmpYMxrIs2xendJuCQS6RwyzJwFjRVm0rmKV00xgX4Y/6lzwhLyI9muLwF97+0SNphOOB5Z+dpcjSDUaPdjNxZgBpWq5KppCYnXynCEUV6Jk8S5mvzLzGs/o0ARXVYcqrw4wN22rxdCLLGz88xV33raG2qXxZ5hhSSvJZnQOvnKOvc9QVQXm8HhpWVLk+hsVxUDZdIJvK296BM8oSCEJRP8GyW5OV8nZ5Lyz70mCRrFmzZg1/+Id/wI4d2/nCF77EoUOHicViN5SwEULg9/upra1h165dvPe97+GBBx6grq4WVb0dzeM0m0CQNkFhK1JM5iIopkJkCnbIFFAkOa7tbeylGGZ13ddEGkhZoogSKnbHMn8HNLUvSCymnYM07J9FqjW9Y5JMT8nM1P/ScFQ0tyeEEMiCTv5SH1pNOfrACIX+EbR0SVicz4NWVY5Urqe9BMLNvLUUeGxSxyUUdOfn+jwMlgtLb/+Cc48tFTmmpckWAZdEuWYpwwxImWVKsSPsZ0YWQCxhUCJnPC9u32GxVHJzLiiqQm1rxTQ5aqg8QHVzlLG+SdKTWSJVQUZ7J4mPpOg+Nch3P/2Ge0kKOYPxgThISE1mKc1zp3lUmlbXECqf37Rt6mxmD0pKt5dSMjmcYrw/jupRee7v3nTJAEO3GLw8TjaZJzGWRiLJJvOM9MaoaoxQ31bletfMe3znvpq5xXK9O6QluXKgm84DdkjC2gdW0bSlgVwiz5UD3VzYe5nh8yOkxtKYhonH7yFcHaJuTS2r72un7e4VBMoDiw6qEsNJjn37JNl5BoKqR6Xt7lbad7Ze9WpdUQI/0Rvj4t5Oug/3MtEdIxPPYhkW/jIfVSsr7SxK2uzFAM2jsnpPByvubJ63O1JUm5GaHIhz4bXLdO7vYuzKOJnJLEjwBr1E68to3NjA2gdX0bSpwZbYz7guxQFhLpEjM5llciBBrG+S0c4xzr9yEdMhZgZOD/Lq3+6bFhZWhBBQVlvGpsfXU1Zz9Svyc0GoCvU7V6H6PBQmMzYhoynU3LECELaxPJK6u9vRAl78VWFWPbmD8ZN96Mkcze9YT+XGJjxhP0171toGwfEsZSuqqNrUTFlLJZmRBGbeINE1SmY4jp7OU7G+kcb719L88AYCNWUgwFcRYsUjm/CVLy2LzaLnJgThcBCv14NumHZIU0UETdPc8HbDmDIOzufzdHf1c/bMJYaGRkmnMwwNjpCIp9B1w+3Kx8cnGR+LsfLRJiKRqXaIRMI0tzQwOTkVrjo2OkFvzyC6bvB3f/MFVMdA2NBNzp/rJJVMMzIydltHUygelUhrJWNnBkgNTJKfzBBtrUKakqGDXXYmk0SO2i0tqHOFEdzG53ajkcvlKeSnSAYhBKFgaNFQpbng9XoIBKaPezKZDIaxNO8fn9eLeoOy60kpSSWTGDPmVnbIV37una6ibMuypj0j9VubqVpdu+R7S9EUvCXqWpj/XSqlxCyYXHzpPBdfOv8jQdIIVeDxe/CV+Yk2lVOztpamO1vwzSAXtICXtT93D4X43JYgcxcuKFtR5agtF0chZ5DP6oTLA3MOVWubKmhur6Hz7KBj3m5x6PULPPflA/zUR3ZTXmWHz1/Pwk0hb3B430We/eJ+UiVjj0h5gFUbG1FVxW5n3eLswR72fvckw90x9IJZ8u62y/IFvLzrQ9vY9fj6a8r69OOCG6LhLjZydXU1H/jAk9xzzz28/vpeXnjhRY4cOcLAwCC5XA5d16+aaS2Fqqp4PB58Pi81NbWsWbOa7dvvYs+e+9m4cQNVVVVo2gJGQbcabspjm+SQMomwUqBUuB3jdHmY4YRLFF8O6jWlgLYLdkiiZYEJstSgKouln76KepnYapoiSifbYxA0ewAAIABJREFUszF1PUx7girT9sRXZp1JedG/pzhxd7Lx3KajFiXgI7h1Nem3T2Mm0hT6RjDjaTvTkwNvcy0VTz6EErgeZllgP/JLbBehOESN87e07Ha+hY/S9P7CtEkkmbaJQpl32t8O1Zre/ksgDd2DFKYRe0J4l+9ZkUU1T4Gp8Dtpp7W3YvPvN1cdmXEtrhMCewJd2lcqqkDzapiG5U5o9byBaZjEx9IMXBpl6oaQ1K6ooKK+zFXkTJWj2KZwyxHCJ8EomOgFk3Q865oZFxGtCdG4qopQhW2QbugmRt7EF/Cgem59KmppSXqO9rHv6QO2qkZK/FE/h796lBPPnSE5mkIWV5eKE9TuCXqP9XPhtUts/YlN3POLOyirDS9I1qTG0rz9r0eIDxYnr7LkX/D4PaiawsodLShXoay0B1kmnfu72ff0AXqP9ZFPF1AU4Wb2Sk9kGL08Pot0c0TPeENeQtUhWu5ocrNCzNxOUQXDF0Y58KXDXN53hWwyV2KYa/832jlG16FeLrx2iZ0f3s7W926aM2tTeiLD3n98i0v7OsnGc+TTBfSsjmmYbllD50cYvjg6T/cmaFhfR9vdrctC1BTf695ogKY9a6dCFoWgcmPz1EVAUHNHq/t3oDZC80PrpxRVxbCo8uD0crBVSP1fe5tgXYQVj21GKArDBzuJnRuk+cENNOxe7W7sjQZoemDtshHRQoCmTsn5BQJVVWfSywCk0xm+8bXv87WvfA+f30tDQw3BYIBUMuOqIYowdAPDNPH5vK66CUBxFulKnwW9oFPIF0jEU1y62D0tDKiiIsqKFY1UVVUs1ynfECiqQllTBZZhMnpqAM3vIVwfRagKpm4SuzSCmdMpa56dFhn4N62osSwLa8b8wiZprv6iCCGmTZYlEtNaeipocYOz++iGMd3kVwgCAT+qen3jFk1T8ft97jNSDEFWnSw50pSkRhL4y4OOqnE2LN0kG8sgJfjCPts0fYH31mRfjLPPnSIXWzqhIVQ746RQpmfZtEwLszB7bOT6g5V8JqV01ZbFLJILHlMIyldU0LSthbr19dSuqyPSGCUQDeAJeKcpZYWww0ztvvwq5yFL9vWBy8f6Obu/m/d8/B43nLsUZdEA2+9fy6HXL5ByCKP4RJqv/+PrpBNZHv+Zu2luq3EVzaXnOvt408/DNCwmx1Psf/ksX//M61w+M+Buo6gK6+9spaW91i1rsHuCL//FK/RfGqN5dQ2ZZI6JoSTtmxtIxjIMdcfYcl871Y3R23P+fhNxw4LtiwMRj8dDW9tKWlqaeeKJx7ly5QqnT5/h+PETXLx4kdHRURKJBOl0mlwuR6Ggl6RwFE4aRxWv14vP5yMQ8BMOh4lEItTX17NqVQdr165h1apVNDc3U11dhdfrdVnz27uBPQileop8kTksswdFKNh+GErJw6AjzVHH3NUZvCgRhIhybW9jcY37zQVjqk5g/y6vx3No/tAU+3pYIFN2ymwrZhM06CX7FP+fa1h4e0EIgdRUQjs34l+zgkL/KMm9RynbcydaNOwO1oXPi7IcJlbiaiaqAoEyI2To1imTphN0Caf9Jx0SxgnPsrdk9r299Pa3ib6S+1loLE+IYMlUWc5cKdKnk53XWPL1QEpJJp7DMi03BbVRMMkkcngDHrwB+3URKPMRCPu4572buPenN89aKVQ0hVDkBqquBPiCHoIRH1vesYrHntqJxzv9VSZUQdAJmfL6NXwhL5PDSQozsp/MHNzOwg3oNiTOYNAZRPYc6yc1keHkc2fQszpl1WEi9WX4Ql4sS5KZyBDrmySfKTDZH+fgV47gL/Ox6xe2451jMFaEL+SleUsj4ZoQRt7AyBnkMwXS42lM3bLJoKuMAi2qU/pPDfLKX79O73F7MFbRVM7KHSuoXVWN5tVIjibpOdpP/6lBCmmbhPcGPZQ3RgmUB4jUlVG9smrBV1BiJMXez+zn8ptXEAIqm8sJ14Tx+D2YBYPESIr4YAIjbzB8YYQ3/mk/ocog6x9eYw/ES9rT1E3iQwmycTvrhDfowePXyE5mMZyBvMfvwV/mm3PCKxAEKwJzqoOuFVPhKTOoqllSrlk7zn3ZSj4vZtbwVYYYO2JnGcGSJHvGKV9dh+aYV840LV9WiHl+L4WE8+c6+exnvkZrayOf+J2P0tbeQsDv5+TJ8xw/fnba5v6AD5/PSzKZRtcNVyltWhapVHpaNphA0E8kEub+PTv4zU98BL9/BnmsCCKRq82YefNQNBQOVIXxBH2MnurHF/ETrClDmpJAdZjxswNYpkVZY7nbftMSFLivRDn9u5kojQx0d59nDOYa5pfus0g/egugaZpNFjqwvWUKSHn1htmmaWLoU+8OgcDr8aAoNzdN73zwaB6U0sWK8ii/9vGnWL9+/XX5FAkhWLNmtbvgXfwMnOuZKXDyK4do2dVOpKkcaUkCFUF8ZX4QYOR0Lr1wlksvnLWz5+xoZd1PbCFQFZpT+WjpJj0Huhi9OLooCaZoCsHKENGmcspbyok0RPFF/Gheze1vhs8McebZk9PIGkVTWLFzJY1bm+1rUxImbOQMspMZUqMp0qMpkiNJCqn83OGwClS0VrLt53dQs7rW8ZmZfu1mXsvieP5q4CbV0a051cbudpZkciTF+EBiTtNpIQSaR+Xud6zl9e+d4NDe866J/vhIgm989g2O7+9k18Pr2bqrnfrmSqJVYXx+j6tYLvpf2WFuYBomqUSW8eEEl84M8OYLZzi+/xITI8lpdaiqLePB926lojrsntOV04OM9sf5qY/vZtcT6zn00gUOvXiBX/nvT6AXDF75+nFSsSwVdeGrvWTLAjd83LDsRYHrXGR0Q96lXFTVPRM3zhWR6SelaRo1NdXU1FSzbdudfPCDHyCTyTA+Ps74+DjxeNwla3TdcIgaxVHNaPj9foLBIOFwmPLyciorKwiHw3g8Hjwez7SOZOaxb0e4PiBqNViTTtYjC6xxLD1nG4uKAHYog460kmBN4koZRRBFbaaYvecaa7FM9//syMLrM5yd21TZfnBMe4Ju9mCnAi92oE66bFFM2aw5vzsrKDKJa756G0J4NLTaCpSgH5kv4F/VghKe3bY3/76+PZ6j6YTlINLsd8jAme2vAWoJueKE4VkJliwDnjVAsEnN5b0SM48xPdX41UFhObpy07DoPjNEOp4jWmOrNcb6JhnpmmDllgbKKoIIRdDYUUVFfRl9F0YRQhCtCdmTBGlnRbIs64YrV6qby6lbWclg5ziGblLVGHUHXZZlh+UUTYoDZT5a1tZw5fgAFw/3UdkQweO3+ycpJdKUqB5l2sBRCFtJlJrMUcjprneGmxRvGcOgeo700Xe8H6EINj+xnk1PbKBuTS2BMh+WKYkPJTj/ykUOfe0YkwNxMpNZTjx7mo5722ja3DDv6mRFSwXv/aPHyKcKFLI6hXSBkctjvPo3bzDRcxXqrRnIp/Ic+/ZJ+k4OYpkWdatreegT99NxT5udtlzYg97JgQRv/vPbHP3WCfSsTrg6zIO/tYfWO5vxlfkchdV8EnjoO96PtCTBigBb37ORtQ+uprK1Em/Ag5E3GOua4MQzpzjx3BlyiRyx3kmOf+cUK+5spqx2uuolWBHkvo/tIvPTxXeAJBvPse/pA/SfGkQgaL2rhR0/cyfeoIe5+j1f2Eu0YRFDitsEQghQFRrvW0uoLkpuIgUIKjY0Eu2omztM5kZiXn5AMjI8zujIOD/5U+9i0+a1eL0eCgWdK529JJPpadvX1VXT2FjH2bOXGBkep2VFg2OmOkbn5R5MV4EjaGioZdXqlVzp7CWXy9PcUo+iKEhpqy0Mw8DrW1q65FuJQGUIT9gmatof24Qn5HPJmSvPn6a8oxZ/xVSK5OxEmnw8QyGZIzuewszpTFwctsMoA16CNWV2+0vpbJulkMiRnUhhZHVil4aRpokW8BKsLUP1aiAhF0uTm8xQSOXJjqcwcjqxSyOAnQI3VBu5+ffVAgiFggSDwWm+MvFEEvMaMpvl8wXS6cw08qCsrGxRI+GbASEEkUiZS1oCeD1eduzYzuNPPDrt82stf75wMcu0GDs3zMjpQYQisEyL6jV1bHpyG+Urq4h1jXPmm8cIVoUIVIW49MJZfNEA696zBWWOMUI2nqV7/xUKqfnHakIRhGvLaLuvg44HVlOzto5gRRDFozieZwB2m1986TwXnj87jagRiqBl+wq2/+JO25erFM4YxsjpJIeTjF8epeftbnoPdpMYiLsGymCrifoO93D482+z85fvpaqjekHPtUU9ZBZA77lRjrxwfsF7V0roPTeCtsjYq7G1ip/6yL0MdI/R3zUV+plN5zl16AoXTvVR/vkQDa3V1DaWU1ldRqQiiD/oRdXs/lPPG6STWWLjKcaGEgz2jDMyMEk2lZ9Vx0DIx4M/cQc7HljnGhZbliQ+lqYsGmDL/e3UNpdTVh5AUQWhiJ9IVYj7fmITn//kC1w81k9VQ+SWzOkzExnOvnyRjntWUt4Uvb7CJPQc7SM1lmbdQ6ttQnGJuGm9aulFLhIroVCQmprqWTewLNF8z9U4czKVP7LwIbRWMEBaI9i/JJFmCpdkcL03wJ6EhhHaClCq4ToygCwfZnQMIoyiruDaTWc1XE8QB27aZGsUaXaWKHZs9ZFQKh2FUcA5rpj6kQbSuIyUOW5HZU3pCoUS9BPY1O6GOC3/vX215z/zxXArbzYLaQ4hjS6mSBc7/E8olQhRZhOXrnF0sf0LWMYFsJYarz3zHO1QvLl0OteO0pIUhFJnZ2G7ZnPwANer+pFS0nVqiJe/cJh1O1dQyBrs+9ZJ9ILJne9cgz9sT2oaOqrY8cR69n7tON/59F427m4jUOYjl8oz1henujnKtnetRfOq1xXauhCqGiPc85Ob+N7fv8W3/2ovdzy0irKKIPmszlh/nGDEx853b8Ab8KB5NbY9spbT+7r4/j/uJz6aonltLQDx0TSqR2HH4+vxBaf6K82r0thRRdepQfZ96xTrdq4AIFwRpKG98qpXRBaCntXxBDxs+8nN3P8r91BeJJ0chKqCVLbYhqev/cObFNIFxnti9J3op35d3ZykmBACRbUJimDJJM4b8uJbYvaN+RDrm+TKgW7Mgok36GXLezaw9oFVrvS9ODGqaati58/dRd+JAQZOD5KeyJAcThKuCbkpXBe6hoWMTrg6xO6P7mTb+7cSjAamPR7hmjAVzVEKGZ0Tz522Q31ODTLaOW6HJ5Vs6/FrNG9tnNb9JcdSHP3OSbcO0foIHfe2EZhPDXbL37NXD0/YR/WdrXOKTG/quGmeQwkElVXllFdEOHToBPvfPEp5RYTz5zt55jsvzDIybWyq4x0P7uKLX/g2T//TV3nonfdi6CYvvvAGY2MThEP2vS4E1NXX8L73P8pf/cXT/MX/+gzvevR+qqsryOby9PcNEQz6ee9PPUIotDypb28UvGV+Is0VTHaOUrWmzslColLeXoPq81C5pg7NIZ4t0+Ty907Q9dJZrIJBPpnDMiyOf2Yvqlcj3FjOnR9/gPKOGoy8waVnTtD96jl720QOSzentm2Isu03HyLaWoVZMLj8/VN0vXgGM6+TT+aQpsXJf96H6tUI1pax7TceoqJjpj37rYPf76eurhZFUVyV/tDgELpeWHznGUilUoyNj7t/K4pCbW3tLN+aWwFFUairq51mVlwoFBgbH0dV7YiEG/msGwWDbCzDins70HyanRXquyfY/tRu0sNJjLzOlg/toKKtmmNfPMDAkV7aH1qLPzrjuZOQGIgzcm54mjKuFEIV1K6rZ/sv7qT9/g780cBUymfEtH6maGo/UwVZNPJXfdqc73EpJd6Ql2BViNp1dbTvWc3IuSHOPHOSS69cIBPLuP1pIV3g/A/PYhYM7v0Pe6jqqLanJHOUWTxHp7ILhn+VjpukhL4LI+z9xglqWspdtfOsfYCJwQT1KxfOYqd5VHY9vIGJ0SRf/OuXGeqbcK+3lJDP6gz3TzI8MOmErApUTXWulV1G0d/GNExHJTL3sQIhHw+8ewtPPrXH8b9xT98uT7WTGSDAH/Jh6BaJiTTRqpCbaXO0L37LfMRy6TxX3u6mfm0t5Y3R6xoDSCkZ6xxnvGuCNQ+suqp9bxn9vVj8278FuP4zIozQWpGGAdao820pC+74yQg/QqlwUgWHmJqY3errV1SuFKHw/7P33kF2JPed5yfLvHre9Gtv0B7em/GDsRyjoZNoREnkiiu30olinHa1oVPEXuxe7O3t7UXsytxpQ7vUylLSSiRFUqIRKXK8w8xgMDADbxtAe9/Pv6rK+yPrue7XDsAMQIrfCAQa6KrMrKyqrMxvfn/fH3oDt9x0VuaqlBSlelo9Uqi6PxZBiOV/d4fBzeRIvXqc4J5NGE3xW1y6ZH2myq4XBlSC5qmUbhNkWt1/Kmnghd6OKCvLlrv/LsLLibQmLAp1ktJB3KRRb7loUNmaFnveaAGPeL255/RmxlLD1Nlybw/Xz01y9Lnz5DMFTMvksX+2nx0P9Zc9Iaygj4d/ag+6oXPke2c5c+gK0pUITSMU93PwE7upXhFruoY/aGKsNRWwUEa3/qDyUFka+SEwfDp3fXArrit54xsn+frvvYx0XYQm8Ict7np6S9Xx0L2tlY/9q4d57i8O8/JXjuM66ljTZ7D9YB/7nthUU4cvYHD3h7cxdmWGl798lEN/9y5W0OSuD26lsXMfVuAWjicCmgcb2f+Te4h3xJf4+Egp8UctNj48wIl/OMXIqTEv3GcCp2ijm/VVAUsmi8ibJvWlK5m4OEV6Wo3Bgbif7n1dZYVStSJJIol3xGjf0sLo6TEKmQLXT4yQTxUIJgKrPquaodF3bw+7PrSdYF0TakmsJcqWxzZy/pWLpCbT5BZyTFycpOdAF7pWhwzyfixNkheHHJXk6T+IcxIpJdL2Un0LgeYzoJTR6/3kZARYloWu6eUd7oBfhSzh7c4HAn58PuWDsHlLP5/6qQ/xta9+l//j3/4OwWCAhmSc+x/cD0LgD1jl9gcCfj7xk88wMzPHc8++zvPPHSISDbFl6wA/9swjvHPkZHn33zQNnnr6IWzb4Wt/+x3+39/9E++91wiFAzz55EHuxI2bxdB9Bls+dRd9T+0g3BYrqwA2PLSJ5OZW/IkghkeSarpOz+Nbad3XXffSSmRN6efeJ7bSdlfPMsfqhFqUgkw3dXoe20zLnq66x2qmrsKv7hAIITBNk42bNuLz+chms7iuy/DwCJOTUzQ2Nq6rvKnJKa5fu15eQPv9Fj293e9ZJqf1QAhBS2sLzS3NjIyMqhDmTIazZ89RKBQJBN7bOZthGWz98d1s/9heNENj6NWLnPr6UQqpPE7RUd/kRBB/PEDL1naOv3sYJ7/UJNh1XSbOjpOdWcY2QUBjfxMPfO4huu/txbCWhmMtRsmLphpSgp1X2QnrTemqN06FJvDH/HQd6CbZ10jjxhbe/os3mLtaSVlu54qcf+4chs/gvl99iHhn3PvW1rbJLTiMH74EQPO+HjU+14HyypEsXJ0mPTxLrF9tKg3u6+RDv3If/iUebGpW6brwzrPnuHh0uG65pWuTUhIMWzz1yQMEghZf+sILXDg9QnHxPZFqzmDbEnu5TIjLQNMEiaYIj35kDx//+YN09TXVzmsENLREKOYdpobn6N7UTENLhEKuyLFXLhFNhhi+OMXcVKbGi+x9hwS8MPVCroimCXRfhfh0bUVWgfJuqs5o5RQUiaUZWnljyru1qPslcQo2mqHOW2nOcefoFP9Jo6jUNO4cIEBLILQ2RHkxp3lEjUV1WJBS+N0JE0qdJdmBvKxNt2bCW2J757w04B5ExCNpVBrrev1RUuIob5U7f1Lm5vLkLlwjsK0PuDm5ZH0sNqFdAdJBmdaWKtdQz9/7jZKaaoYa7yMtjtA3UAr/W+n+ryfrkxA+pNCr4vtzKBPlW+ERBEiB6kedSurzitn17VokCk3Qu6OVHQf7GR+axS7YxFsitPUny5OD0oc+1hTmiX9+gD2PDTI1PEchb+PzmyRawjRtSJQ/TACdm5r4zL9/irbeZI2EupJCWpY/cCXp8Ka7NvCZf/8UG7a0LLvIDMX8HPzkbrbd38PE1Tny2QKmzyDWFKK5O6HCcKgQO9se6KFzcxNjl2dIz2bRNEEw5qepM45pKcNkvSoWuWd7Gz/zb59g5PwU+WwBK+ijtbehJivWrYBu6PTd00NjT3IJSVNqv5SSWFuUeEeMEW/HcWE8hWu/z2OahMxMFtub1JmWWVav1HtudVMn0hJRcmfpkp5KU8goomY1WCEfmx4eIJQsqSTqKGl1aBpIEoj5SU2msQs26cn0D8JQf8shHZfR508y9uIprESI7k/cS7Bz5d3V9wKhUJDP/tzHkVIS8DxlfvXzP0s4HMTvt2hqauBf/utfoKmpAdNnYPl9fPbnP8H9D+5nYnwKwzDo6Gyls7OV+x/Yj8/nw+erfHe6NrTxL//1L/ChjzzO7Mw80ViY/oFuspkcV4eGaeuo5JuLRMN87BNPc899exi6MkwmncX0GTQ1Jenu6SAYvDVZrt4rlAjPUEu0TJqUYMUDWPHAkmPDbTHCbavL9IUmCLfHy8TNitAEodYYodablP+/jzBNk927dxKNRslmVcjj2NgYJ06cZHBwEH0Nqkjla2Nz4t2TTExMlP8/mUyydeuW91ytslY0NDSwY/s2jh87geM4FItFjr5zjLGxMXp6ut+zeoUAM+gj2BDC8BuK2IgHsHNFCqm8+k54U3AhBEZQ+YuVvFFKKGURnDw/QXGZTE/+WICdn9hD9z09GJaxer8LPPXZ4oW+t4h2XFhh86imfA1CTWF2fmw3vqCP1//7y8xemyl/Z+xckbPfP0O4OcJdP3/vUrUQUMzkOfVnrwCQ2NyGtULoi+u4jL95ibN/8wbbfv4hGlqjbL2vl+YNiWXnH1JCS3eCiauzK/ZNaT4RjgZ4/Cf20tnfxLf/5xu88fxpJkbmsIv2DStYNF0jHPUzuL2TJz+xnwee3E6iMbwkJEwIQffmZpq74sxOpnEcSWt3go7+Rv7+D1/nre+dZXYihV202bCp6ba+Y3bRUdk4X7yA0ASbHx6gdUsrhUyBcy9dZOzMGEITdO5sp/fuHgyfzvDJUS68eol8ukC8LcrGhweIVo3fri0ZuzzGxdevMPhgP019K/v13diMU1ZbGlUCAu4c4uDW49YvmKsWkc4E0r4G5EHE0Ix+EMtnc7oTPgw1ECaIIEgvu4i0kTKNECtnJVkzSqFwMkMl45XwfHxC6l8r1uEiWb/c9XZAs3wY8Qj2zDxGYww0DUpxt7p+k/0pkTKLWCYF/NLD87VEDdZSJcj7gfL9T1PtSSO0BKUQuRX7ZDHhtBqEhfJY8vwsZA5kVj3jNx0A5WlqtCBSmIrQRCJlBkGRW6HauRkITaOxK05Lb8OSS61WSwD4AiYdm5ro2NS0YrdEkyF2PzJY9/dzk2nefekiW+/vJV7lK9LYGaOxY3mpaakNpqXT2pektS9Ztw3VbdZ0jURLhERLpDzBcl3J0MkxDn3jJAB3f2grDV48tKZDsj3G9Mg8gahF/+6OGkLpVsEKW7RtbsH0r/xu+QImVkjt4EopKWQK71lo2XKQqElkudpShOE6zl8rIk1hmvobV91R80f85Xhv15EUssXbJpW+rXAlqcsTjL94ikB7gvandr/vTVBKBoM9e7fV/P/d91TaYhgB7rt/X83vI5EQe/dtL9+30uu1c1e1Mq7yoDU0xLn7nt01Wa4Auns6lhzv85n09nbR29u1pPzF5d6JWE/77vRreT+haRqbN29i+/atTEyM47qS6ekZnnvueR577GESicSaypmenuZ7//h90ulMTbmbN2+6Y/o7Foty//338Y1vfJuZmRmklBw9epxXX3mN9vZ2fL7l/cDqYa3m0JqpE26NMvTaRcItUcyAyaUXzrIwOs+7X32HzMQCxWyR3GwGp+iQnUqj+4zyd7QaxUyR+ZE5XHup6ltogrbt7Qw8shHDv/Zr0XRt6ffDU9QsJotWQonc8IV8bH5qK7n5LIf+8BWyVZmpCqk8737jOE2bWtj05JYlhvZAWUm02vdJCIHuN8lPp8iMz9F/cBN9u9rLJE3965ds2NJCpCGIaa08jyxdj+U32Xmgl57BFh7+0C7efOEMxw9dZOTqNOlUnkKuqDxnquxIqkpBaEq56A/6iCfDbNzRyf6DG9l7/yCtXYlykod67W3qjPPTv/EoieYwhqkSUDz9swewCw4Xjg8TiQd58tP7GdzdeVtphWK2SHYuS89d3YycHOXNvznCw7/yAFffuc65ly6w8aF+XEfy7ndOoxka8Y44b/31EZo3NtG2uYXLb13lyN8e496fvYtSyNvo6TFOP3uWtm1txNoiq86h1r/qKpE0xRRkxsHOgW5CqA1phm+dwlbW+lu/ZyTQGupRUjQXsuPqDQu1sq7Z6YqwPW+aPGrx2eApRFaWQt1ZMBBaFOlOoJQrRXBnQEty60Rbi8N2vNTRK5q8luJCvdTdNwzB0mxJ79FKQNdBE8z+3Uv4uluVV40QGMkY4Xu2I3w3qeookw4+lltdlzJrSTlPJcuTQGhhbp8Ir3T/S/2ueYTK8ve/Ehfspe5eM0z1PDsLXn1FpDuF0OJIqd+aYUgEPXLTey7dNLgLoFne4uP2vfulmlfLFlEvpGTZY5b5fWomyzvPnqdrS0uZqFntnPW2YaVjNSDeHCbRGuGlLx1l8z3dNFQbxgq1+Be4ddUutwJW2Ee0Nbpk16le+zVdPe9SKsLk/WYkhFC+N4alU8hAMVdkYTxFY09SjSaLmu8UbOZH51VonBAE44Fl07jWVqQ8aOqHPNVC07XKsyqVTPmfpKQG1DBZEpHeJtzMO7KWU2t3Zm/98T/CDw/a29t48skP8Oabh5mfn6dYLPKP3/0+Tz8iSPQrAAAgAElEQVT1JE8+9YGyGXC9Z1ZKST6f5/vfe5aXX34V21aL7EgkwtNPP0ljY/J9vZaVYBgGDx68n+07tvHKy6/iui7T01P80R/9KZs3b2LX7p1lU+GV3s9qgsZxvBBKbXnlkeE36X90M29+4WVe+I//oIjaoMnmD+9kYXiOQrpAQ38jZ799gqnzE1x5+Tzx7gbMwFJldn4hR2Y6U3fsMiyDnvv7CDdF1tUvmqHXzdRnF2ylqFkHymRN2MfWZ7YzcWacU99+F7fKYDg1tsDxr75D6/Y2Et0NN76xKgRC11QmqmwBw6yEcK1UXrw5TKwptKY6y8doEGsIcffDm9l5dx+zkymuXZrkyrkxRq5OMzu5QHohRyFv4ziuUkaZOoGgj2g8SFNbnK7+JroHW2hqixGOBTAMfWk9i+o2TJ2erRX1o9AEvdva+Ll/9xSZhTyGqRNtCOJbZQPrvYYv6GPggT567+4m3h7je7/zPLPDc1w5fJWO7W1seXQjrusyc3WGa0eHyczmsPM2O39sG6FkEF/Ixxt/9TapyRRIycy1WQ795WH67+1h8yODXvKClbHuHpAATg7Gj0BmAswQ6BZYcTDDq52+vnqkA04ejAC3jhipBxfsLOgBpFjqiaAaZMPseTULCjTBLYubc6pChsDbs6Q2NffyUO/AbVzUCZBSILQEUgRQmZikWti6jaAlq3axlmmnrJ90rvZ4Qa1/R6mflqUbvHptpDOxzoV6nbagK2+RcvEFSvfp1kKiR0NY3a0gBDJf9Kor3prJt8wj3WmEHkFKbcnEtUJu5JDuNBWixgAtxu3z+llMlnnkKfXvf+XdKXhE6HpSX+ugNYAzjgoVc5HuBMJtKD/PKxHHa1PfmQgtqdKL4wAFXGcETURA+Ff9wNcbG25mgaRpAtMyyqE/N4JSmxzb9RbLAt1QShbXUVk3SkZ4pX/jpSx0HZdi3kZoAsPQvdSOKo2hY7vq7TfUz5omykRFKdVhKRuBazvoRiVNpmO7FYKjXv8IiLeE6d3ZVlbVlK5FlefSt6tdeeVoXvYQV5ZTT7qOl53QqPSba7vlCY1u6qsSPIbPwB+2Vuz399tnZNl2aILmwUYiTWEyM1mys1kuHrpC+/Y2rJCvhjeSrmTy8jTXT4zgui6m36R1Y7O61jXACvkwrdufVeVH+BF+hB9MWJbFMx98mu985x95/vkXcRyHoaGr/O7v/n/EYlHuuvsAlmXV/Z5ms1leeukVfv/3/4CRkVEAdF3nrrv288STj2NZ1h2xmVoiEHp6uvmpn/okZ06fZXx8HMdxef31N/gP/+H/5td//fPs2bubQCCwfAYn18VxHDKZDFeuDHHxwiV27dpBb1/vsvWiQevODh74V48zcXoUp+iQ7G8iOdCMnS9SzKoQqKN/8Qan/+4owcYwg09sxVziswKFdJ78fK5OTRBsCNGyubUmpHotqB/6pJQt61HUlFDq61BTmG0f3sG1t4eYuzZb/r10JaPHh7ny+iVi7TE0syqhQs3HsWTnUKcNEpx8kdS1aZByTcb7JcxPZZibTNEx0IRurO3ZrCZsgiGLYMiibUMD+x4YxHFcCnmbQq6IXVSG3AiBrmv4LAPLr7wHNU1bopJarb2lvgTVHaXU1eGYX2UYvUNUj5qmMoAKTYXQCwSu7WLn7YpZtQOm3yQ9lcbO2whdU142mij79zlFF9eRpCbTRJrDLEyksAv2slkmq7F2oqZ6MV1IQWoYGndAvF8tWEohEcstukEtPFcgH0pNLR+Rm4b5K9C4Han7yw+3UOzAivWs2pbqegopmD4NDVvAFym3sfpBQhiQ2KTO0uoMFmtpT11oIEyvMa5aVDoGQsSoZC9aXKLnWYOBlALqGFe9f1D1I0IIvRlpZ1HkUxbXuYyGBlqc1YmnUniKo5QG1YSAAKTwFBQlXw9X+dXoRcC3TNmOyhLljrE0e9F6L9On+lwWUSTQPEJmQURWua71DTJa0E/08bvAVjG0wlAKG4RAmLeCWXaQzhhCREFLIGW9j3ZRpYt35yr/JcLqmayn9Frm2V8Lluu7JeoHKVDm1BrlLGhyAfUsGMuUU1RZopxJ1spyVYjHGFKLe+besup5FqDFkeirqBkc74+5jEJGQ2iNSG1Cqc+Q4E4hnSGE3uWRNSu1VKryZR5l8Hzjxt1CCLq3t/KJ33yUDVtaEMtM5NaC+akMx58/z/jVWQTQu7OdLff2cOn4MDOjC+x7QmWDOvnKJTILeVp7GyjmbU69doUj3zuHzzLY9egAmfkcqdkcg/s7OfwPp/GHLXYc7OP4CxdpH2xkfiLNxWPDFLJFEm1R9n5gI1JKDv/DGfY8PkiyI0YhW+Twd8+SaAmz8cCGuhOX0hhf7x1dmM5w+DtnGL04yeZ7utn1yCCaJrh2doJzb13F9JtMDs0QjPnZ84GNNHXFSU1nOfbiBcYuTWMFTLbe38uGrS3ltJT1oOniPU9nfivR0JVg4P5epodmKGSLHP37E0RbIgw+2E8w5kfoAjtnM3Vlhlf/9A0mL00jEDT1JRl4sM8jr1YfE3VDR1vjZPNH+BF+6FH+zlbiDt8zpfkPAUpje19fL7/0L36BK1eGuHDhIrZt88orr/Jbv/W/85nP/DQHH3qQxsZG/JaFBHK5HOPj4zz7/ef58z//C44ffxfXVcR7T083v/CLP0dvb8/tvbg6sCyLD3/oGY4dO8EX//wvSaVS5HI5vv3t73LlylWeeeYpDj70IF1dnWXCxnVdisUi6XSG0ZFRTp46xdGjxzlx/ATFos1//i//iZ7enlXDn5KDzTT0NSKlUjgiwAz5CKAW4Pd87mFSYwsEEkHCrVGEtnQeWczZFDL1Q9RDTWEirVHW63upGXVCn1Dppd0bSNMOFYKqZWsrXQe6WRiZrykrn8pz+eWLbHxsM7ohyIzMqVDl+Sx2Rm0Yz5wdxYrV88dS/jmzZ0cZ+u4JNJ9BqD1RuxZdBlLCpWPDHHvpIp/8jUfQjfX5SS72kNE00A1FyLBcJsQ6564VUqoNr/mpNMOXphkfmiGXKeAP+mjZkKCtt4FoMoS2irL7vUYhW2Tk1BixtiijZ8bRTI1QMkRTfyMTFyaZujKDdFymrkzTvrWVxt4GLr5+mZGToyR7Ghg5NYoV9hFKqPTjHdvb2PXhbbzztROc/O4Zdn5wK76gig5ZDmtb+ZU+ENIBpwCFOXCLYPjBtRVx4XWm4hts9fvSXrdeMuf0NLlOHjRTlefatceA2il38ooMSo9BtAcMR9WjW5UFjHRUPVLt3qKZSM1YxFwuPsZAaqVdOq8tmXFVV6RL7doLTdVTIgvcone9QdBKqX+ru6dkeFB93RroBlIYiMWB1ItugdpZX0CZ8GaQ9iW1EKxH0ggNMEEEEFoMoSVBBG97uAToCK0NtAWk6y2M3VlceRahN3shXdWZeUqhLAWkzICbUuQHAYQ5QK1prUdGaRGksJS6CZS5rDOC0FtRniIeaYTrKUfGkc6wp1jSgaWxr2uGsECEK6EqMl21qA5SS/+V/mjcSKiQO58mfeQMzvQ8oXt3oPkt3FweX0eT8qy5KQiQKVz7AsLoRIhEFSEolZLGGUc611AkCICJ0FtYnDK9hCqxLJVrp/KzzFFLlHkqMiG8ekt9V/pZW/Q8q79VOJKJChOUioARUYTeiOrn6vuf9UiaEZSapkTwrKF/kICFpnfgyjTKG6fqedaaPX+coPc+lvrOAfJIN+Mpy1yE0cNiEqX80RVBNL0LtxSOho10risfIb1JkWmiegCXiiiUOaRMg1xAumk0vQv0mwvHTHbEaGiPlYepG/3wnjl0haPPnWf34xuVQ76hAZKxS9NcPzvJrkcH0U2N6+cmmZtI0dydIJvKMzM6T9/uDi4cuc6zXzxM/55Orp0dp6kzxruvXMYf8tHen+TsW1dp7WugWLBp7IwhJbzz/XP4g4oUGb00xZk3/Nz9oQgz4ymOfO8sj35636phXPUQCFsM7u3g8rFhrp2ZYOdDA0hNMD08z0tfOsquRwdpH2zi3Zcvks8WeezT+zn0jZMMn59k44Eupq7P8Y9//AYf/V8P0ty9sh/CjbTvdsEfttjz4zsZOzfBpTeGmL4yw/d++3ne/c5pkt0JDJ9BeibDyMlRJi9N4xQdEp0x7v6ZfbRsbF77Y3qb1aJ3Imom65X1egVr6K4lE/465fyTIAAW98OdfL2lOXh+AWYughmERC9SM370hqwA5Zlk8sQTjzMyPMJ/+e3f4+rQVQqFIm+88RZnzpylt7eHwcFBGhoSSCRTk1OcPXuey5cvMz+/UCbyOzra+dXP/Qof+MBjmOb6PF9u4grWdpQ3p2hpbeHzn/9fSKVSfP1rf8/CwgKFQoGjR49x5sxZ/viP/4yWlmYSiQSWZVEoFEil00xNTjG/sEAmnSlnyOrq6lT+JKvUW/7ZqN3AllIiHaU8CDWFCTVH6p5XglOwsZczEo768cdXN6BfDN1LZb+4XXa2WNcLZz3wRwNsONDN+efOkputWCtIVzJ+doypS1No6QzH//tzFOZzuEWHwpzyOTr077667IaYdCVOvohbdGi7d4Dk9k5s2yWXXtmTTkrJzNgC2fn8LfOue6+ecSklju1y5u1rfOuPD3Hm7asU85X7YVo6m/Z28WOfvYtN+7pW3Oh6L6EZGtGWCHOj87zyJ4fIzefZ/Oggic4YWx7byOGvHOXVPzkEEiLNYQYe6CMQCzBwfx/Hv32qrOTe+cw2AvEAvoCPYCJIU38juz+6g3f+7gTXj4/Qc2ADoo5vUwnrWEVKRZrMnFFKl2JKhT8ZARX21LxH/VxMw/QpFRblFhWxEW5XahQjAHYGhg9BsAkK85CbAQREOqFhkwqjyk0phcvCNe/4VxVJYyWgaZcKt3Lyqi2pEfWz0CDYXFbFACpEa+Y8pK4rgknTINAIye2qjPy8amvqGmSnYeSQ8tsxw9C0U9UnXZi/DHOX1LWF2qF1H6UMMOWsQtkpmL0A2QlF2Bh+iPVBfGD5cCr1KCC0Zo/gGEctJku78fVvg/p7DulOIsU4mtHthWTcnoe5euEpjF6k7XoqAaV6kHYGKYZRBJNHkkkXRQTYHvHiDdDaCo+kCCkVgpOjFC4i7UsqlEdEPJWRt0h3UyjzYUct5rWot2iv/yFYHT6E1ox05yiHwzijSHceIcJV1+UgvaxXQm9E6N2sZ7Ehs3nmn32L/NAoznwaq78TYZlkT1wg/pGHlGfNDUNTIT3uAsh5ZPEsUgQRIgDCQEpbkRKlfgNAV0Sb3gwsDZWqNDzjpU7PAw4SxyMuvD/V4X0yg2u/Szmtu9ARGJSyhwm9FWWmvbj5UY/UHEW9J1mkfV6pXkTYU5Y44GaRcsEjPyRoCSAA7ihrIevU84zKvqZ3I53LXp9IkCmkk1EEYEllheZda+l5LlJ+7qRb9/ZX6mhE6AWkc6VM1uBOIN0ZpPCh3hmdChFke397dWAgcW7O3ti7qTc/dAhCMZV2OTOXo39PB219SSXdlVVjJaBUaernQMRi92Mb2Xigi2R7lK//3ktsvqebfLrA6KVpwrEAUkpGLkyhaYJIQ4hA2GJiaJb0XBbd0Bi/MsveJ3wM7uvizBtDbL2vh0vvDBMI+2jrS97QtZmWTlt/knjLorh4CbGmMAee3kxrb5JiwebMoSFmJ1K8+/IlmrvjuI7EtAzGh2aYuDpL04bEHb0OXCuEUJllWjY289jnH+Ll//E6Z1+8QGoyzfmXL3Lh1aqJuybwBUw27O1k/yd2s/nRwVUNk3+E+ihLxB2Xwmya9NUpCjNpAHzxEKENjZgha9VnTIUbgpMtkB2dJTs6i50tqHsVDxHsSGA1hMFQG2t3QmjHe4IS8eFW5h0rb6jdCZAwewUuPQ9WDIKNEFibIe4/dUQiYT79mZ/GZ/n4r7//B5w5c45iscjMzCyzs0d5551j5Wddhb1WDNNN02TjxkF++Vd+kU996pNEo+vzSbk5rH3BXWr/wEA//+bf/G80NTXypb/5CiMjoziOQzabJZvNlsO4akNPauvRNA3Lsmq8Rm4EM5enufLyebb9xB58kZVDxVzHrW8kLARmwFx32BMotU89tWohrVKH3yiEEKBDy5ZWQslQDVEDkJnOMHV+goGDfQx87ADTJ4eZvzjOTDoHrsTw+5ZdmAtNw2yL0bClnd4P7SHQHOX0m0N890/eLIeU14NEMj08T1PXGrK43QEYG5rhb37necaGZtj7yCDdm1sIhHxk0wWunB7j+CuX+Ovffp5f/D+foXOg8ba0MdIU5qFfvh/N0MjO5dANjUhLBNNvkOiMc/9n7yI1lUEICDeG8Ef8IGDH01vo3t+FnSvij/oJJ0NohsbAg304BQcz4KNtawvhpJctbZXvzjpmTQL8cWjYrBQoxTQkNkIgCZoPdE8BIV1FmsT7FOmSnYTpM2BG1P+5nilvbhoSA4rESY8pYsYXgVivIkriA4royU5B43ZFfGg+MEoLVeVvQKRL7S4U5lUZuqWOF5pX7ilIDCrSxcl7pI7XKYZf1Qdg5yG5RbVTMxSRA6qcULtS00wcVQTVYrayMA9jb4LrQKxHHWtnVbvq9n/JP8UjMpwxpOftUlIU1PcC8dQCZdWCDXIW13bQDMMLZbk9k6sKWRNFMwaQ9lVPWeOFM8kskF3lu6NTUUbUg4HQO5SiwJ2kYlw8iWSKihoCyooWLY6m9yoiwp3xlA43cm0o5YZMqUU6RdT9Syl1Qw28+ygjrOdDC+BkchTHpok9eS/pt5RnhvCZOHMpuMkdABAIrVE9J841RZ7IOWQpW1e57SUYStmhdwNWuYy6kHmkM0pJ7bIyXGrSbMvSGQIwFSFTj6jBhzA6kXa+QgSS9wjOCZbefx20JJrRA9LBdadYq6pKhUDpCL0VIXRc+yoq1Mrx6s15/bdiKaxE0lXqaFfPp32tqo6iR/iwQh0C0BHi5iZTtwJq3IGBvR0YPp3Th67w/T97i/69HdzzoW2U3O5Lw7ZdrEyEdV3DHzTRdA0roNRdoXgATde4eHSYpu442fk8V8+ME4z5mRtf4KUvHyWaDBFrDitPGNtB0zX693Rw4sWLnDt8lfNHrtGzvY3wCqmgV915WsbXJhj1qzYaAtNnqF2wokM2lSebKjA1rMIG9zy+UWWRusF+vVOhGRoNGxI09SW58OoltLBF82BjOR7bCvmId8To2NZG1+4OEp1xdN/aY+1/hArKaezzNtNHLnHtG28zd/o6xfksCIEZDRDb1O5leRLLqrNKO9ypi+MMf/cYU4cvkpuYw8kV1eIg7Cfc00Tro9tpfmATZix42+YT7zUkqM270aNqztq+b+VNojsFwlNVa8YdTiqtjhVtEG7htZXmpvF4jJ/5mZ+ir6+XP/vTL/Lyy68yNjZOsVj0wjDc8vFC07BMk5aWFh544D4+/Zmf5r777iEUCtVtf42yBGXua1kWruui67ryTVsndF3H5/Nh205ZGVRNJi1n0qppGv39ffzmb/4GB/bv46//+su8/fYRxscnsG0b13U9MkrWnKNpGj6fj8amRgYH+3n66SfZsmVRZiupCIG1Ij2xwMg7V9n0wR34WHmTsdr7rfaiFOGymtdbPRg+A32xZYCE3HwOp3Cz82kVkhVtizF9carmebCzRaavTGHFd9D/kb30PLWD+SuTHP5P38LJ2+z6tcfxRevPS4QmMII+Ao0RzLCFRDAzusD40Cyb7uoqZ1JajJJKZbUsiXcCpCs59851xoZm+PFfvp8HPrwdK+jz5sSQzxZ59Zvv8re//zJnDl+loy+5ouLkvUDJYzDaqojZcGNo0QEQiAcI1FF6GX6DhjqEWbDqWKFrxNrrrXOWYm1fplLvGUGlipGOCl0KNHkZkKrgC0Nyq9qpkK4icBaGID9LyfxTtdhTv+gWWA2QHlXqmlivqkO3lNKlmIZgqyI9qqH7FWlUqscMKQVOfk61r2Q8KqUiePwNipgRpR18kLql2pGfVe0MNitCp3TZ3t/SDKkPoxGkNvMQgFRhU4UFaLsXwh2qDulSCu1Y/HiVSBrpTiDtyxXyQETLIUL1Fl8SV9Uvsx7p4GWlkQtIdxShRVj+lmqo0JXSx+hmlBn1UfL3QERV+JKb8Ix8F7xF5+JsHB4hJQylxhFxhF4/U1SFCAohjH5wgirLlKfgqJBXavGK8CG0RoTeptQW2CBi3n0xuTFTXB/C6AbhRzpjVcqT0nWVFua6qkOsHHdYDyr+VShCU4Is2jjT8+VsUDcH1UahdyBEANcZAXeesucPoPpFV8+g3uKFla0hBbaoZGG6OZjUS1FdSwQOqhAhd9q7/9XkZan//Ypk0lpRIUoFpaqSpfdgtXYKhJBIqYPWgmaGvVC6KY90rL7vJSx6nrXmitJqlTqE1oIww2pMcCY9BVL1fYEaElf4lIpMSyiV1J1ABUgo5h2auuI0tEU5+colTr52he0P9BGI+knP5Zgemce0DEYuTBLwTGVz6QLXzkyQaI0yfH4S06cTbwoTTgS5fHyYTXfvZer6HO98/xx7n9jE1Mg8cxNpDn5yN76AycV3hsuLllhTmA3bWjj8nTPk0gUe+sk9ZQPjJc31JlZ2wSGfLeLYLoVskWLexvQZuK5K9WwX1fiSzxaxPIf+mhh7769A2KJ9sJFke5QDT29BN5SJcrw5fEfcnluJQqbAka8e4/BXjiIl7Pv4Lu7+6X0EG9R3WtMEmqFj+GqzbvwwLvrfD0jbZfLN85z7b98ndXkcPWgR7GjAjAaxUzlmjg+RHprE3xxbupGER9K4ktl3r3L+fzzP7IkhNMsk0BLDjAVxCza5sVmmDl9k/twI2bFZuj92D6anZvuhvG/FDEycAStSOze9YyEg3gP9j4MvpNr9A4rS2JvLFliYzVLI22iaIBCyiCaCaNqtJ2sAQqEgjzzyEDt2bOftt4/w+muHOHHiJNeuXyedSiGERjQaobOrk23btnL3XQfYs3c3yWRDOWsSgOO4zEwsIIQg0RhB0yt1RGNRPvvZz/DQww+CVN+KvXt2YxhrJwINw+DRRx8mGo1gF5X1QmtzgmgAtQls+L3pTn2yBqCxMclPfOyjPPDg/bzzzlEOHz7C6VOnuXbtOrOzcxTtIj7TRygUpKm5ia7OTgYG+9m6dQubN2+iqakRv782bFsisXNFslMZ/IkAht8kO60MVJdAQmp0jmJm7YkcltnXVip9lieoloNhGRh1UlXnU3nyqZtLMFIqP9oeQ+gCaVfGXSklC6PzFHNFzJAPw7CIbGgk2tdE6toMic1t+JNrTL4jwTB1Nt3VxUd/7UH8dYyYQZEfh797hpOvXbnp67rR0Kn13Jv0XJZIPMim/V0Eo5U1hpSSYMRi094uog1BUnPZG/bAvFncKd+9NY8cFSYXyq9TtZ9BSUpamFfhRjnPIFM6yqy3muAQGvgToJkeYeJTRIh0KMltpaitpxwzXaqnmIa5CyrESnoLpty0RyR5JwWblWpn7gIsXFGET3QD+BuQHoFS+wCUQgBqb46QErncTFtKFUJVCgErhTlVZ6ipKq/iAD6PtC95ZIumFoNGN4gQy5EIlVIchFzALZ4FOQdIpDuHkHnKps5LTg6imVsqExKhoxbFtxLCu0XK40NobUrBIbNIN41SIZQGdM9EWVgIEfQW+RUCpV5v15I1vQjZ4oW4VJUrDI/oCqM8cVR/2AXB9JUY4WQLwUSpvnVcWVkmaiH0ThWCJb3wqjIJVVqkW144UWiZK1keWiiAb0Mr88+9RXFsGntmHqQkdGArmrU+c7D6cFEZnJrRtLjnDZRCGTnLKtIsQrWn0KoDloigmTtYr4KoTkEewVXnN6VwIRFBGAMImVHeTrIUCidAGF7fRzxCpvSRthDmZkSZxF3L/S8RKQJEGKEHlQ+TzChfJQpV41rp3vu9+v1UP8+r16Gp6yrXkVZ1lLOLVQhAVX7A66eVFGjvL1zX5cybQxx7/gKmTyefKdK7o5VwIkD31hZOvHiRf/jDQwTCFoWcTbIjpqSkDUGunBrj8rujLExn2PMBpUJJdkS5cOQarb0N5axOjR0xEm0RQvEAL335GIGwTw31YRX2YVo6g/s6ef3v36V7ayvJjhiw/PObzxQ5/sIFzh+5zuzYAm988yST12bZ84FNTA3PcfyFC1w5MYqmC57/y7fZ8XA/uqHhD/o85YJKM+kP+QjF/dz74W289vV3+fYXDmGYGvGWCA9+fOcPXcjP+LlJ3vnacVKTabp2dbD/k3to7E0u+yjeKROeaghBze6j9LKI3YnIjs5y5cuHWLg0RqAtQe+n7qPxrgH0gA+3YDN78hpXvvQ6U4cv4ixaNJUXxaOzXPrLV5g5epnopjY2fOwe4ls70f0m0nXJDs9w9etvMfr8Sa5+7S2CHQ20PbYDsQzReduxiol9+YkrPXs1x0vIzap5qhWmrBOQdWaEVed7Z65cZ936qo5Z9C7UzeDnlbPkd74QNG0uH7VcWum1oqa9tYWs60u+bDkrYHp8gW/99Ru89cIZFuaz+HwGe+4b4Cd/5WFiidDqBdwAhBDouk5LSzNPPvkBHnroIKnUAtlsDtu2EUJgGAaBQIBwOIxl+cpZkqrVLLOTKf7b//VNfJbBL/3WM8QaKu0NhUI888Gnlyhu1mWCq2ns37+Xffv2QDGNnD2FyI4jFt6GYhIadqqN4xWuU0qJYRi0t7fR2trCo48+TCqVJpvNllVEmqah6zqW5SMQCBAIBDCM2lCMxe0eOz7M23/yGts/uY/2PV289nvPMXVuvK6SLz+fw4qtzVtG05f6yYBHDuVtXHv9ZKrhNzGDao5Q/UA7eZvU+ALSlTel1NAMjWBDsO47nZlOU8xVSCrdpxPra6Iwly3706ztmZB0bmom3BAkHAssm3hASki2x2jqit+wAW9lfQq241AsONhFh0K+SCFnY9sOmibwWaaX8UnDMA1MUy9nxVzTdeMKNpYAACAASURBVAlItEQxLYOs572zOBQvs5BH0zWSLUqRvLZsqj+cuLWzR7cIk++q0KimHYq4cPLK+2Wx451YLN1cSpvAov8qP0SOSpU9c06FOQUaFQExdrj2XCMAjTsh2q0UO/NDkB6GtnvAn1z+OqofiCUPQz0pvKc4WvOnzUE641AKmREBNKNTLS7LRS4vX1YLtghCa0A686pemWe5FMTlBS7+pc1/Dx72WlLPp3b/9eUkXmLpv1ZoU+Vl9vpA1AsvWnr+9OUZnv/9Q+z+8Z1sfCi5zFEro0JIah6ZEaxT942UXHWmZRI5uAcjHiZ39iroGoEtPQS294OxtmwpK6PUXgFYoFkIGha3ovKTqP338tA8Yue9ReX+Gygj4Xq7imKZc2pTIK+tJ6vJR+8aRaBOny1f6ur3rLoOvaqO5caT9b0z7xc0XWPj/i4a2qLYBQd/yCTZHiMQsbBCPj7y+QeYG09h+g2soA9NE4QTQX781x/CMDXmpzKYlkFTVxwraLLrkQG6tymyJZoM8ZO/9SjJ9hhW0OTDn3uA+ak0/qAPf0iRJoYXwx6M+okmQ2y+pxt/eGVy0zB12gcbiTWH2fP4IJqm4Q/5MC2DWGOITXdtYGBvJ6CMCWONIRpaozR2xQlF/QgBGw900bGxCX/Ion9PB8n2GHMTSiUZSYYI3YAJ4h0NCTPXZpkbVSSyFbHwBcwVdzuXCxO4nRC6hhXyJvGuJD2TpZgtEojdeAa1W41SuNLMO5eZO3UdzWfQ+cxeOp7ejR6skM3+pihCCE797rdwskszp0jbZeLQeabfvoSvIUzfpw/SdM8gosr3wd8YxYgESF+bYu7UdUafP0lyXx9W452n3Cg/T05BbZQV0l4iB6HU0b4Q0hcG3ae8Z/C+fHZObRzmUzB5Boo5ZdA7fUGpxEswLIi0l816ZfXcs5hV59g59W9hgC8IVhRpWGq/Q4hKfQsjanwOtyolRD04BUiNKoV4qBnpC3vtlpCdUR6K1fNSww+RNtW+eu9TYQHSk2BFlY+NnYPcnFJjgJobB+JIT5lRG95S8u8pqnMKKXBs6s51fCF1XWJ9ZJ5ju7z2/ZN89Y9fZtu+Hh56ZicADc0RLOtWbyDWonStmqYRDAYIBlcen+v1r207TIzM4g+YNRl/Kn5vNzfGCeFtJAsgPwGZ65DYrKIPNENFHKyhjBI0TcPv9y9RyKzl3MUIJkO07eki3BRRoZRj80TaYiR6k9TOTSSzQzOkJxbWVKfuMzDqbWhIpeAsZApYq2QfWgzN0AjEvAxXVffJLtjMXp1BOhKp3bhiUGjKP2dp2ATk5mrDqzTToOuxbTTu2oAZXt9GcftAI+39ybrZsqor7dneSmtPw7o2hmpCtmyX+ek0Vy9OcOnMCJfOjDIyNMXcdJpC3sZ1pReGpxOM+Glqi7Ghv5m+za1sGGihuT3uha8rLNdWIQQDu9pp7Unwyt+dQNMEydYohk+nmHeYHJ7jha8eI94Upr0/yYLnASQAX8CsqeOfAm49UZOfUQRNuFMNKOlR5f+y7p12oQZ/aYNTUB+UUmiJdFQ9hl951BgB9W87W+Vhg/r4IVU4ky+mPHBGXlfKG39DpbxSqJKdA5+LrApZqhhgVodXKLMxda5QZc1dUp44hh8pPHUQKuxqqUmd7fmClNQtIfWH1Qf4yqLTU6SUIdU13MSO5s3uJlbXsZT9rP2QL1dXKXhlOdQ/byn7X32cdCXj5yYYfneELU9sqqmL9S4gxOJQtlu36CjdWy1gYfV2oMfCIARGYxzNdysHJi8Eqny9Nz+puKnWrJMpr/39DX5g17ETWX83bPXzV9s5XaLcWwspfIei9OyGE4G6njCaJmhoi9LQtpSwbelR4aYl9UsJkYYgES+UxjB1Ojc1l3/X2BmjsbP2eMd2WZhMc+6tawSjfvp3t6OtMLFRMcga7csY1ZlWiOjiuGQPoXhlwljdThA0tEdpWBR7/H6SE/Wy+pTGOunWbiiUfAFc160E6S5qar22mwETw2cgJYycHOX1v3iL/nt7CTUEEXrVGClU5i9f0EcgFsAXNMsis9tN2JiWQbwzjqZpOI7D+LkJRs+MEUqGlu5aVvPbvL9td/NFZk9dx07lCG1opPFAP7pnKl9674SpE9/eRbivhVydhVExlWP68EXsTJ6GPb3EtnSAJpCLsroEmmNEBlqZOzXMwrlR8tOpO4+oKRMY0zB6XBns5hdqMohihSG+QXnP+LwQA9eGsRMwcVoRGSVyZ34YMpPUPPihJtjykcq54IVKnYLpS0qJU8x6cy5dETXRTmjbBeGWyrSimIGhVxXh0fcoNG1SfneLn5/UKJz9B1XWpqcr9UoXZi7D9TfVfNa1VVh0pBU2f3iZ8CcJc9fg0guQHFB/xk7CwnXVHlBWAtFOaN8L4eZKm0okTX5O9e30RdVPpQytbmle65EFDX3Ql1wTcVA9LhWLNqffGcIwdX7yXzzExp1dCOGNyVUKrrX42NRVJC3zu+pd+9XKXUsb3hP9XbWaSTpQnFdJTsIb1FrHW7eoMb1iLlvZ6l48i5Y1v6V89I2NY/GeJHv+2T1ohkZ+PocvbLHxqe10PzhQs8yRwNXXLnLiS2+vqVwzYHppipciv5AjN59TKbrXCCEEmi4INYaVKrBqrHPyDjOXp3GKNpp5s0r1+n1oL04BLiDUHifUFl/X1E7NPyv1LF7bVMMKmGWvl7WgVJZju4wPz3L4pbO8+r2TnD1+jenxeUXOOG5d76BS/xqGTijip6u/iV339PPAk9sZ2NZOMOQv+xktfadg4tosM2MpXv3GSd5+/jzJ1iimT6eQt5kamWdyeJ623gb+4v95tnw9mqZx3we3cvCjO9GNH5z58c3i1hI1mqlIi9QwTBxTBEh+VmVsWjL7q1fAogWYP6GUM+NHlMu9GVbqmFI9mQmYPK4+EnkVAqQIDNQAtjAE6RFvF8Nri24p0qa6Ll9UlTl5TCltjADEepBGUGWOSo+pD3spnGvmnJIdhtuUV064XWWWmjyu6tMtkEXVxsQmpOeJU4YsZTryrlR4GW/WBUnZbFR1/rp3NWpKK72wBYd8uoBTtJeGbQvFZvo9VruQKZBfyOML+bBCFpIq+ZqEXCpPMVvEH7Ywg+aSj6dru+TThXJ8q2Hp+IJWeZJcj/hxHZdCpoidKyrZoibQfTpmwIfh02sGMdfznMjN57h29DrZuRzZmSxzo/OVXRVDI5gI3BEGXFJKpO2QfvMkCy8eQRbULpYW9BN9/C6COweQ2q3I7HXnDHBSSrALkMuCPwCG75Z7IqjnUUI+gxpXAksmy1JKtWuYKZl6A4YJgVD9iXW9OpCQy6iJdCCERFs6Ycx7v/eHvBDzO+de3Cxu57VIKZmfTPPsFw8zM7bAgac3L83WVAc/TP1fjexcjvR0mkKmSDFbVN472SJTV6bJzqkMbK7jMnZmnJPfPa3G6IBZ/mMFfUSawxhWnSmCgJaNTXTt6eDs8+dJTaZ5/YtvceRvj9X40YBSWfkCJpHmMC2bWth4sJ8NezvxR6zb7n1iWAYdO9oIJgIsjKeYG53npS+8Rm4hT/u2NnxBE+kon6LsfA5NE7RsbFI7qO8j7HSe7MgMUkqsZJiAN9Gv3r2XUmLGggRa43VDEArTKTLXp5GuJDs2y5UvvYbQ64QZeGbDSImdylGcy6y+e/I+Q4IiSYZeV6oYfwwSfWqTzrXVXDAzo/5UQwilLkkOeKrsIUXyBJPQtKnWTNgMVRJklODkYeo8ZKYg0ACxLjVvLKRg/jqMHVNESP9jSskCinCJtClVzfQFSPTUqmqkVG2eHVLKoOSAup5ymzVIdKtz7JyqZ+IUOEVYiSYobTzOXFZ1F3MQblGEUiED89cUaWXnYODxcqbUsgro+mEYPaaus22nInZyc6q/szMQboZWRUrVKJFWQT5XJJvKMz+XYXJ0Hl0XuK5kZnIBoQki0QC64ashVIp5m3Qqh1100HWNYNiP5TfL802AXKZAOpUjHA1g+SsZWR3bZX42g2FohGNKAZ3PFsmk84SjfhxHkknlcB0X02cQivgxTH3Jd7uQt0kv5HBsB5/fxLmBMJx1QbqQHYXcJKSvqyQmMye9tU+TSnDiFGDhIgRalNIGFPG4cFndz0ALFOZUJlp/gyrLzqq1S7ANzMi6x2AhBEIXaLqGlBLdMthwXz+JvuSS7DVSSqxogEBiaWhQPfhCvvLaYjGyM1kyU2lKZsZrbbPQNKLtKsTaqbKkcV2X6StTpKfSxJchh9YC6UqK2ULdV9EpOmUipaa9KzR9NeVp9TsxcnGaiasznodepfCGtgj9u9pXNbAulZVeyHH4pbP8/Rdf59gbF1mYy9YSTCuc79jqHcvnisxMLnD6nau89O3jPPqRPTz58f109jaWn5Xa65HMTWdwHZeerS0IAXbRKV9LvClErDGEEIJslZeQpguK9fyQfshxY0SNGVSpp41FO6eaWZv6WvepjEtO3hvMhWKGoz1KdVM+T1fpuX2RWuVJuAOaHaXKKaYVKQLq4xUfVGXmplX50W6IdasPmNA8pUtCfbSLaZSyJgbJbSpUCiiHLAUaoXW/MiMupms/2E5RpQsvplXWK1B16hl1nu5XA1/LfmV+nJkAJ1vjWbMUnpLHg5Q2Age11bjSrKiULQpU5qMSOQXKc+XGBhzlAA9zw3Oc+t4Zrrw5RHpKGYQ5RRW3r+kapt9g82Mbufezd6MZGqf+8SxvfPFNdn54O/s+uadmUl/M27z1V4c589x57v7MfrY9tUUZbnkkTmoqzfmXLnDhlUvMXJtFSkm8PUbfvT1sfHiQSFO4lvgBsrNZLrxykfMvX2J6aJpitqjMvFqjtG9vY8sHNtHQlQChSJpLh65w+ntnmLg4xdjZcfILOV75o9d5+ytHy+2MtUZ5+t88QXzRbv7tgruQIf3mSUIHthLY0qMk+UfOkD70Lv7BDWihWyHLv4Nm3lIiL5/GffN7aAc+gOjfvkh9douQy+C+8FUwTLQHPgT+pfHdcvwa7gtfg2wa6RTRujaiPfwTYK2xz/M53Ne/g5ybRn/kJyC6KDyqmMd97TvI1Bz6wx+F8A9GGsUfFIQTQR74+E50QyfeHEY3bgWp+YMHp+Bw5GvHOPzloxQzRVzHwbFdlR2r4JBLq4mPU3Q5++J5Lr81hGZoaIaGrqu/w41hnvrNx+ja1VEzVJTG70DUz6aHBxg5NcbM1VnsnI2dW34CNXFpiiuHr3LmuXPs/8RuDnxqL8HE7TOqFUKABhv2dDL4YD/Hvvkuds7m8ptDjJ+fJBgPYFgGruPiFB2cokv71lae/q3H3/dvhVOwsVM5JTmPBNCWCQ0RuoYZDSDqbDrY6TzFlEoNu3BulNSlibrDrAp5kaCpBZlbsD0Fyx32HmWmFMniC0HfIxBp93wOXbWALXgJGqqTUAhdKUAa+ipJKOauQagROg7UqrHVCbVX7YtA192qHH9MHS80NUecuQQXn4O5q5AaA8vzVdBNSPQqcmX+OmSmIdqOx/57vo5pRdQIHeLdlXm1EOqGBJKKMJESTD9MnVtjJ0mlFAq3qj6Ktqv5t1NUhNPlF1V750egMVxZbKYnYPKs2nDsfkApkzRdnWfF4PILarMhtmFd6cEdx+WtF8/y3a+8xfjwLJdOj5LPFvjPv/klfJaBP2Tx8V84yINPbgfN23UfmeWFbx7j7VfOMTeVIhjxs31/D498eA9dfU1oGriu5PVnT/H1P3uVn/ncY+x7YLDsOzI2PMMX/uO3aO9O8ulfewwr4OPwy2f51v98gyc+to9LZ8Y4/uZFUvM5GpoiHHx6Bwd/bCfBqtCUqbF5vv/1I7z5/Gky6Tzt3Y1s29tdJmveE1UN0lNQVRFy0qXsxwlq3TN7xkvIkkBNfIswf0EROX4vUcrUEbAa1b0HSA2pzLtN+0C/ubBc02+y6Znty6bObuhrZMen9uNbQ6iPP+onmAwtFf8Aufks88Nz6/aU0XRBtD2GYRkU0lUhoRJmrkwzc3maWKeah93Id8i1XbIzmfqqKylrrqOc9bLqGmoIQanGetfL8qX7jLI/WHXbXMfl2AsX+MYfvEY+WyQ9myUY85PPFDF9Ogc/uZue7W3oK6zuS+2dHl/gm3/1Ol//s1cZGZrGWQNBs3yZioi9dHaUv/qvz3Lu+DV++nOPsX1/D4ap13zrhRDsfrCfwZ3t635/ghEL7X3OAHW7cWNEjZVQxEZ1ZqIS6eGLKLKmTCBUTxqEIjZa9nr/X9Iz+aBxh7dAq5LxaT6I91dSaJfClEB9zBo2UzHHLdXjqWpAqWOsRKUtVefX7EahqxCqcMfSenwRaNpVvx+qr98MqXTl8YGqMtT1LBkAPBPdcrNkCtw50JJIWWeUqoFUJI1zDWUkrOoSWozlTFjXgvRkipe/8Cpnnj1H82ATG/Z2UczbDL01xNi5SZLdDWx7ajPd+zeoXVMJmZkMY+cmSE2kl0jwpCuZH08xfn6CrBdfWBocFiZSvPpHr3PyH08TiAaItihmf+L8JEOHrzJ2ZpwHfum+8v8DFLNFjvztMQ598U1Mv0G8I04wESS/kGf83ASTF6fo2NFGoivhhaypOFTd1El0xJgfnSc3n6NhQ4KGDQ3lSWqwIVh/1/g2Qboumt/CP9CJ2dYIEvzzaYqj02pyRKUff2gWobkMcnJEqVHeKxJJCLCCYJqgLWPWHW9Cu/sJmJvCefVbyLkplsrKVoB0kXPTMDPuxfTXa4Mf4dieyvBHuJUwLZ2Wngo5dqe+HwKlNDF8BrhSpa1eY1s1Q0O3DJCoyfEyu27Z2Syz12br7j5pulYWcLquJFcn+0UxZ9cYIZbKlY5k4uIUR752jHMvXiAzkyXcGCKYCGJaRiUzndLlq0xa6QKZmQz5VIHpoRle/+JbRFsj7Pzg9iUhRrqhYVgq3bki2tbQKUL1heHTEbrmhU6srT/DyRD3//O7cG2Hcy9dJDufIz2VJjVZ8o/zdpE1QaIrvuQ7976gHLLGssa+JU8LzdDqXrp03f+fvTcPsuO47zw/WVXvvl/fdze60Y37vniAggiJpKjLliVZa1n22pLHO7GOHU/M7Hp2JmIdGzvhiZj1eDwR9ljjGY/Hx1hrW1pLoiiRFEmRAAEQJAECBIiz0Y2+7+7Xr9/9XlXuH1nv6gPoBkAS8voXAbx+r7KysrIyszK/+f19f0jTQugawd4mwtvb1gzjXTTd47TZOw9hP7LyamwWTjtKqLM8Z9Od1S5LojynLLkPiGVtRGgKllnLTRKQmqGAlOUVrDlUNCZfHSzazJjSe0wo9kmgSblMLQ4r1yhNL2vQJKYU8OQOKXckoVXNT4slkPfybtQcUL9dMXmKejuaA2q6FXi0OKzAHNlj37tUIsu5JIRaVdmL5+lOBfY4/ep4LgGeyLrHWU0ImttrOPrMTpKJDM//1VlmxmM8/aUDhGv8GA6drr7GUn4Ls0t86w9f5e3Xr7PjYBc7DnQyNxXnxA8vMXh9kl/7rWdp3VQHUrIUSzF0c4pEvDpCTD5bYHRwBsOhY5r2/DOW5tJbg8xOLhKtC7B9fyf5XIF3Ttzgz/79S/iDHh59ajuaJkgnszz339/k+W+9yZY97ew60k1sLsHL3z3PyK0Ztuxp+2AgTKFDoAN89pokNQU1u0BzVayTpA3eLB+TKn+zAR93BMJbVR+J34KFq4qlcx9AjVo7SQx3GTheDli4wx7cIc+6mq3D6yTQGETTtRXCwYVcgdn+GQrZvBIHXn8h8dcF8Nb4SM2nqg6lF1KMvD1E64H2e2ZJ5jN5FoYXVmWgaLbALlSwVyZizF8ZI9zbiL81Wo41YUniQ3MM//gyC9cncfhdNB3ppumxzTiD1Rsa2XSecy/doL4jwp6P93Di2xd55HPbATj/8k3a+urWjHRZWZb56SX+5o9f53t/foqFucSKZafQhIreqAl0Q8dw6Gia0js18yaFgollKrfpKtcoCalEltMvX2FpMc03futZ9jzSvaJMHr9TBYP4B7urbXiFWhqUV4kuVD52l0XIsnPFGueUXqxruvTc6Vgxyd0XRKI48K2V11qRlO6lPADoSgjYWgAKINNYhUGEUUCIkAJyqBiMixo5MoeUcSVEbC2gIt1AKRTwPeJu0pKMXZrg2is3adxSz1O/9QkiLSGkJRk+P8oP//WL6A6dvid7qd9cp9S9zXubsBayBa68cJXLP7pC96NdHPrqASJtEZCSmYFZTn7zNJd/dJXaTTXs/9JetYhBgTvvv3AVw2lw/J9+nI4DbWiGjpktEBtfJDGXpKGvoTTP0h0aPY9voutwJ5l4hh//7qsk55Ls+uwOtj29tfSYhBA43B8ulf1Opnlc6EEfibPv44klkJZF6uJNhEMnOzSBcBjoPg+O5jq4Z1T5YZt4r2xLa1FA19J5uevvbi/a458GBKzlk+zxIbq2wVIM8e6Ju5d6nZpOpXSGE+3AcRvQXlmG9eS3Ef95KI6tD9vzfvD2YYEysnICfI9+/kIT9Dy+CW/Eg2VKvGEPgTW0cCpNM3R2f3YHzdubAAg2BFadYOqGTu+xHoINAax7HKcdboPaznIUp+KO38zAHD/+vZ/Qf2oAIQSbn+hm+zNbqe2M4rQFoosmpaSQM0nF0kxem+Lc315g8vq0PZZfo/eJHnw13oprOtj3c7vpOtSOlBBtj6xrAu32u3j860dIzqcQAhq3NKxrx63Iqmnoreepf/4kPY93M3RumNnBedKLaayChcPtwBvxEm4O0nGgDe8q+ksftAldR3MZICVmJq8YL8tM2roWZraw6nHNaaA7VQCH0LZWNv/ak3fXPRPqvIfudQFq4ekOK22X4VNQvwOCTWrDzGZEP9Cxr7gRiVCLYyuvGCbSVN8LWTX3K7oyVeoSGh6IdisG0MIg1G9TwsOg8lgcVuyI0JZqt6cHYU6vAlcqRIeFlAp0cfrtHa1lGpKWLRys6VRMlFTa0m9yY5sYqHGvs6+Bjs31pJJZ3j3VTyad4+indtHUHlUzXk0BjZZp8e6pfk699D5PfekAP/erR/EH3eSyBV5//iJ//vs/5rXnL/Llf3RMRQS804VXOZjLFTAcOr/yz56mfXMD0pJs2dPO7/+r73D+1E0OHuvD5XIwMjDLaz+4yOYdrfz6v/wM9c1hctk8P/7OOf7T7/zgvnUdV68om8klbUCx6CFg/70enZ0q093K1anokeCKAJb9nB+MWaZFdjFDLplFd+j46gMIITALJpqusbrOX7VpukbNploMt4Pcss0Dq2AxfW2SbCK7MaAG8EQ8hNsizPbPVLUFM29y+/QAWz61jfotjRtyqSq+DxeG5lkcja3axpw+VxXTSJoW0+cGufzHr9H12b1s/aXH0O21R2o6zpX/+jpjr18vPdvpc4Pk4mk2fX5fKZ0qt0V8LsnhT2+j90Ab7756k5aeOlr76ohNJ7jxzihbj3Sgr8KsrHR3+sFfvalAmtlE6bjaS3QSqfPTtqmO9p4GGloiBCNeXG4HuqFhWVK5AsbTzE7GGR2cYejmFLOTiySXMiXQppA3ufT2IH/+H14iGPkZerY329cQpTYsJeQyebLp/Oo6OIDb58TlcXxoc7yH0e6ZSnA/obIexggQH65pKmy1toC0ZlEgTAyZTyGFF6F5UaF9i0BNASmzINOocL0VCvzCi9A7QLtzGNo7mWVazN2eI5/O0byjiZqOSGmAad6hWCoz/TP2RPj+nldiJqk0EQJu9n1pL01bG0uoc8vOZrZ/aiujl8a58Vo/25/ZVprIW3lTvQScOv5aH+6AW+0eBlz4an0raHVSSnSHju7QsQqmvdMoMFxGOdJHhT007dA0MZNp8uMzZAfHAbDSWTSHweJMDAS4NrUS/sxjiOU+9D/tJoBCXrFRpFQaMQ5nSSOmpCOTyyqwxXCUxxI14qu/Xe7yhpJlQjZd3mFagw9aBezcZae5dE3LgnxWXUPTS4ynFWktyy6DfVzTVxCHSulyGXXfmgb5HJim+tvhBN2oaudqsmDZ6Qrleyyaw4l0uFYRM/8Huzez6zc+DfMjUNcFvmj1omwdJjRBy44mmrc32j+sb/zRdMGmI510He5Qpwmx6rlCF7TtaqF1Z/O6y7SykCvzzWXyXPz+JfpPDVDIFug7tplP/tNjRDuidwZGJLTuasYyLV75DyfIJrLMDc2TmE2UxndF9dbZ/PimasbgXapFCBV1Y/szW0vtfz3nVZ6PBqGmILs/t52tx3vJpXNYBdvlV9PQHYrl4/A41wyN+kGa7nHgivqRQG4hSS6ewgisdMe0cgVy84lVd3edIS+umgCJ4VkyM3EFQoXWt0Hx0LwbK80dhLZDMPKWchuKjytGS7hD/fPVKTDiAbnWlcbazKICXBKT6m/THv+tghI0XubuoFgHmmLKeGqUW9HShC0CLJT24eKIcqOKdIDueLC4mB0Bq8pWbExWthehABzdCZm4Ys04lKab0k2JKX0gw70y37tYaX6mC/SKxbuuaysWlblcgYtnB9B0wSPHtxGp8dt7LAZ7H93Mi99+h4tnBnj6iweJ1m9c7Nrh1Nn32GbaNzeUNG06euqJ1gaIzSXI5wo4nAaD1yaIzS7xuV98hMbWCIZDx+ky2H2km9rG8EPVN2Tx/+XzAKEpr4XyDzwI9LU4ThfSeYbPDHDzhfdZuD1HpLOGj/3LZ9CdBrdevkaoLULjrlYV0HItxppQujc13bW4fK4VQA0SYqMxFm7P468LlG9jHeYOeajdXMfgG7eqojAhYW5glqvPv0+wOYx7ndH+SrpF6RyDbwyQWC2qlbDZ+hXRl8xcgYWrExTSeTy1ATR7jWXlTcZP3mDiTD/exiBtx7dTSOUY/vFlBp+/SP2BLkLd5UAKQhPoDl1pNhkamhDEphO0b6nH43MxdXvhjhs0pmlx/o2bfP8vTismjW1Ol0FXXyOPP72Dgx/ro6WrZA/weQAAIABJREFUDq/fhcvtsMG2ykpQbNxcrkAmlWNuapH33hrkjRcuc+ntQZZsbbNC3uTCmVt8/y/O8I3f+lQpjL2UEsu0GLg8yZkfXWFicJ5CrlDtZSvB6Tb42Bd2c/CTvQ9VX/uw7b58PoqoorDpUHerx0pB2Ew8q8Jgag/pROADstKCU3gRRhcUNKQ1hwqtnVOsGTPGylGosuMJwAAthNBbFOizYTHiatMMJfhsFawqerdlWlimRVHh+75MqrCuc0PzeCNeZvpnSMwkqjpmbGwRpCQ+tUQqlipN5D0RL807m7n2yg1OfPMUOz+9ndbdLQQbAhiuit2iZZ93iuTzMJrm8xD52WPIgrl2GpcD4Xh43LUelMlEDHnuJ8jRW5DPI+qa0LYdgsYOpKZ28eTYLay3Xkbb9Shi8+7yZDO1hHXqedANtMc+XdagmR7FPP1DSC6BWUC0bEL72M+A8x61fkqiwBnkwGWsGxcgFUcEIoi2zau7PC3OYp58DuLz6nikHv0TXwbvsglmbAbzzAtord1gOLEGLsPSAjjdiM4taFsPgC9UbtP5HHLoGvLGReTirA1y2SFqXR60HUcQ2w+v6er1D3YvJmF+GK6/AU4P+GxtgA1YCWD5gM671/zvZomZBEPnR8ml8zg9DnqP9RBpi9jvBbHm+18iMZw6dZtqcXocZBNZCtkC2WSuCrC8n3pR1763+y0Jy+sa7qALd/DOegof9rvD8Lrwd9ajOXTSU4ss3ZjA0xgGvXp3PT0ZIzE0u4orBDgjfoJ9zSxcGmbp5gSLV0ape6S3SgOh6l0p7f8ewvekAKTQFUvFE4G5Wyo6UXIGlsaVSG7NZmjcBd5oCei/VysJxcfHVASnxKQd3joC3rqyts38LRWJarXyuoMKQBqbUayacKcCQ+LjCvDxNygtmTu4X92TCa1ac/GOaW3WjL9BCSUvDMLoW1C3VQEzuQRMXAQrB9FtZcHkjRTnDvdWOWfLpvPMT8cJhL0Ew94ScCylJBjxEq7xM9w/TTqVBTYO1Oi6TkNrBKNCcFU3dBwuA7MY5UZKYnMJCgWLuqZQlTirx+ciXLMxoOqBW5FpY+XKmwWFFFWquSrhB1YEaUrG3hni/J+exhlw4wq4Sc4msEyJJiVT748zfWWCmt4GnL67bCwKCDaHCLdHWJqOr2CppOaSTFwao3lvK7pDX/d7QnfoNO1oxh10kyy6tNqWT+e5+sPLRDqibHl2e6mMa7XT0ho2bzF6bpgbL11dVZtNCEGwKVQVxcrKmyQmYjj8LoJdtYo9BmTmEoy+fg0k9HzpEF2f2YOZyZNP5Rg/eZ3YjUlCXWUGveHUadlcy8xIDE0T1LWFOfHti8xNLHL55ABN3bVVzNblNju5yPPfOsvEyHypjr1+F8c+s5sv/OpRerY1r8pgWc5s1zWBx3Di8TqJ1Prp7G3kyJNbefm75/nun55iYmRO6dak85x84RKHjvXx2NM7StPR6ZEYf/W7r9J/cZz61hCppSyLc0lae+pILqaZm1pi++EO/KFixOeNWRUhhPVv3jyMdl+rvYXhGJmlDI1bG+yoOWvXRGVUoeHzI4y8O8rhrx3EtcF48n8frAzWBBGOzWBGwZpFyiQqkpMdArHSzxkN5cblQAg/6FGECIMohuu798mIZug09NbhjXgYOjfCyIUx6jbVYBUsBt68zfzwAtHOKOHWjYWVWz7SSkuyNLNEPlNgdmCOV37/9RV+8tK0MPMWhlPHrFAz94Y9HPnaQZCSwbNDjF+epLYrSufhDjYf7aa+t15F6fiIxCkfhAkhkJqGUfMA6c8lf+YHs4vygVkhj7zyDoRqELXNkEliDbyPnBlDP/5lqG9VzSmdRE4OI7t3ICrRd7OAnB0Hw6lYKEULRtF2PIKMzWCd+wnMTq7KfFmvSQDLRN54F/PU8wh/GNHSBfkc1uU3kYtzCM+yCZw3gLb9EHJxDvnuCeTM2OqATi6LnBjEmhwCjx9R0wBNnciJ21hnXoBCAe3Ak4pxIyVy5CbW69+DcA1a7x5kNo28fBaZSaEd2o9o7rorO+gfbKMmoN6OzBJu4qHuUw/Y0vEMqYWU7RWhEWoKlvzO1zPkZpPZEttDs7VoHqbqWzPKhmUh5+cVMBKOfOjghebQie7pZPzFC6TGFxh74QLethp8HXVKONiS5BYSTL58ieTw7Ko0fN1t0PDEVmbevElyeJbbf30azWkQ2tqC4XVRlMazcgVy8RSZ6TiOgBt/Z/1D9YwAEEK57whdASXuKNRtgaVJBZbEbsP4ecVW6Tp2T4DCCsulYOwdxd6JdELrQfDV2wKtQkVKysRURKTVTHNAtAtmrigGTWZBjSGxYcXICXdWCx9/lOYKqPvLp1Qo89iwApWsggIHGnZC0x7QnR9o07hrN6tkLq2RxDIlpmmyvFMIoVg1lddYLQ+5xkGxThbkB2qaAYYfkqPgCKrvS0MqstOHZIVMntsnbhJqi3Dg144yfm6Imy9dBUB3GASbQoy+PYSZK8DdgBrAE/bSsK2RsXdHVurUZAuMvjvKts/uwl/vXyOHaisyJut6Gwi3RUjakaMqLT4Z5+yfnCafydP31FZ8tT5YKwqsVNFuR88Nc/Y/n2JhaCUwCyqiYLSrpspNS1qSQjKL7jJwRZRosrQkC9cmWOyfItRdT+PhbgyPE91hEN3axOirV0hNx9W6xs7H6TZ49PM7lIhw0M3+p/oYuT7NK395jtqWEPuf6sNwrhLRT0pM0+Ly27d57+xASQzb6Xbw8c/u4Vf++TM0d9SUQJ71gKpV9+zQae6o4Qu/8jg+v5s//XcvMjupdFRnJxc59dL77H6km2DYi5SSW5cnGOuf5dlfPsRjn93Ou6/3c+7Vm/zq//E0mVSe175zAWlBY0f0nl+5lr2G1JZFwPrI++4G7d6BGgkzt2a58P9e5LFvPELzzmblvrrWZAfVwG++3s/pP3kTl9/Fwf9h/z1f/qfdyjtYboTeDHo9QqaRMmO7NxVfLkWQxkDgAuFGiQaXQ57fz25i8fymbY3s/cIu3v7WeX74f71ITWcUy5QsDM8TqPNz+Kv7CdRtZOdCCU9WqZ6jfE2RUNdTy94v7F5TyNcTdBNsCNrlU4Nt49YGPvm/Hmfk3VH6T95i6NwIb/33c1x96Tp7fnYXe7+wC0/4w9cQeJD2YAcQgRBBMDah6M0aQgvz8M28UTtCbi/60c9BuFaxX66+g/nGc1g3LqDVNN6bAK83gOjdg1haQF5/98HcemIR6/KbCLcX/eNfgPoWtZi7eRHzlb9dGVHK5UF070RkUpiDV2Fxdu28LQuZTaIfeQbRs0Pd89wk5o/+Atn/Huw4Av6QAqZuXUbmc+gHP4Fo7UaYBSzdQL79CiJSB9EGiju01doqD8qWvdBtnYyylZE0NUSt7lu/8tgyv7AVVn28qs+sowzlpKvVRfG3tcotwRsCT6ic1/I+K0sk9DuWYSPXX8/9rUhflXZZGVYr911MsyNCgVoAJWaTWKa1IiR3Vense0zF0gyeHVLCxQL8tX58H/WO9HotnSb38osIrw/ns5/5UBlqynUGgn1NND65g6Fvn2X2bD+FVI6a/V04I34KyQyLV8dZvDaGpzlC8vbM6nlsaabji4cZ+IuTLLw3zJXf+wHhHe14myNoTgMzmye3kCA1Mk9mJk7HF4/ga6+7q+jwR2KiYj9d05HusB2mu0OBNYMnFCOkbosCalalfG/gvnJLymVJd0DjThVh1C6DLOa1XOuloqxICd5aCLTAfL8Ca6SlGEBOP4TbSqK9H6WpeSkqkpDuVKHLo93qb8OlvvvqyyHGP6AFj9vjpKY+yM3LY8RjChwujmZLsRSxuSQ1DUE8XpeaIdsL62wmb2tfqLlnYinNUiy9xmvvLmUXgnDUh2FozE3FMU2zxMDJpHLEY6mq6FAfjAnltqSvwirQXRDZAgvXYPa8+u6uA1+TLa6NDeZ4qA78oqtItevQ77ybWQWTpck4rQc7CDaHmLpkVL0WdZehQJp1irA7PA6adrXgfu7SCvFfaUmmr0wwd2sGX53Pvsb62p+vzk/7oU6mrkxSWC6wL2FheJ4z3zzJ2IVReo710rC9EU/IowSBUZ4FhUyB2MgCg6cHuPnyNRZuz68ZxtoT9dKwtbGkz1PcQBbLCA2FdI7JtwYoZPLU7+/E22Bv0moCh9+twJUKUf/i/bZsViLaQhO0b23gl/7PZ1icSRCMegk3BNYcs7PpPG+fuK76FOoZbdrSxBe/8QQtHTUI7e5aQmtZ8T79QQ/Hf2YvA9cmeO4vz5DLFijkTd57a4DpsZhiyEmITSfwh9wceqqPlp5aBi5PYDg0wvV+ghEvEsm3/u9X6X9vnIMN9+D6JGHy/DDzN6dp2NNKsD2K0+cuRR/+aQJr7otRY5kWQ+8MY+ZNPv6/PEHj1sYVrkylidpCmsvPv8/ZP3+LxYk4vcd6Vg0j+VNrpUmxSQlc4W4UOolaQCumDMKhFtbrtPsFaCrN5XfRcbCDmydugRD4Il4Mj4PuRzvpONBObXctumOZkFlpPbByEJamiiZSrUekQvDpDg1vxMu2p/oI3MG/uHKwKYI1/lofW4730nW4g/nhBW681s/F713izJ+dJVDvZ8entiGMn54O+CCsFBnLfgE5KlzBEAGEHmD5gi6fNbFMC5fHwXo1MpZfU1pShQR0GxU76/dY97qBaN8MkbqSNo1o70UEIsjJIRURarmr0F2syv1tXSLf6zO5MI1cmEbr26dAGoearIn2XgWQVLBlqssg7t5dhUA0tCHae1WUKoBIPdQ0IqdHbR2ekGL1pBMIlxvhD5VEHkUgohYAWaXXI4rXtgqwMKLCwz4IAUQhVFjbSCsSvbxgMXNKw2VpVu0UuwMQbkK6K8K/5tIwfUsteuq6kIbSkkCaMDcKqQWo7QBvBAo5mBkElw+8QYhNQCahwtSGm8EbVi3bXgwpxlNBXT8+rc53+yDUhPSUdbxKdTLVr8ror4GlGUjMKcaVNwTRNqRh7xpLE6YHIWnXn6ZDQ7cqY6WVymCqtItTkM8oN6lQI9IXoRTqQVowN6zc1cLN6vpJm47sj6oyV2oMFfPOp9W9JRdUWzMc4A2r/A0XAlnWlEgtwuIEZFOqnQYbkP4aKEad2UB/9df4CDUGmbw2TSGb58pL12jZ2URdV40dgWpZVVhKTDg+tcR7z13mykvXMXMmTq+D7kc68a5TE+CjNiktZDpta0s9SKBz/Wb43bR9/iBmJs/kq5dZeG+I2OWRks6B4XfTdHwHvrZarn/zpVXz0N0Omp/ahe5xMvrcOZb6J5l4+T2w3daK7xHN0PE0hnGGvQ92HV5svyXB3YqIncXxC+7aJkt6MRVuQmr8EWpRGmpXQsNL4zZ4spoJ+5pCjVlmHqk77UhMlcnsslgFNQaUFr4VII2UkJxWbJo1mocApOFWrJqFQVi4rfp9LmG7cNVUX++jNKugIkIlJqHtCDTuVvddKtsHX0aH02D3I92ceeUqZ1+9SktnDb6Ah3yuwIUzt5gcmefZnz9EMOJFCEGk1o8Qgv7LYxx5citev5tUMsO7p/pZmEvc0/aEEIKuvkZCUR/nTt7k0LEt1DWFyOdMrpwfYmY8RkNL+IHfe3UhNAh2g79DsbIqyialpqJCuWqU+5PQFaBj5W0QRgNPIzSGFTBTNFcEGh+r/u2ei6fh9DnJLGYw82YJIENKCpkC8bEYnqhvBaNh1byKG7Lbmwi1RkrszUpLzae4fWaQ5j2tG4rU5HA76Hy8m+svXWV+cG5lAqnyvvHiVYbODOKv8xNsDuEJexBCkEvlSMwkWJqMk5pPruruVK4TQX1vA7U9dVVdRegantoAibEFkuML+FsiLPZPM3P+Nq6Ij4ZDm5TgO0AFQFO5Ti55puRNpVWjKUmKaGOAaOPd58dz03EGr01QsJkmDqfBY09tV9HW7gOkKd2jPbcKRXx8/HN7OP3S+8rFChXmfujmFJu2NJWI/rqhdESFUKLBZt4isZAmVOMj2hAAIZganr+n166Ukvn+ac7/8Qk8UR8Nu1tpPtxF/Y4WvPUBDJej+vk8DGPvGnbvQI2AcFOQaHuE22dvc+KPdI79xlHqe+tLYE2x0y5Oxjn31+d599sXScfTdBxs5+BXD+D0PjzRdtZrK0SUoeIFZiKzgyCcCGcr5dhra5i5gCxMI5ydINwfaUPJJXNcefEa2WSOZ/7FJ2jb26rQYE2JfK0AZQQYTgOhCTKJMqW95C+/mGFhJIascDMRmiDaFsFX4yM2FmPu9gKB+rXRX6hoR5W/aQJ30E3z9iZqOqIg4PSfvMnoxTG2PbUFsVz4CnUP0pJKgwe54gXwMHfS9Vg2lee1v76AEPDkL+yrBmuA4gOUUoXMfetHVxm6MsXP/MZjeIP3tmCaGV3k+394iie+tIvN+9vub46paQh/pJo14/KALwjphAIoNgjUfGCWTipB42BELZKL5nAqtsvi6nTY9ZlQYEulho4QCIdLvaws261LNxDhWqyxW8iZcQXWFPIKzDHsclQ+EDMHI+dh4vIDAmo0aNsLwUYwdNWdcikYfBtGL9vlFOoz0gx9T0DIZvhICTMDCqzZ+TQ0bVFlXZyCSy8qQCHaqq6TS8HNN9QOodtfBl8KWQjWw9YnIdpSvqVCFoYvwu3z6p6LZfDXqDLUtJe7fiEH109CoE5pzUxcVyCIWVDp935WfYICbxbGVJmT8wr4OPTFFUCNAqsKMH4Vbp1V5Rd2GTwB6H1cuU5pulqoDV9U+dZ2KoFiM6+AHQR07YfuI0iHW7l6gAKg+k+rcliWYndYFniCsOsZBS4V28nMANw4BelF9bykpQCu7sPQsgOpb2wH3xvx0PtEN8PvjpFaSHHrzG1y//olth7vpaG3DpffhaZpWJbafUzMJZm8Ps3QO8OMX5kiE8+gOzTa97Wx7ektH2i0vdI7wzTt+rfrSoiyQHclM8ayyi6RQpTTlnOszlvKu+dTcex+3i/Fd6CnMUz3L3+M6N4u5t8dJD2hxOU9TWFq9m0isqud3GKK2oM96C4Hhs+1Ig/D76bpEzsJb2shdnmUxevjZKYXsXIFNKeBuzaIv6uOYG8T/q76B+c6WQIZUzB3G+YGIRUDpGKn1XRBTRfS6VsHgCiVXkw2rhgeDh9St9tSIauiKGUWlCuRcw0XCSHAE1YARHJWuUuFO5GaboNAEhxe5V4LCpxxeBUYEx8Fb40CXqw8JKZh7JwaO9YyYW/eBVvBG1XXzCVQE+lOMFwr+mJZKN8q1WE50pJUfVyaSFnclHlQmxFSPadCTrGInIGyDo8QCjBwBcDpR7I+cG0jpvQQYc8jPTz+zA5+8twFZqcW6ehpYHYqzvk3btC9tYljn9mNy15sdW1pYtOWJl57/iK5bIGm9igTI/PcujJOIOS5p+IJAW3d9Tzx7C5e+Ju3+eN/8zx9u9uIzye5cWkUX+ADnrMXXfx0d0mCsvJ6JbDG8AIVoEsFoIPmKH0vnimFrlylKn67V9PdBk172rj54hXCHVGWJuIqZPXgHLHheSYujLLlc7twbGCt568L0H6og+lrk9Xiv6gw3cNv3Wb753ZS21O3LmaEYhRK6vsa6Hq8m/j44kpWjW2WaZFeSJFeSKkoUaVKowxC3cXcQTc9T/biCVcDYbrLILq9hYkz/Qx89zzp6SUmzvSTnIjR/tROQpvKbqZWwSI5uYjQNBx+d1X/ymUKnHnufcJ1fnY83oVuaOtuh3NTcWan4qXvoaiPbfs61IbtA7Ii4NbR00B7Tz2TYwtqUzedZ2RgBtO0MBwakTo/+WyB+ak47b11ROr9ZDN5rr49TLjez+zYIomFFPfTSqWU5FM5sotpFofnGXr9BuHOWpoOdNB8sJNIdx2usBfN0KqDGDxkdl+Mmvq+ep74x4/z2h+c4NapAQynzhP/81Fqu2pAU6yK2dtzvPnfznLlhWtYBZMtx/t49OtH7BCaP6WMGplWCLYeRFZJWkmw4ijdmHX0aGnabk4fzS5dpeUzeWLjMXLJHAtji3ij3pJ4mu7QcQddeIIehC1oJYQgUO/H5XUy8f4k88ML1G+uR2iCbCLLjdduMnd7JRIaagrS/VgX737nIhf+7iK+Gi+Rtgi6Q0Oaklw6T3oxjcvrxFfjK9FdM4sZUrE0nrAHl8+pwB2pBlYlaK2tQEiLpjs0vGEPlmkxMzBLdilb0kaSUioQ56eMCrfcLMsiuZgu3cudTFqS6eEYg5cmKCx7EW7E0sksN8+PsvvjPdzdXWUdtvx0gc0kWMe5UpZBjA/aigs1oWispZ1VxP1PlgUqMtXdFki6rnRpRvox3/gBov+iWjjOTaL17UU0ttv52cCIRI03ZkXEuPsqp1at9WOZMPo+3HobmrdA63YFrswOKWDh5inY9SkVLtblga4DEJuE/jfBX6t+v3UWsknoO6qiKYEqayEHcyPQsRe2f1IBYjO34eZp6D8Du59VjBspYeqWAidq2qBjDzg8sDgJN96A6ydg7+cUW6aYt5mHyRsKTOrar4AZM6/uzV2xyNMdsPlRlWbgbZXf8n5WZEnOj8C11xT403dUATRLc6oOrr6u2C/BBrveCgqo0R0KQAnUKWDlxhsw+A7UdkFth3pi2aT6ffwKtO6Axl4FvOQySkDSVwEaLc3A1Z+o57TtuGLopOOqvq6fUABTbccaLiGrm+7Q2fbUFmYH57n43GVSC8qdafTCGE6fUwE1hoZVsMin8+RSOQo5s6Q15g646DzYztFvPEJ9d+09Mfk2YjIWo/DuOUQohDU6gtbcgggEMa9fRYvWYOw7AF4vMh7HvHoFa3wUmcsjAn6Mvq1onV2gF4HjinJaFtbIMIUrl9F7etG7e0ATyNgi5rUrWGOjIARaWzv6lm2IQOC+3y/FxYYz4qP+6BZqD/cg7c0RoWtqJ1YTOAIetv9vn1MbKW7nyjykRHPo+Drq8LbW0Hh8h8rHbgfCdm8T+kqG1P1YiQk2+CYMn4NsoppRM3kV2vbBpkeRDu/dL52YgpE3FYDgCpaBhHwaUnNqPGrcYQv0skobF+pYqBXmB+H2CfBeVf3QKihGTsdjCowBBUzUbIbxczB2XunhOLxKmyY9r1yBIl2wMHDncrsCKt3IWcjFlRtRsIWSMOxyS82qKFOFrAKeE9NqfMrG1f07farMDh/U9Ny3zk2JfRpsgbl+pVEz10+pMSh/FsWmbNgJNT3Ie3DZEppGXVOIbCaH4VidbRGu8fOV/+njNLZGeefkdQauTuDxuThyfBvHP7+Xtu7ywra+Kcwv/eYn+dFfv8WNS6PcfH+Mjp56fu7rT3DhdD++oLukveEPumnrrsMfrF4AG06dpvYaauoC6DbA6vW7+NzXHsXrc/HW69c58fx7NHfW8KmfP0T/lXHSyWyJTfyBmLizZO69jCkPcsTVHTpdx3qJDc9z4S/PkktkyS5leOPf/Rgrb9J6qIuuJzaXmH/rMYfHoONIF9d+dIXFsVhFwQVOnxPDZZBP5TY85XT5XWz99A7Gzo8weWXirtMguU53rUrTdI3WA+10PLIJbVmEQM2h03h4ExOnbzJxpp/JN29hmRahTXV0PrMTZ0UkPzOTY7F/Ct1p4GsKVw0N+UyBcy9eZ+fRTfB41/oLJyGxmCYZLwPKoaifuqYQxQhsD9I8PhfNnbVoJ29gWpJC3mSuqLcjBO199YTr/MyNxzFNSWNHlPrWMN/749O898YAM+OLpBM5Wrpr7q2dC/BEfPibQqSmlyhk82QWUkzGhpm5Ms7N5y9Rt62J5kNdNO5rx98UUppCWmUeD8ea8L6AGt2h0/3YJqSE1/7gBDde60d36Dzxjx8n2BRi4soEp/7LGQZODWK4dHZ/YTdHvnaQSHukikVxt4Vl0e4WyWf1cza+gXzn60hkYQasLEL3A/ody7M8FHlVWiOK0EMgHKumX7VsKqN11cF6GlkxH4fXSdPWRm6fHeLl330VR1H1W6gBrnFLA7s/v5POQ+0lmnvjlgaadzRx+60hXvn3r9F1uAPdaTA3OMfoe+ME6vzExherrufyu9j7s7uZH1rgxuv9xMYXadnVgifoJp/JE59cYmE0xv4v72XHs1tLwMPE1UlOfPM0oeYgNR0R3AE3ZsFibnCOmycHCDYE2HSkY1Xwz3AZtOxqxvMDD5efv4KZt4i0hrFMC4fLYPuntuJeJ6tk1Xpf9sJYjQW0THpiZZq7vHTu1vZdXidP/48HQQgczupuvfw6suLvtdLc8X6KeciN9cU7mmUhk3GEVFo6gGKtpBJK88VR3NGzjxWWAQ75LDKdRNxrNKeNmMujwIJkXGnFFFk1ZkGxbT4UE0p4ua4ZpscQHr/SwtmyH9Ha/eGzj7IJGLsMvjD0HAFfjWpDvgjExmF6QLFBatrtsjeodO+/DLfeVODJ9C3oOgj13csAL6Hckzr2KgAGofJfnFT5JuYUUJNPqzLoBvQ8osR+hVDgx9KMYtnExpULVZkiqBY+nfsV8FFidKlOUNUldYfagXeuroOl2DR5xaYpZKH7CNRvUmUI1qtwt1d/otydAnXV+bbtVOCLZkCoEZIxuPKKYu/UtKs84lMweR0aemDrMVUnlfdRdMewTJi6CYl5BWI1b1XMjmCDCid/8XlV19GWdS+yimNAoM7PE7/+KNGOCO+/eI2Z/lmyqRzpxTTJCqp6kYmpO3R8ES/1m2vZfLSbLcc3E2kNl3z3P0iTqSSFN0+jNbcAktyFd9Ha2xEOJ/nr1xDRKPqWbcjZacwb1xBeH8LjwRoeInvjOq4vfQWtpbWiEgDLxBoeIveTV9BqatFqatX7OB4n9+MXkDMz6nqFAvk3TmJNTeI8/hR47l87rVRfmnJjWu241FjBpFktDymlAnjusFn24J5PEcAcVqy+zOKyw6bqGyPvQqgFGrfY3W+t6wsINitgIjmjWC6WHe3OcEGgESKboHbTeMDdAAAgAElEQVQzODxrt293CNofU6yb+Lhy9RFCsWfc4dL1BahQ3017Vf+cv6WAIlDASKgd6rcphkx6riwwvLLUSM1Q0Z8m31PhvEPtdqjuNSw5o4SRzXyZUeOw33Hz/aXNAlwBVSdFoEYzFHjj8Ky9eWC4bKDHBRQZ8KYSD567qZiZvnr7evZ2hGUqkCg2rJ6j06fArg0u/11uB1/9jeMU8ibh2pWsJ9X2JHVNIT7/S4/yiZ/ZSy5nYhga3oAbt8epPIntZ6QbGtsPdNLV10g6mUUCHq8Tj8/Fvsd6FPPM50QIwf6jvfTuaiMQ8lRFx6ltCPEbv/15dEOr0p6pawrxha8f5akvHcAsWLjcDnwBN4c/vgXTtPCHHhIR6A/ZSpokDUH2f/0xmve1M3N1guxSFqfPSe2WRlr2d+CtWb+eTFFPq35LA827W1iaVAt7V8BFfV8D3cc20/V4N5H26IaaXIlVs6WBXV/cy9J/XCI5k7j7iRsxAZHOKLu/tI+g7YZUGYVWSkmgvYYd/+gYwy9eJjG2gLvGT+vHt1KzsxVs1yMpJem5BFbeJLqtWYXmrqw7odq7w6VvaIyWqLD3uYrNWbfHgdf3wegsGYaGP+gpzaIsyyKTLMthNLRH+Pl/doza5hC6oeEPe3jmawf5uz86xbV3RvCF3HziF/bRt+8e2fpC0P6xXnz1ASbODyu9mv5psvE0ZrZAYjxGcnKRsTcHCLSEadzXQfOhTmq3NeGJ+tAdRoko8FEDNvcM1BQblO7U6X58E9KSvP6HJ7j2yg2ErtG2t5WLf/ceY5fG8Ua97P/yXvZ9aS+BOn9pJ62k0yIzYCYAC4QTdD/gUMdMm7atBSoAF8v+3QCt+JIrqDxkFjWT8YHwlGmhMgdWAjS/up6VttMFQLjAWlIvKT2k6ITqJDDj6lMPqrzNJWR+ChCQn0QIHYQb9MpIPbKiLIDmBc1XLr/MqvJjqkdgRNRnieqaASulzrOSIAsKzNECSOGoSGffk8whkXYUHF2VVax/wVrIFhg8c5vRi2PUdNYQbAyURH6tgkVyPkX/G7eYH17gM7/9DI1bGtRcqTHAY18/guEyGL88wcSVSQyXQbAhwM5Pb0MzNN78s7dLYpOlwXJzHcd/8xgXvneJ228N8d73L1PIFdANDU/IQ+2mGkKNgfIgh8AT8uAOuEpCwmpdInB6HdT31LL78ztp399m+1kua6uaoOtwB4d/8QCXf3iF9567rOZjToOmbQ30HutZF1BTHGAWJpeYvD1PfVuYyaEF0vEskcYArb11uOzIU4Wcya2L40QbVbsd758lnzOpbw/T2luHbmhYlmRhconx/lnSyRyBiJfW3lr8ES9IyejNWZKxNJt2NeG0qYmWaTF8dZpsOk/37mY0Q2P0+jSTgwtYpkVdW5iunU3oWnlCLqVkYSrB6PUZ8tk84foAhVw19dOyJLGpBGM3Z1RZwh5ae+sIRL2lwSqbyjN6Y4aFySU8Ade6qaDrMtNUYbm3HlQuRZaFnBxCxufR2jYrsEYI8PjUQnx2XOnWuL1QKCDHbqlQ1sGaFc/L/lb8sfT3miBTuaOW/q4CXMO1iFBUXTM2C9F6kBZyZgy5MF0V9WlFGYqXXyXfjZpcmEEO30BsP4y28xHlhqVpZS2N1VDqMv3nwVpmSbkleSOKRTM/pn63TOXKk88oV4eaNgRC0a8be5W708BZVbCGbsWCsXVhqorpDSkmSpHB5HAqIGbiutJqibapa8QmVPqFMQUMgVrcZJKKmVPUmCkOEkIocCnSonRbqiqK8mJtvZsEhby6tmXC0rRiwagzFfhimYpdU8n+cvmURo0NmkhNU2weTS8LlEqp7qeQh7oucPlVTRSfceX9WKYqg5lXej+jlyg9+KUZxRZKzClgcb2heymP34F6Pwd/fi99x3qY7p9lun+WxYk42UQWM2+i6QKn14k34iXcEqKuq4Zwawh/rb8UjeJDmfjYz0rfth2trh7rb76F3tSCsXcf2e/8LdbsLLoQaK3tOD/zOYTTBQLMwQFy3/8u1sQ4WlNzVZbmrVvkT7+B1tSE47EnEOEwSInZ3481OIDz6U+hdfeAaSLeOkv+rTcxdu1Ba+94YLe10Wgc95PugZhEtcm5QQVOrGXZBMzfhroeG+y4gwWawBNVEW7MvJq7FXVnDI8NUOhruuUIm6kpA40qzHYuaYM92CCHpxzVqOiCUoyGVL+trH1TZLMYTsV48UTU9zvVbwnw9SnxY92x9poz3KHyvNu4o2kKeFJ3B+F22Pp5uz5WmdtoOjTvV/fi8JbBnNQcDL2hXJ86jqow3bpBafyQUj3DoTeU1s7iiAKINsgkFUK5XZS/r/6MpJQ4XQbOVQJZLHcD0jTwhzz4Q9WgaOV1ANxeJ+6KaDyVYE+0QjOxcsx3uR24loGjgQrXlo96IfdRWfGd4K3xsenJPjqf2IxVsNAMgWbo9yxE7g572PyJLczcnCbUEqbnyT7aD3UQbAqWdVzYeL0bLoPep7YSH1/kwt+cI7OYuafyrTABwaYQ+3/xEG0HO2z5hVVAcl2jZnsLoa468ukcusuBw+daUU++xjC7/8lT6A4db2N1FFin26DvUDvjA3PEphMEa7zVfcHWrVm9T1UPTVLefWi5H1PSFxUXqJhPOVxGFQgjhKBvfyu//jufJj6fwukyqGkK4l5HtLC1zOl30XSgk/pdrWz+7C4W+mcYf2uQ6fdGiQ3NkU9kySWyzN2YYmFglsGXrxLprqPlSBeNe9sJd9Xi9LuqooB9FH39vhg1Jb9np07P0U1IKXn9D0/y/o+ucOPVG2SWskTawhz55UNsf3Y7Hls8sAqkMWPI3BBSFpWtJUIP27otOrIwDVYS4d6mABUAK4WVvYFwtCA0P8i8ysOMlfMQhspDjwACrARW9iZCj4KVsK+noTnbwahFmovI/ASae5sCcwBkFivXj9BCij1jLtnlSQAaFKaRaGBEbMFWQEqktQgyi5QWyDwIDc3VDbq9iJR5pBlDmgsgC2januoJsxnDyt5C6CGkzCmgRhYQRj3C1akem8wic4NIM4EQTqSVQFpphKMBoXnWBdQUFx1TN6Y5+Z9O4fQ5eeZ//yT1NpAAIC1JYi7JiW+e4vqrNxh9b5z6zXXoDh1NV3oD0fYIc8MLZOMZdKdOsDFIpDVMJp6hpiNK7aba0kCkBito6Kvn2G8cJTa6k6XpBIVsAd2h4Ql7CTUF8UW9JXEriaS+t45P/aunWJxYJBPPUMiZaLqGJ+Qm3KIWAatFHyn594c9HPrqfnqObiI+tYSVt3C4Dfz1AbzR9e+ISCkZuDTBd37vdTbvayU+lyS1lCWfLfD4F3by+M/uxOlxkFrK8qP/cpaa5iDZVJ7Z8UUKOZNtj3bQ0BFB0xzcvjTBC//1LWIzSQyHRiFv0dZXxzO/eohoU5Ch9yf5yf/zLr/020/RsV1RuBOxNM/90WlqW0J0bGvAoQlmRhZ57/VbXH9nhL6DbbT21aEb5cFtemiB7/7BKSYH5vCF3Lh8TuKzSSyb2iktydD7U7z4395iYXIJoQkKOZP2rfU8+2tHqG0JkUvneePvLnHq7y7hcBl4/E6cbnWf929CuRgsLWCefh7R2AGZFPLGBYQ/hOjdA4bqHyJSj2hoxbp1WQETtc2wtIAcualYN5VjqGXB/BQyk4T4AjKdBN1ADt0AX0CxUMJ16tqmCQvT5bSZlJqaDl8HX1CljdSpCW4wiujbh/X2K5gnv49o74NCTpVBaNWTVikhNoNMLkFqCZKLkE2ptMEowu1VYsHGXRYmq9Wa7ZZhXTqNHO0vgTQiVIPo2YVo2YTU7XFFiLJmg5m39Q0qXqKV4NS9mFkoAyXXT1Yfk5YCWbSSo71a+DhcinFy+5wCNOp7wO0vL64qZxC6UQZShAApyu4ORTDDMpVQcS6l3IwqG0OxDFULQPu44a4q232ZtBSzJx1Xbl3L24I7YLPDKq6j6RWMsSLwopXPKX7m0uoZO73VM67lZZaWqoNcCgbeWRYtTSpG0BqsoLtZ6Z3vMoi2R4i0htl8VG3UVAG3QqgJ4zKNs2IeH5rpBlo4gvB6Ef4AIhIBr1f1+UJBva/Tacxb/VjjY8hsDrkURyaTkMtVFBqsqSlyI8No0Rocjz6uQBqAQgFrfAxrdob8mdNw7h0AZDwOmYz63ICL2d9Lswo28+UO7qnSUm5/Zu6OQE0JZDHcq4MQxXQq8drXs/NhjXyqzi+OWZpDsW1WM92lGCiV+VeYYqFair2TSyqAw1+OzLeqObwbcmcqAdyGB/yeqt9XpHSHgGUbjEsTyt0q3KmEj41qRpLK26UiWC3cVmPdPaz0PghA8UEIoX4Q+f59tuIaopApkFlUTIXlcwjdaeCrD6wINLOWKY0ijY5HuvDX+Qm1hvEtm9/fmyuMend5I172/sIBLNPi8vfeIzW/MmT3hvLVBZG2KPt+8SBbP73jjiLHRcaQ4XNVMR+Lx4pmeJ0EO2tXPaZpGrUtIS68epNv/ZuXad/agMPeWBdAQ2eEnU90r3ApFCgmm8vlIIkCqDKpLKnEAwKrllk+b7I4nywND5qu4fW5qlhGyx+jpmvUNAWpaaoOqnOvzxtAItFdBoHmMP7GEM0HO0lMxpm7NsH427eZvjRGYiJGPpkjNbNEajbB1IUR/E0h6rY30/LIJuq2t+BvDGK4jaqm8mGNDesCataz62u4DDY/0Q02WDN9YwZPxMMjv3KEnZ/djrMynnwFI0TmhkAYCsgQDmRhHpkbBM2PcDQh9AhWYQ5hLtkTc4k051GAjnrJyMI00pxHc3YqZovMIbO3kLlhhNuPCmctFYtGpBDOLgVmyIJ9TEPoEWR+HFmYQzh9qK21uHJxctqMF6MWUWTWCBfC1UNJXR0dKJTuSzi6EHoErDRW9joyP6W+o4HmQ7g2QX4cmRtlxSghpWLU6BE0Vx8IDZkbRRamEI4GxSIyF5GFBYRrE0KPIswFrOx1hFFbBprW82wtyfSNGWZvz3Pkawdp3t6I4a5uFiGnrkR7UfozxcdXBF0CDQECDQGWu8w4PA71+zIrgi8un5OGvnoa+upXnLs8vaZrBBsDJUrhaunv9KKVUuL0Omnc0qAYQau496zXrILF3Hic3cfcfPrXHwHg1b86z4m/fY+ePS20b2sAKUktZZh5K8Znfv0RNu9vLfm8Ot0OkvEML//lObLpPF/5rY9T0xxi+NoU3/+Ppzn13cs8+43DdO1s4tVvvcu1t0Zo7a1DM3SGr04zMxrjkc9tx+VxIDTB7mPddGxv4G/+7U8wC2XdECmVX+jbL1xn9PoMX/jNo3TtbGKsf5Zv/c4rOO1BJ7WU5dW/Ok8hZ/KVf/Ek4To/ty6O870/PMW5l65z/Bf3MzE4z4lvX2Tr4Q6Of3UfliV5+c/fIZfJs9pbbq0xY9V6droQrd1oWw4gJ28j338L8jmI1KHteszWW7HP8wXQDj+NvHACOdIPI/0QrkXbfhg5M65cO4q7E7kM5tsvw+SQAmIKOSjksE5+H3Qd0bwJ7fHPKMHiTLI6rR1VyTr5nErb0o129LPg8YPhQNtxRN3nzfeQF0+CP4zYtA3R2IGcGikvjs081sU3kINXlZtULgtSYp15QaWpbUJ/4vMqJLlhKCFhj7964i4EePyIQLgM6GaS6v7dPsUEcNmT8nxOhe0e7Uf75FcQTZ3qd8MF7QegdpMCNor/8lmls1CwP/MVx7IJW5B3Habpale5ph16j9q7sJUPXlOioUVRa1DAw/hVtXhz+WDiGtRvQvqiK6OvFJ8JlI8V7LIVF3VCs4WUo7aWzXJKr1B6MaKCMVms3wdliqqnXJv2fNqO3LUsf5ffBgqKi1axMs2KfFH3KS31bKRd/uWAVhHAMVyqvnc9owCq5ffo8JSBrg3fYsXunS4ebq05ga0zI8psM4S9olUgTf7VH2Pevo2xYydaaxsyHscaH6se1kwLOTuDVl+PNTeLNTmBHgypvKWEQh7h9aF3d4O7YoFsONAam+7cxuTykOvlov+9AXektQ4NMVkBIN/FxJ21O9ZrG5pob/Saqz3XbFy5LMFdNWXudRGwnrNWy1sW3UBL8/Oqj7LlUkqsWaDGsr8vbfQfbENWnOMlJuNcf/4SExdGyady1exjBOGuGh79J0/i2mDQCk/YQ+v+9gcK8pdYoQ1BDv7KI/gbAlz6zgXmb8+tEC5eR2a4fE6adrWw5yv76Xpsk9I4uUs51yN+fCfLZfNcPTtEJpkjGc8wO7ZIUaZCAFsOd7Dt0a6V2k8CAiEv/pCH+RnFbIzNJZkcW6B3Z+u6gbT1WjKeZmRgprQh7HDo1DaFqtwNl9sHAXxU5amB4XEQ7qoh1B6l7ehmlsZiTL83ysQ7Q8xcGSc1m6CQyRMbnGVxeJ7hkzcJd9bSuL+dlkNdRDfX47JDt39YAsR3BWqkVJFy1ooXv9w2PdIFwBv/+QwLIwvkUjksU65Q2VahxVJIcxGhR5GFeUBAkUFiLQENyo1HcyHNOYQRURTXwjxCC4HmAdR3ZAFpJcEqU8WlTCFkzgZjAHQwam03JUGJoQOgeRRYY84hZAMIA1mYs92WimCDBsJQn2gobZnlnUEoAEmPquvqhs36yQIWAg2pZo8I9LWBXOG0QRnbv9OIIPMTqm6QimkjBELzqnJoXlUmO2zlhpuNlEr8MW9WATXSlCxNJ5i8NoXQBKGmYFVHq2qgG5rzLEdZHmz6B33+cvOF3Ox4vIu6NtWW9n+yl3deus7E4DytW9SumqZpdGxrYNfHuvEtC0U7O7bI6PUZPvbl3XRsb0Q3NPoC7XTvus3Nc6Ms/dwuapqD9Oxp5urZIQ5/eivegItrZ4cJRn107WwqsZQMp47H78JwrGxPmWSOgUsTtPTW0newDW/QjcvrpGdfC6PXZ0AqV64b74zQ0lPLjXdG0HSNdCJLLp1n6Mo0mUSOyYE5UosZ9n+yl9pWRfffdaybd166vqIyS+FTrQIVqB4IHakt86sVAtG5Fb2xE7x+RM9OFeVJSgU+uH1VkVMkGqK5CxFtUK5PUoLTBR4fIptWC3q3Pfl1udEffVa5i6xmDqdypQLw+O+e1lUxqfYG0PYdgy371TkOpwJYCjmlreO3dyoNB9r+J2Hno6vnqxsQsHdoI/Xoz3xVAQyVDBvDiXbwuMrbHwZpIUf6sS6cROw5qsKEF9NbJvLWJcyT30dODSMaOxCapph/wcayiK16UOWFkR1BBMtSn/kM9L+uRD7Xs3By+ZQQby6j3HZ8NpNRXajEElHrY6naxtgVBc50HVCuTUUB3b4nkI5lk7r0otKx8ATLWjDxaQVc+SIKfHG41f0l59XfocaKRUS5DGXbwCBwp82KSraE7lDXnepXoECoqRoYKqXd6ACmqfoVmnIra96KdHhWlktK+7qNSgtHSvV3JatGWqUy/P99t1jGFzFv3kDfvhPHE8fAMDBv3lhZr0Kgd/fgOP5J8m+cJP+TVxEeL1pHpwJYa+vA7Ubr6kbv7CpH47IscKy9w1pmFheq+5mmITXHhkOoP7Qm9ArtlrX6kg1ybsAd72E2haWatruXgHwSpq+oiFWBJiUqLPT/j733DLIku+47fzcznzf1qt4rX12uvZmZnp7ucQDGYAACBECCBgQoSlosd1exWm2EIkTFxir2435RbIQUFFexS7kNSaQkcsUlCRAgQRDAeMxMj+/ume5pW+3Ke/P8y7z74WQ+U1Wv7Kvu6pn6R1Sbei8z7828ee65//s/5zSEcGoMlFSksoKirJn8BJr7Kzlx7IKooqauwuwtURbFe9zNyj18FmEXSlz98UUuff8cqUPtJPqTK4j7aEdsVbX7WihHXajGL4I9siaSivDIb5yi43gnn/z1RW6fvVmuCOUVKVlxrKEwfSb+aIDWQ20MfuEAB54/SFNPc02Kh51EMOznl/7+0xTrVK4KhH1lhc1yJNvjpNrj3L4+ARoW5jJcOHuDM88cIhxtTH5HrTWO7XD5wl3uDk2WyYxg2E//wftbRKjm2ZgSGpU83E7z/lYGXjjKwp0ZRj+4zfgHd5i5Mk52Nk1hMcf4+TtMXRrl+o8+Inmkg+4nBug42Uu8txkrVElAvFPPft0Z0Sk5XH7pKhNXJtaWhymRLflCPkzLoPNoO7O3Z3n/Tz5gaXKpRlGDgqauOMe/3IqpbbTOQjURZDa5qhAlhIXZImWsnRzoPNrJYgS6pPm6gKYoRI29QNkBVgbKaKmdRJSJUiI7r7mhWqMxUVYrOjct+WOMMNqZR/m68ZL91nMxlLurWf5M+ZdNXkbNkasmm11xUrOKYIIKISRSEOXmvNGlKZTpSBiVMl3yauNQhiK1P0WiO8GVl68S74jTdaITK2BhF0rMjy1w5eVr3Hz7FvtOdtP9UFe58tNnGabPJBSryPiiiRCGUmQWc2XljGEoEq3RiiyxKuY5t1TAth0iiVDZcFmWQbQ5RC5dIJ8t0tIR4/jTA1z+vVe588kErb0Jrr53l4efHaQpVUnQttZYKuVtcksFmtui+N0Ya8tnEEtUSlZmFnPk0gVmxhe59sEw3jvUc7iVvmPtKKVIL+ZRhiLa7B6nFNFECGtZ4uJyDpjpGzD6sVtlCFkoth+BtkMrHTt/sFKO2vJV1CEuqneWPekooUiFZPFQlUBXAVoZ0JRkPUgSzo1/V7qppa3xltovWD4hl7zzaipEzHptMC1oWil31SCqHw+2jZ6bRBcLGMkOiFSpRGw3qaYyUFXhAxV75/7tLQBNY3WzbhckxGajCMWh61ilElPPQxJe49gS1uTY0DrgltHVMDsiVZ7i7TB4RhYDi9Nw54IQC93HaxP7pufg9nnppxWQKlAT16WMt1dC2x+C7mOSoPjqG9B/Skgj7Ug57VJeKh35NmEjPbvukVpOyVXy6HKZcG2Yrr12F5pdx2BySNrg2EJCaSphWS09biLgzUBBogOSfVL1KdwkSZctv0sOZiVhcSguC92OQzDyidxjw5DKWkrJ9/JLco8jLetf9lMO5Q+gwhGc8THsa1ehWKT00bnasCeQexcIYqRa8T/3PPkf/SWFl35G4GvfQLW1Yx04iP3xRxRffhH98COoYAi9tAhaYz36mIRb1UN6Bm6/K89FLiakau9j6FXKNj+QMEwZb4Yp79BqMC2pJmRuPSfBrkNuHq7/rFLuurAoVaq6TkEwsftUU7FOaD8OYxfg9uswdq6sZJfw1owoL4MJydcTbV/3lHv49KKUKzF2/i49Z/o5/fc+T6glsnI4KyWV5DY5zneS8PD8Zl/IR/epfbQeamP21gxjH48xfnGUhZH5cs41tMawTHwhH+FkhNRgivbjnST3p4i1xzHvYd41pRQYkGiTqAnJQcmaKpVqNKeiDB7t4vzbQ5SKNsViiTd+cpGnv3yck0/t33aSf28tMjk6z0//7H3mppbcdkNXX4q+g+0bbutOo9qXNyyDYEuYYHOY1LFODn7tIeZvzzBxYZjxD28z9ckYmYlFlkbnSY8vMPL2TeI9CToe7WXfMwdpPdZFoCm0Y4TNxoiaF6/w8V9dXL9cmct+ei9BKV8iO59l9vZs7WSkoPexfRx+5ouYAR/K14Wy2t3FhncNV7UCKKsFXRoTMsLJukoVd+GiDJTyo80YRvCwS6p4lIooV9aFJx83oigzJlWdDAl/Um6OG4+MoSxTr9yLlQvl+g+p7PTX+2yD58GMoawEujgC9hxgony9Vfdl/YHiPaeOI2089d8+zrt//D5v/ce3MQMmpmXilBxKhVI5rO3M33qMpq6mdc/7WUApX2JpNiPvhFIszGRwtCYSr6okoKibTC0cD2L5TBZnMji2g2kZlIo2izMZghF/Oayp73g7ibYoF9+8SedEikK+xJEn+rB8Zn2SRlfGpJdPJr2Qo5ArYvlN7KJDej5XHobheJBIU5DTXznMs98+ic9T5miN6TOxfAaReBDtaBZns3Ro+SyzkKNUtJdfWhy6iatSxcPbJTZ9kmi27WDN97cTe7ru9+r8fvk922xC3+Xfb0Ryz7W+u/z32jBQLe0ow8A59zpGZklIq2IePTmCvnZePu/qr28HqsNXln20pQTHhgW9J4UIGP5YFCWWXxQFdhFa+yXhr+mT/C3X35IF24EnZVwoBYOnpZLT9bNCOjR1VFoYbYalKfjwLwEN2UUhYQ48KfJ7kPmj64gQQ7feh/fvuIsMR1RPTR2SgLiaqKlXFnc5pm/BrQ9EabQw6SqO3pQqTL5QbUWq1n44/Iz048MfVkKM7KIQLNGWClGjjLJirAZqlbYF41Lu+5NX5P7d+lAWt44t9/qhrwhRA9LPo89Jrp7zf121K14UAu7EL3zqiRrl82G0tonizrJQySQqHJIS1C1JyVkTj+N77nlKb5+l+MqLqEgUc2A/KhRBRSOuDTcxmltQ4TAYBqq1Df8LX6b44k8pXbqIr7kF1daO/xe/Tum9dyiefRNKJVQ0innsRFWJ72XwSO2FUamGVHTLpiolC+Luh7ccnraroBCCJjkIIx9Demr1L0VbJU+VYe4u8mI78JREBUfe0aYjkDoiyX43mYB3p6EAbYWg+4zk2pm7BZkZGZdKCYEW7xZyJtEreWoM64FQ5W0qFHsL55LT7I770Mi+buh6tqZ5MEU4GcHwba4S0f1EdTsDsSAdJ7poO9KB/csPUcoVhajJl9BaNmb9ET++kB/Tb6xIlHyv+6wdzfxUulyI5MCj3cSawyzNZQmG/fhDqy/tA0Efp585xEt/8SHTEwug4fb1Cf74918i2hRi/9Gucn7SzfTJG3Naa2YmFvneH7zB2RcvUXJTMfgDPk4/c5DWzt23fqxZRylQpoEv7CfYHCacihBMhKW4jpJ1v3Y0xUye6cuSgPjWK1fofnKQg7/0MK3Hu7CCUlCmkWNifY2pgnAiRFNXHDYW/bQ+FESTEZQVQZlxUcsYYQnf0baECRlhyupPEWkAACAASURBVAlxjTDKkO95SXVrwpnMFijcQhcnJUeLUhICpRQYVaVY122XD2WlcPI3wV6UUKsVChUFypLEvU4aVMBVCGxGrithBlrbyKq6iOS3qZBT60I70gYr5d4Py70ny3bMNwBf0MeJrx2j60QnoxfHWBhbxC6UJAlYMkxqIElqMEWoKbjlLO6fNizN5/jwpeu09iRQhuLdv/6EWHOYzsGWDd2jVHecgYc6uPDqDfqPd5DsbuL2pXGufTjMw18YJOYmOI42hzj+dD9v/fAiY0Mz9BxqpWNAShOKxFCTzxZJz+couFLI9HwWx3EIhPwEIj4GH+7kzR9e5OKbtxh8uIvRoWmufTgiFVgUtHTEOPhYDx+9NkTvkTa6D7ZSzJeYHV8k2dVE674EnYMtRJpCvPPXnxB323b+1RtkVsuaX0jDwljtzql2ZExugQNoJDyDXMyXyKYLOLaD5TcJRwMYpkGxYJNL5ymVHCyf+3tDFEWBkA+fu3uSzxaxSw6hqOw23tOJWilUzwGMJ7+Cc+VDnLf/Bm3bklw4GJbPjp2B5nu326kAHYwKQdF+QMpgFzKV0KSWniqyoCQhQV3HINVfsVOxVjj2RSFF7GW5jyItcPSLQuRk54VsaB2AeKvcD0/V6AvB/sdFOTMzLCoFZQhB0rxMyWL6RHVjWLKIWgumJcf6w9KfzkOUba1plXPyKJBSvr2PQHOXKH+yC9LHYEyqS3kKIMOCzsNSqjxQrQ5TEGuDg0/L993cGFopIbse/WWYuSNVoJySG/JVIbYUSBngziPy++k7Uv1JayG3mjqhuXOzj/iBg0qm8P/6t4VgUYrA174Bfj9YPvxf/bokKPf5MI+dwBwYRBdLYJmoYEgUNZYlYycUwv8LX3HVXPKcje4eAr/2G/JcfT7ZNd7Xi7+9HZ2TPFSYJioYrBv6VCa150dEpeCR2trbFPq0wH1PEj3Q/wTcPCtKE6cknxmWjPfBz0H8UzYug3E48AtUqlL5XFujdp+aRnlJ3sNCJrUMuopYz/F3czyZPjxV7IOwKC+HFzKPZgFFFKgOzd0KMmjmUISBJrRemRj1/sJBMw3kUDQBcTR6K0kR1oTpM2nen2JheI7cQo5wS7h+YOPuukFlVLfL9JkYlkSGhJobnz9qu/AS9o8OzfDDf/UGl9+5jTIM/od/+nXMwwYv/uf36D3azskvHsS0atvo5fo8dqqPh58c5NW/Oo9dcigVbc6+9AmFQolf/+++wMNPDErp+nUqHVUTgtrR5LIFbl4Z54f/+S1+9v33WZjLuMdC74E2vvDVh2qqre0GVPLlgl0skZ3JMHVxhNF3bjL24R0WRyTJsFOyUUrhjwWJdSUwLIOFu7MUlnIsjc5z9Yfnmfx4hOPfOcPgV47hjwUbStasyy5Yfosnv/sEj/7aIw1dY/lDPgLRKIp+KN7CyV8tkwtKhaS6UblykYWykuj8FfffkpTXCy1QVpuEQJXG0CW3PCumWwEpRlkFo+rv1JQFM2ZCvucsocwkNYoc8ZZRVhu6MISTuwgIuaP8PeXryk5JVaiBMkF757El14w9h7aXwMmh8zfACEpOGjPptnH5LpwQRJXzSiUoXRxHl9zEbsovlaF8nRLKtYHnUF3Fo+1gK637U7XJwLxFkKr8fw8SB5qez/JH//RnZN0Ey8//5kk6+mWXWimFPygL+9VuWSgW5IW//Rg//g/v8Cf/7GWUodCOZuChTp7+1RP43TxBls/k8Jl9vPmDi9y9OsW3/tEzLjkgmBqe47X/7zxjN2cYOi9j/4//jxdJdjXxxd86Raq7iTNfPSKG/V+/SSgaoCkZoWOghexSHqUUoViAL//d0/zkD97l+//Xz3EcXQ7b+oXvnqZ1X4KOgSTPfeckr/3ZeW5eGCUcD5ZJHGHgqzqZnYf09I7d++0ily7w+g8+4vpHo9glh1hziK/+ndMkO+JcPHuTd1+8Si5dwDAVX/jmQ/Qdaeev/sNZDp7s5uQzB3BKDq/9xQWK+RIvfPtU+VndUwRCqBNPYg4el1w9ji12xx+QEDD/KiGeOwlVVcmpdUCIkqrPasZHNAmHPlf+vbdg0RiiRkn1rTwGJUqU5m7KasmqcLiaNph+ITSae6iQPVXf965n+mDgTOXY1e6VNzE0d0sJ7br9L2te3eowlhAi8Y66bdCGCV1Hqc7fU0a8DWKpyn1QFRdbh5sgHK9dzC+7l9IGU8ivaKr+ffiUQkIJTVSsipiLVCXZj7jhiYhCjUi09n5YVe+0UhCuLSWsAaLRlb8LBFGBVSoI1XsPS3mYHxXl2acYotYIwL5T8k7M3JR5AiXjMzkgZI1bov7TgHLo67KEwbuOoKmGZzuUkipW5uqKrl3dh1Wh0XoGzQjQjlJNbEhtX/dcE2iG0SQwVAjYiPJNr5L6aqfuoY3WE8AsqH4U3jqosTD9Jh0PdfPhH57l/X//Bp2P7iMQDdSMDX8kQOpQ2wOjttntbSzkS7z1g4+Zn0rzC989w+t/fgG75ODzW+QyRS6+eZMTXxgsK2OWI9kW52vfeZyrF+5y9+YUaMjnirzzymVuX5vgsc8f5MxzRxg43EGqo4lg2I/hVuB1RSVowHEc2dCdWuLOjUnOvXWdt168xK0r4+RzlVyPTS0Rvvabj3PgeHdlPXkfUUMw2aKOmRuaYvT92wy/eYPZ6xPkZjPlvLymzyTa0UTrsU66n95PxyP7UKbBxIVh7rx2lbFzd8hOLTFzdZwP/t1raDQHv/EwVnDzlVzrYUOKmnhHDDo2G1O/UTShjMMoJyPKEmUKQeMqWcqyJCuJoY4CZlVyX6+NPpS/V9Q0Tq78OwlfcgerEcUIHFyjIpI7ApWFUgFx3twwohX5HawUhhGqXMtL5AvlsuIVZYyB8nW5OyruLoQZd0mV1qrzKlBuhRCzGSPor1XzGBEJ7TKiQAldHEUZQfB1o5QFaLQ9iy7elVLhxsYlZsureOxhfYSjAZ751iOYPoPcUoFEe5Su/Sl87qI9FAvwjb//VDnEqRrKtXY9h1r51u88y+iNaXLpAtFEiM7BJNFE7djvOpDiN//JF8lnCuw/2Y1hVsILw/EgR57oo/+hTp74+jE5zlD4gxbhWACloLW3mW/9zrOMXJ+mmC+R7IrjC1gszWbd7yi6D6b49d95lrGhaZbmclh+k+a2KO19zSgF/qDF0988Tv+JDuYmlgjFArTtSzA5fIy23kRlXtaOqGk8Gf8uxMJMhnd+doVTzx1g8Hgnju0QbQqhlCLZ1cRTv3gU0zJ556eXeeenl+k92EZTKsq5125w+NQ+8tkiH5+9xZkXDosq6R6jrB4xLYg1y0+9793bhlVcwfUSTK7yuSqTEvL/1SXmijVDBmrasHb/5Vzr36Pl7drAARtqQ5kuWfaVCvG0yj0sn3ud9mziPnxasd0Qyc2ee1Pvmze2M7Pyc7+lhjsNjwCwApDsh+Zeyn1WqjzWHzwCYG3c70XJlqAarbvYTWjUe+YR48s2qda6sgZRzi8BEaBxC7k6V2Sn7UopV+Lu2zdZHJtn5sYkQy9fwQr6asZ9y4FWnvlfv0Iwsbn8mXtYHcVciVsXxzn1wkFOfGGQd398GZCiIpGmILcvjddNU6KUwrQMTn3+IL/0d57ij37/pXIeGbvkMHJrmonhWV790QXau5tJdcRJtjeRSEYJRfxYlonjOOSyRRZmM0yPzzM9vsD48CzzM2mKhVINGRmOBnjhV07xpV997L6qaWp8SS1JsNMTi0xdGuXuG9eZOH+XxZE5SjkpgKIMhT8SIN7bQufpPnqe3E/L4XaCiXA5aXRTbws9n9vP6Ls3ufQn7zF+7i5LY/N88qfv03qsi9TRTlGxNWAOWJeo2emJRjJ7r87cV9MjGgvM1MrPvEWLR+AsJ3HKB/glRKpeG+RfYKelWpTVSW0y38r1tDbqX8tsWvZdvZIcMuJuSFYdrHY/lE/UNgBOBl2acdUz7XjJihVa1DV6k2Xm9rB5KIgmgvQe61jhVyqlsPwmBx7trvnd8u94ScG8xGArPnfhC1gcPrNv1WZEEyGOf65f/uOlUPL+Lp9r9eu091UW+MpQxJNh4sn6ck9/yEf/iY6a3zUvJ3DtIswPu6EruxOReJDBE51cOzdMqWhz/Il+/AEfjlvhbvTmDEtzWaZG5nFsB43m6Ol9XHrnFnevTbE0n6VUsNn/cGd5p+Ge41PtTC/DBgmVPezhgYLWsDhRlUT4U45qknE3l3Tfwx7WhEKpdiCEIsTmCJc5HH0bQw0g4VcPNgyfSd/n99N6tKNGtFmNYCKML7TTpNRnD6bPrEnMWyrYZJckRH895zASC/KN33qSzFKev/jDN5ibXioTLKWSw/xMmvmZNFc/kiJBpptkWCmX/nM0jqOxS07dnEjRphAvfPNR/tY/eJ5Uh6yL73kunxr1jEN+Mcf8zWlGzg4x8s5NZq5NUFjM4bi5dAyfSaglQupoJz1PD9Jxqo9Yd0LG73IFt2UQTkUZ+NIxop0Jzv7uTxg/d5e5m9OMvneLloOiImsEtqXZ30xSzXrY0DHrLUq2vWjRbijSItjTqLLaZfW400YkCN0qhNiyUEYQXZqCcmhVQcgbI1Iu6b2HnYO3Gy9/bW13dbvfqVty/D6tabXWUop0aYoNlXS+TwjHg3ztu49z69I4H701xJ/9/ut88+89TbQpyPf+zRt0DyYZPNFJNl1gdEhCuDp6W+gaSPLhq9fJZfL0Hm6juXWnVIZ7KMMKQs8JSWRp7jl7e/h0QPLTFCSRsF1Y7+t72MMedhWCKCohjuv5crJWctB6ASjQuISf9w9KKUy/Se9T+9F1lDvV6s8HUl22C+ELWvQebefjnw8RiQcp5kssTKc5/+p1rr53l6e/eWKFir8anoAg2RbnO//jc8QTYb7/h28wfHMKu1Q7LrUWpc3y368FwzRo62ziq98+w69893O09zTXXSftJLx8PqV8kfT4IhPn7zL81g3Gz98lM7FIKV+UIBpD4Yv4ie9rofOxPnqeGiR5pEPUM1X3cdXNdsCwDFJHOxj80jFmLo9TypeYuTqOXbR3B1EDUMgUMUyF5bfWlPlIGTGNXbBBKUyfx9DtjpdXO1mpnqSCEqpUDjvaHe2rgfKj/ANQHHcrPrnkjS+FMltFkbOHHYIi0Rbl6JN9NbliPvPwSNv0DGRn729b1kFmMcfw9Ski8SCHT+3j9uVJpkcXMAzFwkya0y8cIpYIszSfxXH75Q9ZnHhqgO/965+TXcrzm//o+XLZ9T3sIPwhOPCU/HuXVUnZwx62hWJWiJpdTGrvYQ+fBVQ2nasSJ1OlipdvsTKUSEKgVkvUq71kHuVjC2jSVeex0VqtONfaiVuX/105Ttq7VidB41Qdu/y4Ze2v2YjXqx4HstD1+l5J3KypLYyi0WU7t/Z197A2/AGLJ75+lB/8/hv8+b98jYlbs/z5//kals/k4GM9PPzs/rr5aTxITjVNS1uMX/3tzzNwpIO//KOznHvzOnMz6RXVXDcC0zKINYU5cbqfX/zO45x59jDxRPi+knTzt6a59lcXGH57iPmhafKLObRdUc8Em8OkDnfQ/fR+Oh/rJd7TjBXyb6qil1IK02eRPNyBGfRRzBbIeRWBG4QtrzS01hRzJT740w/JzmU58sIh2o+0g1G/Y3PD87z3x++jHc2jv36S1P5kw8tYbQ0K5esAXztiNDZfnuxeoTqcSgXC1BrsSrzsbmz7gw4vt8z+k130Hm2/P0lkdyk0SBWPxTEp0byLkVnMc/bHn7A4l8E0DQZPdLL/4S6CYR8nnznAB69cI9oUork1SrwljGlJErye/SmCET+W36TnYOt92SX4LGHNXC172MMDDS2ljzNz97she9jDZxqe2gVm0HoGsFCqDagOFbfRjINeqD1YxVB0sDIxsUfSFNHMgc4AaWARsHH0MIpJamTQqhlFq1tTRZXPI3yJBrJoFt1zeVURLdlcJgZEJS3Dqsi7xy66x5qgwigSQMitWlWJma+QNJJTR7MAOu9e0w8q7l5zeSlijWYS9AJKtSK5eBbReh5REim3vQkggtZGzXX3sDY8gqXrQIpv/c6zXH73DmNDMxhK0XUgxeHH95Fo25jSu5znMhrgyS8e5eCJHi68M8TZFy9x6YPbTI8vsLQoYf7l8tvesXICLMsgEgvS3Brj8MM9PPH8UR55cj9tXYktlfluJLSjGX7rBhf+01sUMwU3JYSoZ2JdCToe66PnyUFSxzoJtUTWVM+sCwW+iL+cv6bR2NZKMz21xCc/uczYpTFMn0nrgVbMNZJrKuDuuWHGPxmnpa+Flr7mHevYZiAP5cFZDFQG0YPT5k8LJBmXiWnt3fsVsIswN7zrcyQlO+P8+j/4PMWCjTIUwbCfoBvX++XfPEU2XcAwpGqX4ziE3CRoWmv8AYvjj/cR20uMt4c97GEr0Fp+5kd3ddL1Pezh045ySBJTaH0bKKHoZvUqTkU0WYS8KAA2aNslder5g2m0vouQI7Z7rJbfU/3uKzeUqpq08EgaG80kWo8BmRXfkdVzAqUOAqskbNV5NDfRzFNRDDnuoVEM1QckvKK7VSRNHq1HhHihtOyaY0ASpXoQokeXNzKF2BkHbQAz7vF21XU1mgmU6nGJKWMvBd0GIZEpkM8UaG6P8fQvHy+HJVk+s6wE2XAifS98xzRo7Wziua8/zOPPHWZ6fIGbV8YZvjnF5Og8C7NpcpkCJdvBNBSBkI9YIkyyvYnuviT9hzpo604QiQbvO0FTDbtoYxdsDNMg0BQmdaSD7qcG6TrdT2xfM76wf9P3rB4c2wFHowwDXyTQ0P5vi6hZnFxiYWwBZRqkBpPrki6hRIjUQJK7HwpZUyrY+HcBUbOHPeyhAcgtuPlpdncFE8NQ5cpayxEI+SQZWxXsksPI9Skuv3eHYr7EQ08PYFrGrpiI9rCHPTxYkOIveamOt4uTru9hD59+VJM0tksedLByaWSi6HKTCNtoPYpmdAPnj2Gow8hbn8HRQ0ARpfpQNFGrJPFRHS4kbpSDZsJtXxGIIaXFg+6xBVHYqOgqbQZRuEy57W91lTAGmiW3fPcCWo+gVBgheSpKGq2H0YwBQZTqBLxCE2m0nkIzIVkXVD8rEypLu+W6CVAJFBaaHFpPVl03iqhu9lQ1G0UuXeBH/89ZwrEgh0/vo2OghUCkNlxns/DUNYZpEI2HiMZD9O5vw3E0xUKJQr6EXbJxXELONA38AQuf38IwjZqkxrvJL7YCFi0H2mg93kXP5/aTOtpJOBnFqBKUqM1U9KwHDbrkEOmI448HaTnQ1lARyraImtxCjtxCjkA0QEtfi8QqrvGQfEEf8Y44KJgfW8Ap2exYiTq9PL2Vu4vl/bZWw4UbSFf+tifteuCx/D5Ux5CuyNLu3YNl9wHu/b1YJrWrPD/v3167yn/UtP2+tXst1B2T3r+rPlLL/rHac9ktffPG1ANQwWSzk4jWmkKuyAevXGPizhzP/dojtPc++NUaPlNY8d6xNTu4W9639bBlO6Nq7Sn31/6v+cxglX6sbisrH++C5+c9h/yS2Ms6STj3sIuxwjdh9bH5abAnm/ajWemH7dp+VpM0jkvStOMtizxfoZKnxuf+aFD+dV5dCSXS2qRCcGhEeWO76pmV1T6rryvIovUoUEDRilK9VEga7wCb6pQNtdBu3/a5fTPd1iVA+dB6CM0iihzgr9pjm3eJFr9boaqp6vzNKBXG0dddEqgZRYpaaKCIos1V3fjknqDdY68AGTRLKMJu6FXdm7mHKhimwu+3ePevP+Htv7rEvsNtnPjCAP3HO2huj2H5TLZSFnpFslxToQyNafnXLa29m8gZD8pQdD+1n9YT3cT3NYvKZacIJQWJ/a187n/7GtrRRNpimP7GpcbY+pm0Kysq2vjDfnzBtQkXL3GwP+LHMAwKmULdsl7bQW2p7aJIi/NpSXCaW4RCRqosOK4Uz7DAF4JgDMItEGoCfxhtuAZ5W1BbmqhWJg7b/LlX3IdCRvqfnYXsApRy8nvtyD0wfeAPQzAuP4Eo+IJo0w/KKDsn96RcuwenJDuP+TRk5yA3L/8uFeQzkLZbAQhE5NmFEvL8rCAY5j1rd53OLHPmHLnnpbyMy9yCOybTUMxJn7Q76SpTnokv6I7PuIxRXxh8AbTpKw+Pe+YMrbZ48vpVysP8iPRj1e94fzhVSeW2i3uTjykYCfDl33wMrTWBkG9PTfOgoHq8emO0mIXsvPzkF107WHLtoCnVpfxhCDZBOFGxg4bv/tqStbB84ej1tZQXQiC3IH9Xz32OJPVHmWD5xYb6Q+CPunYmBJYfbQbAMGqmoh2xN6stCO0S2Hko5uVZZRegsCTPsFSshFgqozIP+EPyzIJx8EekapjlR7tz2L20lW4vln8g/VqckDmt/gnKC+LG+EmNtZUb81G2gq35TPcEK+xJoTKPZ+dkjBar/CpvDvf8qnCza09CaNOqzN871NcN+5GrXb+6r07J7eei64ctiM9iFyt2xPOj/RGxm0HXj7YClHM+wu54rspASJoZl6TRLpHhhjCp8iisHFLV7o2/jxXyQY5Z2fe6xVdc0k/ClbKIqqULj/TxjpPzVpZxtcmPca8ZQZEEzKr2GChiaAJAHgnl8mCj9SxCtKSAGLUkkOH+LgzMgV4A1cLK8K+gm6fG77YNN3lyGFHRzIDOw16Omk0hEPLx5e+e4dEvHeLa+3e59NYtfviv3qApFeXAqW5OPn+QfYdbUeb27+mu83U2ifi+2k3VnexPIB6k9XjXjlxv60SNkrg2ZRrYRVvis9aA1hqNxi7aZYlVI1/OsnHStkwo88Mwc0cWj9nZyuLesWUSrd4KMEzX0fNDqBkSPTKhbucmh5qg9aA4j1uBXYDJa5BZpYJOIAodR9Gmf+Ud9CZY7YhjPncHZm7B7F33PhQrhEB5Z0S5zq5ZIW1CTRBtg3g7NHVBNCUOht6hwV5utxanYGkCZm7D3F1YmpTf2SW37VU7OtVtNy1xFKKt0LwPmnsh1gpWQNoN957QcGxZDKZnJNHuwrj0JzsnC6nqMenlLvB2p5RR+1wsvzh7sXZo6oZEFwSbXNJmBxYhqy2evEWeXZTFX3ZOftLTMHGVuvlptC3P03iLhlTvMX2Q2g+R5PbPtQa8uOtQ1L/sd3vYtSiPWy12Pz0Ns3fEliyOy7i1PTvo1LeDviBEUpDohpY+iHeIDcTYNYuOyrznyCIxPSVz3vyIhCHmFip9dRy8HAH17Yy7uAxEIZwUux9tFTsaiNeSHo3o//LFr10QEm1xQkKDlibl+dXYf2flHK68flT1IRiHWJvMX+4cpq2AbIhDw20lVS2S/3i2sgTFjEsQzsmcPnNrjfw0Wr5z+52t+w/VUEr639xLQxNzp6fFR/E2TbYLKwDtR9CB6O5atlWPUbsgSaBn74pNWRwXf9PegF9lBSDSInN3Sx80dYI/srP2pJSXeTk3v/KzYFzut+mrvMvVtrOYE39lZkj6uzQlvswKP9pV0BguYWpaQvjGO2TMtfRBuLnip9xvu6kVWnkkje2GIdUnae4LNIitziD5XSIsJ2mW/3t1KBQRKks97/ueusdw/13tt9l41ak0OWC06rjKd7wy45ocqlpNVr5OCC/XT3WyYTBQmO63d3c+w/WwHmnX6LHuEXGBsI/ugyk6B1o49eVDDF+d4twr1zj7w4uMDc3w3f/9q+uqYD7tqCYtd9rm7PT5t6XN8Uf8BCJ+8os5FsYWSA60APUbXcqXWBhbRNsO4UQIowGMX80CPzcPk1dh9KI4eYVM/YVj5QRgOxX1TXYeZm+zLRJJAS0DMiFv1dEq5uHOB9Kf5cYg3i6Lh0it3LBsNIpZmLoBIxekL/n0OvdBy6TrlBB2HXEoZ+/IpBuIQ+t+OPRFIUIaiWrHoJCV9o5+LH/nFsTJXW/XTtvgFCXfmScpn7giZFNyADqPQ6LHddJ3aFe12lH3drSXpqQf0zdlwZF3HTq9fFJbfi73D0954j26PEL4TA25i8ikkIEdRyDaijYslJcRbpt9ET/BFse0kJH7ml+U66enxVktpGWsFfOVBVTdczri1E9dpyEEbSAqP5GWxpxvDTTCCC+f0O+7s/ppRPWCylN4jV2C6Ruy8LULK21p7Qlq7WAh7b5v10VlkugRW9LSjw5EZMF/v55jNSGfmxcSdPyy9LlsZ9ZRrtWzMyD3a+6uLOx9QQjEZOGV7IeWfnnvNFu3NdV23y7JJsLcMEwPSZLd3IIsFGsImTU6or0OVOV8yc5JH0YuyFzQ0g8dx6C5B20FG2srtVMhZPJpVwHkEtjpaVnMF7O1iou1+rU0CVdfpiG2zTBh4EkZv40sQLA4DldfalyVv1CTEEqB1UNC7jmWEzQLYzD+ibuBNiMk8Jrv2Cr2JDMrY3z4Q+lr53FIDqIDUqml4b5JISOE38zNlcOtqVP8yHCL211d6evcMAyfk7Zm510Fer3x6h3nbuAUkfG+OC72N5qCjqPy7kWS953o1iyBnkGUKiEUISohQbtpXtZ4SXwVflYPbdoAVG3um2UfrvI7h0rS41m0rqf801SIntVgbfK6Dxa01jglh6lrk6Qnl6je1gxEAnSc6ML0mzvmIziOppArMTO2yPDVScaGZgBItEYxGnjNtcio3e7H7oTv3shzbxTbImpibTHiHXFGL45x/Y0huh/qIhALVGUAr97xg5nbs9w9NyzJh/enMH3bdBrKC8qiOKq33pZFbDHL+s7dWufdZmiGbsA5ypP8KhNkKS/OURVnor3Ff3oabr0LoxdkstxOOzx5rz0Nea90eQNRfn4l2bm58z5MXBYnfVv3T4uzsTQpDtXUDeg8AT2PiKOgjMb2pGbRtCgqpokrQnRl592EkY2SiGshpgpp+VkYhckr0HMKOo+h/ZHGLEDsAtw9J4vU6tCJmh3trbS9QfdBr+U47i5oLWRwVonlFAAAIABJREFUfnRawj87k9AIknoPFVS/g+lpWWSMfiwLo23t+Gs5PjMr7/LMLWg9APseg0QX2vDd80VH2dbn02Lbhs+JzSkTGw27EOiSS9IuycJr8qoQ9uHmLfe53P5iVuz+5FVZEC5NydzW0D64pPniBCxNiz3rOA77TqEjycY8O+24i+9zbmjIkoRo2UVRMW2IbKpz3kagIf7Iaud1FZaNqvK3CZuutUbblbAwZapyeH2jULYnmVkY/UgIv6WpBtgTW2xJbkFU36kB6D0Nzfsk1LzRqpOyH7kMBTekPNxS8dPzizLv3/1A1HmrHbeZ65ZyFVX09BD0Pwmp/aLiaYSfsvlGAQuI2iMCZHH0MIYKUFu9aLegET6OS5ZsuFveNQ0ghVLxdQ4Osjoh4yqtdtPtbDAKmQLv/cFZbrx2HccRG6uA1ME2fumf/SqRVGNJZ6012tHMjC1y86MxPnr9BncuT6A1HDjZxXPfPsnAQ534Altb2teQEhoc93qO41AqOjiOI8mELQPLMl0ha63d3V3vT2OgbYfF4TlKuSKhZJRQssGChXWwTaImSs8j3Yx8PMrFH10i2dfCkRcOEWwKYVS9t3bRZvbuHO/+l/eYuDJBJBmh55HuNUt5rwvPMS/lRUEz9HNxxnbCIdltsIuyc+fKTrV2SZ35Ebj+mkhd7cJ6Z9k4lCm7cY2QYbsoG4RSXnapbr4lO6mNklF7cGxxOIbeEFJj8HPQ0ivqE2ico6Ad2bkfOiuLpkLm3oxFuyiy5Myc7Er3P4kOxrfvBNlFIYDGP2kcufIZRmkhw/i//xHKZ9L9D7+FGQne7yZ9euDNBXZRFgNDbwhx30gbCC4RuyAL8vlR6H8COo+jfaF7tugQW28LwXHrbVHRFJbuzTuqHcnhE23dfvhiekae08RVuaeNtvurQdtC4t18S+aEA8+im7q2Pw9oLXPv8AXZNNrDjkJrTTFb5OKLV5i+NYt2NAc+N0Dvye7GhuM5JdlsGXpDCNFSfvvnXnYdCktCKC+MQ99p6H5EwqHuBWHgKci98KXMLNz4OYycF/+lkSjl5R5m52H/F6DrhITu33OyRgFRN0GuxtE3EdXIXZTqA/xo9C5R1ihkiabRFFA4bFlVsymYlBVGKoKik7XZlt1wr+4PtO2wNLlEZjpdQ3Lk5rNoZ2fm5FymyF/+6ze58t5dOgdaePqbJzh8ppdkV5xA2Lclu1EtqCgUSizNZxkfnuXu0CTjw7PMT6fJZgrYJRvDMPAHfcSaQiTb43T1JenuT9HUEiEUCZTX/p8mwiY3l+Xs7/2MmSvjnPitxzn2nTMNyQG0UWyLqPGFfBz9yhFuvn2LsU/Geflfvsrt9+7Qe6qHaGsU0zIpZAvM3Jrl+s9vcPfcMACHnj1A5/GOre+AlB3zguxyXHvVzeWyzovhxeLXOJmecmWLu16rX2hnbZeXHBjPcdciVb3yoixUGu30BiIiezfMhnSrbBQKGdm5ufmWEA07qZCwC7Jzm1+Cg89C26HGhQoBoGSHe/a27FTdU2jZCbv1jvx38HPbV9Zo7e4G75E0DYF2KC1mMHzW3j1tJGoI+49lobE0ubMkqWNLGMSVl4Rk6DuDDsR2dtFRTUZNXpV+zg3fG4LDg5frJNZW+f9W4dguwTzTmLZtBnZBFI/agSNfRsfa3HyW2yRr+AxsEu0SKKXwh/wUs0UuvXSVUFOIfQ93b38dW/2eTVyGa6/Ju94o1dCq13QkJ9+1VyVh9sCTEErsPFlTKrqKQ1t8l+uvS0hWowkpD9oRRdK1VySkvuNYZcPsHkKVk9maGGofjh5CMwn4UXSDtnY4wa2rKFwXBqgwaAPIIKFasRXjopogaMx4MVFE0CyCToMqAf6Vt6O6C6r8x2cK2tEUs4WasKedhmkqDpzq5vRXD9N9oJVocwjTNMq3fyuVTdGQzRS4eWWM91+/yvtvXOP2tXEW57JkM3lKbm7ZSlo4KdEdCPmIRIOkOuIcO9XPY184yPHT/bS0xqRNW2jPbkQpWyA9Os/SyBz5hdw99+G3TNR4N7/zWAdP/fYTvP5v3mDqxjTn/+ICF398Sao7mQZ2vkQ+LUycL+jj0HMHOP23HiOcCK9zhfooS1KnrovDuiZJoyTGPtwiCREjSYmBNnwVWXR2XiZKL/niRp1fj/BRRqVCjxWQv5t7JfnrTsAuSuiTlxBycRyuvSyKjjWlqmoVg+q9fGsMvHCL7KJCQ2L6AdnNuf0uDL0pJMO68BLzuQnrvHvv2BsPx/FUR1delPO1HUI3iHxCKUlgHO+QnaMNGW7lJsH0+lbVL69CVE2y03VQzEpeo3AL9JzcvhP04NvXXYbaZ7idai4brUKxsgrE9r63q1BN0myGsAdWJOoGyvkkNhSuoiU3zM235JiBp3aUrClvTIx+LKrJpcktOAur2X82bl+sALQdBF9o+6YhlIDUoMxdm5pvXXtpWqL0RFU9t+WFAtaAUxL/4VYTHPqiENvb6M5nEpZf8soYppvo2UYSoEL5GWx0bC3DerbIClocfvYAyd5mhj8aXXGd1XKCrZsnrJqkGb8EV16W92zD9kSJLTGWj8sNhr/ll8QncoqiOtlxssYRZVtuQfyGkfNrkzRlm+n1kWXv3kaetZZr3nhDCnc097CtXFdbgqr6aUapIlrfQutRUH4U7VIVyW3ShuZFTc1iffVnZiBKFQdNFoWD1iuZRW8DW9z7OJoQUqZ7DKUsIFhl+r17bgO+Bs3hJkq1oPU0mjlgSpIta3dcl6/rIAmJ/EImfQYNqFNyKOZKO7rH7EFrXc5L0zmYJLuY584nE5g+g0hTiJbOGJF4UPi9Db5PWmtKJZs71yf56Z+/z2s/usCdGxPks0WcNRVBGsd2KLrqm4mRWS6fv8tLP/iQh84M8NVvn+HU5w4QS4R3YTjh5lHKl6QQ0n26/rYUNUoprIDFkS8fIdwS5sJffMSdD+6SmctSWMrjOFLdKRgLEO+Ic+j5gzz0jeO09LW4/tbW1DSAK50+K1LmerfP8EmytO6HJQli0HUqlitqHC/564RIyccurq3wUKYk9I21VcpZ+yOiPPGH3RLKQZGJ7wS0I6FP2oFcWqS5k3VIGsOUEqVeichAVBxuw3QrEhVEfrs82aHXd8MsVyfY9qtWrYS6+6EsctYjaUw/hOJS6SjaJo6h134vEWUhLeNgflTGRXGtsCMti4Prr0op1+Y+10/YRu+k7qCMr/YjEpNdz+EpP4+QOCoRryR8RPrqOUBOSci4zGyl+kl+af2dvfyS5Ppp3if3bKsLR2XIeImk2NAspB3ZlVsr3MQXln43Av4ImAEeWO/ASz5dKFGcnhdbmmxC+UycTA57IYOZiILtUFpIo0s2RsCP1RRBBXzlyU+Xz1OkNJ/GyRdRhsKMhTEjITw/sDS3hC4U8bXEwTLRhSLFqXmUz8KXbEIb4OQKlOaWsJqiGA9AwYByeML4J0JerKfOUIbYwXCLEKqRpDuOfPKOOLbYv9y82IjFiUrVpHooZGRxZZgw8LSEQTWyk7gLBackiTmvvrL2nFcDVdlA8IclIXDAszMiqS+rM/NLbnLwvFvZZZV8IZFWSOzbdtiTArTlg/bD0qf0VJ0vGm659JBri5JC8ASiYkPNqgVxMSfPyqsWlZtf+7mBfD52SarSdJ7A9XC31iFfSNq30Zwexeza4SVe5a1GVMgzzMYXAQAplnD8GzJeSgWx/cWc/N8bR97/S3npb25+bYJRQ34pT24xTzAeJDufpVSwCUYDhJvD5QIUSimXYzXAqH1mXv6a+fFF/GEf4USonNthaSoNCmKpqIS4VBPeIPPr1HV5z9YjaZSS5162J6nK++XZk1LeHZeuPcnOrz1HlnKSI8YwYf8zMgZ2Sqmntfi8IxdE2bxaFTJliu2IpsSfiLTIWDKsKpuZFds7PwKLk2JH1kuyvDAqfkokifaH7+MsbkgJalVA67tuCJQfaHFvu9eyEkKGuASF9p6hjShdbMQQGIC17FgPfhRhNItoPQHKcNU93nkkb07twjaCUu1ofQfNBFrnUaoJhfg+miLoLKBQqpdtLunKriw0CWHFKFIdawlUDIWFxgEKSEUq7V536xvvDzJK+RJOcecrV2mtKeZtLr99i59//yOGr0yRXcpjlxxMyyAUC7DvcCtP/8pDHD69D2sDSYy11uSzRd597Qr/9d+8zIW3h8ik81sinbSGUtFmamyeV390nsvn7/DV3zjDL//dp2jvkRLZDzJZU8oVcUr3r0LZ9t5q5Ob7ghaDTw3QeayT2TuzTA1Nk5nJYBdtfCEf8Y44rftTNHXE8YV8Wydp8HYWizD2seQCqTchmH7oOgEDT4saxKjkw1mmJxGHz/S5IT5dQu54ktfVRq1hSAWJwafdSct0J9LaPjU0B0oNtCyKC2khPMYurYyNtwLS72S/ONexVnEqqlUbQDnRXCkn5NTCGCyMwLzr7BoWJHorE/P2Wi3Xm7wON8+KA1MPpk+cn45jsvMaSlQRNMsVQVULjrm7QrRNXa/vCGsNcyOyq3MsLo7WNp0hBWjDlLaOtElsuwfDkntfXSo21iolLE2fu0O1vFy92y+n5JbJHJPd9InL8uzrWlMt3524Ik7QVlU1viAceA4GntrY9wsZqVIyeX31thkW9DwsSVir3sUtQxmy8HxAoQGdLzL/8wvM/OgskYcGSX3z85jxMOnz15n6i5+TeP5R8rfGyXxyGzudw4yFiD95nOYvncaMh8skTXFqnvlXzrH0/mVK82mUZRLs6yDxxVOEj/ejlGLuxffJXLpFx3//dfztzWSv3GXk3/4Af3szXf/zr2LFI2Q+GmLqe6/R9re/TPhgx/29QevBC/mcvSPvcXotkkaJbU8NQvtRybflD7uqjGXvnffO2XlIz0qFl/FLssiqp/woZOD2e0ImdJ+sLXe77W5qyslqr7++MZJGmdLfRI8oO5s6hBT27Ke3++/tgDvurrhX5WppEhbHYMEjqgpyTLIPwgn3GtsltoFYhzyTzGyFgFaGtDPcAokumY/j7UJmm36XVDNXV4Z6C+PMrNjJ0Y9FJbvWojHv5ghJDm69LLQy3eo9fRv7vmPLYtxTY608ofggh78k43TbUEJ2Gdt296rPiPaHxb8AKgoap6Igqf5xHJi/C+e+7+bXWx1aa26+d4d3/uuH9J7sZvjjUdKzWWKtUc586yT9Z/ZhmOuTV9nFHH/zuy/Rd2ofp791EtNnUMgWef0/nMX0m3zxf/o8VnXCTe9dWBiDG6+vT9L43L53HJNNkYBH+K4yj3vjMjsn8+P4JblOPSLRI2sCcQmrtAI7F1a5MC4kS3H5xpISe9Z2UAjVeKf4MB6pXWMzXftRzEo45sgFsZt1y88j92TyqmxstR+6D6oagZhBC0UHUEQzhqPvYCgfEMcjZoSwmEEIlUppaljA0Z/g5XVRhFFqH0K6LL+O6ZIuWWAJrW+i8caLgVLdLnGjqo4xpG1KofUYMI/W8+gVlqoJteX9frXs3xqwUKoLMNB6UkLD9NQqV4jvknw+9wfFXBGntPMhr9rRXPvgLn/2e68RTYR4/OtHSXbG8QUsivkS0yPzXH73Dn/+L17lN/6X5zn0WM+aOVS01uQyBV7+y3P84e/9lJuXx7Dt1fuh3PV6OWmw9pIMO6ty7nbJYeTWNP/1377C9MQCf/cffonugVbgAVXWaLDzJZyis+aUsJNoyMytlAIDws0hwokQXSc6qyR4qpwZuub720F2VsiJeqoFZULbITjwjOxyeaZklevW/EaD9gVl8sWAT/5m9V1auygTUccxCDVVDNW9GoQaUaJMXIG779dOiIYpypPuh+UehJtlcl2FRKoZc4Go3KvUgEza2VlJyJmdE0e/USFPS5MS7pSZrv9dfwS6HoLex1ySrTJMy60o61JBKyXOvRVwy7D2SZWGm2fdBdwqb5e23Yop52HwaUlst53+eQufcIvc90XZMSGaElIvNSj/9kdlgVh1tRV9cvuFUlIFwvS75YFdEvHGG2sv2Lw8Fl0PCcG1pf4Yci83isLS2smmlZK+R9saQ9R4p23Yme4tdL7I/BsfMfW91wj2d9L8winMuCzKnFyB3I1RpuaWCPa20/TMI5J1/u1LTP35q1iJKInnToJhYC9mmP7+6yy8+TGRR/YT//zDOOksi+9eZuw//jUdv/2LhI/2YUZD5IcnseeXoDVB7tYYxck5sB2Kk/OY4RD5uxPYixmseITdfmc1uKFHZ+sT6iDjONYuiX/bD4ttcYnqlbZEu++cT2ymPypkcdsByf80dqn+4iO3KG2JJCE50JiFR4169E3ZlV/TU3AJqdaDsknR1CUL/RWLx1oBexnBuPTXcau1ZBdkl3xmSPrXdghMX0OmOQVoX0AWal7usFBCFr2p/aLiDMZddYKx4tgVjdCgDQv8ljzjWBs09wm5NTNUX+miHSH3F0blvm12QawUSmshLTZKqjg2BKNrX8cMuAqNXVKqejnU8uWZO/8pE0xz9VGaX6SmykQdFDIFbp8bJt4e48nfOo3jOLz3p+d44z+9Q3NPguae9ecl7WgWp9LkFnN4o1w7mvRsRgiaZQ3UIBsgN9+W3En1yD2l5Ln0nZHqYcHY2vYEtWxctgv5cfs9ITTq5bMrpKWsdjQJbYcbo6xaDdqG5YoAZUpIUv+T4rf4q8iD8neqbaZR8VPaY5U8VrfeFrtRD7lFKViQ7ENbwR2ecRRKRUC3gopW9USB0qD9KNWNSFDzaDIoolAmUkykRLY3cOop1JZvJFauL8fGMdQBNLOuIsWWY1QAxfLqSgqltEskdaJUE5oF9ziP4LVAhdxjq5dzBko1gbZYThpVt1WRcD+vFDeoKHUDKHpQqtm9bta9roHkrAmjiNUcK+2PoGgFFat/L5SECSu1+32NutBQyhZx6hAcjUSxYPP+T6+SaIvyG//4Odp6m8vqQgDHdjj1pUP8yT9/mQ9+dpXBhzvx1yG0tdYUCyXe/OlF/uB3f8LNK2M1YU6GofAHfTQno6Q6mmhKRojGQ4QiASzLwLE1uVyB9EKOhbkM0+MLTI8vkM2IwsfD0nyWn/zZe5iWyW//46/Q2tnUsDCospLc3nnyRGtNMVO4J8qpemjYFkv55qsyLdJ4eLuLM7fry6UBIs3Q/zhEktKWjQ4M1/nQhiWT6cKohBWttvORmRYyoKlDJpl7yhRq2blIT9cSSaZfnOmBJ0WWbPqA+sqemn0f16koS139YXHa7VL5PNtssTj/XinZevLnQFQchN7TZSd1TWXSModR44bs9J6WHaCrL7ukxioo5cRZSg3KAmGbiyvlLfLaj4rTF++All7Zza4iZzaktFLLHCMN2h+FnpNCdFx50a3YsBq07CQvTblkyyb7tMIJXwdauzs8GzvqgWTVGwIFpoFTKJJ+9zLT33uN0EAXrd9+Hn9XskL2Adq2MWNh2n7rS/i7UqA1wf4Ohv/Fn5D+aIimp0+gAj6yV+4w//MLxB8/Sut3XsCKh9GOQ+jQPkb+1feZ/el7BPs6CHSn0LZDcWqBwL4i+ZFpgr3tOIUSxbEZAl1J8iPTWMkmzFh4V/tO2lPQjbrKuXrhgMoQVcmh54U8cQnfuuNvxTun5X1O9MjudiAKt96towjQIvu//a4o2YJN276FYjPzkuBz+ubaypAaQuqIEDYbsDcrfqsBw0T7I7KwjLdD5zFZOAa9hUQjmBpXVZPogZ5HxaYlB4SYtwK1i9+N2Itqm6W1LBxTg5JH5dKPxWeo59Hl0zKfJge2pkDcpL3UmzbHu/hlrEZVO5e3eLO5M4LRAEeeP0j/aZmX7YLNj/7Zi0zdnCbR3dTQPTEJLbRl42vi8ho5k5SowA4+VyYtYZP2xLBEnXLwOSF5htYI/87Mir2JtlVKye80lAmt+6V9iW5Q5rr+F1QTv4YQrn1PyFw29IYogleDtmHmlvgxsZ2ugqiANpRqZbkNUyg3v0wQqfzEsu8oFJ2gNqoyXX2B7OWdESIjLARRTftU+XvVvxeyxgCiKCLLjlt5rLxrJooeKkmRV3t+fjdsiRWfK+XeE20iqpnYutctt5c2WOU+V2BW3c8GzSf3CcV7FBLj2A4zo/P0HGqldV8C02fUjBNlKFr3Jeg+kGL85iyOvbq91Vqjteb6xRH+6PdfqiFplKFItEQ4+mgvjz93hIMnumntTNDUEiEQdFXCqnKeUsFmcT7L9MQCt69N8P7Pr/Lhm9cZuzNDySU1Mkt5fva999k3mOJXf/vzBEONi6nPTqe5++Z17PzOFlTQWjNzdYJCeoeSrG8ADSNqtprEajNOiIQ9FaSyTqlOnK8yIXVAWP3NkDTVpwC0FRDFzNglieNdDscW5zk9I9e612UG84u1E7wX6rX/GdmFYeMVtbQn+9UluX94RsAEqwHqB+/8c8MiM68n+bUC4rT3nSnH1G/WSVXuYlebfnl++SWpMlDPWUhPS5ti7SIx3tTV6iDWBke+XCWF3sSCox68nVuvX4sTsoNfz6ks5oRoTA0C93hs7mFVKKVQpsHSe1eY+v7rBAc6af3O8/g7haSpzjmjLIvIQ4P4O1pQ7jvob2/Gao5iL2ZwiiUMyyR79S46XyR68iBWIiLnMQ2CA12EBrvIXrtLcWoeqyWOGQlRGJ2mNNhJcWKW8PF+slfukh+dJpzppTA2Q7CvHeVvXIhEw1FW5k1J8su15PXRFBx4Vt6B9RYcq8Ej7jVCePY/Kbbr9nur55nQtigtk4Ow71E068eJ14VnM+dHZENgrbwWqxBSW7Y3yxeXGGhfSEjvBkOBKFH2f55yklIaZCtxF41N3dD3uGxo1Nvdd2y5z6WCKB/2cJ8h4fSx1khZiZ3oEhXN0kxGyt4aW32vWJ2vy85KGHl+jYqN4WY48AVR5m3lHSvbEy2kb+9psSdDb8mm0Yq2OkJkjF2EgaeERNzReVwJOXPgWbEnyti6/+UPiy+3MCp5H+uRzLkFUUTG2nYs/KmaRFj/Oyv9XfmoMe3aSFtWOarqtqx/3HrXqF2r1a/MI5vcG79u5Twbuc+fDn+0lCvWqEh2CoahiDWHGRuaYW5iiZbOeI040XE0cxNLjN+cJdYSrolgWY7FuSx/9cdvc/ncnTJJY1kmhx7u4Zv/zdM8+cWjtLTFsHxWzeu4ooBFCKJNITp7Wzj6aC+f/8oJPjl3mx/8p7d44ycfk14Um7Ywm+ZH/+87PPzEIMdO9dOoEKjF4Tne+79fJjeXZadlNY7tYOdLqA0oQncC2/ZKyhIkDU7JRtsbK1RmGArTb25eCpVfWjvu3B+S2OHtLLq9ne1Ii0xc6TrXy7qJXuMdaGXcP9OjTGg9IJUCNknSlFFaQmeGUOF+sOLueRvTIw1CHIx+LKFUq0EpCVnqPb1lkqb6XEprIds6T4izM3F5dRWPU5LFVfcjLrm3PShAe3kWaMCio+bkbr98IenXxBU3ln4VOEUhoZzSziW13sMmockPTzL5p69QnF4g+Y2n8LUmyiRNNZSp8CWbUGaV42gYKMuShYrW6JJNaW4JFfBL2FQV2WMEfVgtMezzN7DTWXzJOP72ZvKj05RmFilOz5N47lGcdI7C8CSFyTnshTSB7pSUEGdndym2CiHrizDxiZCV9eALwb7TWydpqlBefAQlZwSLE/UruxWyMPKRkDWRree+EpuZl3NlZtdqnShpDj1f6WsjFzubVddt8txoXbZPDbWVuLvCXt6w5l5Z8K66oaTlHpdyDcoJs4ftQePYulJNRUEhWwQNvoC1sSHirjEdu5JHoVQoUcgUa3LTlNU0k9eErKvnvVoBUbO2bZGkqW5amcyISM62xQlJiL6aj1nKiXKw7dD2igNsBMGYKPK2SNKU4fkpoSboeljUbPVCvEp5t/Kb3dAcSntYB04aXZpFWc1g7ECi8c8ANGKj7kWOGstvceKZQf7sd1/hT/75y5z43AAtnTEsv+SomRlb4KPXhhi+NsW3fudZLN9KwtFLqH71o2He+MnH5HOyYW6YBifO9PP3/snXeejxAfxV9rGeDVhO2pimQbw5zOlnDtPd30oiFeUv/8tbZJbyaA23ro3z+o8/ZvBoF6FwY9Yj2nEoZgoU76PS5V5hW5bRq6uemc0wdmmciWuTZGYzGxq4iZ4Ej/zKQ/iCGwyr8Wbb/NIaIR9U4oC3qKbxIKoav8TKj1xYfRK1S7Jj4DwEG0hwt2OIpmDgKbdCzxZIGgAnB4VJCPc3tm3ec1scl8VNvVwB/qjswIQblCHcWwSEmkSBMnO7fhLDzKyoo2LtVYmht37dHSXsvH5FUxKulZ5affGhtbwrpcIeUbNLoB1NaT5N7LHDGH6LuRffJ9jXQejQPqluuVzybK5d8lIpJXZHa1heSlEDjpYEcIbCCPrxd7SQvT5C/s44yjTxdyUpLaT/f/beO0iy7Drz+91n8r20leV9l287baZnenp6ZjAG3pJc0IECFqBEbmBJLRWUNmIViv1DsSGFFAqJig2tgsulSC21ZCwJEIQjCIAYDMb7HtPT095WV1dVlzfpM997V3/cl1lV3ZVZLqu6erq+iJ6atM/ke+fe+53vfIe5F98nd2MMALOpVn3n3SvHLY/idZ6ZVSRlOZVJkfRt3a88VYrPbQQl8r4eOo+qeJZLLreTMDeszH9D8fUR+CXV0BhMVYiZ4JeKHlfJiWqTNFuAzd5fpdoJq0TGxOXyvnaFrFJThOo2dX92sDqk5zLceH+Yxp56AK6fvEEgaFLbHkdoAs+TSNfDczykp1rFugUPEGi6QDd0rKjF1I0ZUlMpgjVBxi5OMHFtiq54+9KN5RKKKCnbmlqoJE7bwYUEYDXnJ51HFUlULomVGFM+ThtpDrDi/vjJvsZ+0PSNb0MIQFOJzmiTiofLwfN8kjSPDGzSse3gTrizyOwFCO5D7BA164PcOjNhTRcceKyH1GyW175/mh/9h9eWTPvBgeLcAAAgAElEQVSFgHhTlM/9znH2P9a9xL9mMfJ5h7dePM/E6MIauqWjlt/6/Y9z+NFeDHPtc4jF79c0aOuq59f/2ZPcGprmtZ+dwXU98tkC77x8kS985RE6ehvXdvCrQCBqYcWCmybUcjIFsjMVujRuMtZN1BSVNLMjc7z+H9/k/M/Pk57JLGR7WciQLZbaCSHQDI2e41088Pn9qydq1FZVh41KA6oVqV4LYKH73SbM5UtMpKdKn7zq+LisC3pATSDi7ctm5lcNoYO4LdN0+1vWmxn2HEWElJuIIFQWp65bZXLWvJUy3yqEkr/Xdans9myZG80twPR16DiMrEYb8k2GIhEt5YGjmeUXrIUsuPmFe3EHdxcC7F3NNH/9M+QGb3Hr//tHJr77Ei2//VkCrQ2sTou46OsMnUBjXLXanpoHT5bacbvpLPnxWYyaCHo0jDANAq31pE5fJX1+CLMxjhGPYLXV42VyZK6MoFkmZv0aDKS3GBJUzJ0ZUqrKcjCDqguPXV1loIonvpdKbaefBV/mN3OyyiSzZe+62iKvLmaiYnbTgPKk0arXaeojheKCMdqs1DLl5g7Frlc70XJbQAA33r3J9I0Z3ILLxNVJ9j4zQEN3LUiYvDrFtZM3mBqcZnZ4jitvDiI9SW1HnD1P9WHaBgOP9/L2t9/jp3/0PKF4kHw6TyBoqpbepZ9Ywtyo6n5UVk3jlxsXSbyqxhNNqb3qe5R/37IJwQKMX4LWg2sz+F8L7IgyRy4qyqoVS6yo8uSZHiyjgpeKKHNyO2q2rYTE/z022Yn1I46tbNscjAR4/FceYP+JLm5dnyYxlcYpuBgBnVhdiOaeemqbI8uqaYqYm05x/r0b5HNKTWOYOsef2cuDj/Wvi6S5HerzkvauBj79qw/x4cnrzEwkkBJuXptg6Nok7d0NFTtSrRWaqbPrqd0MfOEQeoVjXy+khPHTNzn9l2+Qmy9jobHJ2JCixsk6nP77Dzn1/Q8oZAqEakOE60OkZzIkJhLUtNZghQPkUnkycxny6Ty1HXEGnuyn+5GuNZI0qDOWT5cvexIoE0VRjfa/fsbDsNVAvawXglTPu4VNqeFfFSINaqK+0a5FehjMOOTGQQssIW0AELqvul3HVnKpymoaw1SZHCtUdfk7oMi7mjaVtSo3WUhNqvbk61hYbTmKdcChOiXJLkfUuAWl+trBtoEWMDGiIcwjAzTMJJj4zotM/fBVZQRcu8YOL5pGaF83RjzC/BtnsPvaMBtqwPVIfXiV7NURosf2queEINBci5SSzOWbRI/tRQ/bGHUxtLBN+sINzPoajNpt3vLcySlStSxZj+osVrurqqTvElgRVYowea2Mt4S/+EuMqRKo9ZQr5NMqZla6f4MxRdJb259cvusIhBVxV66MTLqVfYB2sIUQhOtCHP7SAVLTaTJzGXZ/rJeeY11YEQskOAWHQqaAHbE49IX9aJrAdVzymQLSA93WOfS5fUQbI4xdnsAMGLQfaCGXzoNkocV3MUmTr5AtLXZyq4bS5I4jRXUabd6jVILLlghJVR41P6Lu+ap7uQhFpsSVr2O1CF8BqvQw0qASmeVidj7zkb/3VuPhKW5LaoN/Dlf4zFq3UWYPl805VNOf56MIJ7NGRc3tJ3mV91rxdzMCOo2dcRo74kuui8U/U6X7d2J0jrGR2dJuhKM2R58YIFJT3fWrbmgcONpNR3cDs5OKqMmm8gxevMWxJ3cvxN8qQNM1avuaaH24C30TPOakp1qRG8HAvUnUJMYTXHnlKoVsgb4nejn21YeJt8Z4//sf8M633uXRbzxC3+O9FLIFRk6PcuoHH5Cdy9J5tIOBp/rRA2tl8KQf0MsFJLFsO88NQTMq1856boUuAZsMTVcqlHA1Mj2ecr9PXVVkjR5c9H0aItgB5npk4UUSpEI7actvPS02WHZUDrq5UNZUrpVeNqEMJ+Ntm2ZqV10IlYGqpOSSbnlScwd3AQvXlLBMYk8cojA9z8xz72I01FD/+RNodvkyNXHbXwTY3S3Ufe44Uz96ndE//SF2dwteOkf6/A0CbfXUfvJhtKAFwi9r8jwKU3ME2hoQhoFRE8GIhclcGCK8vxttreT5ViOXrEC4omJ1bWfV1TRFlDyoajogFPdbgy+3nwm1n7VdyLUs8EotuSeVWrNS2/HaTmWWu8Ey3/sChlU5mVL0KtnBtoDQBA1ddez7+IB6LMSCQaaAlj3NNA803nl7CFGS/dsxm71P97PnqT5AoGmLzNqL35XPqPbslTrH1bSXSrKrfp8VFV+xFkVoTJfxcimkVdvwxoHqlz/phiK2zVB1v7eYULJjlYkaN/8Rv/f8i1RmwE2AXgPCAjxwZkA6YNQhMQEXnGnQbNCi/iddcJPgZZBIhGaDFgFhljw+1XXtgTMFWlB93k2B5xutakHQY373qGX2UPr76SbAS4MeUdvYwbIodk8qZJ01teeWoOYwuuFbEqyt2cjS7spr3Wll7Ds/sxBjahuitHU1oGlVJGj96zESD7Krv4kz7w6qjqMFh/GR2SWtwKuyPU1gRW2EtgFfrYobAMM20c27Z2+yIaJmfizB7Mgc4fowj3ztYXof60EgiDZG0HSdUG2Iht56hCZo3t1EXVctP/8/fsHJv3mXhr4GWvY0q8Cz2pMrKWMGuBh3YcK6zo5XG4ZuQX3Xgg/DRuAVkF4OjDAqYC9SEAlNDSZrhZQL2eV8he4s4XqwN0fSW1pYBWNKHVWu45RbUETNvWRqtxIpWewcs4O7DmEY2N0tqoOTrpQeeiRI3WeO46VzZK+Nkr81hd3dgl4TIbi701e3LCJ3AgZ2Tyt6OFgyGRaWSfzjRzHqa0i8dY7MZVXCFDtxgNjjB7F3NZW+wqgJKwVOXQy7pxU0gRayCO3rwplPEdrXtdS8eNtBKvPsct17QKkfaztB36QOKUWlZSiuWkknxsqblM+OrE/SLz1VilHOgBPUvd/QB6a9k+9cAaXMvm4WHy3/RuntVD5tByxipDV9+cm34jdWjlW3S+wXO8hJ6SeRKnke6qYfT6owx6oEO6aSSTNDy5PQnqf8EPPpBRK6WjBsVTq/UX++ZSHAtCur3F3n/kgouUm8zEU0ux/MFvAyeNkL4GXQQg+CUVd6TgS6EIEIyDwyP4QsjJXIRIlAGHUIqxu08IKSRhbwspeUQbCwkIVxkHmQLkKPIUL7QZQjqyW4M3jZS4BAs3dXPJSFbVblzNyT8ByPQrawtnPgucrUPj0N8U5F0NoxpG6UvmezVEwSyGbyJRNhgFDEIlplNU0RZsAgXh8phRTX9UjOZ9fdIbochCYIRO2Kna42tgFF1GiGftfmBhtakeaSOfKpHPXd9TT01KPpGtKT6AEDoQkKmTzSN7TUAzqdD3bQ/7E+Tn7rXa6+eo3G3gb0wBoWBkKs7AXjFapLnHhOZcWMpt29hX2wBkKqy9OGB1gjiqg5Uv71dZSTSVBmtsnx8gSJ0FQJz2aVjhUXVoGwWsSVq5iQnip98tzNM+yrNoS2k0m/R6BHg7R847Nq8WEHStelUR+j6aufRjqOUr5oGuEHegj2t6v3LRp8jNooLb/9OZU1Dlql57WQTez4PiKH+5GOq163DIRpLLk+tJBN89c+jXQ99JDflczQqfvsceLPHFXbu5um6JUgpbpHE+OVZfKBiK8w3Lz7QgBSD6hJ1tj55WOblCruFTJrImpKXa2Sk5XHnWBMbb+a6tGPNMQK5+o+XnFsMwRCJjUtsU3xGyihmERKTZYpa/dhhlQnzU28zxSRaECsuYLyRKqYkE9Vn6gJxqr/nYuhmZXnKdK7e8nOLYFPDgulbJVeBoFUahcvp2wFvCSCuFKzSBehBQEPmR9B5m4gzGaE2aze60wj8zcBibD3gFi0JpIOsjCG0KOIQLv6HumofRDLrZ38fXNnFUkjpSKS9JUTp27eYerKJE7u/iyvd3IOczdn1kY8aJrqQjilw+QVNX8oNgaJNEEgiERX18cmzO2LYa+0O7qoahnSYghA17USOa5Eq9UjZDVDx64NIz2PYF1oUz36dMtA28zxaAWsn2HwT7rnSgzbUAZtPsygiaYLMrNZPE9SfMWwDJr3NKEbGqNnRnHyztqImhI7X+bCklL5oZSTsa4Fxau5kFVkQzno1t0zEg7WKE+eDUJJ1VgUyFX3hNsXO+u6DZys7wtQJphpBgTjm1L/vQR6QE0YyqHYJaka184OdrAIyjQStLB95/NSogUDwELJkzANdPPOFom3f0fpeSlB09BCC+QNnoecHEeEIhAOL2xr0XtKA5tlolvbvOQJVOY1M1PZtyUUV4urzYQQasIVaVDxqxwJnU+rbP1aiSMnpzJulSaAoboFFeIOWbsydk7RPQEhBD0P76JloIlIwyb7xUlHJWfK3b+gSIxApLhzm7MfxRKhcIOap1TqTJaeVQRtNS9ou2ZzPRbFnXPJpbhPlL+aDSLgkzEO0kuDZiOEqUqO8JBuGoQBmgVeFlkYAT2CsHpV+RIgtCh4OUXImK1g1C/djnQRgV1gqC6wZVGSOvgkDSgljVELiBWVHamJFM/9r//I3M057ovf7zZICblEVjXQWTX8+zxUqxoBzA6rrsKjZ1V3tIZeaOhD2jHEerztKm8Z09QxFxEO+ZxDLrM5/lCu65FKZktNMjRNYAWrp0yM7arjxL/6NEio392yqWO8YZuKrNG1zVPuVNr+uj8pVG93PaCTS+Rw827p+WDMRjN0Zm7O4OYdDN+LRgpJIBRAaBqp6TSeu8abWwjlZ2JY5bMO2XlVZrNBU1jVecNVJEMlNUgwtioJbvUhlKmlUQ3pe1HG6EBhBgpzaqCw2wBPsf56CMk6zDkLWfWblIOmqy5dnoPcrIlQsf624vf7RtXeFkhw/QXY8le/XNjfO55b/LxUGfePdCbqo4PbCy7WkoWRUira9DazwUrfIVMpCq+8hHHoCFpv/1Ljudvug9sfV1uaWg0odV7WL3uq4FFmx9T4sOkQaoGjlzOaRyl/0jMge9Y2iXByfrencv40uq9CvE/KnsrGS7nk9aXP3fbYLdwf5RX3OgQEQgECofJeXdVASe2bma08hlqRLWoUsSh25cqUdnqO8vqTXhUVPsV5pHV/xJK7CaEjtBDSyyJkAdwEQo+CMJBuCuHlwUsjhKWSpr7HjAjUq/k4vhAXA2HUIQvDSHceYdyWCNDCviLGJ1uWDv6LxncN3BRe/ibIAlpwH+irI2lAJeqT40nmRyuUDu7gTniuWhPNjcDMDTAt6Dis4szssCJjex5FmsEqe0Yp8+BwxGbO98Kan0kzNZ6gdx+wFhuSVSCbzjN6Y6rkSWMYOrUNEYRWndhlxWw6Hu1VDzY5WRWI2Ox6YoDangbq+pu2PDm2oZqdYDxIqCZIaipFYjxJbWctQghizVECIZNb58aYG52nqb8RiUS6kuRUCifnIDSxtouwWMJiRZUCo9ziP5+CxC0lV92oKayTg7nh8ioLTVcs6N0ofdI0JamvwoCt4rYLmRvKTNjLgRFDWE3gppGpq4hIPxjr8JEppBVZUw5uAW6+pzqobOa1X8hVbnUL1S+bK0Le3njZL+NwHTVZdPNq24WcWoy6hYV/RbPq0t9F/59LlZ/U3cdYqbX8HZ0V1khUrLtNvZTIVAqZTIDrIgwDIhFEKKziVCaNTKUQ4QgymUAWCohQCBGrQWqayrAAFArI+TlkLoswDES0BoL+YsJzkfPzeEM3cC6eR9Q3QCAAuoEWj0PoHuhqVg5OvnJ3FqEpgl7fotJFI6BicLbMRNV1/PvT1xuv9rpxspW7Wmm6ysh9FEsf7yBl/HPnOSpOOsXYmPc7LuaXj5Wuc9vjnDKNvQ8zv/citqTVvOv48aQcISr8kulN9qcpQjeVQjo1ufzrnquIarnGeFIJxXlklRZPO1geavmiKZNedw5kDumlEEaj6rLqzIKXAplRyhlhInFQCUblrbVwT8gFdbi8Uw0hhAmlOgZRfl4tXWR+WH2HHgZ0Ft78ERtXtgukB2PnYOKKut/rdimzcjtKybh88C21ZtoEgriuMUptY4SRG1MAzE4luXT6JkdO9BGwqrOOLRot37w+yeDl8ZLiKGCbdPQ2lszeN4IFU+WtuU4DUYtD3ziB9CSaqW+5qmZDv0ysOUq8o4Yb79xk+INh2g+3oZs6sdYYdbvqGHx7kHe+9R4P/eaDhGpDzA3Pcf7nF8hn8tS0xpaUS60adlRJP2dvLp8hy6dV7V9D3/oZyaIJa2LM7zBSZiA3Q6qt4WaX7SwHoansi6iCPw2Ak0JmhiHYrro/5fzJghYANw1OYu1EzUrt1EFNpKeur3u3qwrpVbf0aTFB47lq8ZWd9zu6TCniKDOvSq4K6YWsb6mQdHFB6TLP7ZgF34EiyTI/lySTyRKLRQiG7CWve57H3FyCQt6hJh7FsgJLyoiklGSzOdKpDAVH1Xebho4dtAgGbbQ1ussX98kbGabw8vN442PgumAY6H0DBJ75JNhB3EsXKbz8AlpvH97QDWQqiYjGMB9/En3PXmWImk5ReOsN3PNnkNks6AZ6VzfmiScQDY1KSfPma7gXzuGNDuO8/grO6VMI28Z84in03Xvv3cW9W6hM+mqaUudtVTTWTFWKWw7SW4h/qybUi8q+CnFI09U4+FGaTC+OldJTBEw+reJkclIpk7JzaqGaTyvixSt6W3h3xsTSX5Y+3sEOivAKKxO/ZpCFRe8mQ9P97d0ug/AhPZWIrKYyTOjKTHinc9wmQ51boYWR0kW686pESQ+DsJC4SDeB9AoIsx7QEOhIhFK6I/0OT/7XFeepYiNLOE8peowaZH4YmbumPG+0YPWIwB3cCcOG9kMqyW8Gl84NgjXQtLvyvGIDqG+uoaOnkXPvD+G5HrlsgVefPcPjn3mAroFmNqqqKc51U/NZXv7xB0zeWkhi1TdF6dnTir5dfRDLoNQa/S52RN2woqbzwU6GT48ydX2afLpAsEbHjtkMPNXP0HtDvPd37zP49iDBeJDkRJKZoVmsiEXXsS6MNTJ4JRPH+h4YPbN8VwzpwcRlaNoDTbtVuc4qZHwLn/cnjPm0qh0sq8IQUNOqOn/AXQhqorpKHi8H0kHYHVCYBTHJEgOydbUgXwVRs51QNCytwveU8sKFnOpUMzsE0zeUwWgurbLm0l2mzGkHG0U+X+D//bNv8/NnX+P3/uuv8tnPP4lhLNwrs7MJ/s///c84f+4K/+p/+CaPHD8MqEHGcRzOnrnMT3/yEqfeO8vUlLr/a+tqGBjo5plPnOCxx48uIXdWBcfBPXsab3SEwGc+j6iJIxMJn7BR95jM53BvXEc0NRP41GfBdcm/+hKFF59Da2pGxGtxPngf5523MB85gdbTi5ydofDyixRefoHA576ECIXVa80tyKlJzCefQe/tB11HRKL39uTLcyorTYTulz1t0aJD0/0Wm2UgpbrP19JJTqJKdyvFoeIC8h7+KRejpGBzC2q8nR2G6UGYH1HETCG7qMxzJ1buoEooJk/KodrJsJVQil/lIJWq0HMqx501bVPcPY/F+xGarcgVZwbQfPVMwC91mgdZUOSN6joAwlIlUNIBEfD5aE8RPWgILcL6BwINzGaE2aLKr7LXID+IsHqRIqAMbT8qg8x2gdCgrkspbdOzwIx6XtOVd41hQWN/FUsblyIYDnDksX5effYMybkM0pOcf/8GP/yr1/jqv/gEdY0ximPsWgmb4jiezeR55Wcf8osfvk8uo2xDDEPj4LEeWjpqq3o89wvWvdIXQmAEDPZ+cjeGZbDr4U4CIRXwdVNn9zP9jJ4d5exPzzF+caL0OTtmceCz++h9rAfNWGPf8+J7aztVO8HxSyw7ccvMwbXXlKQz3oGyM16BKVyc0Stk4Ob7qo1aucxmIAjNe8EK371QVtXJgwaI2xQlUhE4eOskhaTKjG5Dz4vNgiwuJgoZmLkJt86pRUdmdvNKq3awBNKTjIyMc+7sZWZm5u445Y7jcGNwhPPnr5JIpErJIyklZz68xL/5H/8vrlwaZFdXG80tDeTzBaanZvnJpRfRdY1jxw5iWWucKAuBCIbAcfCmp9Hr6tG7eyFgqkHa30kRDGEcPIzW3QtIzFyO3Pe+jTc+hhYI4Fw4h9bcivHQIxAKQWs7cn6Owqsv401NoHXsQtTWoc3PKcl+vBbR1HxvEzRFeCso3oRPXm/FmgqQmga6UXy0/Bs9d43kr1w5ThQXkPf6JLo45roFRWCPnVdJluSkWkDfKwT/Du5NSK+ycm0LSQwBSOHHkwrhRJXzVfO+EDtlT1sJYSKEhXTnFMkibDU30MJIx0+O+qbBaDbCbELmRyA/gjB9bwxnHlm4BXoMjA126xIChIEw25R5cX4UNAsR2IWU+kdi2rCtICXMDMLwB34S27/R7SgMPAPBGkSRpKnyyRdCYJg6R0700bevlQ/evIaUknQyx4//+i0Egl/62gnaexowTH2JBcBya+fbLQI812N2KsXLPznN3/yH57k1NF16raGlho997uCmtQL/qGNjkgwBjf2N1HXXY5hLe4zHmmN87J8/QdNAEzfeHSKbyBKuDbProU52P9NPtDGy/u3aMWg7qMqScsk7X5eeWhyffxZ6TkBdN5jBlXNxnqsW1MOn4MY7y383+Kxot8983qWWXdUOoHoI9CAyfQ2hmb4seApyY36mZx3+NBJ/InQfkBPFRYfnwvwt5bszdt6vKd/pJHUvwHFcnn/udc6cvsiv/cbn+Wff/E1q62rwPMn09CxXr9ygpaWRUHgdXYV0Hf3gYWQ+j3v6FO7p99HaOzEefBitvWNhUA6YiGiMYqcMUVunKjeSCcjlIJlEdHVDkSjSdUS8Ful701AmC7Ylng+bDemuQGCILY7HYuXM15qJGlaOmULcJQP7KmGx4jAzB6MfqolrcqJyB54d7KCakN4K9+YWkxiCleOXXEc8WXGbO0TNlkGYyhjYmQC/3ba6ziLg3VQdl0rdVw1EoBNkDpkfVOSM0MDLgmahWb2K6Fm6AVa9OFjcjUsEEIEuRdbkhhAiCGazn8T6CMwdtgukq5T1sZaF+86OqTWDtjkEze1o76rnk//kIa5fGmNuSlWlzE4l+d5fvMKlD4d55kuHOXKin/rmGMFwAN3QEeL2eaUqK/Y8STaTZ246xcXTN3npxx/w5vPnmR5PlIgcK2jyxGcPcvjRPtU16S5dT3d4T/rVDMWnhRC+GHv7Xe8bImqEEKCB4bfYXmLYiSTeXsPDXznKwS8dwHM8dFMnEA6gm3e+f9XbxM88NA4oMubm+8uX5Xiuej0947c864VoszIj1vSFm0H6ctL0jDIOHr+o/G/KSmKFKnfqekTdYOpA1nwc2w66jQj3IJOXkdkR8ArI+VOghxDhfjDWaULqeZUXVx8FlDLDeRi7ANdeVyTiesrFhLbonz+QLjbOEppSDWi6mrBl5neIoCpBSsn8fBLP86hviFNXHycaVa2ta2tj9PZ2AipurSV2Fbs1iZo45seexjh0BPf6VZx3T5L/6Y+wvvwbiDq/xabrQX5R7MllAQmmMgQmYCrCxvOU95+UyLxvKBgIsDCYLopv/rGV9viejVeriCNbemirmRSvI/atGDPXMBnfbijGSump8fbq6zBxqXznrEooxkjhq0FLJSrFv5qKk8XxPpesXOqyg/sLq5qXbOV9topt7ZRK3+PQEWazr2Jppuh/JIxasLpBjy4iagAthLD3IJxppN/CG7MFYdSDFgLfZFhKCUJHBNr9UqoVyDc9ggjsQmiL5vVaEGH3Q34UKV0EHmqSsXYYloFubZGp/12CBJxsYaHj8Vo+GW5Y8JyqaVPlvvm0Wp9uMgK2ydNfPMyFU0M8+713SuVJ6WSOky9d4Nz7g7R21tN/oI1d/U00NNcQrQliBQNouob0PPJ5h9R8lumJBMPXJ7l8doSbVyaYm0nhFBbOh2HqPHiin1/++mPEateR4KwSiiSNdD3yyRypsXmSt+bJzWfw/P2t7Wuk8YF2xCKz43KNRbaazNmwyclKkig9oBMK3PkDrftAhUBIibTCiixJz8DUteWzDNJTCpmb7yt1QyCiyqECIbXoKZI0+bS6YXJJP6NXYSAMxaHnMVVnKFZmB5fIx5b55u3A3qlADwQaETVhcObBzSqzTKPGJ2nWyYSuVN8thPpd7nZWR7DgvL5GlEia4VNw5VVlgLmqRaW+0OkhEAEr5P8NKw8Kw1K16LqprlfdVJ/R/IVJYkypxiq1P9/BqqHrOoeP7OP7332Wv/3Wj/E8yTPPHKdvoItoNIyur2/SIqUEz0POzqiORLEYxv4HkOkUzpuvIefnlXIGkKkk7pVLaE0qm+VcOI+wg2gNDYhwGK2zC/fyRbzhm2it7er9F8+jxWvRGhoXNmrooAnkzLQie3QDqatr5+5HnHVCLO5KsQwkVS4LWAmr8LQqkghrwYqeGPeuV0uJpJkehIvPKxl4pfKTIoRPupgh1U7YCquOPJY/pi+JlX681IwF0ruQgUsvqLnCDnYASxN25bCl5XeriSc+AXkfQUrpV9GrxFex68rdnjtLKZGeLC309IBRMSNfIlSMRoTRwJJxQY8pY1/1zqXvFxaYrcpLZuHbSu9ZeK+BsHpKr1c8P3oNQo/duS0tosiaRdtYK4SusftTexn45F5086N5rUrAzbmc/dFprrxwqdTZaEUIAXaNWi8E46rUt5CDfHJL1MDF37mhOcZXfu9pEnMZ3njuLLmsIms8T5KYzZCYu8nlsyPousCyTSw7gOHfd1JKXMcjnyuQzeRxCx6e593BexumzsFjPfzTP/wUvXtb15zgrBak35wlM5Vi5O3rDL50kZlL42TnMrjZAp7rIXSNfb96lIZ9rXCb2XFmMsnM1Qm8goddG6JuoEnFoC08lqq40S4mI6Sn3Mmlq/4WpU5CEwsqu40eoBDqTom1wMDTanCbuW2oIwwAACAASURBVFF+wlfsvlFy+F/Yl1VnKISAUD30Pg5tD4C+hpaNficfqelqIZFNKwPRgOU7uW+XpZNQJVCapVQaQkO5yq+XVGNlbxszDHs+odrN3m0Ylpr4rwFqEe4qIvDKK5CapvL1JBQJE673vZba1LFbUfW8ZizNDJeu1WV+A69wb5dA3EUs9wvpusZTTx/nm7//X/Dtv/kH/vxPv8UPvvcsDx7dzyc+9TjHHz1MU1M92nrk8Pk8zrtv4w5eR9g2SIk3M43W2Y2or19YMGga7vWreGO3kIUCcmoS48hDaI1NEAhgPvgwcnKC/E9+hIjFVOenXBbzY8+okikfIlqD3tVD4Y1Xca9dRYRCGA8fR+vcde8qaoS2QimCpGTQvcmHWCIcVlKzafoK+7zcZ1aImcV21fcaiv5d87fg8ouKrFnp/OkBNaGNt0G8Q6lZ7ajfht1cqqaBRdf2bRdALrGCUesO7jsUyb9y2ML7TJa251aePqwnnnwEkBqf58x/fotcMsvBrz5KvLfhbu8SAFMXbnH+797FDFsc/u3HsFdQDYhy8anMc0vXBpUHNbG4lGkd+1B531YPTRM072+l/5nd6+vse4/AzTuMn7vF1RcvI1ebOBGaaoYDKsFQ06bU9/V9ENyg39AqUayE6d3byu/+958jGA7w6j9+SGI+sxB7pPKc8Vwo5F2S8xW6bS6DYNjioY8N8LU/+CQPPNyNfpeugyKZOnN5nDN//RaDL10iO5NGuksJcaFryyujJCRvzfHWv32OxOgs9bubeeJff4HYrrotOgKFDRM1RZKmkCkwOzzH2IUxZoZmySaySFdi2AaRxgiNfQ009jUQqguh+YzVRggKIYQyCa7rgr2fgquvweTlyu1bF/Z6bQlJ3VSTxJ4TypdGD/hr59XtvxwbhsQMomcfcugy3rl3EfEGtCOPQ2gDXj1VQolo83KQu4XMT4OXB81AmHGwWkEPrYNUEosm02Wg6Ypwi7ezXeT8qyfg/POWGINrb6xM0hgW1O5SRF9dt1pwaOaS62i115X6zbbH+brXIKXEc5dfIMZrY3z9G/+E448e5vlfvMHLL77N88+9wQvPv8njTzzEN3/vtzh0eO+aW3QTCKDvewARCiNTKdAE+oGD6D19SwmWSATz+GPIVAqZTqE99Ah63wBYqhZdNDUT+MIv4169rBQ6dhC9qxutpU351eDzFNEogc98AffyRdXmOxRGRCL3LkkDisCoZO7puUohuVVqE88FZwUFZlEFtxboRuWYKT2VhbvHunJIUMmSwbdg6nplkkbTIdIErQdUmXO4DozAknO56lI+uepp9A7uJwhtha5t3tbGk2Jb+krQjfsyOZNPZBl69TLpqST9nzu4PYgaCenxBIMvXMCOhzjwm8dgG+Qb7zY0Q8OKWqpZzDZQPq0Gt5e4rKZSQjN1zJC5tiFYeoqYyc6r+X8orsgaK6LWAlsEIQSartG3v41v/usv0r27hZ/93UmGr02SyxXWHfLMgEFLRy3P/NIRPv+V4+zqa6zKen89KCrxZq9O8M6/f5Gh1y7jZhXxLjSBZqomHgsEzTIHLSDcUkOoMcLkuVGmLowxcWaEaEctaFt3TBsiakps1dAsp3/0IReeu8jcyBy5VB7P8QDVTsW0DYI1QVoPtHL4Vw7Se6KHQDiwYTWJEtZoSpmw7zMw2q5aas/fqoJkVahBMVSnuju1H4JIg6oDLW58NZASeesGpJOIxja88+8hauqR0+PIsZuInr0b3M8qQRYgdQmZHQU9iGoXmEPmr0J+BhE7sOBGv2oIxRqvtOjwfQPuhYC+GBLUvg+fUsG3UnSzY9B5FDoeVAoa/5yIpf/ZQTWw6HyWunAtglNwSCbTyw7OUkqCIZvDR/axd18fX/61z/DOyQ/522/9mJ/99GWEEPyb/+kPaWxaPaMuhEBqGlp7B1pb+wLBt7jEZdFzoqER/cChJe8pxhwJiNo6jKPHKLWrKsqfi5/3j1g0NmE0NN7xvnsWuqlUZ8WWlrdDeqodNiwc82ZiNe19zeDaMuBCqPKeFYma9D3F06hJkweTV5SPVyWlgh6A5j0qMRJrLZFzqyZmdrCD1UA3/HhSBtJTiT9fOr8l8aRSorEUT6oihL/nUFx4bScU10Cq9GWb7dxdgh4wMEOBu1bqslYUf8Ps2Bxm1MaI3G7QvDyEEBi2iaZr/np3NR/SVGIalC3H7E3IZ9Q6qeeEUo9uEYQQaBq0dtbxm998iqNP9PPSj0/z3quXGLo6QSadxy24eBXKulQnKQ0rGKBtVz2HH+3jqS8cYu+RTsLRoD/tvHvXQHYuw9lvv8PN167gZh0M26Smu5763c1EWmuYvznD1Z+drVi6ZkVtGva1MvTaFfKJLFMXbtH1zB4Me+uItXVH/GLQnB6c4cU/fpkLz12kkClgWAah2hBm0ERoArfgkkvkSIwnmR+7yPilcR7/3RMc/OIDmMGNHqhQZI1EMZNth9RAl5pemLDf9v7lg+ki2bRmKFl1uE5J1Br7VGbPl02viaQBfA0ZGAZyYgQAbd9RvDNvQybJtpltO0lkbgIR7gO7TRE10oH8JDJ5EfIqe78mCKG8BCotOjxX+QNtk9OwapTUNOPKDLPSwiMQhu5HoethtQhjPddRhX3YwRIIIbDtAJKiObBcMBOTkvHxaUZHxpeWbC5D2ti2RVdXO+3tzbS3N/Ov/uX/xjsnTzM1NbMmoqb4ff7/3PHawrYXSY/LKHYqfc963ndPwQissLBylWLDc++oM94UuHlFmJSDpqt7n7WQZEJ5VVXKmnuu70vlcU/5VeTTMHpWxfty0Axo2Qe7n1HloYjqxEpgZyG1gyXQTLVAKjcvlFJdq567NeSIW/DL88tcp0JbRzzZwQ62FoalEwhVUKptQxTm0lz961dpeXIf9Q/3rvh+VdEhMW1TlXetxaNeaLd5qIkFy4MtRik5GbY4eKyHgQPtjH7lEa6dv8WFD4YYvDTG9ESCbDpPIe/geZJim287FCBeF6azr4k9hzro399OW1c9oYilrE64eyRNkXwbP32TGy9fxMkWsGqCDHzxEANfOEisqx49YHD9uXNc/8X5iobQuqlT01WPGQqQn88yNzhNIZm7N4gagHw6z6nvf8D5n19ACOh7opf+J/uo76rDjtkITeDkHJITSYZPj3Dx+UtM35jhzf/0Ng09Dex6qBPJBj1aihnz1JSSVI98eGeWUw+o2vZAGJyMGhA9b+EGMS31ml2jCJpwA0Tq1XP+AL3+yaJARGvxzryFHLmO6NkPwTCykEdoK5hjbiWko4KG1QyazygLHQINoA0qxQ0sJQdWcz7MEJh2+cm556jORWxR1qpKkKAmcDM3lKF1OQhdKbI6HwQzVMVFB6zYrvg+hMoSaHR0tqJpGu+cPM2XfukTtLc3I4GpyRl+/KPnGR+fIhRauugvFBxGR8axrAA18SimaSIEeL7flhACywqs2lR4Ocf4kmnfosel/w/aaA2NCOP+zJhWggCkYfldEcotrIBsAtw8ci0eYutFPl05A66bakxZ6/1uBMGwgTIm4Z6jYo7ngbh3YibJCZVBrKR2jbWozGKRpKnCsZX8hFZjWryD+wIqngQg6N+fy46jPlHjZJGGtfnxpJBdmfgNxu+d+32TIRclYIqtdUv/f/t7F/++cunj4qJyxc/K21r5Vtq3YmLIk77dYFE5y53j/zL7vbDN1b1/+eNcvL8suW6WzEP8bRTPwx377D8HS89VOShFTXUXsYv3dblSVgGw3L4VlRIVjl96ktSNSWbPDFF3pBvpesiiinkFwsEImmjGGkoRPVdVfUxfh2iL8l6LNivFvbk6JU+1sfjYgmGL3r2tdA+08MRnHlDdnRJZknMZ8tkCruuhaYKAZRKO2YRjNpZlYloG+qLk2HZQUrnZAqMnB0lPJNFMna6nd3PoGycIN8VKU0ixJKG3fGJUCgg1RghEbHJzGVLjCQqZAmutL9kINrQimB2e48orV5Gux8FfPshjv3OCeHtcGQcVj9kPAv1P9rHroU5+8W9fYPrGDFdevUrbA60Y9vp3oVTWMH8LLr2oWmvfXuNrRaH9MHQcUXWA0ls6URSCkqmctojlLL5cfM96IQSisw+RSYH00PofAMNANHcgGtvW/73Vhmarf25K/RUa4IGb9hngIOAhF2X9xWqIFTMIwVq/E9Iy8BxIT4PnIIveP/cK3DzMDFVW0wRj0HYQrEh1SRqkIiR3Fh93QNc1jj96mN7eTl55+R3+l//5jzn60AGklJz58BJnPrxES0sjieRS8nB+Pskf/99/yfDwOHv39dLc3IBpGkxNzfLaK+8wNjbBr//G52lqql9xH6SU4Hp4GdVKW1gmwgosdIDKFdTjYqgRAn1gL1rHLkRk81s03pPQA0o5qell7jkJmTm14AmEl3m9SiiW8aSmVy7hCdWyZjK+uIBMTrA8IeVBagYKma0hpDaK4vmaG1lk6L8M9AC07IdYM9UiaUpwHb+j4w524EMz1NxE08EtQx5mE+qatWs2L5FULK1KT/ueV2Wgm6oU/253yLyLEJpQC+vxBFPnb5EcmUUC0dYa6ve2EGqM3uEdUVyQe45HejzB9KUxkrfm8BwPOx6itr+Jml11GEHzDjuGYmOU9ESCyfOjJEfnEZog2h6nfk+L7+4glg3xydE5br52hXBzjLZj3XgFl+nL48xcmcDJ5DFCFrHOWhr2thCI2ku2iZTk5rPMXJ1gbnCKQjKPETSp6aqjtr8JOxZEljvOgkvy1jzTl8ZIjSeQniRUH6ZuoJloexzdMpa0Kx59Z5DUWIL24z2kp5JMnhnFDAdoObqLYH2ExM0Zxk4N4RU8Gva3lrrelINhGUpRU618pL+vTirH/MVRktcncNK5UlWH0ARWQ5SWJ/ehB5WSx8sVSF6fYP7yLQrJHIF4iJo9bYQ76hCG7s/DJIlr48xfvsXk21dID88w9vI50iPTCARG1KbpxAB2U83yOyZYUNSsFpqfuA3G1VxldkStX61oaZ1wt1C8llQTIIEVNLGCJtGaIHT45ksrVD5sB4KmiHwqx/SlMTzHI9QYoecT+1R8EHcmTBXKKRkhELEVVyGVX5ZX2Np114aImsR4grlb80Sboxz58mHqumpLP9SC9B6QYEUseh/rZfjUCG/8p7cYvzSBU3DXT9QUT3JqSnWQGDt/56Q5GFddmtoP+xLXlbEpdfB2CG3/Q5DPga6DYaLtPgzbKXOuGaCZyPmzCKtBdX7y8sj8pHo9PwOFeUCAboPdimQVrX5NW6mUprTlM6nSU79hPg3Be0suSSGrJldlVS0Cok1Q00pV5crFWu1camfxsQyEEOzd18cf/OE3+Mu/+B5vvv4+r758Ejto093dzn/5O7/GlSs3+Mk/vICu66WfJRAwaWlt4p2TZ/jw9AUKBUfJPA2DpqY6vvZPf4Wvfv2XidVUHkyLZEzmzBVSr58CBKGjewkd3Qe6hjM1R+q1U0Seegg9Hl0YNAIBRCBQOoaVUJzQ+R/YVoNk1VEk1CONakFfjiDJzqmyoPDKZNqG4Lmq7NGtQNTYsfVNvAxLxczJcpl+ID2latzt2L2hRPQcFee9CvHKiqhyY82s/rXs5CuTRDu4v6AkA0o5bQbLj6PZhFpQxVrYVPWz9BQxW8lM2IooA9L7GUIwfXGM8997l4nTw+STOaQnMYImTYc6OPjV4zQdbAe/22xx7eVkC9x89Qrnv/suM1cncDIFpCfRTZ1QU5TeT+1n4JcOE2qIlMgaRdJ4jL1/kw//85uMfziMkykoYiBq03ykk3hfI0Jf5rqQkLg5w+m/fIP6vS2Em6Jce+481587R3oyiee4CF2jZlc9j/7LT9F8uBPEAjE0fXmMc995l9G3r5Obz+A5qoWwFbVpfWgX+37tIer3tpSOs7jozCdzDD5/gYs/PMXcjSncbAEpQbcMom1x+j9/kN7P7MeOq/WQV/C48fIlhl65TD6R5cbLl5g8N4rQNXo+uY/eT+7j7LdPcuu9IdxcgbqBZh75w0+oc1wGhu9RU004qRw3fnCSW8+fwYwFEYZGanCSzPgcNQOtND2+p6T6cVI5Rp79gOGfvI/0JJpl4GYLmGGLri8/QuNje9BMHc/1mD1zk6l3r5G4NoaTySkSKJFVFcj1UWoP7sJuWn6fBGLtRA0owtUKL5ROZ+bV2OTu2eBZqg4qjr3bfJqxGG7OIT2RACmxa4LEexrWbW6tB4ySKbKbd+7oGrXZ2ICcBZy8g1twiTbVEWuOljWPKgYS0zao667DsAzy6fzqe88vv3mlKBh6Tylpbp+4GzbseliZt5p2ldUMa0Q+i3fhfeS184jGNrRDjyJv3UA0tUN0m9jEuzlwkiDzylC4VF6gKFSZGVp4rxlHWE0rZnYEIHVTSft0s7zxZnJSZae30EirKsinKpuJapp/7NUdtJSU34XMzA5RUwaWFeCzn3uKgwf3cP36MOlUhmDIZldXGx3tLQwNjfLY40fZf6C/9JlIJMx/9bu/zqc+/QQT41Ok0hmklIRCQVpbG+nc1UY4HKxoklfKaqWypN84jdFYS/DwHozaWMk3RY+EsB/oRwuWbxe8XNnUnW+C/NAYuC6BrraSOucjS9gIoe4nK1y+RKCQhflRqNsF6JsS8yWoez85RtnORUKDmpY1y5lLMTPSVDlmZhNKoVLTjtT07T9/cvOKWK50WYdqN2khKlV77kreODu4DyEW2r1ny5QZunl1nzX2IzVjU+4zCVDIqMx6WYWsH/s2Uyl4D6CQynH+u+9i1QTp+9xBwk1R0hMJhl69zNArqqvL8f/uk8R7GpYoaYZeucy7f/Ii+WSOtmPd1O9rRdM1Zq9PcvPVy5z+qzdw8w4PfO1RAhGr9NnZ61O892cvM/b+ELUDTXQ+3k+wNkRidI7Rt68z7pNFgWUMaKWUeAWXuRvTnPvOO4ydukltXyPdn9iL0DSSI7N4riyVYhQVInODU7z7Jy8yenKQeG8jvZ/eT6gxSnYmzcjb17n23HlS4wmO/TefoH53c6k1tJtzuPqzs7z/56/g5R3aHumhYX8rQteYuTLB8OtXef/PX8HJ5Nn36w9jhpWPn3QlyVvzXHvuHI0H2mg62M6lfzjNtZ+fY25wCisW5ODXjjP85jXGPrjJjZcuKTVRGehFRU0VUPwdEtfGGf7p+8T3d9D71ScwwxYTb1/h4p8+R+3hLrq+/AhG2EJ6kun3r3P9794kvreNji8+hFUbJjM2x+B33+LqX7+G1Rgjvq8DzdRp/fgBmh7bzfDPPuDaX79K15cfoenEbpX40jXMSPk5GqjSJ30tpU/SU3YJqSmlomnoVX+tyF1V03wUIT2Jm1O8gB4wMDZwTXrOgqmy0LUt5xLWT9QICIQCBEIBv1Z0FZ+RlNyxQ/Eg2nJM9GpQ3Nj8KNw647dQvA3xNiUlu9skDRJ58xryylkIRZAzE+A4yJtXARDbhagxY4j4MVZluCg0EKuoQRUC0FTrbStSftGRT6mazdpOJeW/VxaaK5UeCU1lvLVVKI/WikIG5scq+z1sJyxWf2wyitePaRp093TQ3dNxh+igf6CLvv6u0nPqM5JYLMKBBwaAAX93FVG5+LMr1qdnchTGpihMTGPt6UKPhdHCaiLnpbJ46QxGbbTkRSOlROYdZD6P0HW8dBY0DT0WAl1H5gt4yQzS8xCmgR5R2TB3LkH6zdMIw0CzLbSwjRYNqz2+V+6htcKOqux2anL568krqHLE9iPIQKj6912x3DY5Acky5ZygyNlYG6y1NKkYM2MtvqdamZjpFmDisioVsmPLv2ebQAK4rkoGlB1fhCLgjCqXv0qpYvT86PLzhG2LHe+xLUEgrNrjzo0uP5Z6roon+fTm3mfpaaXQK/e764bqgGZugVfONoabczCCJsf+4OM07G9FN3Rcx6X1WDdv/tGz3Hp3kKGXLxFtr0UPqAV0cnSOc98+SXYmzaHffoyBLx4iELFACJxMnoZ9rZz8d7/g8o9P03J0F23HekCobQ2+cIGxUzeJ9zZy/L/9JA372tAMDS/vcOtYN2/80c8opMsny6SUzF6dQAg49PUTdJzowwyrBaNbcHFzTkndAlDI5Ln849OMvHWdxoPtHPsXH6e2vxHd1PEcj+6P7+GdP3mJ4devcPH77/HQ7z9dKpuauTrB+e+8QyGV49DXT7D7l49gxWwQgkI6T/OhDt759y9w/nvvUb+nhbbjPaXteo5LsC7Mwa89im4Z5BNZzn3nXdLjCR76509Rv7eFSFucyfOjJUVSuWvVtM3qGq1K1ZGpkMxSe3AXofY6hCaoPbgLqyFKdmyu5DXiZfOMvXweJOz6lUeI72sHTRBqr8PLOZz7dz9l8q3LxPpa0CwDI2JjhCxFyGgCM2Jj1UdXrRwxbWNtihqhQ2O/ImfyaTUmOVMqkVDbtSU+NWttRb7Z29+sfRCaQLdU+3TPcUukzZohITuTxknn1TQlZpdiy1ZhQ8Wu8bYa6rpqSUwkmb81v8TcazFKsrxMnokrKmi1H27HCKyPJ1JGrg5MXYf03J1v0AyoaVd1/nB3ZeFSImcmEM0dqtxJ9929NR1yWbbPhMwvLRD68v90C/SQ+uebDa/65grVqklGufd7jlp0FE157xWDXOmtvK+aSVX1govNsxNjbKvrp2IbYrlQ9rCFhE3xn6aJJY9vf+729xdf1zTtjs9WhOeRuzJE8oWT5IfGSL3+AfP/+DqF4QlwXHJXhpj73vNM/cXf40wtxK7c1SFmvv0s88++wex3n2P+xy/jTM0jMzkSv3ibmb/9GbN/+yxzP3gBZ3IWN5km9cZpUm+fIXXyLHP/8DKpk2eRuY+4wsq0oa67vEpNSpUBT4wtPK4iFOlQgMmrlRUaobhaAIp1Zl/C9RBpoHzskDA7DNODIL3VKbDuKuTKpPJt/nBV2qqaEE8Pbi8/L1GpkYBU19i9QsLfoxCgVGt13RUWSFLFkrkRKDY8qCJUmaw/l80uM5ctwopCbYd/3dy/0EydjhN9NOxrxbBNhKFh2CZND7TT+bF+PMdj+K3rFJKK4JauZOzUEFMXx6gdaKLnE/uw4yE0U0czNAIRm45He4n3NZIaSzB26iau7z+RnU0z+s4g0vPoeno3jfvaMPyFuREK0Hy4g/bjvatKOHc81k/XM3uw60LolqFUJxGLYH0YoS/MK9LjSh0kDI3+zx2kfm+LOk5dQ7cM4r2NDHzxEGbY4ubrV5kfmvET4C6jJweZvT5F/e5m+j77AMH6cOk4rZjNricHaH24m9TYPEOvXMbJLswVNEOnrr8JqyZIIGJR29eEMDRinXXEOmoxbJNYRy26aVBI5Slk8sveCkITBCKBUplIdSDQLQMhBE4qi3RUEw03k8fLO2iWWRpjC6kcqaEp7KYYwdY4FOduukakpxEzajN/eQzXnyfdMZ8rMxcss1uYwTWWPklP3etD78LoaRj5QJkL3zpXueyxSpBSks3kSc5nSSWyFPLOlswdpJSlf0jwPInreqWqmiWvVwm6ZRJujIIQ5BJZEsMz3G7OvZr99hyXqUtjZGfSCCGItsUxw5WVVtXGikzJErft2xBtjnLgs/t49c9e59QPThOuDxNvq0EzFlrLFk9+PpXn8itXufrqNVoPtNL3eM/GWCm3oAZQuQxLJjS/LbTYBtkHAZaNnJ1EpJPgOsi5KWRiFtHRy7Yp+ivMIhNnbish80kBYSAie8BqXh/zaQahaQAmryglyHJIjMHYOQjV3hsGmeCTWCst3MtnHtYDVfKXh7GLqvxhu0AIRUoVK+Zuh5Tqt5cesHmTTSklnidxHAfTNFZVpuQ4LkIIdH35lthrgqZh9XUigjaFsWkiTx7F3tuNFgmBoWPv6UZoGrPffx7p+PeaVCqc3OUhrJ42Qkf3gq6h10Rw55NkTl0kdHQvVn8nAHpNBGEahB7aR35oDKO+hsiTR9FCNsLaupaBWw0BSKGrsqZQnVJJLIfMHIxfgJq26nZrKY6FyUlFLJfzyRE6xDshvAG1pBmEhn41qSs3gcunYPgUxDsUGb6tvWrEyiSM66hOVlWCLJoYzwypspLtRGrrZuXfysluL2Lpowqhqfsn0qjIvOWQSykPxLpdSLOKKr1iPEnP+I0wysUTX5UcafQfb9d7fPOhmzq1/U2lhTuo+9ywDWr7mjCCJsnRWbJzaey6kFpkXbhFIZ1H0zSmLtxi9vrkku8sZPIgJZ7rkRydw80V0AM6ufks80MzGJZJ/e5mdMvvAOtbORjBAHX9lY11AayoTcuRDsygWfr8svAk80PTpMcThBqi1PU3LllLAaBBbW8DkdYaZq9NMnN5nPo9LRTSBaYvjyNdj/q9Ldi1oSXbklJihi2aDrZz7efnmL48Tm4us/A+TWDXhRG6htAERiiAEIKgTywB6AEdoQs8x0W6nkpmGRr6ouPXDI1gPLSq7lCrQbENdqS7kWhvE7deOIsRtjFrgky+dQXpuDQ+0lf6Dby8g1dwCMRDd5BFejCAMHVlRFwljxFjrR410lPKucZiyb1UCZmJK1uSwMznHL7z/7zEhyevY5g6T3/pCE9/4RDmOkUTq0GRA0gnc4wPzzJxa475mRROwcUOBaipC9PQXENDSw12aIV7ZA0IRALU7W5i+K1rZKZS3Hz9Kg3725aUNq6030jJ3OA0N168SCFbwAgY1O9rIRDdbkSNJ5kenCY1vdQTQHk7asQ7a+k82smFn19gbmSO7mO7qOuuJxizEbqgkHFIjM0z8uEoV9+4jqYJDv/KIWpayzhprxbSU5my5U64dNVk3XWQhr667kSbBSHQOnpxR67jnXoNmZjFSyUQja2Ipo67s0/LQbMQgSbAnxxKifTykJ9SmU59fZI8tbjSoK5L1VhPD7LshNnJwfAHatJU36OMirfiN1vSv3CNMAJKGVXpu3NJlfEWG/eRKHU5mxuBT9RQPwAAIABJREFU8WXMs+8mNMPPSpZhaqSnTNOc7KYTcRcvXOMf/v55fuMrn6dzV2vF9yaTaX70w+dpbKzl6Y8/irGo3ni9Ek0RtDDiUTTLRI9F0GtrSnyssEy0aGjZ602PR7H39WK0LBjhauEg9t5ushcH8VJZ7Af6EIauiJxYBC1ooYWDGHU14O/7R7bsSfjmuuF6aOhT5UfL3QOeA2MXoHG3H0uqc04USZqF0Q9V6VU5WGFo2q1UiOuAAKSmQ32XMhWev1Vmh/zs3PAp6HkUadh3d6wrA+W7o/sqqLJMrvIdcgsrNZZYHYr3bjahspa55Ea/sXoQAgLByr9TPqN8U7Y9AXcPoxhPgjXQOKDKn5YjRaWriNmmPdC8p2pzE6XOy6ts+vwoy98XqHG1abcib+9zCF3DjgfvaKktJVg1QQzbxM055BNZJUzLO2SmUngFl5G3rzP+4fCy31tUlzjZAtJVWf9CKoeTKWCGAqq8SCwdR4QQBGJ2icgoB90yCdZFWMnwX0pIT6Vw8y6BiEUgtvzvHYjaWFEbN++SnkwipfLiyE6nQECoMXoHeSCEQNMFocYoQhdkZ1IU0vlFhA4++UXpsRCgBYw725er04NdY/Pgbz1MZnYh+arpgub9reuuliiHYEst7Z89wqX/+DzX/+5NzLCFVReh92sfo/HRgVLpk26ZaAETJ50r2WwU4WbyeAUXu8G6rS3zIqyRLDEsYwlRtSoITZVcCiA9C4GIEh44GWCD6+IV4DouZ98d5KWfnMYwNeoaozzxmQMYpr4p80YpJflsgQsf3OS5H7zHB29e5dbQNLlsodQSPhyxaeuq58DD3Tz5+UPsOdiBHVp9U41yMGyT1oe7ufKPZ0mOznL1Z2eJdzfQ/cwen2ipnMAt+kud/qs3GD89DJ4k0lZD28Pd6ObWNgJacWtuweXNv3ybc89eWGL+Wzp/QqhgOJflyitXGXz7hqrb8w13pOfh5F0KmQKe6xGKB/nwx2fIJbI8+KtHNtCe2y8fWm7i5/kDa303NPQjjUDpLUt+mq2a/NTUoz/6KeTIdWRqHhGrRbR1Q3gbmUfpIYj0L3lKSE8pbVJX/n/23jPIkuy68/vdNM+/V6+87y7X3k13j+2xmMGAA0uAAEFySYrcJcVlSEutdrWrkD4opA0ppNj9oo1dibvSBikC5NKADiAIQ2CAwdgePz3tfXV1eW+ff5lXH04+11WvXFf11BD9j+ju11UvM+/NvHnuuf97zv9QVTRzLRSdoTi0HZbImWpRNUuTcPN1qdAVbdlerQ2tK0bNphY4vtDqQsGFyjD5HPjuMtKhfPdt4O3V9TE+ChimhGerKtW9QNK1EjPyvW1afGitGRud5PvffZVPfupxOjpbV71MOpXh7IdX2N3VxlPPPMyd0T6O43Krf4hoNExT89qVhJaV/VOse9WpfBbKV9pR0FpjBANEn3+U3NAE6Qs3mP+bl6n53FP493R651Yfn1TBLYAs+n3QegAmr5VSnO5EYkbek1CtROndUXZ1o5DdFUeiAkfOVRfxVoakUtR2eo75Ji5WeKaRRlmgJaarXy+fhtvvigZY+1G06ds+sqZiXG/w/KbPi3KlemBLchayS7Jwvps+FGx7Pi0k1tTNHZZGpMQ5N30ifr0Scikh5Gs7toTkv4+VoRRow5KSueOXYW5o5S+mF+D2O0ISR5vu2p5QiPaauQ1DZ1YpSqCKm1co4z5fB1WjNQoVXbSrcR0vpcLV6LyLMhR1e5toOtpRNS1HvlOKnHEdSSlVplp2zcL8rEwDY9WUbznv+qIupMqURhawK1aTKvTTlDmiSEZ4EUHAKmlH0g6FaIVWFnOpXgimmgMTiAU59vMnlm1oGaax8UpIa8DN5Vm4Okq4vZ7eX32SQGNMNGbCgYqIJivsJ9rdyPT7/SRHZvDXhtEGaMdl8eYEucUU0Sf2i3ZJsZOgTFNScrJ5mT/umKOqveuGKal3q85rFScyJIJGuxCsFZuTnJb3f4uLjlSDqzWu65LLaiZG5sjnHAiunRK0UXsnaVY5XvnOh/zx7/6Ym5dGya6gE5NYSDM5OsfF9wd480eX+MKvPMYLX32Imrrwpu2sRGJB05F2dj25hyvf+oDF4Tne+48vM3NtnM7H+6jZXU8ukfGem8bJOmQWZD5OTkka5K0fXWL8wyEhbMM+up87QN2e5mWk7XZjbZZEQy6VI7OYXtXXKTKoGnKp5Q/DtExMyySXznPrrQHcvMvhzx3ePFFjmBCoqb5QWZqCSz+EliFxnENxsINSUWNDugGqED7kHaMKP13XOQoDhlgtKhpHFd7mhTlYmIVY3TrbsX1QxXtYMq4apM9WTBYo+UWwN9dWpZQ4Q017ZXE1cW1lx1m74lRffQn6noKaVjTm1olBl5Mz2pFdy+QMBGrQwZqNO8NWQMZV1bB6L799cVxIQ2GeNt/m9Dz0vylh0pslzrYLSsm9sPyQXaV08uR1ea7mFouGlqEy33XlSbcwKcVrY/zXv/PL+P0+bLsk7lvA4mKCP/uT7/LoqQd4pqG2wgla21Df8XtX4ywmcKbn0OkszvQcZiQoaVHFkJs7DkmkyPYPo/w29q4WMjcGceYXZSyZJkYoQG5kkszNYcx4BKshjjbuUTTaR4GCrYq2ipBucnaVXfBrsujveQIC0c1N+oX3TzuyqLrxupTFroZADNqPQFHIeHPPoURIHZJ3Zn6k+pdT83DjVSGG2w6jfWHQemvsZoXNdOWPYcn5N3Juw5J0NcNavRTyzABEmzddYaf47uYzMHJBFtfVNgY+SvjCMlaqVRvKZ2X8Nu+/H1WzrfBWWJF6KT6RmF55vGgXpvuh/w3Y8zQEN0n+Fu2JK+/0zdfWjs5rOwKB2F3Zk78v0K4ml8pVvA/FFOZUDifnYId9kmakRNPGCvlQpkHDgVZO/vbTqwrdqjKSoZDW4mTyOJ5PU166G7xUm/wW+WJK4YsEMEy5pgj2Lkc+nSefzqMsA19EUnsN25TKUxqyS+llFXW11mhXk11Me2lQvrsXRFWseo6t9EHcrENqbI709CJzF4fwxUXawgr5CHfWE2qrQ1kGpt+m+akDzJ4fZOCv3sbNOfjrIqTG5xj82/fwxcM0PNyLURHxo/DXRzD9FlPv3STc2YDlVXsKNNVgrjZeDIXPSxNbtkG38gGyDtJa9EpbD0lRkJo2Wc/eQ2hXMzeTILGYJhwNkMs6JJfSzE0vkUpkcRwXf8Cmpi5MLB7CF7AxPMJyzYIaWjRoPnj9Gl/7tz+k//JosWrSyt+XtKybl0b4w3/3IulUlp/7h08QjYfuihT3x4Ic+MoJEuMLDL1xg6WROS7+2bv0v3iJUEMEJ+9IuW2tGXv/Nqf/zfdJz6VITCyQnFwil8igXY3pt9j15B72fOHYlpeeXw/WZEkM2+DI5w/TfqRtSzO8o01RfMG7iDIwbRFXGz1XZVdKywTYf1p2LAJRCSE1CkTNWhcwhAyyfBI5EaiRMPRgDfijaMtPgdi40yEu6fro0sKi/CV2HdzbV1GWDxWr5aOefIspNXfq/WgN+QVwM9xtGxWgg3HY9ZBXjrtKRIibF32JbBJ2PwyNPWg7XHEe+bBKe7x7fcdUJc5RLi0LrdkhmL4pi5w9z0Awxob7aPnEwE5cq56GlJqXHfhIA9qLJFmX0Snvg3blng28JTvEq5UE/yjghcMSaZCd/Woiq05O0kbi7dC4p1RWeBPObsW1qyCVTHP1Sj+pZIaa2ijt7c34fHZxEhm8PcL09BxaQ0tLQ8WEkM87jI1NcuniDV5/9T0ikRCRcAjbtmjvbKaxsX7VZivLxG5vxAiVUgbdVJrEGx+SHRhFWQZLp8/iH50m8vQJjEgQX1ujpDWVdzWTJXX+Os78Esoy8e/rwt+3yxPJswgd38fiT95j6eV38e/rIvzIEZR/a3ezdhoUSJRk+1HRH5mukt+dz8DQB/J598MSWVOw2WuNuXKCwsnKIu3Ga7LjXm3nybSh9aBsDGxWRLiAYlRNE3QcF5uVrVKSvCAufu0nMud1PACRJtmU8Nq6rvfsjihDCuKpubSQrHMjEqWy60EhZDfSF5RUsrKD1YkaJwcj5yVNtqZNps/1tLui7Vo0RUbOCqmdXIVU+yjhD4u9nB+uMp60jO2Rs7D7EbTtpbXBBseVrpwI75M9y6AAbXjv7uxtSUVaaSOpMD5R0P2YzOmbsSeFynQ3XhO7Um0H1DAl3apxzzp91r//cPMOi0OzuHkXwy5FgbiOy9LYPLlkhkhbTbGSkumziHXKBsviyBz5dA5/zfpSyPzRAMG6MAu3Z0iMLYguS9lGjZt3SEwskt9sNZk7oAxFtCOOLxogNb1EYmyB2p5GibApIwKSEwskJxexgzaxXXVSrSjoI9ZZCwrm+qfIp3OYfqvCp3FzDrM3J3HzLpHWOP7o3afSbfeGUEF8Np/KYNeEyJ67ze1vvosyJd0NVxNorqH3V56k7niXVIM6vIvuX3iMwW+/z+Xf/QGmz8LJ5LAjAXp+6XFifS2VEREKava20vT4PibfvMbizQnMoI9Qa5zeX36S8O6Gqu0zbJP63gYSU0sV5FhdVz3GCmW7xXcpmzsbeovRctWimrYTS/NJxgZnmBiZ492Xr3LpgwGmxhdIJ7O4rovPL0RNz4FWHnp6H4dOdhGvC4Ox9rOfHl/gW19/g1tXxypIGmWUCnngaUq6RVFhmBqf56//4HVaOup47ovHsTaaWla4jqdvVNvbxIl//BRWwGbojetkFtMsjc6zNDpfEQk1e3OSuVtTYo6Lcy2eEPdejv7aY8Q6aivGTmFD+M6UyK3G2kSNadD9SBddD+/e2iur1UL01jy0pHsS75Bw9GrOs5uX0meZzQivlkfTGOKIB2vE4azvlusHamTBeeeO18w4en4GtWsPenwIPVTWRtdFjw5A35GdM/fmF9GJa3cIGLrgJEGZYG8B26sMuW+dJyTFqdrCw3VkZzU5A5O90LxPqnj5QqWIqFXD9LwFhpsX5yqXklSIhTHJBV8Yk51MJwt2aFOijeLcWSIa6g8LIbNiX/JCTvgjssAJRMttwEotL/uPp8M0cwtuvyf/Vlvk7AQEaqS619JkdeczMQ3XX5Hf1/egbf/6QkYr4D1fZVRN80gm03z7b15icmKaudlFgiE/P//VT/OpTz+B3+8jl8tx+vUzvPyTt7l65RY/+6Xn+K9+55fx+cQmLS0m+N53XuG1V9/j2rUBXFfz/vsXCQUDfPnnf4Znnn0EYxV9IiMWJv7FTxRTmQCMUIDIUyfAcaGgxGGZKJ8Pf3c7vo5mVKCSrTfrYsS/+IxUOlAK5bNL51Tg62qn7hcbxIm0rQox4c0p6BdI5nVUNCtW8ilX69+YRdvUpFauVdP1MKRmqxO/2aSkBiWmofOkpCT5QsUFVnVoEfdMzcnCbegDOUe1ca0MqN0lts0OboldV0qJvWs9JAv6kfOr61JlFmHgXYn8ad4Hjb0QqgfbL7Zq1cfpLegLNjOflmilhVHR7lgYE7Kmpl2IIDaqv6MklSvS4ImgVyEn5kdkAdv3lKSYKLOSbKr8duX/8llp59AHMHZZ0qh2IIrOerxT2plfJf1p4B2Zf9uPov2Rdcx9d0IXTQ3cZXGFZUTeOq9f/LiGTdFQSAnSxZZu0J7Axsmogj0JxIXQTUzLLveKWnppGD4jNqfzBNR1gz+EXo9AvpsXv2P8Mgx+4BXDqBamriDWJj6DP1z62U85nKzD2HsDdD93gHBzDO2N79TUEqPvDqAdTeOB1mLJasM0aDm+i1BTlJmrEwydvkHvpw5hBX2l26kRiYZMHstvFckYfzxE/f4WZm9MMvxWP+2negnVR0rXnE4w9sHtrYuoAaJtcZqOtDPw0hWGTt+g4VArgZoQhTcvt5Rh+K1+EhMLNB5sI97d4JUhNml5oJMb3zvP5MVRpi6O0vpQF4ZlFKNp5gemGX1nANNn0XK8E1/UX0yX2snILaW49edvkhyeYc9vPkuotRZlGmjHZen2FLe+cZrRH5+n5kAbVsiPGbRpffYwsb5WFq6Pkk9ksGMhYntbCLfXLdsMA/DVRuj91aeoP9lDemIelCLYEsdfv7o8hS/k46Fff5RjXzleYS0sn0WgZgVdT3WnDfbWlx8RpsYW+JPffYnb1ycYuT0t2jF3RL4oBWdO3+Clb5/h1POH+NKvPU7foXbMO4WuPWgtqYfn3+nn3Nv9OGVaQdF4iEMndrPncDuRmiDpZJb+K2Nc/GCAqbEFGY8aJoZn+ds/fpP9D+xi957Np5oqpcCE+v0tPPxPn6XxcBv9L15i/tY02aW0XK9A1miKfVemgS/sp2Z3Hd2fOkjP8wcJN8eK6ZWlvkJ//y2SySQdHR1EoxFM06y8/hZgTaKm0NHtqp90V456qA66HhWhwMXxDTow64EuOg6ALOyzCXEGxy/LorT9KDTtEyeqbDDpXA7SSSFlhm6gb1+HeD2gxBFJJ0tpUDsCCnnQ5W0yUf4m8LeCFb3L0yuU1uKgdp6QZzb4/irRIVqcmuEPJWIlXCfRK5FGLzoq6JU69xx57cjCysnIDnA2IeK1yRlP+yApTpaTZxPMwIr9QWsh7Wo7ZfFRzenKJiWyKzEjOj01bWAHZBFSTKcrG2tuvrSDPXlNSKvM4h3jW0lIvB2QxdRO0Cmx/FLda/Ja9aga7cLcIFz8viwmG3rlmfpCZfcCKu5HPivjJJeWxUsuJaXAm/ahqyyKk4kUjuPwO//tf4FpmnzjT7/LH379W+zZ18X+Az34/T4+97Of4OgD+/g3//t/IpVKV9zDaCzMl778PAcP9THQP8w/+JXP8cxzIjYci0UwVyGZC+mOKuhf9jMjXGUXyzKLDkR5uXA5T2BZH4t2xgAVqvx9affNIxs8MqV4P5287Oo6ubLP3gK98DmXWt2mai128PY78i4atryPpu2Jj9uVnw2rpClWVCo0JbVxMxMwHlnf0Addc0L+VROMzWckXXB+RMj1+m4RNg/GJSqu6ChpIW2zSXlX54ZkE2BxfI0oNo+E6HlcImDkIWy4T1X7GYhC9ynp31p6K25OSJ2lCSEsos1io0K1ooti+0tlsLUr/XWyJZuZXpC+J2fkerm0Rw6XEXibhT8iYd9zw9Xvp5sXYiyzBO3HJGXUH5Wx4u06lryqsue1OCb3ZvKGtP1OQssXkmdUTTD2XkIpwJC+hevleVVDag5uvCJjsXmfPMtArEyfD4pkjHY9ki0jc13BXuaz0NAN4eo7w2uiQNK4jsy1xSjhwhiqZkvK/p+YWn2jIZ+RCKK5Yc9+WHfYlTtsjGGVbAkKDENS5jQbfv+KKep1uyRa5upL1VMcnZzYhYVxiequ7/HesbikQ1fYE1dEshOz8pynbojdXCsdL1QLPafEV/gIdtp3KpShmDg/wvn//BZdnzxAqD5Mej7FzR9cZPSdW4SbY+x6ai9WsLSZUbe3md6fOcTFP3uXs39wmtR0guZjnfhjAdy8S3ouycLQLJm5JHs+d4xIm2xK+iJ+dj+1l5E3+xk6fYNIaw1dz+7HXxMkNb3ErR9fZurSKGoNjZqNwF8TpO+zR5i+PMbNH1zEDvnY9eQeAnVhsotpht+8yZVvfoAd9tP32SOEmzy/XCmajnaw+5l9XPv2h5z5/14ns5Cmfl8zylDMD85w9VsfMnN9nJYTu+l8vA/DNjdd/ehejsbU2DzTH/TT9NheWj9xCLO4maUJtdcx+qPz5BaSFX0xfBbRvmaivU0lorpK1EMh8sJfH6H5if1l0RRq1Y4qpcCASFMUmlZeH+3093Z+ZolXv38OxyNIVoLWkMvmmRie47t/+jYjt6b5jf/+BQ4/1F21Umo6neXM6RvMz5bWAZGaIF/9raf57C89Ql1jFMs2cR2XxfkU597p58/+408493Y/+byD62ounbnNO69coW13PfZdpOkVn1NbnINffZBdT+1l8sIwU5dGWRyeJzOfFBFxLal8/liQaGsNDQdaaTrWQbQtXlHxrfLeuLz66uv8/u9/nSNHDvP0009w8uQJWlubCQQClW24C6xLIGYnDjZ5uQzZNQSJ0JgdvDeVcAqRDlM3xYmfG4buRyHSWHrHm9qhsVUIinAMdfIpVGefvPyug3vxPZR173PdqsKKomqOrPALz6lkC8ZBgdzwR8UZcnKSFrTaIki7sjOaXRJn1TCFEDBtz1k1qHDa3TInsehMbg+JoQDtC0HbUUmlWk27IpcSJ3S6X3aVo02yULQD4nC6jjjX6UXZ0UvOSJROPrPy4ihUK7nyrgOXflB9V/Yeofg+1nXJYnj8cvVFndbSv4G3YfSCjAdfyLsXZikaKp+tJA+cguOflUVXvLNqJYxINMyzn3yMQ4f3YBiKL3zxWd547X2uXb3F3n1dGIZBNBqmsbGOQLAyOkBKdZs0NNQy27SAz2dTVx+nvb1pTeHA8nOs52ebOc+6f5+YkcV6al7uWfF+eost16n+WbteqeRq744Wu7cw6kUcmvLsDNP7bJR9LvyxRDDP8smzbtwjof2bJOuF+PXJgj6bkvG0GkGYXpDotomrQhr4QhJRZ/k9u5z3CIuknCebXMd8ooRE7n2iJPi58d6s2k80shDse0qe3+zg2oSJkxOCOjknRLdpeVXqbCpE+LUDjlN6twqL8C22mcUIxKZ9MH5V7GC1a7h5qWa1MO6JtzbKv76Q2H3tRc9kl6SPiWkZ49nEytGRdkDSx5r2wPnvSMTfTkCoTnSWElOrz4HZJIxdlFRdf1QiLKwgWHZlFJSTvYMs8d53wwT/F+QebnJ0FkmasQvy7HIZ7/zeNStsiFv6fKdNWW3c5tOSrqaM1e1I+WfTLtmUSKNEe/k3t6kkWno2tBwSe9L/RnUNIa1l82TsspCDBXviK9gTs2RPcklJxyvakzXerWCNkDRNe8G4LyRdgFKK2p5GWh/czdDpGwyevoEVsMknsyQnF/FFAxz4+ZM0P9BREhbWGl/Ez/4vn8DJOdz8uwuc/dpp/DVnsPwW2tXk0zlyiSy1fY30fOpQ8VoY0Prgbvb93HEu/8V7XPzGu9x66Qp20JbUIp9F1yf2c/vVa1vGXChD0XpiN0d//RTn//gtLn5D9DSsoA8nkyM1k8AXCXD4l06y+5l9FUK6/liQg7/wEPl0jtuvXOOt//OHBGpDKKXILKTILmVoeWAXx/7hKaLt8bto5BZ0dAMwbBPDMkkOzbA0MEWgMQZak1tIMfXuDdKTC9Sf7MYsK8RQauv6GlueBrWRDu7EtfFGoDUVES9rIZvO8f7r1/D9O4t/8q++SFdfczE1rxyLs0luX5/A8aLNlFLsPdLBCz//IG276ku32DapD9g88TOHicSC/Pv/+ZtcPTuE1prkYpq3fnSJZz//AHVViLD1omALTL9Fze46Yp21dD97gGwiQ86rBoaW8vJW0MYXCWD6rApB75WetWEYnDr1KCMjY7zxxmn+9b9+i8bGBk6depQnn3ycAwf2U1dXi23bq55nLdzbGlNbhfJ8dK1l0drQKwuTdJUUlO1piOz8DZ2RyXjPsxBtlOgjpUCZQuZ2H/AcZe9hmSZGRw8ezXsP27sWCjuWHnRe/hg2rJkqsD4Ud/tDtdD3tDhaw2erL7DKoV1JG9kp6T/FndFuEfwbeHtt0ik9L87f9C2W61gUImpWWyAjavE9j0PrYakqFYjA0kdL1BQRiMKuk9Ku1UQSQZz39ELJGS6PqFlrseg6q/7e57NpqI8Xc2EbG+swTZPZmXlcx127UkNhnKrlP//YIL0g71ZqbpsIS48cxQHW+04WomksIdma9rBp21Igfn1h6HpE2nP73dVLMWvtRRxkvHQpVXLONnyPlCx++56UBXeh7PwWj5ESCbob9n0Srr0saZDr2pTwyJi889FqWxXT1epg94NCsKRmVzlAy5w6l5RIhDvE/CsixFatcuCHtmOyMWBYQpAvTbFd5P16oUDS2toOweyACEav1o/C5lA2CYveGVT5vfD+XQlWoPrvNgLtCEkzeMbzDVa55qav4ZaiSteFwgJLSVpe075NEzVF2AHYdULaceutNXxKLWRV0otCu1t7UiBp2o+B5d8We/JxhOm3iHc3EG2Lc/AXH6L1wS5uv3KV+YFpzFiAxsPt7HpqD+2PdGOH74hk1Zpwc4xjv3aKlgc6GX6rn9mbk2QX0yjTILarjtreRlqO7yLcHKu4ri8a4ODPP0iss5bBV6+zMDSLMg2a97ew+5l9xDpqyS6mySWzFaQJCuyQn3hPI4ZprFnCu7ytVtCm51OHiHXUMvjaNaYujZFdTBOsC9P2cDedj/fSdKwTnyd4W4yuRVOzq5YTv/00zcc6GHn7FgvDs+Bq6ve30PxAp1S72VVX0toxFOGmKHV7mkS7x7Ox/liA2j1NhJujxYpXpt8m3tNAqCFa2ddtRrAlTtsnjzD8dx9y6f/6PnZEIhXyyQz5pQz1J7ppe+4wxjru8X1UgQK/3yZWGyISC+ILiC+TyeRILKSZn0mQyeRAQz7n8P5r1/jhX77Hr/zOcwTDy9OglxbTTI7NFwMXDEOx53A7DS1xKvSBPFi2yZGHu3nhqw8x1D9JYiGN62r6r44xeHOS2sYorEAIbaiL5ccaYAYsggGLIOH1HVMFfX29/LN/9k/4B//gq5w5c5ZXXnmNF198ie985/v09vbw1FNPcOrUI+zevYtIJFJce2ykLx+vkV2eI51PSxjzhLc7l5ypXupyu+FkYfyKOER7n0UXFPqLESSBOyZbBTX1slu0U6CzkB4Du1bSnJwEOnETnBQq0AKB9k2nKdwJmZDwyJqnRNvk9rvyDHdUGdV1wg7C7odkYTx2cR1Ekrd42nDlJm/3vufxoiNHqFaIm6U1SJF7gOKCsr5bFs43Xq2+I7kStpBMcByHpaVkUc97aSmJ67qEwqGq5T1XQuGbbkHcuSwVaOeTNutYyN4iYv6CAAAgAElEQVRzFBbYzpa0q0io+SOyGLeDcOttSM2UQpjXbI/370ZgmKIh0fu47HwXqpht05iQVC9TyJoDn4Jbb0rUWlWB4Z2HYh+a9koEzM3XVyfVCtjsGLZD0HFMFr7BuCz+Yy0yV9+LyNvVUJ6+3fO4PMeqwsIrQW/gu1sI7ZZFXe0EFFLyPJtyl/NH0Z7YIZnTfUG4eVo2HdY1BjdpT5QhaYrdj4mosRW4T9KUIdoW5/H/8dMYlokvGiDcFKPtoS6cjPhapt/C9qo7wQqpLVrjjwfpfHIPrQ914aRznj6FlKy2ArbsoBsrH9fzyYN0nuqT6k9KSItC9ZdH/rvn0a4uChgXUL+vmaf/1RcACMTXJ9xbJGsCoiPTcKCVfCqL60iZcCtgYwXsYjuXp/BAuClK32eP0vWJ/VLRBjBtEytYqvRUjDDwWez/ykn6PnsUX9RfPG/rg118cm8LVtAuVsmKttXw9L/6WZSh8MfuXoh4vTADNp2fO0nN/nYWro+RW0ihlMKuCRLe1UC0pxlfTWjZ/biPSlTTLDQtg919zTz5wmGOPtpLe1cD4YhEGacSGUYGpjlz+gavfPcsA9fHcfIuyUSGV793jqc/c5S9RzqWbWhmMzmSZZvHls+kqS2ObxUyzR+wefiZ/bz4l+9x4YMB0DA7tcitK2Mceai7arn6zWCrxolSshEcCATYvXsXnZ0dPPPMU/T39/ODH/yIb37z2/zkJ6+wa1cnjz32CJ/5zM/w8MMPEYttrArpx4eo0WVlUhfGJYpl4oo4fFWdLrVC1MJqN0ZXft5I6oyTk0V6rBV2nSyVF9VahIRtP6p1N4XUJz14HRWOQVP72ue+F8gn0ckBVDQIOgjJAchOgRlCJ/tRVlRInC1CQfFb+6MiCBptgsH3hHTLprgnO56mLXnlvtDa362CigihPc/Iru3Yxa0vCWtYkq9eCIn2Foba9sviY/rmpkSRtxqyU+yTEHStZUGZmr3njv3iYoLTb3zAvv3dWJbFKz95B5/fpqenA8MwcV1NLpcjnc6Qzzvkcw6pdAYN2LZVNKC2bWPbFrcHRpibW8Tv9+Hz2cVS3vfx0aP4DvrCIr4ZqpXotpnb26BHosReNO2VhVxNeyk9YTudxEKqlzKgplUia2KtImy6OHGPogy9+XTThxfS1QIi7AzynJJzbKm9V4YQM50nRQ8t4EVYGKYshu3A+giibUZFpNTeZ+H6y5JO+FGTSD/lKPomdhDaH5CNpIF3xDfZ8hRjJeOxoVeEjOt2QcF3vL/oBLznYRoE6sqqf5oKX9QP0eW7+dXSjrXWKENhh3xVS+zeeWzxOMvAF1tBHBYqCJpyfTnDNgnWh5f9bi2UImQQomSF6riqGLm18rHGKu2t0MDzUsMK0TkFmH6LUGOk8hjT2FR/7gZFQinko/bILuKHO4u+pCroU6nSd3c6ViRLtFuMZNruPjiOWyEgbZiKww928Y/+5ac58nA3waBv2UZmZ08jxx7t4YHHevm9f/M9Lrx3C9fVDN+a4tw7/fQebMNUlVo1Ts4lky75JLbPIloTWibGW0DhObd21rH3WCeXzw7i5F0yyRxD/ZNkszkCwR0kFeKh/Hm6rksikeDmzX5ee+0N3nrrHRzH4dSpR2lpaebixcucPv0WX/nKl/iN3/h14vH1F+j5eKw2CiSNkxOh0ptveA7NCs6pMmTiC9ZIpEGwRnZHTIt1pRlVCCymxKHLLHmVoxKrO1FZT4ekocfTq9EiJjwxAsEwqrlDomjyefTILahrRjW1ra9dyzu6iWNWgfb0CcwgOEl0dgYV6gJfI3rhDOSXtpSoAUqOu+mDxj4hayauSR78/Kjc/y2NBlBy/30hEVas7xGNo1gLd3M/ixFCkQZxuMN1IoKcWEHUcsMnN2Sh0bRXFh6x1sqFofIIHNMH7haTQ5tB4ZnaQUmBCsakEs3ckJd6sUULMlX8axlM06CpuZ7x8Wn+j//t/yGTyTIxMc2nP/MUe/Z1oRTc6h/mh3/3GgMDo1y/eouJiWn+/b/9Qzo7W/j8zz5LbZ0Y0draGI89fpy/++6rXDh3jZqaKD/7c5/k4UeOVKi738dHi+LiyvJD837Rqxg5L6RpYuruRcSVkojJmjZJc2zeJ1E8BZn9e+EkKu9aGnQgJilEdbtE52nyuqRy5bNsOcmtDIneCzcUSeLNn8uzDz4vYiEYF0HqueEtaLu36K3tFMKuocdL+ym30Y2SGrOMqPlonHzRRbFkHvKFhBCYvCbt26q572OwgNlxKPomtvgmkQZ5z0YvlBGjdzlWLW+Tpe2w2KxATekd/6l6Zmv3dasiuXfycYVFn+totCuLd9PaeJpEocqTLMglYkitkG6y0fN+VERIuX7MdhW1uXfQkvZrmDIPLY5LkYNYK8Ra0KwszrtVmJ1aYm46UTRdjS01fPW3nuHE43uKgr3Lrm9AMOzn5JN7mJteYmRgiumJRdLJLNfOD5NKZIjcUfJea11Rkts0jVWjaQrwB2x69rcSCPpILKZxXZfx4VnSyc0RNSsRY5u5v6udJ5/PMz4+wdmz5/jhD1/igw/OoLXLiRPH+c3f/HWOHTtKTU2MoaERvvGNv+Cv//pveOihkzz55ON/vyJqRMguL6He117yyv+uMEn6wlLdoHm/ONRetYjSLuB6bkp5KK0XTptLiRM8MyAVKaqWH9Yyic8MiHZBNoMeuimkjM8v6RNKyc/Hh1Atu6q3qbBAD9ezokNg+qoKqW4aCulXblau6W8Eww8YkpO+HSg4JhjoYFx2QJv2yD2c7pcFfnpRFvlr6JIs7wye+LB3r8L1sgMebxPD6A97+jt376YXFwLBGglfrtsNo54A5GqiwCu1WxnS5kBUSv427ZMFmS/EMtZdKSG44u0yAZSfJxiXSJx7DVVW4avloDijE9ck5WBpQgjN9Ygqlk5IUdfEtOVZ1rSvuGBUStG3Zzf/8n/4Tbq7O7h6pZ+ZmXna25t54MQBolHZEbJti4bGOoLBAH19u8Rvtizi8ShGGQETjYX5zX/8VU48eIiZqTnCkRDt7U3bNplupqR21bYYtkSXrFJG/CODYYq93krHyxt3KAMdaZS0pOa9MvambkJiErLpdY49b8yZPrETNW2yYKvvlgXVvYiiqdo05Ynz2vIeRBqFPJq+Jdo1C2OSSuNk19a7Wn5yr9+2LCQDMel7bSfEO8SmFLR47qb9hciaVs8+jF8W+5CYkvl2ve1WhtgFX0gijRr3yHMKxikKO5c/o4JNdfOV9tgKeBV77qZjm4NE1phiw4Nx6cP4JZn7MkueyPN6SZuyec+0pU+R+rvXbSmc2x+ReXRHpVNCab7bQltXbk9CddD9qDybyeswdR0WJ0VHab0ksDLkmfhC4n809kJ9r0T1GitXFblrGKa8w+GGldtYGPfbOfANy5uHqkTj2Z5I+H2QXspy6dWbjN+cJtYY5tin9hFeZ9pUERrGrk9x8dWbZFM5Tn72IE3dddvT4PvYGFxX1pDBuMyrt98TW7owBr1Pyru6jZgeW2B6XOQIDEOx72gnx0/1Yfuqy1oUol1sn8UDp3rpPdjGzOTVYlRNcgWiBqgwN0opjFUqpRa/Yyjau+rxB2wSi2m0FnIpm9l4xLDWIhSeT2ZBKeywv5j6t9HzaMcln84X0wVNnyk/15o33niT//Af/hPXr9+kpaWJz3/+Mzz99JPs2dNHJBIuatLs3dvHV7/6FV555XVGR8c21IadT9QUUo9mB0XzYnGS5ROOEueh+1FZGPoj3BmivdFpqOIKdlAmmrrdUtXmyo/EiVpp4stnpK2th2SHN7GIXpqnKBKrJKpDdfaiWndVb4AvDPueWyWkXUn+9N2EopfD8AMmOnED8osoXwMYQdGuwQG1zYu9gvNumGLE2mKye5teFNZ5aVI0bNJLkEtI1YlyZ7vgsJu27Kr6QlKONlgjES7hRhHdLVRZ8kbEVi62irv6pk/GSqwVkidK1XGSsxKZVSh5q12KFS5MnzxPf0T6H20SDYxiyc9SuOoyRBrg2M8tj94xTLkHHwXKUzXCDbA7Lu9mYQchMS0ijdmkvDOFMtJKlSoEWQHvWQZloRGsEU2HcL3cJ3vllLW29mZa24RM6e7pKOrUlN+7js4W2tqbWcmWGHfkf7e0NPDpzzxFQVt4Ixo3G0GBpMmncuQ94bbVoAyZfGTHbIU21bTCA1/egYsqKEY/bJX9Kp7We3aF97CmXdJdOh7wxt6o6DmlF0TAvJwAVt7i1heU9yYUl3LbNS0y7uySvd0Ju94V9ibWKm1tPyri0QvjQnok50oVrPJlNtNbgIrtsYSUsYNiN/0xme8iDV5Z7xCY/tK93Yq+F+2DKURTqFbE0RdGYG5E2p5eEFK3QDgpPNtQsPFhidiLNHr9b5C2enPViu20/LDvWcg/vqw9Yk8+wsgajdi11oOy4ZSYEd2axQl5ppmEpN4UKrcpVZr3LJ/Yy8IcEohJRHG4Xu7RVpCipg3dp0ppazsNhiWk6lai3J4YtpCKkQZoPyK+6PyobD6U25MCcaO8d8sOSruC8dJYDdd7/tsqY3Ur4I/AgRdWjj4vXNMOba8tC9fDAz9XfR5Shhed+NMNrWHw/Cjvf+ci+051E2+OYm2mLLGCWGOE5p56Xvmj9+g92XmfqNkxcMX/j9iyJrB8ssky+IGQvttJ1GhYXEiytCCR95Zt0nuonUiVFLlyFMiamtowPQdaee+1azh5l9mpRbLprUu7VoairimG7bO8JmsW51Pkc5uQddCakbf6ufa3Z7ECNvu+dJyW47s2NQ0uDs9x9dsfkplL0fZIt1Rcswy01oyPT1BbG+df/It/yiOPPERLSwt+v68ixbCAeLyGo0cP09jYuKHr73iiRoPsKt1+R5zPlVYvgZiwke1HSqKOcFeTz7Ijtae9Ud8lIdvJ6ZWFHLUrE3cuDaFajEMPgmmhDAO1a4/sKigFts9Lx1rh2kpEwbZmF2ydMMOoYAc6NQRWGIKd4kTkM0LYWPdgIlWlwEaNIQ6OHZTyrK7rlRjOlJWSdUuRVUWntVCy09sRNiwK+Z/FyxS+v5190EhESaxFSBf3iIyJQvsLgowV7fZ5kVJ+UFZFG1dluzFXNfDVji1GbxRIEq/kaVHzo2wxsKmdvuK90BLeH6yRRUNjr6Q55DPeQizn9VVTjCgyyoi3wrNcVvlled/uNI6rtdtchzjZes6zlXAyeS78xXvc/NFltLs6UxOqD3Pyt56kcX/rMoMlEReWLA5+GrFs7MVl/DX2eWMvLf8WiQtKJGGh3K8VuCMic2cQNBWo6KcXpeQLC8mrnbKy7NnSe17UXSuzPeX9Nu1l79pWzKmrt93bdQ/FJYIwn/EI7axX2rlg5z3bUCzL7C+1t3ja1XYGKd2jHYaSNoVRamO8vVTmuUC0VdyPMrLGtCrnvYrKUHdH01ToQO3Ae1eB7Xg/7xyrgRqZcxu6IZ/z7EmmVI68wp7YQnTaBX/k3tiTogZS4B76kXe2AUqbb2t9dyfZ1TVQSO3QjovpVUAqpCwV/u/kPD0QJYKtxgpCx4VzaQ25VI7R61NE6sMcea6PUE0Q20sXcfIOTk7OZdlmcbNIa42Tc9GuxrCMYqpUuDZI56EWAmEf90Tv8T7WCSX2eWFUiPf6LrGnRT3U7YMGcpk8uaxs6JqWSUNzDMNcv39v+yzidZFiCloqmSW/gfLe60Ew5CulSWlIJzMbKiFegNawMDjLwMtX8YX9dJzqFb2pTcyEuVSWgZ9cZa5/ilwqS9uDXfjjQQzD4Pnnn+W55z5BTU2sQg6hMGeWR8nX1dXxz//5f0NNTc2G7N3OJmoKg3dmAKb6WbFKjmFBywFoPSAkzTYvwLVhSbREuAGyt1f+bnqxJDpnWhjd+2UyDpY7OKu/lPdy0iou9kO7pcKTskB5oahWGBXdB8bmBXc326ay/4Gh0EZwQ+leFXfwXjsBqtwcGGD6hOhbz6Fl51jfpe6ib9kM+saH6PEBVF0r6uAjaMsWwetLb0NNI6qjl7ty89WdptEEO4i2/OjxYcikUX3HqhKXsPF78nGFdl0WhucY+3AI7aw+OUVaYmQXq5RcXnbPf0pRfh80oEzRT1qHHflYjbmVnreyZL6qEnlW9VRl57wnuPMZGRbaZ62LELintvIeobKNpbnDdV0KVSZWPb50om1s19ooOKmO4wAKs2xBUPidYWyvJsOWo+I9EyJT26ZEeK11aNk57hW2+t7qAslbvolgyH1Y8VqbnIeKi5sCib4aJFz23o4jDYPnxxi+PMHJzx7AF/LR//4QE7dmeOgLh1icTnL+pevMjS9imga9D3XS9/CuIpFyJxanEpx98SrnfnSNxGyKl/7gHToPtXD0k3vJZfNcfvUmI1cnMbxz9Z7oRJmKwXOjXH1zgEwyS8PuWg4/00e0IVy8Lfexw2B4lRuHznhpuJ0yxn2hrZeyWAl3bHQaG40OV0pIQu+wapuJ+i7IwTv1bHI5B9fdHBlU0GvSrntXPJgvHMC0Tdy8y9LoPLlkFr+XkhiPl0jochskZK7L7OwcoVCQYDCIbVu0t7dt+Po7mqgRAeGs5ARnEyt/KRCTlAo7eO8WJr6QhL/ODrLiLOLmK6v+hO6IRtEaPTkig75x4w9tOyDsnyHRMxW/sIv5wx+p3f84LzzLUwZ2Gmwb1dYDc5PoiUHU/gcBW0Swxwa89IreLWx8ycjjapiZQKcWUb1H5Lc/7d6FUvgjfkINEdxsHtdxZafOcXHzDu4W7178VGEnv4dbjR3S1w2L+e2Qdu8YeLty6XSGl156lV272jl4cP+6CJu1cOez2Y5F/eXLV3n11dPk8w6f+9zPsGtXBwD9/bc5e/Y8n/rUJwiFQh9fu/9x9ks2A61h/Bb69gVwHInA7TkGjZ2lCOGtQi6NvnEG5sarkzWGgWrthY59aKO6zsZWQ2vN3OgCA2dHOPb8XnxBzdTQHLfPjXL8hf1cePkGAx+OcPi5PWhX4wvYq7YtEPbRdayNyYEZ5sYWOfh0L/EWiYS68OPrXH9nkL2P7SY5n+aNP/2AYMSPHbB5/Rtn6NjfTOPuWi6+cpNcKs/jv/hAMarnPnYalGjTRBpKUazakcIAG9xQ2cSV8fksfH6T5JJUKZqfTUpk2DpLReezeRbnUsW5w+ezlpM9GvK5jWrjlTdUVcgLrBVZfi9ghWxMnwVo0rNJkSZg7TkzkUjye7/3BzzxxClOnXp00/ZpRxM1QEmjZMX8ViX5r9Em7gzz3S4okEoAvpD3nxW+pLVoqORz4EUn4JQJ4ToOeugmKhCExlbK3dKCcJGbXr2qgLJMDL9HoGxRvz+2ztI2QGuNm82jc6uJKCsMv4Wy7p2DsBKKu1z5vESlaFfGm2V7UWmupAs4+ZJOklVIbzAgVgfRWkgulJ9V/hQ2thxHjrfslXevCpXZtCvjvqCBYXkpXPk8mIU0Ei3fKbxAWkNOdCi0acn3Ct8H+Wx5psoV5xDHKaVmmZb3M+9ZFSJztJa0KrNKm3cgLL/Fwa+cpPNUL5nFNNnFDJmlNNmFNNPXJuj/yRWczP3yvfex8yFzmSaXzqJdjeW3MH3Wup3C+yghnU7z4x+/wqOPPsj+/XvvuuKc1ppMJsvo6Bitrc34/cvLHN8tlFLU1tbS0FDPH/3RNzhx4miRqLl9e5Dvfe+HPPHEo4RCpQVKMeU2v96qSp7fZxigzArB2vtjbBugXfTkbfT7L4qPa/tQNY3Q0LH1/nc2g772HgxcqJ4WYlpw/DlUW989F83X3l+67AfaS3mLNYRxHJel6QS7j7XR3FOPsUqqtS9k07q3kYbOOGjoOtqGL2STnEtz5Y1bKFOR88RMFyYTjF2fwnU0M0PzdBxoJpOShePt86M8lDpM8D5RszNRkMYIxkvFMJxcqfLTdmrUKAjHAoQiAeamE+SzDv1XRsmksuuqyASwtJjm9o3xEnmiIJ3Meu+B/MzVmvmZBE5ZRLhGr5twcR2XXLaUPWNuIDVru2CYBoYXDZdLZYsbpmsV/8hmM5w5c5b9+/feld+z84mazIKQNStBGcJMWve6vrryFpzVmBrQE8PoyXmM/SfQA1dxr58r/dJ10dPjGMceW3E3ZunKMEN//BPcVHblyxuKmgd6aP3iY5jhrXew7gO04zL+nXeYeeNSZZhvGYyAj5bPP0Ttw/tgHXon24rkIvryu6i+B9Cz4+iBSxjHn0HPTUFyAVXbhO6/gE4uyS5U9yFUxx7PuVmN5BTSUd++AgvTqAMPQ3C5XpEGSZcaugaDV9G5DMoXQO1/CIIR9IXTqF37oakTUgn0h6+geo/JwfNTuGdehlQCVd+M6jqE7j+P6twLuRzu5XcwDp8SJ3FsANXWje6/iF6aA61RHX2oroPo25chuSRttGyYGkb3X0AdehTCNdty27cSBW2qSEuMSHNMJgFdCN90GXzjJkNv3bxP1NzHxwMapq+Oc+YPT5OZT7P3s0fo/dTBosNzH8tRSAnK5x20llQn0yOeXdfFdV2y2Rym6WJZZrGihBzjVaUwzSKR47pu0Zl0HAfDMLAsC8dxGBwc4i/+4lv80i99hdbWZizLWjEVqZC+JFU5DPL5PIZheJ8dTNPAdV3PMa+8fktLEw89dIJvfvM7FU6tnLPkyOdyOemroWDoCu7Zlz0tt7KGKCqjNpQh+n/+kNj3mkZUbTPUSOEAbWy8tPF9rAOFzZ9CgYzt0kAxDFQkjo7Ve7pieU+f0NNpAip0Cu8xlPIWp57GjJNz0K4r1XQe7yZUE+D6O4O8/PV32fdYF8c/fQDLv5xAKengQTHi2BuyruuSTmTwBX0k5lKg4PCze2jubeDWh8M4OYf0UgYn59DcW099R83KAsTeQvqn5V3YTPXMcmzbfdIaZm6DMSTi+a4DI+dELD7asj3XLENdY5S6xigjA9M4jsvlM4NcPTfE8VN7RI6vSr+1lnLv184Nce3ccLH09vjwHD/6mw9oaq8lXi8pd7lsnhuXRsiW+alO3iWTzhX92dXubyqZIVO29g2EfJhrVIzabrg5Bycv2mO5XI4LFy4SmBtc87jZ2TnGx8crSpVvBjuXqCm8aLm0/FkJSq1Y4WlbmwUSqpbPUnWCUgoVioFdI6HLMxK6qZrbpc2uKxEEVQZrbi7B/Ac3yS+l7qDrvY+mgRUNovN54D5Rsy1wNamBSebevY52C3nSuuKRm+EAtY94TOlH1c4y6Pkp1OIsjN+G8dvouUmYGIJASMjMxnaU5YexfvSVd1H1bRBejcFXkM+hb55Dj97C2P8g+FcJz8xm0JffQdU0oDr3iVPlC4CTR08OQ2OnlDvN59ATQ0IUaS1EUt8DYJroy++IjsjiLMxNQWoRJgfRM6PiqKUT0pe6ZoymTvTMGPrq+6iGNlQgjHvtDKqjD2L16OHr6NQSyv74vCPFCUxRIXqmXeUtcHfCSLuP+1gdBXJx/MIwt16+Rj6do+VYx0e2qPq4QGvNtWs3eeWV15mZmSUcDvPss0/R3NyI67pcuXKd8fE/JJVKc/z4EZ544lEMw+SDD87y5pvvks1mOXBgL08++RjRaIT33/+QwcFhLMvi6tXrtLW18sILz3H9+k3+6q/+lldeeYP5+UU6Otp44YVP0tvbtaxNruvy6qun8ft99PX18q1vfYe9e/s4fPgAL730KsePH+Xq1RtcunSFbDZHX183zz//CWIxSd0wqpVlBlxXMzo6xosvvszBg/t44NghjKU5GLwkERtrQSl0QVDZtNDBKKppN/QdR3UegED4fgTXxxX+EOr486i9D8tYyGXQubSkXl08vUpF1HsApQhGA2QSWaaH5kknsoxcmySXddBak03lqO+IE2+Jce5H17jx7iAHnuwhspr/VDp58ZMvYNO2r4lcOs+hZ3rxBW2cvEu0LkR6MUOsKUrX8XYad9fh5h18ARvLZ5LPOmQSOZy8SzaVI5vO4QvYfy/JmmWkTBlx5mTzIuqcc3Adt7j5BeJrKUOhPBFm0zYx/ZaIPldKuRS/f9dtNExo6pMqT4PvS0Ea14HOE9temhugvilGZ28Tlz64jeO4jAxM8Ve//xrxhii79zRhWStHYjl5l1tXx/jW199gcmy++PNUIsN3/vgtfD6L5754glg8xK1rY7z54kWy6RJRk83kmZ1cxHVdjCrRoAWB7vGhWSF1kHseqw0Xq0BVw0aIuQ2TeFqzMDRLelaKBy2mE/xP/8v/yrxKVr1fBeTzeSYnp+6aONy5RA0A2qtUsUppLq+6wT01PfmslGOsdu9NHzTtQkWbAVC1Taj2HlTrbo+ocdCBUFXxVH9TDQ1PHyY7u4STzOAkM+QXU2Qm5iUV576zu/0wFNEDneTmE+SXUjipLE4iTW42QXZ20Yuy0dXHwL2GHUAFoxJNk1qCxnaYGUcnFlANbeD3SoEuzqKzGVia9wjQVSYH7aIHr4LrYBz/BDTvll2uahOWaaHiTUIYheOotm4IRSG5UkRcWdWS+nZU1wFJUZocQs9OoKJxmJuETBKadsH8tKQ7xRuE/LFsiajJJCG1BOkk1LWAP4gevYUybfT4bVTPUQnPvru7ex/3cR8bRC6VY/rqOLlk9r6w5TqRTqf50z/9S5LJFA8/fIJkMonWLqDIZLKcOXOeL3zhBQzD4Gtf+1MaGxtwHJff+72vc/ToYdraWvje937I4uISX/rSZ7ly5Tp//uff5PnnP0FPTxeRSATTNGloqKezs52GhjpOnjxGR0cbtbUrRx1qLWTK5OQ0tm3zgx+8xMTEJOFwiLfeeo8jRw6SSCRoa2slmUzyzW9+l/r6Op566tSqJI1SMDIyyg9/+BNM06Ct7ZmVv1+o9LVy47yojrz4itk0emEaRm/AwcdQRz8BodjW66fcx7ZCKSXVouJN8gcALRs9gQj6ytsfKVGjFLT0NRBvjvLqH71HsCZAejFDtD6E67hceq2fmzxmzdIAACAASURBVO8OYvpMcuk8vQ924o+sFfmv8AUsAuGSno0vaHP80/t56y/P8ZOvvYNpm0RqQzz8pSPsOtLKeP807337InbAwjQNDjzVQ0+kg2tv3ubGe0PMjS1y9sVrzI0vcfyF/YRrVxCs1culX1cjJbZb22q9KLRDa42TccilsixNLjE/NMvi+CJLE4skp5OkF1JkljLk03mJenIk/d/wyBk7ZOOPBgjGAoQbI0Qao0RbY9S01xKsDWIHbUzLLKb2bEZUXar1ecSFHYLm/XDrLRnDfU9KFbl7gGDYz8kn9vD6D86zMJskl3V47QfnSSyl+dSXH+Twg13U1IexTBOUpCEtzqe48O4tvveNt3n/tWvFUtmmJWuB6fF5/vh3f8zpFy/S0FLDUP8Ut66OVYyTfDbPzcujLM6nqG2oXkE4n81z5ewQySUh6ZUBja01+IN21WMK13HzldF12qvKVhjf2hHCTm1AQNnNuyQmFrn2t2dZGpsHpQg0hkhMJ3nqU0+wd2/fqscvLS3x53/+V3c99exwooZlKtXL4Egus179W1uL1DwsTlB1le6PSBWAQkhj197K/GnTlFLdVfoW6m6m67c/g5vNoXMObi5PemSG/v/7b0nemtiWLt1HJZRpUP/MYeKP7EXn8ri5PG4mz8zpywx+/cc4iSpRXh8VLAtitejx2yLw17RLPjt5lC+Ae/ZVqa7U0oUKhGQXci3Cz3N8sWz0/DSqtQuMQrnHynGrAG37UEcel2ie4evo4WsYRx4XDRylSjpTrujdFK9uGiVn3JAJglgdeuCS9KWtBz18A7SL0daDvvwuenoE1dYLgUJEnZYduI496IHLci7XQTV1UCo1fB/3cR/3Cum5FNNXxtGui/qIQ5c/LjAMg5qaGNPTM9i2zRNPPFYkQGzb4vHHH+HLX/4CS0tLvPvuBwwPjzIwMEgsFuNXfuWrhEJBlFK8+eY7PPfcU2itqaur4/Off4H29tZi+lIkEubQof2cOXOOhx8+SWdne9UFiGEYdHZ2cPHiVW7cuEVnZzuLiwmuX+8nGo3Q0FDPsWOHGR4eZWZmFoCBgUHZPV2FqJmfX+T3f/8/09zcwG/8xq/S3NyEurNeiDKgpVsEY+/UIHEdibJILcLiDMx7xL52YWkWfe5VCEZRh59Em/Z9sv5jhuU6eHjRUzvjSUYbwnzytx5lYSKBYRkEIj60Bn/Yz8Ene2jf14TruPjDPuIt0WKp7WowTMXBZ3rJZ5xS+pKClt4GnvsvH2VhcgntaoKxAPHmCKZt8ujPHWX21ALZZA47YBFvjmL7LFr2NBBrCHPs+b0oBXbAxheqvtjFzcPEgKS11zRRLC9fDUuzkJyH+nZ5t+6hiLN8ACeXZ2lyienrU4yeG2bswijzw/Ok55JkElmcbL4sfdw7qPBPWXNVWbqZMgzsgIU/GiBUF6J2dx2tR9tpOdhKXXc9gZpgMXV33X3WLoxdgplblT53PgOZRbj1tmiedj2yrjL2m4VSCtMyeOCxXg4c3807L1/GdTSZVI63f3KZyx8O0txeS3N7nFg8jGEqlhZSjA/NMjo4w/x0SXfGtAyOPdJDOBbkrR9fIrGQ5sJ7t1BK4ZZFLaHAskycvMO5d/q5fOY2Dz+zv1j9rLwKIBqGB6Z5/7VrxbQpyzLp7GkkuIbER3o2ydDpG8Wol8I5x88Mol2Nk8kz/OZNMvPJddsP7WrSswkmzo0weWEYJ53HClg0HG6nPdfBl7/8s5w69SirMQ/T09O8++77qLvM+tnhRI2SXXbDhJWCarQruX2u40XWbC+01l4VqqsSUbMSlIJII1hlA8uyYWkBnVz0dn+8r9bUr3C4ktSmWBAosd/KMjEC91qL56cbht8uCjYDoDXJ/vEdt+gQbRNDBIGvvo9q60HVt6KvfSCpTbYPpsdQXQdRzbsk4qYwDl1XyJhsWgQcM8lSpJdpo3qPQrxRUpJCEVTXQa+6QmUbNAixk0qg4o2oYBj3w1fRUyMiNugLwPQoxBvQ44Po5KKYN61hZgKmRsD2oecmhUyK1kk7o3Wo+jb0jXPyvoci6KujqFg9qrUbPT5QIoAMA9WyG91/Hn3pbSFyPgbaNPdxH3/voDWLw7MsDM9V+Mf3UR1aa3w+P7/4i1/m9dff5I033ubHP36FX/iFL7FnTx+madLW1kIg4CebzWJZFvl8nqWlhFf+M4BlWdTUxMhkMmSzkuff0FBLPB7DNEui94WqUQXipvznd0IpRUdHG8lkkvPnL3Hw4D76+we4evU6TU2NXLlynW98469pb28jGo2QyWTI51fX0XJdzfDwKI7jEI2Gi9dZtnlgGKi2PtSDL6ygRSjOvXJykJhDj9xAX3hdFpzahdQS+so7qF2HoLZ5E0/kPu5jZch7oonWh4l62hzliNSHiNQvT3Naa3Fffq7idw2I1oeIrnA+X8imuWf5OqKhMw6dyxf9Va+fTaPP/gjV2geHGlYXZnYdGL6Mvn0BdeorEN4+cqGAcoIml8oy0z/NrTf6uXX6JtM3pkjNJXHz7vorBOnyj5VFMzI5h8xihoWRecYvjXH9x1cJN0ZoPtBC9xO9dD64m1hbDWaZFtCalQwjjd4atYzBKG+IYYEVWF/b7xItnXV8/pcfZfDGBKO3pyUo0dHMTS0xN7XEtXNDxagT0aa5M4IK2nc38Au//QlqG6MkFtOcfesm+ZxTGW2loKktTt/Bdt599SoTw7N84/99mUgsyN4jHSJgrOQOuK7L9PgC3/6j01w5O1g8T6w2RN+hduw1xLGTU0tc+JN3mLk6XqmF5siYyKdy3Pj+eW7+8OKG7pV2dTFSRxmKuj3NHPzMCX7pkE1PTzeWZa2q6xMI+Onq2k04vNxGbARbxm6sloO1Kba1MGnbAakvX17uunhRFxbGhDSJNG5reKsuCKjN3IaR80LYrATTJ+XXLH9JanhqDOetF9FLC6X2WRbmyadRXfuXnWIlMb/720H3FiuN2bvNM9xuqFgd2vJJqHA0DuEaVKwOwnHUrn0S5TI9KpotcW8yXphGX31fCI9UAvfDV1C79qNau2V3JRRFtfdBLou+fUXEGmubVm5ANo2+/DZ6aV4iWnx+7zxhVNdB9JX30LMTkopU24yybHQgDNE47rUPJIUpKGQQtg/8QVSsHqJxVE09Op+DUEz6cvO8CBL7gyIe6ZWQJxRD1bfhjg1gtPeWqkVtAKuVFK74nb7zg9rSvOZ7jeW53ss+UOzgNvVz9fu7yvVXuPcbulbxMndcq3zn7WP0LAtY0Wat1M+yf8qxkT6XX8vNu0xeHiO7tLLOyHps6XqvXb2P5R82P26rtXWz42G1vruug2EoHn/8EQ4dOsDXvvYnvPbam+ze3ekJC1duEhiGQXf3Ln70o1fo779NPF7D1avXaWhoIBKJeGTMyumqgYCfTCbDzMwssViUUChY1fGMRqP4/T6Gh0f49Kc/ycTEFGfPXuDEiWNcunSFTCbDF77wAul0htdff8vrpwgvptNp8nmHdDpDJpPB5/OhlKK3t4vf/u1/xLe//X3+/P9n772CJEmuc83PI1JrUVrr7motR/QocDAz0ARBAqAGyUu1hO1ds3sfrq3ZvtznfVm7SyN5uRQAFxQgSBAkBAFiMMAMMNPTM611d1WX1lVZqSp1ZoTvg2dmySzRahpcHrOy7sqKjHCP8HA//p///Ocf/oUvfOGX8Hu3oMVrmprf9S3aJiXSYlVsSn8Dwu3H/Mk/qpLOSMWyiUypNfF+398tUkPWmoC9n/tRnHPLy2z/nj2s6/z/0R7GerDd86loHz6WdaesHahEmisVPMupPlAdI1JK9T42dCEcHpVSv0W7a9n99KUqhl4wiI4vM/T92wy/cZfYZIxitvBIIwDSkBSzReKTMRLTcSbeHaNhsIl9Hz1A74t9eBt9CF3soIMlwNekfipyHkKskgukqTJDHlNRHItV59kPH2BxNs7X/vRNFmbj6wAu05S1C6hogsa2IJ/7vZc4/dI+bHYLv/PfPsZf/+EbXHt/lEwqhzQV46ahJcDP/6cX6BpoZHJkkenRJS78eIhkLM1zrx1i/7F2gvVepCGZmYjwzvdvcvb1m2vSngRdA00MHG5TWkLbjB27z0HTsXZKuSKZyArFMqNq7dgwSyaUtqoevYMJ0B0WQn0NHPnNM7Sf6KX9ZDcWyzYMtbK53W5+93d/i3A4/EDv8UMBata+SMVckUK2iFEwsLttuIKujWTWdbZj4x0+9ZOJbv33VAQW7oDTj9QfgRZFZUE1DYhPwciPIbVU+3hXEEIdVAWOpcScGQObA/3lDyNsFaaNAFftXL3/sP+wPZs3jPbizyvxYKsN7dmPKzDG6UIMPoXoHFTH2Z0I0wCHGwwDMXAC0VeuwCSE+txiQzv+kmKDWayI7oOIxg71t1rmcCOOvoQo5NTqbneptggN0TmIqG9Ti5TNrpwAu0vpN/UcUp+Xiup4hwskaM9+Ul3f5kQc/xmVn+70IHoOI5q61DtpdyKkCTbnavutdkRDu9KsYW9luaVUCHopV0SaEiHA4rCirUH0jYJBNpomOR0jvZSilCsghMDmdeBt9uNtCWD32hG69lMhZLlxg13KFsnG0qQXV8jGMpSyBYxSuWKMw4rD78Td4MVV78XqsqFZyv28D7BkYxukYVLMFsksp0kvJMnFMxQzBUzDRLNoWOxWbF4HzqALd70Xm8eObrOAjoqu73FzbxQM8oksydk4maUVCuk80pDoNh27z4mn2Y+n0YfNbVMpevz0ADbVe2pKSrki2ViG9EKSbDRNMVtU+dq6QLdZsHkcOEMu3HUebF4HFrulOn5hd8B1Jfpklgyyy2kWrs9Qyq3qSBj5Ivlkbt27tJVpuobVZS2z77e/12v7aORL5FdypBdXyERSFNL5aoU03W7B5rHjCnvwNPmwex2qVDjbj1spJWbRoFQujQvKgbQ6rXAfZUMr5yhlixjFVZqwZtWwOmxkMln+9m//kenpWWw2K4lEkpdeOoPNZsPpdGKzKWdeCIHb7cJut3Pq1DGGh0f54z/+C2w2K6WSwa/+6mdxu13YbFacTuemdiqWTCuhUJC//Mu/pqurg09/+uN0d3du2W6Xy0l9fR0LC0t0d3cyPj7JlSvXaWlpIhQKcu7cBb7ylb/HbrdXr5nL5Th79n3On7/E7Owc3/nO95mfX+RjH3sFq9VCMBigv7+HX/u1z/GlL/0tb775Nh/76Mvs7P6u60iVmSl1C7T0IVr7kIkltQEq5JRmWiX/Yasg2JanFevBlHK6brXK0FoBY01f3dTuNB7WndMsa1dUzkk5BVhH6np1k/Egm1u1MTRU+6W5mvah6artQlPRYnWhPV9n7+3Z2h7bnLoNQLanNuziPLsK7FX0SwxjdQwgQNdBs1RT1B/n/aFUBMpggsWKFBpi7T6oVACXXzFpNoALqs/rQR9lKjtCbgW2btscxXbJxjOMvHWPa/9wiYU78xSzGyrCPQaTpiSXzDH1/gSLdxcYf2eUY794grYTHWq9qvGc1n4mTRMWh8DhhWCH+rCYhflb0LBfff4ITQgFKrl9Dj71a8/i9Tv55786y+jtWXLZ4rbzocNlo/9QK5/5zed44WOHcXnUXvboM73UN/s596M7DF2bIpcpEm70cerFAY4900upZHL8TB/zU1GKhRK3Lk0wcnsOj8+JzWFRzzedZyWRrerfAHj9Tl76xBHCjTuLLLvqvRz7nefZ95njxMciRG7PER1eIHJ7jvTCCkITOMMebJ7dFxYRmkB3WHGF3YT3N9P50gChgQblb264n7XMYrEwMNC/62vWPM+DfLnq7BYNlseWuff2KNOXZ0gtp0DCwM/08/Svn1ZODZCJZojPxLE6rAQ7glh2yNkUgLR7wNcIsSm2FBUu5ZR6tisIDQPrwZqHEUGREooZWLqnxJ/iM1RTLTaaboX6fnCFVq9fXtSFL4gIlkuJrzbw/tr3kGzdADPLtEGz6h2AJhCathqM3IbiVcvuNyK72/Os74MsV2gqUxmrfRDVsfBgC96DPa+HEZnddvHXNKUHU7G1aT9WO/i3mKQ0HQL1W5/PtWaC1C0qtaqGCVBOhdu3dSWpWt+vhUoLwLOGUutas4BZrOv7WbFcGuJLyPkxBUo5dlNhYYNJWLo1x9W/PkcunsFit7L/00fpfnk/SEjOxpl4c4iJd4ZJTMXIJ7IYBUP5NE4bzpCb8EAjPS/vo/V0F46A64mttLB2k1tI50lMRFm8Ocv8lSkSk1Gy8QyFVB6jUMIsmWrhslmwuWw4gi4CXWHaz/TSeroLT6MPylJB9zOezZJJaj7J/JUppt8fIzayRDaarm62TVOi6RqaRcPqslU33cHeepqPtdN8ogN3vXfHe70WoIlPLDP1zgjT74+RnI6RT2bVhtw00Sw6Vlf5efY30PniAC0nO3CG3KqfPNmATcXBzSWyLN6YYfLsCEu35hSAsZKjVCghDROhqXtqcVqxexw4Q26CvfU0Hm6lfrAJf3sI3W6p6YQa+ZIC9KJp0ksrJKZiJCaWiU9GWR5erEbqTMNk+Ls3mb86vQNNHPztIZ764odwbpFSsLF/RqFEaj5JZGieuctTLA8tkImkyCdzlPJFzKJaq6t99DnxNPloOdFBx5k+Qn316HZL7XErJYs3Z7n6lXPkV5Qumd3r4MivPk3z8fZdgUkbLZ/McfnLZ1m8Mas2YbpG6+kuDv/yaVwuJ5/61EdZWFDBoHA4REdHGxaLzm/8xi/h96sUJo/Hze///m9SX19HKBTk93//Nxkfn6RQKNLc3EhrazO6buGFF85w/PgRnM7Nke+mpgb+y3/5IjMzc9jtNurqNqdQVMzhsPPZz36a1157mfr6MK+88iEOHRqkt7cbq9VCKBQgFosTCASw2xWoZLfb6exsw+12lqtTKW0cu93OoUOD1NWFCQT8hEJBvvjF30ZKib6Nps22VmVg28FXX06XN8s6Nrk1m+CtHkgGlmfVBtRqh7o2ZKVSYKkA8QXk/JgSuk/HFWBjsSHcfgg2IuraoK5t+4qIrFm7SwWILyKXJiEyg1yJqqpGmo5weiHcrCpXhVvB7trbGKv4ruXUL5ZnkYuTEJtXWj6moRi13hCivh0aOsFfh9StjwwQqPY7nYDYwqqoqm6BQKPyUx4hG35dW0A9v8i0eu5QrojZhrQ6dg/0g3pmkenV6mR2l9JssazRbDFKEJ1Vz0JoEG5ZFbfOJGFpErkwrsZDLgOaAJtLpY/Xd6hCCm4/kr2Dwns3icwkELd+jIwtqABd+0Fo26+Y2gDL08jh85CJg9OHOPExcCrfrJp1sDyNHLsK2aS6x2VgR/Qch7ZBENsD9dXWSImUksRMgit/d4Fb37lBuqzT80GalJJcPMvIm0NExyIc+8WTHPjkIZxB186BOWnCynyZAV5GTaVUhINA+pEDNbAKLnj9Tj7y2VMMHGnn7Os3ufzOPeanoyTjGfJl0MZqs+ALuGjpDHPyhX6ee+0QXf2NVb2liu5Ne28DzZ1hCrkipaKJ3WHFaregaQLTlLz2Cye5cWGM8bsqNSmXKZDL1MhKAaw2C099aD/Pf+SwSpHaoT9oYPc7sfud+LvCtL/QRy6W4ebfvc/1v34Pi8PCgV88RduZ3l2/R0ITaFYdm9eBw+9UAI3YALxV/EnDYH5+gampafL5PAcPHiAcDpHL5TAMA7fb/cEyaoyCwb2fjPDul95j9uYcpVypXIJLo6G/fvWlkhAZW+b1//MNbC4br/63D9M02LjzwK6AH/O3a+vCpCJw9w3IrUDTfqTDpyaDNZva7W7R5tdeqgU+n4bkLMzdhsg9df7aODp4G6HlUDXtSX0sEIE6zNHbmNfeQwTry6KpGiLcuEN55Edk1cUcjEye3FyU9Mgc2akIpWQGaUosHgeOlhCe/hYcbXVYPI5tHQZZMskvxjHzKoKqO23Y6v27jjpKqRS6C5EkRkYtfJrNgr0xgKhRAq26ycsXyS8mSN+bJTuxRCGWQpYMdJcNe2MQd28zrs56rH438oGi4ve/QKhFTFKIJCmllMOvWXVs9X40++7E2CrnKMZSFBPKyRC6hr3ej+ZcjbR+ICYec+W1tSYlUprImRHk2A1EoAHRuV85vntulCQXzzB3eZL0wgqaVSfQHab92V4id+e58v++y8z5CZXSsQE0K2aLZKNpYmMRZi+O0/vqAQ7/0mn87aEnF6wxJPNXpxj61+vMXpwkNZeglC8ija3HeilbJJ/IsjKXIHJ3gamzI7Q+1c3RX32axiOte9Jvqry/+WSOqbMj3PnmVRZvzFBYyWMam8HwCkyfT6r3JzqyxOylSSZ+PMQL//vHcNV5dgXS5BNZxn50l9vfuExkaIFiprjpWUKJQipPenGF5eFFpt4dpeP5Pg59/hR1+5uUoGAlOv2EmSqNLYmNLHHzHy8y/tYQ6aUUZsmoOYXlkznSCyswusTc5UmGv3Od8L5GnvnfXqbpaPvW/ZSwPLzI+f/5FrHRCLlEVomul0z1/OT6Y5PTMZLTsR3bn0tkKeVra5xUnmNqMcnQt68x+fYI0ZFFCunCtn0spPJkllLERiPMXZpk9Id3Ofi5k/S9dqB2pE0IHAEX6aUU81enQUp0uwVfe5D6wWYs21Sj2LLdEmIjS4y+cZv4+DJIsHnsdL00gG7V0XSdnp4uenq6Nn2/v7+3+n+LxcL+/QPV30OhIKHQZiC8qakBaCh3ZfUhVrRp2ttbaW9v3bbdle+tPa6hoY6Ghrrq7/v2bR01XNvGteZ0OggGV4H4an+led+rbDVYoOmrm/7K79tZdA7zra9Cchl8YbRXf1MBL5kkcug88s57KpWqVCxruylQQVbYL8EmtBc/D6191JoQqpvYRESdc/QqxBfVJrbC0kEgNZUSId1+RPt+xOCz0NBZZiJQ8/zVa4A65+w95J1zyJlhBRKYpWqlSiXIqyOtNgg1I/pPIvpOgCdQxkse3qRWZVgko8hL30feu6TSPHSr6t+pj5V94Mc4kZaKyFtnkcMXVfDX5UN76Zegvcw43hWLT8LCGOabX4VUXPnzvccRZz6zPviUT2Ne+B5M3lbAx7OfRgychoUJzBs/gem7KsBUYTypnSBS05F2JzT3oh16AVoH1gNAj8KkCfOj0H0U0bYPGZlGXn8DYbFC6351X7xhRNcR5NgVBUBtrLyVSSCv/0jtgToOQ2IBOfQe1HVAqGU102CnppTXsOjYMuf+7B2G37hbM432gzKzZLI8GuHcn71DZjnN8V85jafBszsWtVFYBY8rFaEe4ytQAWtsDisDh9voHmjkk7/8NHNTUaJLK2TTeUxT4nBaCdX7aOkME6zzYLNbNwXuK/9aLDoWj77pOpoGh0518/nffYmv/OEPmJ+MqvSqGmZ3WDnxfD+//MWXaWwLrrvGdv2p/l9XwXlXvZfwvibFhkbgbQ1QN9i8p6pP212nYsViibfffoc///Mvce3aTQqFPH/4h/8XL7/8Em+99TbXrl3nt37rC9TX121xxt3ZfQM1lRdp+toMP/6Tt5m/s4DDa6eup45cMktidgOoIsDb4EHTNWauzzJ3a56G/vqqgvaWJoRyugJtUNcLM9e2ZtUgVTrS0A9haRjq+9R3nEE1aQpdLapb5DdDeZE0DfWy5FKQWYbkgkp1Si5AIV2bRVMxhxc6TyuwptL2yjUKeVWdYOQm0mJRf9MtaMeeQzxuoKYM0siSQWZ0nqUfXCX2/l3yiwnMfFHl8aGifJrdii3kJXCqj4ZXj+MZaAXb1tRFI5Vl6stvEL88AlLi7muh5z9/Ekdr7SjdRissJhj9w2+RGpoBIfAd7qLnf/0E1tBmlFmVvJPk5mNE3rzG8o9vkptZxsgWkCUlaiU0Dc1mweJ14jvUSf1rx/Ef70V32u4zJeUBGTVFg8XvX2b+2+eRxRLWkJeu3/sogZO9u46aGZkCU3/zFtGf3ESaJo6WED3/+VO4+1seqG0/9SY0RPsAoqlTCRdb16QY3o+V1xGzZJKcijH9/hhX//o95q9MYZYMNIuOxWZBlOcvs1ROjzBMpGGSXljh9jcuU0znOfl7L+JrDTyRaVDSNFm8Ocu9792sAiAACJWCotssaOUyjFJKjKKBkS9VSx/m4gr0yCdznPmvr1C3r2lXoFRlU5GJpLj19Uvc/qfLpBaS66Nl5TZoFr0aMDcNc3UzLtV9d4U9+NqC2y7AlevlYhlu/uNFbn7tIumller1hK5hsau+IgTSMDEKq+U8M5EUw/96nZXZOKd+/0VaTnQoEPoJQ2oqYEB8LML7f/wmk++MrKYfCdBtOrpNpTUJQTVdySga1ftqlkzyKzmKmQJWp63mK6Qiixkid+fJLqdZo8mI0LQyu3H1+LXMxlomBGVx2537mllKMfzdmywPL64PyugC3WpBs2qKEYoaJ0a+VBUGLGWLLN2a4+Kf/QShCQY+fhjdpm85bj2NPtqe7iZye45SvoRRKDF7YYKVn40T7KnBRqxhRtFg/uo0qflk9d74WgM0HW2rpoQ9rjliL9d5HG16UA04xZYwoMwcAZTWmSe4/bgrp0iRz0BKV/+m48grP0TeOquADihr5ZQDgLLM1qmkd7i87AjSLE4iL3wPOXVbXQ/K6VNWdW4pVftLBUgsIVMx5NIU4sSriO4jSIutdjcq966QVUDQlR8qIKhyH3QLWMsAlmkqpkc+A3OjyNg8RGYQJ16FYNN9scRq9hupdPAufl+V1C5kFUjTug9x/JVqevLjYNNUzWaH5h4Yvgj5rAJuJm4imnuRVvvuZvRSCTk9DImIAivsTsV+2ajZIiUUC+peF3VYmgaHG/Piv8HChHoWml7ep6x5NkYRMkUYvYqZjKA987PQebBcyOFR3SsBwWbYfwYcXkRTH/LcPyGnbyGaehXzyOGBpl5EfF6Nm422EoV0HHHkZWg/CNlOmB9FWGzg3N1e577VtgAAIABJREFUp7qGTcU49/+8zdDrd1Sq00Po3tYXfIBzSkgvpbjy9xeRwKkvPIUr5K7t6wkN3HWwOKx+tzggMaMaZ3swwdm92irQAjaHlfqWAPUtgfJUUl3Jq9l4a7+z3fm2+tzptvHaZ0/hcNv51lfOcu/mLJl0HqOy3xQCm91KqMHLs68c4NNfOEPvYAvaDto027ZFgLvJj83rpLCSq3biYb8/o6Oj/I//8UdIKfn4xz/Ct7/9rxSLRYQQmKbBD37wQ1588fkPBqgByKfyXP/WTRaHlmja38gzv/EUTYNNXPnGVd77yvlNx7sCLup6w8zcmGXhzgLGxw9sD9RUzO6G9hNKODg5T803q5hVL0B0Qg16p1+lRNm9SpB47YIoyxNiKa++V0gpxkwho35KudXoyU5m8yiQpukAaBuADCEQHf3odU1qcVZvRfmGPHqa20aTgCyUiJ0fZvrv3iJ1Z1qxYAQIXa86i9I0MdJ5sqkcufkYK7emaPulFwk9N4jmsG0a7JrLjrOznqUfXcXMFTHyRVJDsziaQ0ht+5ejArqkhmdJ3pygGE2h2a042+vQ3ZuV0NXxJqmhWab/9i1i54eq5bKFriMsuoquSYmRK2Bk8kQiSVLDszR/5lkaPnICi9d5HxvnB3MkhUXH3deMWShSWExQiKWIX7yH72BHlRFT88qVjeZclMTlEXJzUdAE3oMd2OrUAvikgQCPzYRQOdQ2x+q7xUO6H1KydGee1EKS5bsLCE1QP9hM09E2Qn0NOIMuEIL04goL16aZvThBelEBAMV0gZHXb+Oq93L8N85g8+4+P/ZxmWbRaT7egbvBRyGVR7dZcIXdBLrC+DvD+NtDuEJudIeFUq7EymychevTzF+dJhtVm3OzaDB/ZZKh71zH1xbcMQ+4OpbjWW587QI3/v7CurKKmlXHXech2FOHrz2Eu86DbrdgFErkYhlW5pOszMRZmYtjFk1aTnXibVZpfts982K6wJ1vXuX6350nE0mV+6/hawvSdLSNuv1NuOu9aBaNfDJHbCzC/JUpIncXKGYKGAWDuUuTXPrzt3H811cJDzQ+kUypQibP7X+5wuTZVZDG6rJRt7+JxiNtBDpDOAIuNF1T4nvLSm8pMalSljJlennz8Q5820S0hBB4mnwMfPwwhfT6aGcxXWDmwrhi6aiDqT/QTN2+JoS+/f3yNvmxumrPhxXQ0N8epOFQC7GxCKBSknztQYKdYfydIaUt5LEjTUlmOc3y3XlmL02SmIxWAZvUbILb/3SJhoMthPsbtlwTLA4rbc90M/zdGyQmo2oTMb7M/NVp/B3hKpC5G8slMky/P1bVztEsGo1H2/B3hKp9+w/bu1VBnlRMpRRVqhp6yik+WwXqtjLTUPo2M8PIW+8on81fD6FGhCek1hfTgHQCmYzASlSlKbm23oRWwYrlWcz3vg1Tt5XfqengCyOauhXTwOFSjJ3kskqFicyolK3FCeT730FoOnQfqblRl6AAh+FLyAvfg2RUfWpzQF0borELfGElYJpPq5So+TG1sc6lkUPnwSwhnv6U6u8DpiLVBGksNkTXYcTpj0FdqwqwPMYxL4SqkCmae5DhZpi5B0YJOXMPkYhAXevu/MJMAjk7rJ4lKKZJS1+ZxVvju6aJnL6jnu/ihAJn6toQjZ3grVO/59LIpSmYG4F0XO1TIjOY195ECzYpUexHlSYmBMJXp/T+hFBj2hNUjKFSQT07IcpecI3ra7r6WyGv7k0hp96XMhC1U6urAZxomkt/e57hN+7uCaQRuigH0XQcPid2nwO724bFacVis6DpGkIT5S2giVEyMfJFCpkihVSeXDJLPlXALBqqitQuweNsPMv1r1/GGXBy7PMnaq9fQlNEgkJGadVIU+1VW48+dqBmXbPWsS3hYdN7hBC4vQ5e+bnjHDjRyY3zY9y9OkV0aQWjZODyOGjvqefwU930HWzFF3ShhPAfoB0C3I1e7AEnhVTukYTUTNPk8uWrpNMZ/vt//z9obGzgnXfeVZcXgpaWZnK5PMvL0QcK1D4QUBOfTTBzdQab28rTv36awY8MoukCh9exZaTR6rTia/SBhMRsAqNk7igcp5wyINgOPWdg+E1IlxehLU0q8KWUVwLE0YnyyNsGTq0sKnuO6AiFEnecVkCN1VnzKubkPeTYbURDC9qRM8j5CUSDrtD9x2SV9KLElVEmv/QDUvdmwTDR3XbcPU14BjtwNAZAExSWV0jdnSY9NEsxmSY1NMPkl98AXSP83AGwrl+QNKsF3+Eu7A0BspNLGKkc8Yv3CD41gO7euY9GrkDi0gilpKruZQt78R/tRrOtHyEVtD0zscTkX71B7P0hZKGE7rbj6m7CO9iOoymIsOgU4ylSQ7Ok7kxRiKbITi0x89Ufo9mtNLx2fH3p7V3Zg1HmpAbu3ma8+9pYjiSRxRKJSyPkP34KZ/vOaKs0TFK3p8jNqfQB3WUncLIPi3d9bvw6IcEy3XmTbaSDV8BL1Vr1zpQX1uq3K38X69PHKilZSLN63nUiW1VqN1WHWa0Fe7ufVefPNBXgWhYKXned8jXEuu9sbIOozgm7acfKbJzUXAKry0bfRw5y4LMnCHbXKWZCpYyhKen/6EEmz45w5a/eZXloQWm/pPLc+95Nmo+1036mF3YALR+nKadLEugO0/vKIPNXPbSc7qLpaBuBjjB2v3N1E1oeCNI0ycYyjL5xh6tfOVdNZSnlSkyeHWHgk0eo27dzKVyjaDD+lko/qoI0ApwBF50vDdD32gHC/Y3Y/Q60NelU0pQUc0XSC0liYxGWhxfpemkAi6P2UlaZ92YujHPrHy+RWVYgjcVhoeO5Pg794mnqDzRjddlWWTlSYhRNktMx7nzzCnf++Sq5cgnQuUuT3P7GZU7/wUvY/Zu1Pz5oS07GmHp3lFJ2FaTZ/7NHOfSLp/C2BtDWzt1S3R/FosmyMhNn6dYckTvzdP/Mvu1TewQEe+p56osfWvexBFJzCdJLKdKLKyBB0wUdz/dx7NefWSfGt/V5xbrSp7XM5nXQ+8ogKzNxAt11tD3VRbC3Hk+DT7Fj1jB4KoLKizdmuPzld5l5f6zqiC8PLzJ3cYJgV3iT0HHlHQn11tN4pJXkTFyl6KbzTJ0doeulfThDO2thVebI6PAi0ZGlKpPL7nPS/kzvtsDUQ7FKuvPaSOkTMg/tzsqt39JHK68J6QTy9ruKqYBUQvN9xyHYtPvLGEWVEhOdAwRi8FlE/ymlLWJzlNc+CUYJkU5AbF5taG3blNbNppGVNBejpNgtHYNoR1+Gxi7F+qmsWKaBSC4j776nSo1nkhCdx7z8BpqvDurbNzn81fV3cRx57UerII3bjzj4PGLfU+ANra75UkIxj1gYw7z6I5i6A6WCSsfyhhEnX0PaavuyO1plnU4sIy/9WxmkySmR/56jKt0p1Kz8gA9qDLqDiPZBVe2yokM0N4IINW2fKle515Hp8hiRCpxp7Vf3eFuTsDyn5iSnF3Fo47MRgInIZ5Hj1xXgFltQvsvCOHJ2GOGrQ2raI9l0Vtu48de9PCN/vdJ4GjqnWDfZlAJ+mvvZbdqTUTAY/uFd7nz3FoV0bR2TigldYHfb8Tb7CPfU0bCvkWBnCFfYjd3rwOa2YXVY0W268iWqa4KJUVTM2WK2SCGdJ5fIsbK4QnQ0wtLdBWKTMVJLKUrbCO1WLL2c5to/XKaut56uMz2gb/b1BCBtbug4CdmEYk45fGBzPThoKeWa2Z3Hy1LbpVltFjr7GmjrquOVz5zAKBmYhkS36ip1yqJVfbCHMTfYfU7lj0qJxb0NI/EBLBqN4fF46O7uolQqbQC91HrxoGzRBwJqUktpVpZS+Jp8tB5txWLTa2obVNAxu8eGpgvy6cKuRaEEIDULNB9Uk+ToOyrVaad0JKCqdP+wTbOqcmtdT0HjIFgdNV4OiZwZRY7dBo8PGV8uI/hjgBIZfhxW1WeYizLzD2+TLoM01rCX5k89Rf2rx7HX+xEVRk3JpJhIE33nFrNfP0t2KkJmcpHZr/0ER3MQz0BbNZpccWZdnQ14BlrJziwjSwYrt6fIzUVx9zXXRBOr7ZqPkbw1gSwZoAncfS24uhvZKN4EUEpmmP/me8QvDCMLJawhD02ffIqG145jawissoIMk9JKlti5O0x/9cdkJ5fILyaY+8a7uHua8B7Yqxjkgw8ka8BN4FQ/8csjGKkc2ekIyevjOFpCO+r5GKkciSujGFkVvXa0hPEd6kSsiehWJ4RCDhbGlFhdPrMKVAihBAv3P6NARmlCKqYiPPEFZDGvxnK4BZp6kI5yZbJcGu5dVJGR3uNgdaxeT5oqUrg0Bf2nwFdXZj0ZkIzA3D3kyjJCsyiBxOZepMOjqjjtdeaMzsHYNWjbBw1dq58Xsqp9mg69J8BqX21DbB7mR5GpGEiJcHpUOxq7d0d1lsoZ6HyhnxO//Ry+1kC13dX7rkkcQRe9r6g893P/9w9JzSUABfSMvnGHxsOtT+TG3uayc/DzJxn8heM4A66qaFrF1m8KBO4GL/s+dYR8MsvlL52lWBaFyyyuEB1aINzfUJM1URmfyakYt79xhcxSqvo3V52HI7/yNPt/9ijOsHtdKtPa8a3bLTj8TkJ9DVVtj52c/kwkzZ1/uUpiOlZ+nhqtT3Vz+osfItRbv8k5kFJi0TVCvfUc+/VnKWWL3P7nKxj5EqV8ifG3huh4oZ/2Z3ueKPANCYnpGOn51dTjQGeIwc8cV2k6W8ynUBbbdXhx13tpONhCKVfE4rRtWxZTCKEimBt0iaSUqmrUhlQ0zaJXK6g96P2qCAi2nOwk0BnGEXStB9rYMG41ic1jp+V0F6CApAoTp5QrsXhjlv6PH8ZeoyKV3eug47k+Jt8ZIRfLIA3J4s05ovcWaD3dvStmVSlfYvbihEoTAxAQ7m+gbn/TjuVHH9QUm70E6Wnlu7haeNhR00diUkIuo9YRfSNoKBULJbuCjM4hp+7CzJBiojjciIHTiMEza9Jgd2GlogIubA7EkQ8hDr+kgJi1872USnzX5lRiuOoPm+5mdW2cvadAkFJBnaepG+2pT6pUmUpQoXJeTVe6Mcc+rEDUqz9aZdYMnUf467cGhQpZBYhUwAOrA3HgOcTRl8HpWW17pV26BToOoNndmIWcYnAUcsjhC4i2ASUgy97ntWowJRFBXvw3xdSpgDT9JxEnP6Lu2QcI0gghlN5L+351z2LzSppg4iai91hNdhRUmEsFNdZy5QCD06P8Ees2YN3aM1jsiINnNjwbAIGUmgJx+k5CKoG88F0lVlzIwtyo8m22KIn9UExKZHwRkUure5COQ2oZfA1gsZcPqQT+ZPU7q5+jnrO3DrmyrKp6+hugrh38SidrO3+vEoSNji9z4xtXyUTS2zZX6AJ3nYe2E+10nemh+XAr3iYfVqdFpUvfpxaJNCRGoUQhUyA2GWXm8jTj74ywcGueXCJXe9MtITYZ5drXr1DXX4+3ycdGHTs1fvJK8zQ2reQ2nAFo3Afu8P1rRFVAGrMEQlOVuvZ+lkdqa/tlseroFg02UDUe9pxgddk4/OvPkk9m8bWFHgl4FQoFyWazzM7OEQ4rsFZKSaFQ4PbtO1gslg+wPLdUFReMQgmH11FVga55eEUbpRL01veQ3V9JbdBt0HJY6cGMvwfR8bLi+qNAYmqYZll9sVqPgrdBpTuV27nJpETGIojGNkRzJ+bdK+o4TS/nKW94kx+hmYUSy2/fInl9AmmY6E4bjR87RfMvPIc1sJ52Jyw6dkeAxo+dQug6E3/5OsXoCqmhWZZev4KzrX4TU0b3OAic6id67i5GKktudpmV21O4uhqrWh5bmTRMUndnyE0vq/M4bQRO92Hxrl+QKilSyZsTLP/kJmauiOaw0vDaCVo+9/yWfbDZrdR/+BhGtsjkl39AKZkhO7FI5K0buHuadkw5etgmLDr+Y904W8KkhmYopXIkLt4jdGZwU/vXmUTdzzvTYJjqPEe6sDduAfSVCnD3HPLuORWtsbuUMxKZUVUJuo8gKqVrinnkrbeVc2p3KSAmu6K+23cScexV5RhqGnJ5BpYmVTWC8BoBylxaHZ9ZUQ4GqBd9bgR55XWVn+30IktFGL0CbfsQR19Rgol7untS5e7feRfh8qqKFZUzFHLI0StKsK/zkKraIaUCaC78q5onytUWZC4N07cRz/68op3vwtwNXgY+eRhvS2BLJ1M58KoMcMdzvcyeH+fON6+WyxWbzF6cIDEdo8HnfKL2R1WQtc6z6fOax0u16e16cYB7/3aT6D1VoaaYLZKciSn9Gq32xtUsGkydHamyjgAsTisDnzjCgZ8/jiPoqtmGdZ9pKi1lu/YqNo0STJ6/PIUsixS7G7wc/NxJQj11W26Sq5saJK46NwOfOMzMhQliI6qvqcUVpt4Zofl4+6NnQ+zRStnCOjFeu9+lqlXVAGlg/SZOs+rYdiihfT/2KIa9xWnF175+Dtxu3Gi6RsPBVpqOt5OYUilQ0jRJTMcw8kVg82ZLCAG6RuORNsJ9DcxcGEdpE6ww/f44jYfbdiUqnImkmL04iVFUz8Zit9Jyqgt3g2eHbz4kM0uQmQOLE5zNT9Q8VNNMAzl0Qem6bIZC1BxvFFdTLWwOaB1A9B5D9J4Az84pkZtMSmjbjzj4fLVy4qZ09vJxsgLglD/fZIUscvyaYsaA2rzufwbq2zZH0CsMVinVZn3/0yq9ZnZEgQPj1xW7p6Fj83Wic8ipO+VUHAH17YqtsQGkqf5fSqXbWN+urhOdU8GYlShy9CqisXt7ltCaNivx5irnSYE0F76HHL6gfFybQ4FmJ14rV5h8QthcwSalS5NYUgGdpSn103lg6w1zZYOeXEbOj5arVwkItaj0t12BTwLqWhH7nt7+2VjtiI5B5O2zZa0hExlbQJQKjw6o0TRIx5C330a4g8joDBSyiPYDCtgzS8qPTMWQ0Vml5zlzV/mYgSZVrtswkLGyyLCU6vkvKxF2Ao07auyU8kXu/fAui3cXt2Uh2Dx2Op7q5NDPHaX1eBvOgGtLGY37ARqFLlSqlNOKK+Sm6WAL+14bZPzsKDe/eY35G3M1xe7NksnUhQkm3xtn8BOHFCN5HVJjQmRUSXT4mpXuT2pJVS7uee6+058USFOEyBC46sCzM6v5g7ZHPQdUgjn+rvAj22Zrmsbx48f4+7//On/0R/+T06dPkUgkuHHjFgsLC3zta//EgQOD6woB3I/dP1AjVoUJi9liWRRoezOKJVYiKUxD4g66dsxVX3+9ClhjVcLC7rCqBDV/G1YWFEq5G4bN/ZjQVVTGHYZQlwJpfE1KCIpVNLzGlxEOJ2Z8CZFZUWyaeAS5Eke09W7zvYdvhUiS6Lt3VFUlAa7uRhpePYbVryaHLSOtThuh5waJX7pH5K0bmPkisfPD1H34KN7BVRpuxZn1DrbjbAuTujONkS2QuHiPuhcPYfHXpocbmTzxi/eq1Z4cLWG8Bzq2rPZkZPNE37lNYVlpH7g6Gqh/pXYfpJSqD8/uI/KjayRvjGMWSiSvjZFbiOPqatjDHXzwKLCUEntTEP/xHtJj88iiQfLWJNmpJdWHLbE+iTQMEtfGKUSUw2cNuPGfUMLIm2wlihx6H/wNiKc+pbSQItPIt/9B5cUPnlGicFDOGT+iKh64y+LbqRjy4ndh/Bp0H4P6dhUpaelDTt9WTJ3gGopwfFGVN+06vFoSPBVHXvshGIZqQ6BRRStHLiLvnFMU2cHn7kMcr5JmtdWfNqQvGkWYvAnpBOKZT0N92cHNpxVwsyNVuWxCEOptoH4nxXihmmf3Oel4oZ+xN4eUjgtqk7Z0c5b6/U0PTnF9yLbXtlTGsaveg78jRHQkAlJilgxyydyOTMlsTOl0VJg4CAj1NTDwicM4ArVBmvttdzFbYPq9MXKVSmmaoOlIK42HWsuiurXPU8nJD/bUUbevkfh4BGmovi7cmCYXyzxxQI1ut6Db9Ko+TXY5RWohibvBs0qN3gGw+Wmw+873dlqpG2jkns2CWSqAVFWvjOJWhQpWzdPgpe2Zbhauz1DKFTEKJWbeG2P/p47i76w9l1QKLyzdnq9WegIFFrY91YVufeDim9tadcOj2yF4UPkzG9MQ1tDmN9o6xketv7N+St7tZxv/tqXl0+pnWxPgr0P0HEN0DEJTd3lDex+ggMOF6DsGHlWVqub3t2DRbLJUXGnBVER9/fWI1oHNWobrTltO5/WFVfWdhXEFwKxEkfOjiLrWamWrCmtUzo2q8tcAukWxYvx1tdtf9actiNYBpL8BcmPKP50fRaxEVbrXTlYRQ64sfvGlMpPmgmIC2V2IfU8jTryiNHKeFJAGVGpc5wHk2DUlQJ1JIKfvKq2ZLVhYipVmIhcnlM8D5RLW+3avN6nr6vn7VJGNWs8GKdU5PSGIL6mr59KrmjgP23QLorncrkwCuTSuRJ+PvgpNPapNxSLMjyiQppBTzOmFUYjOIHSLKtOdjChBbAlyaUKdu5gD7RLi5Ccg3LZtM1bmVxj9yQjFbO2UJ3edm0OfOcbRzx7H1+qvMjofxrjatH9Aott0/G0BDv3cUZoOtXDpb84z9Ppt8itbV6HKxjOMvDlM9/O9uMIbgBdpQnJO7WGbBtX7k42rLJF8au9ATWVOlqYqehMZggYruEJIxJp0R5NqWXRZqVy39ndW1wRplo8X5c/WsAl/yqza5kfY9J6eLv7gD36HP/3Tv+BP/uTPmJub4y/+4su43W6OHz/K7/7uf9qyIuNe7IE8BE/YjTvsJrmwQnQiSqDVX/tgCfEZpWmj6YKG/oadc9U3WiXigAauEHQ9DQ0DEJuC5VFIzCtR4GIOZKVM527ZNmseqNAV0mlxKEFiX7OqIuVvVr+XF6aaUZSNbW7tgdlxzKtnkSsJzHQS0dCKaNy+LOZDNSnJTi6RGV9Q6R9WHf+xHhzNoW0jrQDWoIfg6X5i7w9hpHLk52Okbk/h6W/dxJSxNwXwHe4iPTKHLBqkhmbITi3h9XXWpIfnpiOk7s4gy0wR74EOnK1bL2T5+TipO9PIkoGwaHj2tyl9lxp9qDg91pAXV28TK7cnkSWT3GyU/FwUV2fDYxcE1Z02Aqf6ibx5nfxCnEIkSeLiCJ59bWg1qmoVExmS18Yxcoo+7epSaWZsRZnPpSGbQnQfXc1/DjaDN1wWqFPvhBAoqvXaFCKkcq5aBpA3fwKZBKCifzR0gtuvcqV7jiMdbuU4zI+ANBEtAwrokVKlUkVnlfp/U4+KyEgJnYdh7BpyZhjRc6IaVXpkJjS16JQKqm12lxLIK0Psu3nqulUj3N+A3VsBZrff2KNBuK8BT5OvCtQUs0WW7y1iFAwszt2XsH6SzWK34Ai4qn4lgFk0dwRqUvNJovcWq8fpVp22p7oIdOw8F92PpZdWiNxdKFe0A91moeFwG3bfbqjqyiwOK6GeejSLjmGUQKqqQ8nZeJll9VCbfP8mwNPkxxl2V6t4Jaai3Pr6JawuK/7OMLpVr27efxqdrwcxIVTpTmfIvS4CKw2zOj5qmW6z0PpUN3e/fY34mAJc4hPLzF2ZwtcW2DZ1tZQtMHN+nHxZg03ogsbDrQS6wo9kzFdstWRzBswy+1izbH2MWQQjp1KkKG/AdYfytyrHGHkwc6uOv25HauVNrVlQ37e4kdVNQAlK6fJn5etKE4ysOl7R4lbPsZXp1vUlj9c1vlwUwjSrAQq5NIkos2oINpVLW+/h/nrDiHBZ6Hb339qibVJt6NNlNo3QEHVtakO7G7NYEfXtSLtLMXKKBVicVGCKpq+2rZhXpZJL5c2t3akYHhWmdy2rTNzuACLcrDbWpqnKlCcjEG7eORVDt6yu7cnIBpDGjTjwrErj8j5ZYtkKgNegsVuJGk8p/SA5fRdx4ExtXaNCTrGPi+WqXZ6g0qfRrbsbK1aHut6mNL4tTLci7I7VHYxZ2lwO+2GZzQmHP1T2lyTCNNT40C2rG3ibE/Y9i9gqIK5bVdvunVfj9vnPq2CglBCbQ57/lhqjoZZVgGCNVZmvt+aIji3X3LY5gy6O/8ppjn3+RBUEeZRjau25dZtO42AjZ/7gBawOCzf+5dqWGjrSkMzfVP1whdyb9xdClMuxS+U3VP5/v7ONUYDoCMQnIFFOp4qPqxTXun7FoFwehsbDavwt3IR8AlpOgO6AxZuqIE6wS30eHYNsVD0nXwsEOtQ57keq4N+JbWR3rX2eVquVl1/+EL29PVy/fpPZ2Tk0TaO9vY1jx47Q3NxUrmR5//fugYAaf2uA1sPN3PjOLS5//Sq+Ri+BtsBq3iIgTYlRMEjMJbj41UvM3ZrH1+Sj/UQblvukV6sOS6Vb46lXTJemQcivQCqifnKJ1SpOpbwazKZRRg+FovkJTQ1mi03lYNqcasA6PCq9yRVSQk9WhzpubQRlLzfdH0Q/+RJyegSZSiJ8QURL56OjMG5hsmSSHp2vslY0uw33QOuOgroVpoy7vxWL14mRymHki6TvzWHm8uie9X3QHTYCJ/uI/PAqheUV8pEkiWvjePa1VfVvqm2SUjFKbkyQX4gDYPE4CJzqQ3faNx2LhOzMMvlFdaywWnD1NClNGrn5ZVrXD13D3hBQZWMxMbJ58gvxMjj0+DbOlQi9u78Fd38L+SVVFj1+eYT6147haAlvnhAlZCeXVNlyU6I5rARO9mEN1gA5rDawWJHZFUWVtTpUjnMhU01jqpwXUE5HfBESiwrkKeZV1MgsrUYCQVFbm/pg8gbEFxQAk0shZ++pHORwKyBU1Cm+oFKiFsZVznO5OzKfValQ2aS67qMEaixW6DykRBYvfQ+mbiFa90FTL3iDoFl2xYjULDr+jtCO7Iu1ZvM68LeHiNyZV6lApklqPkkhld9VmsQHbVu+Sxs/EgJ9I+utmsNe47yGSWIySi6xWgrc5nXQcLAFfYf02b2pytWAAAAgAElEQVRaZc5IL66wMhdfvZ7Hjq9VzQU7zRsVE0LgqvOg6RqVN6KQzpc1dh5f+upuLNAZpulIG8npOGZRlY0f/t4NElNRel8ZpO2ZHjzNfqwOKxWOxJOygXpQ204/YM1BVV2jDV+ued5KimCwK0zz8Q6SU7FqGfPpc6N0vtivKsDVaE9yJs7CtekqGGTzOGh9untPYOF9mzQgMwPpKSgkwdsJwaPrN0xGDhJ3ILuojkeAzQvBw2Ata3YUYhC/A8VkGajRwNkIgQOg2SC7APHb0PA0WMtBu3wcIheg7iQ46hVwk5qA1KS6JgLsQfAPgG2LqKOmKYZM9xG1aVzXL1kuM51W6TYLE2pdmhlCzo8hp24hjr2C6DqsNEl2O8Zd3lVm6IO8F9JEVso3g7pf/nqw7jz/qwATKqjgcCugRprIVBSRz6xnfBRyyJXo6hi32hUzQojdtV+3qGpCQgdMKBaQiQiiUjp6p+/quipnfvn1VZDG4UYcfAFx9Gd2ZiZ9kOb2IzoOKNZTMQ/xRRWI8tdvYPuWb258sewblcd/Y9cqqLOb/tmdCM/W6dObTZTZb6uXfyRZA5V9jWUtM7TGGK2h9ySlVOl5hWz5vTTKVXWLkFhSnzlrl7AHVWBg7voshdTWTBWL3cK+1wY5+tnjjwWk2WgV393fGuDkF55mZTHFyJtDWwL86eU0C7fmaTnWtj4lS+jgb4XZ64pJo1shE1NyHo4HqAKs29TeVQiw+8BdXy777lRzbnIafK1AUIE62RgEe9T+Nj4BoR7IxWHyXQXGexqV/z93RYE2LSeQ+i5L1/87s8oaLg1Tbc00sUmX0GKx0NvbQ09PN4ahPERdX50/HnScPpBn7PDaOfSJg8xcm2X4zWEysQy9z/WwMLSIaZokZ5Pc/dEQqaUUo2fHmbo8jRCCwdf207h/a6HY3ZuozosSTZXftjoVcFPJWzaKKkpkGuVyjWuEhYVANUBTG1fNon50a5VWunZS2RV7ppbFlzHvXEImFZtBJmMwN4l28BSipes++797q1Q9yc0uI8v0bqvXiS3s3ZqRsYVZfU5sIR/5+RiYktxsFCNbXAfUCFGubNTXjKuniUI0hZkrkrwySsOrx7HVbxZpK61kSFwawcgXQICrqxFPf8uW7ZKGSX4xXhXTVSyhRZZ+cBV2EA6ThklmfGFN9FBSTGaQprmq13I/dp9Dwup3EXx6H4nLoxjpHJmxBVJ3ZnA0Bdep+kspMYslklfHKMaU8Kq9IYDvSDdaLcq8JwSt+1T+sN0F3pByLnIZRP9T1cVWgkpzuvEWzN0Du1s5hZquwJSNGxeLVaU/jV2FhVGVErU8CyuRcjpVhbapFm0lJryE3Ehb99dDsHGz4/3Attpe5dsIaOhEPPc55MR15cBf/r6KIO57BrqP7kpoUtM1nGE32h5SNS0OC+768sKJAgxysQyFTB4Xj0mTYg+2doMrDYlRNCjli+QTWQorOZXeWjSqZStNw6CYLhCfXN5uf7vJTFOSnI1jFlcp3DaPXQFhj0BQVZom6YUkxTWRL2mYLN6YXU292tV5JIu35jCNVafMyJcopPLVwNiTYnafg/2fPkb03hJLd+aQhqSULTJ7cZLI3QXufucabU9103q6i3B/I46Ac121oydyQ1XLJFWwCSmrVTwKqTz5RJZiRun1mCWj/GNiFA0Wb8xiFPaeRmDzOug408v4W0Nkl9MqenptmvhYBGegY8uBYJZMFm/NkZhSFdIQEOgI0XS0DaE/2iCBAMVu8XQoQGT5svKJNoKp+WUFoAQOgD1cZsJkFQADCrxJTymwJnQUdGcZaFlLqS8ppszaCUEa5c8Mdc3sPCSGVXucjepv8Tvqp+4kiA1rgtAg3KL0VixbpRiW012LeUQygrx7HnnnXciswNwYsvAdhM0J7fuQ7AZoF2pN2C1DYjuTUqXUVIIdmqYCE1swCmqaw7W+3/msCrqwBtQqFSBbAYxR7d9LEFBoqrBA1aE2FZPWNHYH1BRyyGtvIu+eVyCNENDcgzj03JMN0kA5TWwf8vY5xfgo5GDytvIN1ogKS4lKMZsfhZXye2xzINr3q4o9u75eWYT636NZ7YjOI8i7Z5Hv/7Pqa3nsi87DUN+57R4ql8wSHYtglLZIQRUQ6qnj8M8fxV23WdvncVkFsA+0BTn62eMs3p4nMRPfdFwpXyQyskQxW8Tuta89AYS71TsXm1Qgs79FlezepmrwtqbbFNBi96rUp1APhHpX97CFlMoOycVX32dnEDLL6nejoMCd2IQCcHp+BrxNas8cuaPAmkAneHen5/jv0Uq5IpNvDZFZTtFwuI2GQ63VtT6fz2MYBi6XKilusayuYaZpks8XsNls6HsI9G60+94pVSj+7cfbOPPbz3L2L99l8uIUk5emUELDBuPnJ5i+NkMxW8Qsmdg9NgY/MsiJzx3D4Xl4ZanXdV6iBqjFjrTs/Rr3xZjZzqTEnBpBxiJoPQdWoylCQ3gDD+cau2mGaVKMp6vpBprLhu7a/f0RVgtWn8r5RkqKifS6zdZaswY9BE70krw+jpkrkh6ZIzO+gK3OW60kUCkpmRlfJDUyp5gidgu+Y93Y6rZW3ZeGofpQrixm5orMf+t9Fr5zYXf3wDBVVSnUwmsWSttGUXd30r1/RQgBFh3f4U6cbXWk7k5TWskQPz9M8Kn+TSylYixF4tqYaq+u4dnXiquzoTbQaXcheo8jlyaRk7cUgOLyKjG/9gOr1HfThIkbMHxBidv1n16tcHHnnCr1uabNUgJ1beCvU1Gn7mPKcdEtiqWiW8obA4GwOVWJz4MvQmv/hvdJqAXCcT/CaWucSSmRldMaJeVkbXTmK1U0/PWqYsLiOPLOu8jL30e4/dAysOO7LnSBzW3f05ygW3VsPodil5c/K2QKGDVE6D4oWy1frhajldk4kaEFlm7NEZ9YVuBSOq82u1WQxqymipTye3yHTEk2ml4XhbJ57I+sGpZpqOtJc/V62XiGq195V707u32kUoFM5hodE9OUO+qaPG6rrMuNh1s59b+8yNWvnGPxulqDkZLCSo7FG7Ms311g+Ls3CA800vZMDy0nO/G3B7E6bT81LJvK2DVLJplIithohMVbs0TvLZJeXKGQylPKFjAKBkapPGYNE1kyMYoljMLenl3l3jYcaiXc38h0dEytYUspps+NVVlhG+9bMZ1n5tyqJpNu1Wk52Ym36T6EbvdqFS0SzQ4WqZjBW5lmVQBCMaUAHZsfHHWAVp3T0exq3i2mweIBZ30ZWNll+6UB6VnABIurDBhp6v+5JZWeZdli7a9oJWzFQqisAXYX1Hcg3EH12fW3FIARnVPi8/W7TDkSlAMIu2SjbN9hxdKosCA0vZxKsodnrlvXBzRKxc06JaapPq+YxcZuSyFX12urrSqMXAG+djWvGwbm0AVVbSufWf1+bAG5NIXwhB5BQObhWNUPDTaqAFR8QYExC+OI6GxZd2bNc8qlkdNDiqEPEGhANPco1tdun6emPbH340FMjSNNiXD761WKfaUUvdOr0u63BFpXLZfIkY6kt/SpdatO9/O91PXVrlz4uExlGUDzkRbaT3eQnE9WixRUTJqS5FyCQqawDqgRoHRW63sVYFNh4xYzYBSRewWIK3IgsnL28r9CIMppbNLiUNo3uYTy/S12Berk4orcgFD/ZiJg94ArrNYCXQdPkzp5Zhk8zQ9vX/xTZvlElptfPc/ynXmO/fbz1B9oQWgC0zT53vdeZ3R0jD/4g9/D6VxlyEopmZ6e4W/+5qt8+tOf4sCB/fd9/QeaMYQQWJ1WDnx0EF+Tl+vfusHkxSkysSyaRUOaEtMwcfodBNuDDL62v3rsI3vZ1pzziRhSAoQ/hJwWyHRSRUhATe6PShhsKzPlOmBCs+i1GRlbmNA1lSZVJggYuWKZpbTZNKsF35Fu7PV+slMRivE0icsj+I50rUu1MgsGiSujFKOKKWINeQkc60GroV0kTYmZXV/lS5ZMJHugg1aoaPdVuu8BQZ0N5mgO4T/WTXp0Hlkskbw5QXZqGc9g25oNtCQ9Ml/VFrK4HARO96N7tqbMC0CaBiyMg9WGOPVxJeSrlXWXyk6CmtzLKUpIBeCUy2aSTyMTFQr8BrO7lX7N3XOqpOfCKIRa15UppVzZAJsDEgtKZHhthK8ybu5HVNdqVxWoUjH1/mi6Ol9iUTkHZVG/6pOqHKNbwFen2DRSIt/7pkr3au6DHRhVQtP2Jnxe/o5lwziuAB1Piq3d6MZGI4y8fovJsyMkJpbL4LqxeiPXdX8tML63d0JKSTFTWB3fQpUH31ji+aGZlBTShfWM8XIg4WGc+4GB3kdkqvpYH77WAPf+7RZjP7xDYipGKV+s9n9lNkFqPsnM+XH8HSHan+2l5+V9hPoa+P/Ye6/gyLL8vPN3rkmfyEQmkDAJD5R3Xa6rq830TI93HDqJ1FDkkkuZldmNkEJa7bse9LAbsRuhUIRE7YqiltIyKJESNTOcaQ7Z0zM902a6y1tUFUzBeySQPvPee/bh3Ey4BCoBVFWDw/5HoArIvPeec90x3/n+32cGPFWh+IMYlbS23GKGsZ8MMfwX95i/O01xNY9dsjfqJIktv7CftjzQFKTz5T5mb064jJ0ykx+Ocvirp4h0x6rXrVLH5dFF5u9NVwfz/liQ5KVeDN9zmrBVwJqdtvHGlNBwZgwWrqh0p1AX+FtdvRkNQp2KNZMdUz/eGIR6FLBTz2jLcfVqSqsqRWo9g8PcI8twfTq6lMhAGHHkonJaWnYn3lNDiJWF+rVh2AWAu+vY7YFrbF/zRtZ63vdRTr2vR24Fhm+oe+vxKQaFm+4ir3wf4Q9D+0CdbKaPKUwfovuEYgpnVyC7ihy7h2jtQxoe98pI5Xg0P6bafFeEWend7SaeBgB4AKMKCOsqDT6y1aTjSVkJxXSBQipf8zt/NEDHuU7M5+zSulP4Gvx0nO/i4VsPqnpw1ZCQW8hi5RWAumZrvi4qEgR2GWbuKqOa8FN0a6qOsTTwNUJmRr2f/kb1szikvvOGFCsHyXrx4Oq+FU2dpzz/+csUVsHCypexSpbLqpYqU0VKRkcfc/PmLWzb2pJ6XSqVefvtd3jhhTMcO3bk+TNqKiGEwPQZ9LzYTeuxFlKTKyyOLJJZyGKXbTwBD9H2CE19ccItYQxXh+DANtpPOySQSyOX51Xj7vGp90DTkbGWjxdM2uV7t+EZ3KbiFWpgoDtB8HCS/NSSSt259ZjS/Cq+jnj1YS4trbJ6U7kwoQlCh9oJ9LbWXjlzK7C+DsJjED0/gKcxtOvBidB1QoeTz5x6vlPofg/RFw8z/4OblOZWKM4ss3JjmOBAK8IF0ZxCmdWbI5RTKn3I39lE+Fjnznop0lHpRukl5MhNxRwRLqW7sRWaOhTbTAhEMKrYBpP3lbaN46g0qNmRLc+HWg0woK0PHn6IHLqiHJUOX9pk5SmUw1LHEVW+0JULh24q6nZ2WYnKtQ3sctAiVO59MKLcnKIt6ieXQj74cOOqIqgV1YcfqZWByopOMacsT3VTCRzWtfK4F9oUW85NHsCJvV2yGH93mOv/4T3m7kwppyB3kUc3dXSviSfoxRf14wl5MXwmuke5Cglg7t40K2NLu7pE0l6XgopA6M/OCUSZorguB5USNYHh9+wqla1WVK7DQYuqFbWhEetPcPa3ovS8fpjH7zxk/N0hlkcWFHhlK+HncrbEwr0ZlocXGHvnIQNfOsGhL59UIsnaweurK+9RanSRG7//AcNv3aewnKuCM0LXMAMmpt/EGw3gDfswA5Xn1kA3dTKzq8zcmNjAkKo3dNMgebGHB9+6yeLDOZCwNDTH3J0pGjqiG/oU27KZvTFBZkY58ghN0HS0lfihxPb93HMOtRpuQKhbpSMVlxVgs3hdpSP5W922PwCRoxDsUgyY9AiUVqD5omLYrGc7ql+UYPB6VxHNVEydpnNraVXV7/ap1yMU25dQo0qvTc2pv4s5pZPR0s2u0o72HcJlEWiotHtX+FiCmhTVce/tTTpxurvSvT40baPYslWuu59x1ReQ1ro0UCHU8eqpn2ODrowGxMA5BdBUUqDmx3CuvInmDUA8WWVTH6So6I6Q6FKp3LlVxWyYeIA4dlmJUYMrNPxApdSBsk/vOPJElsjWAp9u/Q9UiPrMGbYLq2RRLtQWSw63hIl2NX7sbJr1ITRBvL8Zf9S/FajBZVBbLsCRnoVcipoDJbsMqUmIdu6zQu51ccou01BUKqr0VpeGlDNU6ynwx5SocKbgigX7wBd1t8mo51pKxbpxbPXdAbnuH0fYRXfhcl1IKRXLuvrj4KxbIJLSIZvNkM/nsaz9kTKeypJOhRLsj/jxN/hpPdpSXU2qvFibGQx/tVwnBKKlE+3IGUSFWSAEPMfUJzSB7jOrgxmnbG+bulQrpO3guKuxALrXXEOEa4Qe9NF44RDLHwxiZwrkRmfJDk3ha48pPRlHkhueITuimCK630v0/ABGw/YpEEJzWT1ud6B7TVq/9iKRc/27f44EaKZe0wJ8x52eUlRFhfvbCB/pYHFhFbtQJnXlEc1vnMGTULT40lKalRsjyuXK1Gk41YOvZZtVnMqqaTHrIuGa0mXRdFRuS1nZQ558XaU56YYS212YQA5dg7G7qoEORqHvrBINXn+PKwPhaIuyWRy7o7RmEl1sccjwBRGnP6tSEMfuwsgNqoi9L6Qo0XuJYCPi+GvI2z9UejOmV/00dSpdHm3dipV0kMvTMPVwXf1RWjvHLivHhzqeG+nIarpdvSEduaVh13RNCdgegKi4LExfHePDf/1DFgZnqyv+ht8kPpCg9WwniZNJGtojeIJedK+BZupouoZmaJSzJT74V2+zOr5clyBvJTRDX/cqqbZoN/vvJoQA3di4ShRqaeDMr79EqG0Hl8I6QtMEsYHEHtl5zz4qoLkZ8JA40U5soJmBL51g9sYE4+8NM3d3iuzMKlZJTR7tosXioznS/36FpaF5zv/2q8QGmg/UBKvynGRm01z93Xd59Oad6qql0DXCbRFaz3TQ+kInjb1N+KJ+BS6aOsLQ0HQdIWDk7UEWBmco7RKoqWoUdMdpO9fF8ugiTtmmlC4y9pNHdL3SvyGNr5jKM/nhqEoRRL1bHZd6awoPP4tYe68cxZCsgMXSQUqbKpvQzisgQfeAL6Ha6cIClNPgb1H9ipVVQIfhh2BSiU6mh5SWjRFSIIyUSsfGDKsJQ37GTXFC0e59TbD6SKVY+VsBsQbmVPqX/YamuzogLv1XOshiDvG8QXIhlCaNpoGDmvAUc6o+Qq9vNFHKr7k5gTqvzbpquqlWxStRLq25EtUTjgOFzDpATSj2UT2LGJqG6Duj7LfjSciklBnBo2tqAjoxiLz254hLX1OM1oPqHBNoUKLCk4/UtVueVTblkYS6f9lV5PQjNYYSLmO4uePAgK0/C+FYzpYxUyX80QCB59Rm1hOVfiCUCKm0+Bphl201bnQcmLmvbLkN39bn37GVsPB+GSu6R6U4LQ2pNlDzqDQmb1gJw1f0Wr0RMAOqPc4tgs91Mm7sgZVxmLoC0R61/cIDCLcp7defaZRx57AKlkpzd29RuWxx9fp1JiYmuXXrNmNj4/z3//4dfD612CAllEpFfvzjd7Esi+bmpn21E/sCatbrGziO0iywrSfbs4KatHj85lbrsp/FMAxYmMZJp9ZWPnQd7fRLiI7+Z168QIEcZmMYoWtIy8bOFbFz9XfmTsnCWs1SWQkyI8FtU5QAhKERPtapNFjuT2BlCqSuDBG9eBg94MUpWaxcG8ZKK6qjrz1G+ET3jsCJMDTMaLAqHCylxCmWMPwetaqzx6j/+avxXO/z0TUjAaIXD5G6NoSdKZB9NE12aLqq05MZnKQwqewKzUiQ6PmBbZ26JKhB0t2fwOyISntqdNOepAPZFeS1P0MOX0N0HYdABKItiJe+AcvTSuPF9Kl9DK8CMqKJrSfpCSg3h67jStOmocm9Fm5aWUXPJtIM57+E6J9by1n2+NSKZ0PTrgdsVUZP3xlErE1ZiErHPY8EpJfUoNZ0V2ZNL+LMZ1XqVSGrOinDo8SWowmo0pp3DulIyvnSrgaZ0nbcFJ+1zwyfiXaAGBi5pQx3/+gqiw/WQBpvg48jXz/NsZ8/S6Qrhu4xtk37Epq20dGgjhBC4Al5lfuarTq+Uqb4dFKRatZR4An5NoAputeg5XSSxIn2fU8aDnrfVamfRGL4TBp7m4h0xuj59GGWHs0z8dMRxn4yxPLwvNJQkVBKFxl5axDTZ/LiP/wMgaaDJX5tl2xG3x5k9O3BKkijGRrt57s5/Tcv0XqmE0/ITaerRcy0JcY6wH8vYQY8dL7cz/Bbg+Tm0zi2w+ztSZaGF2h7oVPp/EjJ0tA8Cw9mq2OicFuUtnNdapHgeT07Vgaykwp0KaUU4JK6rcCVUJfr2DQHmVEFxAjNBV/8Kr0JoQbt6RElOqyZqrOxMkp4uJK25ImoNKjUfchNq8+k7eriCECDYKdi4aTuquO5LoH4ExA5wlOZDEjHBTfWNb6a/nSOvZsQAhFpQhqmK67vQHpRTfaf0A9UUyWyqTXtFyEQgQalx7M+PD5EuFGtoEupgIb0MsTaqGo27hSODSsLaynJmqGYq08SEq5s231cCcVqytVKnP08Mp+BiUGwysih6woIOfd5pD+sALMD1G5WxhUieRgZaYaFcQWQjd2D3tPKZGFpShknIMHwIjqPKXfYT+KphdBEzYUsIQRm0IO+w3zj4wrDa2Juk8Kqzsf9w/RBzyVoaNu6oV2CsSs8KQX/ieEJQvt5mL+rBIDNALSdVSCu6VNOUI6tgBvdo6y3kSotCgGBJuh8Cebvw+xN1Q+EWqD5GJjBAwfTbLe4t75ffSoLgHIro8a2ba5du8G3vvWn3L17j3Q6w7/4F/+70gWq1gMCgQC/+Ivf4OjRI/uqwp6f/Gr6SrbE7OAcU7enWJlepZTbShGqFfGeOC/+2gXMwMG3qt1XCIHo6EdriG2kpAqBaGx+fnUwNPwdcYSpIy0bK5OntLAKjkTWQW+3VnOUljKq49cF3rYYmq/2vavk53vbGmk40U12aBpZtknfG6c4myLQ20JpcZX0/QmkZSlQ53gn/o54df+ax9U1vC1RdL8Hq2QhSxa5sXkc21FshWfe+debL17n0VxR4ciZXvzJOJnBScorWVJXHhF5oQ/pSFZujmClcyAEwf42gv1tOzt1FTIwM6xAkq7j6wZ1EoKNKm0ol16nEyMUcFIr1zp5uGadJShGTbxj7fNa20mpVgAT3UD31mM96QJtLVzlQeumWr2LJzd+v27gpNZShWIHBWsz156UM10Jx5bV1Io6NRqxihb55XXOWQKVgnEArLkrbMeF+zNMX1+zDNYMnd43jnL2N18mmGio3qBaz5qUynJ8t6kjQnNtrg2tum8pWyK3mCHcFnnqcymhawSaQxsAJStfprhaUNpDB5QN87Rj/T3UDA1fNED7+W4SJ9oZ+Pxxhn8wyINv32RlbAnpSKxCmdEfPaTjcj/9nzsKz6V9rS8KKzlGf7hRF6Cxr5nzf+c12s52Ve/1dvWVKGeovbI3Kgzi5mNtNB9rZWwxg3QkmelVpq48JnG8Dd1rYJVspq48Jr+k0lY1Q6PtbCcNHbvVtXhKoXsh3OeehAYVxySEYrpIWwn6IpWVtq9ZgS+q8hBIKlDHKal9gknFvtFdBpERhPhZxaKxS0ok2NsIhcU1MMcIKteowrxr8y3Vdr4mVaf9DKwr+xaysLq49rdmKO2y5/38Ck2xTwMNqk5SIhcmEMWsWrB4EmBh28ilaSi4QI1uqpThzek2Hh/E29X3Vkm5MC1MKDcjV+B/xyhkVDmVFKtgBOHae9dzxYTrkqpS6AQ0daCd/yJOIas0XUp55L331HFPvII0fQdr0lcBuCLNiI5D7rWwkLOPEak5lbY1+VDdQ4CGOKJ9zTzhk3g6oZt67VRiAZouDhK2Vw0h1IJVhby3PkyfqdJgNQ0Sh5U7mLH12ZeGB2LdWwHYXdVDINGV41OkQ73LQnPbCqGYPF2vqkoa7kJm6xlInFSLsqC2b2h3AZ2y2k831wToD9ANqOAP5WyRwnIOoWv4Y0F0r7FBI84uWmvp/PsoK7+U3bCY6PV6+Y3f+CZf+tLn+bf/9ne5ceMmf/fv/q0NYsKaptPUFKe3t4eGhn1Yr7NPRk0pW+Laf7nOR39wlZWZVeyyXd9gTkDX+U7O/fUXMPn4Jy7PPBwHOTGMnJ+EskudNEy0M5cRgeeDygtdJ9jfhhn2U8yXcAplMoOTxF45vqP7k5QSaTlkHkxW2S+axyDY34ru2zk/V/d5iF4YYP4HNykvpSlMLZEZnMTf2URuZJb8+IJqN0J+ohcOoe8gFFYBCPzJON5EFGslh1O2ydyfxEpl8SQiB1r8cqfwtjUSOdvvigrbrN5+THEuBUKQvjOGtB00n4fo+X7Mxic4JVXsH1OzMDMEUaX5QzGrxH8Xp6DrRNUici/Xq959npVYeL1HfVqlO5YSXnVsZ2dtoHVRzpdIT61sSPEMxEN4thGBft7hWDZLj+YppHLVz/yxAP2fPUaguT6xd7tkU1zN72puJXSNSEcjuseosiGK6QLLwwskjrfXVe5uQmiCUEsD3oifUka5dRRX86yMLyuAdy+C1n/JYwPLxm8SO5QgnIwS7Y7zwb98S2kOAYVUjqkPR+l+bQAzsH8Rx6eSeCIhO5sm9XipylLRTZ2OS70kTrSjGTvfTwUwSgqp/Aar9b1EIB6k83If01fGqs5ok++PcOSrpwi1RcgtZJi+Pl61AfdG/HRc6t2WKv/MwghBZCvorsK9VkYQwr01v6syJL0xVzh4077rtzEbVNrT+m080bVjAVL3KWbNhieicqy9PSXVlVO7jJwYVOzKSgTCiD0wOJ9KhBoRLT3I5VnF9KPy+GcAACAASURBVFmehZlRCDUiN6cLb47cqjoX200d84eUy5C+xsYSgNQ0JXwbjCgtHquEnHyAOHQBGuLbjotkJQVuZkSNFwCEhmjuVIwa2BvrVdOgfQBx/gvI9/5EaQXlVpE3fqC0XQbOKnebg9buml5E1wmVtpVZhmwKOT2M8AWRsyNVYwLR0rvJPGEXcbAk6g5UeAIevCEfmdn0hs+llEog/gBeO8eWLui/6QsBvojfNZQQSiOGdXiOY6n32hWmJtZdH4Nth1BzJG0NiFmrCiA2uCCrdtgD+tq+oCqnPvds3P+gvasoJ6bb/+mnPH57EMNncvxXLtL3+WNopntSUjL5wTAPv31riyvX7kI5OxZX1oSuhYBgMEh3t5/Lly/hOA5vvPE6weDG+dn6Nu5jS31aGFnk6h9dZ2lsmcauRpr7mwjGAuhmRYNgM8y4VtFYV+MWV5SfyZASOfYQ+XgQok2QyyBiLciVRcTztOkTSog2eDhJcWEVadus3BihMLVEsL9txxS0cipD6qOH2HmVK+1riRI+2oHYLGq3vjghkBoEB9oI9reSWs5gZwus3nlM9MIAq3fGXKYIBHpaCB1K1mVz6GuLET7WSW5kFmnZZB9OsnJ9mKbPnFZsoR3Amlo0uIMwWKgAWgs/uElxNkV+YoHs0DQgKM4sgwRvIkrD6V6E8YRnxhdCHH0Jeett5JXvra2+ObZi0bQfQhy9vEn895PYKZyyzdLwPFbBqo9+KyE3l2Z1Yrna/GmmTqSr8UAwakDlT+cWMhs6sEBTiHB7RFF264C5Cqkcq1Mru1oFF5qgobORQFOo2vGVs0Vmro/T+5kjeBue3nNZWVUJtUaIdsVIT6WUVFPJYvbWBIe+dALfAcp7f95RBWyk0rHpermP6auPuTO9ojTMbIeViaU9Ce4q7YZNn20Sg99bqNUta53opO41iPU3Y3iNup5bu2SzPLqwt/NyQwiBZuq0X+ihobORhfszKtVpZJ6FwVkCzWGWhxdYHpqnotXX2NtE4oSy9Xxe/c5aOXVxI/Z1nO23Edv8tfHznWnq8gnbSKXNMvEAeefHSrQe1MS6fWAP7jxPKbx+lXo7dk+lMeUzyMGfKjAk2ryOYK1YHdWzKxeVC9HMqGpfK+cRb2fDdavorsXbVepOekn19TOjSsj/+MtgejeOi6rlSFhdUEL8FZFcXxB6Tqp0n71ElfVqIHpOKSONj76r3JRWF5BXXSeojsNI7Tmm/z0hqkzh5k6luZdNKXbS7AjSH4LUvNrQ44euYyrdbE8FPb06/6yFL+InGA+wOLTpC6mEea1CGU/w4Lg+gUrbriWALIQg1BKuLnCs72sprML0bVidUeCtJwitx6Gxc9+AyE7v086tcvUAf2ke0cz0CsNv3iY1uogQAm+Dj47LfdUxnZSwOrbM47cH99XXV46FlBuMAoQQaJrGSy9dpLe3B7/fj/aMNCj3hRRk5jOszqSJdkT44j/7HB1nk0q0r46HTWii6gD1sx0SmU0j2nsRyR7k4wdopy7h3P4QmV5BJNbSN/aaT1dPrh6A2Rgi/spx0rcfU05lyY3OMffmVTq++TpmY6jmcexckcV37rByfQQcB+ExiJwbINDTUtfqtxkLEznTy+qtUcXiuT9BfmxeMUUsB81j0HC6B09zQ13nqge8xF87QerDhxSmlygtZ5j+kw/wtkQJH++qgjW1L5TSDrFzBTTTQNuGwbPjYHC7b3a4dzs2nu4AITjQTuhIkuL8CnauxMqNUYQAK1tUIpnHOvF3Ne94zaurWZ3HEZEWpTtTcHWFTJ9yOYq2VK2yD8og6aCHdCTLQ/OsjC2RONG+I6gppcQu20xdGyO/nK1+7g37aD7eVjcj53nE5mdWM/W11YgdqihdMfKZGxNk51Z3XW6opYHE8TZSowtIW+JYDpMfjjJ3Z4qOS727dhp6kjB9IB6k9YVOpq+NYxXKSFsyc32c+XvTdFzqA31v5e1U5scVe6lbBdAyfCYNHY1oulDMZ6lADacOzbnNoRnaFlCznC+7wODeVw6VFu7G+ghNYPhcHZQnPLdIWBlfYuH+TDXlbz8R6YiSvNDD0tA8TtmmmMozfW2M1hc6mLk+RjGt0rMMr0HHpd4Dp/dz4EOitNMy6/T9Nnwv1cp0egk5Pogcvq5YK5W+OtKs3Ij2kVaw16iscIvkIeg+gRz8qWL8jN+Ha3+OOPNpZWOs6y5g46aiFXLI0VvIG2+vpduE43D4RSVOXCu8AcSRFxXzY1H1+/Lm2+DxInpOgS+oUoEri6e2rRyabr4N4/fVhFHTofMoouNoXYtmO5y4Og/TizhyEfKr6lyKOVicUE5QviA0d9YUKt/4fssN/1WEsDfu4KhFKNcuV9WhWpm1f+s5H39IsWomHqiUrflxhOFVKeUAsTZEopuqbfEn8dTCF/HTkIwi9LEt5g3F1QL5VJ5AfI8A4lOOSl+Snl2llC1t+V7TNRo7G7cCS9KG2fuQnofmAZVWlJmDiWvgj4D/ORrM/EzE2jvobHATVaFMM1zdXLFx+93F9mOg5uZmmppqiwVXLLyrDMg9thn7Qkq8QS++Bh/+iJ9YTwx/ZHvHnu3ioA10n34I8PrUYMPjQ+ayyOUFlXdcLlJZbqt0MNJ2wHbU346iaUvpYKcLG1a/nbKFlc4rVktlha7yv64p0eBN7BJh6DReOsLK9WHm37qJUygx9+ZVhKGT+OI5vIkImmmAAGk5lFeyLL5zh+k/fpdyKgNCEOxrJfH5F9DrpG9rpkHkbD+z371CYXKR4twKi+/coTC5AFJiRkNEz/XvKExcrb/L0gmf6KLps2eY/q/vYmeLpO+OMfpvvkfLVy8QeaEPMxJUyKfAdexxcPIlCtNLZIemyT6aJvbaCWKXjoBeY5AgQdq2erkdpcWB+8Lb+eIag0CCXShhreZU/YXrbiaUKJow6u/MlajwYVJXhxTz6OYomsdAWhZGWAkO75Si5l4gtZql6UosN7pZA+np0PD+KsbKxDKP33lItCeOJ+StrpKvj/UTwdG3H1DOuSstQhDtjRM71HJgNFE0XcMb3uhAUEoXqxPLnenykuWRRR597w7lGoOUJ4W3wUfny/2M/WSoqt+Rnkpx5w8/ItTSQLQnXhdYs3nCvl2ddY9B1yv9DP35PZYeKTvlzMwqd/7LVcLtUSJdsaqO3/aW9ypVqPK70sUSB9IRybHW6gb1188u2WRmV3HcQbLQBN6wb9eC0aCACTPo5sej+rHV8SXKuRKG39xzmqoQAm9oY50cy1HsMMdBytpslcq1KaYLDP3ZXZZHFnZddq0w/B46X+5j6M/vkplZxbZs5u5MsTy8wNzd6WraU7Clgfbz3QdSEPNAh2MjR24iF6e29qUSlUJQzKuJdDGndAABEBBuRJz+NLT1uwyvj+k99YcRp15Hri4qB8JyAXn/feTSNKL7hBLG9/qVBXRmGaYeISsMHKTa/8QrCvCpkS5VZYO09SFOfgr50ffUvsuzKvVo4iEkBxChRpVmUcwjl2eQj+/A7Kgahwplsa2dfl3p2O0zqhp1vhDi5KcUs+b+B4qlMvVIMWsu/xxEmmu3BbkVBbiVi8o6vFxW+1olJfZru46ljpu6dfMHiu1imMokwPCo3wMNEGtT7J166qzpiOQAMpqAucewuoS076vyDFPdg9Ank+lnEabfpPV4Gw/+7N4W8COzkCE9s0q8r+nAGNA4jsPSyCKFla2mLN4GH81HW1R2CaybMzhQSEPiELQcVW1avh2G3lEi4LufQv+VjVB7hENfO83jHz3A8Joc+sppzFCtOZJA9+g0HW8n1NKwZdxeT2Tn0szfmdqyuFNp50SN/kVKSblc5tq1GyST7SST7bsv2I19jRqaDzVz7HNHePD2Qwb/YpBjnz9KsCnkCj/tfDUUdfhgWNU+0xACra0b6fUhwhFEKIzz/vcVch/b6KjjFMukPnpEbmRGuTLlS+5PkXIqR2Fq0d1Qkr71mKH/608wwn40nxfd71E/AS/BgTYiZzeCH5UHyhMP0/5LLyvb52vDlJczTP/xu6xcHSJ8vBNvSxSha5SW0mTuT5J5OIm1mgMEvmSc9l9+heDhZF0Dn4qFnb+rmfDRDgrTy1jpPIs/vktpOQuaIHQkib+nZVcDKSPsp/XrFykvpVl4+xZ2rsjqncfkxubxJ2P4Opowo0GEpmEXSpSXM5QWVikvZyinssrm+nSPesFqHL+0uMry+4MUF1Zx8sXqPbDzJQpTSwqsQSmBz37nQ1ZvjKAHvGg+T/U+GA0BoucHCPQkngjWVEWFT/col6zBCXJjc1UF/IB7/epiY2ygLn78ndnPSlj5MoPfvkk4GaXvjaM1dSakI8nOpbnzn68wf3e62jl7gh56PnWY4A6r6U9i0+389ZNTSjY/N5qp09DRiOEzqxbF2blVZq5PED+UwPCZNevkWA6p0UWu/967zN6arMvhb0s9dI3kxR6SF7oZfuu+a8vpMPbuEJqpc/qbL9J0pBXDZ2z77igmjk1hJU9uIUOksxFPeGvaVKUNig0kGPjiCa5Pr1DKFHEsh/F3hzB8Jqe/eZHYQALDa2y7blKxWy+li6RGF8nMp0me7ybQfLAYEla+zPh7wxg+g9hAAl/ErxyGngAQ2kWLmRvjTLw/XDUD0Eyd+OGWPYELutd0tYh07KKFdCRzd6eZuzNJ5+V+tJ2Yj27UbOsEBJrD+GNBMjOKzWUVykxdHaPv88cIt0aQte6iVLo0D75zi8Fv36zqI+0nKqLCTUdbaT7eRnYujXQkqcdLTF8dY+XxEkgQuiBxvI3YwM6MyE+iVkglDLy6tP33m8PwQFMScfJTiP4XttpZP8dYS6npQHvxKzgf/ilMDSlwZPIhcnYU6fUrbTnpqAW9UsFljQgIRhVIc/zltXTlGs+PEAJpeBBHXlQaNTd/CJklyKSQ99+H4etIj08BMnZZgVuWS5vTDQXSXPgytPY+NVCrCtaEoogXPovMp2HktmIVjd5U2kEXvgiBTfqC0kFOPED+9Duqno696cdZY9VIRwE/08OuJbH6kZqutHza+hGf+ebuGFUNTUqIeXFSXatVd9wdaEB0HlWAzb6vziexPoQQaLpG25kkoZYGloY3Aun55Ryz92bovNCFfkAyMYqrBSavT1AubFqsEhDtiJI4urYwJ+2SepYcW4kK51eUJbdmQHZBtVnmJyjNbsLb4OfEr16k7wvHlWlEUwjdUyOjR4An7OP4XztPx8v9VdfgusOBqQ9HeO//+DPyi2ss+e0AmvWRzWb5D//hP/K1r32F9va2j4dRE4j6ufhrF3Bsh4/+v6s8ePsR0Y4ogagSUdppcBhNRjj1tZMYPuNnf+ASb0HEmkHT0F54Fdl9GOEPKc2adWHnS8x//xqLP7mr2DNuXlwlP279bKy0mKa0nFmbmAtF+xa6TvMbpwkf69zCUqnqxhxO0vVbn2PC+0NWrg5h54uk742ReTDpMkJcJoqlmCTC1An0tJD8a68Sf+0Emmd398wI+YmcH2Dpg0HsTIHirNLu0INeImf7MSP1d6KVzt/XFqPz1z+DHvKx8INblJbSWCtZ0itZ0oOT6+onq8wY9wB4/CH3HGqXUZhaYvIP3yE/6TpHVO+DXPsbwHbIjc6SezynyhPufUBghHzofg/+rua6nYK8rY1EXugjOzSDLFlqtd5NDfMm9r/K9UnsLSoCpenJFFf+zY9YHV+i+7XDBFvCGD4liljOl1h5vMSDb99k+K37yuoYNUlrOZWk5/XD2w4w1th0SpjOtmwXvLBxyg6ObWOXbNJTqQ0CqI7lsDq5TCAeVGlLho5maOv+V+kntRgRQhPEBxJEOhqZvz+t8sCzRe7/t2v4G/0kL/bii/qrOblWsUx+Mcvc7Unu//ebTF8bw7EdvA0+SpnirgGbQFOI4798ntTYkrIHdyRWvszIW/dJjS7S9coA7Re6CbU0qD5CE+r6lG1KmQKrkyssPphhYXAWx3J4+R99jqZjrduWZwY8HP7KSZYezTHyg0HsokU5V2Lo+3dJjS7Q/doh2l7oJJgIo3tV++Y4Dk7JppQtkplZZfHhHIsPZlkansffGCTW33zwgJqixcPv3Wb21iSNfU0kjreTONFOuD2CJ+TD8Bloho4QihVk5cvkl7JMXxvnwXdusTy8UG3fwm0Rki/2YOzSUl4IgWZotJzqwBfxk51T+heZmVWu/rt3sYoWiePtyqZd1xRT0VJOTHbRQjM05QC2DTDtjwVoOZVk8eEcTlkxH6euPOb2H3zIkZ87Q7g1Un3XHMuhmM6zMrrIo+/fY/gv7pFfzOIJ+7CLVpXxsp/wRQN0vTLA5IePKaULFFfzjP1kiOy8Om9P0Evn5f4DIyR+4EOItUl3PaHpCmzw+pV4b+dRRO/pNSckN7ZPkVxXnnBdWtZtv1atvY1TVUqyDu0DaK/8EvLOO8jRO4o1YrlMkQ07aIod0pREHLuswCbX0fBJGhTSF1QMllAUeecnMD+ugJ9ibs3mu3rOWhV8ECdfg5YepYXzxBMSG0CRbReEqtdPQGML2rkv4BRyypXSKiMfXoFwDHHyVZWavX6/clHp2pSLtcsXNZ6NCpCzvgr5NGJzqtSTwvQguo6r+qUX18ps7lKW5wptrfNg7nXWDBRqq1H3AprA3VdX10Tbxb5/GUNAY3eMrhe7SY0vb9AVsUs2j98b4eiXTxBJfrzGIRVB+rnBWaauT2xJ0zK8Bj0v9xFuceUcpKPSnRZHVN9q5ZW5R2pC3dtiRunU7KM+9cRBmWc/jXa1Mg80Q95tWDQbQ/cYBBJhfI3B3b9CEvzx0IYFq3LZQkdH13U1TnRqtzGFQpGZmVmKxRrt2C5iX0CNXbaZuTfD9N0ZVmZWWR5PMXZlfM0qeYcL0nW+k6OfP4rhM9aYDTtQltXXFcR965rZ+pu9Nce1dspHvdou221flxaPqDTqKhWJQGiD09NmVWg95MMTC+9i4iPXnaJKvdGDvm07ksqKdsPxLnr//ldZeOsGiz++S2F6CSdfcqldEqHr6EEvnliYyNl+Ep9/gdDRDjTv7tX6haHRcKKL8PEu8mPz1c997TEiZ3oRxu5E5SqrVL5kE52//gYNx7tY+OFt0vfHsdJ5nKKFtFUjLzQNzaOjeUyMkA9/d4LouX7Cx7qqA7Kt9dUxI8GqePJeQg940by7E47V/R6iFw6x8NYNinMrAJjRINHzA7s+1ifx9KIhGaWxt5nJj0ZZmVjm+u+9z8Pv3iHSFVNghqaRX86SGl4gM5deG2AIQbQ7zslfvVi15N22bXGUbsrQX9yjlC5iFctYhcqPshgspHKUs2sNfn45x0f/+kd4I34Mn4nhMzC8ZvV3M+il83If3a8OIIy1gW2lk4v2xOn59GFWxpeUI5KEpaF53vs//4LmE21Eu+OYQQ9OySa/nCM1usjyyDyFlTxC02g/30XiZJJ7f3RVWZHXGRUmQtvZTs7+5stc+b9/zPLwPNJR7g4LgzMsjyxw779dwx8L4mvwIQwdp6xAk0Iqj5UvYRUsHMsm0hnb0cGncr7h9ijnfusV7JLF+LvDWIUydtFi7s4US4/muBPy4Y8F8YS8aIaGXbIp50oUVtzyipayaJQS0+95Es3pYwqlH5SZXiE9lWLyp6OYfg++Rj+hREP1WRGawC5ZFJZzpKdXyM6nVaqee06+qJ/DXz1F87G2Pa2wC03QfKKN5MUeHv3ZXQWo2A4zN8ZZGV8i1tdMMBFGM3Qcy6acL1PKFCimC8QHErzyT7+At6H2CqMZ8ND32aNMfjiqUpik6wDxhx8xfXWM+JFW/DEF/pcyRdITKRYfzZGdS+NYNuH2CIe+coqJ90eYvTWxU/p5XaFst7uIdseYuzOFVSgze2tCPSsCot1xEieTT3Sk+iRQz1qiC1786pZJ9zY7qBQXjw8RjkGkCfzhTRbWtrIUFwaIGml3DXHE2c+5QIZAxNvWQCJZdvVbPEi5x8nO+pTkRCei4RuI3jPIyQfIhQmlv2OV1HjEF0JEE9Dai0gehkizAqGoo+xKOV4/4tAF5TY18QCmh5GpWchn1LmYHsXUiScRyQFo7VNA0PpFv23L0BCtvWv3R9OVAG+tsTuw4dq39KBd/gZydnTt3gYaFENmcxkt3Ts/A9IGp6iOq7n6VLUi1LhmP1xHqL4CaGqH5g7XPUxp/InOo0pseTfh8SGOvqTS70DZxG+nM7Q5TC/i8EV1fUGxggL7s/k96OENeTn8uaM8fm+E5cdrLDrpSGbvzTDyziNO/cKZj41VU5kDZhez3P3WbdIzmzT6BMR64vS9fgjTt87WuqFVMWa2GzPoxkawcpf1KeXK5NMFBIJA1FfVfy3ny9iWgy/k3XfK2JO0ALfbvtY+ju1QSBfxuWOtvYI19Ybu0TED3j0xWiUSw2uguwuemUyW3/+Pf0C4IczXv/5lbty4xQ9+8EPsGmPQbDbLo0dD2wI59ca+nvbF0SXe+90PmLgxiS/sJdYVIxgPoj9hBU4ATQNN6sSlraiOmqEA5y1AilR5yEJXwmwVKmkpDfl5CLSAGcTtRd0XwYHcPOQXVceke6ChC/RNqL20ITsDBTcX2PBDQxdS2wpGVOuSmwOrCOEkkt0DDDuFEfbR9T98luRfe7X+OUA5C5lJ8DeBr1GBPUEfRnD7l14IgdQ1/J1NJH/lNeKvnyL7aIr82DzllRwgMYJ+vO0xQgNt+NrjGK6exa4H7O4kyd+V4NA/+UXs4hrlXPMaeJv3xhSppDSY0SDxT58icraf/OQCuZFZijMprGwBpETzmpiRAN5EFF9nE97mCGZDALEDnT/Y38qh/+2X9+cKognMWGiDSviTzwcC3c14ElGK8yuAIHQ4SaC39anRkT+J3YfhMzn2S2cJtoR59L07FFbzrIwtsTK+VL0nFX2aSghdo7Enzgu/+TKdL/U92TbYdlgYnOHeH19TgrfVY20SU9y0T3p6hfT0yqZxqnLc0T0Gpt9UqSY1HnfDb3Lka6dZnUwx/Of3KOdKKn1rPk32hxmE9kgx7GRFK0udo+EzSb7Yw/nffhUz4OHxDx/sCqhxa4juNeh94wiGz+Tmf/qAudtTlPMlpf1UtMgXLUU1XX9utdpFrYbD0ObyXHAofqSFS//gMwTiIUZ+MEh+KavYPAULq5Aht5B5YnlC11yw4yCm7io2i9AE0pKKNVK0KKQU0FZ5Niqx9bkVBBMNHP36aY79wlmlx7TH8MeCnPjrF8jMrDBzc9IFa5TVZW4hs6mvB9yBpC8S2LJKWa2fex9bTndw8lcucv3fv6sGy1JSzpaYuTnB7K3JarsrbWeDY0OkO86Zv3mJnk8dprhaYO7O1L6sOyv9W0MySvJiD4sP5hQzqKT6Dt3UaTvXRbj9E0bkk6I6SY4nlW5L3VFhy25kHFRTb0pLyMw9hK8DAj1UBakqEWpEnHh13XEUKxZpIbMPwMoiwidA34eQqQuCSIkCRbpPIJKHEKW8cquqpDoZ7oTN46uCRU8ET2qVo+kQbVG25APnEKWCq+viMjMMj6vp4qkeu67xhcssEU0d6z7T1r7bHKVlZPo2ItAF/l5l293Wt/6AawDR+jKaOhHxJNtGOYVcvYHwtUFggO1pyzWOX08Il8kiUI9FQxOibUAxjnYzDjO9iP6zrDWyu2DjGB7oPY3oPbVh35/VUWB1Aed0kiNfPMaV3/+wykwGKKTy3Pzj68QHmkme7UBz2/jnNS5e0zkrcu87txl6+wH2pjmCN+Tl6JdP0Hw4UQUFpARCCfXzDKKQKfLhH91k6t4cgaiPF3/5DC39TUjg8fUpliZTnPv6SQzvfkT8lemD0MSu9ANty0HXtS0gUWYxx5U/uc3Zrx4n2l6fkcyewi1SMyuaeXsL3WtWjTaKxQLvv/cB0ViUL3zhs3zwwYf8zu/8O1pbW9A2sUAtq8zi4nZpu/XHvoCalakVFkYWCcYCvPp3Xqbv5T78kYrQ3843Ujc0PAET0mOwMgqJM+CtIdJVWIL529DYD6F1nUNuDmauQPtLCqhZHxIoZSAzpbaTgC8G/k3ghZRQXFVAR3ZW+c8HEuDZhr3gWLD0EIopBYyYT89JQKUlaXh2C1xkpmBsDJpjEN+oebMjTdYdxGg+D4GeBIGu5qporruFmgBpWvWQe6b+CgGGhrft6VpkVuuja5ixEGZjiPDxLjfNaX3HqJg1m3MTa52PEALNa+JLxp9qXZ8UlQlTaWGVciqrUsMCHiJn+zCjB0Pp/q9qlPNlAk0hzv32q4STUR599w6px4tYxbJivlUfNYGmC7wNflrPdHD8l86RvNiD4a+PhSY0UU1dehqhJuzbsMYqE8yOKOf/9msE4kFG3hokPaOsmZVavkTauO+PwDANgq0N9HzqMEd//gVifU0U00ViA82sTCxXy6wrBAip3Hq6P3WISFcjQ9+/x9hPHrHyeIlSruROsjcCCZXBj3INNAm2hEle7MEXe/I7UhkIxgYSXPx7r9N6ppNH37/Lwv0ZCstZnIo7wOby3HbQ8BkEm8PEDyXofeMoobZnOMDYY5h+k+5PHaawUiA1skA+lau6HlRSNzcsAgiB0NVzF4gHaT7WxqGvnKLjxR68kSe7w21hmVaOWQFUTiW59D+/wZ0//IjJjx6TX85V72uVNVpZ5RIauqFh+s0d06aFECqV7WunMAMe7v3Xayw+mFWuUo57ro5dPa5maHgbfLScSnL8F8+pdC6vQdORFnxRP6VMEc2j1z+BqlEfw2fQebmfR2/eVTbwbvgaA3Rc6nVdqT6JJ0X1WauV2rI5Kszq0gLIEnhblT375vsoLbDSSKdUU4jX/WXTod0FPysLdkYd4ylEFdgHpZ2zg37Ofiagwl20lJquWCA7MEH2tNhYz/0BxUiy04pVU9n/Cfs+qQwpJQgHnKy675qGqLc+T6yv2yYtz8DChJtypCPa+xVbaxex3bP1JJfWOAAAIABJREFUrPf9yx7ekJeT3zjD4tACQz96VF0wlVIyd3+G93/nx1z+n16j7VQ7uqt19izBmmofJyG3nOPed25z9fc/JLdpcUo3dXpe7ufol4+rPmw3AOg+6rU4lmL06iQXfuEkzb1xGhKhyrSH1kNNNHZE0M3a6Zz1hlWyGf5wjOaeGI1u6hnUPrfKd4V0kZErE3S/0E4g6t9Qtr/Bx4k3DhFs9O+5Xk+6rkIoh9G2892E26PV8cxewvAZSutPQCQS4X/9Z/8Yj9dDIKCOeenSRf7xP/5f8Ps3lrG8vMw//+f/Yt/PwL6AGk/AgzfkJRQPcuj1Q8S69zARd8qK1VIeqA3UlLLq+0gvsO6GBlug7SIEajSeQlPbhztg7josD9UuWzMgdhgiPTD1gWLhbCNEuGF7u1SbTlkjJQs2rojU80DulOK1/piusoXLStqm3jXKXd+AVD/XBJpu7Fjm5hS13YhBPsuGdK1TA1FvXns9x3vO4ZQtUlceUVpQaU/eRJTImT5EnZb3n8SzCatQRloOoZYGTv3qRTpe7GX66hjz96ZZnUxRdi3UfdEAjb1NtJ7poPVMB8FEuG47buEK7L7yT7+4rxX+jccUxAYS24InFRZXtCvG+b/1Kl2vDjBzbZyFB7Pk5tNqNUsTeIJeQi0NxAYStJ5OEj/aijfkAwGekJdT37xE5+V+pJQ09jatOR08sYIgXAZIbCBBQ0cjA184zsLgDIsP5lgZXyK3mK0yfRR91YM/FiTcFiHa00Ssv4lod7ymkPD25ywJNIU49JWTdFzqZWFwhoX7Kt0qM7eqNHdsWaXLBptChNojNPbEifY0VYWL11/Xqs7QNimrapH+2bHiKuXrXoOBL56g/UI3y0PzLI8usjq+RHYuTWElTzlXUgNfF+jyhLyEWhuIdsdpOtJCrL8ZfyxYXT3ayBhzQSxt4wDUzpcopXJ4GoPoPhOxrt/RdI3GrkZO/eILJA41szA4Qz5bppgpYrmrpYbfxBv2YegCf9RP4ngbpeWMsjbdIS3WG/Zx6MsnaTnZztS1MebvTLM6sUwxXcCxHQyfSSAWJNoTV1o9p5OE3HcSoPNyP6bfg1Uo4wmrtLc9hxDEBpqJH2khPZ1S7GBN0HSklfhhJSr5cWoq1AqxTT++U3r4XlLHnzhOYOuoq+5jSBtZnERIGzzNSKFVx0I7Xe0N4yFV4NbvhIkIHlJgg741XaWe86oNAO0cu3lO9nK8Wm55sLv67vXcnvVx9xsSlBjzxCBk1OIDvhB0HftYRan/qkSlf27sjnHxty5TWC0weW286rbjlB0evz9KKVPkhV85T/fLfQRigSq7Zv1x9hySjYL0Esr5EovDC9z5k1vc/95dsouZDY2WZmi0nU5y4TdeJJJ89q5gUkocW5JeyDI9OEchW8R0U5p1Q8OxHVbnMhSzJfxh31pjKCG3kkdKpd9WyBTxhjyEXdvzXCpPblW5WPnDPoKNfsoFi7mRRa5+6w5HXu2jXLAIxQMEotsDH/mVAuO3p7n27TvopkZje4SGRAhvwENuJU9mKacWEisaiCWbXCpfZe3opk4pXyIcD2L6TcoFi/RCFrts429Q9Xois0cIOl87ROu5brVYU+cYsVYYfhNfYxBfYwBf2E9/Xy9C13Ach2g0wqlTJzl16gQ+38YyFheXSCQSaPtkX+/T9amJY58/ysj7I8zcm8Ef8WH6zbo0akANZDACqmO11mxhN4Tt2iEb7kPhWC46LxRYo7uN5zoEWjX2unqPxDanWN3OdfrYboJfAS7sosqXNYPgaWAz1XINdbUV+FShsmpGNa2rWn/pqP2dssqvrfyOVLnQaGuDF+m4x6subYNmqgHJxhooVXHpUvF0EymMNQBH2up73aymbCkLcHcf3YOU7jEdV6tAN93r7a4maSZSM1QedKVYp+ye03r+vFDH22Vq2F/VqFIqZ5ZZ/ughTrGMMHQazvTif87Mnk9ia1SZFkKl/TQfbyN+KKHyf4sWju0gBGiGrvRh1jEC6tax0qCxv5nGvmZq5/fsJepog92BkSfsI3mhh9bTHeq8ypZKPxFqsq2bOobfo0AY95hWpoBdtGhMRmjsiGIEvehe84ll1qyDlBg+k8b+ZqK9TfR+xsIqll0xZae6ndAFmqljeAx0j4HQdw8GV7bTDI1gS5hgIkTHpV6lWVO2cUo25UweoWt4GgLoHh3d65anbV9ecSnD9F/crgIQ1e00jciRNuJne+AZgq52QaWV6j6TcFuEcGuEjpf6qqK5ju2spQKh+l9N19zzM7HSeebee0AgGSN2qgthrK3CybLNwpURiotpWl47ilnRj5GwdHOM0T98n75vvkL8XC9y3WPnWDaLHw4z9ee3yM2uYHoMTv2DLxLojFdBLaEJZNlm6s9usPjhMLPfmiD90SNO/tOv4W+pzTCtXEPdo9PY30ykO86hL55ULDf3HCsDPsNnKoHode+k0iyKKNHiisjbPm+LtB0lwO+G4TfpuNSLv/HpMW93V6FKPy0VI6Qiqip0Ne6p9tlSgREIamq44I5BhKH6dHjicTcCfDZgg3BZRRv2MZBCX1cH3DpsBpIqddDdMZ1btp1V6TW6D+EUQNjVukixmcUk3XKttUUsYajxlvv3hrKQoPuBwDbjPUfVQRjq2lXPSyjnIZQI7IYFsQ3XbFM7L/Rtrn/tqKbjyzLgCiFvurYIfev9AHdxz1b7r7sO1NqWikhvHdtKa20MuhMjBtaun9zDcZ8FdlMpa3UR+fguWJaqV6IL0dzlAu3PoNxPYkMIIUCH9jNJXvmHr/Pev36HiStj1XRSp2wzdWOS1HiKzhcf0f/6IdrPJAnGgxg+Nf+stdy83TtVCwiUjsQqWpQyRRaG5nn8/igjP3rE4sgCVmEju04zNFpPtvPy33uNtlPJ5wbKlwtlhn86xuCPh1kcW+bGd+/R3Bvn3NdPYPoMhj8c5+7bj4glI3zu77+Cx29iWzY3v3efxfEUhscgm8rTeqiJCz9/ipW5NB/84XVKuTKOI0n0xXnxl0+zMpPm1puDjN2YwiraTD+Y48irffSd70QYW8/TsSXTD+e5+eZ9xm/PYHgNGtsbOPWFoyT6YsyNLHHrzfssjqX4yj/5NIm+OMuTK7z9/3yA4dXJpfLEklFSM6uc/PwR+l/s4tabg4zfVk6qps/kwi+cov1YCzxBd0fpNa71A3u9L96In9O/8RLFlTyN/QmEpjAOTdP4whc+S6lUxuPxblnI8Pl8vP76q3R0JPf1TOwLqNFNg77LPazOrPDDf/UOg289INYdIxD1Vwe1NasmINQUovelHnTTrxpDK6c6mHIG8gvgb1agiF1UIIrhA6RK9Vm4DeWc6piSlyG4m3zmPYRTgoU7kB5X+jT+GHS8uk7zxn3Ry1lYeqAYQFZe1c/XCLEjClQCSA0rbR3dq84l2KpYQcuP1OCg6RQ0dCIR6txTQ7A65p6vAE8YogNKc2f94KG4AjMfKVaQEBBKQvwImO5KUHYG5m5A82nFNKrUe/khpCeg7UXFaJI2LN1XKWGRXlgZWTtmtB9iRxXwVNHrWXqgNH4c136ucs6JFyDQ/Gzvy89AVDoJp1Bm6b37ZB8pBx5PPEzs8lH0wCerOB971BgUaqaORxNIr7424dTdtCWtDlHGTbGeFVbPjHE9g2M3oNBOZUukAiSeINQnhMApWYz/yUfMv/8Qp2QhDJ2+X3uV5suH91SPymRG2o46HmB6DfCqCbfQ9SpwUKvue4n1aQjrz7u4mGH0997HjAQ49Nuf2SDkLXaY0BcX0gz/wXvoXhNfomGNuahrGEEvsTPdz0RfQEqJtGymvn9LMbO+eFqtVAncVDpPXfnZlpTMvH0PI+iloS+xwY2vtJpn9I8+QDN1Ei8f3rCftzFI5Gg7nmhgy7XRDJ3my4doONTK+J9eY+GjYbwhL8HEJlFMR9L9c+dpefkwo//5fbJjC3Uxy6opvIaGJ+zFE64vlWS379tOUUnjWngwy8KDmWp7EW6L0nauu8pOeq5RAWlkCYozyMIMODlAAzOK8CXBjAECnAIyfQeEjggdB81bPS+QUJhE5kYRwX7wtqmxiSxDcQ5ZnFZgCQKMBnVcTxwp1zEJi9PIwpTa384hC9Ng51R5vnbwdwMOMjMIdn6jHkxlElWaR2YeIPyd4O9S4ExhDMopKC+DpSOtbLXNFb52CB5mgx6NLEP+MbI0D3YBNAPhaQZ/F1LzIyo3zkojM3fBzqsxqRFChE9t1aixVpGZ+whvOyCRxRlw8oCO8DSpeurBjWBDcca9Zrl1YAkgDISvFQKHtl9crBV2VunvmI2g+d1jZ9z73Ijwd4ER2QgUWavIwoS6bo4Fug/hSYCvHTTfpm3T7rZLalvNi/AmwJfctK2jtIAKY2ClFZhixhGad0P/Wd3ezqjnqrTgLlh61L3wJUEPbKxDeRmZHwNrRZ2XJ4bYj15Qrai8L+UCcugaLE6qsj0BRO9pCFYA40+QmucRlZTVjnOdfOofvcGV//enDL39gGJamSlIR5JdyDD45j3G3h8h0tFIy/FWEkdbiSQjBONBfBE/nqAH3TTcqdK6vrv6eKmUYNtyKGVLFNMF8ss50rNpFh/NM3tvhqXRRbLzGayStWUsqHt0ui718OL/eJnk2U7VnJZtRT59RkwwTVeOnp6AybFP92P6DMoFi1d+7TyR1jC+kAIMTnz2ELmVPPPDS+vOF7KpAnMjS7zxt18i0hJG9+gYXp3Fx8ssjqe4/KtnibY1YHgMPH4P8a5GTn3hCPMji5z/xkm6TrfhCXg2LJJtrJ+g43grxUyRXKrAy3/jHLGOCN6gB03X6DzZimHqvPkv31FMKamMiXIrec793EluvXkfX9hLV6KdiVvTGKbOo/dHOfeNkzQ0h7j6rTvc+O49En1xTN/2beXTBMt0j0HyUu/aAsK6Q7e2bu82Ggj4+Rt/41fwePaujwP7BGqm70zzw3/1Dsvjy+RSeeaHFhSb5gk+5UJA57lOkmfa8Qd9CrQo51SDvfxIAQqt5yF+VAEehm9N2d0fh+ZTCrxYeqDAjGcdwlDpUd4oLNxSwEQtyz+7oAATXyN4uhRwkxpSwsddn1aaNlZWgTWRXvA2KAAokIBgAlbHYfmB+l33qnOcvQ7hJIQ71fUppLaes1OGlccKvGnsV9ss3lPgSesFde2sAuSXtu5bzqnPK6wZKZW+z8qIqr/hh0i3Aqg0zxo4VM4qjSDHVulgOOpcygWI9qlz+yQ2xNqAzV3BVX/gFMukrjxi9rsfYWcLCEMnen6A8IkuVyj1L//goELVFK7w617o3bbbqGu6+HhTCWyHwswKyzcfszI4RSmVRWgavpYIsTPdNL7Qo1JAnnE9rEyB5ZtjRE907MrifrvYlVaBrtH0Yj/+tkYWPxpi5od3KblC5HsezDqSpWujTHz7Ck5JrWZWWC0Nh9uIne8l0Nb41N+Jzasg0rLJPF7AGw8pIKzesqS6Lu2fO0nHl85scNoy/B40V8C8orujNMHcDTSxBXDbkE61Xs9lnW5Y5ftyusDilRECyRhOyUYzZfX6bT7HmlWXEjPsJ3osycyP7pGbSRGJBKp1zY4tkJtapvMrZzFcm2npOEhbEupppq8jXgW6NqTWIvFEA5hhH76mhtpgCSA18MZDmGEf3sYQ2fHFmnWsXOe6r50t3fZ23Rrruuuy/hqyjuGzOb3rSWHlS4z9ZIj8ktIt0AyN1jMdRLt2dnt7VqFAGgtyw8jcYzBCCpiRFhRnkaUlRMNJMJsU00XoUJwBXyd41oFdsoz8/9l77yDJkvu+85PPla/q6qr2ZrrH2501s94Ru8DCEgAJigBJBUgdRUq6oM7oj4uLi7j740K6iwspJErBiBOpAyNoBUI0ARJcEFgAC6zF7s7OzO54296b6ury9UzeH/nKtZnu6ZlZLBbzDQxmtipfvnz5XuXL/Ob39/2VpxUBoYdRyhFXER6F6+ozM6k+qy4i7SVE9CgEOhsiW6+ivhNCkR9aEIw4eGV1nBCAgdCCakFeXYRQWN1n/zoUuZNrtEEzEEZCKUacHOgRRKgPpSwBjASt45BUJImw1LnNEDgZRQ5JBxE5gKxNh/UQIjSkSJDiqCIeaoRKMzxbkQhOQfWfEVN9bK8gC1fBqyjSSZiN8+fOgxFThJZ0kKVJRVqE90Kge1MVyuY32lXnszMgLDAiqg1ODoojSLeIiB9XfQ6qbO6c6nuzXRnWOqvIwmVwi4jogYbyyVlVZd2CXzagiJvCFXALiOhBdU5Q/ZB7X805rQ4157QzSK8MrPH3cfOqXjsLVru6H24BWbwGTg4RO9xor5NF5s4qYstKq8/tVWRlnroC61a6q2UO1vINVMvIkfeRF99UKc2FBt27EYOHbt1E+B5uGS3ju09+OxWHcHuYg586RHZyhen3JlvCi6XrUVwuUswUmbswg27qBOJBwskwgXgQK2JhRQKYIRPDMuohUjVzXNdWmR3tkk216BM12RLlbLmulr5ZBt54b4K9H9sPEkZeu045W6KSq1DJV7BLNp6z84QkG0IIBh4aYO/HDiB0QTAaIBgLYAYMwm0hQvFG6I0VNrHC1rrpmNCga0+KngOdyifWR9feNJ27U5x96Qpde1Lse3wIIcCwdELxAEbA8MOO1m/IrIUVMgnGVPapcFuwJUxKN3WCUQutmScQyremYyhJvCtGe38buqGxNLHC7NUFFkaXufDyNQxLJzO9SrwjglN1bkrU3Ck0+0WtvexmtaSUEtddf79DoeBPNvQJVM74tv422m4lLk9AciCpfjRCKALDLigyobgAVhSKi5Co+ERNpEEQmBGf8CgpEuSDgNCUGbEVhdVRZXC89oKQEEgqhY/wZag18mP5kiJEaubDmgFJ5SBPbkqpZNK+s3t+Wnng6AGo+qnfEkMQ7fWlrX7YVLOaRkqlXul6wJ+AVNQLPDumzhOqKVs2GnDk+u+kBLuk6kwdUgQNvqS3dt7yisqq1XMCkvvUZ64NC2cVuaMH7u09rIWUlKeWqMxn1S69ACdbJHdxgsUfnaM4Ng8IQrs66Pzkg5jxn5Bk/g5DSkmlaHPyO5cZPtZD795bD+fKZ0qc+cE15scz7H2gj6NP70bfQHZ5tyFdj8z744x+/XVy1+ewklEC6RjSdshdn6M8u0J0dxe6L7e82a7KZh4R2yorIT+6wOg33uTg73wSMxFuqWc7XhK3WrZloqoJYvt6iO7pxqs6zL92actr2ApSSkqzKyy+dY3ocCfh3iSe45K7Psv8G5dpe/sa+/7pc0SGOupy/m23d4tr26j8VsduVF4IgRkLEexMbKgAAvAqDtkrM2QvTVNZyiF0jXB/O6kHhwl1xhsjsicpTi2zfGaM4nQGpCTQHqXtSD+J/T0IU8fJl1l46zorFyZZfm+MwtQyTqmC0DQCyQgDn3sQc5smepplkDw2wPQPzpO9OE18bzdC15COy8rFKYQQtB3uU6oxT5K9MsP861dwSlU0S6fvE/cRHW5VUbaYp94ELX15k5+1V3VYvTrLysVpKos50ASRviSpB4YI9bS19t3kMkunRyjNZfGqKpRPGBqRvna6P3YYKxEGT1Kaz7J8ZozCxBJC14jv66b9vsH6b2rL50LC8o1Fpt8ZrRtfBpMRBp/aixm584rIdQbbzWhuqr2siAYrjYge8he/niJqcu8ji2OIeEKpOQJdyPI0sjqPsNobYdBOTqlWrHRDUeJkkcURMBOKiNDCqIXuInL1PWRpBGG21ZU5IBVZ4+SUYsdqRyld/DkFPjkR6ITSKLIyiwj2KFIF1CLdXgKjTS3qEYqIMWJqsV+eATOmsgpptYWHaO0MPwRLxPYrIgGhSIfV01CZ89UvvspLWBDo8QmmJXDWpOBtuRkeyJIiQwLd6rrcgqq3Og/ukGq3dBXhhVRkiJlU/9YCyNx5hB6ok0s7IgTcEiK2RxFtQvdVUmdVvzmrKouUtJGlUUWyxI5CoEu11ysrBVF5QvVNoEsReqUxcFbVPQ70qLKygsxfgtKkeiYCvU2EU1GVDfY3+iH3/hpSxIXSBNjLiMhBCPWr+y9tRW6VxlS9oQH1fJSnVRsiByG8S5X1SorwsneYTcVzYfYGMpdBmOoZk6U8zI0hx8/7KbmBWDviyJMQa9/ZeX4KsZ2x5W4SVm7VYfHaIpmxZVYmlslOrrA6s0p2WmW33JQ0kcpzxXM87JJNfi5Xb7MQoqGCEGvHBJ8Uutl13wS52VXe/M+v4TmuOr8n15j3tzSxjmZhj2j6e4PLaimr+Wrt3c/uwzCMDUO8Wg5uIhEabRC+RUnrGdt64jz7Tx5h7toil18b4bU/fZeP//MnSHTHGu9xz9vynVibl9UNzWsJGpq7vvZ3U/M1TSW/0PyQ7Fp5w9JJdMU4+MweQnH1TgnHgwTCt6dSuROoPTuLi0ucO3eeyclpbLuVQDZNg2eeeYpduwZ3fJ7bImr6jvfyxf/n843dvluAHjAU24erwnPKGRX25JQhNgjFWUVuOCWwEnWCYKvJ+R2HqKVVrD1pGzygze1xlSRYKYQcpbDx/PjaWjEj6IdyCUVqWFFF3uiW/+L3JzCRblgZgbnTihyK9iq1ztpdF83ws1CFEGhII6jSlmdHlZondGtu9YAilaL9ShYLKnZYdYd/ub4sWjQ8Kxrtqu3+3qNqmiFdj8zbV5n6b68hHQcQSNvBKZTx/LTlVkeCni8+rrJXfUTUNADVss37L18jlgztiKixQia9e1NcemuM6wIOPzGEvt0MQ3cKEgpjC1z/ox9Rms4w8MWHlV9HLIT0JNVMHs/xCLSrcMN6WJvtqoWi56HpOlrAUAvgJtLFLVdBCHTLwK06SFtlrdEsA80yWsY8r+rglm1Wzk5QWVjFXi1hr5YApegwQhZSa4yVbqmqpMQBE892lFpFgjA09ICJbO5GT6rzOyrzk9A05e9htHodtISObKGgvNVO1oMmvS/cR9fPHUEA1WyRiW++w/R332f+jSvs6k02+kRKvKqLZzt++zQ0S69/30xweRUH6XroQRPpSdyKrd5dulDeOvrGz1NDneHhlmx/2G708ZrCuOUq1dViI3uXACNoIfwQmNLsCqN/+RZu2caMBXFLVWZfuUjm7AT7f/NjBFLq+SlOLXP5979PdaVAqLsN6Xpkr8xQXsoRGUhhmiHcqkt5cRU7V8azld+DUpF4SnWyzdlnTf0S3ZUm1J0gc36SnueOYMZD2PkyKxemCPe3E9mVro/3mqGjWTrFa8tkL02TPDKwjqi50ygv5hj9q7dx8mXMeAi3bDP36iWWzoxx4LeeI9iplJzFyWWu/Jcf4BQrRIc6KC/mWDx5g8hAitjuTjURlJAfW+Tan7xKeS5LsDOOV3WZf+MK6Yf3sPsrT2yL5Krmy9z43kWy42qBJzRB17E+uo7eeb8CKSXVYpWJc7NUS3bj9goIRix6DnYRjPobK9VFpRaxOpUqGH+3z4j7yoQlpYDQzQYJUl0Ad5dPyjTVEajVIRV54ZUR1m5fUVGrN6oUL3ZGkRzaGpIq0KWIgDXzl9pCBT0CVidUZny1he/XZS8rIiK0y980ojEnUfJMaptIojnUqXmuKASYKUUC1BQjRtS/Zj/8Rl9DiG/nvgmfNLI6GvXqETCSUJ6sZztSK8Kq6kMtRD0kSw+rf3u3rg5pgRFT/ev3D3oIYbarMC/PV1G7JXXvjKhPCkmUd5CBMFPI8pS6d4FORd5UF/1raWuURVf1lsaRdgYR6Fb128vKcNnqbOlfYXUhq03qOK+q2qQFfbIKv15N1Vu8oVRZoT7wbHWsFlLXViPu9Agi0K1CzXYCx0ZeP4O8/HZjdHQdsH0fSoBwHHHkqYaaZmdn+qnC9seWu4fsVJaX/s8XyYxnsEtV3Kq7YxIFaBAxd8XUCJyyQ76cuyt1bwSpibpn31o0D1d22SE7lyM7n6ewUmJxLEN7X8LPRrV+FSslLIwssziWIRC1iHdGWZ5cwa4osYEVVv6EY+9NqwQBfQniHdHNN1UEhOIB7LLDyKlJitkyqcEkwWiA/GKBpfEM5XyFpYkVQvEAnu+HuPZaNE3Qf7SHyfOzZGdXCUbS2GVbhXfd0XnnzjE3N8+//bf/gZde+j5SSgyj1RstHA7T19fL4ODgjpfEOyZqhBCYQZNEz/q0kyo9ZrNU+yaTFamBFfFTaS+oSUO0R/nUlBaVsiPS67+EP5yoc5W5SaUoka7yr9ENFUa0LkyqKX25EE1kx5orjHRD35NKObRyQ6UGj/ZA+qgibGoQSgrs08eqQbp/a701stN6oxuLxA1HQaE3Mlutk3xJCCRUKFjmWmMXKzuq2hW4xRTjm2AnWRXuxjnv5ETbq9rYmRxusdLodk2gWQbBvjTdn3+EjuePo91GOtftZuO4m2gOV/JcD9f2dxv8pnme+kxKiW5odUnqZm20ggYDh7pI97f5C9DGeTxPyVillMoc1dheuMetwquqRWHu2iyDX3qUwS88jNHkJB9Ix9ZsgUhKMyvMv36ZlfOTOIUywXSc9KN7SZ3YXQ8hcfJlRr/xJpql03Z4gIUfX6EwvoTQBPGDvfQ8d5RwfwoEuMUq0y+9T+b9cVbOjVOeX+Xy//sSRiSgrKmGOxn+lScJdKgFq1u2ufEnr2K1hUmd2MPiW1dZuTCJV3GI7Eoz+IuPEOpRY4lbrLB8epSl06OUppbxqg5mIkzyvkE6nzqolENb7KbcEQiBHrIw4yGEJjATYbqePczCm1fJj8zjVRw0y8CrOqycn2Tp5HUKY4u4pSp6OEDiYC9dzx4i3NeubocQ4ElmXz7P6tUZ+j/7IKtXplk6eYNqtkigPUrfZx8keWxw04mHdFyWT48y9e0zxHZ30v/5Ew1D3Sa4FYeJb51m8Z0b9br0gMnwrzyhzISBYFeCvV99GiMcwIwGccpVxv76HWZ/dJHidKZO1OTHFsmNzLOE2pQfAAAgAElEQVT7y4/T9cwhhCaoZotoulZ/dgLtEYZ+8RFyowvkbsyRfngPe7/6NMLPlrSZqmczWMkIbYf6WHjzKuWFVcxYkNLsCvnxRfo+eRwzFqrfo9ieTiKDaeZeuUh+dJOMiXcYwVSUPb/2FHrIxIyF8Co24393iqnvvEdhYolgZ7yuesuNznPov3+B9geGqGaLXPxP/4AE0if2YEQVQTb13fcpTmfY90+eJXGgF892mP7uWSZePE3b4T66njzQSmSugVOyGX3lKte+ewHHn9SG2iPsfeEwodQd9tEAkDB9aZ5v/puXWJ3PNz4X0LUnzRf/9xfo2d/hE3Z58CoqrKU00lSHp5QymkUj+UAQEehQ4UzOiiIQvKoKMdEjDT8bPKRbUN8Vrysyol6v9P1JBOvSWQsNocdA6Bu/t6X0lT3dyMo0sjKHMNsBF1mZU2210kCT981m84MNxyfhK7ObSSKtQT7t+NkVqn+afWWEQGi6vzisv+SVYsdZVWSIZqq+ry6pMnqUm0rJtoIeqhMkisQSjTbVjIu9qgphc0vI7ElaVNmer8KWVZSZctX36HGR2XfXlK2qsl7VVyU46nizrUGkCaFUWbVQtfqxtlJIeWXk6pk19dp+XXZdAYVXVoSfT/qpemvXexveT64DlaL6uwYh1PojkUYcehxx+AmwGuPdRx7bHVvuItyqS24uR2lN6ut72ByRZIjeQ10YVmMMys7lOPPiRTJTWYSA9759kX2PDzF8YoDUQJtKgLEmHKdSrDJ6ehK77GCFTR78+SO0dSuVYTgR5PinD3H1zVEu/PAah5/bRywdYRMXWgCSvQmOPL+P6YvzZGdzHI8H0XTBpVevM3NlgUgyzPW3xsgt5Bg+MUD3vg4CYZOO4RSxdAQEdO5J07O/g0d/+X6uvTnK4liGYCzAQT+U6k5nyLsV1DZC3377JD/84St8/vOf5fnnP7YuRbeu6+zZs/u2hpDbUtQ07z5IKankKqzO5lgeWya/VMCzXaxIgLa+BG39bUTTEYzmOHYpVfYiM+Kn6Z5T6ppQWqlMCrN+KuxQ64D+YYRTViSNW4bex5WXDsDSJZjLtpZde8M2ZSV1RcyE08rcNzcOixfVC6zvicbuifTqL8365MD1d3JapMA0pHC149wKO5qkmFFlkjzzDsydUqFaVlx9Zt7mBLVuhCjVy7RcAMfPSqEbEAhBKIK8w+Rd3TyxmFfnDcfVuba7u7YFhKYR3t1N+xOHqMxn8cpVhK5jtkeJ7uul7aG9RA/0oQUbk50dw67A6rJqd9yPRf+AUBsQswsFTr10haWZVWJtIYq+EZxju4ydm+Xij8eoFG16dqe47+f2EE1uvHvdkFI2eMjaeVzH4/Lb41w7PUWlaJPsivHQC/tJdt9ZUkGilB2ZM2MEOuJ0PnWgTtKsDduoXX9pZoVrf/gyuetzxA/0EOzooDC2yNWv/YDyYo7+zz2IHjTr4T35G/Msnx7FTISJDKQoTC0z8TfvUJ5fZd9vPYfVpl5eZixIbE8XpdkMdrZE29EBgh1xtfOVjqMHG/daeh6563O4FZvVqzPY2RKBdAzXsqmuFOuhGgB2rszsyxeorOSJ9KUQhkbu+hzX/+hHVDMFhn7lyXpI1wcB0fQPzTIaWYj8J8Ct2Cy8cYXVK9OEB1KEepIUJpYY+8sfU5xcZv8//3jdu0eFVWVYeuc6btmmPLeClYoRaI/iFCq4pSrr9Lk+pOOxfHqM63/yCkY4QPtDDZJtXZt1QaS/nbbDfeBPhDRTJ9DWGBP1oEmkP0U1V6KyUsCrOliJMF7VwSk2PMQCyQhmJMjS6VFCXQlie7oId7fVlTn1587UlXrH917RTNVXO3n2NVOn/fguZl6+QPbKDJH+FCsXpgBIHu1Ha06XLYRKWlgng+7+YkYLmEQG2rFXS1RX/DlGIoR0PJyCIr+lJ6msFNAMnXBvEj1oEhARAukYhbFFpO8bUF0tsXR6lGAqihEOUF5cVXsQ6ZgKT7s0Q+fj+5BSUFktK0m2oTZZXNulnCky8eMbnP/GSfIz2Xr/DTyxh75HhlT60TvYJ8rny2Pi7Azz15co51v95sLxIG7T71m96zUwE/5Ct6ktVru/AK6NFZpSQxTHkJV5pcKxV5R/SmhXU+IEqP9OjLifFam53qQiDLQNfh+1OdwGXVJXSptt6k91Xil7ZFW1I9AUerVjNDbIaiqeuprndiD0dfWuu0ihI0IDSDuj/FnKvqLFKUCwBwIqHGtn7yuBLwfaXnHdV7O0zKmlCt2yOmgYMEs1r1tXFgh0IazU1uesqZ1aINWzZ7atJ1sCnSpsrqXeTYi3nULXoWcPFFfVH6eqNjrDMUR6ADFwADoHwdzg/f4RxS2PLXe3MR/MeT4i6NrbQXpXu0q+4KO9P8HTXz3RRE4IDEvHsHSOPL8PKUE3G79pIaDvcDdde9LKl08XvqePevY1Q2P/k0PsPjGg/OwCxpaKFits8sDnjnDshQNK2OEfc/9nD3PfpxqbrZqmYQQM0oNJdFPngc8drvvX9B3uxrB0hh/sZ+BIN56fPMOwtj5/Dc1ef06pSjVXwSnbW/oPbQQh1EZMsD1Sr3tqaoru7i5+4ze+yp49w3dlvLgtoqa+a151mT43w9m/P8/oW6PkF1S+c6RE6BpmyCQ13M7B5/Zz6IWDxLvjjRzoUqoXh/RU+FPngFJyhNIqu5N068qO+uK9pRHq/+oKV9a+eGvKkdZYvZZytQV6S/GNbqBfTq6vT5m6FSDYplQluuUb9S6t313aFmpki6+WCSZVPxTmoZRREs3a78xzlRrJLviZssqK9DKCijzB3ykAqPgZmoShwrKKCzsbGKULlYwikboeUt44mqmu+zanpxLAdZCTV5EX30HOj0OpoG5aIIwYPID26KchHNuiph2gUsZ7+zvI0Qto9z+LOPYkUjfuzHRbE7Q9sIfYwX6k7dafHc3U0YIWmtVIbXzbP/b5SdwffB10E/25X4buodur7xZhV1zefvEi105Ncvxje1meWSUzu4rnecxcX+IHf3aKwcNdtPfEOfvKDaoVm6d/6Tj6LS4wpSexKy7p/gQCwenvX8UMGDz1i8daXkS3D4mTr1CcyRAb7iTUpTy5NmurV3WY/eF5Vi5MsvvXnqbzqQNolkF5YZWrf/B9pl48RfvxQWL7evzrUNmGup87yuAvPIwRDVLNFLjyB99j6eR1+j/3IFZbBD1k0fXsYbyKQ3lhlcr8Kr2fOEbcrwdtI6NUj9UrM8R2d7L7q88SSKpMJNL1MKMNciyQirH7q09jhCyMSACEoDi5xMX/+G2W3r1B7yePE+pN8oHAX3AjJW6xSvb8JE6uTGRXWoUpAWYkyOAvPAya8oURmlB99vvfI3N2nOJ0hkSzybKE4nSGUG+SPf/k54gMphFC4NkuRshqXRz4SlDpeGQujnHjT1/BjATZ/dVniB/o3XSSoJkG6RO7GfjCCX9R73/eZCxcmssy84PzZC9N4xQrCCGoLBcUSdM0Fsf2dDH8lceZ+f45Lv3B9wl3J0k/spvOJ/YTTMeR3Fl1kwp/guhginBPgszZCVL3D7FyYZJIfzuRvvYPgovZELWxsryQY+Zl9btyCqrvqitF7EKl8W7XNcK9SaWsOT+JEQlQWcpTnFwm1K3SyAM4+QqV5TyFiSUKk8v1+y8dF89xkVIZFhcWcpz62uu4ZVul+hRQzVfIji+zMrZEJVcGqZ6X9IEujnzpQUL+RO5O91e1ZDN5fpZqqXrzgkIoNYNmIgJ9vh9Jc2Nqmw9NC2UjqoiW6rLyb6kuAkJl46mXEwg9jNRMFfYS7KMls1KN/rip2uEmnaJZiECv8iCp+oax0kFYXWwnG9LGVOs2zvtBQA+rECVXqXCEMCE46JvkfgDZHTVTnUePIiL7fZJu7TPhk1nCUGSbHkRE9q0n+uplNXWvNctX7Nigm41NL7eM8iLyUQ/9AhHes15x01Kvps4rq77SJ9Co16uwYUKP7UA3EXsfQOw64tsS+E+NrqsNLcOst+lngaSpYdtjyz18aCCEQDfEOhsA3dDRoxuPwc3Km9ZjBPpNNnR1Q0c3tqdiq/1uauRQMzbzlqldg9Y0f62/dXThW6XcGmphc+WVIrOnx5l5Z5TMjUVKS3nskr2tzJLN0HSNI7/2KEe+8nA961UkEiUcDmNZ5nprgDuE2zYTdioOV390jdf+4A3mLs8jPYlmauiGjtA0PMellC0xfnKCuYtzzF6c46l/9iTp4VQjbtAIqkmDW1VKFKErI1u3qv5d283xbEUsOCXIz6jv81M+mROCcAdSM9XLobioypUW1X/nxpVfixWFUAopdJ9I8b8vr6gU4aujytzXiikDYaEpAqTk11fJqnLZEUWKBOKqnGapthdmFcFkhJSvTCW7MzWQ58DSBdWuQEIZD1dWFfHTNuyHOkGdyKnmYO5dFY5UWVEmxakDjexLgTaVVnz5iv8yDTauXTR2mlSVYus5jfSgWlDnzU8rgqamjgqnkXoQsWMlioT5CbxX/wbmJyHejkh2qrrsqiKm9Nt+dDeGY8PsKCzNIJdmEK5zR88lTB3D3Nwk+M78wKWS9OazatLh7oQovD2UCxVunJnm6NO7eeQzh1iZz3PhzTGkJ7l2eoqlmVX23N+H5zPaN85M8+jnDhOK3tqEVdM1evekmBvLUMiWMEyd+fEMruPdYaIGPMfFLavwmq1SWNurJZbeHSGQitF2pL/u8WIlwiQO9pE5N07u+jzR3V3qAAHBzjgdT+wnkPbVMaZBfH8vmffGqK4U68ouoWsIU1cvCiFUmMuaFMBrnyMjEqD7+WNE/BCqjSAMjchAWpnhuS7Sk1jJKJGBVJ1U+CDg2Q6Z98fqqbrzo/MsnrxBdHcnHY/tq2dPQhOEepLK4M5RnixGJEB0dxfZi1PKt2fNyk3oGp1PHSRxoO+mYUHC79eV8xOMfP0NjEiQPV99htj+ni19R4ShozcpgJrhlm0mvvkuc69fpv8z99N+3yB60GLx3RuMfP3NlrJ60KT7mUMkjw6wenWWhbeuMfY375AfXWDfbzx7k0xft7cjqcKf+ll89waZc5Pkx5fofvaQMt/9CcKrOky+eJrp75+j/5PHaX9gCCNksfz+ONf/5NV6OaEJ2u8bpO3oADf+/HXmXrmI53oYkSD9n7kf01dDCV1Dtwza7xuk/7MPoJvN4SsQaI8iDB2nWGXq7ZG6B00Nzd4JQhckh9Pc/+uP03Gk965lpVudzzN3bVHF9N8UGsLqQJYnkZUZpVLQfV+8WriKFHX/DQkgTN9TZFEZ7FYXlerBUHOIetiJlYKipUx/zZRabNc23aSrahNN9W4Tqgqh6jfCfrrrqh96lUQpTtYepas/btkvq/tc50ZKjq3RskHX0ni5/vtbhZOD6iIivEuplOpKHI36QHWH1LvrIZT6yUwpAsxe8rNM+WNUTZWt++9fPaTuQ2VWPQfB3vVltYDf/IDysanMqHq1gD+fLys/muaMWVpAhdgVR5UfUmiAlhAtWQX8uaSw1H0vjflt8JX1XhVZnd/RBmhduaWbjc3LTcr9rGH7Y8s93MOHH7X3c3ZimfN//hajP7hMaSmvPH52+IgLXaOaK9c31ITQOH78KC+++A+89NIP+Pmf/wzRaHTNEC6wLAtd35nKGW6DqKmlT5s+N8Nrv/86c1cWSA60MfToEL1HuomkImi6RrVUZXksw/jJCSbfm+TCdy8RiAZ49neeJpz0J35GSBnlgiJIan/Hd6lB3vR3fd2K8mqpZBSREUhAcV4pcQIJn2AxlS9M5ooiEjxbfb46AdqsSn0dSCjjyGoWli8rAsazFcmwMqKIj1i/KieEqn/pkjq/9MAIK98YzVRpswNtatDvvF+lxc7P+FLKTqVkyFzziQyhQoaCqQbREkr7oUJC/R1Kq++ErlQ0pWXlfSM9RWilj6gU3LWQJt1SabkTQ4rEyk2q83QcU9mYNJUmWFpRlap76bLqM81UfR4fUOqbWn1CqP4KdWy8g1WbqDg+weNWVFar2rRMeir1eNeDSN3a2R6W6+KNnFMkTUcf2lNfQKT7GkSNrqssBncDVhCx/0Elgx0+ckdDhn6WXv6eK6mWbcKxALqhYQYNAn7YTClXwa44ZBfzGJZB93A73cPtm7L1N5scz49n+M4fvk2sPUyyK4breCqN9530y6ipnDSB0FQWHLnFZMYtVSnNrODkSlz6ve80Fu0SyvNZvIpDNVtoDPiAmQgrI2LhTygF6L7SQzpufdd+02be5PkKJCME07F63WshpcSzXQrji6ycm6AwsYi9WsIt2+SuzqKZ+gcmSfYqDgtvXGHl3IQyMw5bdDy6l55P3Ed0uLPRZtejNLPCyrlx8iMLVLNF3HKVwviSCunaQNZqRAKEuts2DQ1qftbKc1lu/NlrFCeWOPgvP0Vsb/f25LZ+KLBoPr1/mFuqsnJpinBvkt7njxJIxZTR9FtuSxha7foQEOyIKcLvcB/X//x1Ft++zuDnH2ohaoSfotqt2HiOh27oSpG0A4WeZuq0He1n9pWLLLx1Fa/q0H5ssO57s7afmlrs/297z8mWi9416la3bJO9OEWoI07Px48S6kzg2Q5Lp0eVkfKaa9ADJolDvXQ9dRAzFiTck1Rmw/49NONBwr1JnGKFSG+SQEdcvcUk4HlKmbam/1qk0kIRNGY4QOeRHo595WEGntiDbm1v1/FWISUsTa6wNLGyvQOslMpmVBpHZkt+SImO9CoqQ0+g18+kozV8Tax20EJI3whXhHcplUtzvUYbIjysjF9XTyHMJAgD6VVVvVYaIntoUetsC/4cQg8rwqh4XS3GI/ubQq/WPMe6H0JTmUbmL6iU3UhllrtORbQdSOUj45UV+eP78VCZ91OLW0oVI3YQAuqrjGRxFCoLPiGjKePfQA9YHUihI7bQBe0YwkKEh5BuHpm/CJU5hB4G6SHdIiBV1iY9qki70BDSyassT9V5hB5RZT3lXSOihxWJJ0xEqA9pL6qydhahmSptultsVVcJXWWmsrMqy1N1CWFE/KljST1z0UN+uJWOCPYiq/MqJbiTUyncnZxK1b5Dj5qfpXnYdnHLY8vdglCL4Q+LUeyHDXdrA+AjB/81Xc4UOPenb3H1797DLiqlmNBEfZPzVqHV/TRrxzaief7dv/tdvv3t7zAw0I9lNVR5lmXx5S//EkePHt7x5dyWVKBSqHL2W+eZv7ZI3329PPMvnqL/eB9m2FR5w4WaZLm2x7HPHeG9b57lrT9+h0vfv8Lep/ew95k96gdphpXnCjRipo2QSnVdY79BERk9D2+8YBDCD7tBKVz6nty4nKY1zhHuhIGnN17TaXqDvKj5xKwtJ1Avi9oLI5SC3sd8pl/tViF0ZQqs+zeubTckdjXq7n20UUdiSBEnml82NqjIlLrEUzRInBpC/rXqpjq25lrfXK5m7BHuVH0j3UZdoNpUJ2p0aD8Iyf0b7jiosKSK8uNxSjDwbINc82xFaGVvQPt+0HeQ1lBKcF1YnAbpIfr3IQb2b0iY3JUBy7QQ9z2NOPI4mBZo2s+Ej9x2Ud9F3mIBaAUN2nvijF+aZ/hYD4tTWbKLeRCCnt0pkl0xDj8xRLq/DdfxCITNlhjblvPhEz8lG6fq4rkelZKN0ARzo8tk5nI8/Uv3EYoGGDk7c5tXKDBCJvG+NhXmAATbQhgBEz1gYiUjVDMF7NUS+k2kmIrI9jCiQUK9yZbQl3BfEs3Uie/tqfuYAHWlTGtr7gB8dchmD3ItDGr59Ag3/vgVpOuRONRHdLgToQnslSLV7Adn7qeHLPo/9yDpR/aiBQzMeBgrEUYPmepahEB6ktz1Oa597WUqizkSh3qJDKRUtidXYm/SXqFr2zLYlZ6kOLFIdLgLLWCy8OOrJA73E+ppu/lxrkdhcpnlM6P1EDQhBMF0nJB/3622CIXxRbKXpwn1JMldn2PhrestRI10PTLnJsiPLhAZSGNGAlQyeYrTGaxEGC3QOjYbsSCBVIyVC1MsnrxBsCOuzKWHOhoKpG2gFv4UG+7ESkZYeOsayaMDhAcaYU+156VG5FWW83iOS2UpT2l2BS1gYMXDCEPDs13sbBG3bFNdLeLZKmTPTITRgyZWPASaUMTlagm3VFEZrCoO5fkswlBZzMxYEM3QsZIRVi5Okb00jVuokBtdYP7NK3jVVpKrslxg9dosySP9RPrb61nAnHxZGSJrAiseoue5I4z8xZvc+K9vkH5kD0Y4QHWlSGUpR+cT+wn1tBGIhxj6uf0sXp6lvFLCKauxJxAPkRhI0nWsn75Hhoj3J+vhbnf63aTmUS5T52cp58o3KejfR0AKExHeB3oEWZlVprx4imQwYupPYyBX714trAiO0oRahJtpfHa3qV4DwsMIPeSn9PZVE8JoZFJqyb5k+Yv/rZ9DRdVoKvNQ8YYiF1pCr9YeYCEiexTJ5GSQ9ooilrSmsVkYKtRIWzOfqalB9HBjriQdZPFGw+RXOoooL42oa9KCiszwiQT0SENZsqZdymS4Vm9V1alMnRrzLelCZR5ZXVApvq2ureK31pzHN+ytqaWaoZl++5qu22xHxO6D8iTSXkbay9TUNsLqoJ5ZCcBsQ8SPQWkSaS+pvgXVB2vDtaw0InYUWRqHyqx6Rqx2RGS/SgneXK8RQ8SOQXkCWV1Eln0PRy3gK7SaNuHMpKq3OKb6Sejqs/A+da4PImTsI45bHVvuJgLRAMNP7qG0cs9MeCMITdCxv/MekbUFJEpIMnt6grEfXlYkjRCEUhE6jvTSvq+TYFu4JTx9OxBC0OFncwT127lxY4RsNks6nWJhYYHl5UzL+z8UCvLCC8/f1vXcFlGTncoyeWYSK2xy4lceYujRXehNC43mOLVEb4IHvnSchWsLXPreFcbeHWfosSHMoIFAIJterHV5otZwsafu9n7zgVlNNLVtltOVOuNm5UC9HLYqVzNH1gzWdave5ISPImXqsmBt/XeN82qtL7j6uWol8J31/TLCaAnTEY3CfvtQoWGsnbA0mVPWr6HputbCraiwqWC7SgOuW+pqXFupjW5xebluZ9VzoKoUOyIUUYTXrRy/Ddx0Z9gw/TjleumbVya33kNu7sdbbe9mk/4PNE09DdXF3Olxor1txPo39ysJRiwefGE/P/r6Gb75e69jBQ2iyTCBoMGuI93M3Fjitb86ixUy0XXB8Y/t5dATQ4rg3eC809cWee/la4y8P4OUkpf//BT3PbuHzsEkiVSEV//yfcKxAEhJOB7YEVsOgICuY318/P/+BTxHEaSarhFOR/EqNrHdXSydusHq1RkCHTHw5Yxr74VuGQTao+hBk+GvPIGVXG+EqZnbN0TbtLHbfQa2OI1bqjL9nfepLOU59D9+mrZjg+gBE6dYoTC6gL36wU2chK4R7k+RONK/zm+n9lvwHJe5Vy6yemWafb/1PJ1PHcQIW3iOh1uqkr00tXn922xHbE83B/+HT5E5M8bYX73FxN+eZPgrT2AmwhsaVQtdQw+azL1+maVTI43PDZ3e544w9MuPoYcD9H/6fka+8SZX/vCHGEGLYFeCzif24bmuUi75cPIVZl+5hL1aQroemqET6Igx9I8eVebRTbASYfo/fZyxv36Hq197Gc00iO3p4sA/ew7rFoia5vpSDwxRmFii/f5djWxPPirLeUa+/ia5kXkqy3ncks3oX7/DzA8vEBlMs/vLjxPqbqMwscToN35McXaF8oJKI371j17BSoRpO9zH0JcexYwHyV6dYeyv36GymKM0l8UtV7n0+9/HiodIPTjM4OcfQg+a9H3yOJVMgWt//Ap6wCTUmaDjkT141aa+k4CmUq5Pffcs829eRWgCzTSI7koz+MUTtB3qQxg6XU8dRLoes69c4uof/lD1c8AkNtRBx2P7AAilIjz0T5/GKdu4tutnnRNopoYZsjDDVsuE727teFaLVSbOzuBUt2HqKQRCSjWvCu1Sig3pQM0DRPiEQTMJ489BRGSfH5qjrTcFrtUrTAj2IwJdfmZJD0VkGKru5l9ZsEcZz97Sotr3KDGTLaFXrU3xx13DJxQ8mzrL0ey/YrYj2h7x55PN44kO4T0q7XeNHBAmInqwNVyn9ayNPjHbEIkT/obXmmxS4UFEsNefh0qozCFLI4jQkAr3wc/0KT2oLiBXzyoix0qre7DdbtIjiMQDfn+tmbMEelTmrFrGJHzVlJlUZIm0G5uAorYxqbfOt402iMYQstpaVpj1eawqq/vnSzVtVPplrPb6s1YPnzNiEDmACO9u9HXLc1m7v8rkWphJ//6urVen9Z7ew05wS2PLXUSsK84z/+q5WzZ5baCm6mxd/3yUYAaNFh+X7WKnGW23zL67wz7eNMy0qbrbeZc6pSrTJ0cpLeVBQNtwiuO/8QR9j+8hEA8pa4Qd1C+arEE0TeMTn3iehx9+6KblU6kdiBaacFtETX4xT24+T7w7Tu/RHnRT3/BlCuqmRNoj9B/v48oPr7E0soxru5hBQ73819S90Q3a7k274+W2VYoNr+Nm59zqmrdz3lt6kLfRvm2V0S1lmlyYgcXzygdHeso/Z3UcYn3bzvykFBoS8iuQX0FWy+rv/Ap4HnJpFq6911Ae6Aaia9d6I+HCKnJhEhGJQ7oXPA9yy7C6jLSrYJiIcAzaOsBUC/r6j7RaRs6OKnKo0RGI9m5IdqpBfyuyxM+yJPNZ5Z2kW4hYG8SSYAbWL+xKOeT8BCIYgXSf8pHJLiILq+C5CDMAiRRE25Da+pSm9X6rFGFlAVlSahURSUA8ta2+3wmcss3o9y7Q/+Q+Yn3JTR9SoQn2PzRAe3ecQrZEJBFCSkk8FSYcD/KxX32QpakslaJNIGyS6o3Xnd7X1SUE8XSEg4/tYt9D/YAyNkt0RIm1h/n87zxJdrFAIGwRiirS0ryN8AMjaBLrXa+c0AyNjsf3sXTfARoAACAASURBVHxqhIlvnsRKRojt7a4v0jzHA0+ihy3MeJi2owPMv3aZ7OXphreKVGoJt2KjmTsffoVQ7fQcl+pKQYVjCbXoqpE/t2TK7HpUl/PoIZNwfwojZCE9SWkmQ+7GfMvEqfUFKxtkka+2av5+xy9aoY7d9HhPUl3OgyaIDKbrBrHV5TzZS1O3bBK3EYxokHBvO8GOOOWlHHM/ukAgFVN+JqH1BHq4L8l9/9sX14XhCCEIpGLolgGaIPXAEJH+dirL6jcbaI8oYuSh3XUCRugaqYeGiQyksPNlpOOi+eSf8k5ZQwzoGh2P7SO2u4vqSgEAMxZqMYu+FWgBg4HPPUj6xG7CPckWAgnAiofp+9RxlS3LD3cSqAmMHlTKMwSEOhMMfvGECu+SQFM5MxZUqjQhiA6kGPqlR9VzXCvnP89KQaT6LnlsgCPdn6GynAMEgbYwVjJC+sRuAikV2lfNFJj4u3cxY0H2/vozWIkQSCgv5VTq7W+dJjrcgREOYEQD9L5wH6mHhqlmCipsLGgSSEaw2lWadKEJrFgAK7b15s/dxMrMKoujyzdfxDQ3wX+Xq+RPAWB9+zdss2j171hXprleYTU2itY2o1aORn3b23TwlCeJdBURtDb0am37a8TRZp4jQvdNa9dcj5Q+odOcUlrWzW5vhtb00631KiKruV9cpLOqzmelWusXqP8WGlJ6t7TFVW9DU32tbWhs3NU/969bCoONFE7rN/ek2qgU6/tkbdlNn7M1/dla78bvabG23o2es23cp3vYHm55bLkLUO8xCLXt/L7aVZdLp8cpl6rsv2+ARPtP1lftbuJWsppKKXFsl5GLs5RLVfYc6SW8DT/IWmbVxdlVZieWKebLgCASC9CzK0W6qykx0A7gOB5X359kaW61/lkgZHLg+ADx5O3du2qhSub6Ap4rMSMBDnzhfna/cAQj1PqeuJ33thCCWCxKLBbdtIzjOBtuQN8Kdr5SkMpI2K06BGLBetrtzSD8BUQwHkQ3NKqFym2wpvfwk4IApB6EjvtAv6I8cbJV6kbCqYPKo0YPbH9cd23k2dfxrryrsjtVy+qP5yIvnUReO0P9LRGKon3q1xGDBxrHS4mcG8P7wV8g+vejPfk55MgF5MW3kMtzikQxTEik0Z74ecTQ4VYmNb+CfOvbyIUpRZi4Dmga2qOfRpz4xKZmwnWyJDOHd+HHyNGLihxybHW+WDti+CjakccgkW4hfOTCFN73v45o70F7+AW86+8hRy9AbkXtUJoBRLoXcfQJxJ7jSLMxWVXn9WB+Eu+9V5ATV6CUU/cglkQMHUGke9exxbJ5Ud08WfX/W3oqBbbythCtag/fk0p6Uhm33oRlr014dVOjaygJrFfehKIW/Qc6Nq1jbV3xVJh4auOBO9WXINWX2PDYW8VNj9E1Uif20Pup40x9+wwXf/dFkscGCXYl8ByX8nyW6K5OBj7/EHrIoufjx8hdm2Xkz14je2macHebKjeXBU0w9MuPE0jvLHOZ0DTlmWLojPspvHXLwIgGab9/F3r4Fk2ZLYPY3i5mvneWib89SduRAezVIpn3xnAKlXULdSdXpjS3gluyKYwu4FVdCmOLrJyfQA9aBDvjmypPtriy7ZXSNWJ7ulh44wqT3zpFeWEVr+qwcnac8vzqOiXOjiDUHzMRZuALJ6gs5Zj81rsE0zE6nzwAazYm9JCl0nLfrEohwNAI9bStC6OK7e5s+W89aBIZ3Jx0bSH9hUAzdcJ9ScJ9yU3LbQe131wgFSWQirZ8XoMWMIjv696yLiMaIHGwd8tyZiJM2xZmxTVCKtSdINTd+nuvexdJKIwvsXR6lKEvPUrvx4+iGcpg1s4VyV2fU6FaVRfCjX4LdbcR6l5Pzn4Y/ABqfoBz15dYmcvd8vG3cg13o+xW5eqZfGoKD2cVWZ5QqgtLpa2+6c7ndjaXttmuO3L9Te2RfkYhIUykdFSqcT2sSBLpgVdWfkDSQ5gJblUdsp023NJ3t1H2jm8a7qTee7gl3O7YcqdxO/daSkkhV+aP//1LzEws87/8hy9z7JHhTTcAfxohpcTzJIXVEoGQhRUwtt1ny/M5/uDf/D3L8zl+519/gfuf2HvTYbVG7px67Rp/87XXGLk0S7lkowmIxEN86bee4rO/+uiGlgXbRbVs872/Ps3bP7hEpWyTWymS6orzv/6nr3DkxNBtCaK8qkM5o3wgw6kovY8M10maOzmm3GzzoVwu8w//8BIHDx7g4MH9Oz7HbWzpKnm/bhlU8xXc6s0d2KVvsFhereA6HmbYuhdn99MIfzeEYLsyJ/b8yZUQandkrTfOdqDp0DWAplgCpF1FXn4XsovKo6Z/b6MuM4BIbLB48VyolJCZObxzbyIvvKVUND1Dqv78CtLzEIa5vl2RBOLB5xH5DBRW8S69A8tzSMfxjf3Wo05ULM/ivfZN5NhFiLYhBg5AIATFHHJ2DHnyJbzsAtqTn1dkTe04z4NKGTkzgvfm3yOXZxDJLujeBY6tjh27hMwuogVCiKEjrQ1YnmucNxJHDB6EYERd55VTMHUVKqUW5ZH0JIvnpnBtl67jA6AJ5k6Noxka0Z4EC+emMCMBcpMZjKBB14O7iPa0YRcrzJ0aJz+zghULYm8jfeMHMRD+JGDGQ+z6pccI97Yz/+YVls+M4lUdhO+fEd/X4/8WVHrl/b/9caZfep+Vc+MsvnkFoWlY7RFSD+2ue4cITWAmwiqTUzPzLgR6yCKQiqmyzd2gCdofGGLwiw8z//plxv7bj9EDBu0PDJM41FcnakRNkWDqNyUv9KBF32cewC1VWT41wtK7Nwgko6QeGiZxuJ/lUyPK5wbAk6xcmOTGn76KUyjjlm0V8vPqRRbfvoYethj65cfpfOrgLRMmRtAkmI6hB29u1ikMjc6nD1FezLF8aoTVK9N1FdOuf/QYsy+fVyqMpr40IgHVl1somYQmlKIiEa6PFaGuBEO//ATX/vBlZn5wjuhwJ5Fd6abq785i+FbwQf3mfpK/xy0X/Ug0S01eV6/OEt/XjRUP4ZSqZM5NkLs+T+rEcMuu2odpfNkMdsVh+tIc5dwHk3ntA4e0oXAdaWfAzQOoECz9p3tHXCmKNOX7U11AFq6pjFqaqUJ+XN9ANzQAVidwzyz0Hj5YfJTGFikl5WKVUr6qsvt8BDE/tcLf/tEbPPHCEY4+MrTt43RDI54M47keofD2NtKX5lb5xn/+EeffGeWR5w5y8P4BdF2jkK+w53Bvi9XJThAMmXz+1x/nsY8fZG4yw3/9vZcpFSp35N5JT+L6oXxmxCKc9hWytzm+rt2kvll9xWKJv/3bv8cwDA4c2Lfjc99W6FM0HSGajrA6u8rMhTna+to2NNOrXVhxucjk+1N4rkd6OHXH0+fewweDFi8b7eby2e3UJTUdsfs+2H1MfVYq4M1PIPMriF0HfVVLc+aATZ4bKWF+HFkpoR08gdj/kCIqhFCqmkoJ2tK1EzeOC4QQ/rkp5RHzE8jM/NaNr5Tw3n8VOXoeMXAA7dFPQXu3UuA4VeTUdUWmXD2DTPciHnx+jfcNkMsgdR3txCcQe49DMKxInPlJ3Ff/BmZGkVfPIPr3IU1fJeFU8S69gxy/pFRCT38B0b9P1V2tIEfO4/34RRUW1UzUuB6L56exi1VliCUF82fG0QPKK+XyX71Lcm8niV0pFs5NkZvMcPhXH2P6rRuM//ASHcf6yU1myE9mNsyo81FHTWlgJSP0fvI4HY/v88NSPNAERtBUhEttDNQ14gd6CQ+ksFcKuBVHlQtZmPFQPXzGiAbZ+xvPqnTYba2ZfDqe2E/iUJ9S3qz5TZmJMIO/+CjdHzuC6xucGrFQSzYgPWiy9zc/BmvqXnddSKJDHez77Y+rUCrXQw9aWMkI0vXoeHyfCi0B0ARth/s5/D9/dkNVpNBUqM+tkjRC10g9upfYvh6l5NiCyA92xtn9j5+m/7MPKI+SgIHVFkHoGsljg1htkTq5JTRBzyfuI/3YPoKd69VXzbCSUQ78zifRdF39NoSia6O7Ozn0P30at2Sv84j5KEFKpZqrZeCooR4aIpVHkPLL16mFqX1YEN2Vpv/T9zP76iXO//sX6+3TLIP2+3fR/5kH0KwdZO35CaKcrzB5buYju/hQD1PAT/UcRVhdYKWpZaT6qUVtY8uII+L3QWXBD4NyfPPcNjDbVeYqscMsmfdwD7eBj/7Y8tFATexw/fw0r377HPuO9bc4OGyFZEeMf/5//DyO45LuTmwtXpaKFLp+fpqhA9189V99gqH9XQgBruuhaRrabWah0nSNXfs6GdzbweLMKt/++jvMji/vuL5mCF1TGzKKLb8jnp61e1AoFNE0jXA4RKVSpVLZiOSUZLOrLC0t4Tg3F7JshdsiahK9CXqO9HDuW+c4+fV3CSdD9B3rxQiaCCHrHeS5HoXFAu//3TlG3hghkgyz6+FBjB2YHP6s41Yetrs6ed6h3HjjqpqkzVIitab0Z0KozEtbGArXYVcR/XsRD3xsjY9N49/N7a73UT0+/RYMppZnkDfOQiCMuP9Z6N3dIJGsIGLoMGJuDPn2d5Aj5xEHHla+M83QNMTQEcThR5Uipoa+3Wi7j+HNjUNmDsoF5a0DkFtBjl0CKREHHkIMH218Z4UQ+x9AzI4iVxbWNbkl/InGwANgBAwGntlPx30DRE6Ocv3v36OcKTB/ZpzO4wPs/fn7qawUWbows77ObeDDtJjbKerXYGhY7dG6j8Vm5SQSIxKoe6hsWE7XCDaFXTT3kxkPYcY38AeohZeFTEKh9aFlzc91aJO619V3k/PV2l87rxELEo0F15XbtB3bhBkLrTOu3bS9cvO+DfWu7xMrGambOt+sHzA0wn3t6z/X2JLk+UjAkyycGkUzdZKHVNiSZuqga+BJVkcWmD85gtAE6QeGiA+n66baHwboYYv+zz5A6sFhFeZku2iWjpWIEOpOYIQDHzpy6aaQsDK9yuJo5qMbLi5MlUmKIf8Dn+yG7b+PP6So+6zoMQhHfZVuc2qnj8613sNPGT6qY0ttOeFJbNerh/XrTam/147/tXms9CSu69VJEE3T0PT1xzTPez3Xw/MaqZo1TaDpjYyx9U0OwHVUWcPQWtJt1753/OyPuqG3OBR4nsp2eu3cFCuLeRzbwa449SWHEALDbEoMQ8NjxvMUCdeWiih18QYiiXqGVd/iwHU8VpYKVCsObamIUuP49Qgh0P1NnNoawrE9NE2grxFr1MK1XMdD09VxG/kPCk1w51aVvtdkT4Lly3PYxQrFhTyRzrjy07uNcTabXeV3f/f3iMfj/PZv/3f86Eev8hd/8d9wXW/d8F0uV7hw4dJtk0S3xZQEYwGOffYIU+9NMfHuBN/+199l+LEhug92EUmH0XRNGfpMrDBxepLxdydwbZejnztK331990KfdgIJ3soqXrEEG4XlCA09EUNEfkaN1kJRxK7DELozMreNUPOIkfOTkMtAWwfCtGCtCsfzEFYIKTRFmpTy64kaK6jUMIFQY6ImJVLTVVndQNoVsO3G+fMZyC6AGUDr21tPXV5XOllBRPcupLXxQrpO1kihzDN9jz4zEiDcEUM3dYyQqULoHY9qvkKwPYIeMDAjFla0kVVJSgm2jbucRTou659JgbBM9FQbUvvwLOZuF3fSsPympMFdqvt2yn5YQnc+aO+Nj8qzuxWklGQuTZO5OE2oI47neqSO9tPz1H482+Hq139MYSqDZuosvTfOkX/xPJG+zTPAfZCoE5hBk+hwB9HhjX2wflruZW2SO31xjnzmo5mytnEvfjruyU7ws3CN9/DThY/y2CKAasXh3DujnH17hOX5VaKJEIcf3MWRE7uI+sktmskEKWE1U+DymUkunRlnZalAMGyx+1A3Rx8eprO3DU1vfXeUi1Wmx5a5enaSiesLFFZLmJZBV3+SwyeG2H2wm0DIrC/U7YrDd75xkvHrC3ziSw+y92hvS33Z5QLf+YuTrGaKfPYfP0rPYDueJxm/Os+Fd8cYvTLHW9+7SH61xIv/9R3e//FIfUhJpmP84m8+SVu6sXlYKdu8+OdvM3Jptq6GTaQifOrLD9O/uxG6XYPreJx9e4SLp8bJLOa5cXGGYr7C9QvT/H//14tYAaVQ6Rls51NfeZj2DrUBPnp5jr//s7cYOtDN879wP6GmzTPPk5x54zpvfvcCh0/s4pnPHKsTSncTVjRAx9E+Jt+8QWmpwNx7E7Tv70S3jB14J7bCdV0cx0ZKj2vXrnPy5CkOHz6MYejryt0JJc+OiZraDuPAg/088ZuP88YfvsnSyBJLo0uYQRPdUkaLnuvhlG2cqkswFuDIZw7zyK+dIOw7e/+0TJg+NLBt8n/3PUpvnvbThLZCBCziv/RpQk8//LO5OxMMI6IJpfi5m9fvechcBuwqLM3gfutrjcxUzbArqky1otKXr4VpIWJJda+aVBAqxazekE7XUmMioVxUYVyhKKy9ViFACogk1oVZCSEwwxaF2SyVXBnpSgqzWRK7UvVj14araKZGqD1CfjJDdbVEablAKVNsUeXY0/Nkv/YNnLnFDbvK2jNI2z/7VbTEzoxz7+Ee7uGDhVtxyFycRjN09KDJ2LffQ2iC2FCa/MQSB379KYLJKJf/5DWWz00S7mlD6B+O981HbU5hl22mLs5RKWztDXYP93AP97BdfFTHFtt2ef0757l0apzcShHPkxTzFf7hL07y6S8/zC/85pMk2pW6tkZgzI4v85f/5RXe+O4F7KqDaRnYVQfpSQ4+MMiv/svn+P/Ze/PouK77zvPz3qt9RRVQ2AmCBAgQBPdFXCVK1GYpXhR5T3uJ00kmk7U7mczpyZk+OadPn5PumUkma7s77SyO7SQe27JsybJl7RIpiTtBkOAGgNj3Ampf33t3/nhVBYAo7ABFy/yewwMQ9ere++677y7f3+/3/bXs2ZDzlDEMAlfP9fD3//VlRvonjf21xYSa1UinspRVevjcbz3CI5/YhTkXPaJmNc6+eYMLJztp3b+RhtbZQvuJaJqTL19hpG+KI09so6rOj5rVuHquhzd/2EYklGBiNIKm6gz3BolHkuSSKFJR6yOTnh1iIwTEI0lGB6aITMXp7hjGF3Bz4OFmajaVzTkiqqrGjUv9vP/qNTLpLOFgHE3ViIaSdF4dQjHJSEhkM4Y3T76O0YEpXvqXMzzwSDPHnmqdQ9R0dwzx0r+cQdd0jj7ZeleIGsViovZwAz2vX2fi2ghdP7lK6dZKKnbWIpuVFZM1Xq+HP/iD30OWJex2O7Isc/ToYf7jf/w/sNtnO0gEg5P84R/+0ar3JKuOPTLbzbQ+1YK73EX7i1cZvDxIdCxGOpYGAZIiYffYKNtcRvOJJlqeaMZd4fnZcj2+hyCEQAtHjUNxMaLGZsl52/ycQlbmzdK0phC6kd0JwGIzvGoWCs+y2o1/d0KScx4xS3wXBEZWKiGMey1GDkkgKaY5n0mKjL+pkpHzvVz759NIJoVMNIViMTRq8uSq0SwZxaJgsluoPtRA54uXuPKN93IuixS0qADDoyY4hTYPUaP5vEXH6ocJxVhzoYuCG2l+MzArdTXkSDZjLpTk6X93Yvlz5UpZ/LszJ89O8W249QpNoAsBuii0Pj/ejH4xYqJnNvFndQ2ZM17yfVAYLxjecbmPC952+bGSGy939odx2er7RDbJVBxqpOVXHsJkM9P3yhWmrg9jL/cgNB1HZQnOah/Oah+J0fAs4vZuI5/Oe/oPefdtvdCXd6aMnx5TkpE6cx36cDWY2d74ZILhG2NL05D4EEUvFMOccAM195yZfi9kkxF2kMdyn2WhjlzYvp4LnZhVh5Kr4x6fi+6cZ/LzS35dmnnN9NpvzCvF1qJ78R5Xi7lrUfG5o+h6PSO8JY97vY9+HuaWcDDGuTdvcOKZPew/3oTFauJG2wDP/d1JfvhP71FV5+fRZ/cUCINoOMn3/+EUb/ygjQceaebhj+/CF3ATiyR550ftvP78Jf5ZvM5v/+dPUFVnhEVLSPgCbpp21vLQR3eyZXs1Lo+dZCLNqZc7eOlbp3nhG+/TsreODQ3Tnp35d7B4f87Irpr7i9micPTJVnYe3Ew0nOCf/uxVLp7q5NlfPcbBE1sL481sUfCXzzaGWm1mnvnKUZ78zH7GhyP8X//+2yRyZ/NisFhNPP6pfRx+Yhu6Jmh7r4v//p9epGVvHb/6H57C5bWDZJRbWjFDp0+A0IRhT55TtiiEbq2Fd8lSkNdd9DUGaP3cAS787TsEb4xw/m/eZOun9lK5tw67z9AzLITCLalg47mXlBgh8LquU1tbg9lspqKiAqvVMutyRVEIBEoxmVZ3Jl3Vt/OsotluZvORTVRvryLYO0l4KEwylERTdaxOK+5yF/6NfjwVbhTL7Bi6tcTdGgTrhXt9gr+PGcgTLJIEZdUoj/9SIdyq+PXSbA2a6Q+WdzaWJMNTRpJyqcS1opcJTZt7eJLAt6Wc7V86QmIsgtllpf6xFkw2M9YSB02/uBeb3wESeDf6af7kPqxeO+V7NmAtsZOciGHzOdh4YiuOgPvn2ou72AZYU3XSsTSJcIpkJEV4NEp4NEp8MkEilCSdyKJlVEOITZFRTDKKxYTNZcHuseEsseOtcOMud+Hw2HCU2LE6LbNJMZY2T0wfXpc6J0qAVNQJL5/Cc8EY9tzhZaG2zewzoQsyySyxYILIWJSJvilCQxGiwTipWBotoxnZsGxmrA4z7oALX7UXf40XT4Ubl9+O2Waelc32Xp4/ixFT2ZRKMpIiGU4Rm0wQGjbuPz6VIBVJk02raLl4ddkko5gVLDYzNo8Vh8eGu8yFt9KN02fH4bVj99gwWU3M5ItX2ieKzYLV58Dsshn6Lm47oegQmWiysMmUZEOgV89qiw6zggjxIgeC/MFnaWN85qFdkElkiE0miI7HCA6ECA1HiAUTpKJp1LSKrhvvndlmxu624vQ78Fa4Kany4C514iixYffYjEwWd/Df6zW2iu5ZxHRYQiaRZejGGOO3J5fQx0b/atm5sfJrhtx7bvy6MgJECIHQ5rmZBcrPj6F0MsNkf4jBjlFGbo0THY+hZjTMNhOuUiflm0upai6ndEMJdo+t8CwXzRg2Q6MiEU4x0TvJYMcoY91B4lMJdE3HbDPj8jso3eCjcksZpRt8OEsdKCZ51e70a4U759lsWiURShILJgiPRgmNRAiPRklGUmSTKmouY6vJYsJsM+H02fEEXHgrPZRUeXD5HTi8xtzyQc63BQ0NTV/wXZBy69BS1yJdE2SSGeKTCSLjcaYGQkwNR4gF46SixjysazqKScFkVbA6LTh9DjwBF74aL55yFy6fA7vXhmxSyDfugx4LP09zy50QAnYdauCTv3oMb6kLSYJNWyvJZlT+/r/+hHd+3M6BR5rxl7sRAm5eHuCdl9ppbK3mC//uMarrS5FlCaELqutKGbw9weXT3Vx+v5uKGp+xxkpQ31TBr/7RU1isZkxmpeAAH6gqobN9kO5rw4wNhmYRNcvdN0uSREmZi5IyF5GpBC6PDUWRKav0UrelfMG+kiRwee24vPbC/iERK57dK1+Ov9yNv9xthMX1BlEUGYfLSu3mAB7/z1YWPkmSqNhdx5aP7uTqv55l5FIf4d4g/qYKSpsrcNf6sHntBWP1EgrEW+fHU+c3CHtZ5rHHHkFVNSwW86xnIYTA4bDzyU8+Q1PTyjM+wRp41BQql8FeYqe2pIaandWFhbgglnSXLA8ik0WPxn6mstJIVguy21mw2NzHvQ0JjExVHj/CbDFCkQRGuNHdgM1p/MumEbEppEBtYewU9GfiYSPkyjztgihJkiEQuqUcX2P5nAXD6q2Z/r3EQWBGliB/cyU08XNNzsDszY+W1UnH00TGYgzfHGfk1jjjt4NM9IWIjEXJJLJoWW22VTbnKZHf7RSsl4ohWKeYFKwOM95KD2UbfVQ0lLFhRxWVWwI4/Q7MVtPSxdDEFEKfZHGyRkKSfSDNTXsvhEDNaHS80Un/5aHiZI0EgU1+9n60FbPdXLRtBSG9rEZkPE5f2yDdZ/oYuDpCsD9EOp5Gzejomoau5axNMyyXSo6osLkslNX7qWmpYPOBOjbsrMZd5sRkWbkr63pi5uEvm1JJhJNM9E4xfH2M0e4JJnqmmBoMEw8nDTJB09FzYoPTVjcxbcnNexblxorJouAosVO6oYTAplKqt5ZTu70KX40Xm8taIG2WpdEjS7hqfHSf7eb2D85jdloZebeTdDhBzwuXyMbTJIZDmJ0W0pNxXBv8S5oXJofCXPjhFVKR4htFk9XE9sebqNlWseRDdTalEhoO03NxkJ4LgwxdH2VqIGSQolkNTdUN6/iM926mR4RiljFZTbjLXJTV+ahoLKO6pZzqrRV4yl1YnVZkRVrTsVXMgq9mVLKpLOl4lsholOBAiGB/iMmBEMPXR4kF44uWGx2PcfKb53CXOddUlLEACfw1XvZ8rNUgQFYCAX1tQ1x97Ra6egdpJ4G/toRdT7Xg9M32Ps2LYo51TXDxxQ463rjFZH+ITDKLpuo54tAgNM1WE+6Ai80H6tj1VAub9tVic1kXfIb5Z5KKZeg538+llzroOt1HdCJeOKjPrMNkNuHw2qhprWTbiS20HG/AW+FeMim0HpjpCZRJZYmMxRhoH6a3bZCRWxOM90ySDCdRsxpaVkdoekGbw2hzbo9gknP3qOD0OSjb6KOquZyNe2qo2VaJJ+Ba3jq0hgiPRrn0ow6i48XfB9kk03piC3W7qkEu/hzyhF82lSU0EinMHcM3RpkcCJOOZ4y5Q8v3EbPmDkk2+kjJj7UyJ+UNZdS2VlK/p5bKpgAOr61oBtz1xs/13DIDDpeV1gP1eHyOArFkc1jY8cAmyiq9dF0dZmo8ir/cjZpV6TjfS3A0woNPbUfogrHBUKGsTDpLRa2PCyc7GBWVNQAAIABJREFUuX19hGxGxWo3ZAVkRcbhspHNqERDCePdUnVSiQxOj41UMkMqkSls+VZyKr1TbPiOTxchaqa/u5SnNrMs6c7WSnOvuaedIwQMX+jjxnMXmOqeIBtPIzRBYiJGIhhj+JyRMMHwjFyawVxWZHZ++Qg7vnAIcnsrt3t+SQebzcYTTzxeEF5eKVZF1CyUT1wyfQAuk0KQud5F5F9+iB77GRHHkiRse1vxfO5jSLbimWHu4x5D/pBdUQfeMghPILrbkbx+sBQJb9JzXi+yMk2mrKZ6tw/JV44Y7ET03UCqMcSIC+Wmk4jh25BJ3ZH5asZ7uJLXcR5viw87ZlnfVJ1ULM347Un6Lg/Rc2GAoetjRCdipKJp42Ao5nNrnVWo8UMXGMeVac+oRCjJ1HCE3kuDmCzGZjmwyU/T0U00Hd1E5ZYAVoel6MI5GxqQId8YITIgEiDZkSRL7r6SGM6c85OMakblxjtdnP5Om5GWeQ4kNu6poenIJnw1s8vJe/bomk5oOMr1t7q4/PJ1hq6NEg8lCoes4n0EAgGaQfCQzJKMpJgajtB9to8LL1ylams5Ox5vpuXhRnxVng9kczyn2QXPAVBTWSLjcYaujdJzcYC+tiGCfVPEw0mySXWaRFi8UKObNAHkD7hG6GV0Is5Y1wTX3+nG5rTgqXCzcVcNW483sGlfLZ6Aa3n9IkmU7qoj2jvB2OludE3DXR+g7qmdRLrH8DaU0/tSG7JFITkWofbRbYtbowSEhyO8+60LhIbDRS+xOq24Sh1UNZcXjeg0usHoLDWjMdYd5OprN+l4/RZj3UGS0fSi1najH0VuStaM4U+a6Hic4RtjXH3jFna3FW+5mw07q9j28Ba2Hm/A4lh5Ou9Z2URUHS2rkUlmiY7HCI1ECQ1HmOwPMdE7SXAgRHwqSTqWIZPIoGa1pc0nQGwywdnvXV4/izcSm/ZvoOXhxhUfpoQQDHaM8ubX3i94cswsv7KpjPo9NbOIGiEMkvPmqW7e/LvT9F4aJJPMzukToYGuaahpjWQkTbBvis73eznw7E4OfWY33gp3UXIh37/h0ShnvtvGme+1MTkQQsvO9f6aWUcqljbmonP93Hynmwe/fICNe2pQVqF/sBLMnG8y8QxDN8a49mYnt97rKZAzurr4PJMrxZiTgTQQn0oyfjvIjVO3cXrtlG3y03K8ga0PNVDRUIYln/6WuzPnRifinP5OGyM3x4p+rlhMKCaZ6pYKzLbZx5uZgq6jnRNcfe0W197sZPz28uaO/HqUBVLRNNGJOMM3x+l4/RbugJONu2rY/ngTjYfqcZc515W8uz+3FIfVbqGs0jMnq5LX76SkzEXvzVHCk3GEEKSTWYb7gqSTWX76nfO8/+q1Wc9KF4JwMI6uC+LRFKqqYcVYD1KJDLfaB2l7r4uem6OEg3FSySzpZIahniC6NtsT+d4yI324IYRg6tYYPa/fQMuqs8e5AC2joWWKRyTMB0mRySTSRCIR7E47FoulENKlKLOlLwoRR2ZT4f8rxao9arKpLLJsWDvzi+BCLLamTqceW3OdGgEimUIdGDW8an4WIEloddVzw1TuY90xbYHSIe+Jomann4XQQFUBCWGYmyjkwgPwVyA370c/+1P0S28hI5A2tkyHQKkZRDwKk8NIvnKoa2FNVjqXF2nTdsRID+LGBYSvwqjXYoVUEtFzFdF3nZXx9/eRx0wLZTaVZXIoTO/FQW68081AxwihoQjZVNbwAFnzyqcPKKHhCOGRKL0XB7n4YgfbH29i99PbqGgoXfhQIJUiKflsPBpoAyD7kORywGxYTEQCoY+y2FIgdJHzDCp2r4JYME54NIqv2lvYjcy0Uned7uX9f71I17k+kuHU6lKBCsObKTIWIzoRp//yMB1v3OKBT+2m+dgm7B7bXfeuuVM7IxFKMXJzjJuneug628v47UniU0l0VVuXqV4IEKpOIpwiEU4x1h2k481O6vfWsP8TO2g8XI+zxL5kK7jFa2fzpw5QfXwruqphK3VhdtupPLoFNZ5h+ORNIt1jVB1rwtdas6R5TcACYwjUtEp0Ij7v2Mhb/2MTca68eoMz37vM0LVRMjmL5WohdIGW0YgFE8SCCUY6J0hG0jQcrFsxUZNvc2gozMDVEcZvBxm/bRyaYsEE8akEyUgq53m3SHjhEu9h/WZ9UTSBwfKLmW8uEcY7PR6HrYCU8+hLq3S8fouX/+odRm6OLXm+1bI6Ez2TvPX3p4lPJTjx64cpqfLMmhvy+9LJwRBvfu19zj1/hUQ4ueSlU+iC+GSCyz+9QWg0yhO//SBNRzehFEl/ux4oEJdplaEbY1x66RrX3rjFRO+UIfa5Fu9F7lATGY8RnYgxcGWYtpeusePJZnY9tY1AvR/FfJdCv8TCcwgZlfHbk6hptUDUzCQzwqNR2l++wbnn2xm+OVaU8FtRs3KhvMG+EFODETpP99J4uJ5Dn9lN/d5aLLnMP2vZP/fnlvkhyxJmy1zNSJNZxmxRjFTXKeP90DSdZDyDJElU1fmp2lhadDmTZInmXRsKmX1SySyvfO8Cz33tJIlYio1NFdQ2BCjJiRSfevkqvTdHl9Xu/DHkQwUxPc/ebShWE7YSe4F3WC1kRSaZTfHXf/3fOXBwHydOPMz16zcIBic5evQwZvPcBC5rgRUTNUII1JRK2/PtpCIpmh5uJNAYmNfdEIwJ5eL3LoGAnZ/YQWm9/550V7+7+LC9lT9jyKQQnZcgHERk0pCKIUb7QNMQ3VfQUwkkq90IISqtQqpvBXM+n7UVafsRpFQCce00+vs/hqvvg8NthEdlUhCPgBDIh59G2rB1bv3LjVcFhGJGat6HNNaP6LyE/s7zSNfOGF41yTik4kjVDYjsh0vJ/24iv7CkYmlGOie49sYtbr7bw+itcVKxzNLE99a4PZlklqFro0z0TtJ9po9jXzzA1uObi7r1G7/JgJybYVSEiCPLdcCMOGPJBEwgRBRJKmGlNp9EOEVoOILYM2NBFhAZj3H2ucu8/+2LBPtCa95vQhckQkmuv9XFyK0JDvziDg5+eje+WsOz526sLdNhXTqRsShdZ/u49kYnPRcHiYxF1+zAtBzoqk50PMbVV2/S3z7Mnqe3cfjzeymr989JMXon8pYgk82Cs8Y/vXPUBRISZqeVDU9sR2g6slmZkylupdA0nVgwnvMymj2ehRDommCsa4KT3zxH20vXiE0mVn34WAiSLFHRUIrFYVn84gWgZzXaX7nJq//tpHFwUvXFrfc/p8imVCb6p2jUdBRJRtcEt88P8OpXTzF8Y2xFzzsRSnLu++04vDaO/8rBApGbRzQY5+1/PMuZ710mFS0elrcYtKxG76VBXv3qKRwlNup2zh96s1bIH9Sj4zGuvHKT09+5xND1UbKpOz2V1rJOyCSyDHSMMN4zSdfpPg59dnfBE+KD3s/ruiDYP0UmmcXunX7OuqozeG2Ud75+lquv3SQRSq7bgVjXDCNC20sdDF8f48gv7WXvx1px+h1r3j/355bi0HXdyIB0Rz9ksxrZtIosy1hthjeYoshY7RZMZoVHntnNU587YDgSFIHJrGCxmkDAQOcYz33tJJGpOF/4d4/x4NM7cHlsyIpMNJSg99YYfbeKeX7N//w1TSeTzrKelNhaQ5r1y+x259+/dDK7rmt1MUiyRM2hTTjKXGtXtwxJq8rJ//RVNjduRtd13n77FJcvt7N//745RM1aYVUeNbFgnI4fX2P42ghCF5TWlxbEgotB6ILeM32M3hzDW+3FV1syRyjzPu7DEN51gNOT01hZwsKmmMHpQbK7QFlG6rdMCnH9HGJ8wMhMJHTjp8MF0UnEzRBCkkFRkOq2ItU0Gim18yFMbh/ywY8gKuoQ3e2IiSEIjSOEDhY7Ulk1VG5Eqt0CM8MDFJMRliTJUDRblGSIBjty9zQtNmHsljylyEc/hvCVI3o6EOEJkGQkXznStgeQaregZ5KIeOTuZMH6ECI0EuWdr5/hyqs3mRwIfSAH7mLIJLJ0neljaihCeCzKgWd34vDesUmeuRks7Eh1hEgjSToGiSMwwmcywOoWmHQ8w9RgGF0VKGYpZ6UO89bfG1bq+FRiXftO1wST/SHe+oczTA6EOfEbR6hsLFv3w1KhflWn481bvPutC/S3D5EIJdfH02q57dIEoaEIp/75PBP9UzzxWw9S01q5IFkjhEBXNcK3Rpm8MkAmmppl5jO7bGx4YgdWn2NtLcSaTmwygZbVMc/wfjfao9PbNsirX32XW6duG5bwdYbNZWXjnlpMM7LhrQQCyCQyhnjrOh6iPwxQsxrjtyfRVR3FJDM5EOLtfzzD0LXRVW22E6EkZ753mapmI1Qyv+/MJLNc+OEVzn2/fcUkTR66qtN7cYB3v3Uef20J7jLnuhEXIueVNNo5wdv/eJb2n14nPpm8e6HIwpjz8+FVY11BDn52NyVVXvgAtGtmtis2mSAyHjM0gySDQO8+18crf32S7nP9qOm78w5qWZ3hm2O88jcniQUTHPviPtwB19rqXXF/bimGdCLL+HAYXQikGe9EOBhnaiKGy2PDW+pEkiQsNjNVdX4kWWKoJ5jTnbEuqMWi64LezjHGBqdo2VvHQ0/voLRyOguSpupEphJztjx5vT0hBJm04b0/03M7GkoQmogtvFfKnT1mirN/oM4OkqENJckS2Yyh7TQT2azG2GCIbHZtvFqWA88GP55a/5qWOTQ8jKpppFJGGFwmkyGZTKHrOvo8XmGFjHorfE6rI2rGYoRHwkiyRGm9f1HSxVFip3STn4HLg4xcH0XNaFjuEzX3cScsNuRjHzc0VlwlxVNQz4QkIVVvQvmFf2sQGt6ypddldyEff9YQ3l0MVrtBIBWqzZE1DjfS1gNIm1ohGcuVJQzyyGoHu9MgXWYQTlJFHcrTXzH+U1Je/J5qt6B8/NeMcjy+GR/lZL58FUgPPInUehgyhtYINqdBcEkS8vFPgZZdXn/cRwFqWqW3bZCx7uBdtwYsBpGzHL7xt0bK9IOf3oXVaVlg0TYjSW6EPoghzGEDdBARhEghy1WsJoJaV3WC/SGyqSyKycrUcJjX//bdNTkALQepaJq2H18jk8zyxO88SPXW8rtC1hgu6BF6LgyQjKTWta6VIJPIcu2NToQmePoPHqaqeYF+ERC+NcrVr75ONpHG4rHP0qCxljipPm54B+Y3jPlyjM2KKLiHL6ffhYBUJE0mkcHmthbK11Wd2+cH+Mmfv0X3uf5CJqx1hQRlG30ENvmXlg3iPtYEelYn2GeE7QghaPvxNTrf7ynopqwGoaEwZ793mbqd1fhqvIbh8NIg73/7IrHJxQVVlwI1o3HtrS62PtTArqdbZqUJXysIIdCyGj0XBnjtf7xH53s9d4W4LNoWXTA1GOatfzxDeDTKI79+mEC9/64R5MWQiqaZHAhT21qJ0AW3z/fz4z97i96LA2syjpYFAZGxGKe+dQ7ZJPPgl/bjKLF/8IfrDzkS8TTtp29z9MlWfAE3kmToybSfuc3ESIQDDzfhKzMkCswWhdb9Gyktd3P+nVscu9DHzkObMVtMSJJBymiqbogI28wouTNrPprH+Dm9P8ymVa5f6qf72vCcfaMsy/gCblRVp+fGKKlkFofLWmjzxVNdTI3H8PqLZYgFxSRjd1pQVZ3JsShqVsVsMRXVi52TmXTW79Mkz8zvLBf5epwuKy6PjZH+SYKjEfwBQ1hd13T6bo1xo61/zru3OKksZtqHlt2+VelxztciIbDZbNTUVPP97/8QTdO4fPkK/f0DvPDCj7DZ5uormUwm9u/fS3V11YrrXRVRk4qmSEVSWJ1WSuv9s4SbisFsN+PJsY6R4UhOmHJ9XIXu42cYkgy+iuV9x+qA8uWljpMkCaGYoLR62d+783chy4Y2zQIpume9GxYbBGoXriif3WmeeoUQhsdRSaDYt8FXhAC6jyXDW+mm+ehm+tqGySTWMIws/xhXy/0ICI1EeOefzlJS5ab10abCJmIuFCSlGjQplwlKMxoiWZHlWpA883xviU3RBRN9hsu5ltU49Y3znH/+yvJJmjXom0wyS8cbt1DMCk/9/nECG/3rmqFEkiQUs0zDwY0E6v30tQ+tnffQzCavskw1o3HjZDeuUidP/fvjeCvdRQ8MQggmrwyALLHjtx/DVetHmkGWS7KE2W1sSNLpNLdv91FbW40kSbz//jlCU2GOHjtIZeXy559ULE0ylsZT4S6EO/W3D/PyX75N97m+ogKv6wFZlqluKcdTPv98fh9rDyEEkfEYsWCcdDzDxRc7SM43h0gs653QNUHPxQG6Tvey9+PbiU8lOfPdNsa6F0lPvMx6YsE47T+9QePhnJjsGiJP0nSd6eMnf/4WvZcGV/9OrMGcmwynuPDCVdSMxmO/eZTyBiOD4AdBRqTiGaYGjTDbkVsTvPrVU/ReWiFJs0ZrdSyY4L1/uYC3ws3+Z7Ybqc7vY90gKzJXz/Xwnf/xNgcf3YrVZuZG2wAvfvM0TreVB5/eUUg1LUkSW3dv4MQzu3nhG+/ztT/5MY89u4eGbdWYzAqRqQS9t0aJTCV45itHqNxgnHVrN5fhD7i5fX2EN3/Yxu4jDQgBt9oHefn/O4ea1eZo3ZjMMtsP1PP69y/y1ouXKa8poWlXLVpWp/3sbV5//uK8YVcAVpuZ+qYKTCaZt168TEWtj8oNPnRdIEsS9VsrsViniZtkPEMilkLNagRHImRSWcNrcTjMSN8kJouC1WbG7bWvilwtr/HR2FrD+bdv8tzfneTxT+7D5bUxNhjite9fJDgaKaReB4q2b3woTDqVQVV1xoZCDPdNYraYsNrMuLx25A+Q/J0Jj8fNpz/9i/zlX36Vv/qr/8bERJBUKs2f/Mn/g1zEqcDhsPOf//MfU1VVtWKJ0pXPFsLIBqJlNCwBM2b7wnHceZFhq9OKLMuk4+m1d9OUAJMJ2eNcPYumC/RkCrT5rXeSzYpkWSXRJEnIDtvaiMx+GCAtP/nfal7etXrxl5X+dgnXrtU197FymK0mWh5u5NJLHQxeG13WZi3v4mqymjDbTJjMJsx2Exa7GcWsFObPdDxDJpUlm8wa6byXG18uINg7yalvnKeyMUB5Q+lcvZqCdcWOpGxEohqEIZKNZMFYBqRVTUFCCKaGwkTGovRcHOTM99oW9iyRQDErWOxmLDYzZrsJq8OCyWIsSUY60QzpZJZMPGNY2Jfh1ZRNqVx97SauUgeP/+Yx3AEnQqzvNFtW56Pl4UaGb42TXY6FWzLED01WE2arCZPVhMliwuowY7KakBUZTdXJJDNkEsZYSSezqMvsEzD6pf2VG9Rsq+Dw5/YUPzAIgZZRcdaU4GuuRrHPv8aNjwf5p6//K1/+5c8zPDzKP3/ruygmhampEF/60mexLjOTYSqWJhXN5JvBWHeQV796iu6zSyRpcgkKFJOMYlKQFKkQLaprOlrW0HBYTNzQ6rRQt7PayGqzBpBkIx34irxzxFKsj9P1rBcMLf31X3NiwQQTvVP0tQ0x1j0x/ZwkY062e2w4vHYsDjPZtEo8mCAeSi7J0yoRSnLtrS6ajm2m+1wfN07envM9SZawOi04PDbsXjuKWSYVTRObSpCKpBYNaTQIoUFGOydwlTrXbM6Z6V328l+8Tc/FwbkpzheAlJtjLHYzZpsJi92C1WFGMRniqmraWI+yKZVMMksmmV2Wplg6nqHtJ9dQzDJP/u5DhtfSB+A5omVUgv1GCuqT3zhL1+neRecOSTIyRlkdZsw2s7EuOYy1WuiisB5lklnSiZXNveGRKO/+83mqmgNG+nDWZg93f26ZUQ4GSdPYWs3Rj7Ty3k87ePOFNkPLLpbG7rLysS8d5tBjLZhM01lYXR47z3zlKLIi8+YP2/jG//varLYpJpktO2rQc89ckqCusZynf+kBnv+Hd/nGn7/GC994H1k21updRzazZUcNrz53cdZZVFZk9hxt4PFP7uX15y/xd//lJ4UwK6vNzAMnmqmo9dF1dajoOchkVnjgxFbaz9zm/Nu3+LP//bs4nMYau6GxnD/8009TVmXo82XTKu/86DLv/PgKiViaeCTFUG8QLavxrb94jZIyFza7hfrmCv7N757AXeIwQrHu6M/FHDAA/OVuPvbFQ0yORTj5Ujtn37iO1WZGCKjbUsFHv3CIH3z93VnlZNPZWe2LRZL0dY6TTat888+n27dpayWf/V+PU1L2wRlNZr4jJpOJxx9/lObmJnp7+3nuuefp7OzmN3/z1+fxqFHYvr11VevAyokayRh0kiKjZ/VFFbuFyKfFNDZJhkvoGr/4koRlUy3eX/4UIqtirPArq0OPRIm99CZq31DxqixmHA8ewLqrZfHQnIWbjFLqQ1onEaL7uI/7WD6M8DJBYJOfrccbGe0KLhjbLskSJouCzWXFV+2ltK6E0jof/toSfNUeXKVObC4rsklGliXDXVYXZNMq0YkYEz1TDF0fpb99mNHOCVKx9JI3grpmuPBffvk6x7/yAOZFD5d5xsKOoVWjA9KqiYxYMMHZ5y5z89RtouPFs+4pJhmn30FVU4Ca1koqtwQo3VCC0+/EbFUKnhu6ppOOZwgNhRm6MUbf5SH6Lw8TnYgt2YKcjme48MOrVDSU8cCnduWygKzfZtNiN7PtRCNtP7nGyM3xBa9VTDJmmxlXmYPSDT7K6nyU1pXgq/HiLXfjKLFjtpqQFDlHNBju16lomqnBMCOdEwxeHWHgyjDh0SjqMtJMJqYSnH++nYaDG6luLjdWyRndIskSrg2lRLrHSYyFcVb7cpvoaVfi/KY6lUqTTmfQdZ133z3DQ8ePUFlZzsl33ieTzS6bqEnHMqRiqVzIgKERdeNk94L3p5gVrE4L3go3/lov3go3rlInDq8Ns82MbJLRVWM8xUMJomNG6tqpwTDRYJxsSjWyQsx43dxlTmpbq4w9zioPU7IiUbu9kiOf34u63OwTumDs9iRdp3sXfcZOn52mY5tx+R3rMswloLTOh9W1vGe6XMQm41x55QZ9bUOFkB7ZJFO+uZTtjzWx5XA9/hovisWEltO0ufzyda68eoNYMLFg2bom6GsboufigCFIPTE75MnusbJpfx3bHmmkbmc1Tp8R9pdJZBm4OsKFF64uKdQoFozTc2GA+r21SKvUOILpEMPhG4bmSc+FgaWRNBKYbWZ8VR6qWyqoaamgvKEUX7UXu8eGktOWyBOZ2WSWyHiMsdtBhq6NMXB1mPHbk6TjmSWtR5lElrYfX8dV6uSRXzuM03f3w3yELhi4OsKpb56n/ac3FtRuMVkU3AFXoW8qtwTw13hx+OwoZqWwVuuabqRjHwwzcnOc/vZh+tuHiIwvfT0SQjB0fYxz32+nfFMpdu/q01Dfn1tmw2oz8+DT23G4rBx5opX9x5u4/H43wdEoLq+Nbfs20rpvIy6vfbru3F6vvKaEz//2Ixx6tIVrF/oYG5pCzeq4S+zUNgRo3llLeXVJ4XsOl5WPf+kwm1uquHqul3g0hctjo3F7DdsP1DM+HMLhshr6NzP6zFfm5t/83qPsPLyZm20DxGNpPD4H2/bW0bRrA5fe7aJr2xC+cvfsPsqRSjWbyvhf/s+PcvFUJ703R8lkVJxuG5tbqnB67DO/gM1ppazSmzMACrbsqMl/VDCKu0schX2XAMjGIBUEewWVG3w8/fkHqG0IGCLKRZA3jOx/uImyCheXXj3JaHcvsiKzYfs2dp84aJDBmk5DazUKGQj3QTKOLdNDWamCFigFAU07a6e3p5JhZHGX2It6qtwtCGFkTEtOxtEyKla3DYvbRmNjA/X19fT39yOE4MSJh3G5intQrnb+W5X/ncVhweKwkIqliYxG8deXspCQmJrWiIxGELrA7rXPcoVaK8j+Emw+L+g6+lQYyW5DstuY6cMokilEVkV2u+Y9mWjjQZInz6PmzXF3QlEwb9qA/eDu5YnXFkNuUN7HfdzHvQWLw8K2Rxpp/+l1xrqCsz7LWyi95S4qGsuo21nNhp1VhpBkqROry4qsGNaIhaxFFY1lNDxQRzatEhqK0HW6lwsvdtDXNkgmsTTPjFQ8TfsrN9jxRDMVjbM1iaatAUmENoQQIcCMbGoCZIQ+jiT5QFpe6OCdSISSvP/tS2RS2TlTpiRLeAIumo5uYueTW6nZVoE74Cpshufb/FVvLWfr8QbiU0kGrg5z8YUOrr/TRWwivqSsHfHJOO/960WqmsvZtK923bQT8pu9isYymo9tZqJncs7mVzHJ2Dw2yupKqG6pZOPuGiqbAnjLXTh8dkwWE3LeerVAE2tbK2l9dEshBfjll29w9fWbTA1FlnSYEgKGb45z/a0uyjf5c141MyuUsAfcZCJJrnz1dcp21WHxTHt9muwWyg9swuyyYbEYaWfffutdRkfGePbZjzI+NkFWVVfkMZtOpElF0qQTGS6+cJW2l64VfwcksNotlG3ys2lfLQ0H6ijfXIqrzDl9AL2zH2eQo4lwkuhEgvHbQXovDTJ4dYTx3kkjG4wuqGoup6TKPbfeZUKSDGt305FNND6wcdkRFLqmc+lHxlyw2GHKU+7m4V85SE1r5cobvAjynoLriXQ8w/kfXjEO2MIg4hoPbeTErx8upDqeOZ+WbfRRu6OS0roS3vqHM3PIlzsRGolw6pvnGbo2OstjxFPu4sjn97L/2Z34qr3Gfc4YP+WbS6ndXsWrf3OSSy91LPg8smmVvrYh0vE0Jsvq5tX8exQeifL2P54xvMuWQNKYbSYqtwRofbSJ5gc3E6j3Y/dYp8nHeeaYyuYAWw7Xk0lmmRoM03mml7aXrtHfPkw6vngIcDKS4uxzlynfXMrej2/HtECCkfWAENDfPsTQtVHS84QsyyaZ0g0ltBxvpPWxLVRuCeD0OVDyninz9E1NSwXbHm4kHkoy2DHCxRc7uPZmp5Gtbgkvt5oOL5sVAAAgAElEQVRWufZmJzuf3ErjoY2rWo/uzy1zYXdZeeZXjiJhlOUtdbF1Tx1CF4ZRfIbnUTGvY6fbRuuBelr21s3ynpFzXkt3Xu/y2nngxFb2H28qGLpkxTDG+cpcNGyrRsl9ryCTgKCkzMXRj2zn8OPbCt/Lt+2hp7dz7COtRUOgJElClqFqo5/y2v0F775ibTRbFI5+pJXDj7cs2GeSJGEy5+sSBkkTvIJU6aK+uZJf/aOnkZfwbMwWE407qtlUsx8Rq4L4EHJpDUpFGQKZL/9vTxjPWKRAjWPKjHBkn8rhpx8EZ+2879zs9n0wSIeTnPubNwh1T9D8zG6aPrEbWZFRFJmWlq3IsozFYl43QmlVRI2r3IWnws3I9VG63+uhens1VtdsQcuZitahgRCDbUNIEpRtLjVCANYQMzOeiEyW1JunMG9txNzakrMaGO7O2c5utN5B7B95BCyWojH6RkDcQpVhZPGR5TVLT3of93Ef9w6MeUFQvbWcLYfqCfaF0LIailnBVeqgurmcLUfqqdtVQ0VDqXFANCt3kDKLhxRJEghJxuqwUNFYRlmdj80H6njv2xc5//12YpMLW4kBEDDWFaTrTB+BnLD77HlNQ+gjuTTcLoSIYnjSyIagMBLSKokaoYuiG3nFrFC7vZJjX9hPy/EGHD7HLJJ+wVTRikFyecpdtJQ1Uru9ivq9tbzzT2cZ7ZpALBKGIASM3Bzj7HOXqWgoxelf3T0uBqvTQuuJLVx97SYTvVOFMAp/jZdN+zfQ8MBGarZVUFLpwWwzzRHgX9KmXQZFVnAHnLhK66lprWLzA3W89Q+n6WsbWpKlPZPIcv3tLnb/Qgv+2pJZnwkhiNweJx2MoaWzJEdCOd9043Ob30VJUyVml42yslJ27NjGe++d5ZFHjlFXV0t//yAbamswmZa/vVAzGtGJOF2new2R16m5Y99kNVHZWMaup1poOd5AYFMpZrt5juGnWF8KIVAsCja3FX9tCRt2VLLzyWYiY3EGr43QdbqP3rZBGh6ow+ZevcU73w5JkVYkLKupem7DvpRQWFAsyqqzVH3gEIZnFRiHt9rWSp78nQep31tbeF9m3Z8MnoCLQ5/ZQ2g4wunvtC3o/ZhNqdx6t2dWhg6H18aRX9rHg18+gNM329peqMYkU9FQyrEvH2Ckc5yBqyPzhs8JXTA5ECI8EsPpW/2ck0lkOP/8Fdpfubl4dh8J3KVOdj3VwgOf2kVlUwBLLhVxsfua83VJQkgCm9tK1dZyAptL2XKonrPPXebc8+2ER6OLhudGxmK89y8XqGoup3Z7FXc7E5Sa1lDTxckHm8tC09HNHP6lvdTvqcHmss5asxdsp2y8Y55yF+6yBmpaK6nbWc3bXz/D+O3JJRHloeEIHa/fom5XNVbnwpIRi+H+3DKNfLvMZtOMv4FcNKvq/N9f6nfy1yuKVCBjZn2uzDbQ5c/CUq4SRZFQZGnOq2QQALnvQFGDhwSYFBlMd5yz77zGpECe8BHFk37n22OUIYE9AIHdYHEjydK0J03u+3OEi5kxgmQTptJGcAdgOAGKsW+QJQnZYsqV4QD/NiSLB1P2AlhMYDXNCNGfUfYdPEKhD+/yGMwmMkzeHCV4fYTaIw0F5w1Jkti3bw+7d+/EarUuaJxaTZtXRdR4yt3U7KxmuGOEqz/uoGxTKU2PNBobnPzTE6CpGuGhCOe+fYHRG2M4/E5qd9WsOVEDMx6orqONTaDUVnOnerSIxsn29mFTNUOi4T7u4z7uYx7YXFa2P95E15leJFlmy+F6mh/cRG1rFU6fw7AYFjjilVvH8lAsCpVbAjz6G0ewuay88/WzJELJRctIxdN0n+tj99MtOErsd3yqIvQIklyNJFkRWv4AbMIIf0qzmlDR+ZC3hj/x2w+ycU9Nwbq6Ik2n3IHswCd34gm4ePmv3mawY/G0vWpG4/rbXWw70UjriaYFU1OvBvkya1sr2XK4HjWjUd1SwdYHN9NwcCOltSVYXZalHwoWqQcAGRwlNnY+0Yyr1MGP/+xNIyxiUQJLMHJznNHOCXzVXqSZxJksUf1gM4HdM620+bFhhC3bSg1vE4fDzmc/94v8wkcfx+VyYbNZOXBgD3v37sK2zLAnMKy8nad7SL6SZuz2XJFXp8/B9sebOPz5vVRvLZ91AF2JrpesyFgcFsrqLZTWldD84GYiozGsTstd9wS4j7lwlNg59Nk91O2qKUI+GyhYt8sc7H9mB12nexm5NbFguTM9aWSTTNOxzRz89K4CSTNfPciGl9+2h7cw2jmxIGkSGY8RGg5TvbV8xWLmebf73ktDnH3uMonwwuuAJIG/toSHvvIAez++vaCRs+KMKRjhQfn1qKTKwxv/830mB0MLkjX58KPzz7cTqPcXsrh90HD67Ox/dicPfukA/tqSArm71P4pRhA+8Kld2D02fvIXbzHes4gwNUYK+q6zfUwNhqlsmicRxH38zMM4iwrQs6BrOeO+GSGZZkdpCM24Rug5g4gJIefD13Ujc6tsAl3NXSMjFAsgIc082+pZ4xoAOVdGzmmiQCDoKggjLTiSnGuPkktdpYOeE263+o06p2/GGNZCz7U1l4xCVnJtzXmOAwLZ+G6xd6pwjZK7pkjH5ftCscz2Uiv83XrXwym1tIqe1eamW5ckTCYTJpOJZDJFPB5H0zRKSrxYrVZ03ZB6URRlVW1eFVFjdpjZ9mQLPWd6Gbs1zht/8Sb9F/rZsHcDroATxaQY7pN9k3S+003f+X6ErrPloQaqtlctSaRoORBCgC4Q8QR6NIpIp9GjMfTJUGHQiEwGdWDIGKT3KDN8H/dxH/cG8pvzjXtq+dh/eAxvhYuyjX6sztUfuBeqUyDwBAxX/MhYjLPPXV7QSgwgNMHw9TFCI9EiRI0AdCTJgkHMzPw7i24uVwJJltiwo4onfudBNu2rXbXeR/67FruZrQ83oGs6L/7fry9pcxwejXLpxQ7q99SueSaWO2H32jj2xf3sfHIrVc3luAPOOUaJtRYxVywKm/dv4MSvH+EHf/Iq493BRb4JyWiK3kuDbDmyac5abHbbCpmdZkEXqMnM9HoqBJFIhI6Om0SjscKGsKIiwIEDe5btCqxldTpe70RT9dmeQRKUVHk49oX9BaKumAv7cnHnwcvmsmKboZNwr1qPfx4gyRJ1O6pofnAzJuvCpFn+OVU2BWg4uJHx25NLzvLjCbjY/8wOvLmMpIs9c7PNRMPBOs589xKhkei816WiacKjUXRdX1Wa7uhEnNPfubSkea6k2sujv3GEvR/fXiBHVjuG8+uRo8TOgWd3oqk6r331FNFFQsyyKZWrr99i2yNb2HKk/gNN2Q3GvHzos3s4/pWDRja3FRBYM5E/AFscZrY/3kR0IsYrf3OS+NQiRhUBE71TDF0fo7yhbN0MB/fxwUHkiY/ECIS7IRMxzpyOcijZAuZcWK2WgnAnxIdzhIwCtlLwbwOTA9JhGL8IzipITkA2avzd2wjOaoMUQRifhbsgPWWUa/Mb9Vh9ObIjF9IU7jZ+6iooNvBuBs8mo22ZMEx2GHVKMlQeBKtvxk3pEOuDSA9k44AEFjf4msBezhyxu5X1HET7IdYPgT1gyWUj1VUIthuEV2AXyHfXw0JNZYtqUeW1w27f7uF733uekyffJZFI8sd//EccPnyQy5fbGRwc5pFHHsLpXPm+c8VETX5iqdpexaFfPsip//kuwZ5JLnz3Eu0/uprTZ5ANJflYGi2jYbIqNBxrYP/n9+Hw3XmQWBuIVJLUqdNkO26SvdWFNjxK5sy08rZQNUQqhf3EMSTz/RR593Ef97E4HF4b2x5pnBXbv56bq/wm0FPh4tBndtPXNrikzFOh4SihoTBVzYE72ieDZEWICJLkwhDs0IAIQqSQ5BLW2pvGU+7i2Bf3s3F3zaoOKndCkiTMVhNbjzcw0TfFa189RSK8QIYpQFd1us/1M3RtlKajm9ZVqwYZqrdVUN1SsSZkwlLrVcwKjYc3sufpFt78u9OLCp6qGY2RWxNkktlZ3iPztVUIQTqcoPelNmofbcVR6SUUivC1r32Tmze6cLud5LM7tmxrZs+eHZhXIJJfrN0llR5O/Nph9j+7E0dOhHOt+/Tn97A02+MYltIXK/nO8mC2mWg8VF9Ikb6U8q1OK5v2b+DSjzoWPzCTI4N2VlG3q7qgJ7bg9bnPA/V+vJUeQguEAWmqztRQBC27MqImn+Wp83Rv0exUdyJPROz5aOuakTR55Ncjm9vKvk9sZ6w7yJnvLhxiBjA5GObyy9fZsLMKu2dtQglXApNVYcfjzRz74n48FUsfT4sh3y9Wp4Xdv7CNngsDXH75xqLZstKJDH2Xh9jxeBPyGmWW+zBiMZ2ze3LOzrc5NQETbQbZ4d+WI2W6QMtA+V6QzQaRM3XTIFUsXsOjRZs2hKBnDRJHzxqEilxrECUTbWB2GJ4vmYjxf8UCvq3Gvi7cDeNtBtlichjXjJ03yBZ3PZhsoKbAZJ+uy+wyvh/tM9qp3/luC+NvtlLw1BttmroJk9eg0otQbGuwg5TA6oFgyOgbi9v4WzYKsUGDWJKmz+3zhUqtKYShLaXfkXAgj9HRMf70T/+SM2fO4vf76OrqJhyOIISgu7uHr3/9m9TVbWDnzu0rbsKqmApJkjDbTLR+pAWnz0HbD9oZaBskFUmRnEoarj6KhNlmxr/Rx5bjjez6xA7KNpcVNnRrDclqw7KrFcnpQA+FUSoCKHU1FJI+KzJKoAxzyxZYQQz9hwUrEXq85ybFeWIul4J77l4WwYfief2MohC7vA7i50upt6q5nNYTTYx1BxfVJ8imsoz1TNKs6siWmYcDM5JcZogJMwkiia73gsggSY4cUbN2UMwKLQ83svWhhhWFOy0FVqeFPR/dxu3z/XS8fmvRcJ/oeIxrb3ZSv7d21doAC2G91ralwOa0sv2JZq68douha6MLXit0QXgkQnwygcNrmw4hyzf9zjlHgBpPE7o+TNWRLQBMTYUYGhzhd3/v12ls3Dy95zObiqaqXAkcJXYOf24P+39xR4GkMZo33b7l9nfRmP4FyrgrG8K1wGo840QIw83Au/TK9CBIDmYKka9VX9k9Njburl5yiLwhrmqEJjn9jiURNRa7mc0H6mbp0iwFVpeV0o0++tqH5tXJEkLksgJpuYxzy0csmKDtpWvEJxf2XpFNhqjsgWd3FLIJrQeRKYTAVerggU/upOd8P0M3xhYcc1pG49Z7PYzfnqRuZ/WKQ8BWA0mC6pYKjn5hHyVVS/OaWl75OaNKuYtdT2+j62z/vFkP89CyGiM3x0nF0kvI0niPYB28bhesLqcpmokkyURT0+uRBGanFWuJ8wMZT0uC0AzPED0Lrg1gcRl/S4chPgDZZrCW5PpUGB4iNr/h5SJJIM2Y8yQZnDXgbTB+Nzlg+CQkxg1yJz5ieMME9oLNZ/STmjAIlHTYKDM+ZHjBVB4CR6VRTi7bJ7nTsZDNRhvy3j93QlIMkkfP5EKgVLBPQXIMtLRRz1rA4jE8j2ID4N4AihUSo0Y/OSoKbcuPD6HpxrKlyPPq464GQgjUVAa9CFEuhOD8+QtcvdrB7//+77J1axO/9Vu/D4AkyWzYUEs4HGF4eIQdO1o/mNAnozESZruZhgcbqN5RRbBnkomuCeKTCWOBspvxVnkIbAlQUlOC1WFZtcvhglBklKoKZF8J+tgEpo21WHbvMIR/pxtdYBHvyZd8HTFrE6XpCE0DTYNcLF1eikCSZJAlJCUnRiXLH5iQ00zM2WALMX0fuj77Psi1VZJmCD8roMiz3t17eQzMul9dR6jzPS/j/lAUpDueF9zb93gfC8NiN7PlSD3nf9BOsD+04LWaqjM1EJ5l0TM2kiBJpUiKgtAnESjG8iyXIckBYG01BLwVLnY/1bKg5sNqkN8cl1R62Pfx7fS1DREZW3hzrGY0us/1MzlgeBzd7Tjn9UY+RKF8cyn1e2sY7RxfNHVsbDJBfCqBr9LF+LnbWDx2/K21RLrHCHXe6cElSAXjJMcjhT2z2WTC43Fjs1pxOGy5UKe1I6oMwq+Bg5/ZXQjnU1WNZCKFrgvsdisWq3lZz1IIga4LEvEkqqphtZqxO+bfZBruzZBKplBMSiHT1Ydp7KwMIrf8zFAyyusyiCRIVmCFOj8S+Kq9lFR7l62x4vI78VV7Ge+eXNTAYffYqNtVjWJankiq2WbCV+1BliTmKhcYELow9sFLDMGa9d2cNs3tC/3cXoLmlLfCzQOf3EVJlUGyrdfYnGk82PbIFsZvT5JdxKtmaijMzVO3qW6p+EB0n2weG/s/sYOanIfjenlSyorMxt01VDUHiE3EFs4CJQwNo8h4HHfAtebt+bBAz2rc/lEbnc+dK4TCyiaZ2kda2P5vH0Kx3aMkl64ahEdqCsbOTRMfesbwCNFVQDKIB89mw4Ml2mv8370hF3KUd91WDPIiT95Y3EYZany6nrxXTf4aXTV+Fyo5tsvwnrF4QJJzJc8gY/LaMfMMWgEG6RTrNwgUPWu0Lx02zlcrMCTPC9kCrloj5CsZNDx44kPGT8u0EUFXdSY6hhi7PIhiNVFzaDOeWt8s8i4yMEWoa3xJIt/zQQjBRMcw2SIZ5IQQ9PUNUFLi5dixIzk9mrzgvaHhp+s66XR6xfXDGhA1RoMMS4az1InT72TD7trZh0RZWjc9hzvbUYDFgvXQPiSbbVr1er5rP1SQKBbCUHgeWRUtEkUbnUAdGkMdnUCbmEKPxRGZDELTkUwmJJsFxe1CKfVhqgqgVAYwlZciu50I00xV9fXvx7lkhYoejaNPhtEmQ6jjk2gTk+jhKHosgchkEapmjDmTgmy1IDkdyB43SpkPU8CPUupDKS1BdjqM+1mncBYhBGiawfresaGTJNkYm0Us8IV7VjX0aAx1NIg6PIo6MmHcazSOSGcQmoakKEhWC7LHheIvwVQVwFQRQKkoRfG4wWy6J0i2tcTM/hH63L6dCUmSDO+5D9DTYaXIH74Dm0sJbColOLCwiKOu6UQnYuiaKBwmp98fGSQ/klKCRE4MjunUzGvVN7IiUberhtp10CGbU5dJZvOBOup2VnP19VuLLsgTvVMM3xijorFsTpagDwMkScJiN7Np7wYu/PAqWnbhDUIqmiYVy6AmMgy9fQNHlRfvlkpG3u+k96U2rD7nrOenpoxr84PQ4bQjhOCv//pr7N23E6fTuL66quL/Z++9ouw47jTPX6S9/tYtb1FVQMERAAnCkAQJgVaGMpTYct0jtVqt7tmeme6zfbZnn2be9uzDvs3ZMzvnqHvaTrekFiWxJZGiRO8JigQIkDAECBRseX+9y8zYh7j3VhXKWxjhOweoa/JmRGZGRkZ88f2/Pw8cvBfLWplyqa6jmgPfvJtog4rpd4oOb715nNdeeg/DMPj04wfYf++OJXvhpJIZfv3smxx9/zR37NzEH/zh4/OaH2ezOZ764fNs3NTKwQeX7r2zbpilSU/e/9eahU9974EIT3k/NbRJTtl2egFCi1Ee8E+SNDmk24/QG0H4kXLp50oIQc2GKvyRpRPIlt+kurVKZfqcj+AQUN0aVd40S+wKDFMnXBtieoa/6ZBSkpnILhgGMxdyqTxn37xAenRhNU3Xfe2072lZVPjWasAKWGw52MmxZ08tuHhQzDpc+qCH9Himch+vF1TWsCbueGQzhr32CvpwbZANdzZz4f2rC4aFpcczJEdSIBuW3P6uC65DHcvhtsmrY8gSUSMMjfxYekWT7zWHEIqc8dcorxVtCqFUJl5AkSc1uyC8QalGUldVyE/DPVP8Ycph6qU+WHqTr8vlmGFVjjFFGVj+vNxvl/vn5SI7DMPHIdyuyCTNgIluyPQvf5/XoDJe9dWqUKxUDxWiqe5u0CazQ6X64xz9/uv0H72MbhpsvTzK3v/4IGZQPTOkJ+l79yLH/vbNWdUwi4UE3IJDMZWvCDymwrZtXNcll8tNG+94nkd//yCaphEOh1bUL69az1WphGDeh9daYFaprSbQmxqmndhKI5gSMnOzTdwWhBAwJR66kgUrX8DpGyR//GPyJ89S7B3AiyeVQsPzwJPTpIVQUmhoAmEa6FURjLYm7J1b8d25Db2pHrGGK4vTyRmJzOVxxyYoXuqhcO4Sxat9uENjeBNxZNFRRIi85jjK50NQ6dCEriEsEy0WxWiqx9rSib1jC2ZrIyLonxy6rtYxeR7Zw8fIfXASrhmw6bUxgp89hF5fM/O4i0WcgRHyH50h99EZnKv9uONxpONMXi/klLH2FNWQYaBFQpitjVg7NuO76w6MlgaEb/3d0tcC5XPkTSTIvPEexYtXS+djFmgCo6WRwEP3otdWr2MtVxfBqI/ajhj6O9q8K7RSSrKJ3CzbFJHeCEIEQfgB5dRfxmq2CdNvsuX+jooEf60wVYq/7dAmzr17qZLWdy7k03kuHr3Kjkc3r2n40/WEpmvUdVQTqPKTS85P1BRyRfLpPFbEz9bvHES3DLRSqEnjfV1sePxOtCkLHZmBON0/e49y2/E8Say6iqLjcP78RbQSGZrP57nvwP4VHYfpM9jx6Gba7myujCnGxxM8/9zbbN3WwZ5922luqa+QJrONA+ZaIQyF/Dz82D0MD43R1zOEt8Cg33U9rl4eIBINzUgVuppY9b65Iv9OIb04Qm9ADfuKSHdIhTwKE+kOg8yo91otUgrU8yWJ9MbVyqwwlfpO+EFmkd4wyLzap4hMluMOIr0RoAjCh9BqQSxNNSA0QVVTRCmwlwjd0ok2hNQi9jzjc0UGxfAvIyOR0AT+sK3ujcIchUgoZIrLJmrGeuJcPNqzoCInWOVn+0NdBKJr4/t4LVQblTRuqaN+Uy1jvfF5J81SSgbODTPeGydaH17XCb/lN7nj4a41CXmaDYap07qjEctnLEjU5FMFMhPZUvTLzT8uWzPcwHzMnBCGCiPKl8JJfdWAVlKiyMmMSl5pvGLHlFrEDCoFTn5chUaBUsdkRyDYrH6XG1WmulakVE5MqXGkq/ZTVtJ4rvKtAVV+8gpkhiDsK2V6KpE/mjVlzjT1ZKs5RsWMuJBUdQm3KSLFzal/crJ/miTrJ6Ma1Hz72os4dZup5ZRg+JSqZvysCqsy/EpRM6XzyCeyTFwYwc05uHmHkdP9ODmnQtQAFLMFMiOpFRE1U3Gt/YEQgjvu2MaPfvQUTz/9C/bt20uhUGB0dJRjxz7kqad+SkNDPRs3dq6o3JvepKXSMJwCIMAoNUzPw7nSC1JibGiBUnosHIdi9yWEz4fR1oK8zk70qw5dQ5QMHFUWLA93aIzs4aNk3jqC0zeIzBXml6qVbx7XBRdk0cHJ5HD6h8mfOEv2zffxH9yH/8Ae9NpYyex7dc7htMFv0cGdSFA4f4n8yU8onL2AOziKl8uB4yyuA5/WGXhIR5FWXjKNc7Wf/PHTZGrfwb5rO4GD+zA3tYNtrd6D05MUL14l8+b7qs4VCPTaauxdW9HraiY7MilxRyfIvfchmTd+S/FKPzKbW+T1KoWBFR3cbA53aJT8qXNk3zyC//49+A/uw2ioRWory75zPVEhacYTpH79GunfvI6XTDOzMSjiymxrxrd3F1r45pYXa4ZGTWsVuqXPP3CXKsRnpvGkBDmO5/WVyJoqhBZFhTyVYnthVQjKaEOY5u0N6Mbaqw7KJrobdjcTa4oycG543u1dx6P39CDZeO6WJWpA+bpEaoOMLbDaLT1JMe8gdI1QW3Xls0BjFaHWaqJdDYgpxL8RsPDVhisDlpqaGP/hP3yXoaFhBgeGMUyDpqZGamurl5WeeypiLVF2PrYFO6DSdKbTGa5cHmB4cIzPfO4ADY01hCMqk4JTdEgmMxSLDn6/TTAUQNNUf5FKZclmchiGTjgSxDQNNF2jpiZKLBYhkZhfsVA6U0gkxWKR0ZE4QgiCIT+BUshUoVAkmUjjeR6BgJ9A0Eex4JDL5XEcF9M0VJSu6xKJhtB1jXyuQDKZUWRjyI8/4FtDIl2AjIMMK1LFS4M3AVo1YCC0KqSbRMrMlKGwi3T7QFgILYqsqPAofVaFdC6BzE0SNcICEQSRVGob4UeFQC0NhqkTqQ1NIwkXC93QCFQFFjyPmi6INUWwlkgGCSGQAqyAiWHpFDJzb+sU3QUn7NeibCJ86YMexvviC1QGajbE2HDn4syQVxP+kE3rzkbOvXMRZy6yqoTkaJr+s0NsuLMZXVu/8KdYc5RN92zAWKTP0UoghABdpUe3Q/aCBvdO0SUTzyE9b1ofexs3OYQANKU8yY4oFYqvWilcvIIiZGLb1fvkFaWkMXyoUKIJ5fViRZiqbiQ7BCPHFQmTGVTkTNmvJdCoskKNnlJ+NZqpytF9ULND/Q02qfCh0ZNKsaNZisyxq6GqS9U5O6rKzwyCk1XkTyGh6m7HVJ00U3nf2FXKB6eQZJqfTjGllDeFeOn1EEycVwRUsFFtmxtTRFR2uFTOVWVsbFeBv7aUdFyo44qfV6qamp3Km2cK7Iifqo4acvEsmq5RtbEW3ZqF0pASBJgBC32ZCYTcojtr6JMQgl27dvDlL3+RH/7wx/z8589w4cIlvv/9vwXAsiz+6q/+d5qbm5ZVbhk3PVEDQD4NH78BvhBsvh8MExyH/DvvI2wLo7kR9HLsnqR49jwylcb46pfUpPwWgjB0hF2S2TkuhU8uknrmJXIfnUFmsitjp6VEZnIUzl3C6RuieP4yoScew+xsQ64w9e40OC5O3yC5Dz8md+QExSu9eIm0Io5WE1IqpVHvIE6J1Ag+9gCBQ/egRcOrO2ieyjCrD/BSKZzhMWzpqQ7X9She6iH1zMvkjp7AS2VWFvsplRKpePEqzuAwhXOXCD/xGNa2TcglxuTfCJgkaeKknnuN9PNv4CXm8CXRBGZ7C+Gvfx7fnp0I27rpjrcMIVToaKg2uCjyw3PlLGSOidA3grBLoXMAACAASURBVJcAOY70+pHeAEJES6vqISRGpY0u+1wJqGmLUdMWW9l+lojq1ioat9Qx2D0yvyRaQmIoyWjPhFplvTmbxIKwAib+qF8d3wJeCU7BLRF1pYmeBk0PbFahglP6dSklVjRA66M7sGOKIPE8j48+PMWPf/xzUqk0EklLcyPf/eN/x5Ytm5Z9/ct+Dw1dtSAUEXP0vdO89Py7nD93lV88/RofHT/Hl77yIM2t9bzx6lHefftDCoUiVVVhnvi9h9i0eQMXunt49uevMzoaR9c0Dhy8i4ce3Y/PZ00qLRcJ1/E48tvTnDtzmXQqS2dXK1/75qexbJPnf/U2x4+dRXqShsYavviVBxkbjfPrZ9/CdVx0XSMSDTEyPMHvf/tzNDXX8ZtfvcXHpy/iuR7tHU18+auPUN+wyqq/sn+A8IHwlVQ1AaSMgxYskSgayhD4WkJFABbIIghvCrELoJcImWuHkDZCC4JnqVAqEWA5MH0GwerAkv1pQKld7KCFbujzEgiGZRCuDy0rI5Mo/V435/+t53kLkhizIZ8pcPVEP4VZJgdToesaG+5sJly7/NSvy4VhGzR21WFYxoLH6ORdBs4N4xZdNGN9Foo0XdC0tY7a9hhr6ot5DXxhm1BNgPHeBUg2Kckl83iuZB25q9tYBwhAWmFo2KeyFZVTYptBRbCUL7gdU2RIscT22lWKXLGnPAc0s5RlyVHkR6hVkUBmUJVjBKD2LkXEZIeVysXwK2KkHHJlBKF+b6kuI5Pb2FE195BeyVNnBJAQagYnD96wInXsKgjUqX1k+hVJY8eUuXB+bFK54+ZK+88rQ2A0dezl90JTGZyyI+p4Qk1K2ZMbmQwVK5sbmwFVRjGt1ERier8Raoqy9z8+xMCxK+i2SeuBjVihWebzQmCFfGz/2h7q72xdcj9Q9qg5/dQRCqmZCuVgMMh3vvMtNm/u4tVXX2fjxk50Xaezs4PPfvYx9uzZjWmaN0bo03VFPgNXPoRIPWy6FzCRnoc7Ooa5qWN6didDRwsEKFy4rPw9rled1whC1xGWCY5L/uRZEk89R+HcRXBWkeSQEi+VJnP4A9xUmsg3v4i1uWPVlBrOwDDxH/yC/IkzyGx+ZWTFYlF0cK70kvzZb/ASKUJfeBitKrKmoUKy6OAOjCCLDsI0KHxykcSPnyV/+hwU5k+tu+SyMjlyR0/iJdX1sndtQeo3D1kzjaT51aukX3hzHpJGw9y4gcg3Po9v9x1grayTvBEghMAOWIhFeGNIzyt5Ik3+Vp0+H0LzAdUImUXKCaQ3qkIgRBBETSn7k69kPrz0euqGTl1ndSU97HrBH7Jp2lrPqZc/WTAzVmosw8ilMTbuawN5iykqSzAsfVGZZiTKlO9aMscI2khPIh13WlShZurU7m5HL5mCjo6M8cwzv+G++/ayZ+9dFApFnn/+FZ577kXa21vx+5cXjmEHTTbu24AvpNqRYejs3rsNv9+mt3eIJ7/2CFu3d1AVi9B9/irPP/cWDz92D62tDfzmubf5xdOv8Yd//CV++fSrmKbB1775GJcu9vOLp19lU1crm7e2L7lOrueSz+V5/FufI5fL84N/+hU7d3XheR5vvv4BX/nqI9TUVfHrZ97imX97nW3bOxjoH+Gzj9/P0z95mU9/9j4ymRzHPzjLxQu9HDt6hieefAjDMPjJv75A7NWjPPn1R9FXc9GD8v2vI0QV0hsEmVJhTnoj0wwlZ0BHGC3gxZFeHLwxhN6iCJj5S1xxnQ3LUBm+lrircl9nWjraAiSK6TMILZMMAmV0vSDJ47GgEfBsSI6k6f9k4ZA8w2fQckfDsrNKLRdlQjdSH8IfscnNMoGZCs9xGbk0TiFbXLcsR7pl0L67ZVnhcyuBaRv4w74FSXIpoZh3bmyvldtYHoRASJBmGGJbp4QHlTxlyvDVlLxo5Ozflz+zokoVc+02QiCkVGRNdJNK4V3ZRnnTVJqhEVRpwOWmGdsgdPXbSMcsx6JNlhlug1DLlM+Zlolp8nhmOyclciq8QWXCmuWcwZREL25REUKBhklPn8qmAs3QqL+zhdodzYBa3JmLkDX9Jo1722m7f9PSB7ZSYvhMzj370TSiZmr0RyQS5tOffoQHHzxILpdHCPD5fJimuSp+drcGUePkwXWYNFkCEGpS47ilz0snS0qkuzQp6k0FQ0cYpUn/T56j8MmFGd4oMyAq/y2NFCk65D86S9I0iX7nSYyWxlUhNrRQAGEaC4dozYXlHo9UvifpF95EC/gJfu4Qwr+GPhueh9M/hMzlcXoHSPzkOfInzy6OVBPLOD7XpfDJBZI/+zVaOIi5sW1Vw9bWCksiaXQNq6uD8De+gO/ObWAaN/zxLRa6qa+SdZJWimOe/CulC7IPKUfQtFYQVSWfiqXBsHQaNtWs26ppGZqh0bSlDitgLZzCPFtk9MoETmH5aXNvdAhNQze0BQU1CjO3KCSyDB+5SOLCMG6uOG1QYoV9dDyxB7s6SCqVplB0OPip++jsbMfzPOLxBM//5pVSGNLy6h+oCtCyoxFtCmkRjYaoa6gm4PdRV19NY1Mtnudx7uxlLnb3UlN7jnNnr9DfN4Jh6Az0D3P8g7PUN1Tz6kvvk05nGR9LMDaaWJa/jGkY7Nl/B7t2byabyREMBZiYSNLfO0xNTZR7DuzC57MY6Bvl18++SXNLHfUN1dyxcxPvvHWcrq3tFIoOiUSKixd66e0Z4t13PkIIwdhonIH+ERzHQddXMLGc77C0IHhC+dGgMekbI1ExzuVxgsu0bE1aFCECSPcq0ksg9NDkdlIi8Urm5OXfCFTq1wLKC2vSsHyxMCwdX8RXmmYsHZqhLThANiwDf8S/7HBPbRFG6SrD2NI8aqSUjPfEGVvAOB4gWBWguq3quplb+yM+/BEf432JebeTEpJjadLjWYLVy1NZLRW+oEXD5rpFp3dfLWiGhuk3F9X3ukV3Tbyu1gQ3STVvGIhy7zUb+TJ1u9nb54x2IeZYWF1EOWLqq7nqMkc9Zuzp2t+LBb6fAX3Ox4FKvpJXypxUDxRSULcbdGvGT8oZfRcjiNQsAytkIzRtyR660pOYfqvi3ee6LkPDI7je/PO0dFqppDRNUFVVhc/nW/aY+PqMUle1Yyr508jpD0Oh6+hNDRTPX8Ts7UdvqAcB3vAYxU8uoDfWqzTGtxo0DXc8Tvbd4xQ+uTg7SaNpCNtE8/vRIiG0UABME5DIXAEvkcRLpPByeSguQGo5DvkPPyb9SiOR3/scIrhyQzstHMJ/727yJ87ixZPzb6zrCNNAmCYi6EcLBdD8PjBVGIcsFJGpNG48iczmkIXigu3PiydJv/QWZnsL9u7ta+fp4kmcgWGc3gHSL78zN0mjCYRlIfw2eiSMCAWVagqQhYK6VvFk6XoV53+guh75sxdIP/8GkW99GS26vlkYlooKSTNWImlenI+k0bG2dhL5xhexd24G49YhaWARz785MPnAd0CmkXIc6U2U9hlBaG0og9AC0utDer0IPcByUnbrpk6spWpdMyqVV3er26rwhSzSY/OYRgCelIz3xynmircuUbPEsJ5p8CSDh8/T/bP3CW+owQjY0wZWnuNV2pTP7wMpOXXyDMFgkGKhyKlTZ4hGwxj68p6vQkDNhioidcFKudcaA08emkAgiERDbN/RSSQSYtddm4nFIgRDAUzTYOOmVrZu70AIOHjobjZtLsmfJZPPAikXzIwnNEE4EkTXNITQ0DRVJ03TpiXUKPs9qWRzOrquoes6RlnBWFJx1TdUs2NXF5ZlsnvPVlrbGjGMtWyPKhxJeoMIvYnK8E+mlbJOJpU/gNtbMgC2kG6vCn0qZQ4RWul5ISeQ3gSSLMIbRcoiQq8HbBVCJfxItx9lJlyvwqSWAN3UlRJiGU1YQGlAvnAZvtDMCcCiy1kkUbNUxYTnSIYujlLILKyqDdUEiNSF1jW0ZyqsgLloj598Mk8mkV3jGk0i2hBWWabW+dxomiil6F047tRzZ6oZb+M2JqGBbi9/8HfTQSrfnolzKiQq0llSEonlj2dQfb0VtJf1PEGA7jMqhO/ExAT//H//P1y+WspIVbrPXVd5uGklIqishoxGI/zlX/4599yzb9n1vy6jVAml+LdVCMeRErLJmfsydKzdOyl+0k36Bz9Db2tBCIHT04d0HPyfebhETtxakOksmZffoXD+8sxJv6Gj18RUpqPtXZjtLWiRkJr06zqK9HLxyka0p8+TP3EWp6dfERxzlZnLk337KL5d27Dv2rYilYYQAqlrWNs2YW3uIHf05HRiRagsVFokjN5Yi9nSgLGhGaOpAT0aRvhshGmojFWgUmPnC7gTCYrdV8ifPEvh/GU12Z+HsHEGRsi8/lvMTRvWlMxwh0dJPv08hbMXZoY76Rp6LIrZ1YF9RxdmRxt6VRhhW5OeS46Ll8vhjoxTONtN/qOzFC/3InPzSJELRbJHPsK+azv+++5eXX+hVcQkSTNRUtK8hZecg6QxdOztXYS/+UXsbZuUsuwGPKbrhyLSvYyUCUBlbxGiShE0ZbWhsBFaI557obRCvnT4QnYpnGD9z30g6iNSF1LpYucb/HqSib7Egsqb31VIwMkWCLbE2PqHB7Grg9MGSUITGD717KytreHBhx7g6aef5amnfoFEUl0d47vf/X3sZZoJC01Q0xbDDs7x+ylNS9MEW7d3UF0TxXOVP0yhUCQaDVFbV8WduzeTyWSprolimgau6+IP+Cjki4yOxhkfT5JKZBgcHKO+obpiDjxboRUPn2nla2zfuZETH57j7TePUVtXxZH3TtG5qZVINER5gFlWmAMYpsHde7fx0vOHsX0WDQ3V5HKFisnwWkBZ1QiEXq+8ZoRvskLCRmjVpVTblOpsoUyGm4DSfSIswCp970doOkKrpkziTA4nTYSxAWTJX0UsXZWqGRrWCkJkFtP96KamSIaVdFWr3M1JqSbvw5fGFuVtE4j6CFT5K79dbxiWjmEtjpDNpQvkEvnJuc1aQkC4LkSwan0yYc0ofLGr9rdJmtuYD3YUmg+CdWMvqK4ehAqtsqtUhiszBJq57O5CMzQMn4kVsqdlg1oqDNtEM1Rola7p1NXVUSxF5riuy+nTZxgeHmHLls3U1dUBMDg4SHf3RR544D5isapllw3XS1HjFuHj12H0KivuqSSQSzLDel8IjPZWgl/9Ivkjx3H7BpBSYrQ0Ye27S2X3Eevrkr8e8BIp8qfOqRTOU6BFQvj27iRw6B7MTe1oAT/MoSjSAbO9Ffuu7RQP7iPz6mGybx+dV93ijoyRffcY1uaOVVHV6LEovv13kj/TjUxlwDDQq8IYG5qx79iM1dWO0VSPFg0jDEOlJJ/nWhptTdjbu/Af3Efu2GnSL75J8cLVuQ2KXZf86XMUL1zB3n3HmoUIeck0uQ9OzbheIujHd+c2Ag/dh7V1I1ooOOcxquvVgr1rK/4H9pF9830yr72LOzp3xhdvIkn2naPYOzajVUXm3O56YRpJ8+wrpF98e26SxjSwd2wh8s0vYG3pVCqrG+C+XnDgXPGXvtZoeiqHWDoPrlyW18G0woSO0FoRIkplwkW5SZUUC6VsLst9NASiPqzA9SHATZ9JuDY0Q31xLaSExEiKQm51faBWgsW0lcqfa7ed1nzUG9fxlu19IDRBza42Rj+6yvmnfkuguaok+1XtxQxaNH1qK1bEj67rfOrgfWzc2M7AwBCmadLV1Ulra/OywzGEEFQ1hrH8M9ugbVu0dzTh808OujZ2tfLk1x7hrTeO8eHxswQCPj710F7aO5r4ytce5dfPvsUvfvYKmq7TtbmN9s5m+nqG+fWzb9J97iq5XJ6nfvg8hx7eyz337UKfRQ2maxrNLXXEqlU2Dt3QaNvQSFUszJ13bWF0JM47bx3HcVyam+v4/BOHGBuN09xSh22btLQ2EAj6qK2rwvMk995/J/lcgbde+wDX9YhVR/j8lw7S2FRbWZFb3smb7wsJmCDM0nkuN6XJz2b+bK5nuW9WAmby3rNKxM7yoOkapr22w9P1KGM5KGSLjPfG8RYKgRbqPh88P7Jwdqg1QnIkTSG7uH60mHMWve1KIYQgVB1Yklfa3Iq6ydTB5WflguUvutSbCLfkQd24EIDUzFJa6t+h028EpmV4Urfc0o9eaILmezo5ELSxI378Ncs3XNd9BrqlFPpVsSj/+dt/CaXn5+nTH/Pf/tt/53vf+yMef/wzRCKKVJuYiPOzn/2cs2fP4fOtzELj+jylPA9GLkPPafV+pS1QVv6bDl3H6OrE2NAyqQgxTaVIuAEmcmuGqZN+AXptNaHPP4T/wXvRq6IVtn/eyawG+GxFiNRWo1dFSD37ytxhJ44iNpz+Icyu9pV71Rg69q5tWJs78RJJ7J1bse/citnZhh4KKjXUlN0vWJYQSFOg11UTfPhejKY6Ev/6LIWPz88gScpwJxLkT36CtWMzwlpDQ7prSbWqCMFPHyT42APoddUVddCCx2hbmB2t6DUxtFiU1L89PzdZ43kUzl2ieLkXOxq+obxqygMmt0TSZF58q5SCexaYBr47txP+5hewNrWr9PTX6TimTbaleu8WPZyCg+u4uEVPpfnLOxRzDsVckWLOwSm6uKWU2uXXTvGa9wWHwe7RFQx0LYS2AXVjlzwpEKjU3FMl2r7SdssIWxEq48X1mvyYtkGoRpmDLkRRFLMO+dT8GVXWGlPbi5QgXZUhxim6eEUX11Ftp9xWCjkHJ+/iFmdpM0W3kpbdKbrkEnn6PxlaXpSxlKR7x4l3D2JF/BTT+WnpY62on4Z7lCHhyMgo//LPT9HW1sLevXfR1NyA3+9fkWeGbukEYv5ZjVobGmv4s7/4BsGS8kUIgWWZ3P+p3dy1ZxvFQhHd0AkEfBimQXtHE3/0J0+QyyqFoc9vq/TdAT/f+qMv4kkVeiA0QTDgm5Mk8Qdsfv/bj1dCmQIBH9/90y9jWSaWbfKZxw/wwKd243lepYzm5jq2bG3H57f59ne/iM9v096hjA/9fpsvPHGIhx7dj+u6mJZJMOhb+bBknus9W7+4Fl3lXP3vUhQfuqFVUsCvFTRNLFoNsp7IJXOkx7ML37sSLh7t4Z/+4mfXbRYnXUk2Ob+RcBmeo/qn9YCma4RqAov2p5lsm7JkpC/KX5SXSkpvtVt66jAvbqt/1hdiuQ5dNy9We+we21hHVWet2vcKFkCskI/GPRvw14aItteqMY6u4bouZ86cxXFcPvOZR2lqaqz8JhAI8thjj/D88y9y7lw3bW2tyy7/Oi0nlO54XYdYM/jCLP9JI5WiZrxv9q8dFy+dQWZzaNUxhM8Gx1GTX01b06w+NwK0WBXhr3yGwEP3VZQuizpeMekWrsUUceCOjpN+5V3lgzIL3OExCt1XMDtbJ0NzloHyqpxRX030W19GmAZ6fY26dlMl+EtN21lOM2uaKkzmyc8Qn4jj9A7O/gPHpXDhKl4ihV67ymlT54AWDhL6/EMEP3cIrcTMLul6SYkWDhJ48N6K+e5cYVDuRILCJxext3eBdWOEAVZImtEJUs++TOalt+ckaYRlYt+9g8g3Po/Z2aa8l9bxXp420fYkTsGlkC2QGEox0Z8kMZwkPpgiPpAgNZohM5ElE89SzDt4rofnKKNJ6UmkK/E85WcgS59NvlevPc9DLkNVM7nKLUAmkHIcZI6yoagKXygz/oIySbOQMmVGOYAVsDCs6/NY0U0df7Qc0jF/vd2iSzaRW3Z2q6XiWhLPdVycvEsmnmWiP0F8MEliWLWb5HCK9HiG9ESWfKqA67glRVW5Xah2cG0bqXxXbi8LmcjPWVfIjiSJdNSx5dsPYMcC14Q+aVgR1V5CoSDtHW28//4xXnnlTbo2d7J//x527dxOdU1sWfejYRn4Q5NETKVcobwfIpHgtO/U53rl86kQQhAI+GaENFm2SY0dnXX7uT4LhvzTPguFJ1f9TNOgKjZdnm5aBmbpXihva0xRsZqWQdU1kvZbeSyyaAgVUrPW50JoYlmpudcauVSBfHpx5IeTd0jmb44QTs+VSukHsMbjbk3X8Ed8S8zolQeZARFFyqntwkHKUQQGiJq1qO5trADTxmGupzzU3LKiVD3g1b2uq/AVbflziOXVARUtqmnK5NyYNNNdTqro2TB1rCZdD7fgIF2p2r+hqyyNU56X0/YlJW7BVQq+0qKFZumqnlP2vxxcO0b2iu70a0Pp2hgawtCnkSkrvTZCCCRyxhhiObDDNnd97yCe42IGrGn1zGSypNNpstncND5BSo90Ok0ymSKXy62Ia7i+uk8rANsfhoZlpMwqQ3ow2A1H/m3mV+kMubffo3D0Q6TjEPzqlzA2tlM4chytrgZz88ZJL5NbEMJnE3joXvyH9i+NpJm6j1IHoFVFCDx8gPzH3ThXZifFZKFI4fwlAof2I/yrsFJlGJibNqyInJkNQgikoWPfsRn/vXeTevbl2T14pMQdGMaLrxNRY5r4D9xN8LEHlkbSTEHleoWDBA7dQ/7UJxTOXpzdj8dxKHRfxsvl0W4AomYaSfPMy2RenoeksS18e3cR/vrnMdub142kmfrg8VxJPp1nvC/B0IURrn7Uz8C5YSYGkqRG0+SSeZyCO2koKeWsl2F96ixBjuO5VwGBEBZQQHoDIJMIvQOwV3gOBaZtqMHQdYBmaNhBe1GPEtfxyCZzpftibdrNtYoZt+CSHE0xemWCvo8H6TnZz8iVCZIjKTITWfKZohrElNqJlDND4tYDQgjC7bWMHLvMwOFzBJtjlYwHALrPpGZXG0bAIhQK8uSTX+CRRw5x7lw3hw8f4W/++p/Yvn0L//n//HOCwaVneNF0DcOe/fkxp9HvWk/qbxYC5Sap5kLQ1sFj7Fq/oRsFuVSefPr6qv3WAmX/nfVgxzVdqLCnpZQjHTyvF6F5CFH2XlLPSOmNIfRZUgr/LuFGulem1kUqT7VU7zgT54eIdw+RGYhTSOWQroduGdhVAYItMaq66ol21hFoiKBZxooX6qeSI4VEjlTPGPELwyQujZAZTlBM5ZGexLANfNVBQm01VHXVE+moxVcTqjxXF1MHKSXS8UhcHiE7oiIbzIBF1eYGdJ8JUpIdSTF45CJDH1wmN5xE95lEOuto2NdB9fZmjIA1bVzipPOMnu5j4L0LJC+N4BVd7FiQ6u1N1O/pINxeg2bqSz5PU0kgJ1Mk3T9B/OIw8e4h0gNxCoksXtFFM3XsaIBgU5ToxnoinXUEm6IYfouylm0l12fVniFC4JvF70oIQVfXJsbHx/n7v/9Hnnjii1RXVyOlZGBgkB/96Cksy6K1tXlFdbm+RI1mQCgG/sgK9DQSAlG1r6lwPQrHT5J/9whGSxPF8xeR2ayK6x0cxrncg9mxAew1DGm5nhACq6ud4MMH0MKh0kfLO8uKmQRzg/JBcfoGZ89O5Lo4fYPIbG7Faa0rdV3DB7rw2/j27SLz9hHcwZFZt/FSadyxCcyNbWs+uDDbGgk8dhAtplZ6V3S9pERvqse+ewfFC1dnJ6I8ids/jJdKo0VCM79fLSxCcjhJ0oyTeuaV+Ukan4Xvnt1EvvY4RlsT6+E1NfXhVsw7xPsTXD7ex7nDl+g52c9Yb5xCpoBb9FiKCmX94CC9IYSIIPRmVNpciZBJRd54EwitYcWl6JZ+3VapNU1g+Q0VpuPMryaRnremZsKVAZwnycRzDJ4f4fy7l7hw5CqD50dIj2dw8u6yVS9rCinJT2QoJLIMvnu+FPZU7o/BjgVL2aCs8uY4jkOxUCSXy2FaJrZv+aSfVlphu6EmBrexrtC0dSBRblDyrZAtrpuXy3pjvR6NQhOY9hJNSIUPIaqQbp8KuxN+pNunsqFpjSBWZgh6G6sDAWimAQK8okv8wjBXXjhJ/7vdpHrHcfPF6WoWBEJX6jkjaFO1sZ6WQ1tofXg7gcaoEhYvV9lSelYOHb1Mz+tnGD3VS3YkhVdwKosuqgpl5YiOFfZRtaWRlk9tofmBzQQaIosO2S9m8pz9199y9eXT4EmCLTEO/F+/R3RjLckrY3z8z2/T8/pZCoks0vUQQqCZOldePMmmr+xl45d2Y0UV4ZAfz3DhFx/Q/ctjZPrjuI6rlG6axtWXTxPb2siWP7iP5gc2oy8hnL18zE62yPjZfnpe/Ziho5dJ9Y7h5pyKMvhaRY3uMwm3VdOwr5PWR7ZT1dWAbq+cTFsp5itbCMG+fXfz5JNP8NRTP+OFF14mHA4jpSSRSOD3+/n3//57bN7ctaI6XCeiRoCmg2mBWWKplq2oAYyZ6cukU6R45hzWHVuxH7gH959/oooxVMagQk8f0nVv2bGgCPjwP7AXo1E5UK+KEsVnY2/vIvvGe3NOor1kGnc8gVZ9Yz/UyuST0VSH2daMOzQ66yhCOi7uRAI8WUmOsyb1sS38996N2d6yKsSDEEKZ7G7rIhMO4Y6Oz7qdl8nijk5gNNWvlWEBwjTnVa5NJ2leJvPSO3ipuUgaG//9ewj/3ucwWhrWlaRx8g7Dl8b4+LVuTr38CQPnRsgmc3gLkAI3BlykzKPpTUyGOQEiihAjQIbyg3PZEEoNsSIz1OUWXZK56oa+qPKlJ3GL7qpPHKYRNBNZLh7t4cSLZ+n+7WUSQymKOecGJfKmQBM0Huii5s42JeMuOEhPohk6mqkjDA27SillEokkzzzzPEfeP0Y+X2Db9s38p//0PbZs6cK3zKxPCFbkcfM7jRu8aS0GAlbkJ7Docm5EQY1UYZnr5eVyq0KI5ZC9uiJkkHhuT+kziaa3gYgBv8P+NHDj9C1CYPhN3LzDwLvdnPnBYcY+7sedMzmARDoq7M7NOwyOX2L8k35GTvay/Q/vJ7ataUlkTeUZ73hMnB/k/M+O0PvWOXKjKeRcCy8lVbXreGRzRbKjKUZP9DDwbjddX9tP/d0b0H3mwnWQ4GYLFJM5pCcRQwkyAxNYK1/I3gAAIABJREFUER9nfniYy785iZOdVONJKXHzDolLI5z5wWHMoEXnF+7CczwuPHOMMz98l9xYatq1la5HMZ1n+PgVipkCVthH/d6ORZ2jsgo4O5Lk8m9OcOHZ4ySvjOEV5loUU2H/rquuzWi8l4lzg/T/tpuur+yl7bE7sKsC152smQ/RaJQ/+7M/Yf/+vRw58gFDQ8MIIWhubuK+++5h164d+P0rS7CzLKJmvji5RUHXoe1OyKfBvwppxwwLdBPEZGYKpETm8mjtEaXumFK1G36gvAowW5uwd24F01i9cCFNERt6LDonUSOzOfXd2kUUrCqE34/R2gjHTsJs/h+eh0yl13wpSK+vwd69XRldrxaEQK+LoddVz0nUyHxx3mxeq1IN39wS5ApJM1IiaV6eh6Tx+wgc3Efoyc9UiKW17LynTrrjg0lOvvQJR39+gr6zQxTShesSxrQyCJSJ8NSb0yv9W52J8fW+5TVdW9QkT5YyI60myu2lkC1y9UQ/R57+iDNvXCAxlFz1stYaRsDCzRcZOdnDxNl+nGwBf32E2rs2ULWlsWIunM1mGR4a4dFHD7Fz1x00NtZj29YNO6i65XGrnPYbkURZJ3iOd9P1FzccBKVU93O3okpI8DQGQkNo9VQUqNoGEGUvK6lS3P+uNswb5LjLJNzAu92c/oc3iV8YnuEFUxkDSOXXxtQMiFJSSOToee0Mbr7IXX/xGNHOuhl+JvPBc1yGP7jMqX94k5EPr+Je6xO1UD08SSGRpfetT0j1jrPt2/fT9sh2jMDSnp1u3iF+aYTMUIKeVz7GyRUQhlLneK43WZ6E7HCSC898SM2OFrIjKbp//oEiaZgkNT3Hq8x1pCeJdw9x6bmPqNrcUFmcmQtlkibVO86ZHxzmygsnyccz02+vWc5L2V9v6jGNnxng5P98ncxwki1f34+vNjSDrKmEhl9zutZz7FGOXohEIjz44Kc4ePB+HMcBRCnxwGQI77qFPlUmVa5LMpkikUgihKChoQ7LsvA8D8+TpQ5ynoppBnTcXXq9Cl4mdhA27Qc7VDGxFZqOVleDc7UPo7MdXA/pOLgDQzjnL6I3N6q0zrciDB1ra6fKGLTK0KIRtOjc5JosFPEyWW4WpkZYBnpNVCk+ZmPDpVRhQ2s5K9c0rI0bMFuUY/hqdjRaKIheHVVEyayKIQcvlVm74xMCYVuIWVbIp5M0L5F5+fDcJE3QT+DQvYS//Bh6Q+26kTRuweXqiX7e/F/vc+aNbjITubUjesWUP9N8mdSnFa+bZcFAiCDSGyiJD23UwDOOlFk0rZ7VuF+vN3e12JX4il/CKtW4PGhIjqY59uwp3v3xcQa7R3ALa7gyXpnMTpnVTnnpecv3uCnEM3T/5D2GjlxUabhtg/j5QYZ+203XN++l4b4uhK5RV1fLd//4D0inMziOw+DgEKAMfGtra24TNuuN630DrhJ+F1tN+bHiuR7eMkzjb+MaLNiIJHiDSBlnxmyynOXJGwAZR4Vo1JeUNb+juEGapESSuDxK/+HuCkkjdKXyDLXGCG+owV8TQugaxXSedN84iUujpAfi05QdXsFh8L0LXPjlMXb+ySHM8MJ2DVIqBcjoiR5O/M1rjJzoQU4hVYWh4a8JEWqtJtxWjR0LInRBMZUn3T9B8soomYE4Tim0Ualyhjj1928gBLQ9tgPdXvziupsvMnT0MsVUjmKmQGxrE9V3NGMGbOLdQ4ycuEoxlS9Xnvj5QXpeO0Pi8ijpvgnMoE1sWxOxLY0IIRj7uI/R030VdZJXdBk6dpnk1THsaGDOe6o8Js4OJzjzL+9w6bmPKE4xRBeGhi8WJNhcRbitBjsWQDcNnGyBzGCc5NUx0n0TFDP5EncqyY4kOf/T99FNjS3fvHfa9SmPhcc+GcTNOwQbI/hrQtP8EVcsKFkkpu7PMAyMa3iF1Shv0UxF+aDj8SSvvvomL7zwKlcu91BXV8t/+a//Bxs3dnDmzCecPXOehx85SCw2d+iLEAL01SFJBCDtIGw7pGY0Za8a08Decyfpn/+a9NO/wuntJ/f64fLB4P/sw2DemkSN5vdhbe5ErIFBrOb3TSqUZrkPpOPO7odyA0IAUgg0nw9h6MjiTHmelOqY1rQetom1pVMpT1Z93xbafIaerossrKFxoQDNZ83wqZlG0vzyJdKvvINMZWbfRShA8OEDhL70qCIf14mkKeYczrzezSt/8w5XTvSvaNItSisJuqVjmDq6qakwHUNDNzRMn4Fpmxi2gWHrmLaBaRsYpb+6qTNyeZzz717CWVY9DITWiPSu4LkXmEzTrSlvGhFZ9rFNhfSur0eP53qL4hyFKGd8WQVyqkTSjPVM8MY/vsfRX5wkOZpe/sBWTK4aGuX2Umor5c9Mn1lqHzqmZWD4prQXy8Apupx75yJjPfHlHBCjJ3oYP9PPlm8/QM3OVjRDIx/PcvlXx+l56RSxbc3YNSHy+QIvvvgab7z+DsMjo1imheM4HPzUfXzve9/Cv0KvsttYIn4XGY5bEIu9jHqpT7gZYPpM9BusrnLK/9M/1RBiZla432ncIH2LV3Tpf+c8bl6F5JpBm4b9nbR/dic1O1uxIv7KPSG9ydCfy785wZWXT5EfnxxnOtkiva+fpeXQVurvbp9XVVMe16R6xjjzL4cZPdk7jaSxIn6a7u+i/TM7iW1rwgzZFb8+6UncgkOqZ5y+t89x5YWTJK+OqiyeUpK8MsaZHxzGXxemfl/nokOxpOMx+F43QtNoOtDFHd89SKSjFqFr5EZTnPmXd7jwzPEK8VLMFrjwzHGKqTy6z6Tr9/ay6St78deGQECqd4IT33+V3jfPVo4tP5Zm/Ew/NdubQcztpeOk81x45kMuv3ByGkljRfw0HdjEhsd2ENvejBX2IXSttHYs8QoumaEEA+92c/G5D4l3D1dCyPITGc7//APCbTW0PnqHyg5VKr+QzHH6x0foe+8i9Xe2svtPDhLrqptWp9xYmvRQEqFrhBoilWyVa4G1nJMsianIZrP86Ec/42/++p/QdR0pPfr7B0mXVsH7+gb4H//j74hEwzzyyCF0fR3ubCEQUiJ1c8bnRscGgl95nPyR45UVfb2pHnv/3Rjtbevib3E9oIWCGK1Na5MJR9dK4TlzMDWeB+5NEl9dVpkY+gyPo2lY43mn8PmUN42++pkuhFa6XpqYPbRLOYGuapnX1ABhT/eQmiRpxkj98uV5SRotHCTw2AOEvvAIek2sMoldazh5h1Mvn+OF/+9NBj4ZWvIKp6YLDMvAF7apaopQ1RQh2hAmUh8iXBsiGPMTiPrwhWxMn6km4VrJ9E7TJv9qAk0XSE9y7FenuXSsZ8lETSV1owgh9E0ImUbKPGowGgQRKL1e4XmVKhPW8lU/K4fnykURRWqtYOWThqkkzUvff4cPfnmSXHJxqXUnKwOGqciXcG2w0l4i9SEi9SFC1UECVT78EZ9Kf27qaLpQ6T51UWo32rS/8cEk471xxnrjS+6/pAepy6ME6iPU7+3ACCoC2Qz7aTq4hVN//SrFVB67JsTw8AgvvfQ699yzh+PHT7Jv324uXbpKJBK+7TNzG7exBJSHI5quoRkL98W6obH5gU4697TekGnGr4VmaDRvr7+BxtwllQy1i9x+FdT/t7FySHAyanHRDNlsfOJutnzjHoLNVZWQ3KkwAhZ1VW2EN1RjRnyc+/F704iEzGCcwfcvULOjZUHTXCdT4PLzJxh8/yLeFB8pOxZk89f3KdKjLjyrstcIWNjRANGNdVRva+TU373J2Md9lYygE91DnPvpEUJt1QSbqhbty+Jki0Q6atn6+/dSfUdzpexQS4yNX76bkY+uMn52QG3sSdJ9Ewhdo+XBrWz+2n6CTVUVEi7aWUvnF+5k5KOr5EZVZiknVyRxcRjP9WYdM5XVLcMfXeXis8cpxLNTzkuAzV/fz6Yv78FfH5ld8ewHK+on3FZNdFM9J/7mNUZP9VbCtrKDCbp/eYzY9ibCG2oqP8snckxcGiHRO4ERsFR68an18iSX3zjHh//wNmbAYs+fPUj7g5vntGG4kbEkouaTT7r56U9/yYED+/nOd77J8eMn+Md//FfFP2sqBMrzPM6eOcfDDx9kOb4HK16NlXJyXGroGJs6MDa04GVzAGg+H1jmLUvSIAR6bQwtElyDXQskAqHrc4bSKAnKzRZffX0D4vXqKFpVZNXrIIRACkrhgHOvEqzpxFowSRQxhaQZm1iYpImGCX7mIKHHH6qYU6+HcbDnelw4cpWXv/82/WeHFn9+BFg+k1hLlOat9bTf3ULztgaiDWECMT++kF1aEVDHsZT0sJ7jYVrLVwBWyBpsEDZCTA9NXK3z6jkq/HW9UU5p7RbduQ39pkBoAt3UV/TMrqywjWd461+OLJmk0QyNYJWf+o01tN3ZzIY7m6htryZUEyQQ9WHaBkIrtRMNxBL6qWwyv6LJm9BFKQRjyrmUalVQaKLyaC8UigQDAe6//x7GxyfYsWMbXZs6eeONwxQKBexbNavibdzGGkE3NTRjYVJAMzQ697Ty0J/eh7GErCzXC2UvimLBUUqgRWa6WVtozJyneEB58arcf90cofy/S9BMnZZDW9n6B/dNIxtma1MS8NWE2PiluxkrpaMuEwFuwWX8zACFRBZ/3ey2DuUFmXj3EFdeOj2N6NF9Ju2f3cnmr+3HVzN/hl2JxAhYNB3YjFf0OP7fXyTVo/wjpeMxeOQi/W+fZ+OX766k7l4IQteo2dVKbGvj5HihVFa4rYbq7c1MdA9NU/+YQZvWQ1tVxqmpi5+6RrSrAX9tqELUSM8jO5zEyRbmJLIKExku/foEqb5JL0zdNmj/9E42f1V5zMDMsP7JEyPRfSYN+zrJxzMc/39fJDucLJUvGTvVy+B7Fwk2VVXOSzGdJzuWBiR21I8vNjNyoJDMkeydwAraOBnlK3kz3sVLCn3q7r5EPpfnG9/8Cvv276avf2Baho1gIIDPZzM+EV8W4SKlBKcAhbLHydLgpbJ442nlSWMayGRKTRJtG82aPmC8/g+INYIQ6DWx1TWlnbZ/Fm7p6zhPm7edycp/s3xeeuFdZ2JJCPRYFG0tQwQWc83WsHDhs6d51HiJFOnfvEHm1cNzkzRVEUKfe5Dg5w4pEov1IWkARq9O8Po/vEfvx4OLJmksv0njljp2PraFLfd3UrexBl/IQjf01TE7W+ahz31/zB6KVvl2WedaUswVr1sWLOl5FDKFRRFFQtOwfCuf3Dh5lxPPn+XIv51YNEkjNEGkLkTXgQ52PrqZDXc1E64LYVgG2jUq1OVch5UudghNENnUwMDh8/S8dIrau9vRTJ38aIqrz58g1FaNFVGDIr/Ph8/nw3VdIuEwb731LsFAgEwmu0Apt3EbtzEDAnRTR1/EJE0Nl110Q8NY5KTuekFKSWIkzdHnzzJwcYxt923groc3oy9CObRWmGFMCkAO6Q0ivThC+BF6J+CATJT8aVbfTuA2lodgcxWbvrxHpdheQGldXqgKNkVpOrCJkY+uVlQ5SEmqd5z8RGZOogaUH0zf2+dI9YxN2TFEN9Wx8Yu78VXPT9JMrYdm6TTeu5HWk9s599R7FTPiQjLH1Vc+pun+LoLNi8ucq5k61Vub0H0z26ZuG0S76tEMfZpBua8mSPX25lII0vT6mgGLQEOE8XODpfkRFFJ5nExhhqGwlGoONXa2n6Gjl6aRQeH2Wjq/tHtB8qr0pUq7buk07t9I7V1t9LzycWX8XUzn6T98ntZHtuOrViIEt+BSLF1Dw2di+ueb88r1nJauOpY0Ui0Wi+i6TiQSUivC13xfKBZxHAfbWgFJMHQBzr4F3hLDMSQ4w3lyAyah734LLeAj+8JrmNu6MHdsX5d0jzcEBGhVYZUS+VaEvOaGkxIcF+k4ymPGcfFyOWQ2jywUkPkislhUPjOOozx0HKfyG4oOhfOXkHOmj1t7aJEQwneLrjxfq6jJZMm89i7pF9+cM3OYVh0l9PmHCX7mIFpEPTjXi1gtZIscf+5jun97eXGEg4BofZi7v7SD/U/uon5jDabPnHd1Z/1QBFkA4VMVlUlU1qe5oIGwAZ9aeVhi3SXq/DnXKbWs63jk04VFEcW6qeGL+JYtgy2vsA1eGOG3PzlOcnj2tnwtDNugY3cLB/7dHrY80EkwFqiQMzfM4oGA6juaaTzQxZVff8SVX3+IMHTcXJFQazWb/+AAVsnYr6Y2xpee+Cx1dbUcuH8/f/s//5l0OsPXvvbE8tNz38Zt/A7DDljYgYXHb9L1yCZUmt4bOX1tGf6wzaY9LVw80U/P2WF2PbgJfZWyDa4OHKTXi/QSgIaUKUQpK6LKAGWAWP0EHbexdAhdo2Fvh8pAqC0uOkIAmqFTvb0ZI2BNEjUoL5SpKpnZkB1JMXT0Eu6UuYJuGTQd6CLSWbvosPwyWWOGfLQe2krv62dIXimRP55k4twAYx/3KQJqEV41uqUTbKmaocIr+/AFG6JohjY58hOCYFMVVnT2lNGaqWNFA9PMLdxcYdpxT4VbcBh872Ipg1RpH4ZO4z0biXQs/ryUYVcFqL+7nf53zleukfQk8YvDpHrGKkSNMnZWY3RNV3YBtyqWRNQ0NNTjSY8TH51my5YuvDILLSW5XI6PPjpFPJFkU1fnMuPTJWQTMHhuHt+MyTIr0DSk0GFEIpO1yiDV9XCHRtBbmwA5p8Hkjf5wWzoEWjCgwpNuIcgpbY2iylTkjIzhDo3iDI3gDo3hjo7jJVJ4uRwUXaTrqmxfnqe8czyvFA9afi/Vd27p/fWAABHww61KrAlRSs+tIfMFsu98QOrZV/DGE7NurkXDhL/4KIFPP4AWXgQTv5qQMHxxjA9/dZpcahHqCAE1G2I8/Kf3cfcXdxCs8q8pQbO0FQGJ9MaQ3gCa3gnCwnO7UUTNfHUz0PRWEDVLTwQmIZ8p4FybqnKd4BZdMvEcizlTuqHjj/hWFPpUzBU5+cJZ+s4MLkrFYvoMdjy2hUf/t/tp3l4/bdX8RnsOGUGbjif2UL2zlXj3EG6uSKAhQtXWJvwN0Qrx6vP5uO++fQghqK2t5r/817/CcRzq6mpmZD+4jdu4jYXhCyvvsoXgeZLUaBrX9dZE51Hu0zzXwym4lYyuhm0ghPq8WHBBgmHpFf8KpfRx8ByvZH6utjdtg6aNNVTVh9agtqsAmUd6STS9DfDw3P7SF2ZJnJ27Ge0tbkmYQZu63RswF3GfVCAU9WDHglhhH7mRSWLBK7qKqFErVDN/KyXJq6MkLo9OG15YET8NezsW9LaZWRWBRBLprCW2tYlkz3glFKuQzDHy0VWaH9g8q0rmWhgBWy2czEaIaKJkajx1rAH++gjGHPsWmqa+E5NUjVt0p6llpiI/nmH0VO80zx4z4qNmZ8ucZcwHoWuEN9RghX3TyLTcWJpUzzi1O1tBUySUXrIDcHJFnJyDGbw1F4cW3bqEENxxx1Z27tjG3/39DxgdmyCRSJBKpTl27ATvHH6fn/7kl3Rt6mTfvt3LJGoEBGPQuhO8OVZlpafCo3IpyMShkIFIA6L9LkRCIF88Rv7w++gtTXjxBG7vAMUz52fcfFrQj97ShFwLw93rCa00Mb5FjBwrEyDHwR1PULzSR+Hj8xQvXMEZGsWbSODlC6qT87zZfXNuZAiBZluzmqDdChCaprKPOQ65oydJ/uJF3OGxObfXggHMro5Kpqr1ujellDhFl0/evsDwpbFFsSKR2hAP/vE97HtyV2VgvWb1lSzKe2USAiHCql0JH2WCRmitCDFXmJ2H9EbwvAE0PcJkfP7ikY3nKOauT9a3Yt4hNZZeVBdg+U18K3yoj/XF+fiNbgrZhY9XMzS6DnTw6T8/SPPW+orCc63ai/Qk/z977x0kyXXfeX5emvKuq72f6R7vgTHwAAeeIOhBijIUSXHJ4zIUutu7vbjbiIvYiLvdf+52Fbsr7WplSBlSWomiSIoGBEACIDwGM4Pxvse1993lXWa+++NVVffMtKl249jfiAJ6qrIyszJfvvd73/f9fX/OUshnqeTE0a3NVG1uKhZCuVFFW/ZaAnRdp76+9prPVrGKVSwM3pAbT3D+vkk6ktRkhlwyXxGxsxCU4q5sMs+pty9z8WgfVsGmujnM/R/fisfv4tTbl+j6sA/HcWjdWMfOJ9bjC3noOz/C0V9eIDGRJlTt554n19O0rqasfLh9+wUHkCB8IKenboqiRc0dFlvexfBE/QTbi21qgd/VTR3j+jSZYvWh2eI+x3KIdQ1jpact4AnwN1fhb6patOepGfAQWVdP31vnp0piWzaxSyPkYhl8FRAdps+FPociX+gaYroJsBC4w95ZPXCEJq7dHmCGIg0lVXGyb4L04LVFC9xhH8HW6A3elBVBqPt7/T2yswXSQzFFALt0DI+hCKrBGKnhOLHuMeVTM89Uarmqkt7MfmxBNGBNTZR/+c2v8kf/5c/4y2//LZOTMZLJFP/u3/0HPB4vO3Zs4Q/+4Os0Nzcu/ozqOqC6lVmfGIkia/JpGOuBiwchMQpuP8a2rbhGLbIHPoRcDntsAqt3gNyBw1yziizAWNdB4HdeUKWm7yIIIYqTszs7UJ5O0FhDY+SOniZ7+CT5yz04ybRSXN1ppMxMEEJVneLOvl+zQRiqklXu1HkSP3gJq29ozvtmjYyReuVN9JoqjMa6OcslLjdSE2kuHugmn55/4m24dLY9tYF7P74VT8C98v45qFXKBRk/Cx9QyinOIISJ0MLT3pvhK5qOtC+jzBQXTtRkkzky8dwt8V4sZC0SI6l5B2IhIFjrx1ykR40ynJb0nRpk+OJYRaRetCXCo1/aS+OG2oql2kuBYzvYhcUTNcnecVL9E1Rvb8XwudQKoO0Q6xoiO5GiZlf7DauId2P/dcfhLhgSf93hCbgJ1gQQmpi3v0+Np0mMpgg3zO6tsVg4juT0u5d590cnuOfJDVQ1BBFCYJg6Fw738P5PTrNz/zo8fhdHX72A40g2P7CG1757mEhtgG2PdHDlxACvfucwn/yDRwjXLn+Bi2WF0AEN5PQ0VgdkGrDmWOD4NcFt1Le4wt4pP5mFjjuaUCTFtNweNa2UM4YtpRSbePcY9vSKm0IQaIqU04AXA6UeiaK7jTJRg4T0YIzcZFqZ/c4D3W3O6WklNHGt9YdQFajmWhy+fiyXyFmLx6SGYuRi13pNaoaGlcmT7Jl9UXY2SJRK5/rDSSnJTaRxLBvNpeMOeQk2hRm/MEyib5JzPziCbhoEGsPq/joSK1tQdhkSrEyefCK7ZBsU3W2UlTw3CwtS1GiaxtatG/m//59/w4cfHuPkybNMTsbweb1s3LSOffvupaWlCX2RZYaFEEhNB62CtB23HwLV4I/CoR9C1/uIaAvep/fj3nsPztgE6Rd/ibm+A3PLxuuePoHm966c4e6thBB3vJpGMbUSJ54ke+gE6dffI3+5B5nO3h3kzDUQRaPdu3SSo2kUuvvJnb1I4XLP/ClmBYvs4RPokRDBzz6LVhVe8fz70sR+oi/GYNdoRYx7VUuEez+xDf8MTvMrAinJJvNLqNAlUMSL6htmrIwgJUstQWrlbSYH4ziOg15JP76MSE9mSIwm5w0ohSaINIYXTdSAIs2uHOlTnjjzQHfpbNm/jjU3sYyulbfIZyrz67ke0pGMHr3K6JGrhDvrMHxT42R6OE73z48RbK9ROfSrWMUqlhWG26B2bRTDpVPIzp1GmhhLERuM07y1AZZ5UaOQLXDpaD+tm+rY+9xmXF61um9bNl0f9lHbEmbPRzdhGBrJiQyXjvYTjPoY64/zzO/to35NlOqmED/4wzcY7Z0kXHObEzW4EVoEx+5HoAMZpN2rvGqEB8Tyk2GrWASKihDTd/Pmb3bOIjuWVFYJU6eBpzpQUXrSTChV/fTWhW6Y+Gcn0+QTlRnya6Z2owJmruMCumlcU+BjsXBsh+xIomyGXELi6hjv/dsfLvoY0rLJTEtNU2+qFKdSDOyOeKnb3kLfB1ew0nkuvnyK4ZP9hNujuEMehBBMXBzBsSVWJk/XiycYPt67aF9CULFj+2MbaH1kfUWeOMtTpGOBVZ8ANE2joaGOZ599gqee2l+cRIGm6ej67JOASrGQ70o0qGqC2rVw8QAMX0RsbkFvbkSrjmKcOIPe1oy5sRPEdQ3mtjD7XAHc4T+n5CJu9Q+S+vkbpN/9EGcyvjCCRggluRNTLyEE6BpCN8DQEYYOuo7QdZx0BmcitnI/as5zvTWHvVlwMllSr72HE08oL6AKIDM50m9+oCo/ffQxhN+34mSNY0vGeiZJjs1vCqvpGu07mmjaVHdT1BElBUdiJHmNc38lmCrL7ULorVSikhEiwGIJGztvM3p1AseSaPrNU0NJRzLWPUEuNb8aSmiCqqaQMn1eJLLJHCOXx7Ct+Y2TA1EfGx/uWPn0uGnIpfJkYtnFfVlKchMptXrum5ZSoQncER/Z0eTU6t+vE8pG9qVnUJu93Oicu5GoXEanuIq/jG3iLh9P7naUDEDr19VguIx5iZpsIsdg1ygbH+3EcC0vMe44kkLexh/xohvaVDMvVpsyXAa6riE0DdNjYFk2hZxSOptuA6EJDJeO0ARW3p6RMy7NK26POFxHaI2ADs44YCBlAiFCCL2RxShM7yrcDrcINZUz/Z6bWiDGyuSVX8q0Riw0DVfAg7YAkuQGCHAFPTekITl5i0I8qywd5iEERPEZXMhBhS6W5X46lkMulrmBkLDzFqm+yaUf4Ibj2ZRugm4atD26nt73LzF4pBs7ZzF5aYTYldHyb5MOICV23mbww24Gj3Qv6fiarhNoDNP68Lp5t5VSYts2fX39hMNhwuH51VGzYcFLio7joAkNTVOvcs12Kcuvkj/NSne+ApC6AYGiE3tsCBxHNUKXifv+3apqzN3mQ3OXoqSkKXT3kfjHF8keOoHMzb9ija5kR9eOAAAgAElEQVQh3G60gA8t4EePhtGjEbRQAC3gQ3g9CLcLYRgI0wDDUCk5hgG6Rub9oyR/+ipUMOlaxQJRsHDGZ+mwhZiVgHPiSVIvv4VeFcL7yF7EUirJVQDHchjvncSuoGKR4dJpv6cZt//mBW6FbIHJwcSiSl8rskYDplz+Z1UNCR9Cb2OxQall2YxcGcfKWxjum6OokVJiWw6DF0aUimQemB6T6tbIkiY2qfEMybF0xWlP9dM8GlYa0pEkRlNFY+XFQE0WHdsuBkZT+eh2zlID76/rcCptiHep2UJwhgWgSpEbh8RliGwG43ZXGqziZkLTBbXtUQLVPjLxuZ9hq2DTfbyfXDKHEV1edafLbVDfXkXXkT76LowQqvbjOJJA2EPz+hpOvX2Z3vMjeHwues4MUdsSoX5tFG/IQ9eRPqSEKycH0TRBVUMQx3LIJHPkswUcxyGbzOMNussmxLcS1yxoaE2g1SGwUArUuZWoq7jZEGgufUnKiIXCKdjXmOWCIkhK6b9LaReaod+gqJFSpe1IKecfaoVY2KUQ5f8suT1L21Elsm9mokPpWAIia2u45188zInvvM/IyX5yyWyxSExp26kTUzHMEn+vJhf0W1OpFH/+53/JE098hMcee3TRTXZBRM3Y2DjvvXeILVs2snZt2w0kzcWLVzh69ASPPPLANaaCK47iBJ9CjvJV1DSMjvabdw6rWBJKE0d7aJTEP71E5uBxyM+xaisEwuvBaKjFtWEN5to2zJYG9JoqRcyUFTOaSgUTxdnF9Q+K41C42H1TO/1fexg6RkMdRnM9+bMXcWKJGTezR8dJ/PhVtHAQz66tSGNxKZWVwLEdEiMpHLuC6j1ek5r2KnTj5qX2xIeTTPTHlmiEJlGmwlOrElMwii+dkppmKnhdwBFspWyJDycrMsRcLmQTOQbOj2DlK1O41KyJLsnYMpvIkk3MXxlMaIJwfZDAMk+iZkOJtBq6MLpoU2ehQaCtmoF3LjD64RVq7lmDZmjk4xkG372ApyaI6feUjzfnvu62flU6kBkCzYDgWuZ1LpwNVhpSPRDsWF6i5m7LDP41RbgxSOPGOkavTsyZ7iptycDZYUauTKg03GV83HRTZ+fj65gcTvLKtw/i8hqEa/w88rmdbH14LWP9cV79m0MIAf6wl73PbaamJcL9z2/hyKsXOPX2ZQDu+/hWIvVBes4OcfS1LrrPDKNpgle/c4h7ntxA2+b624D4nX6NLZBZVLxYWtywAf2OKIO+Yrhd+pZb4L8pHXnjcyhYHlXPTPuRVLwoN413ufmQEjnDArdm6tMqRy0PhK4pg2ExRTJppk7T3jWEWqIMHulm/PwQ6dEEhXRBmTJ3jxPvGUfTNarW1eGvDS7pWglNI9RWhYSKijXkcnkuXLjAnj33shTjxgWkPsGZMxf4wz/8b3z9a79Le3sL+nUloAcHh/iT//ZtDMPgE5949obPKzpIpZuW/ihki0oaG0w35QvhSOzBIdA09Lqau6+6010Imc6Sfv19sodPzEnSCLcLs6MV74O78ezYhF4bLZeAnus5mEmmLlfbxM2DEGhBP55dW/A9+RBGQy2pl94g+dKbyPQM+bhSYvUMkPjhK2jBAK71a1bsOZZSkkvnKyImPAEXntnKIa7AeUlHMnJ5nIm+xaXnTaVaxJBOP1Kmb9hGaA0IrRmxWIXANEz0xxm9Ok5th1I63ox+d7x3ksHzI/N7+AgI1QWpboksacAu5Cys/PxlyDVdEKj239RV41wqT/eJ/opIqxkhBNGtLYQ6ajn3nXfof/Mcht9NemCS3ESK9V+4H3dEEU+O45BKpfH51IRmYGCITCZLa2sTHs8KmG+W04/mOv25K02IUmQ7y77E9P/Mdrxpb857HOR1oU1xYanCcKfSx0etV90us6lVLAX+sJfW7U2cfWP+qnKTgwm6DlyhZWt9sXT20vvbEklf3RTm2a/dR3w0jW3bePxuIrUBdFPjiS/uJjaaQtqSQNRLIOJFaILtH+mkbWsD2VQej88kXBvAMHVqWyPs/egmdj+9EVCGo5G6wG1A0kybesg40ulByiQIP5q+ESggnRGEVsd0VerdgNW+pTIIXdzoSSJVeuCSIdVC4bUHZGkpVTcLpeI1171XtamRzk/du6jy3LMeShP4m6qu2WfJ0iLYEiHQFMZ+cjNWtoBjOzgFmzPfP8zxv3oX0+di06fvoX3/xiWTa7Ymeevtd4jHZ15gno5YLE5vb/+Sn50FKGokw0MjJJMpqmui15TfLg0MVVURQHD5cjeOI1kwTwOKcLHyzBvFSAm5FPSfhf4zqscJ108Z6RYKZF97G60qjPfpj9zxBrt3M0opT/mLV0m/fVCZBs8C4ffhe2g3/mcfw2xtBHOqCa8ScbcxTBNzTTP+/Q/guW8nelUENIH/2cewYwkybx1EzkTOOQ75c5dJ/ugXhH7nkxhN9YqXXu57LVFpTxV0qLqp39SJdz5T4NKhbtLzyODnhoV0+pDSQmj1XNv1C4Tws1wRc3oyzdWjfax/YA2md/kG6pkgpcQuyv8nB+Pzbq8bGs1b6vGGl0YiOLasSH0lhMDlMaZ8slYQpfSk4UtjDJ6rgLSaA+4qPxt++yEG3jnPxJl+smNJ/M1VdHx6DzX3tpfNC8fGJvjeP/yQjz3/NNlsjj/9078mEU/wwuc+wZNPfgTTXN7qCBJU+lE+BoYP7BzYWeX1YgZA91zrJWOl1QtA94LpR0oNgZzaVyFZ3IemPte9RYl0keC0M1AoeldpJtNjE1n6b2kb6ahzMANI9GnHsaCQADsPuksdtwIIofqbSpqOYzkL9rBaxe0ItVK8dncLwVo/Y91zez0UMnnO/KqLHc9soq6jGimXZyFbCNV6fSEPvtCN/aU36MY7g2rSMHWqm270Y/BHvPgjtzPRkUc6/QAIEUXKFKVVcCnjCOmbprC587Hat1QOzWWgXZ+eZDtlr7alKK3sgnVjWpUQGF7ztp/TCE2o9K/rTtMd8dHy2CZcIe+yErEqMUJc917x3xoYXhOjGHNKRxJoUBWghKbhCnnx1QaXTNQMDAzy7//9/0tfXz+ueSwZLMtifHz8ZhI1kMvl0ISG369W065vRG63G9M0SKfSLFonN3JFGQM78wQyjg2ZuFLT5DMQaYC6TiVJBqR0sCcn0aqrWDBjtIqbDpnNkf3gGNbw2KzbCLcL3yN7CX72GfSa6JInP6WJza/zSsHNgPB58T28B9+TD+Fa0wKuqcm7Xhsl8IkncWIJskdPz+wTZFlkj5xCiwQJfu459Ghk+SXIQk3i1SAwd3uQjrwpbabUPkevTnDhvSsV+efMDhspc2h6G4goN46ey3ct7bxN14Gr7HthJ9VtVSsuF0+Opzn75qWKyqq7/W7W7m5ZkpEwKKVMJQO+nGm1bAWRzxY4/85lJvoXb45enqA1hln7yXtp/+gO5T2n62hFk9ASEvEEXV2XyeXyvPHGO9TURNmxYwsffHCERx55YNmJGgCsFIwcAHe1+tvOgmOBpxai25GGXxEm6X7lJ2NnAAmaC0LrwN+KFDo4eYhfhFSvIlKQYASVb4ynGhCQn4Txk1CIK5LG8CnCxVVVPBkJ2RGYPAdWUv1bGBBoh2AHUjPBKUD8PCSLRoa6R21DZc+zcd01nw35bEFVIVu8wnoVtwFKXWXD+lradzUz0RebkxSWEvpOD3H69S6qmkrV7JanAdzuE8VlhcwjZQZN7wAKSLukPDVRZE3hrsuQX+1bKoPpdWH63SWBJFD0Z0lkcSynXEhnwZBQiGdvIGo008AMelVRlNsYmqHhDvuKMUMRUlJIZJFFv9ib1YfccBwhcYc8SoEj59huAZBS4jgOlmXxhS+8wNatW+fsE+LxOH/2Z99e8jVYUBTlD/ixbZvh4VEcRyKELEskpZRMTsZIJlP4A4tdnZWQHIWrR8GuML9eM5SSZtOjEG0uvy00Hb2+DpnJIvMFhMc94+Tq12ogug1R9qYZGSd39iIUZkknEAJz/RoCz31kWUiaaWcAdmVKilUsDkZTHYFPPYXRWHdNfimo/tNsbST46WdwEinyF67MWMJbZnNk3j6EHgnh/9h+tIB/WQkAIQQur6uiQCyfLpTl6CtFQpSei1w6z4lXzjFyaXyJOeICFXDqLNpXo0JICYPnR7jw/lUiTeEVUx+palgOVw730nO8vyIFSU17FY0b69AqKK04FwyXXpEZsXQk6Vi2TO6t1HijxmAY6hrl5C/OkV9iVabSuK6Z+rUVKRyJlcqhe0wleS5Wqent7ef8uYt89oVPIKXk3LmuinK4FwUplQoGILoDzCCkB2DyNGTqlHdMIQaTZxSZU71TbRvvgonTYIbAXaW+k7gC4XXgrQcrAxOn1H7q7lMqndgFRcBU36MUO+kBSPVNETVWWu1Td0HtPkXApLohdl6dl69RETnxixBYA8F2RSyNn2DK8XB2CCHwhtwVlXXPJrIkRpNlgnc1trmz4Yt42PyRdZx7+zKp8RvTVacjm8xx6IcnaN/ZxJp7W0Bbvf8LR3H8EEaRuC3BYdlkSrcRVvuWyqG5DHx1ITRdnzLYBzJjSaxMvmwqvBCU5s3p4Tj2dWnU7ogPV3AFUoeXGcLQ8dQE0Ez9GrIpn8iSHU/hqQ7cyrPDHfJieEysedJHF7RXIWhoqOeJJ/Zz//375nwWRkfH+PnPX1ny81JxBC2EoKOjnWAwwI9//BJdFy6SzebI5/Pkcnn6+wf56U9fJp3OsGXzhmtSoyqHAG8Y6tdDw4a5X40boW0nbH0c7vscrLkXdHOKHjINXNs2Yw+NkPvgQ6wrPdi9A+rVN4AzOq4k0qsT9FsPKbEGhrGHRmfdRHg9eB+4pzzZX7aBwrZx0pnbxyjtLoQwDDSvp3zfbrh3moZr41qCn34Go6l+1oDISaRI/eJtMu9+WK4GtlzPr/IS8VVU5jCXyhEfSlSU+rIUOLbk6tE+jv7sFLkKqhnNDQOhBZHOKMg4kAPy017LW/EsHcty7MUzZV+d5e5mS/c9Ppzkw5+eIjE6f1l1w6Wzdncr0ZYIsLRg0+134/bPb5bsOA7x4QTZ1PzGw0tFeiLNoR8cZ/DCyLL0Z2La81q6VtmJFF3/cIDMkEozi0RCBINB/uqv/gfRaIRNm9aRTCbxej2LjAEqPTkdfE3gbVDEi69RKWastCJAsmMqPUo31f/zMTUBs5Lqb6egFDfSKqZRj6vvasbU31ZWkSy+RkXkmCHwt4A7MnUe+RhkR0FzK6VNfgLQFBmTG1dKn+yoOt/gGjDDSvnja6ZUmnvu3wmegLuiCnP5jMVQ16gqkbyKOx6artG5t422nU3zqx4kDJ4f5u3vHmK8L7aqFF4MhAnCRDoTSFlAXcQ80hkDbMRdlPYErPYtFUIUFyNCa2rQpleylJJk3wT5JaSkS9sh3j1WTqFSBwR/Qxh3+PZvb0II/A1hXNeda24yTbLnFs+xBbhKihpt+XjWcDjM7/3e77JuXWe5+vVMLyEEbrebzZs3UVUVWVK8uSAasKNjDc9//Bn+4s+/w7/+1/+WPXt2UVNbTTKR5NixUxw5coKnnnqMe+7dgbZYyVZ9J1Q1zb+d0EA3VGCl64C41izWsihcuIjV3UvhfBdaOAxGcTsBxto2fJ95XpnQruLWwraxBkaQ2dkno3o0jHvzOjCNZVVeyryFMxlfVdTcIpQrCxkG7l2bCcTiJP7xRezRiRm3t8cmSf7kVfRwEM/u7cVneunQdI1wQxDd0LDmmVMXcjY9JwfZ/vQmXL7l92AprbSMXB7jrb8+yMiVpappQK0KZpHOGFJOokqOTj1JQqtFaA3XvLcUSEdy5XAPR392mke+tLcYDC7vKlwhU+DEK+foev9qRelFgWo/mx/rxLUMvjm+iAdfpIIVLwnjfTHGuicJ1QSQLL+qRkpJPl3g2EtnOfriGQrZhQfTkmkpfSV59/QsQIEi1FM5YpeGsXIqsIxEwnzpS7/B5cvdbFjfSTgcprNzLQ31dXhWcmwVQilchKZOTegqJpjuK2PnlPpFlMIcCa6oSmGStiJTrDQkrzC1ZuWAu5ga6BQU0aL7po6jmaAV77uUxbSrPGQGITcx7ThhleKkaporUkYvXQ8BhpdKnwe3302oLsho98Sc/YBjOVz5sJfkWJpoS/jXu0LNHY7SuBhuDLH7E9voPTEwLxlt5W1OvXqBUG2Aj3z1fsL1wRXpb+bD9InZ9DZ4+7dFN0LUIp0BVOWnHI7dBdgIrRrErVQHrAxW+5bKIHSNyLp63CEvVqo4T5GQGpgk2TdOsLVqUd6J+USWWNfQNWntmq4TWlNTNuy/XVFKkQ60RPHXh0kPxsptKJ/IMHa6n4YH1pU9Y24FfNUBGu5pJTuRxhv1L0ub9ft97N//WEULUYGAn6997csEg8ElHXNBRI3P5+V3fvsFDF3nRz/6Gf/wDz/EKdZ5D4VCfOYzH+PLX/ktamqiizoZAWoFbKE3dqaLr2mYa1rRAv4Z8yq1aJUq4byKWw5pO9hjE8jZfImEQK+Jokcj5X8vF5xsDmtgZJWouYUoBaXC48b70B6cyQTJn76Gk0jeuLGUWH1DJH70CloogGtjx7JUgtJ0jWhLBE/ArXKx54Bt2Vw+3MN4X4yG9TXLFrSUAlzpSMa6J/nVX7zPubcuYReWI4VEgAgg9JkmzwIhplXMWyZkkjkOfO8o1W1VbHtqA+YyVSQpGQh3Hejm3b/7kPTE3GkBoO7v2j2tNG+pR2hLV+T5wl6qmsJouphXWTU5kODyoR5atjVgLkIiPRtK7SWfKXDqtfO88e0DxIfnr0Rw447ASmYZer+LQnJuljI3kSQzHC8HZI7j4PV62bChEyEEg4NDeDxuIpHQyipqEMzeXoVS15g+qN4Frsi1H5eIGs1UXjQ1e6eRKKjxRTNVelXJy0ZNedX3pAUUDRQ1U323aqtS3Uw/J63oFaKZSuXjWEp5A+rvCuENualujXD5cM+cq5NSSgbODXPxwFXC9dvQzdUCCnc6dENj/YNr2PDwWo7+7PS8Y0E2kePAPx4D4OHf3Uu0OVzkIMWKZ+6Uxy8JhWyB2GCCif4YbTua8MxgOnz7QSC0GoQwkc4kiDygI0QItCgLnC7dEVjtWyqEgEBzhMj6BlJDcSimWRfiWYYOXqF2V/uCCIlSCln88ggT54bK+wMwg26qt7fcYF58u8JTHaB6WzNjp/rK6U9OwWbo4CXWfHQ74c66W0bs+eqC7PtXTyEdB9PnXnKIW/oNhjH/vRFCoGkajY2NN8+jpjSZqquv5V987Yt87Pmn6enpIxaL4/V6aGlporm5iVAoMHN6w3SU5VCyuApWvADLeSN1HXP7Fky4limefoibUIljFRXAkTiZ7OxkiRDokRBiuY0ppfLGsYZGV4maW4yyJ0bAh/+ph7BjcdKvvYfMzjBxdBzyF66S+OErhL/4aYyWhiVVgiqtDEQaQ0RbIsSGE3MrWCQMXRjlxMtnqWraV5F0eD6UgiTHchi8MMKvvnWAYy+dmbc0a+UwEFrJw2u6TIIZ/l4mSBjtnuDVP3kHTRdsfmxdWYG0mHtV9rPK21w63MMv/+RthrpGK3p0Q3UBdn1sC/7o8qxSGS6dps31mC+a5NJzE3uFTJ7jL51hw0Nrad5aDyzd0E79AZl4luMvn+X1v3if4Utji+7GcrEMF79/UFVxmMNo2c4UyCeK5rzA8NAI/99/+GNGR8aQQDabI5vJsP/xR/jmN79aLtt9UyGEUsVoLpXeZPiVh4xTUFWXXCFFnnjrYfKsSm/yNwNCqV+Q4HIpRYwrrNQyvmZF/JRSqrwetb0rXPTI6VeEkOFVJIydVe9rpvLDSV5V2/jbphQ4FVZ+cvtdNKyvwXQb8/YHqYkMH/zTMZq31NO4sW7Vq+QORmlMDNUGeOA37mHg3AgDZ4fmfcbTkxne+/sjTA4mePiLe2jd3ojLY071+svUHq5RzjgSq2CTnsgwcH6YSwd7uPDuFVw+k8//++fuEKKmUEwLNhF6I4rh0ouvu/MZWu1bKoe7yk/Dvg6GP7xSXtCw8xaD71+k9fHNVG9tqigOLS+wJLP0/uos6eFp1SqFILy2luqtzcuyoHQzYLgNGu7vpPvV06QHikUMJMQujdD9y9Nsqg9jBtyLJmum9zML+b4QAjRwT6tYdzOvp5QSy7Lo6rpETU01NTXVi97Xgma+pYHD5/PS2bmGjo728kW8fvVsrpsipYSJPogNQrQVQnXqffWhCmCEVpYbL5rAEQIcp2gonEfz+1XFGce564zB7mxImCt1QaBSXJbxnkkpwbLIn+nCiS1iFXoVy44yWVMVIfD84zixJJkPjs5sMG1Z5I6dIRkJEfz8x9Brll5dKFwfpGVrA93H++ZfuUzl+OCfjlGzJsq2J9aXy1Av9PhTq5CSTDzHxfev8vZ3D3HpYPeiUlhmghDTecg00lHtXWg1qGA0j0qFWv5VMulI+s4M8eJ//BWTgwl2PruJUF0QbZqYsdLABgmZRI7zb1/i9W+9T8+x/opSnnRTZ+PDHXTubUPTl66+EkKgGzptO5oI1PjIdc9N1EgJfWeGeOtvDvL07z+sPHIWEeROD1jsgs3o1QkO/fAEh350gsn++BJzwSXuKj9rP3kvgdaZqoIppAcn6fregfLn0eoqvvKV3yKXy4OUpNJpXv3lm/j9/pVT1AhRjA+uIxqFRllp466C8EZIXFQeMaXf4wpB1TZF3vhblGom3gWJy1P79jVNkSzhdcr4d+QDpZzRDEXGlPxlzICqEhU7B8MHygtPGD6lsnFFwFunfG5i5yHZM01p46poTNMMndbtTfijPvJ9c1fzko7kyoe9vP4X7/PkNx6itiNaNgtdapA8HXfCBOJuQGmy0b6rmQe+cA+v/NFbFflxZRM5jr90lqGuUXY9t5mtj6+nZk1UpX1e91jOdS9nu//SkTi2JJ8pkBhNMnp1gu5j/Vz5sJehi6MkRpPYeYfmrfUVmbzfHiggnWEkVtFIwQXChxC+4t8e7jZVzWrfUjk0U6fhAUVIjBztLgdV8SsjXPrxEXx1Ibx1wfnnvoCTtxh87yK9b5zFmWYkbPrdND+2CW/d0lJlbhaEEEgNopuaaNjXwZUXj5dVNVY6z5WfHSPQXEXr45sxfC51bdQXZ93n9e1CWg523lKGzQuM3251W0qlUnzrW3/FM888yRNP7F/0+Sy415l+oOsPKqUkl8sjBHPXF5c29J2Gc2/Duvth+9PKbwZg9ApcOQq17dC6XaVCLRIylyd//BT5w8eRuRy+557EaG8hf/o8erQKvbUyBnQVKwwhimqZWe6DVPeS5Rrwix2BNTJO9uipsjHtKm49SuoWo0FVinLiSXKnz89I5MlcnvS7h9EiIQIffwIt6Gcp1RlcXpP1D63h2M/PEB+ZIe3qmoOrstmv/NFb5FI5tj6xgUDUt2Cuw7El2USWgfMjHPv5GU798jwT/TOXY9UNDTSBnV+Y8a9q7hLkBI7dAzIDwkBoIUBD2j2KtBFV8+xpcZCOZOjiKK/80VtcOdzDro9toX1nM4FqH7qpz33NiqaYuVSe4ctjHHvxDMd+foaxnsnKJgAC6tdVs/ezO/BXLaO6Q0Dt2ihtO+cvnwtQyFocffE0SMnDX9xLw4ZalQa1gKYqJVg5i/hQgvPvXeHIT05x9WjfzKl6AkyXgZW3KyJwdLdJ9bYWIusb8NaH5tjOwFsTRBSrZnk8HrZv31L+3HEckII33niHQqGwMj41ukdVe3IXS2iDUsxEtigCBqF8aYJrlbImP6nSlTQXmBpSSyDwge5VZIqvSRkBI9V77qopIsZbD7WeKf8ZV4RyRRhRXGn3Nyuj4fyEUssIUxFCZjHY1r3qfLOjSmlj+BTBk59Uf88BFZtI6tfX0LSpjsmB+LztvpC1OPbiGTLxLA/+1m7adzWr6i6aVnl7kyrZq/T82XkbK2+jmRpu39IVhKtYGEyvya6PbWH06gQHvneEbHL+mMUu2PSfHWL06gQnXjlH533tdO5ro2F9Lb6wB7ffhW7oSFH0pSo3DnmNotRxJHbeopC1yGcKZOJZxvtiDF0YZahrhOEr44x1T5CN5yrub25PeBF6J0JmlZ8bWZAJHGcYkGh6G4jaW32Sy4bVvqVylBYRA01VrP3YDhLdY2THVIxo5yy6f3kKV9DDus/uwVcfgtkqaUmwMnkGP7jEme+8M6VAAYQuqNnRQvOjG9DvkLSnEtxhL2s/tpPx0/1Mdg2V+49k/ySnvv0mhWSWlv2b8FYHi9dmlnZWjFUdy6GQypEZTTB2opfMWJKO53fhawgv+Vzn6p8q4QJKJborQS6X5+rVblKp+dPz58KytQYl87H5+c9/icfj5umn96Prs3jAOA4kx8DKg+GaViteQnwYLh5QZE7zlsUTNY5D4fQ5Mi+9hubzYQ0O4cSTSMfBunAJSwh8DXVKYbOKWwshEAGfagczzUGlxJmMIwuFZRGgStQkP/vBMfJdV1fTnm4zlFh6V0crwc88jZNKUbjcO+N9ksk06VffQa8K4dv/AHjci2ojpZXLtp3NtN/TzKlXz887+ZaOZPD8CC/+x19x8YNutj25gdZtjfgiXgyXjmboSr6KCkykI3EsiW3ZFLIWscE4vaeHuPRBN5cOdjMxEMeapaqC6THY+EgnVt7i/NuXFlFxykI6Q6pyhVZXNEwENQTYSJlAiAhLkXibHoOa9irGemLkr08HkpAaT3PspbNcPNBN0+Z61u5poWFDHdUtEQLVPuVhUxwLpCMp5Cziw0mGL45y9Vg/Xe9fZbR7gsIC0sH8ES/3fW5XuXLKcpLy/oiXrU+sp+u9KxWtcueSeT788SkGLoyw85lNrH9wLdHWCC6viW7oaPrU+anS4xLHsrEKNpl4rnwdLrx7mf6zw2Ti2ZkDawE1bVVseGgtJ145N/+5CSXr7vjsXoxioHhN7XAAACAASURBVDzTdZJS4gp7aX16O56oMtbM5wv09fVTKKreCoUCJ0+eoWBZK7IAIgCpuVSp62s+MMDfeu12QldEjbvkmSdBDhfTG+oQCLUvb33RX2aGY6GpUtyumUnMqW3C6jXj5yhyyd9y7YdmqLzNfAhEfWx5fD2XDvWQic1fZSSfKXD69S4Gzg6z7v52OooT9HB9ENNT8ooq9kxSPW92wSafKZBN5sgmcmTiWdKxLOnJDMmJNJlYls59bdzz/BaMO2wicSejNEkMVvt55Et7SccyyjS8kn5QQj6dp+fkAAPnhjn8oxNEGkPUrq2mui1CsMaPL+wt9kFKpebYDnZBjVG5VJ5MIktyPE1iJEVsKEFsME42mSOfKVDIWneQYqZSSCROMTXRAQQCE5UCdfdhtW+pDEIINJdO86MbmTg/xOWfHCmXfc7HMlz4p0Mkesdpf3ob0S3NuIIeNEMRNtKR2DmLZN8E/W+f5+orJ0n2jE89OwICrdWse2EPgaaq8vHuBJTi9eqtzax7YS+nvvUGmZJXnpQkusc4+edvMHTwMo0PrKNqUyO+uiCay5gqJuJIrGyB7HiS9HCCZM8YExeGiF0YJj0cI9hWQ+vjW+Y+kXkwXZntFGzsgoVjOZTqJ+huA8NrzqswTKfT/OIXrzExMXPBk+LPBiCRSHD1aveSyes5n4jrdz5fw7Esizd+9Q7RaBVPPvnY7EQNEvJZtfJtFnO9S/p8SfH/S+z8Cxb546cx17bjfuR+Un//Q0AiTBMRDmKdu4i0rWIHvIpbCaHr6NVVCE2bmWeVEnt0AntkHK1qaY7zKuXJJnfyPKnX3kWmM0s691WsDIQQSF3HvXUDgU8+Rfx//AR7cGTGbe3xGMmfvo4WCeHdswNpLt60NlTj595PbKPnxACTA/F5t5dSEh9OcvifT3LurUtEWyM0rKuhuq2KYI0ft8+F0ASO5ZDPFEhOpIkNJhi9Ms5Ef4z4SIpsIjdnCo9u6mx4uINn/uARuo/1cfVIL5n4Qss920iZRdPXAAayPD3U1EsuPc3KX+Vj/9ce5OwbXRx/+SzWDMofx3KIjyRJjKboOnAVb8iNL+TFHXDhCbgxPSZCUyt32USWTDxHaiJNNpHDthZmquzymuz86GZ2PbcF1zwD8EIhhEAzNNbfv4Z1D6zh+M/PVHR+hZxFz7F+hi6M8sH3j1G7tpq6zhoijSF8YQ+GS1fKmbxFJp4jMZpkvGeS0e4J4kMJkuNprJw15/AYrg/y2FfuY92Daxi+PEZyLDXvcKrpGlrR6LgcPIHiNhxZzCoSGF4Xtfe2l1VrY6Nj/Mmf/CVjo+PlvtvtdvHCC59YPjWNlMV9l44gmU5vyOlKgPKW169oOsX3p/lqXPedkrTrGtVw+RRmO/b0f0/fV3GyIijVo1w0hBDl9L0TL5/j3NuXKpocO5bDWM8kE/1xTvziPP4qL96QB1/Yo56z4qTcytsUsmrSbRVsrLyFlbMp5CwK2QJWzsJxJIap4494F0ESr2KpKClNq1sjPP71B7HzNidfPU8+XSFpLVVVqMRoisRYit5TgwhNYJg6httAN7VyquL1JLFdcMoV4UomqHcnMkirC4mtzPWFDyHqEHiVSo7bU+2xFKz2LQuHJxpgw+f3kZtM0/fGWezi4lohkaX39bOMHush0FxFsC2Ku8qPpmsU0nlS/ZMkusdID8XKBA9AqRz3xt+4j4a9HQhj6enZtwK6x6T9qa3k4xkufO8DMqOJ8pCYm0zT9+Y5hg5fwVPlxxX2FoksHadgYWULWJkCVjpPIZWjkMziFOxyW5QVKlhmwvQiHdmJNOMXhhg7N0TsyhiZiRR2Xi0qtT+2gY2fuVepvKd9V9pSnQsSoWlMTsb4T//pjxkeHsHjmbvyp2VZjI6OrixR4zgO+XwBl8uFpgkcx8GyZpfdZzIZEskU4fDs0ukyBIqMKVX6WWZVg5QOMpHE2LQOLRyaptoRCE1H2vZdPODcYdA1jIZahMc9axqSPREje+IcRnszwr3wAbP8oFgWuXOXSPzgZazewdU2cLvDZeLdtxMnliDxg5dVKfXrISXWwBDJH76CHgrg2rxuUZWgSpPvDQ+tYcezm3j/H45UHAg7lkN8OEl8JEn3sX40TSgFR6nfKcp8yx2/LSvqvHVTp/O+Np765kM0ba7Hylt4w95FEDUwbX1/Giz1EhWUmp4HUkrC9QEe++p9JMfTdB24ijMLeSGlxMpZJEYsEiNK8aEW4krXSy5pSDBcOhsf7eDRL+8jVL9yZVVDtQHu//wuBs+PMHh+uKJzlhJyqTxDF8cYvjzOmTcuTqlppn6+UhI6Emk7FQewodoAD39xD7s/tQ3N0GnaWM+lgz3ICkmu6SRNIZElfmmY9FCM4JpawuvqKSQyqOrTPhDKo+bLX/5NUqk0mXQGwzRoamqkublhjoWaRULGkKSAAuCmJL8Uoh5wkHIUZL74XngqlU9OIGVM+cfIAlOESg4px0FmAB2hRYFAMXtypr4jg5TjCFEHmEC6+O8G1OrxWHFfgAggRDXL6ftU1Rzmvs/tZOjiKBPz+ElMh2M7pCczpCfVuV3znME1qQhz7kcTSw44V7F4lFSfDetreOZ/fhSXz+Toi2fIJhY4FpTGIkeSLy4grKIEMe0107/vTqz2LZWhRJgG26vZ9tVH0QyNvjfPlc2Fpe2QGUmQGU0weqJ3SiFcfN6ut28QuiDQEmXjF+5jzUe3Y/hcdyRJU4obXGEv6z6zG8NjcuH7B0n2TiCLi5DSkRQSWQqJbOlLUyHpfPd+KQvzgJUpMHikmws/Oc7g0W4yYykVmxbjTE0XhNdU33geEsYvDHH+x0fJJ/NUddQQuK8eXdf5+td/j127ds55apOTMf7wD//Lku/pnETNkSMnePXVN/jkJ59jw4ZOjh49yc9+9grWTOaeQDaX49jRkzQ3NcxzWAHugCJpYoOQSyM9/lJ0OrVZaSVtgQ+wEAKhaWiREPbIGDKVKpJCDs5kDKu7F72mGrHcgeQqFgwlURcY9TUYDbXkZzH2lbkcmXcP497YoSbiFZqYXVOZIJ0he/wsyX/+BfnzV1QK3ipuW5TLdns9+B67D2cyTvLlN5GpGVRQjiR/qVtVggr4MdoW7z/lj/h48Ld2M947ydk3Ls6oDJkVUpE2y9GyDJdO533tPPMHj9C2ownN0Ig2R6hqDjPRO7nAbtFAiADSGQYRRCls0iDTSJlD05pYajBqFxyyyRyd+9p56vcfxrYcrhzuqVgJIysZsCuA4dZZ/8BanvyXD1G/roZ5qxAuEkII0KFjTysPf3EPv/ivbzE5OE/FsOsgHYnt2NhLnSsJCNcFeeiLe3jgN+/FV1ydbNhQi8trLngyl49nuPT9g/S/eZZcLEPHp3cTbK9h+OBlUn0TdHx2D2bAg8vlIhDw89ab73Hx4hUMw2DXPdt46qn9VFUtPZ98ChJFlMRVO5bDCFEDMgEiAHgAF0J4kaSLn/tQ7XwQRBiBG4dhBFrx/WGQBYQII8kgnT6Etqa4r5lgFY9fjSJq8iqNStSBTIIcR4hapqrFLK+CSzc0Nj7ayd4LI7z91wdJV5CmMBOW6zlbxc1Hiayp66zmqd9/BH+Vj0M/OkF8OHkXpiDdbHgRxkaEzCJlBmW8P4yUBYQwEFrTivm43Uqs9i0LQ+kZDHfUsuMb+wm0RLn60glSA5NlI12kIm1mLewnBGbATc32FtZ9dg8N+zoUSXPTfsXyoxSvuyM+Oj91L8HWKBd/9CEjx7rJxzI39k/zqfOEMrt2R3xUbajH9C9QoVvcdyGd59JLpzjx3feJXR2bcfFQSjFzuxUqJWroaC9j5wYJtlSxoX4fzc1N3H//Pvbt2zNnbDk6Osbf//330LQVJGouXbrCz198ld27d7F+fQenTp7hT//7XxEMBjGMG0kO23YYGxufP07VdIg0qv/3nlLpT9VtYJgw0Q/SgdQ4DJxVHjaVwhOEaIsy+TNNXDu3kf7ZK6R/msQeGiX34QlyHx7HHh7D/+nnVv1pbgcUU9706giuDWvJX+qeucqPhMKVPuL/9BLBTz+Na8NahNt9jZT9Gsl++XsSmctj9Q2Ree9D0u8cwh4au5ak0TXFdN/lA8ydiHIlqHAQ/7OPYU8myLxzaGbllWWTO3GOxI9/Seg3nkevq15wmlxpxaSuo5onv/kwVs6m6/0rCyNrlgEun8nmRzt5/BsP0rqtsZzr7Am6ad5Uz+VDlaskFAyE1oB0epBOL8g80r5YfL++SN4sDbalvFQ0Q6NjTxsf/V8f4xd//DaXPuimMIv3znLD5TXZ9FgnT33zIZq3Nk4pmlYQptfkno9vJZvM8eZffjB/efdlhtAE1W0RHvnSPvZ8anvZNFnTBA3rawhEfQsjaqRk/EQvI0ev0v7xexg71o1jOQghMPwuRo9dpeWprZgBD/F4gr/72+8zMRFj69aN5HJ5fvWrd3Bsh8++8PG5iwos/JcihA8hqkAmFcEic8WJVAAhXEVFjURSQFAoTri0IoFiIsgpUoUCUk4i8CHJAw6SrPp8VqJmjpsqTJBacR8hEMrUeAne5jPCF/bw4G/eSyaW5dAPT5CJL25CtYo7F6XxrLolwuP/04PUdVbzzncP0392eFaPs1sFpRK8k6afarFYIIrpkxpKrZdFcHtd2+XGbdm3CJVS4wp5kcVsDmHo6N7KKubNuEtNYPrduELecsxvBjxoplYxUVLyZfE3V7Hpdx6gdlcbva+fYfjIVdKDMey8pYiaIjlRFg+YGmbAQ2R9PU0PrqfxofUEmiIq3UltOO/1MLwudT2K1YsNvxsxR4VFoeu4gp5iipZEM425zYqnX3PbBgSm3zPnMa65LlJi+Fw0PriOyPp6hg5epv+9LibODJAdT2Ln7WnXRqUOCwFoQqVgmzqukJdga5TI+gbq9qwhuqkRT/XClNESlbLU8+YFjv7lO8R7JtRc06Vj+t24w17svEVyHosDX02A6k0NjJ4dJDWcoNCX4htf/yobNqybcxFQSonb7ebee++htrZ2SYuFcxI1+/c/zLrOtaztaAcEjpSs7Wjn3/yf/wvVNdEbtk+l0vzn//yn85+QpkN9J0SbYeQKnH0LTLd63y6o19BFGO+j4lUpATRuhH2fVfsRAnNjJ97CfnLvHUJ4Pdh9/Wi1NfieewJzQwes0ErrKhYO4XHj2bOdzMHjs3qRYNvkjp/FmYjhvX8X7u2b0OuiaAE/wjCmHAxsG5nN4cQSWIMj5E5dIHfyPFbf4A0TfOFx4965GWtgGKunfzUV6jZEqfPXa6MEPvkkTjxB9uhpmCENU+byZN4/gh4JE/jkk2ihwKLIGk2Htu2NPPe/fYTX/uw9zr5xkWxyMelGC4PQBMEaP/c8v4UHf3s3dWuqEcW0GCklpsekaVMdpscgV0HlD5hGYIoAQu9AyCRS5lATWF9xUrl0daFdcMgmsmowNDU6drfy8f/jCd76m4Oc/MU5UpOZFXu+Stdt13ObefC3d1PfWVMmaVayjy9dW1/YwwNfuAfTY/L2dw4yemX8puTbm26D1u2NPPLlfWz+SCeegHvqvJBUt1YRaQwx2j1R8bWXDiSujuJrCNOyfwup3nEl/tcE7pAPK5XDKRKX4+MT9A8M8Y1vfJkNGzpxHIdXf/km77xzgOc//swyEzWgJk6CsrcSAjWRGgaZKqprSlUlJMqbRrvue2LaZxT/rxdTmuZatZvuRUNR8VtyyAkgtBakjCHlEOBFiCaW04C01NYiDSEe//oDuLwmB39wnMRoalVN8WuG0vPtr/Ky+xPbaFhXy8EfHOf06xeYHEzMmnJ6c04OdEMnVOunbUcTbv+d4u2SQdpXlEdNuTx3AE2rY6o8992J27Vv0U2d9me2UbujtbwIK4TAUxNQ5ZoXAU80wM5vPkE+OUVEabpGaG3tNIuM+VGOyfxuGvaupXpLE8m+CWIXh4ldGiE9HKeQzCniwmPiifoJtEQJd9YRbKvGWxNAK/qhVBqjmD43G37zftqe2VYehlxBz5wkRrijhn3/1yewi2XAhRAEWqpmXcTS3SZrn9tJ3b1rVPl1AYbPhb8psqDrInQNX0OYNc/toPGh9aT6J4lfHSVxdYz0SJxCIotTcNAMTRFDAQ/e+hD+xjD+xgi++hCeKr8ilRYYy5XaSrx3gjPfP0yidwKhQai1mvbHNtC4Zw3eaj8Dh65y6L++Pmd/afpcRDfUo7t07GyBTF+CfZ/bhyc8d8VGAL/fx1e+8rv4fEurODpnS6+pqaamphpQP9wwDJqaGrjv/t1EozdKANPpNE2NDZURnaE6VZb73Nsw0QeFXJGkKbLWjq2qQlUcZIup71JsLC4Xrl3bMDd04iSSICVaMIDw+2ARHharWBmooANcne149+0k9fKbs5fMtm0KV3uxBoZJ/eoARn0NelUI4fWqEt+2jZPN4cST2OOT2KPjOKksWDeuhgiXiWfvDoKfeor06++T7B+acfK/iluPUhsxWxsJfvoZnESK/IUrM6avyVSG1GvvolWF8D/xEMK7cFPTkl9N6/ZGnv/f91PXUc2Rn55ivHcSu7ACQbAAt89F85Z67vvcrqly3+LawUnTBLUd1QRr/BUTNaXfowYvNwg3Qkw3PZ3aZilwLJtMIjdlzWpoNG+p56P/6iM0bazj0I9OMHhhRKlrliv2K163pk117HthJ9uf3kgg6r/huq0kymRNxMt9n99FtDnMu393mMuHe8kmsisi1NMMjXBdgC2Pr+f+z++iaZMKJErnU4In6KZxYx2XD/csrN0KcYMJrnQccrG0qtZglFbX1G8vVX2SjiRfKNyEaz99/04xBcqPEFVIOZU+K4QHR44jSAFukGm1PYYq0S3cCBFliryZa1Kpq6PKDAgNSZKpMoW22qeoRmKCHAORB5axJDxTE/SqpjD7v/YANWuiHPjeUfrPDJHPFlYXGn6NUHrGDLdB264matdE2fhIB0d/dppLh3qIjySxCzfJi1Goya4n6CbaHKFzbysbHu6gbUcTger5JzS3B0yEVq8KjAgPimQtEbt3P263vqUU8wWaqwg0z1J1bxE+hLrboGpz4zKc4dTxpQZm0EPVpkYi6+tVNSHbKZtvCyHUgpuuoRl6uUktdAERQyPcUUu448Yy8TPtSwiBGfBQs7P1hs9mhZRMXB0n0T/Jxk/twpxWMr3S851evVLoGp6oH0/UT3Rz4w3XphyrCaWoKV2n+X7bfHAsh4FDVxk9O4CUkmhnHbu/+RGa963F9LsAQaJvcl7VtdA0go1hXAEP6WySZH8MO2NBeO7zEkKgaRrRaNXKetRcv/OdO7cSDAbw+/03fC6lxNAN6uprCYXmligJQGo6NKxXKVDxEUjHwMrBUBdcPQa1a6Btp0qHqhT+KtCM8vkAYNvIXB6ZLZo9ufMItxtc2pKqB61i+SH8XnxPPEihp5/c8XNgz0KaSKWcsAdHlPqmJK8VxWC7JKmbS6nuMvHs2U7ws89itjRgrluDcL2HtFarQN2uUHJTDdfGtQQ+/TTxv/3noiH0jTfamYyRevF19HAQ7/33LKoSVCkXuWZNlMe//gAde9s4+rNTXHjvCvHh5LIQDpqh4Qm4qeuoZuvj69n21EZq10YxZph0T6/8UdUUZqx78oZUv7mk5tf+/uXv9xzbIZfKXSP3RYNIY5AHf3s3HfvaOPbiGc6+eZHRq+Pk0oVFr9YJTeAJuKhdW83WJzaw45mN1K6pxnAvbIVquVDOz/aZbNm/joYNtZz85XmOv3yWwfMj81b2qvQYhlsnWBugY08rO57dTOe+NnwRT/n3Xv+7TbdBy9YGTI+Jbd2oCFObX/sdoQnC6+oYPniJgXfOk49lQAjGTvTS88pJQmvrcBdXk6qrq2hrbebb3/ounevWUsgXOH/hEs8++/gNVZ9Kqpz5mt7s20z3fin+X+iACSJSNA3Og9AQuIvb+5SnjTOgtsNGkTFqUqY8KHqL+/KgjIFnk3i7QQSL6h0DlSJR+o0JpDNCmfARQVaqSkypHwhU+9j7mR20bW/k+CvnOP3aBfVcpfLLquYSmsBwG3iDbjwBd7EOxAz7Lwbdlf6Ga7ad9l11/6/9fDaj0RvSneXUtuV2JKcdoHSM8n7n3v+MKO1vWtgx07dF8fxWnLIsPvO+Ki9bn9jA2t2t9J4c4MwbXVw62MNY7yS5ZLFq3jJOtoUuMN0Gbr+LaEuElq0NtN/TQvvOJiINIVw+c0VUjSrdYB57i0UdzwRRvfT9CPUSmlInzrrZbZgWdsv6lpAbT9B9w+VYMW+5FdynMHRFxqwAFnPuC/2OY0tGzw8xerqf9c9tB9/ir9n131vJa3M9CqkcQ8d6KKTzmD4365/fQcuDnRieIqdQQTMuPQ+eKr8id0YlmbEk1v/P3pvH2HXld36fc/e3L1Xv1V5kLWRxJ7WQlNTal1ar1erN3TNOxwk8EyMZxEmQAAPECIJggCAJ5o8AgZH8EcCxZ+zOjN2O7e5Rt92LutVSa2tSJEWJ+15VrH19+3bvPfnjvPdqYRVZRVIUJfMLlar43r1nu+ee5Xt+v++vfGtRQSkl1WqVY8dO0N3dRU9P923XZVO2Y7t2DbFz53a0NaxRhBCYlskf/MHvoesaun4zHziBkBIpNAhE1Y+smyJrOoydgVga+h8BcxMnUqsWnTKbo/zuEarHP8bPqcgiWjiEdWAPzlOHEbF6vvfZYPmPEU2Lie4OIt/+CrJSpXrh6sYsXDYZzl0EAwQOHyD8zZcwezpBExidafRkDPdBuO77GkIIpGHgPLQbP5sn94Of4M0u3HihBHdyhtyP3kCLRbB3b0fqtxcJSkqJE7EZerKPnr3tTJyf4eJ7Vxn+aJyZa/Pk5wt4NU9FcvJXhTAVIBAIrXGqoqEbGoGoQ6IzSttgiv5DvWw50EWyK4ZpG0snDOsglAhy4Ku7iLVF1iQ60v0tWMF7r78lJVRLrjIjXUY0KZctg549HaT7W3j4td1c+mCYyx+OMH15jsXJrArT2Yhu1Nhs1dsOTVkSabqGGTBJdERpG2hl4LEtDBzsJdkdxwqYt3VKdTfRyFczNFq3JHjy9x5h13ODXDt+nUvvX2PiwgwL4xkqxZo6VfLr/YVV/aXukis0gaYLTMckmgrR0pugZ18nA4e20LE9RTAeQNNvvhHSDI2efZ08+q19lDI3jm2GpdO6dZUZtIDEzi7SB/sZ/vuTFMYWELrGzLFrhLoS9H5lL0bIwvcloVCQ733vO/ziF29y7twlLNvi61//Ck899RiGYaxIM5QMsuel7RQXbj7GBmIO8fbIKoseASKJmiV0hNYNmMuIFQ1EFNWQBgiJImY05YIkqiwRPLL+O4rQHFQUKaHuW2dJJARIqSNEB4gG4WXU0zLradn1f2sokkb/1DbpTS0AS6drVzupvhYOfHUn145d5/LREaYuz7I4nq1vrHwVPWydsUltKkX9BFCd/FpBi3AiQLglRLwjSrovSbotQFsUqifPItNJzO42MA38xRy165P4hTIiaGNt7UKLhMD3cSdncSdnkZ6HnohhdLcTd3x27Qijd3cgDB2/WKY2PI7RlUaPhkEIOranMOxlh26eR218Bnd6HjwPI5XE7GlHGjq4HrV6Pvg+ejJGLBVk30tDFMbmqI1M4BfLiKCFtbULPRLCL5SI+EXcT85RzaUxezoQjoWs1qhdn8KbWwQhMNpbMTtTIATe7AK1sWlktYYWDhIOW+x5cYjCQnHd5xRNhwnE7q5V1Xr9AdTyOdwSZOipfrY+0k1mIsfYuSmufjjK9JU5FsYz5GYLuBUX6ctmv1gRnWfZOKrGIZS+hiYwHINwMkg0FSbRFaN9W4rOHW20bkkQaQ1hBa3mmLS8XHcLwXiAXc8N0rkjfdPrrKBFS098w0v7u1lO0zbof7QX0zJuSgBqukb37ram/tz9gns+tvS30DGUpntPx821Uz4nuBXpu6aW5m1cczewbj5S3pRk/DygVqySHZlH+pJAS4j2R7Zg2GpdvNn2NYOm6psSaqXahl1LC4Uif/EX/47XXnuV7u6u2x5nNvxWLBfNaYSZXeua7u7OjSa4chEjhFJetoN1AWFFSd826+x5VD78iMr7H2Lu2o7Rq9gsd3SMytHjKuzv808iDeMfiWHj/Q8BSF3D3jlI9HvfIP/DX1A5fR5ZukvaIJqG3pog+MwhQi8+iZ5uafYtI5XEaE/hjk09EBW+zyEAbIvgE4/gL2TI//hXTSJ2BXxJ7eooub/7OVokhLm1+7YiQTWv1xRJMnB4C1sOdFFYKDJ/fZH56xnmRhbITOXIzxepFKq4VQ/pSzRDYNomTtgiGA80F7jxjijxjijRdBgrYCpf4NX5rQPTMXjsnx7g0Hf2rXkqIDStaZFzr+FW3RssR5rzBhI7ZNG5q422ba08/M09LIxlmBtdZH50kfmxRfKzBSrFGrVyDQSYtokdsoimQiS64rT0xGnpVborTsRGNzbebvcKzYWubZDub6G1N8HeLw+xOJFVfWV0gfnrGfKzBYqZMrVKDc/1EUL55NsBi0DUIdwSJNYeIdEVJ94eId4RJRgLoFtLhOOtTG+llHRsT/GN/+HFdaIaCHRTay6mGzCCFlu+up/EUDvZqzO4pRqBdJTEzk5CnXEmJqY4d/4Svuchgba2NC11N2kh4OLFK+zfvxvTXCIMU1uTfP2P1inHqjIZ1pJ5ePNgZ8VypWHJstxqZb0N8foEjLp/peXL2m3aMM3QgbVcOdb5/FPsk8vfKyto0jGUpm2glQOv7mJxMsfiRIaFsQzzY2pzXlwsUS3V8GpqbNJNDd0yMG0DJ2ITSgQJJYJEWkNEU2FCyYD6LB5AFIsUf/EujFWozlmUjnxM6MmHcfZupzo8RvnUJYSm4U7OUhvaSvjFx/HmFsn+6Fdo4SDCMBDONOF0kq39EZLPJIh952n01jiVfHdLPwAAIABJREFUM5fJv1kl9t2XMNvqfUhfOYb55Srlk+fws0X8ahVv4TjRb7yAtaWT8tnLFN48ghYNo9kW+mKO7scP0PaHh8n++C38fZ3oySjoOsHH9qMnY+TfeB9/eh59eorcuQs4+4cIPn6A6vmr5N88gpFKIn0fP5fHSCeRxTLZ138NQqAFHBCQfvYQr/3RCzfvz5q4p2Px8rnKCds422xS/S3seVERpJnpHIuTOTITWbLTebIzecq5CrWKi1tx8TwfTRfoho7pmAQiaiwKJUNE02GiqTDhliDhlhChRADTNpS7wjKi99MchxNdUV757565tSWmEOimfk/E5FfDidg8+XuP4HsP3fxCoaLa6PcZUQP3dmwxbQPN0D6TZ3W30dgXV/MVJTxbqCCEwEkECaUjaKaOlBLf9cmOzuMkgkhfUpjOIV2fQEuIUFu0KbNWyZbIT2XxKi5W2CbcHsMIqDm1VqySHV0g0hXHqmvTeRWXzMg8wdYwTjxIab5ANV/GjgUpzuRwyzXsqEO4PYZuG01yrZIrk5/I4LseVsRB3gN9vU8bvutRyZZBghWyCaUjtzwEXQ9qfaT+lp5HtVrFdV0Mw8D3fbx1vD/K5TJTU9NUqxuXKVgLm6IvG51QSonrqkF9zUQNfeVp2mZgOurnDgd7WXOpXbyCtW8XgVdeQNTFfKwDeyg5Nu7FK8inHkOsV05lt6pEjNaqpri57+qaLgl3AwJVJk2AXCNNdXR/QxmUsdHdKsNN8m+YLS/DzcyWb0hXSjB07F2D6PEoxbd/S+n9E3hTs8iae3skiq6jRUJY2/sIPvcYzr4dSqeIpc2MFgpibumi8sl5ZHXJrE2sUZ9NQwjQNBA3dqR7Yv4q6na4a+WvaXchf7GsT6yR9xoT8Iq+udn86/1EhIMEX3oSL5Oj+OYHTffGFfB9qmcvkX/9l0T/o9fQUy03XrPhbBvlVBYiDbJl68MSz/VUWO66mn0zTGXdTFtoGpqudG90Q0PTtBXDx2Z9f4379ORJemuT+LCyjrqpE04GCSeDdO9ux3P9ulXSsvaj0XVV+NDGovZebQruBCt0heoWVIGoQ/v2NL7r4dX8FaeRjReneYqtKwsiVe+1LVg3Wg6hC6zAJjYDUjJ7YpjctRlCXUlaH9qCGXIwwza6Y4GA0dFxfvrTX+I2tGmkpFKpMjU1zZUrwzz99OP8r//b/9gkam6rHCsr8pkfqHxu+lrMIRBz6NiewvfUe+V5sqkLIJe5AjXeL9GIuKHXx6nl45OUlM5ewJuYJvzSE2iREMV3jlM6dgZ7Rz/WQC9GugVZcyl/coHa1TFkqYwsV/FzRZw927AGt6CFA2jhIE5fF+UjHyPHJzDTMcojYwR70wQ6kgjbvKGdpZRojk3w8QPIcgUvXyT/s3epjUxgpBKUjpzC7Goj/NLjCEv1T2EYVE5fRMvlSPzTlzFSLYBUn18aQV4bJfzsQYx0C+WT5ygdPUVg3xBeroh0PexdA5idKbRQEGGZ+Jk83mIOZ9cAzt5taOEQWuT+1Tpc0Sd0FQ3PCpjEO6P0+lKNPa6P5/nNMfuGflG36muORfX+sfpFvFf1b4yNmnP/ERsNLNcN+iLgUx9b1sjn8w63VOPiTz5h9L3LuKUq0pdYEYcd33qI3i8NIHSNSrbE8T95h+RAivJikbmL03hVj94nB9nzuwcxHJPFa7Oc/ZsTLFyZQfo+umXSeXAL27+2DyceJDM8z3v/+8859IfP0n6gFwQUZnJ88H/8kh3f3M/W53Yw8s4lrrxxluS2NItXZ6nkyuimzvbX9tP/4k50S6cwneXUX37I9KkxdEsnlI5QXizdE4ue5bijPcGaCS5Lsz6W3Rzrf18r1fDqARRKtSp//v1/R/feLXzzm1/nxImPeOONX63JhxSLRS5evIy/hpbmZrDh0aRR4dnZeX772w+5cOEyhXwRf9XD1DTBE08c4tlnv4Su38ZJQigO3buV2LB2BycRAoRposVjiMAS8SMcGy0WXRFZaK0OIhwT51AvRk+StSJBCMvE3NJ5C5Xwal3kMF43m77zzic0HWfvDjTHUeHZVn9vGpi97SAzKqSgMFT+bN5yaC2ySeg69v6daKHgGvlXEXoZoye1xua/BnIRKV2EaIQvXaN+9U241DSM7nYi33oZ5+G9lE+conr2MrWxSWSxjHRd8Pw6cbPM/1xooGsIXUM4NkaqBbO/F3vfENb2fvRETIXjZtmzBqRp4Dy6D+n7K4kaQ8ca6lNEy+1AE1hD/YS/8kw91N2q+uo61ratm1Kb31z+GvaOAaXVtMZAInQda6D3jsgaLR4h+Mxh/ExuzT6jt7UqXag6pJTImiI29MAduOhICU6Q8KvPoyfj+IvZdS39RNDBz+TRW5N3TEyt1ubSdIGmGzcPGHOLdL5Q2KDvbxOacsG5nZPnjZgQf9ZYWQaJburo5ubqeq/r4dc8MpemmT52Da9Sw44FCXUmCHbECHUl2LtzB9v+qB/f9ykUSly6dIX33ztKpVLhu//kG7z66ksEAp++y8dGseHDgs85VoxNSLQ60Xc7o2zzVN33cWcWqE3OUXz3BBg6slTG6EzjlytUzlymenkUYRq40/PIqtqcGB2tBJ98iMqZK1TOXcXePUjgkV1okSD2UB+Vs1cx0klqIxOEnjuEsNYvpTu3QPE3x/Hr1rXuzAKyUsUvVfALRZw9g8rdqlF/18Obz6AnoxgtCYRTt5qSEm8hizs1R+noKYRlIitV9EQUAGfXAH42T/H9k2hBh8Cju7GH+tDjEcLPHaJ08jzV4XHswV4Ch/ehhe9/odwb+rgGuqbGoDvpFw/wjwufxtjyRYRm6iQGUsS3thBqi1LNV/j4+x9w5ednaNvThZMMKvJ7vsDweIah1/ax/bX9+J6v1gaWTjVf5sxfHyM/mWX/7z9BuC3KzNkJzv3tCcygzdDX9+F7PtVseUWQAOlJqrkyXkXtNdxyjZkzEyQGWnn0XyhLtNM/+JALr5+k4+Fegq1hrr55nonjw+z93iFad7Qzd3GaE3/yDoFNhsO+IzTmZ98DTb8r+rGaqWNHlfWjW65SyZQIpiI3K8QaxVIHafmJDJVsCQToEZOPz3zEnJ/lq1/9Ch9+eJx/+2//Xzo7O9FXiSDXajUWFxfvqB6wSYuahYVF/q//80/4wQ9+SK3mEgwGmrHVG4bBhq4Rj8d4+ukn2CxPIwAZSsKel9TGWL/9TZwwDMztA9QuX8O9OoLWolTD/dl53CvDGFu61Qm86yq2zbFhmXWNFrIIfnkHgjRCW0txXKgN/806k6wgvUmEEeauhek0dAJPPkrgiYfXv0YU6gKJQSTOHe5LPZRJkdnMP/jUQfjSIzdcKWUW6Y2hWWuJJglAIOWs+tc6RE39y6ZgoQg4WEN9mP09+AsZ3Ok53PEpvKk5vExWndy5nlIJN020gIMWj6C3JDDaU+gtcfRETD1fTUO6PsKXK4mRegNZO/oVabLiha1bhNw2UaPhPLIH56HdrL2DFWtaId01aBrOwX04j+y9Sf53ZlWjtyaJfPvl9a2dhGDFYCBh/uMRMhcm2PrtQ+jO2u95c3O17HktH7yri0XGf3mK9id3EPnWl29hbXXn9Vwz1S/wguNeYbNtKKXEK9XIXJygml1D70QIgm0xIn0pRdreR8/ofirLuhCC9ME+Ejs6qCwUKM/mWLw8zfzp64y/fQ4zbHPgj76GFrW4cP4y7773WyYmptm2rZ9vfvOr9PVvUWuD+6yu5Zkc2ctT+K6PnQwR394Ba1grfVFw9+ol0GNhzI5WQi88hh6PKItG20IWyxTfO0Hw8QNY27ZQPnGW8pnL6nvTJPDwLuxtWyifu0rx/Y8w2luw+nqwt2+hfOoixfdOgmlg9rTXrQ/XKLPvUzl1idrYFJGvPYvQtaYumbAMhG3hzmeQlRqiQYAK0MJB/FwRv1BCt826fJBACwcx0klCTz2C0d6qdIFNZXWLlISefhRnb4bih6cpvHUUo70VPR7F3jmAuaWT6pXrFN46it4Sx9k/9OlbxN5lfFH7+wPcOzzoQ+tD0zVad7STn8xQmivglqqYAUu5QpWrOCxZ8yf6W+l7YQd2Q8eqfuacm8gwc3aS7a/to+PhXjRDI5gKM/3JGOMfXmPrs9s3XJ5gS4i+53bQsr0N6ft0He7j5L95j1qxSq1YZfrjMZKDabofH8COOjiJENffv0JhOnfrxO8SJEAlD7NXIT24OW3adWAELKLdSWZOjVNeKDJ3fop4X+tN1oSrPqtvJ2qFCpPHhqlkywhNY8uBfv6n77xKMBFuht1+7LFD/Mt/+d/ecDi1sLDAv/pX/8sdvy+bsKiBU6fO8frrP+PAgb1857tfJ5VqUWZsyyCEoKur4wZmaaMQQgMrsPyD20oHX+IvZqh+dIra+UtoiTgg8ecX8bM5jMlpamcuqCwsk8DLz2Fs61+Rr9A1hGagIkusVw65zv5QLvtZHytP+pYpud2Q1vITaO0mxIFE+iWQBkLvpCGouJTXenmslZcEuQjSBS2FlNqq/FemJaShrKA0RdutbBcDRALB/MrcblL/JT9Z9Yz0tlb0dCv2rkHwfGXR0zS1hLq9rjJxa5Rx+SmA6zHz5insthixvVtWfNd0QbpdQmYdiAZJcRfd1DccAaMBTYW8u5X1wR2ZOm6QlW30wepCgeLonLJgukm+XqlG5sIEkf40ZsRZca3uWMR3dmFEnA3nv1SGJTxYdHz+UJ7LcfZPfs3Cqes3PE/N0Oh55QC7/sULGMFPJ/LOFx3VbInc8By54VkK1+cpzxeQrk90IE20P83Vset8/4//jqvXRti1czvPPvsleno6MUyD69fHCYWCdHa2355V7acA6UvmPh7m1B//nFq+TPqxQR7671/DjN4/Vj/3LTSBtX0rlXNXKH14Srk5ua4S5m2NIwIOtbEpZLlK9dpYc16tjU9TPn4GEXDwc3mEaSBMJfqttyYwu9oo/OYY4RcOKxHhdSHQQgFkzaV6aURFfMwVQNPQggGcPdsofnASWamiBQNoAZvAI7uxB3spf3yB3D+8jdGuwtnau/qxetsxezsoHT+D2dWG9HyMtiROJEzl/FVq18YQARs/k0c4NkLX8eYXKb5/smmBg6Yh7AdjywM8wAMoNNYhxdk8Z//uBPMXpzBDNoZtkBmZV6LRy4zaha6t0JxRexA1V1WyZaTnE2wJNfULdcsg2BJi8dostWKVdS1AVq2HrIijrGMEIARmwFTxV3wft1yjki8T7ow1w3AbtkEgGaI4k79lXZtlaG7dRN3lX/0tWFbKFd4Pq0kRHzKTMHYa4p1g2EqztuH1cBtrdCtkkdrTxfBb56lky1z5xRlSezqJ9SZvuitf3n5exeX6+1cYefsifs3DjgfofHgrgzsHEbqG7/skkwn27dvDzp1DOI6zIq25uXnS6dQNPMlmsQmLGsn4+ASapvHP/vn3eO65J9E0/e4eJjQ0Su5KWiBiUexDD7OiQ3d33shVGAZiVQMDdRX8AsgSIBBaDCUYKIEi0s8CvrIOEVEUIVJG+ouoN1JF9FiX4mnWtdZ0VVJRKiKo8J41pMyALKPCicYBQ5En+EjpIYSDlKV6GQJIuQByDikr4E/VP0+oMsssUhbrecRABGiSMRhIyiBr9fyDqkz+JEgPqIIIIETdukhmkFKdZgsRrpcXJD74GWC+XuYErDCOXOk2olACP4PEQ4gAiBjLmY0VL6lAhWA3bk43rQXfl+TOX0d6HrE9WzZ59+3jhkGtiVuTcusNUH7Vwy1WkJ6PZuoYIbvp0iVrHrViBen6aIaGEXLA0MCXuKUqXrmmXJKClrJmkRK3UMWr1NAMHSNsIzSBW6wqwtP30S0Dr+I2rV9kXZNFs4y6S5fADNuAwCtXcUtVJWobstHqp5x+1cMtlJWYWs1rcmzS9XGLFfyasowywzbC0PHKNfLXZhj/+cd0v3KAQEccM+KgWQZeqYZbLBPoiKvT0npablGJt3lVF3y5VEeUO4dbqCBdDymVaaQZce47q4tPA180ckq3TSJbW3ELFWr5Mm6pSi1Xxi1UEIaGX6ndvbnkHxmkLxl78yyX//oIoe4k8W1ttD+xjVh/CjsRQrMN3vj1bzhz5jyBgMP16+OMj0827xdCsGfPDv7z/+L3mydO9wMa40ytUMEr1x50j03ASCWIfO1Zqheu4eWKaOEAejKGkYwTeeUpqpdGQNcIPf0ofrmiBHcBLRbBzxfRYhEi+3dgdijCpOGirQUd7B39YNzENVwT2Hu2AeAtZDHaWoi+9ix6LIIwDQKP7EaPhaldnwLPQ4uGwdAx2luJfetFKheu4RdLaJGwInKiYSKvPEXl3FW8xSyabWO0JhCGjp6IqihV1Rrmlg7s7VvRIiH8Ygk9GcNbzCIci8jLX8Ia6PncWdM8wAM8wKcH6Ukmjg9z9VfnOPD7T9D56BaEEJz6y6PMnB6/4XoVIW21YA+YARXavlqoNt2ApOdTLVQwbBPdWhovfddDLaQFtXylqaXSTE6wIhLbcuimjmEZuMUafs1DMzR8z6+Hn77FBFnJw/RlsEOQm4ZIWunLzo9AIA5tg0jdUiRMfhbmhqFSADsMLVsg3AJCg3IWZq7AxDmYH4Urv1XGGnYYOnaq37cBzdTpPLSVxM/STH88xvhvr/LR//MOu777KPH+VhWme/kioEFySYlX8ykvFBh99zJn/vIIufFFhCZI7eqk4+FeZcQhlN7SSy+9QK1Ww7btG2QRAgGH5557ht7e7jtac2/K9ck0TMLhEIlEvEnS3NUFf6OhaiW1GdeXMY2bhWHgPHFQuU3cCoJ1TuR9lMZMFGQB6eUQ+hbARXrXQTiAhvTHEZoHIor0xoEaiLC6l1vFW/eQ/pgiY0QE9XJ4Kg9/EmQRRAhkXuWvtSP9aRT5UVGsIzZS5hF6NwITiYkQHgi7fp0EfxYp51UesoKUowi9B7CQ/qyqqwjTlBtvhjIVIAzARmDWP3ebJA3UkP4YQtui7pNVoKDylnNIv4LQumhY9dyIcr0tDcBE+lOg1RAiXS/G2s/+tjUHlhk5+a6HdD00y4D6QCirShxTWAZC15Cu1zSNrmeMX/UU+aCtY6q9upy1KnLqOnJxTrna+T7oOiKZRnRtVVY8pYK6JpsB00SkuxCJFqR24wJW+pL5j64xc+SSIl00QeeLe0ns6cEtV5l+5zwLn4wipcSMBuj+yn6CXUmy5yeYeOsMbl5tZlsf7Sd1eJD8tVkmfnWKWq6MZuq0HhogtqOT0deP41ddKnN5gt1JytNZwn0prGiAzPkJZdIZcRQxUnHZ8u2DIGH8jU8oT2cRukZ8VxdtT+1A6BoTb55m4eMRjKBNLafITyklmQsTTL51FrdYAd8n/cQQrQf7yV6YYOznHzN34hp+1cVpi9Hx7C7CfSmylyaZfOsslfk8237/GUK9LXjlKiM/OoZbUhsxN18mvKWV7lcOoDsWU++eJ3NunFquRHFsgdbDg/R89QBW4iZueF8AqHfFV6SzcABjhVjv5inPzx52MsTQ7z+NW6ri1zy8Uo3hn5zg2o+OranF9AAbhxAQ6kyQ2NWFW6pSGFtQwqPlGqHOOMGOOI8/9ijbhwbWJTuCwQC2vUnRpge4LyGECoputLdipJUoLw2XXcDq78Hq62pc3PytB2xCTz9Kc8JtnCr6Elmp4I7PYA/2YrTdWuBdCwUIHNpLQ6C9non6z7Gwdw9i7xpYKkND1LUrjdGRuqHMejJG8PH9Swv1etnMnnbMrvRS+vXrtXCQ4OMHluqyLI8HeIAHeABQa61KtgxApDOG4ZjkxhaZvzxTJ1Q2hkhnnGhvkvEPr5He3UGgJczC5Rlmz0/Rtq8bOxagWqiiWwazZydp3dEOvmT82DDlhTUioK4DM2iRGEgxeWKUuQtTJPpTZEbmmD03eWtB7HIOLr0L0RTUyjB8HGId4FahcgqsILT0KvLl0juKlDEDsDAKk+dh6BmId9Wvz6s0fBe8GngGeLcZPIYl74LYliRD33yIwmSWwnSWyz89zezZSTof3ULLUDuL12bVelFKCjM5Jo4OUytVyQzPM3limNnTE5QWioAk2p1g6FsPEWqPrcgrmUzgeT6+79+wVwsEAvzu735nRfTL28GmwnP3D2whEg1z8qNT7NixjUDAWXOjupHQoWtBApQycPpXahLsewRaerjtjcQmXU5uLK+m3HW0NFBCupdBlpCyANQQogXQkDKPlIsIDCRFNK2nTojYioS4KcpImUfTuuuWJEuf42cQeuPzEtK7qjZbCISWqJMlVYRoRfrjqFVLHEQJpECIVlQD1OokTaMuLtK7ivSzCK2+8BIBhNah6txo74ZlDRpCa2WJbDERWhJkDagi/ZwqL0b9u1SdqJpXZBNtrA6B2oCUWaQsoWntqA1kCfxF0BtlX/Mm9VNagGpeld8MQrAFycasI7xKjczJq5THF0g9twdhGiwcuUj+0jhIiOzoJvHIANmzo1SmM6Rf3I9mm5RG55h77xyp5/dip2M3zUNKCa6L/8lR/FNHIRKDYgF/9AqirRP98PMI6UM2g/f+L5ETI2Ba4HlgmuiHnkX07UCuiiwhBATa43Q8uxuhC6beOc/0+xeJ9LexeG6MybfO0vXyfkI9SaQvsZMRqpkiI68fI9CRoPPFvQghMCMObqHC9X/4CLslTMfzuymMzTP+i0/QHZPixAKR/jb8mkdhZJbWR/uZOXqFUFeCaqZI8sAWxn/+Cd2v7FeaM2fHKFyfp5Yr0fO1h6jlylz/6UnsZBgjZDP97gU6nt9NsCPOyOvH8YpVEGAnw7Q9NYRmGsx/dI3p9y4Q39lFpD9N6vA2KvN5ul99iGBnAjMWQOgase3tCF3j0r95C78u/ix9SXF8ATdfYsu3D+FVXEZ+eJTo9k4CbTGm31P5m2GHK//+PaID6X9Erg81pD+MGiMSdYs6Byl1GpsPxdnc/5sP5U6oYSfDTf1m6XoE22IITVsiau7/qtyfaGjU7OqkPJujOJkhc2mKyfcvUprO4rSE2ffffJn+/q2fdUkf4B6hOf+sdTIrYN25etn1jdPK2sgEpRNnqI1OEn7uMFro5mOwWEb+3OSi9b9b5zR53XvWc9dbL50HeIAH2DhWb74/B2uOjZZZ0zVad3YQSkX46E/fI9Aawnd9rJClbmnepiKAinUkQuxYgJ3feohTf3WU3/7xrzAck2q+Qrg9xuDLuzBsk1AqTPcT/Qy/dYHZ84pY0S3ltiTqY5XQhDpUXu6UoAl0U+0pdEun74UdLFyd5dj//TaBlhC6qWOF7TUjvN3QJtKH1CAE4/DxT5SVTMcOOPUzKMypoEAjx8GwYPsz4ESUdc3pn8PYKYi2qXv6Disip1aGwScgmKiT4fodLeN0y6DvhR1UFouc/sujFKZzzF+cYvHKDLplIDTRtEAa++AKM6fGqZWqysLIVaHmEYJwR4zd3ztMzxMDyoWt2QSS9977gKNHj9Hf30dPTzepVCvJZIJAIICu6wSDS5pEt4tNWdR0d3fx6KMH+P73/5rJyWkeengf8Xh0hf+VADo62+nu7ry9gmVn4Pppxaal+iHZc1sL7rtj6SNANDReDNWR8FCWLFVFKAgBGMrFCB+BBGHV71nSh1kX0lWefMJiZUX9uitQw4rFADQkLkvWLnrz8zXLvkxrRuKiNcvVuK9h3iYQODQWW0taJ2uY5YFyofKn621DvUx1Fy+hrWyzxmn+2pWvW+BUkX6m3r7ULXtuAb8KY8dg4hOVTusgbHtJETY3gwC/6rJw5CKZU8Oknt6NHrSZ/+ACi8cvkzy8Hb/mMfPWKfSQjRFymDn1CdHdvQS6W8ieHqEyk0HfqPZFPoN/5jiicwv64y9AuYz7s7+GcARtYKeqyrmT+MMX0Z96Ba13AEoF3Pd/iffbNzFa2yGWXGqxugq5X3PJD89Qy5cpTWeVVUu5Su7KNIH2OC0P92GE7WYzF8bmqOXK9H5zkOhge/OxFkbnKI7N0/XyPqLbOrBbI8y8f4nC6DyaaRDpS2GGbEqOSaQ/zcyRy0jPJ9AeJ7atg7nj1wj3p8kPz1JdLJK9NEnni3uJDXXiVWrMHb9K9vIUVjSAEbRoeWgrZixI/PI0Cx+PKEMP16M4tkAtU6Q4tkBlPo9XrWElQtjJEIZj4bRGcNLRZjtotokVD94w0WmGRnx3D7GdXXjlKkbIxs2X8BMhpOdjxYKY0QBG2EF3rKYY+hcfJkLrQPqKPJVMIUREuSaKCGCqN7i+ILnfXaNusDJba6x64Npy26hmSmSvzlAYm6cwsUhlroD0fMxIADsZRjOW5ooHeICNQyBMA6M1gbNzALPuPvSgHz3AA3zx0bSElz4N5uK+f/OlrC8lGvsYDbHCsk9BWR5KWne0c/i/fp65S1NITxLtSRBIhsiNLeLEFSlthix2fushgqnwio1/Ix00aNvXRaAlxNz5Sar5CoFkmNad7YRSSm/Gijjs+d2DpPd0UZrNY8cCJAfTZEbmiPW2IDRB+0M9BFvD2PUDSaEJEgMp9v0njxNsDYMQJAfSHPqvnmP2zARe1SW2tQXdNCgvFJr6OetC0yGUVNYzTgRCCeWqpOnKMqaSh4Ux5R1z5bdqj+e7UM5DcQHcKkI3kVp9fy2E8qbRjDueExr7WDsWYMfvPIwTD3Lu744zf3EGt1zFL1ZXXF/NVajmKssSACNgkhxMs/O7j7L1+aG6vMPKdY/neZw+fYaf/ewNQFnYpNMpent7GBwcYGCgn4GBPkKh0G3XaVPhuU+c+Jif/+xNLl68zIULlwiHw5imsaLD6rrGP/9n/zH/5R/+Z7cnoFPOQaUIgQjE0p8x2+orfRrhgqyowQUDCCBEBaG1N8kK0EBWkQiELIEwlU4MtzB3E6bSsZFFlKsSNIgYIYx6/k49fw+hWXV3p81AQ2DXtWxcwAWqCCIsbW7Esv9U2BD7AAAgAElEQVSvKCBLkZ8UpFxAWfW01+u8TB1cunU3rnr9RYMYgiW/owZ5I5TGjgggtLZl9V9+zzqQqIHALaq/3erGzOR8SebUMLLq0vGNw0R29eBXXTInr+Lmy1Rms0jPx82VKF2fI/XsHsx4iOzZ6xhhh+zZ68T3b0UPbMysX9aqyGoZLZqAQAgMCxGOImtV1berFWVh05JG6xsCJwDBMNrQPrxf/C1ydhIRS7D8yZSmMlz9wQdE+tNEB9vxilWKUxlgree3DOt9KVi1qVViYI1w7ELT1MZMLE2qjdMAzdAU2bHcim6l22d9PhYrP6yjmi1y7W+OYEYcEvuU72dlPr+Uhrj1fnvFYxcCM+wgGm5pQiAl2C1hnFSU0Z+cwGmJEOyIE+pONuv5RYaasDQQLQg9jqCsiFG5iO9dQ2CBlkCIOEq36u6ER1wPmxWtvtfPZyPl20yZNlPfjaS70fRut92kL5l87yJjb53DjgVwWiMk93QT7m0hkI5ihm2s8I2abrdTxjsp593Czcr6WZXt89R+G0VjI2N0pTE6UyvnjAdoYkPjD2xqbbxWmp+Hdv802uIBPmO4Rchdg2Ab2Ld2e/ysobQUPVVmzYBQNyrAzNrQDI3k9jTJban6J8pFM9aTbK7BDcek96ltS1+vQfqga8R6k+q+pgjv0vdSSgLJEFue2ra00BYQ613KJzmYJjmQXrH2j3TGiXTElsZfXdTzaUQ3Fkt7glu9VkoAp563xorAO1LW3Zc8sKKKzGmk17UHIq13FNl5I1hO1gx+bS+tuzsZefsCE8eGWbw6Sy1fwfd8ZTlDY8+jYQZNYlta6Dy4ld5nhkgMtKJbRvOa5el/6UuPs3fvbrLZPGNj41y8eIkLFy5y/PhH/O3f/gjX9fjX//p/5vnnn73temzK9amtLc1rX/8Ktdr6uiuaprFv/2407XYGTqniqEtfiQlZn61bgkCra8OMAmXQlCuQEDbSKyL9iSZRI0QSRAghonV3nwxQ5dZN7CBEoq47k0URIBGUm1JrXT8mC9Tq+YfqaYtlP7DCZekGVW0DoaWQ/hTSK9MMt61Fl9JYc6LTECKE70+CN4oQ4fqGLoiUs0pPBn8ZxaN+pD8HLCAp1d3DdKXxIzNIWUTgIX1diSOLKELkVJsJC5D1DWNik5Pvxha2fs3DzZXQLJPKdKauQSPxqy7CVKSEMHRan9pNZKgLI+wQ27eVuQ/OYwRt/FKF8LaOppjUrSCCYUSiFX/4IqKlDVkpIedn0LbtBt2AahWqJUQsqUStASkEwgmA0JClImLVgOkWK9RyJYIdCYygpUIU+xJhaIT708yfHGb22BVC3UmkJwm0RXFSUcyww8wHF1W5NIERsDAjAcK9rcwcvQwCCtfn8aseoe4W8lem65VgRde6oY7137pjEhvqZOGTEZzWMLV8mfJ0htZH+jDCDtPvX2D22FWCHXEy58bway5+xaUynye6rR0rGmAxW1rhumIEbPyqS/bylHLjag1jOBa1QoXKXB6vXKM6n6eWKS5pIIgbSyd0Dd02MCNxkvu34LTFvvDaNMuxpNOuAyGEZoN0wJ9G+vPgF5FMI7SEImAJ3FkUsDWwPNy6W6lRmc1RnsvjFir4nkQzNHTHxIoFcFoiTSHq2yaNNnHL8rr6NY/KQoHSVIZaTkVf0G0DuyVCsC2GEbRoBMC7WbkaaUrPb1q+VReLeJUaSNAsHSPkYCdC2IkQum00BcHXS7eRpl/zqMw3ylhC+hLdMbGT4U2VcS0ITdB2eIDkni6saBAzpMS9hSZWtOla6a6oc6FCeTpLZbGAV1b+5g3hczsRwk6G16xzM426YDkoYcCbjblSSqTn49fUwYjQNXXPOtcrchmk61NZLFCcWKSWLSGlxAjZBNviOK0RNGu1lelSuYQQN2iVKfce8Gtuc/G3uuzLn6H0/Lp5+ip1/LoWWiVTpDKXp5ot4ddcEALdNrHjwfqYbq/ZZ9Zrj/We24rn1xB7r5t96xvUY9sINuTG9I8dUkJ2CnKzNx4+BWOQ7LrpRvHG5OouCtlpKGaUq0G4pS4B+Dl4DpUCzF9Xh3HLoRvQ0ou0Q/e/VcYD1CGhNA3zp9Qm3U6yqYn6s4JbgMWzYMUg2LHu+7cy8Mmqeq2u5i2qvTRWrn3xut9vJJ+13vtblXezECyJAkfaYOBxMBpW/r4idjR96drGItVXc35jnrxTIrYxd+uWQcv2NuJbW9j26j7yUxlyY4sUZ/PUCuqg33BMAi0hIl0Jwh0xgqkwhm2uIMhWQ9d1NE2jXC5RKhUpl8sUCkUWFxcxTZO2tnTT/el2sSnXpz17djA0NHjrRA39NsNRCeXLppvqQX6mYRkMhNatOpOsADGUS44JmEqIVxZQ1iYmSstFVzovsq6bgoVokCLrQqtbpkRQxI7WTAuRQmhBoIJyvQrV82gD4SCEjSJdrPrmSrlJCS1eT08sbdBEHKFZKC0ZrZ5WnRjR2uskyRKW36dpDTcpu16uFrXRw1Wf6Skarlua3ofq1RUELTQFioVAYNVDhkNTqBhLtbMs1NMz6vX/dKCZOi2PDRHoaWX6Vx9jxoPE9m0lNNhB8do0kZ3dGGEHv+ZhJcMIQye8rYP5D84z/cZJQv1t2On4xjMMhtB2HMB76yd4H/wSbAfRvwNtzyG10DAMCIaRhZwSHTaUErks5EH6iFD4hgEz2B6n9dEBZj+8jBkJEGiLIn3QDIP4ri6qCwXmjl1l9sMr2PEQnS/uIdidpPfrjzD51llGXz+GZhm0PLSV1OFtdH31ABO/PM3oj0+gWTpdL+8jsrWV7PkYRsjCjAbURtA2CXQksFvCaKaBZhsE2uNotqlck1ojtDzcx8Sbp7n+s48RmiD9+Dbie7oRmkbbkzuUK1TYwU6GCbTFsJMh2r40xMInIxRGZrGSYaLbOpTAM+C0RWl5aCuzRy4rt6oX9uKkIky9fY7MhQkAJn9zjsLYAu3P7CTQFsOKBRUzrmkE65GivHKNWr5MdbFILVdGt02SD28lua+3GfXp07ZU+KywMupYTZHP/jxS5gENofcgRAgpS4oYli5C72OT08OGyuAWKiycGWPiN+dYPDdBaTqLWyjjez6armMELKx4kGBHnPTBfrq/vPf2dYQ2OX1IX1KcWGDy7fNM/fYS+dF5tXn3fHTHxElFSOzqpuuFXSR396AHzHVJpEZ9q4tFpo9cZvI358lenaGyoMhFRdQYmGEbpzVCeEsr6YP9pB8bxFzHWqXh9liazDDx9jmmPrhYL2MR6Un0gInTGiWxu4vuF/eQ2NWF7qxfxpvBSUVwUpEVn21IOB2oZorMHL3CxG/Ok7syTXmhgFeqNskpM+xgt4SJbGkl9Wg/bY9vU9HXlsGvulz/xSmmj1xWYunP7aLjyaF1dUKk5zP9wSWu//I00vNpfXgrvV890DwFW1EP1KlnLVdm+oNLjP3yNNnLU1QzRaQvMcMOoZ4WOp4aovO5XQRSURrG79Lzuf7Gaabev4gVCdD37UeJ9KdXpF+ayXL5rz6gNJVRkSee3UX7k0Nq6qy3oVeuMfKTj5g7OUywM0H/7xxqtnd1scji+Qlmjl0lc36c4lSWaqaoDhOEaBJykb4UHU/vIH2wX43Ry5+zL5k7OcLI33+EV3GJbWuj79sH1+1by1EYW+DK/3eE8lwOJxmh73cOEu69/0++vzCQHgyfhAvvKqthCQ0LZHr2wKHfUaKcm0EpCyd/CtNXoHs3HHgVnI1GU5FrSHRsdg5cmcamNl/ZGTj+OuTn6knVNQqdMDz5e5Dq22RZ7hM0XWo2htVEb/Nz1p/q1m3nm+R902d7izLfeK9s/Ff/pw/lGfArzQ/vibXXrcqtMl3/+mpG/ZjK/V7Wr1mRxmbb+VZ5rpcmnwcLufrprh2C9iEVdvt6TIXe9j2lRRtOQaJz6VorBF4VZi6BW1E8QDB+V6xulreNbhuEO2OEO2K07etG+kshzdW+QTQPclRNxA17sAaklPz612/zZ3/252SzOaSUpNMptm/fxrPPPkVPTzfd3V2k06m1E9ggNmVRo+s6+npCa3cL4RZ1alApKvY/lFjmP3FvsOQqUF+oirVO3q0byA0FU1mDrJHm2vlI1AouesP3iuCIAJFVNzb+vawDr7g/sOrkE+UuJULA6rqIZemxrJ0FylBZZ6XIMfXyriOk23QFW70ICN6EgDFBbIL8uE0IwIgGMeMhont68cpVFo9fIdDZQsvjQ7j5MhM/PorQdcxIgPSL+zEiAcx4iNBAO9nTR+j4+kG0W6mhL4eUyPkZRDiKdvAZRCii3JscB5BgOWhbh/CO/Br/3Em0rduRpTz+mWOI1jZEazurRwkj7NDz6gHckor4pFmGCkUdsEBAx3O7SB0eVKe1ho4RtJQA71Anod5W/Ko6mTUCFpqlE9maIvC9L+FXaghDwwiq8Nw933gE3TKQW9NIX6JZOn3/5PG6UJlAs3S2fucwumPS9fK++qmtoYR8y1WE0NCDVvMkt+P53aQfG2zeK6XECNi0P7eL1sMDagNlm0jfx3DUu2UEbXq+9rAK9y3ACNmK9Hl6B6nHB5vmmZqhTup7vv4wmq5OgPWAxdbvHkbomrIkEio6lmYbZC9MMPGr00S2plZY1hQyZUr5CqshhCAYtQmE7U/VLejTg4f0Z0DO110ggwitXZG6KO0qISRC2PjeKIIad4uoaUyC5dkcw//hOCN//xHFiUV811OToqEs2TxXkWnFqQyZS5Nopk7Xi3vuShluVT7pSRbPjnHh++8wc/RKM8y3bpmgCdxihcyFAtlLU8yduEb/dw/R/fI+zLBzQ39o1Lcyl+fSv3+PkX84SWW+ULeGMNAMTVkFl6tUs0Xyo/PMfTxKfniW6GD7mpvpBkmTOT/Bhb94h+kjl3HzZRVS2DZAU6E5K/PjZC9NMvfRMIO/+zhdL+5R1jWb6LO307ebdV4ocPkv32fkJx9RnsuvUeca1WyJ/Og8859cJ3d1huhA241EjeuzeH6CsTdOIXSNyNYU7V/avu4hn/QlueFZxn91Gr/moTsmPS/vW6+C+DWP4dePM/oPJynP5ZtWL9KXlKazSkD5/AS5a7Ns/0+fJNixND9V5vNMvH0OzdBofXgrkb7UknWChNy1GcbeOEVxchGhq/E3fWgAfZm/fzVbYvKd80x9cIn0oQFlrYSy8Jl89wLn//QtitMZZM1T42ojCqGUVDJFSjM5MhcnmT1xjf7vHKb/2weXNMnqddRtk/lPRskNz5I5P0HL/i207OtVrtbrkIvS85n/ZJSRH5+gVqjQ9tgguvPpmqc/wCoIDdrqEayqRaXnMHUJillwa+vvym8Gt6bImkZ6/sYj0EiJ2mBXCqpsdmjTa3IlVeipNAwTaQbW1PlYE6E4DB6GwiJUS7AwDnMjdXf3z2eEvyWtFg/8mvq95oMVoFmgmY0bAR+8+hpFd+racp7SbZR1Qk/ooJlIcaOeispbKq0Q6S7doxnqHnkLEqFZZp+lBVg9P6mtuHfpjMhV+bmFOlHjgleGWn7FngNhgH4X11gryu0uK3ejbXUQqp2Qsjm/KCLGV/d4VWUF5FXU/bU86Mv3fjoYtqr7kukyzf+vaGfUOyQMpGYu5SnEkouVV1Zl0521g6M0GtUrq+s1U/WRew1NBztSb8P6uKCb6nnaQWV0oZnQc0B9P3UBRj9Sf4eSSjAYlqwCkj3Qtg1GT8L1TyDWDtueVKG+7xZEnXhp/K3dGZ8hpWRkZJQPPzxBe3sbhw49ykMP7WfXrp10dLQTiYRxHOc2DVeWcPeOTO8Woino2gmXj8D4GYi3Ic3Aig59L3CvNmL3Lp/bu+nzth29GYRpKKLFMtFsk8TBbYQHOzCiQXTHoutbj1FbLCB9Hz1gYcbrG3ihNv3BvjZCfW2qXTbaoK4L1QpyagzvVz9Sg5pponVsQT/0DCTTaNv3IvNZ/E+O4H/0vrovEkd//EUIryTwGuSeZptY9toLaGHoN1ghCCGQmiI6CK3S1xECI2jBKoFkI1gXzlo2SqzYDFBPDxRJVIfumGsu7jVTR4vdSNZppo61xudLdTWwVpFjqzd2q8usElDlk55PZS6vTstjAZWu5zc3Zw24NY+f/dlR3v3hJ/irQjwbls5X/+Axnv7OfnTz8yhA7IKcByw0vaNu6WbQIAHVqZwAEUAIp/n53UI1U+TyX33AtR8eo5otopkG0f408aFOgl3Khc+vuJSmM+RH5ylNZ0k90tcUb/u00HBVyY/Mcu5P32L6yCXwITrQRupgP5G+FLptUp7LMf/JdeZOXCN3bYYLf/4OwtDp/cr+NYlbv+Yx/uuzDL9+gkqmSLA9TvrwALG6i5/0fCoLBfLX58nVRXtj2zsIrLJiaZYRKFyf4/yfvcXke8p9Mb6zi9SjfYR7W9FMndJ0lrmPhpn7aJjs5Wku/PlvMCMOHU/tQBiffp+VrsfE2+e49h+OU1koEGyLkT40QGx7B1ZMWeVVFgoUrs+pOl9fILatnUB6rUMK1CK7fnq+UWs36cumy9HNrlk8P878qVE0y6D7y3tJ7OjEjAaoZkvMfzzC9NErVBcLXP/ZxziJEIO/94QisIUg3NOCbpuKVJxYxHf9poue9H3yI3NUM0W1+PZ8CtcXqGZLBJYRNbVsieJUBqEJgp2JpbFWF6o9dIEdDxLpSxPtSxPqTmBFA/iuT354lqkPLpG5NElpMsO1H35IbFsbbYcHkVp9TSEg3JOkZV8v+dE5ipOLzJ24RmJH500PGtxilZmjV6gVKuiWQesjfdifkYuolBKv5lMtL5ETuqVjOXcuNHlfo0HUpPoUuVFYUNqNpeztpxmKw9CTyoWofdsmrGnqKC7C8R+rg9R9X97cKXfj3c1Mwkd/Dx1DsP1LS24Pt0Iwrq73PUXOXD6iyJrPKZpESWUR8tegOAVeqU6erRDcUxvdxC6IqQMuAKo5mDmq+kn6sCICclehOAFuSX1uRiA6AJFemsFGGqSFX4PSFORHoTKniAjNACuu9FdCnUjdWUHwNO8rT6vylucU6SI9tUC0IhDshHAP0lBEXvMddfOweAEq80uWKb4Lcydh8dzK+ka2Qsv+JWLqTtsaVBnLs5AfUb/dkvpGM8EMg9Oq6m0nl93oQvYyFCdVeSuLqv75UVX35eOPFYf0QfV7eb61nLq/NA3VxRXkGk4Swr0QSCOFodoaoJqF6d8q0i31iGpTdQqwMm23CDMfqucX3wnx7WwqxPHdQLgF9r4CTlSVb+fzytJPt2DH8+q3EMr1aesh6Nyl3l8hwHCUZs3y9WcgBkPPKjJX+spNarPj1D2Gpmm8+uordHZ2cObMOYaHR/jJT37KD37wNySTSQYG+tm2bZCnn/4S7e1tt53PfUXUCCGQhq3Y81IWRk8pxq5nDzgRpBC3ZhzESgbyVgu8+2LC36xZ3l1KVyV7B/X/jMp92yUWYCWXNkKaZWC3LQ2ueshGX0ViuPky5YkFsqdHiT/Uv0TebAS+j7x6Djl1Hf2pVxCJVrV4zy7gffg24v9n772D5MrS687fc+ldZWV5j4J3DTTQQHs70zPTM+RwhiORFEVpSFHc3YgNaWM3NlYRu7Eb+k8hrWIVS1FBSnQrkhpqaMZPT49pizZoNBoehSqU91VZld7nM/vHfenKo1GFbmr6RKAbyHx5373Pfvfc850v2IR87llwe1EeeQZr8Cjk0qCoYlt/UFzPa4fxEc/ZJ+Jav0fcb58ty0JSZCLnBtELZZbevINlWTj8bro/99A69YIkg2lYFHJlygWdXLpAMV9Gc6ikYrld9215cNDsdCYHG73Qa6NyISl99nb3D8uysHSTpbfvMv3Da5SSOVSvk64XjtH/i2cEEeLSqBiNWhV/mGgaX09YqG0+6jWww5+VswWmv3+F6OUJLMOi5cwAh37rGZqOdNopeBJYJsUXc8y8cp3Rb7xDbinJxN9cIjDQSvhEzzqVQimZY/niKMVkDmfQw4F/+AQ9L54QxKatvBBeIDqFWIbcXAJns08QphtAzxWZ/uE1lt8fB8ui7YmDHPxHTxHc32aX3xSkQNcLxxj/5ntMfucy2bkYE9/6gOD+drw94Q3b3U2UUgWWL45Rimdx+N3s/7XH6HnpFJrHCXL9mA2KsQzZ+TjOJi/aWuJ4r2FZ5JfTeDpCHPrNp+l85oh4DsgSmBZdzx9l6rsfMvqNdyil8sz+9CaRswNETveDTaxofpdQQ83FMEt6VTVoFHUykyuYuom/P0JuLk5uQVSyc7fZhJQFhViWYiyDpCr4+yPIdrlUCwgd6uDIbz+H5ncTGGjB0eSpmrlXjl/r+UFu/YefErs5S34pyfLFMSKn+xsIctXnovX8IAtv3aEYz7H8/jg9nz+Ju339CmWNDIwRvzOPZZq42wJETvcj3889eD+wYPTyDK/9f5co5stYpsXRp/bx/D96BM31iQpddxVVQ35ZAVnBcrh2Tmps0p6laNB3CnpPCrXFPS3CWcIvZ3lc9OOjqFgsExILEJ0U6Q/30Hch8ZBBkYXyQXXs9jrCg0MlfijGYPmSIEw0vyA6LAuKcTFZlyRwt4G7VRixNrRhiG1MXZAAqTFBnlSUDYYuSAJXpPFnIAiA5AjEb4NeEBNmSRMkQnoCsjMQOADhE1iqu/EwlxKiz6WEUHAodixhFiEds4mfGEROg1K3UGiUxbiMIg1ms4pDkBb1ihpZ273F+Aohlp2F6GUop0S/ZLuSrp4XBEx2XnzmrCvaYZlQTEI5S1V5Y9j/V11UK9QCKM7Gf0ON6IndFOdLcdn7taAUh/wCZGYFGePvp6rlUd2ivewcpKfA1dpIWtVfP9kZ0TdHkG2rC+8yxMKvKpQxFdQrX9y1jAsJsBR1Q2VM9UxLEpJlCVHG2rTOLVLLP05U3omtrS08//xzPPXUE8TjCUZGRrlzZ5hbt27z3e9+n1Qqzb/7d/+GtrbWj/we/US97SzLEnXU9TK07YfEItz4MczdhlC7kFZtKiGSwN8MXcKktSYttGp/GjaXQJYfWBpDo09EXZ8rMHXx4DQq0jxbiqg6sBRnbeud9HWtTFEvCta8IneVFfGQVJ0iteke266OwrLEw1cv1lYDJFmstqgucSPfoxKqZjhaFteCWa69qFWn6PM9GOnV454rtZgW6TuzrF4YwhH2ET53QEwcd9qIaWBOj4KsIB86Cf4QYEFsBenWZaxSsXZdOpxI7d331edPsR4VVY63u5mBr52vmWtqsvCvqFNHqarCM3//FCee2kchUyKXLnDxh0O8/a2borGP/93wkVBN5cQu0ShuSKByv+mIwWkIEsdT97v7H3R+JcXsT25QWE0jawodTx3i0G8+g7czVH0uVPelKnjcDjyd69NH9wQWpMejzL95B6NQwtvZxOCvPkbzQ71rDGAlXC1++r50mtxigslvXyY1vszca7cIDLZWlWUV6Nki+ZU0WJbwbjrRU1W51XsNKKoDb1cYb6cd8EiN93xF8ZMaj7LwxhB6voi/v4X9v/oYTUe7qikzInCS8HY20f9LZ4nfnmP1+jTx23OsXJnE0xmqejHtFfRckUI0hWVZOJt9hE/24thwzDKerqbaOZYe/HNOVmU6nz1C1/PHquo8cQzF+er94ikSwwssvDFEdj7O8sWxquePI+jG0xEiOxsjOxvDKOnV81/OFEhPRpE1hZaz+1gsjFCIZcktJggd6gDFVtnMxTAKOopLxdcbaVD2aQE3Xc8fEymmdcelMmmVFJnwiR66P3Oc5OgSRqFEZmaVcqZQJWokSQIZmo52E9jXSvTyJOmJZeK353G1Bm3buMZjbukmsduz5BYSSLJM+ESvIPg+rleQBOGOAMef3c/yZIy3/utVgq1+TPPvZrrLPaFybiw7teResdFilyRXJ5RbxmQNqRsIc8/VWZF2xJr4b1236/td14ahw+qMiO3tb7Zto/ZBrc37vRbvxTNkD1BVpiRHITcvFBMtZ8Rk27KE4iN6SUzEvV0QPmantWzQLz0riABJgsgpoQiRVRHr6xlwtVDxh6ymTGVmYPWG+Kz5IfB2gOwUfcrNCwIncQc0D4SOYFFH0qpeoTzx94EzAppX7E/PC1IhcRtS42IbX0/t5DtD0PGUGH0pDYsXBHETPg7+fY0kh50WtGswCkLNU0oIhVHwIKie2nellCC1PLbFQOVYyQ5BOAlneFi5KsyEvd3QctYmqeoJpjV9lhRBlAUGxXlxhgRZU1FSxW8KtU3yrti34rYJDac4dpkZoZAqp7CczUh2ipm4Z3RxrvSCfS723jZiI9zLO3tHW95jBodeKJOZT9aKjzwISBLusAdXuLZgPzU1w3vvXWR8fJLZ2VlisTiZTIZyWefAgUEOHDjAvn399xXjfKKIGgAWRuDqD8RLoVwQUqn5O7A4Yq8qbDHYriNCVqmIYVmFIvrdcfSZOaxio2O80hrBee5h0B7gIShlITosiA13CCIHAAmyUVgdg9Qc5BM1KaLmAW8EmvqgqQ/L4WuUFG6EyovIMiAXg9gkpGbtmvV5ez7mAncTBLshPACeMJakbJ8zbNW9XEtpiE9BYhqyK2JslikeYK4gBDpE2752LEXbedumDulFWB2F5DwUU4IEUh3gCUOoD5oHBesqVypd7dEMWpYIHO3B29+K4naiVNJqdnrDyTJSpB1zYgTj0ptIoTDoZczFWSxdR+k7UL1WPyVk9g4VtYbsVNfJ/htd+iHc7ifc7gcLdN1gaSrOe9+7jaH/3Z4cbH59WXaVtjKS3IW0dmXofmFZpMeWSdyZB9PC3RGg94un8XaEGkiytX2sN3f76PvermsWpm4QvTxBfilpT057CJ/oWVdhqEIkOYJuOp4+zOJbw+QWE0QvjdP/C2fw72s0ixOl6wWhXKn4FBhsQ1JriwMN42Xz8Zq6werVKbLzcSRZ+KIED7bXStDX9xELT0eI8Mke4rfn0LNFVq9O0c8IrYcAACAASURBVPXCsXVk0m5DkmuVhfRskfxyiuDBdmRVuecx7zUcIQ+Rh/urap5KHyrn2RXx03p+kOVLY+jZErFbM5QSOdztQVS3A19vM9FL4xRW0pRT+Wp6UDGWJTsfR/O5CB3sID0RFT4xE1HMJw4iyzZRM72KqRt4OkIi3W3N/iupahtOWi1LpA4OtuIIuMkXSpTTBWFSvQauZh+t5/YTuzVLMZlj+dI4Lef2beiDVE4XWLk8iZEvoQXctJwdePBqpzVo6Wsi0hNicXyVD380/LH25ePFPdwjlVhKL9rEyJrFQUXF0lybxmQ1bw1DECyFDKxMiUXEyr/V0po2FdBcVS6l2oZhe5Nk44KoMe2Fw0JmjUpIEgt82h55wNUTNEZ5zYKoAoqGJSvbx9e7AbMkJulIEBiwlS/2Pj3tYqJeWBVkDQCbpNqbZfGn7Ty422msRGQ/W+v/pecFMWAUIfKQSKmqV2s4gmLuEbsOqQmRmqPVqXlUjyB3qmWYbWgB8V1hRZALNslkSYr9PKPmoSIXasSMpAn1yAbX9q6dA7Ms0oQkRRBf7rY6YigoFEuW0Tieirqjcmzqy05LiujzBp4wDRXtLAQJ526zSZy68TgCgmwp2Klg5axQ+lR+524T5E4hKo6no8n2qrF/r+cguyCuW2+XTQD9/CExvsKb//J7FJP5B7ZPWZE59uvnOfarjyApEqZp8u677/Hnf/4Nmpub6erq5PTpU+zfv4/e3h6CwQAejwe3+/4qWH/yiJqKrFLR7tHtWbIlU/bVbJiUrt4g9/2fIGkqktNZeylJYJVKOM4+hPQgD0EpA9MXIR8XJIk3ApkozFyEzJJ4qa2dXSRnBLnTchB6HwVPM5saudW/oFeGYe4KpJfEw7e+3TyQWoCVUVgegq4z0HIAS3FuTqhUiRQDktMw+wHEpwWru1YKm1mG2DgsDUHHCeg4ieXwbUnWVPu9fFu0nV1Zk7MribGsjgtSq/vMmhfT7qJa0s1TR9Bwjy8QWUE+fEoERjPjmDPjSIqC1BRBOfMkUkfvusnqp9gb7OQYryVtKl4PfxdRzYPflsS0EFXldm4ueS8wywaJkUXKmSJIEoHBNoIH2rct97sr98QOmjDyJZJ3FzGKOopTJXy8B827cfpRJTUlMNCKpyNEbjFBPpomPRnF3x9pqEjkCHrwD7QQuzlDPppi9BvvYpR1Ig/1CT+mOs+YtQTGWui5IonhBcyijuJxEDzQjmp7Qm2keJJVpepbo+dKZBcSlFL5PSdqtIAb/0Arq9emKaykGfvLd7HKBs2n+3CGvPc05r2GI+DB19O86XUoyTKBgVacIS96pkhuLk4pKYgaxaXh625G1pSq+bWvN4JlWWSmViinC3i7mvAPtODtCgvPoIllzJKB7FAxSmWy8zEsw8TTEVrnz7Wj1G1J+HFVDIot3dhwZVF2qETO9ON5OUR6MsrqtSlyc3GChzpqG1V8mmZWSQzPY1ng620mfHw9YXm/qIzH0E1M3cQ0LSQJFFWpen/Vk2ZiEKCo8rr7uVpJrmRgWRaaQ5Q4t0yLclFHlmVUp4gRTMPCKBsoDgXZVqGZuomhm3YZcqGyUlWlYT96SZQpV50qUp3yy7IsTMNCL+komiL6xy49t3YDRhlGL8LU1TXGwRJ0Hoajz4oFu41gWRCbgcW7oqR3KirSlixTfPbmn65RQUjQug+OfwYcnlqcGJ0Q6VINbRiiT9HJxlhQkoXFwaGnxKLcbqIaF5cgPifGEJuzzZEl4YHT0ieMTP0RLFnZW3VNxTBWVu0UIVGdFQuR2lWZtBt1iuuNIMngtckAqU75slaFVfU/SQgSRXGA277/Lb2xTVezULSUUsI01yZqKmq+KnmBVRf3WyIW1ypKlSL1cUd9vzYazZ7eM7Im+lVYEeST6hFjrKqUpKqCp6EXFXVHpc9r+XJ7m80gYZ9LSaZ2rOriMdVWI1WMmeuhemyyLiqUNf4BsX0lpssv1ypQ2UqgT8pj50HCKOlkl1IU4rkHtk9ZlSlnCtV7SpZlXnjhWU6fPkUoFCQYDOBwOJDl9e/N/7YUNW2D8Oiv8JFUEg5vldyx9DKlG0Oovd14Pv8ckt/fcGNJqorkePC58ViG+FNIwsINWBmB3Kpgab0hO/9REgRIMS1URaUMLN4UN/2+Z7A0z4ZzEAsEKbN4HabeE/uQJGHa5PDVatiX81DMiH0kZsR+zDK0H8eSN1a/CCWNKQiYiTeF6sWyRJtOn8itlGTxkC5moJyD7DJMvSv203Mey+HduG3LEqsu0TsweUGUbsMSx8TlFwScRe2YxMZE+w4vH+k62SF25QXi9iIffwSOnK4RbLIsVqA2WynZA+yWV9NOUmE+jrZ20ubHFUTvxTh3tuM4lhnbbiMsK420WRW3++2CYZKdFeoBWZPx9UU+9lX6ehSTOQrRFFgWikPF09mEtE1lQ8Wt4ekIIV2TMfIi7cQyrcZFRq+TrueOErs+TXoiysqVSTLTK4RP9ND2+EHCJ3rwtAVRXGqNit7kGjAKZbIzq8JYW1GqJc4raU9rUTHtrVx2eraInl1fyWy3oXkcdD57xDYzXmL16hSZmVXCJ3pof/wA4RO9eGyiY7sx73lffc5qWtZaVJRJroivmhal50oUVjMELQtJlvF0htB8LqEcWkyKgF43SY0vYxTKuCJ+PB0hvN1hJFUmN5+gmMii+pwU4zkKKxmQEO2sMUavpW2L+8colClnixjFMqZNyFiGSXoyilky7N+w7lVYGYe/v4Xw8R5hKryQYOXKFP59rcJM3SYfTd1g9doUhRVRAavlzACuyHpj6/tBhdxYmlhl5OI0s3eWySULON0aXYdbOfHcIC29TRumZW0GUze59L1brM4leebXz+APe5i/G+XVP71Ec3eIF77+CE6Pg8nr83z48h0e++WTdB6IsDqXZOS9KaZvL5GJ5VAdCu2DEY4/O0jngQiyIlMu6Lz37Rss3F3h2d84S2t/U/XcWJbF6AczXPzOTc6+dITDj/dvej9+PJDsFXpTEBRGWVRRNXUIREQ602awDFgag4kPa+oTw57QG7ogOOojUEmCUm3yIrYrC8uCuSHxG6NcI4yMst1GHWQFynvwjKpMtItZGP9AkFcZ2wxWEan5rEzB7E1o7oEjz0LHQSxZ3bs1mooqQ88LE2FMOzUZm8TJiX4pa7xQ1rWjCl8VSWkMqdfeO5WHQzlTqyi0+iG1Cq11MApC8SMp9gIvjQSLWbTNdeNCVW8UqVZTKqyws8WhBwjFBcEDoq9Z20PH3SpSmNwtwkx4N1OtoO54mUItU0wIXxo9Zyu5dPvcFxq9fKgQPIog4JIjQllVWAGfR/jYmGXhqWOWRdqa6qv75c8XJElUlFS2MMeXZMn2WINSttSwmCHJkr1QXvt7tRiBVSlkILaVVRl3sw9Piw9fR6jhHmttbaW1tXVd33YTnzyixuUXf+4XlgVlHe3gPpTuzk29bT62FZBiCuYuixdnsAvaTwqVjcNrv/hyIq1o7nJNFRMdFmk/lZSpOoiLyhRqk+mLUEgINjncD+3Hwd9hEx6WIDkS0zB/VRAu+bj4jSso0pXWL12J/2eWYOod8RsQ6U3tJ6GpVxBBkiRUMelFWLguSJ1yTuzHFYSOh9a/ACttZ6Mwe7lG0riboPM0RPaLtkGkVyWmYeFarQ8fNYf7AaB6bSmKTczsPWqBpPhPteyrBaVCmXy6iF4yQAKHU8Xtd6I5a55OW90P1dXQskk+U6SYL2OaFrIs4XCpuLxONIeybUpDPXGhlwzymSKlgo5pmMiKjMOt4fY5ULVaysSm4zSt6sMWROCez5YoZEuYhomiKri8Gi6vs6q0fuDkmAXloi7GWdRFDKbKON0aLq8DRd0LryxBwFhWHKQ6peGG0Lf47j56YImy18V4Dss0kR0OXBE/kvKACModxItGvoyeFwGp4taEma+09TUiK7JQQUgSpm5QSuXFWOvSeywZmk/1cfi3n2P8ry6SuDNPPppm/vXbLF8ax9/bTOTMAG2PHSB4QJTk3qxsslHU7VUcUdZ5+E/etA2ENx+3UdYxCmJcZkmvejPtFSpjDp/s5fA/fY7xb75HfGiewkqGhdeHiF4ax9cboeXhftoeP0DwYGXMtd8/MEgSqtuxbSUs1eMUPlaAaZiUs4WqXZpQwrjJTOeqpeb1bInM9IrwxOpqQvM68fU2o7qdFFYz5BaTeLuaKKymKcYyKM6aMqeCSnBYzhYa0qbyyylK6TxGvoRRMrB0Az0vUp62u85Vj5O2x/azeGFYpD99ME7XC0dxtdTSGkqJLCtXpzCKZTztQSIPD+xJWW69pHP1lWGu/HiYpo4A7oCL+GKKm2+MMX5llr/3v3+GUNvO4z8LyMTzXH91lNOfP4w35Gby+gJXXhmmpT/M2ZeO0NwTYvrmIiMXp3j8aycxdJOhCxO89V+vEIj48IXdZGN5XvuzDxh+d5Jf+b9epH1fM4oqIysyV14ZpuNAC83dwapyppQrc+1nI4xemuGxr5x4ANfvPU5+FRUGz0HPCUGAZONw5ftCUbIdZEWYDkf6ROBQSMPNn4mKUS39cPS5RrW7hPCPrFfoqA4YPA/dx+yTtArXX4FsTPhIDp5rTH2SJHD771FFvz2qSprxD+DWqyLe7joCrYOiooxpQGpJFC5ZGhfHSnNB64D48V6cV9kh0mKKceHp4gjWUowKK5CeFrG7t3NrEkGS6lJwtuunVZfuZQkCYLPfKC6h9rBJomoaWzEhfFoyM4IosMt5V1N7zL2JIz4yKqlE3h4xptS4MBZOT4kKUI6gSO/yD4AzhMXuVLkVi9q6OI/JO1CIi75Iql2+WhHX3UYLeLZyCUcIPB2CrMnMir/LDqF0yi+K8Xi6QNY+obOfvYevM8TDv/M0RnF9yq+AJBShMixfn2Pip0PohTIOvwt/Z4jQvgje1gCOgAvFIRYtzLJBOVsiG02TnFwhOR2jkMijehzsf+k4B750En9XU4M34IPAJ4qo2c1BS4qK0tWBsRrHymSRvJ41UkubQXsQOakbwTIFqRHqgcHnIdhJ45KsR/jYqE64+1NB7JRywnMmvE9UqGiQOiLImfkrwudGkiEyCPueFelS9cy8wyuIEFcI7v5EkCS5VVi8Af72dYod8bIrCPIlNS/252+Hwecg1NtopKV5BCnjabYVOGOi3wvXxbbelpqypNK2WRYpWJll8YnDB32PCYJJqVt9d3iFT407BKM/s7f/FGuRTRa4/uYYuVSRAw930z4QZubOMpd/PMzI5VniS2lkWSLSHeLoo308/NmDdOwLIyubEwZiNdRkeTrBjTfHGbo4xeJEjEK2hNOjEekOcfBMNyefGaRrfwTVsTHJUpWrlw0Wxla5/tY4I5dmWJ6KU8iVcXo02vvDHD7fy0PPDNLa14SirpcRWhZM315i9Ooc3qCL408OYBoWN94a59pro8yORClkS3gCLnoPt3LqhQMce7wfb9D1QO75yjjLRZ3poWWuvTHG6IezrMwlMcomnoCTjsEIRx7t48STA4Q7A8j3sJK8M0hIUgRJ6WTzqgAmlrnAXq2CWZaJWdaFOlqWUF12xYVPCCzdqBlMKwqysvXkXWwoITvEKo1lWBsGCpIkobg0Op4+TGCghfk377B4YYT0xDJ6pkDs1iyJu4vMv3abtscP0vuFhwgeaIMNKuwYhTKmXpOZG2V9Xfn4jaC4RBC/VTnm3URlhavjyYP4+yMsvDnM4oVhUmNL6LkS8duzJO8uMvf6bdoeO0DvF04JD5stCNl7wg6Ua6Kj2CTN1vsTQV6ttK1ZqgTXEq5mP66In/TkCrnFBHq+TCGeITsXR3Yo+AdakDUFX3cYze+isJImNx/HOtVLIZqmlMyjujV8fc1Vr6GKgX1mZpXJ737I4lvD5JeTmGVDqF9URawgujQUtwNJVdBzRawtODhJkkARpdwD+9uIfjBBcnie5N0lXBF/1XMuPblCcmQRCQge6CC4v21bwvKjQHOqnPniUY4/t59AixfNoZJN5Hn599/h1htjzN1ZJtjiE0bK20CSJGRZonUgTCFbJL2SpaUnxNJEjHCnMGddnUsSaPURnYrja/bgj3hRNYVjzwzSe7ydYKsPh0ujkC3xxl9c5u1vXmPi6jytfU3Iqszgw90E23zcfmuMU589iL9ZpHckljOMXpqh52gbHfsje3Ks1oz2Hja1PTbs4gsAOD2bpzpttC9fs/iDBdkEONyiCy6/KBuubayKrKSEWMgQbAPaRBtOj90XSSjHW/dV/fnWd3+XjmNFSRKfg9H3RLx98HE4/JSoSlPZj16G5j748LsiJWriMoTasRwbK9fvBxKI9KHgAaFMyc7C/Bt21SeEsa2li+99fWxU9fMj77kyXi0gykmrnq23d9SpbPW8KKedtomlpsMi5UqxlfSmDisfQnpyV3q7W6gqVNztwvcleFAY8WbnRWrR6jVBfETO2n416xX/94TKNZdbgJUPxEK1r8cmg4K1ilPFmDBV3qzPsipIpPSk6G8pJfqfWxRtetprVb1+HvOeAE+Lj0NfOb3lNmbZYPqtu6wMLWAaJm0PdXPwy6doO9WDq8mL6tJEym11Li0WZYxCmWK6wMrtBUa+d42FDyaZeWeM1hPdBPuaH8DoGvGJImo2xKY52ttcnLKM0t5K/pVXyaQzaP29SM4a+yw3BdAOHwT1Adeer4fmhs5TVZKm4QVlWeJmbeoXypVoWsgic6viheOonbpqWlJ8GpJz4hNXEDofBm+kxhPX577LqiCJWg4KRY2pizSo7IogVNYiuyIMfk1dvHA7TlZJGmlt28jCf6f9hCB2yjlBBiVmwNOMtfblU0gJY2KzLNoJ9ULLIVCc69uWVWEo3HpEGCSvze/8FCSjGb7zuxeYH1vlc7/5CAMnOvjBf3yPqVtLGLohMvBMi6nbS9x4a5wbb43zlf/pKQ6d7dlwompZFnrJYOi9Kb7/B+9y5+I0hVzJPi0SYDF+bYErPx3h/R8O8YXffpQzLx7E6dY2nICV8mU+/NldXv7Di4xfm6dU0EVb9mrCxPUFPvzpCJd/PMxL//RRjj85gOZUG9oxDZObF8b5q3/7OuH2AJIkMXJ5lgt/c71WRtu0ME2Lu5dnufLqXZ77tdN87uvnCLZ495SsqZA0uXSR9753ix//6SVm7kTRdaMhX3vk8iyXXh7ixFP7+NL/8DiDD3VuSEp9NEhIkq1yY6tUIwtwAXt0H0lS42RX31tlR+O+d7CJKiPbq+SWYftVbAcLrLJZXXGtV0Sshawp+Pe1sr8rTOczR1i9NsXSe6MkhuYprKTJzKyS/9YlksPzHPrNZ2h5ZN/66kx1MbYj4KbnC6fwde+0Go+EI+DG3bY3qW3r9iZJoCr4+1vwdjTR8fRhYtenWXr3rlDYRFNkZ2NMfvsyyeEFDn39aVrP799W3bIT7IS8AkQwpm+yolm/mWFiVVJEJKlWIhuET01PMysfTpJfStoVr9Lkoyk0jxN/XwuSouBs8uLtCJFbSJCZXqGcLZFbSGCUdFwtIj2qsmAEkF1IMPSHr7Pw5h3MYhlXS0AYXB/vxtfTjOZ3IWsqkiqTHlvm9h/8jNxiYtshu1v8tJzdR+zmDMVYluilcSKn+1DcDsySwcqVSUqJLIrbQev5wWqFst2GJEu09jVhWlZVZq5oCoMPd3PztTGSK9kd822V9iLdQTSHyspMgraBMLG5JPvPdjN7Z5mVmQRdh1qJziRo7QvjcAkfm3BngKZ2P6bdB9WhMnimh/e+fZPkchrTsJAVsd3hx/r54IdDzI0sc+jRfizTYvLaPOnVHM/8+hnc/geRynmPRLpUUwdY96g6boxDwaLxWYTEurhsqzaq57P6kVTr315PMg1dpF+lV0Tl2IGz4FlTUVB1CMuF1gGh/FkeFwokx1ZERqMyeC02fYdXFRMB8PdCcbWmSJEVMan3dDRUAtqdYyTZpalVwBJkjauZbclq7CuvlBCkkqQIQ2F/f6Pap5JStZN+PEhIdV4zskOQG84wBPYJ0iN2QxjzaneFqkZ2bNPDncQHhlDslFLiXLactUus17VcTtnxw8Z9FmFZsyCPsnOC+FFcgrTBqpoI/3xSNLX7azNCv3Jvpmbj3PrLSyQmV2k93skj//wFWo93bRizVX1JFQXFoeAIuPC1BwgNNHPpd19j9p1Rbvz5ewR6mggfaNtUAb0X2DFRs9FDaU87Wc3zE/liVamYrEDF7GuNOVXDQ83Q0ccnsbI59JEx9PGphgeetn8Adf8A0sdJ1HiaBemwlqSBxlWRiiKmWmq7CHgbtzdKEJ+080ol8HcK1Ut9lF/fPGApmki3Uq8JH5xSFtIL4rP6sn6WIVKOimnxY1dIEEgbkDTVtiUZ/G1C/VK2czOTc7ZKxibMqmlPK0IFBELeFx6oGZOtbVuSRL+b+oVZ8qayt59fWJZQrOQzRS79aJgPf3qXTDzP6Rf203u0HZdbY2U+xa23J5gZFmoPSZb4x//yc3TujzSQGJYdUI9emeMv/9WrVQXL6ecPMHCyA2/QRS5VYPzaAsMfzDB8aYZ0PI/qUDjz2YNVqXilLaNscu31Mb75r19jdiSKJ+DixLle9p/uwht0kUnkGbs6x+iVea69MUZqNcev/x+f5fiT/chrJrCGYVIuGixPJ/j+77/L4sQqTe1+zn/xCJGuIOWSweTNRW6/O0l0Nskrf3IJX9DNZ37jDA737sv661Eu6lz8/m3++t++wepCiubOIEce7aX7QAuqUyGxlGH40gwTNxZ4/+Uh8pki//D/fJHeI2IFcnfMdGsB6eZpaCDJTYBdAWOXIckyqs8JdrWbUrIxTWhPsYOYSnEKdQKAUSyjF0r25GTz/lmmSSlToFKdR/O5qilP9ai/hxSnin+gBV9PMx1PHyFxZ56Ft+6w+PYI+eUUq9dnGP3Gu3i7mvD2NK7YqG4HslNcr7JDo/WRfbSeH9y5J4YkNZR/3mtUAh7ZqeLvj+DrDtP+1CGSwwssvDXM4tvD5BaTxG7Ocvcb7+LtCuPrj9zfNWFZGIXyjvygsCyMfHnbsp56oVxTW8kSqqcWxCsOBV9/C5Iik4+Kyk/ZmVWMfAnv/nbh7yKB4nbgG2gh+uEk6akVyuk82bk4VNKj/DVCxCzpLLwxxNLbIxiFEv6+CIe+/gytj+1H87kEoVi38mcUyjsmuGRNpfWRfUz/8CqZ6VVWrk6SW0ziH2ihsJpm9do0Rtkg2Beh+UTPluTj/cCyIBvPMXN7idnhZVLRLKV8maWJGKUG5djO4Q26CbX5iE7HSUazJJbSHH92kGyywNJkjNRKhuRymqNP9qPaC1y5VIG5O8vMDC2RXMpQyJWIL6QopIsNFf40l8bRJwf48Ed3GLowwb5TXehlg+GLUwRavAyc6kTeNXJ9K/y8Tsk+OoQ3TU6oZExDpGfpJWFqvBamIeJSSYJ8CvJpaFq/WbVtO0XRyBfRk1mskg6yhOpzowQ868n2tSglRQUmxQVtjwqvmUrMXakwtFuokkNB0PzCryW/WPW32R6W7V1TFl6UziaQ1BqJA0JxU06y7UtXspk+AEtUJLMsa/1od+F+2nDOij03UX2CbNJztt9OUnjzbFDNSaDOQ8gyBceytv3qs9kU7VI55j6wl8utShvFuNjfJhWbJMBS3cJLJzcv/mhekbKm+QQBJMm7cpz+W4VRMph9Z4yV2/Nobo3Bl07Qeqyr6s22EdZ9rsiEBiLsf+k4yzfnWBlaYOrNEYJ9zVt64+w27mlP6XSGYrFEMOhH07Qd+VrcM+oJmmJOyBbj8+LBaZkit7TriKikA4Ix10sgy1iaU0jsJQk0DfcXPoP7hacbCJ0qseDQRCWojwuSDL5WISnddBubZNHqSreZ+hoXfxslW7VimYI190aqstctg1dnoEacmGVBmFgGDfmpRrmuKpUkyBenv/b9Zu1r7hrhYpkiNcso1fZX+TyfEKlVIPrsEyX0tryuXAHxp5jafJufc5imxdzdKJHuEF/7X57hkc8fxht0IcsypaLO1K1F/vrfvs71N8e59c4k7/1giC/9d4+JVcc6xJfS/OhP3mfs2hxNbX6+/D8+yfmXjuBrcqOoMoZuko7luPCtG3z3995mfnSFV/74ffqOtNHW3xjtLE7G+OEfXmRmJEqw2csXf+dRnvzlkwQjXhRFxtANkitZLvztDX7wH99l4uYCP/xP79HWF6KtP7x+kJZFPlti9Mosp184wFf/+dN0HYiguVQsEzKJHO985xbf/n/fIr6c4fVvXuXQ+V4GT3buCSMuSAiYvLXIj/74fVbmkgye6uJr//MzHHykB7fXgSRJ6GWD5ZkEP/iDd3njr65x651JXvvLK/z9//U5PLuwQivVB0TbYm+eg5JNEHjaQ8iKjFk2hLFwUd+ziWBjB7bfxBH02JNqCaOok19KYZnmlsSGUdTJLybsajCaKDW+BWnScI2pMs6wl7bH9tN0vJvmk73c+aPXyUyvErs1S/z2vDA0rltAUN0OPK0B0hNRjIIwtZUU5cF5/XwErBtzk5fW84M0He2i+SEx5vRklMTQHLFbs3h7wuuOeZWIsthS/SK8kEwKq5ltyZcKytkipXQeZ7Nv022KsQxl24RZcWli20puuqLg62pCdTuqlZ9SE1FMw8TX24wjKN7rilPF3xdBrhgKx7JVBYyvJ1Kt3gXC9Dl6aZxyroji1Oh8/hgdzx4Rvkl1x9SyLJBs76HS9r4QFVNhX28zzQ/1kp2NkZmJEbs5i7c7TGpsmfREVJSnP9mLtyvcsL/dRHwhxY9+/x1GP5ihpa+J5q4gnoATT8D5kc14XT4HzV0hVqYTRKfi6CWD9sEI8YUU41fnWRxbxTQsIj1NyIpMJpbjp3/8PtdfvUu4M0BLTxNuv5NSzo1ct0Irxm/RebCFvuMdjFyc5rGvpigXdKZuLHLk8X6RtgM6ZAAAIABJREFUYvUpPrko5YXvoWUKpcybf7rx5Nay7EVQA2RDFPHYJA2motbNTy+z8soHpK9PUE5kkB0q7r52mp9/iOC5Q8gux+b3UCklPF80v+ibacfWUCNrZBULectqqfcER0Ck08RuQmJYpD55Omolui1LpF2VM6IvVcWNJAgMSRHkQikNjpAgPCqkRHJEjGc7yKogJywD8lGR3qW4bNWWiSCrdnHMek6oVzQfyE7R5wplYhRBz4pxK44tSCtZEFRgkzopcIlzUyWmJKVG3EgyyHZMpWdFHzSfbfOgQ2FZ+OWY5c1La0sSWHZVr2RQEDSSKvrs67YVOp9iK5QzBZauzqDnywR6w7Sd7LZT1u9RXajINB9qx9PiIxbLsnR1huIvnsLTurtm+1vhnhQ1b731Lt/85nd44vFznD9/hoF9fXg8HpS6AOt+X+61NJ55GHkbFkaEmZmhi5xWSYbOQ5VOiRKAd98Vea9HnhG5p6IjyKEAGAZmKoOVTAoSJxhADvirKU8fX6BrEx47cZevPlxsbBS0FlOimlMFhaTwfdlufMVMLX3IQrygTKP28AbRbiFNVaun28bGm+QYV2GUhZqm+u+SnbZVFxybuuh7pdSfY4e51LJmt/PJnKh8ImCJ8nFnXzzEY794DF+oRgq6NQcHznTzud86x/RwlNhCig9/OsITXz5eJVcqVTruXJzmxlvjSLLME18+ztNfO4k3WDtHiirT3Bngma89xPi1ed757i3Grs0zdHGKlp5gNZ1KLxlcfW2U0SuzyLLEuZeO8MKvP0wgUlOHKZpMS0+IF379YaKzCV79iw+5/d4k194Y5/muIOombHio1ceLX3+EfQ91NKRvNbX5eeqrJ5gZWuK1v7zK3N0Vbl2YoPdIG5pjb8iCUr7M+z+8w/SdZfxhD1/4J+d46NlB1Lr9KZpM98EIn/3HZxm7OsfEjUWuvT7Gk790gv0Pdz1g76y8uP8k7/ab3iNkVSa4vw3FpVFOF0iNLZOdixE81LH3Y9yBuEL1OgkOtrH09ghmWSc+NEf3Z49vWMq6soqanYuRW0iAZeEIeoSyYofjqE62EWlMHU8dJnZjRhjSFstk5+OCbKgnajxOgoc6iF6eQM+VSAzP0/XCsXXVgj6pqB+zFnDT/uRB4rdmyc7GMIo62bk4lt5IjkmyhGKriCzTRM+WRKrMJtdMKV0gNydKXkubFA5o2D6ZJzsTw98XsTPYam1WVISZmVWK8SxI4GkL4rTLaFerQrX4cUV85JZSNvmxiiTL+Huba+SKLOPtCuMIuCml8qTGlymuZpBVBW9PuGFVzijq5KNpMC1Ut4PQwQ7b02l9nGIZJrnFpCh7v8OsGNXnovXcIIsXhikl86xemaT13D5Wr09TSuVwBNy0PrIPxbPL5ZFtmIbF0IUJrrwyzBN/7yGe+tXT+Js9SJLEBz+4zd0PZj5Suw6XRqQ3xOL4KpM35gm1+wm2+GgfjHD1JyPMDi/j9GgEW31gWYxfneO9b93g2DODvPjbjxJq86FoCnfemeT2hYl17XuCLo49M8h3/583GL08QzmvU8qXOfLkwLpFjU/xCYNpL+SCIAk02ydnI2guMX/QnNuWCC/H0iz8l9eIvXkDs1iq3oP56Sj5yUVkh0bw3CGstb5zldhd8wmSprACC2/WxduSyBrQ/CK9xdeLpbjvm7iQwPbGOSh8cNJTsPSeSAVyBADZruiUFsSCf0AoZ2S1psZxt4g0nNWrIhVKdYsF1vyi+J0zJIiMrSA7RVpXbk74r1iGSEVCEgobZ0Skf+1I6bMDlJKwfFHMoZxhoUqRFLtK1arou+oS+6xYLaw7eLIYuyMgyKjl9+3UNIe4vhQHBAZrFZwqVZsy0yJlKXoZPG1ijKWE+EySRcnt7aD5hKomdkOknsmK+Pc9mAhbloVVNux0X0S6t60s3EncUlnoN4u6WBz6GOfOlRjMLJWRVKUaM2zUl3K+TGoujmVZaB4HrqaPHt86A240twPLskjPJShli3j4BBI1AD6fl2h0hd/93f/En/35Nzl75hTPP/8UJ04eo729BYej8eF27yfSfogll4RD/Pwd8Zlml6w21uSVS5J4qMbnBFvecRjcdbmAxRLFqzcovvsBZiIFWMh+P85zp3GcPYXk/hgDXUmyFS+7IUm3BJlScV03dVHOe+n2zn5b79ZuS/saYJRqihcsSExBcobtSRKrUf1jmQ1tV0k5va4so+pqNCfeDLJSM8r7FBtDAm/ILUx0A+Jar78nFVVm8KFOBo63E1tIsTQZZ3YkSmtfE5V7sZAtceOtCdKxHE2tfk5/5sCmig9/2MOR8328//IdcqkCY1fneOwXjuH0iGs8mypw861xCpkSoVYf575wGH+4NvmpwLIs/GEP5146wqUf3SGxnOHqa3d57BeOVrdvGKYs0XO4lf5j7evSoyzLwtfk4eSz+3n/R3dIx3KMXJ7l2V8tojVvnYP+UbG6kGLo3UnKRZ3uM90cPt/XQNJU+y1JtPeH6TvazsTNRVZmE8zejbLvoc6Gld2Pgh2lgIgtscw4UEaSPOw28SkpMsGD7fh6mokPzZGZWWX+9SE8nU1oftc6VeZmcuWtgtSdj3VNu5KErMpEzgww/fI1snMxYtenSY0tET7eI4Jse99VE+x8ieWLY+SjaSRFJny8G29n0xoe3e7Pmhz0+uuymh6kKXalKbFyKdWbxNtQXCrNp/qYeeUG+aUE0Q8miA/N0XJmADYIVBqOR10f9jKwuqcxqwqqR6TDYSHyzNd0TVYVnGEvkiJjlgwys6uUU0IBUyFrqpXfDJPE0DzpqdUdkxalZI7Va9NEHu5H9TrXtVlO5Vm5PImeLSIpCqEjXThCjc8LZ9iHqyVAZjZOcnSJ4moa1eMQxJ0sVwkdT0cIZ9hHZmaV+NAc5WwRze/C29m0AalUWZVlw1ux0r9iLMvyxVGMws5SfyVJAhnCx7vxD7SwcmWK+NAcqbFlYjdmsAyTwL5WQoc6q+bGuw7LIr6YQi8Z9J3ooKnDjyRJ5FIFpm8voReNuk2ttT+t/sWyGr+XFImWnhB6SWfq+gIDp7rwBJ00dQRQHQqTV+dx+10EW8QCUSqapZAt0XO0jUhPEFmVKWbLzAwtUcyV1h03WZEZfLiLcGeAG6+OYugm7fvCdB1q3btj9Sl2B5Jkp4jI0H5ALOZut8AoyeANb/7OMS2yw7MkPxjBLDReLxgmhdkV4u/cxne8D8VXp5ivKPvNkiBLJKmWalMfgxsFKMQEKVJKQ/PJNd4plTEpm/dxo+NQ8caJnBEeNZlpyC+J/VTGLWuCJHLWzJYlwNJ8ED4ptiuswMpVu/+qaCt8XHy3coVN5zSSJL4LDAjVTmZK9CE9Ze/bAU0K0L3lUDZ73294HypOoRwqrAqSpVL1SpKFQsURgsB+kQZVST3b6Li5IhA+AfEhYQRciFIl1Tzt4OvDqoZ4kiBTmo5BatQe56RoX3EK0iZwAJLDdknzTQ4XYEmqaCs5Kq4ZT6dtIrw+Ttj0eJkW0UtjRN+7SzmVJ3Cwg76vnltX1W+jd3jlmOq5EpPffAdvbwvtTx/ZFU+5j4pSKsfEf3mb5rP7iJzZt6ma2TJM9HwZLHEMdqq23QimYdhlu+2U6I+Qons/2DFRI0kSjz56lt/79/+aDz+8zttvX+SDD67y2msX6O/v5Yknz/P004+xf3CAQDCAqir3nBplWYhJ+/gHQknj8kPfKWjuhunrMHtr/Y88QfC3wOJdQdi0DYrg1bQo3blL4advovZ24zglHiTG3AL5199GcrlwnDmJJT+I/OJNIG1RYvVeYeprCBZrPeGyVT+g9lJbC8ukobRExdl8J1FxfXsbtV0hiqqywe1fPkK4aD8kpZ114+cVgWYPLT2hTQNKX8hN98EWrvzsLtlEnuWZeEPqRy5dYOr2IqZu4fIJKe/ydJyNLtzK/a4oMuVCmdWFdLUqFMDqfIqlacFwt/Y10dbftGG/KpOK9v4wrb1NxBczLE7EWJ1PbUjUyIpE1/4ILu/6VTARaEP3oRZ8ITfJlSyLEzHymSKBvSBqLFidT7I4FUeShH9CIVNkaXLjlSa9bKBqCrIsUS7ooiqUbiBvF0zuCIb9Z6sbxAK2X5WvVFixtkrxkStEQ+Pn3s4w7U8dJj21gp4tMv2DKziCHrpeOIqzSVR4qZ+IGWWdcqaIWSzjbhdpRVL167pgou4vllkxfrWq21mmkKhbUl3i61rSQpII7m+j7fEDTH3nMpmZGON/cwlH0CNSQBRb3mxZ6PkyS+/eZfbHNzAKZTxtQTqfPdLgM1JBfjlFfikpyjgH3HZlI2rHxgLLMEhPRondmsMsGzgCbrzdjSlAYrIP4WPdtD06yPQPBaE0+hfvIGsKoUOdqC4Nq3rMxbiNQplSKk9+KUlgX+uemcPWoxBNk1tMiDH73ciOjcZsijSvmzOYZQPN58LbtUHakyLj7WnGGfSQX04RvzVH9MNJOp46hOLUsLBX1nSD9ESUqe99SGE1veO+mmWdhTeHaDreTduj+xva1PMlFt8eYfn9USzDxN0epPWRfQ1pSgCazyXMgC+LSkrFuFCl+HqbG4JHZ5MXT0eI5OgSiaE59GwRd2sAT3uQSrWgio+RqyVAclRUyUqOLNJ6fhDV46xd96ZFMZFj+uVrRC+N33Pw6Wr203puP/FbcxRWMsy/MUR2Po6sqUTODuDaIhXsfiHJEi29TahOhSuvDAuDeFli/MM5xj+cXffcMHTT9rApsTi+Srmgk4nnmb8bxRt04/Y78TW5haFwT4hy0SAZTXLuF4+hOTWCLV7cfheT1+Y5/fnDuPxOJEki3BHAE3Bx8/UxQm1+nB6N6ZuL3HpjDKyNi/SG2vwcfryfN79xBVmW+Mw/OY8vvPf31Ke4T6hOUXGqglD7tibB28EyTfJTSxi54sbfG4b4PltsIGqq/iSpMVi9LgiRtvOCPKnE4JYliJzcgiAFUmOCRKhU+AGhZAkfFwuoFTXKDiDZ9gmWIwiRU8JQt1SxHTBB0oRVgSNkV4SqfyZLQiXiCAhyQc+JzyqeNZpfEEySBFpwU0WMBFiqD1oeFuMqJUX8LylikdbVvKWapkqk50oUUgUkwN3k2dwvxNkE7U8IkkbPCiVNxetU9YCjqaqy2ewoVggTyztIIe/F4cuiKHqNaHMGMXGRX8lgFHUcPieugH2OvF1QsoueSKo4fs4mO5VMFuTLZmlMVXLNb6uXcqK9Lat1bdSMhK83glEoM/fyFVIj81i6AazxabQgvxDHKJTx9bc0vMMs3SB+cxaQsMwNPIUeIMxCmdjVSTzdYdvfaOPeSIpcVaQWUwVSszF8HYF1CtqtUFHwpOcSFOIiO0R1atUCFA8K90TUOBwO+gd66e3r5jOffYa5uQUuvf8hF96+yLe//UP++q++y4kTR3j22Sc4d/5huru7cLvvsRxuJgaLI+JGOvI0DJ4HVYOYuEjWweEGb5MgE9IrtimYCuUypWu3UPf14fnSi0g+IXuysjnyL/+M0o3baCeOILk+Tp+a3WyrbglOVqF5v/Cpudc2vC2gbGW0KolqUcHuTYiXLeD01zxr6tuTpDrCZedKgPr/fYr1kACX19GQprQWqkMh1OJDUWV03SC1ksXQzWr6UHo1V62itDQZ59//s281GAQ3wIJCrkTBXpUs5kqUi3r1u9Rqlkw8D5JEqNWHZ5vUDbfPSVObMOXMJAokopl1K/YAsiQRiHhRtvA98QVdeG3fiFy6QC5Z2HTb+4FpmsQW0hQyJbtc+BhTtxc391+wLNKxPIZuImkKuVQR09idi9oyo1jmIts/aPJI0ubPClVT2P9oH6pT2bJvkiTR+1Bn1bCzAsWt0fPiCZJ3F1i8MEJuKcmdP3mDlSuTNJ/qw9MWRHGqmGWDYjJHbj5O8u4i7tYgx//Z56ppJBWUEjmSdxcpZwoYhTJGUUfPFVm9OoWli8pNydElJv72EprfJQyDnRqqW8Pb22xXTKodE83vpv8XHyY9HmXl6iTzrw9RTuXpeOYwvt4IskOllMgRuznD3M9ukZ1ZRfM66P7cCVrODKz3ijEtUqNL3PoPP8HdFqTpSBe+3macYV91sl/OFshMrbDw5h3iN2eQZImmY12EDnVseK04gm4Gfuks2dkYK1eniX4wTj6aou3R/QT3t6PZijnDLhOdmV4lObIIwKl/8Qt7T9RYFqmJZW7+7o9xt/gJHenC39uMs7kyZkmMeXqVxbeGWb02jSRJNB3upOlo1wbklEXwQDuhI50UVjPkoymG/+QN8osJQoc7UT0O9FyJ9ESU+TeGSAzN424NkF9Obf9OkCScYS/5aJqhP3iV1NgyTUc70fxu9GyB2I0ZZn50nXw0bZcbP0T4ZI8gDOvOs6wq+PsiSIpMemoFLAgd7sQZapRYKw4V/75WFi4MkxqPYpkWTa0BnOFGUkT1OImc7mP1yiR6vsTMj2+gBdxETvej+V0YhRLZmRiL795l8a1hZIeKI+ShlMyxU8gOlZYz/czYCrKld+9SjGdxtwZpebi/KonfC0iyxOEn+nn8qye5+cYYf/2vFnF5HXTsj/Dkr5zmgx/cRqubcCUW03zr37xWJWmKuRLTtxb5z//iB2hOlWNP7+Nzv/MYLp+DYJsff8SDXtJpH4wgyxLekJuW3iZmhpboOtQi3lsS9D/UydP/4GEuvzzEt//v13F6NFp6m3j0Kye46nUIo/k1t6DmVDn8eD/v/PV1NKfKwXO9qA/CZ+uTAIna81LImTYtWLN5G3XxqWU2KuP3Ei4vBFohOgmpZUhFIdK3sUpzM3PYtbAsjGyhVhFu3fdg5IpYxgZeknoOkmMizajpHPj72FCBovlsRU2qZkxbOX6KS6hA7v0sgGQXKZFUQfI4wzQ+MKX1f5NsI1wLQcho/rrf1O1f9YrUKvuzDed8lf3Lzlp1qw32vdVibTFT5NbfXmV1LIo75OHol08SHoisOxSCALf7VU0zWjNWO71fVrc4mjZhko0XuPKNEQ6/dIyWQ232xuIX5VSBiTdHmb44QduRDk79g0dQHJqo2uRu3fh4eTqA9s32Wrsei4mqzw3ezgZSaTs1sWTPrTzdYRxNXuI3piglcg2HoZraVNZZunAHywJPVxjZqa5R51ZX09bteytFdOX7j6p8XouqRGCDMdT3RXVp+DtDxEaWyK9mmHz1Dk2DrbibvduKSOrbKybzTL0+THYpBZKEryOItkfpwZvhnt7KlUHJskwg4Mfv9zEw0Mujjz3Cq6++xbf+9vt873s/4rXXLjA42M+LLz7HL33liwwM9CLvVLmSWYVcEnxh6DomiBjTYKOLWTCdSo0xL2apXUQmVjqDeng/ktdTvfElrwe5rQV9YQk2e9D+XYTiqBEnsgqRA6LC0r2SKRtJ6mS1Rt5IMvg7oP+JRlPgHTe/pjS3JNnt2EyNUd72vIib1N72U2wJRZUbgt96iIe4hMOjoagKhm5SyJUxdBPNKQ5xPlNEL4mAQy8bxBfT2youNduwS5blhgdeKV+uEjdOt2PDdKB6qA6lqpIpF8oUc+WNX6aShMOlIW/RMVmRcXo0JCRM3aSQL2/mFXhfME2LXKqAaV/DhVwZvbS94bXDpaJoih0T7MYLzVbKAJIcZPOAzrKFd5usSkgSqlPloZeOcPLzh7dX3ihSg0dQ5QXt6Wri0NefRlJklt8bpZTIiQo3795F9TiQVQXTMDHyJYySSHFtf+Lg+uDZguToEjd/7yfkFxOYZQNTN7EMQ5RTtomk+O05ksMLSIqMrCpImoLqdrDvq48w+GuPoThqKUMWFoF9bRz8+lPwpxaxGzMsvTfK6vVpHAE3kqpg5EsUkzmssoEW9ND9meMMfOXshmoasFdVl1OkRpdYvjiK6naiep0o9jVvFHVKqTxGvoSkKjQd7WLwVx7F0x7a8BxYQPBgB4d/+zlG/uwCq1cmSY0vk5laQXE7qiuKZtnAyJerZdD9/RHYScnxXYBlmBSiKVJ3F1m+OIbqcaB6XcLADwmjKFQ+RqGEpMiEDncw+CuPitQx1gdNrmYf/V8+S24+QWp8mdTYMnf+6HUcIS+KQ8Eo6aKKmGkSOdVP66P7ufvnF4SvzBZQ3Rr9Xz5DcTXD3Gu3GfnPb+EIulGcGmZJpxjPYhTLKA6N1vOD9H/lLI41RJcwGZTw9UVQnBp6TpzHwL6WdcobSVMIDLSgOFTK6YIo2d4XWbcKLDtVOp46zOq1aZYvjpGdjXHnj17HFfGjuDTMsk4pkaOcLuDtCrPva+dYuTLJ3Ku3d/Qcq1zr/v4Wmo53k5ldJb+URJJlmo504u9vqSp89grBFh+f++8f4+yXjlLIltCcKk3tflw+B/tOd+IPe6tpn/5mD5/5rXMU8+vf8xLgb/ZWPWJ8ITe//L+9QLlQpn2/mLRpLo3nv/4IZ794hJbepuoCgyfo4rnfOMOJ5/aTT/3/7L13kBxXfuf5SZ/lfbX3Bg3vDb3n0AzJITXiOI00c5JuL1aK0N2tOcXuKaS4jdi424g9uduT2z1pNZJGnBmOJzkUOfQGBAkPNGwDjfbelLeZ98erqjaobjQcQWr4jehAozrrmcyXme993/f3/WVQNAVf1I074KBjRyOGS0dZng1UAofHwHCKdkZaqo/ZG4LLnv8rqJeX2wCsWsYa6lqpL4q24NmSSYgkH5pZ9T1VlQABMccrq0TT85DPYCvuy9q5mBwoNXBp15ccXm0RWWlESb1hCE/L4V6xtrh4EBw+bGcVE2jbEn42tg26YxUKREI2tMpzucqfURx6dUN6KycW3ZJaUa0srqdSnpUHuyDm2+X03VAhTRZ19OohLdcgXIUi54rfufzz1eczV14oL8f84CzjJ0fZ8NQWAi1BnCF3iXNZy5hfWl9iIsHUuQkadzajOrRVy7AKFsmpBIXsIuPnEnSPQecD60jPJMnEMkvECbZ9+ax14VyufN/aIMZLYlColbztQu0kCqi0tZjJkx6ZJTsjzPQ1j4mzKYTmcSwJ6ZVk6TL1SdkYOzMZI9E/ycT759D9TiY/8Atz7KgPV8vCJp5VKJIcnCZX9m6rC2DW+Coh2HbBIj0+T3p8DrtoYYY9OOsDlayVmYl50uMxvF21ldCr3FyKRP8k3q5a4Q1oi9Dk1NA0+WSmMqdTDA1Pe3ShLbkC8QsT5OaSyKqCsyGIGfZgy+VrYlKztZHh/RfIp3JceLkXzWnQ9fkteBr8IqHFSstjy6ZYsEiOzXP+pROce+E4hUwexVCJbm7A8H28asqrImoqMeG2TTqdYXh4lAMHDvHaa2/Te/I0tm3z1FOPsXnLBnpPnuYf//H7HD9+iv/99/4VnZ1ta6lBmNkWcsJrRl+Dh4zEAhmxKNRHkmVkr4fi2AR2PIHkEbtXdiJJcXRcGAp/jClLby4k0F3iZZpDEFu5pCBFbkQKN9VYmr0plyhVe31hYxWiTVvkjZFPiYfTlWAXl5onf8Kx8AJYyqzf7LA720aEgKyC1VpgleIyJQkauyPc95XtV1TCgDg+WOvBE6gu07yWbq/2ErUtG/tKLEL5WFHY1TdgjbBK51tRZbbc08Guz627fOJfBbIi0bQusiKxdvVQkOQgktzAKm8kQAFWzh4jSdKa2r/a95HB313Hpn/5ECMbGxl9+wzJwWnyySz5eEaQZrKEoquYQRMz6iWys61qdihZldG9DiHfXetllEDWFBRTrRKGLoEqE9nRhu51MPjSUcY/6CMzFRfmrraNpCqlsJYwDQ9spP7e9ZghT/WFrSykxg33bxRGrXMpCpmcCM0pjQ1JlVFNHWedn/D2Fpoe2Yq/px5plVS/kioT3NzIpt96iJHXexnff57U6Bz5ZJZiWjwzJUVGcWiYHo9Ii33HOszox5AhQpJwN4ZEn48OCLIjk1/aZ0UWGaxqfYS2ttD06FYC66v3uZxtIbK7jQ3Sg/T/6CBzp0fIxzNkJgXxqRgaZshNZFc7rU/tRHUZzPYOkRiYxhH1LvXHQSinvB01qA6durt7MPwuHLV+Rt7oJT0mMjJhi7Ti7miI6L5OWp/aibc9KhY3VfwLXA0BApsaSY/Poxga/g0NSwiY8th3N4cJbmkmMxlD1lUCGxqWqFfKk2l3c4ieX78XI+Bi6uBFsnMpkoPTgFDDaB6z0q7Q1mZUh05qbA5XQ3DNahjVZVBzW6cwFZ5LoTp1ons60Nw317OvQtp6TZwbLq+rYV10yf91h0br1vo1lSurMg3rIss+h0izn0izf8mxtm1juPTLjgeo61pYlCzMdyGfLXD6vUsUcgU23tOBUSXM9kbALoeVWyU/P6soMhdZpWedVYBcCluSQC75lMhy6R0tVdQuC2UUxb+51IJfYLFUhixXL2M5VF2oUmRVpLq+eBCaNlHZzbGK4hiHd+WNQcMB3ohQxo/3wcBR4RmjqAv91BzYDs/CYrLcF9ta6EshL+wRSsoeculSX5RSKLwMpWw8UtkTpaYLmrbAhQ+FrUIuDc2bwR0GRRFlZ5PCG3N2BCKt0LaTFcN3FAmzMYJs6ljZKiSiouBoqUFxVrmfZE2EsWSmSimX3diKWVFtYOWFf8vcGeFP44iWFCyfTpRDkDNzadLzabBtDK+JMygULuXPZUXCFXKjOjTScymsvEUhW8DwGOSSOTRTw/SZpKaTTJ0dJ5vIikySRUFAYEM2niE1I0h6Z9CFUZqnpueE4rCYL5JLZDHcBo6gi/RcisED/QwfGkB3GTiDTty1wtcqPZ8hMyc2AQzPQntBKHpm+6eRVRlXxI1qCtJOdxtoTp38ImLZtm2K+SKpqQT5dB7NqeMKuaqmiF6498teo3mhqor3C6NiT9tlm+O2ZTNzpJ/Bnx6ikBT3hVUoEtreSuuzt624kbQYVqHIXO8QE++fJX5hHM1tYuWLyJpCaEcbzlIWQNu2mT89TGp4hkIiQz6RxQi66PjVu/E1SJjbAAAgAElEQVR112MXi0we6GP4pSMUkiIMTlIVau5YR/2Dm1FMjelDFxl++Sib/+2TOOoCQlF+foyzf/VzNv6bJ/B21pKdjnPxufdJDk2jmBqJ/kny8TTR29dhhNwoDh27aDF9pJ+Z4wMUkhkKiSyuxiAdv3o3rmbxDFd0hcY7Orn05lnGjwySnkly8h8PMH5kkLqdLYQ31OGu84nrp8hIEmKzMFsgORFn6tQoox9dYvLkCLm46E+gI0Lz3V2oxmpRJzceV5X1qVAoMjc7x8neM7z5xru8885+xsYmaGio46mnHuXee+9kXU8nbreLWCzBCy/8E3/6p3/Fq6++QWtrE5q2hs6ViYU1LKQE42iJBy+UsgWVBr+qoW3ZQOrHL5P83k9QGsULvzgyRnFkDMfjDyGtpT2fFhhe8ZOaETd6cgIKWWxttZ2BK0PsSjjAGYSZi+KlmZoR2aLUGzCxk5VK9iuKJfIlPS9CsEQwYfXvFbKl1NzXIP+8VShkIHZJkGjuWnDXcbPbXswXF8KPlqEcf5lN5ykWiiCB4dAqiggJETqlaOL/Lp/J7U9uJLTGlKTC8mihf7pDq5AQ2XSeQr6KNHgRCvlixdxRM1QMR3Wne9u2yabzqxJSVtEqKXJsFFXGcOo35cxLkoTDrVe8WmpaAtz7pW3o5tqeNcKz54a0BEnyl+6flVMS2raEJDmw7ZurTpMkCVsGZ0OA9i/uof6+DcT7J0mNzJGLp7GLFoqmonkdOGt8uJqCmCH35YtPCQIbGtj1+8+sLD1fuRWoTn1J6uvF7UOV8a+rx90YounRrcT6JshMxbGLFqrLwFUfwNsRxQx7rpg1wd0UYuNvPSR2qoZnyU7FyScyWHlxn6mmjhnx4G4J46zzo7mM6mTAIhRiKeYOnic7OU/N1gYaH95M/NIUqdE5MUmTQDF1zKALZ0MQZ60f3WuuuIBfTnxeL2nsagiw4V8+SGYyTnJohsziPiN2mc2wB0+5z+4r91kxNGr2deLvrhMKosFp8gkRtmj4nXjaonjbIsKY2rLZ+q8ex8oXUUwNeTHhKUuEd7bi665FkuWSUkqm66u3UXf3OmLnxkhPxrEtkcnL27FQ7mptdDUE2fHvvyDCHCRJHF/Fd8vbHmXn7z29cJzbvNyXp0ROBXrqcf32w8T6xon3T5GLifmN5jFxN4XwtkcrRsv1928gsqcdWZHXFN5WrsPdEKyETbmbwwQ2Nn4sBpE3a2PiqlOuXgEi46HFRP8ssakkY31TvP/9Y7RuradjRyPyTTARtsukx9g5kc00nxU+JNkkzI0BtiBKDv9UKM0VXZAl4RaoW4ctl0IirKKwD5jsF2UUcoKoiU+KefXUABx5YWkZkVaoW1ednFBUQcyMnxP1974Glw4vqN0LOfHdzQ+Lz6pBNaB5G0wPivCjIy8Kw17NEMRRMQ9tO6Dn7op62wahghk8DunYAkkzNybqzWfh9NsweEIQRaoGzoAgYUrZXyXANl3CRsEuirIuHYHhU2IjWFFF/YWcKF+WwR0q114dsoyrpxH3+ibmPzpX8vso/03CbAwTuHMjiqvK/Fh1LnizzJyA9ITIqCQpJSIqJTInlb1LAhvWlh3oE4gySTNxaozTLxynkC0gqwrhrijrHt1IbHiO3p8cI58SvjHB9jBdD/Zw5uVe4qMxMrE0Dr8Tq2ihOTQ2PbOdid5RBg9cIjY8x/nXzxBoCbHucxsoZAuc+MERUlMJkMAVdrPhqa24Im7Ov3qa+aE5VFMlE8sQ6ojQ9VAP4ydHufj2eeYGZtAcGt56P10PrcdwG5x9uZfZi9MUcwUkRWbrl3ehmSr5dJ6+18+iaArZWIamva10P7wBtUr2tzJJ0//2eQb2XyytV23a7+2meV8bcrVNmXwCZnsFSVNICdNiqyDGgVOESS3ZgJAlXE0hWp7ejaNWeFGOvdHL6Osniezrwr+x6YrXSdZUIvu68HTVkpmM42mP0val25B1DcVQkXWVYjYvlDfTCZqf3IVvXT2JS1Oc++vXmXj3DJ72GtKjs1x6/gM8bVEaP38fiqExuf8swy8fxVHjI7SzvaL4XTxXt4oWhXQOuygMf2ePDzB7cpDOX7sHb1ctUx/2cfHb71JzxzpcjSEy03HsgkV2JkHXN+/F3Rxm7tQwfd96i+lDF3E2hirrDn9riE1f20s2lmHuwiT5ZI7RQ5eYODGM5tBRnTq620A1VJAkijnhj5hLZSmk8kI9VVIjeRoDbPzKHoJdNTddebocV7V1e/zYSf7kT/6So0dPIssyW7dt4pv/w9fYu2cHdfW1mKZRaXwoFOD+++/iJz/+GQMDw5Vd5tUhgeEShEtqXrygzBXY5PIkMx2H+TGxIPFGxIMWQJbQe7ogmyNz4BCFA4cAUAJ+HA/fh76+G26lkfCNhmYK75j5IXFjz49AfAyCraUQjyv0czUJrKKCrwnGTgrFS3oWZvvB4ceW1WsvWxJMOM6guO6p0sRkfhACrdhKlYV5eSclMS7Iok8TZEXEmc71i/+7am8qT2MjsjYl5lZWHhXyReYmhS+Noil4wy7UEjGDJDI5uXwmNhCbSpKMZYg0XR6esRoqnhMhF+6Ag5nRGHMTCdLxLL7wypOQdCLL7ITwpXF6TZHGu8r5si2b+ckEhbwI2aqG5HyG5Lw4Dw63IbJg3YRzLysygRoPhqmRTeWZGYuTyxSqGh2vhhvyXJLWaAwqBZCkm094VrL+6CrOOj/OWl/Jl3yRykwqPSLK/bfLqi5rYeosy6g+Z+Xv5a/KZTPj62kfNqrbwN9Tj7+7boHMkKQl7bri9ZHFol3zmHjaIgv+6ywqr3Tc4vpXLVJX0cNeZg+chaJF/fYO3M2hpeewXK4kLbmc1Xbv7KJFbiqG5nMhr5FIXL2BgoDQ3Cae1vB197ki2VbkUipsD5Hd7Uv7uqifkiJdlplpMcpeRUs+c+j4umrxddQsu9aLyl1J4VQiPYyg6/LPS6jEwquXH1et7DKhqfudhHe0EdreumJ/ARRTW5K940pjqHzd4/1T5GaTYtd0azOuev+avv+LhHy2wKGfnebQS6fJZwvUdoa4/9d2i/fQzYJVhPHzcP6DRRkzS3MezRSK85HTVAaBrAiSoaZD/A5i/jfeB+f3LwojX1RGLnV5GcUC1HQulFFGeY4WaoKtj0HfAZG0Ix0Tc3RFE3M3w7kw92Z5ERI2MtR1g/UoXPxIkC3JGXGAqot5vr5gUVBBYkbUmZxb1A8WQrGmB8RPuS++KERaKkQNkoRkg+2NwNZHBSE13AvzE2L+mE2JPusO8NWKxCV13Ssrg0owagLUffV+FKdJ4vQgxUQa2dBwtNcReXQ3nq3tS0zwKbXQllTwdQllTbxf+I+kJ8QGaDnrkuoUXi+eNqGoWW4X8ClCLpnjzEsnMTwmW7+yGVVXhRGrbXP25V50l8GWZ3eSi2c58u0PcYZcZGMZXGEX4a4ol96/wKZf2s7Zn50kG8/QemcHiqFSyBbY+uxO3FEPiqZw7tVTZObTbPvabiRZ5vh3D3HxrXOsf2ILmViG+eE5dn3zNlwRN4qmYLhNGnc2k55JorsNtn11Nw6/s5KCueW2dpr2tJJP5Tj+/GHGT4xQv12QHsHWEB33rWPyzBinXjhB3dZGAi3Bqv2PDc9x/rUztNzeQaQ7yuCBfs68dJKaDXU4qiTGwCpAakwQeSCMjn0tEOgBuXr6cCPkESqQwWmKmTyFVA4rVyAfS19xH7s851EcOrrPKVTHDh3d77p8g0eWCGxsJLS9DdVjojh0XA1BMpNx7HyR+PlxcnNJau/dgLtFhNHW3LWeiffOMnNsAP/m5isPGBuy0wnhJ9gQwAi48bRFQZZKSU5K8y9VJrSjjcDmZhRTIyBLGEE32amSgrdEpMuaQtOdnciqzMl//JCJ48PkkzmK2QLFbAFKaqsF05/lJwhUp054fS0bfnkXzXd3oxhrWPPeYFyVomZgcJjJyWme+sKj3H/fXazfsA6/34e6aIdycVyeaRq0tDRRWxNde8c8YfEzMyyyPDl9Vb1QbEqyx8FjgqU3XBBqrrxoJMA2dPSdW9F6OrFiYlEve91ILtc/o7CnUl9lDYLtMHEakpOQmYeRw2B6wRlcmOuVvrN0PJZ2cmwLFB1psXlH+UXtawRvPUz3iV2N0WPgjoCvERtlSdmXlW8XRfmyVj2G2RkSCpP0nHhQTfcJjx1foyCZlpeZS8Dk2UUpw68Ti+XCiybFS2qufC4vfCY+qPJ/u1Ju+TuVa+SugdjA4t4sLBDKoXuluqueq6tEbDrFxOAcndsbStkHl5aXnEszfG4Sy7Lx+UyiTf4lKWPdPgdNPVH6T4wRm07Rd3iEpnVRlFVCNKoZewEE673UtAQZPDXBxMAsEwNz1LQELmuXbdvYts3k4JzIMCVBpMlPqL56CIdl2YycnyaTzOFwL5OG2jaWZTN8forkfAZZkqhpDeJYIcX49UKSINzoI9LkJzadZKRvitEL03iCTrF2vspzdu3tWF6GvYpIUeZmkzRlLGmXtDxieuE8FAsW82MxpgfniE0kyKVyqxoZy4pM++4majrD13X+lnxXWSmfwFWUIT5YUzmVMVC0QBITEySporyQTR33ukbmD/VVJmCSLJeeM5LIAGRZgggpt8GyAKnkmSRIj7JiNT+bYPKVw4Tu2ohZH4KSosK27KVqj+JCmauSFtfQ5yth6XipPBWvr5xquFHXehHKz7GR4UmGB8fRDZ3udS04XeYVCSrxy7X3d6X2gPAEGH3nDPlEFjPspmavyHp1q0gacZ4oZbuT1u5neJOhGRo7HumhZXMdsiIRqPcSblw5g+JiLDzHilil32VZRimrVVf6vqJC+y6Itq+9oa7A0gQQigZtV1OGJMqQV/KyA1tWBYERbIDkrJh725b4ju4Ap3+BPFmpDFUXapdImygjX5q/KaogaVz+y9sQqINdT6/dj1DVRUjTssolG2yHV5yXhg2QmlsIKZNkQWA5PGC4hTJnNYcaScJWZDybWjEbQmTHZikmM8i6hl7rRw/7FlSby993ti1Cnfzd4G6CfFKE+i8mahRTkDWyuKY3Yh54q5CZT5OaTtJyWzu+Rn9l3Kfn0swNztLz2Cb8jQEKmTzuGi9zgyI7pqfOhzPkwhV24633IWvCw0536eglrzfTa6K7DQqZAjMXpwm0BAm0hsCGYHuI2f4ZCtk8kiQRbAsRbA+jORbuE82hozl1VEPF9DrQ3WJOmIvnmDw7ztzADIV0ntjIPMG2ELZtoxkqkXU1eOq94rn14+Nk5tLQUr3/8bEYMxemkFWF8ZMjZObTFHIF8pk8VbVnugdqbhNm00giTE7zrrh2KqZzDP/sKJMHzqN5HOheB9mZBFa+lE56DREHqxn9Lv6bJEkYYU9FqSopMrKuYhUtbNsmF0sh6xqqe2ETVHHoaB4HubnkUuXZYiwScUiyhLMhSCGdZ+b4IMVMnunD/WhuEyPkWdgok2WhbC6FxkuagqQqi/q80H7V1Gi6swtfa5iBN88y9F4f8wPTZOfSFHOF0rx4Yf0mSSJM3vA68DYFaNjbTst96/C3hqqGrH0cuOr03Js2raeurgaHY2GyUW0HCcDr9fAbv/l1XC7nEjJnxTpAmHw1bYHZUTj77oKsMldyPs9nID4t2PDhXug/LI5p2gyBBhZtg4nyFBnJ60HxLlLmZLJYs0nkoP/Wpue+UShNvPHUQs1GGNgvSIypc+Lz+m3gjoJqYC/287EKgnRJzUBsWIRO1W6svCCWwPBA/VZITQlCJT4Kfa9Dw06h5FEdIk64UnaxJNuNCXWPXYS6rcJLZzlUE6LrhJImG4fEJFzaDy23gzuCXZ6EWEXIxARJNN3HqvLUtaJM0uRTEB+C7Lx4YbpKoUnFLMQGxeeKAZ5GMP2QHIdCWrDdkgzxYSFXdETE8aoBmTkx8fC1YBu+EoWzmAAq3y+2ODY+JK6b4QVvM7Z6fWFr2JCMZeh9r58t93TgCTiW3J9W0aL/5Bj9J8bAhmhzgMbuSIVQsG2RknvLXe0cevUcidkUH7zQy/p9zdR1hFat17JE5qjFpmour8mWu9s58c5FYtMpDv7TGdq31OFe1i4QCpiPXj5DbCqF6dTYfGdbJWvTZdVZNkNnJ7l4fBRfuGOJmS1Aaj7D8bcvkJhLo5kq3TsaqxI6V4PVwkbC9T7W72vhUu84EwNzHHjhFPUdITxB54r1CJkwFSPNG4sySVMAO4FtZ1h670hIkgukT0YsvFWwOP9eP2/+zQGGe8fIl4yfV4NqKDzxvz1AtCP0qX6e52cTzB44i+p2kBmeRtZV/Lu7MOuDixQVC6oKu6QwzAzPMH/kAvlYCiPqw7+jE9nUmN1/BtnQyI7PYuWLeNY34elpJD08zfTbJ5l5t5f8bBKjxo9/VyfIMsmzwwTv2IDiMijE08zuP4N7XQOO5ss9PT7D6sjnC7zw47f48z/9DnX1Ef7zn/5reja03fR6V3rOWPkikx9dYPrYAAChLc34umuXqJxuBcZHp/nx995i265udu3bgHJTnoNrhyRJyArUdoSobQ8xNjLND77zBnvv2MS2Xd2rtq+8OTDYP8a7bx5jaGACWZbo2djKA4/sxuGsvklQUZ74asXPNUCseWQkf61IRX1DUA7HlbFNz4oq99UJhXIZipjjVzPzrVaG4RZeNteLippPWbUPVdtQtTihfNNCXrRQ9Q2kqu8hSULCxrblZdmIrq0dn3TIqowkS+QzItylrHiVJOEhUsjksSyr4g2iu3SsfFF4hshSKaPiSlTDQllqSWVjF8VmZyFTEItqWWR6U02tMreqiAlKPka2JUK0xH6szeiRQc6/epqexzfhDDhJTScrdVmWXelLsUSGVFI1L96fLf0omoLD76RlXxueOjHmVUPFGaqurrRRS1miqvS0ylhIjc4y9NJhIvu6aH5yF4pDZ/rQRRKXJivHrOrtaC+dByIhHiJ2tb+zZBN3uVxM8zqw8iIDZ5kfsrJ58okMZtQnvOhkGduyKskObMsWJE7puiFL+NbX422PMvDDD3HUCtPf5id3VbxnKk2touCr1tOyh5m/NYSnfjcdn9vI3MUpYsOzJMdiZGMZCpk8YKMaGrrbwFXrxdMQwN8Wxhl2o+gqH3e402JcVehTTU2EmpqFyVo1ObVV2sGTZZHOu6fnKh6ykiQWts1bRDzthY+g9w0hfSzkhDxz+CRMXRJhUeUsT9EO6L5DpOK7rMjL21gYGiH74WGcX3gMyXFzDfQ+LghSShdkSDYO4ycECTN5WpAwrqiI31VLBnDFrCC70nPCtKyQF0SMvaF62ZIMwQ5onIeBD0Qdc0OC5HGGRSpwrbSQtvKCWEvPCaImnwFfgyCRVio70AbhbkHCWHmYPidUQYEWMH1ibGQTIrQrPib64QyJvl2HMaxdbu/kCZEK0V1PxSfJKsD0acjMCuImn4CJI1CzHTLTglzxNolepCYFyaK5YOY0OCPgCENyTJzful3YygoqjlwSJo4JwsrwQmxIEEfRLYByXS9rq1Dk4Ctnadtcx57H1uP0GsiyTCFfZPjcJK/894+YGYthODW23ddJsHZhAiNMZGU23tHGpjvaOPDSKU6+188P//QdHv7mburbw2iGYJitkkt6Jplj7OI0cxMJttzTUUkNLkkSqq6w9b5ODv7TGY69dYH9P+2lpi3I7U9uxO13lMzhLBJzafb/pJf9P+2lWLDo3tnI9ge6KtmkqmF2Is4rf/sRvrCLxu4ImqFg25COZ/ngxVMcfPkMxbxFY3eEjXe0oi2SdZZfRoV8EasoXtqWZVPIFcilC6WXrk0ukycVy6CZQvooyyLDkaoplZc+CF+ffZ/fwMl3L9J/Yoy3vncUh9fgzqc344+6hTGvBHbRopAX/R0+N4kkSWy+q/2K2bCuFqJ7FrY1hm2Nlj4sgKQt/Ks0IfHJIGqSc2ne/YeD9B24RF13lNquCGbZ92cFKKpMTUf4hioQbgUKsTRTrx3D2VaDq6OWxJlhMmOzNH7tXtQVjAFz03HGfvwBisvEqAsQO36J3Eyc8N2bmHnvFAD+nZ1YmQRjP/kALeBGcZnoYS+Ky8TZXoPZEEL1uSgmM8wduYDZEMKzvon0wCSzB87gXt/4cZ6Gf1bIZLLMzsZwuhwUq6XsvUmwLRsrV6iYbRZzBWZPDtH33QNkpxOYEQ8ND25aNVzs48LMVIwXf/gepsNgx56eivLkVmLxgm52JsYLP3iHUNjHlh2dV2zf7HSMv/jjH3D6ZD/dG1owDI3J8dkrbghc60LAtm2KRYvjR87jdJp09TQhraKAuybcCJXcVZRxUxZFN0jpJ4q61pJulA/dJx8Ov5NQZ4T+d84LHy2H8D0Jd0ao397E0EeXUE2VbDxLcjpByx3tjB4drlwjqaxsXyqsXPKelzWFhh3NnHvlFH2vn0VWZCbPjNN+T9eyxAxLT7okS5h+QcQMHRzAW+/D3xSgmCtW7tPYaIzEVIJAWxgJ8Qwd/KAfCYnJs+M4/A5cYTf5VI74WIzEZILMbIrZS9N463z4m4XKZ3ZgBtPnEOoTS0deYS5ztWPKyhexckU0jwNJkcnNJpk9PiA868qwbYrZAoVkFitfwC4UKaSySKosQoFLbZEVGdVpkB6bIz0xvxAKZV45bF+SZLwdteg+JxPvnBGZGQ2VyQ/Ok4+n8W9sRDE0NJ8DK1dgvncYzeMgP5di6qMLwgNnUZ+ys0mit3UT3tWO4tQxAu6qiSXWivLGs6KruGq9uGq81Ns2Vq6IVShWrFkkWZA6yiKSb3EZtwpXpai5EizL4uDBo2iaytatm5BXiFldtR5KqpqN9wvW+9IRiE+JRbOE8KRJx8Vi2nQLOWb3nUKSaQOFArZScrMvFBfCScqwbaxYHGtu/hal575JF7usqjG90Hq7IDLGTwpCJTMvlCgzy+quUL+SkMtWU9KUypaglOpwmzhu+BCkpgXJkEvC/KI44SVlI8LRFK064VCWg+ouaNotyKWpc4JIio8KL5rlWb1MLzTuEWWmpkvZn67jvOYSkJ6CyCahmCm3M5eA+AhEN4GnSZAnw++JYy+bcC36v6yBr1WQPoYXRg8K9c1KRE16EjIzEOgCWRehfolRCPUI6eM1QpIkvGGh4vjuf36DU/sv0bGtAYdbZ3okxpE3ztN3ZBhsWLe7iX1PbKhqehus8/LYb+5ldizOuUNDvP394/QdHaFzewPRJj+qrpJN55gZizN2cYapoXkCNW46tjVUiJoyaloCPPob+5gZjzN0ZpLv/+FbnN5/ie5dTbj9DhLzac59NMTJ9/uZn0pS1x7kkV/fS137CgoeSULVFCJNfk7tv8R//d0X2HxXG7WtQQoFiwvHRjjy2nmmR2K4Aw7u+qUtNK+/3Awsny1w4MXTDJ6eIJ3Mkk3mSCdyDJ6ZIJcVio73fnSCwdMTONwGhkvHdOnUtAbY++h63AFH5ZwjQ/vWeh79jX08/3+/ycTgLD/+L+9y9PU+2rfW4Y+6kSSJVCzD1PA8YxdnmB2Ps+3+Ltbva7nhRE2ph9jWNJIcAZzY1jiy0oBtZ8GeRaouxL0lKGQLzA7NE2kJ8sTvPkDjhlpUQ+FK97isrLj19imCyDrk392Fb2sbZn2IoX94k/xcsjpRY0Pq4jjJi+OE7t6I6hRpwOO9g/h3doEi493YTPj+LeRnE8T/bJjCfBLPxmbcXfXMH+7Ds6EZZ6vIbGS5TZxNYWLH+3E0R4iduIRZH0JfYdf4M3xCYUOif5KhV08gKTK2ZZManWPm+CDJ4RkUU6PhgU2Ed7SVMl7c2hvHRmzyLc4suhiLQ+qvhLUcu9byFsgasZu+UvsWw7ZtBgfGOXG0j889cRtf/cbDaLp4r5bVNGuu9yo2oVLJDN//h9dZv7mNju5GFGVpSMOtvsaf4RcPqqmy/vFNXHz7PCOHB5EUmWhPDdGeGjrv70HRFEaODKFoCus/v5majfUljxo3uscg1BlBc2pEumswvQ5AwhFwEt1Qi2KUwl5kicZdzViFImMnR8G2aburUxj2agr+liAsUvNUIEGkO0rTnlbGjg+TnErgjnqo29ZIfCLOyOEhXBE3Hfd0467xoDl1mve1oTk0Ro8NAbD5i9txBp3MXpqh7/WzZGMZbKDvtTM039ZO7eZ6Nn9xO5fevcDABxdRDZW6bTdu08NZ6ye8u53xt04xe2JQkC0eUxjqlsjk7HSCkVeOkRycZq53CCtX4Nxfv4EZ9tDw6LZKVidZV4ne1s3ADz+k949eRHWbRPd1UffApsrfZXUhi7CEVEpxLQgNZ32Alqd3M/TSEXr/6EUkWcIqFKm9ez3BbS1Iioyvuw7/xiYGfvQhY2/0ojhEqJQRcC1sKKRy5ONpxt7sZeZIP5IiY4Tc1Ny1nsjeTrGBrKvLzO/FZ/IqhvjLw6ixQTFVlFVokE/KM/NG5YHFtm3y+Tzf++6P8ft9bNq0/pqImsrC3emH9fdA/TrhQTM3Kgga2xJO8e4whJuFyZnpBiSKo+Nk3tqPvnk9WmcrmTffpzA8elkVxckpbsmMXtGEr4tqlIxlF6WlXhGSCBfy1AqyyhVeGo+8+MhyPKHpF2SNr7GkqBkVZEoxX4qFBZGSURPn0vSBvxki61YsuwLVIZQ37hqYPAWzA4IMKuYWzO8kGVRVEBOGG7wNEOlaSPF9ecMF8eEKQ8c94AoJD5rMvCjXthfOl6cGardAqF0odvxNon5HYIHQuVpYJTZXNZeWYVtCcaCUPlfUUnaqHFR8axb5yyz2sVEMKjHH5VSZVWGX1GI5YSyXT4o6vI2slB5yzZCgoSvCnkd6eO3bh3n/Jyd5/ycnAeF/UchbaLpCz95mnvrtO6nvDF9GYJQl4F07G/nKv7ufF/5yP73vX2Lw9ARDZycrOwM2VCSkukOjsTuyYEq8qCxFldl8VxvP/uv7+OlfvM/F46N88LOLMZEAACAASURBVMIpPnz5jHj+25SMjWU6ttbz2G/sZceDXairqGkUTebOZzYzNTTPwVfOcunkGJIs7oViwcK2bHxRN3d/cQt3//JWDOflYzyfLfDuD09w7M2+0oKhHI5kl3YmYaRvmtELM5XMTLIs0balnvV7WypETRm6qXLbE0LC//J//5BLveOc+XCAswcHF86ZTcX93uUzcfnM6zLDXR0WYCFJfkADSQXJiSR5sYtJbDuGJInn6K2G7tSp64kycWEaVVdQTRVZka6slrn1Tb8hkFQF1e1AUhSU8sIuvyxzm73wSzGZoZjMkBmZIT+bQNJU/NvakTUFWZHRIz5kTUXSVCRFKo05qTThkpZ42si6hndrG+M//ZDkuRFS/eOE7928xLD2M3waYJMan6f/hwfJxYWppG1ZYNmobpP6e3pof2Y3+hoyRX2csG2bqYk5YvNJJAmCYR+BoFesBUpjdG42zvxcktq6IIlEmpmpGMWihT/gJhL1C8ViqaxEPM3kxCzZTB6HQydSE8DlcmAv2lhJp7JMT82TiKexbRunyyASDeB0masSJblcgZGhSbChvimCpilMT80zOx3j1PGLJOLCvH5ocBJFkamtD+EqEeKWZROPJZmZipFJi1TDPr+bUMSHpqlL6k2nskxOzJFMiPKcLpNQ2IvLLXzP8rkCE+OznD8zxIljfbg8Dk4evYCiyDicBs1ttWuyHvgMn+FGorwecUU9bHhyq8gsilC/ypqCamr0PLaJYr5YWnwrSLJEx33dpayZEoHWEIqqsOGprSWSAIIdYfwtARRtYfmqOXXa7+mi5fZ2sEHWlUoIfPvdXeKzKot40+9g09NbKRYsJFlCLYW4bP7idqyCJeYdkqhXVmQ2PbNdEBB5kb2v3OZgWwhvw54lG7iKriIrMsG2ML7GAFbRqvifLA/Pv1ZoXiftX72TeN84+WQW3e/EVR8kPT6Ho1Zk/VQMDU97DWaNj+CONrBBUiRkTUUtzS8kSQJVpuauHpwNQTKTMSRFxt0SRlYVcEi0PXsbut9ZabtsqDQ8sq2SIEKSJSJ7u3A1hUkOTWMXLMyoF3dLBMUpVDlmxEvnN+4hfmGCYjqHEXJjRnykhqZx1PrIJ9KMvnESZ0OQwMYmFKeOXbCYOXaJgR8cwNUUwlHrp+NX78ZZH6iEP6kug5Zn9qBWyaa4Ej4pJMxasCpRUzbDWyvy+QLz8zEczusMJyqTNaouDIIDDSLsyS6KG6G8aFZUyiI4G6BYxE6lsHM57EKB3MnTWIkkSjCwMIm3wc7mkPSry8JyQ+AIwPrPl5QhkiBsrgRJhkiPMAoWd9iq35NKpIetOkQoUaBZpLtOzQiFiJUXdSu6MHAzfeJHNReM3FYYwJWyZQ38jYI0ycYhOS1CnIoilTKyKsKgDK9Iva05SgTQyjeGeKgDjiA03wbR9ZCYEOXbRUF8OALCa0d3ifPiji6cT1ld2/msBtUhyktPi5SIlQWMJkKZ0tOiL7mEUPzoHhHmVJwQKhtJEWFQSmncF3MiXEp3lzxvSoqiimlzEexSOkZJFf4/uge8zaL/tr3oO9cB20aSYM/j62ndVMuBl07Rd2SEuckksiIRqveyfk8Lez+/nuaeGpRV2GhVU1i/r5Voc4Djb1+k9/1+hs9NEZtOCpM3U8MbdlHTEqBtUy3rb2vFF74865AkSegOjV2fW0dtW5CDr5zl9IEBJgZmyaXzGA6dSJOP7l1N7Hiom+aeKNpqLuslMiUQ9XD/V3bQtaORo2+cZ6Rvmmw6j9Nt0Lguwo4Hu9l+fyfeUmzw8vI0Q+X2pzbSsa1+7aF0kkSgxo0n4Fz2sZigODwGt39hMy2bajn6Rh9nPxpkvH+WVEyYKJounUCNh7qOEB3b6tlwW+syqe6NRGlMY5XGtwV2DqTyfXlz03NfDZw+kzt+ZSdv/rcPeP2v9tO5r4Vgox/Dpa/o4SNJEqHmAJ6bmZHlY0IxnSM9MIlR4yczPC0kyk4DSqEsdqEoaLdcAcXU0KN+4TGzowNna1T4QikLZpblVPHLz5ysKYKwjaUoprLIuoakyjiaIqg+F5M/Pwo2uDrqqPjjfIZPCSR0rxNvZw2p0TmsfBHV1HA1Bonuaafu7h4cNb7LiPlbCduGs6cGOH9miIvnh8nni3Sua+Sr3/wcGza3I8tQLFq899ZxXvrRezzxzJ3sf+cEp09eIpvNsWvfBv6n33maQEgYfV44N8zz//g6Jw73kUplcLlMduxdzxe/ej/1jcKLLZXM8Py3X+fdN4+WCJ8iTpfJHfds4dlfeYhguLqSLJvJ887rR3juW6+w+7YNfOlXHwJb5+Wf7Oetnx9meHCCifFZfvjcG7z16iEMU+drv/4IDz6yG0VVGOgf4x/++mXO9l4ikUgjSRCJBnj6S/dyz0M70EsKnJnpGD947g3ef+sY83NJbNvG63Vx/yO7eOYr9+F0moyOTPM3f/4TThy9QN/ZIWan4xz84DSSBB1djfyb3/86geAnI6z1M/xiofxsUXQFpYpSWNEUlGUhLcqisPQyKaAumhdJilSV6JBURZAKVepYvW3qZflqVF2FKkvEcjuWlympCvpKZKi0tP03CuWMTXrARWhXeyU4AsCILNzvqsckvKdzxbYthuLQ8W9srGwgljcOZVkhuL116VcVGd/6hqWfaQqulvCCn8yy0CEbQdaYEe+S9jpqhX9P4uIEM0cu0fDwFuoe2ISsKhU/m8FLUxTTORRTI7y7Y0m9sqYQ2NqypK5/Tlh19Jw/f5ETJ06VfGeujFQqzYUL/dTUXm6GdNUox5KW1BT28rSBLBoDJQJBqavB9ctPIhk6dqGI5HLi2LMDfVPPAvlg2+R6z5A7eOz623gVqBjFLVOVSOX2r/Q9EGa6yxftqw3EMtElSYKE8DgEqbJiDWtrS6VsEISXogufGGf11HSXlX2F8itEkKKBKyIUNqW6So1bUp4tVTmf13KDai7wd8D8RZExS1aEx4y/TYQjzZ4XJspWvuT1ExWhTLEBGDssCJ1iTpAtIIij2KAwHM4nwd8qiLD0jPg8NSXqmOotkTNh8DTAzLmSEgdhZOxrWzHl5VphFW00XWXTnW10bGsgMZsilxFhhKZTxxN0oju0ymWpdv7Kn8mKyL50z7Nb2fNoD8lYhny2IAzVFBndVHF4DBwuQ5A+K1yKsl9N68Za6jvD3Pfl7aSTWayChaLKmC4Dd8CBbqzNwMu2hTFyqM7LA1/bwd7H15OKZSkWiqiaItQqfkeFiFpeniRJaIbKHV/YtMgBfqU6l/2tpKyp1keRJUChdUMtDV0R7n12K6l4jkK+AEioqozu0HB6DAznyiTEjYGKJDmx7XRJOaNhW4MguUtqmpWeDx8/JEnC6XPg9Ds4/EIvZ97uQ3fqKKqy4uND1VU+9zt3s/2JjZ/6+H+7aDF/9CLJvlFy03ECu7vR/C7SA5PMHeojeX4UZJmJlw/h39mJszWKb3s702+dZO5QH0jg6WnCs74J2dCWkDaKqZcyP4EWcGNE/Uz+02FidZcI3taDs7UG1WXi2dDE4N++RvTh7Wi+j8/DpGzEmk5lkGUJ02FgWTbZTA7LttB1rbKILRYt8blloekquq5VfDmEZ0eRdCorJoemjqZdTviWvT3S6Sy2bWEYeqWc5ceVUSgUyecLFIvFiuJOVmRUValaR7U+5vMF8rkCRctCAhRVQde1K2cFWisk8HXVsP3fPYWVyZdSm8qoLqPiPXBD6rmByGZynDjSx9Nfvo8nv3gXg5fG+c63XuVv//JF/u0ffJ1wxA82ZFJZeo9dQAI2b+/krvu3k0ln0XQNp0soVqYm5/mbP/8pgwMTPPXsPTQ0RThz8hI/fv4tLMviN3/7C7g9DiRJwuU2ueu+bbR11mPb8NrPPuSH33mTto4GHnp879LnuySRzeR4/+3j/N1/+xlbtnfyxBfvwuN1ATYPPbaXPbdv5MhHZ/mLP/4+X/r6Q9z94HYURSa8SO2jyDI1dUE2b+ugtj7E1MQcz33rVf7+//sZPZtaaWoR6eIPHTjDj7/7Fg8+toe9d2wil8tz6cIoNXUh1NJ9Ha0J8PXffIxTxy/yJ//pOR56bC+ff+ZOFEXGMHW83lvvQfQZPsNnuHasFAp6WTjPSpCqh1EuV8/btk2hUOT8iRFs22bdlsbKM+uqsMrcf6VjbNtGdRroXgdTH/WJrFKGSm42yeQH53G1hIVKaHk5vwBYlah57bW3+L/+zz8B1nZiLMsiHk+w77bdqx5XzlSxxNfjGmAv/0WWkdylHXNA39iD2tqE5F26m6CEgshB/3Uvgq8W1zS4rtX87LLv3eCBvaT8G1h2tXJXuulvRHWUCJ9AuyCd8mlBJukiJR7eJqGmyaeEasf0CzJFNaBu90KokqwJVY6VF6RMoLPk+6OCGRB/Vw1hvOwoEVuSIspSdAhvEOqbQkZ8x/ByzaFcl0HE5zq9Bk7vyhknrniuyjsQqow74Lgs3OdqyqvsBpgqwToPrGBke1X3jCSUP/6oG3/0cjXPauVJksgwcCOx2IxS0xV8ETe+W5Y4R0VS6hGpuDUkuQbLGgRrCklyI8lBbvgz4hqRTmR59+8PcvDHJ1A1hWBLEN0pzIRXaqGiKRhu/RPSg+uD6jYJ3bURxakjGxqOxjCyoaG4TVwdtZXsS7KmoLpMFKdB9KHtZDa2UEikkXUVozaA6japfXIPekCktVQ9Dup/6Q70mlL2CY+D+l+6nezYLEgSeshTIcT1oAc95MWzsQVJu1kqr+oYGZ7g//nDb+P3e/jqrz3O2dP9vPziuyQTaXbt3cjjT96Nx+Pi3beP8PKL7xKLJdi4qYPHn7qH9o5GRMZym96TF/h///g58rk8v/YbT3HHXduqpn6+2DfEf/nj54jNx/nCFx/g0c/fibaoz+UJbjabY6B/jKOHT3PyeB9jY1OkU1k0TSUU9tPW3sDmbV1s276uQhgshoQIebnQN8T77x7j2OEzTE/No6gKjU1Rdu/ZyO59mwiFb8xkVNZVnLXVs+tca/lXmx3vap/fm7d18PSX7sXnd7Flexfzswme//brnDs9WDkvNja5XJ4NW9r4yjceFue6lL1RKWUaPHn0AkcPneOr33yEhx/fi6ardK1rov/CCO++cZTPP30nXT1NOJwGTzxzF5Yt8jFato1haHz0wSkG+sdK/V1YFNmWxduvHeG5b73Kjt3r+Mo3HiYcDZTIYYlobYBIjZ+J8Vl0Q6O2PlQx9l2MhuYov/Lrj5a7TS6XZ2xkmue+9QpzswmaWgRxns3kKBYtamqDdK5rxON1su+OTUiyVCH1TIdOW3s9iVgKwxThXZ3rmm6aIfPV+ASt+r1yth3KWWbKIZksKPgWkWRr2ki8Dlzt2F4LPqkLysv6WlqTCRvIxdcDFssxK9dklQ29m42q46i8plzDOPo423ojkUpkKeSLePxOWJS84mpQLFjMzybx+p2oKyiNMqkcP//BISzbpq2nDsfHGDZphD20fel2xt7qZXL/OWEAbGqEd7YR2df9iTC+vxVYdQaWyWSJREJ89WtfxOOpvvBZjHQqzXe++6MrP0utIoychsT01bT1ynCHoL4HSVGxNQ1jz3YhA2DRosm2URrqMF1OJGNt4U/X+gD/ND4MfuFQUR8pYAZhedSeJAuixQwsfAQizbbhEz+LkZ4WR+hucCwzwNXc4qcaZE0oaxZXfU0dWhk3ajx+0sr5OMq9HlPGlY4vlzk3N8/8fIyamiimeY3he1eoX9S1aOxJXmSlGyggNL4f72J8NWTiGS5+NIDDY3L/v7iNrttacfodJcXRyufecOqfFK7p+iBJ6GEvrvbaJf3Rw170FUIxZIeOs+PydLzO1gWllKQplWPKMuTlZdr5IvlYinjvAM7WKI6mcOX4jwupZJqPDpxElmUCQS8/+v7rDPSPkkplePftI8zPJWjraODP/vg5hocmyGSyvPXaQQYujfG7v/frRKLiWT07E+P9d46QSWd55PE7VnyPx2JJDrx/jKnJOXbu3rDkuMo9OhvnpRfe4Xvf/idOn+onmxFKHVmSsEoLBFVT2L5zPf/pj/5XmqsQNTZw/Og5Xn7xXQ5/dIpiSamcyxWwLIsfPf86n3/qbv7H3/plGhpLIWzXeN5v1jOwUCgwNjZGIpFc9Vi320VtbS2qemWFURm6ptLcVofbLZQuhqnR1tlAsVBkfHRmSUiqw2myZUcXrtKxUmlTw7ZtrKLFwMVRJsZmeOOVg5w+eRGQsCyLUyf6mZyYIxFPAUKVNT46w/GjfQxcHCOVTDM1Oc/sdJxcrrBkLFiWxYmjFzh1/CId3Y08+/UHidSIsba4j3aJ9JGWL3BZGE+5bI7zZ4fpPXaBibEZMpkc504Pkk5lK14ekiSxeXsHm7d18L1/+DlHD51j352b2L6rm9r6cCkh5MJmQLVn3826b/MzcYolz5xFlaEFPSiupZOoyjm0wc7nKcRS5CZjZEamyU3OUYilsLJ5sCwkRUF2Gmh+twjprAuiBz0obgdoSmUM3Oh+2bYNlk1+Nk4xmbm+wlY4D7caS55/NtiFAsVkhkI8TW5yntzkHPnZBMV4GiuXx86XxqGqIJsaistE9bnQg160sBfV40RxGcgOQ6Rd5trnSFfXdhECXIynyc3EyI7MkJucpzCfwMrksQpFZFVBNnU0vws94seoD6EF3ageJ5KmVtp6PVnWVsO1mIGv9p1iweKjN8+QSmZ54As70HSlctxa+lA+dnx4lle/f4jPPbubmgb/kjLKv5sOnfue3CaWMYvC1dZK0K7FxH3FvykyvvX1uNuj2IWieGmW/HQ+iSrQjwurzs4lSaK9vZWvf/1ZfL4rZ31IJlMcPXryyqaPVgEufCjImutU1SxAgob1UNtZ8q5BGNpWO9LpQHEuytKyCgRTa0E2vfYsUZIEhgNbXtkA9TN8gnANqqVqx9u2La69alTUMJ9d/08/RDiGRaFQQNN0rnU3oxoKhQLf+c7z/OhHL/AHf/Dv2bVr+00eMwUgW/JBciJImluR/W5lqLqKr9aLqqt0395GpD34i3MfKTKqy6yEJ93Mfi9fXAKkByeZeOUwxUSW6CM7UN23ZrFhWzaDg6P89Edvsm1HD08+cx9v/PxDPnjvGM/9/c+oqQvR0lbPM196kDO9/bz4k7d5963D9J7o4+77dpYKqWwUX7k+li4oFyORSPGdb7/MX/3Z80xNzBKJBrjjrm20dTTgdjvJZLKMDE3Sd36QTVs6CQSqqwOnp+b4m//6I+LxJPc/vJf1G9txOk3GRqZ4642DnDh+nuefe5X6xijf+PWnMNaQFvXjxszMDL//+/8Hb7751ooTckmSuPfee/mP//E/EI2uXUIoyRKapix6uUpC2SRJFPLFJZdFlmWcLhOJy72TLNsmm80jycJMV9fLGSdttu3qxuEwCEfEIuVM7yX+/A+fJ5nMsG5DC4GQB8sS4cLLB0Imk+Pwh2dwukyGBycYHBgnUhO4auVKLlfg5Z/s5zt/93Nq6oK0dtQRCHrx+lzIsryk1sbmGn7nd7/MB++eZP87x/nWX73ICz94h69843Pcfs+WNYXa3WjY+SLjP3iP6Z8fXjInlk2duq/eR+iB7UiqsuR+stJZUhfHiB0+T/z4RTIDkxSTGeG5VQohpExMKrIgB3QN1evE2VaDZ0s7nm0dmCV14fWQmCuhmMow8u03mHvvJFjXvi5RXCb1X3+A4D1bbqoC6GpQyVZWtCjGU6QujJE8PUjy7BCZgUny88kKOWMXiwsqFRDzY1kW2eFURZjhOgz0iA+zKYyjtRZnWy1mcxTV60TWNewbOEeqtMOyKSTSpM6PED9+kcTJS2SGphbGUaEoDNNL83BJlpE0BVlTUdwOHM1R3Btb8G5tx9FWi+IyFjRDV9HWcntSiSyyLDzgMinhz2mYGoZDzBHLKOSLpJNZikULVVNxuPTKMyOXLZBJ5XC6jYrCpZAvkkpkcTh1NF0ll80zN5Pkg9dP4/E5mJmIoZsahqnhcBlcaT5aCe9NZDl7bIgj751nx51d6LqCoiq4PGbFFiCdzJFN56htDmIYWiUhUDkxRyadQ1FkctkChkOECGdSOTRdxeHUKwSY6HOOYlHYDzicwg7hSvdteQNJJC+43KPzF2YeuAyrEjVdne0oioLD4agqGV4M27bRdQ2fz4u+FqWKZoBeLXRCEiFJxQKkY4C9kN5ZKYeXFEWmHKsgXhSmG3w1wnS4ksrZxpqeQXI4kFzOShsB7GQKO59H9nmFSO5KF39+CvudH2LPT125XwAON/KdT0O0aW3Hf4Z/PtC9ULtT+N58hk89ys+MCxf6+fDDj3jiicdwu6+sLlwrJEmioaGerVs34/f7brIaKIVdHMa25wENWe0GZGxrAkkKgvTJGLNOn4O9v7yND757hKM/O0XXba24Ak5hKr2KmbDpMdAdn+7sREbUT8OX7lpROfNx1B99cDuKS0zEK9LxW4B0OktNXZjf+p+/TCQaoK29nr5zg4wMTxCtCfJbv/NlNmzu4ML5IU4eP8/FC8NcvDDMnffsqOobdbUo++UcPniav/ubnzI5PsPmrV38i99+lj37NuH3e5BLoTbJZJrpyTmcLhO3p4o824ZEPMncbJzf/l++zONP3o3P70GSJPK5PHfcs53/8Ht/wckTfbz+6gGefPpe6urXTnJU9R/g8m2wa1mQLP5eoVBkfHyC/v5LqxI1ExPjFIuFqn9fCYV8kdmZuFjQqAq2/f+z997RdVz3ve9n6ukdBx0gUUmAADspNlEUKYqSqGI1y73EJbYTJ3GcvLW87lrvvfXeSlbsm5fc5K44vr6Ji2zHVZ2UZHWJIkWJvRMgSKL3cnBwepl5f8w5BwDRKViiLH3XAgGes2fPnpk9e/Z89/f3/WkERsZA13G6jAxHE4IxJilWJkKSRLw+J26Pnbvu28K2W1dP8ZlRFZlUKs2BV05y+VIXf/3fPsXmmxtRVJnzp6/yxssnuLZyVVW4fe9NbLllJT/+wT4e/eF+3G471cvKJp2juRAMhHj6sQM43Tb+/G8eprQ8H03T+e0vXuLE0aZJZUVRoLDYx933b2P7ztVcONvKj/79GX7xo+epa6ggv9AzobSQCa8bz0C5kFX3+UMnFQwT7x2eRGgIikz0Si/6LWn0zIuontaItfcz9PJJRg6eI94zbKhnZug7OjqkNfRECi0SJxUIEescYPRIM+byfLw7VuLdsRJTvgddXNzj0jWdVCBEvGdkfuzuDJDsZtKR+OKtQb8L5O7RtEZieIyxk5cZOXSecFMHyaExtGRqHqSUjp7W0DP5BtIAIyHiPUOMnWlFVGVktw1zsQ/nuhr8d6xH8S3O8yvb/nQ4Ruh8O8OvniJ46jKJwSB6IjXLdcq2OYVGnNRomHj3EMHjlxh8wYNrXTXenaux1ZQgmtUFE3+JWJLH/uOAsS6rSFw40U48lqR6RTF3feImipb4EAQYHQ5z8PfnOHagmXAwijffydY9K1i/fRmqWebKhW6e+ukhtu5pYNOuOgDeevE8b710nvu+sJWltQUcfb2JA8+d5Z1XL2KxqrRd6kdRJdbdXMsdH9+Aaa45jw697cM8/5sjHD9wiavNvfzoe89htZvIK3LxwJ/cTHl1PqlkmrdePMehF88x3D/Gqs1VfPIbt2aIJ2i71MczPz9MXoGTplMdLF9Tjs1h5tgbzSxdVsgDf7INd56d4EiEQy+e4+gbzYQCETx5DrbcvoINO5Zhts7NDXxYyZjZMCtRc9vuW0inDYO9+XhOKIrCgw/dg6LISNIscW2SYqTerlw/3UwC4hG4/A4MXAVvKRTVgiMPFLPxvZaGWAgG26CnyVAwLN9ulMuY7uqJBNGXD6DU1aI21o8/c3WdZPNlUq3tWO/aDfMhlZIJ9IFOGOqeuyyA3Q2Jdymf/AgfOAiCgC7KuXCoG2e4uXFasugQpnsdmRkLCWHKlk2lUhw8eJjHH3+KnTt3YLfbp61nIbH72bKSJLFnz23s2rUDdZpMdNfrBzAVafR0T8ZM2JUhazKx3HoIHQlBsHIj9JVEJEFvywChoQiv/cdhjjx+GpvbgmySZ0xrKSkS2z67nvod1TfCIVwXBEFAVGXMJb65C/8B9q3rOpLdjNVeOOnz9wuKIrNydS15fjeqqlBVXUZhkY/+/mGW11dQVVuGosj48z0UlfhpudTByHCQVCqNqi5OKF80EuOFZw/R2d6HP9/LV77+ILffuTlnaJyF2+3A7R5X0kyRgAvGvX7LzvXcfd8teH2uXDlJElm9djmbt63i4vmr9PYM0dczRFGRf159eVy5EActZuxMtKILmXOgJwxVsDh/dZSe9RDUIiCo6NOsbs6+/YKKAwYJdPpEC80X2qmoKmZ4KMhbb5zB43NSUV2S6YtzVyyKInWNFXh9Lt545QQV1cX4Czzouk4oaITrFJXmoeu6kRpbFLA7rEiSSDAQ5vg7F+nvG5myL0kSKSj2sXJNNV/82t38z+/9hp/97+f42rcepDhT33zul3RaIxaN43LbsdrMaLpOZ3s/x99pIh5N5Mppms5A3wiJeBKXx47ZYmJpVTGl5flcPNtKMjmZCLNYTKgmhc72foaHgtgcFtDBMjEF72LiWpuTdJp4z5ARMmNS0BNJgiev0PvbNxg704oWS0xfz1zQdNKROOGmDmKdg0Sauyh8eDu22hJ0afYF5A8zciRHJM7YqSsMPn+U4OkrpIIRSC+CilYHdA0tliDRmyDRb2SX897csChETTYcLdYzxODzxxh+9STx3hEjJOb6KkSLJ4m19xPvGWbs9FXy9qzHt2s1ite5IBWQpum0t/Rx7lgr2/Y0suOeVQz2jvLC746hKDKf/POd6LrOS48f562XzrP5tnp8BU4unmzn1z94DdUks277Mkor/BSUetj/X2/jL3Kh6/Dsr96mbs0SSpb6kBWJXyu7hwAAIABJREFU8uoCbr5ToLW5l5Ileex+cB2qWcZX4EKZJpPWFAjg8FjZsGMZyUSKwHCY3Q+uI7/Yjdmq4ss3rpUkizRsrMDhtvL4jw7Q2z6MNoHEC4/FOHHwEptvq6e0Mo/9vzjMultqqV1Vxtsvn2fVpkoaNlbwytMnOPDsGTbtqsdf5KL5TCe//eHryKrETTvrEBeZYP0wYNbZjKIoKAt4PouiyIYNa4A5LoQggrt4+u/SSWg+CCNdsGQV1N0KNg9IEpNmLboGpQ2QXwVnXoDW4+ArBcWcu8G1oRH0SATQJ00c9HCEVEc3ejo9vzm9QZsaIVVaesIDaoZJwx/AlOxGxlxu4jcS/tB+Q4su97yOfcqKiKfQSTgYx1Ng/wNnE3p/IAhgdZrJK3WhpXUsdtOc97KuG+aFqUQaxSTP+mDOZo0ZGxtjYGCIN988yNDQEO3tncRiBglrs9nwej05eWg6nWZgYBC73YbFYiEYHCMcDgMCNpsVl8uZK6tpGgMDg7m6JEnC7/djmkAcZ9swPDyCLMvYbDaCwSDRaAxFkXG5XFgs5nm+ICTR9RCCVIyAip4OZT6XMQyG43NsP+NJve6Fw5naHAsnaH7zKoGeURSzQiKSJBGdPX24rMpEg7FZ83VNxPWMA+/FmLbQfSzmcdxoY7YkSRQW+nKLPlabGavVjCLLFBbl5e4VSRKx2S0gGOEp881SOR8M9I9w/uxlUqk0KxqruGnLyhxJs9DzZXdY2bipAVeG0Jm4vcmkUlySj6LKxGMJQqGoMT7Nl3XU4+iRFoOoEc0I5iUgZZR/yRHQ4mAuBRZgDKmn0CMtCKYiUBYhk+csEACr3YzJpPCj7z+N2+NgsH+EjvZ+HvrUTsqyXkuZcMBsyvkp9WQIsqraUh753G38+tEX+Yf/86f4Cz3oms5oIMSKVVV88ev3YLGYWLWuhtdeOsaP//1pKqpLiIRjhMYi5Bd4cr43ubpFAVEQkGSJlWtr+PSf3MGPvv80v/vFy3z+T/fick/0ACOX2vZaOJxWNmyu58Vn3+F//MOv8PocDA0E0XU947ljlEulUrz6wlFee/E4Pr8Ls1llNBCi9XI3t+5Zj9szWdmZX+hh9fpaDr1+muBoGKfLRnFJHo98brdxf/yhoekkhsZIjUUQVZnA2010PfoSkSs9i0YMpENRhg+cJRWKUvrFPdiWlS6uskYQppeifcCgZ3yzEgMBBl84xuDzR4n3DKMvxnWYAYIkYV9ehup3v+u6dF1HT2mEmzvp/fVrBI40o0Wuc44yXf3JFJErPXT/4hVi3UMUPnQz5hLf/CIsJiCvwMXeT2+irMpPOBil88oALee6SMZTBAMR3nj2NPVrl7D25hpMZgW3z8bZI60cO3CJxo2V2F0W7vj4Bnrah/n1D14DHTx5DvY8vB6707hny6r8uH023D47RUu8rNlaPUlFM5/2Ot1WGtZX0N02xImDLaxYv5SyqvxJkXmCIJBf7MZiM+ErcJJOTe0rJrPCTTuXo6gKp9++SsP6pTRsqODUWy2MDIYYGQjxxv7TVNUXs357LSaLgtfv4OyRqxx7o5nVm6ux2G68kN4bHYvuILmQ7DHXQtd1CA1D2ykjE07VTeDMIyvpHO9VOiCiqxYoWQ59LdB+GnpbYMla9HAULTiGHouhjY6hDQzlttXjcVJtHUbK0vnekFYnQuPNMDoA8RgkY+jJOCTihvon0G942HwIMS6tTOZiQ5HkzJ831sQ/K2WPRMKkUqk5+TRBAFVVsVjm52e0WMi+oIfDYdKzPFhFUcBqtU2JU/cVu/jKP+zNxZE6vH98TumiJLJpbz31m5ag6+Dy2xHlub0ChtpHaDl4lVV3r8Dimn2Fuaenlx/84D85fvwkx4+fIh6P8Y1v/BWqqiCKErt27eBb3/rznH9Xf/8A3/72d7j99l2UlpbwxBPPcPFiE5qms2nTBr797b8gL89QSwSDY3zve//M0aPHiUQiOBwO/umf/oHVq1dOasPw8Ah/93ffw+l00NBQz7PPvkBbWzs2m43bbruVRx55kKKiwnmSNRoCCgYxk0Vm5fx6ZChZkkZLGhnLEkEjTb2uzUxWC4BsBWd5RsUzdb+OPBsf+2+7ScbnHzohiAKeEte8hnRd14nH40SjsXmYAoLFYsFkMv1BfBHeDbJtj8VixGKxOcezmcaLGxWCKGCzW3JhK6IoIogikixis1kmHIMwHkuvzdL3rgPDw6P0948gyxKVVaU51cz1nD+bzUJpeYHhazBh++zfiiIjiiKappHW5rdqPP78DUE6jGCtAckKwoTJsOIlN2da0LnRQU+Cfp0r2AuAx+fkvoe2s3HrCjrb+jl76jJ2RzH3fXwHN21dgTnj1yMIAhVVxdx57xZ8eTNntDKZFG6/exNLK4s4cvgCvd1DSKJI/cpKNm5ZgcWsIooCN21t4Fvf+RRH375APJagZnkZGzbXc+70FfL87ly/8ngd3HHPZiprSgC4fPkqVpfIZ758B51tA4wMj+WIGkEQKCjyccc9m1lSUQgIk8YOi9XMJ7+wB4tNZf8zr7FhwypuvX0dlTUlvPHKiVx2K0WW2bC5nkQiRXfnAMlEitLyAvbcvYn1m+unkC8Op5XPf/VullYV03q5G1EU8ea5Zle3LzJSo2ES/QHi3cN0//wVIpe7pw+tEUAQRcOPZoLKVE9rc5I6ejJF8MRlemyvU/bVuzAVeRdlbBZkCUuZH9uyMrRonHQ0gRZLGN4nmcXf7Piia/rikE9/AGQzIMW6huj97RsMvXKKdMY8+w8JxW3DtaEW0fTuwo+z/SB0rpWun77I2JmrOWPjGSEZz4YsOarrgKYZ/WmmMU83+uvg74+hReMUf2YX5lL/vJU1giBQvDQPX74DURQwmVWcHhu9nSOk0xrD/UH6ukYIDIW4eLIdBAEtbWRdSqc0UhkiJL/Ew+0Pred/fOcxREngW//wEP7i8cx/We9Lo0Xjz46FLB4b9wfZpI4G2S1MrSNrhD7TfFBRZRxuK7oONqcZp9uKajK8atKpNMMDQfo6RxjsHaXlbFfumAODIdJpjdRc1/EjTItFJWo0TeP06fMoikx9/bLrGzjHBg2yxl1oKGmmMYsjE5ss6Dq6bAKn31C6DLah+2uJHTpG4txFUpeukurqIX74KLmOlzbMsiy3bUeYr1zI6kBYeTM5Z8J0EiGVhFQSxkbQDj4JHU1z1/PHisgY+vm3IDQKdhdC/Sawvj8eC3NhaGiQf/zHf+bkyVPzcm7fvHkT3/zmn+Hzed+jFhq4dKmF7373v9PVNXO4ncvl4m/+5lts3Lhh0uAtqxL5SzyTyr7nhoPXnNvp3ODncoifDhOPY6YU4dfG5Wf/r6U1Ok52cfaFC9TtrMHiMs8aCmWz2di6dRPV1ZUMDQ0TCoX48pe/gNvtQhQFysrKsFjGyZ5kMkVLyxUikQgmk5m8PC87d+4gEAjgdDpyk36jbiuf+9yn2LVrB7/85W85dOgw0ehUsjeVStPa2saFC02cP3+RxsYG1qxZxbFjx/nBD/6TaDTKN7/5tXn45kgIggldH0UQ7BgvYSkghq7HEK8jPbcOkIrCwBkItEAibNQ51zW1FYCtEOTpV3llVaJoef6EnRhS42y9giROJmQWyDNpmsahQ2/x7//+vwgERmctqygKDzzwMT796U9iNt9YWTzAMPD/yU8eZd++/aTTs0+CSkqK+Zu/+Wvq6+s+GEQNGFmDrrm4giDkzA8XA7nUrtMgHk8QjcaQJBGX2zGnV99skBUZm83C/OKZ5lHEeBsxSJrksBHilI4Y9cuy8Ts1Znwumo3FLzDIFy0KiIbSRpAM9Y0gZ+oLg5YwWMr3SB1cWOzjs1/ZiyyL1DdUsOuODYAhx8+Om4IgIIqwal0NDauqZkwvm32umM0qjWuqqV9ZmVFZCYiZtNbjpImJbbeuZvPNjQaVJQpIkkR1bSkIQo4kLCz28bW/fABJFtE0nYNvvkN//yB//ddfQ5ZlpGtS2FZWF/Onf3k/ac1QWXq9HmQ5S0zr5Bd62b13PZoc5v4H7sTv9yGKAhXVJciZvi2IApU1JSypLMqNf9m03BPPycTfJWV+Pv6Z23IhC5JoKIDeq/s9NRomePIK4aaOqSSNAKKqoOS5MBV5MBUaGZ3EjAdGOhwnMRAg1jVEvHuI5Gh4RjJET6YYPdKEraaEgge2IZrfvTeZZFHx37MJ7y0r0RJJtHgKLZEkHYmRDsVIh6KkwjEj29DAKKPHL5Eeu7EWaLNKmnjPMD2/eIWh10/PrUQRBARZQrKZUdw2JKsZ0awYi9noaMk0WjxJOhwlFYySjsTQU9rk5CqigLW2BGtlEYjX72uWJcQizZ10PfoSY6evzhjqJCgyiseOqdDoS4rfhWwzgyigJ1IkR8PEe0eI9wyT6BvJ+AZNHc+0aJzhN84gmlVKPrsLJc81b+JPnRiOnSU+dADjXjWZFG69ZzVrttVM8sny5NlzypJUMk1/1wiiJCKKAv1dAdKpNOK04bvZhbWp89x5YUL7rqsOwRgjNU3PKBvH52LG+CmiqjJb72hgw45lk+a8bp8dq33xs5p+GLBoRI2u6ySTSX71q8dxu10sW1Y96SJNLJfF1M6hQzIKqbgRHjXvziMYq7jxMILJhGndKkSvm2gkilRYgLy0bHxfkoiY50WproB55Icf307O3eS6rEC2v0kyqGb+KPSS1wUdhnvRT7wCoQD4SxEqGm5YoiYWi3Hy5EleeeW1OSXygiBw+fJltm7dzK5dO9/VJH2hCAaDHD78NpcutcxIZvj9fr7whc9NS4C8n8hlkBmNER2N4sh3oJhl0kmN0d4guqbjLnYhKSKpRJpgbxCLy5IjThLhJJHRKMmYEe6iWlXDTNYsj8ddJ9ME+0OoFgXVqhIejpDIONJbPVbMzvEHgpbWiQQihAbDtBxuJTQUof/KELGxOAhgsplwFjgQpcnnzuNxs2fPbYyMBHjqqf0MD49w9913UFhoyPCNF4fJY1wikeD8+Sa+851vc999d2O1WtG0NLoO1gmZ5hRFYdWqRurqlnH8+CkOHz4y4/nUNJ14PMEDD9zHvffuRVUVurq6+c53/i+eeOIZ9u69g5UrG+a4KjKCmI+W7kRnGPQIWroVSCEINhCuR66sw1gXDJw2VDWWPFAdxgvfbF1QdRkG8dPgWnItEU0S6Aky1DFCeCSKbJJZtrUip4ZKpzRS8RSSIiHPJ14bYzJRXl5GMDjGa6+9PivBIYoiweAomzdvoq5u+aQ2vp/QdSMrx8WLF/nxj3/CqVOnJsWTXwtVVfn0pz9Jfn7+DdH+eUHITAGmbe7iHUM6rZGa4WVAFAREwcjEk06n0dGve/VeEMiQBO+ywROhG0SNngqCFkdPBRBIgWQDBNDC6PEuBNEKtuWAZJSPNIFoMeZZWgxB8YO5DJLD6LE2EDIvvlpotr1fX5MzfTf7kx1HlSzxIgpIwlSyP5t9T9f1SV5VEz+fOCYb94OeIV/kSdct+12WOJFkKfcilVvBviYsQFYkNE1H09Kk0mlS6RSSLKKosqGCSmu5/QuZEKn2K5288MJrPPTwPXi9EzNE6ZSWFfO5zz+USdaRVVVJZLO0CIIx/sgTMigZ58xovyhOVupMVGa9X0iFogzsO0wyGJn0gi2oMpalBXi2NeBcVYm51I9kNeWy2wGGh0hKIxUIEW7qZPj104wea5lRDZIOxxh+/TSu9bVYa0velapGEIxsM4rHjnJNSBlZNU1OVaMT6xgg1jVI5AYjagCSgRB9TxxkeC6SRhJRXDasVUXYGyuwLi1EzXchu2xIFhOCLIIOWjKFFk2QHA2RHBoj1j1E5FIX0dY+EoOjpENRRJOKa20Nsvv6ExJk+3i8b4Se3x6YkaQRZAlTsQ/3pjpc62qwLM1HdlgzqprMAyOjetISSRJ9I4TOtTH8xhlCFzrQolPPiRZNMPzqKUyFXgo+tiVHHs4H03Y5QcBf6KKwzMPYaISSpT7cPjtaWiMaSWAyK0iSiJbWuXiinZefPMHuB9ZmfG2OUbzER/26JWSnl2KGcA0HY8RjKWRFyoWAzrvfCyDLIumURmg0RjqVHa+EXLambNQBGcLPGO+0axZLpn/XFQQBX4GToiU+xgJRisp9eP2O3DGrZgVJ/shT6now64iefZDOF8lkikBgFLN5etYsV1cyCaKILl3L9AsgKsYkPhKA6BiYHdN3xKzsPpWA4IChqJFVkCTE/DxUl4N0dx9yeQnq6obxGZ/ApDtrwWwkE58r+mLOFz9wMB5cGnp/G0RDRqaudPqG56uMBdS5G6nrOl1d3Tz55NOsX78ej+fdx94uBHPdfznDxxsQug5X3m7jyG9PsOvPbqZsVQnDHSPs+/sXSUaT3P//3oW/wsdQ6zDPfvclNjyyhvqdtfRfHuT4k2foudBLZDQGuo7VY2XZ9irW3NeILRPGFewP8fw/voKv3IM9z8alA1cIDoQQRYGShiI2fXIdBcv8CIJAaDDEwZ++Q8fpbnqb+klEk+z7uxeQFBFBEKm8aQm3fn0rVve4wiM7LoiiiJQZp4wXLSn3/8nHO34dKiuXsmfPbXi9k1VNE+sd/y3OmaFGEATKy0tZt24NdrsxESotLWHr1s0cPXqc5uYWVqyoQ5anH86NFWZA8CJKEro2DIIJEEHwIoh5GGm6rwPxUSPcyVcHBWsNY3dmfLvONghEZcYS2VXB4c4AR584w5kXmwj0Bkkn0nhK3RTW+A2iRofe5gFOPXue/Ko8Vt9Vh2ya30tKWVkZjzzyMCdPnmJgYGDGcpqmcebMOfbvf5aKiqW5MMgbAeFwmCeffJqmpuZZSRqA8vJyHnnk4fdcGfh+YuItqk0zjmbH13AoQnSayTuA1WbB7rDS3zdEf98wqWR6ipHwAlp0ndvNVqUMagECAjoagqUiYxqcmeGrhQjpaEZpk4UR0iQoZaD6IdGHnuhDUPPRE70Ikh3MS0GLoodmV5wtFFkS4uLFS5w5c4FwOEJhYT5bthjP12QyRXPzZU6fOk8kGqWgwM/WrRtxu5309w9y9Mgpevv6MZtNrF+/mpqaCoaGRnj77eP09w/i9/u46aa1mM0mDh8+RjKZIhaLU1RUQHtbJ42Ny4lEY4yMBBgaGqG8vJSB/kHsDhtbt24kmUxy5MhJ2tu6cDhsbNi4hrKyYjRN4+zZi5w+dR6zxUxvbz+iYKwsX7ncxvETZxgdDeLxuNmyZT15eV7OnLnAvmde5NChI0SjMYpLCrnlls34/T5OnDjLqVPnsNtt3HXXLpxOI6RudDTIkXdO0tHRhdPlYOPGNRQVFXL+fDMD/YPE43H6+gcpKSli8+Z1OByLl4FwUaDpJAYm9xnJYcG7vZH8ezZhWVpohMZkboVrn6OCqiNZTZgKPNhXLGHguaP0P3WI5PDY1H3pEG3vZ/REC5aKAoR3SVDN+C4gCMajMrtbXTcUJ4uQWW4xoes6eiLFyBtnGHrphKEgmQGSw4JzdRW+nauxr1iC4rYZ52+ac5Bd/jCV+Iz3rpSGFo2TDIQIN3cxdraVdDCCc001wrtUb6UjcQZfOMbo2xfRk1NDn0WzimtDLQX3b8W2rBTJapr8XjZh39nrJDutWJYW4lxbzcBzRxh8/ijJkakEdCoYYeD5I9hqS3CuqZ7T+yg7J5z8WeZzwON3sOfhDTz16CF+9L3nKSzzkoyniITj3HL3Sho2VNDbMczTPztEyVIfdzyyAV2H/u4Az/zsLfIKnRSWGc9rRZWpWlHM4Zcv8Jv/9Roun43K5UWsvKlyRmXhdO0tLPOimhWe+PGbVK8oxumxsfHW5XjzHYwFIjSd6qC3c4SOKwNoaZ3X953Cm++kbm15ro7pjj/7t9tnY8/D63nixwf50feep3iJj2QiRSQUY9udjazeXPURUXMdmHVka73azsWmFiMucx4IRyK0tXZQUJBvzAWme8lMp0lfOIfgciEuqZj6vd0DFqcR/nT5bVh+C1hd6NeuwOq6obzpOg/dTcbKkLsIxMxAoaqYNq9HMJkyRsTjuPaG/gjvAskE9LUbv/8IkUgkeOWVVzl16hTbt9/8nqpqPsgQALPTxNhgmEBPkNKVxYx0BhhqG0YQBAZbh/GVexjuDBDsH8PutSGIAslYikggSvmaMrylLhLRJBdfvcTBn76DzWtl1d0rECURLaUx2hOk/WQXBdV5LF1fjt1npfNsDxdfuYSu69zx7Z1YXGbMDhN1u2opX1PKmz9+m2B/iFu+ugW71woC2H02TItkcGYYoBbkJtCL1VccDkduMp9dtS0qKkAQBAYGBuZpoCqC4EGQXBhJNgWMadhk8mhBUB0gm40wJsVqEO3zxTT7yz4zAr1BXvr3g5x89gK6pmN1mQlFksRC8fHnUUZxcfalZqxHO6hYX4avbH5kqqqq3HbbLvbt28++fc+SSs3shxMKhXjqqWe44449NDSsyDT9/RsDsgTDuXPn2bdv/7QhcxNhNpvZu/dONmxY/6Eav1ST4UOi6RqhYARN06+dCpBMprh8qYNYLM50REqe30NpWT4tze00XbhKV2c/NcvKp108WkhGucXAeOioZMx/EIwwJsTxl0pmUCYLJpCdIKgGsaNrRthiOgYmn/GZIC4oU9R8kU6naGm5ytDQCKIg8Phj+4lFY9xz7x5Onz7P//7hzykvL6Gg0M/wcIBEIsHIyCg//OHPGBoaob6ullAowthYiNHRII8++ht6uvuorq7g4MF3OH++mbv37uaXv3yC8vJSLjVfwe/3YbVauHDxEqqq0NnRjc1u44nHn2X1mgbaWjvxetycPXuRd46coL6ulvaOLo4dP803vvFFxsZCfP/ffkL5khJcTicnT56lYcUyNE2jta2D3p4+VFXlpRdfp79/gM985iFkWc4oYmS8XjdejxtFURAEEY/HRTKZ4qknn2fr1o04nQ6i0RiPP/Ysx0+cpq6ulra2Tk4cP8tX//SzHD16iice38+2m2/CarXwy/96nGQyyZ137nxPPWgWCsluwb93I4UPbEP1u8Zfqme4P3KKSklEzXdTcN9m9ESS3icOTqsO0WJJgsdbyNu9FsXrmPL9hwXZxY1ISzcDz75DMhCevqAgYCr04L/7Jny71mDyu2CCOm2ucUsHBEVCUqxITivmUj/uzXWkI3EUz/Wf/6xaKXy+zSCZwlOz5oomBe8tjRR/eifmUj+I8+xLuo6gSJjL8in6+C2IqkLv429OG7YW7xpi8MXjWKuKkN0zk6CSLFK/thzFNB72KIoCFcuLMFtVZFVGViS23L4CT76D4wcu0dM+hMmiUrm8kKJyH7qu09c1QkGJh133r8VX4AQdPvb5rbzy1An6uwLklxgqPFWVufORDVhtJtov9xMKRilekjfv85t9VlStKObT39zJsQOXaGvpp7TSn3tuhUajnD/ezmDvKPnFbnQdLpxox+W1UV6dj8trY922GmxOQ/m+alMl3nwnJrPCqs1VFJZ5kRWZTbvqcefZOXbgEj3tw5jMMkuXFVKyJO9DM/dYbMxK1Lz40ut877v/CsyP19A0ndHRIOvra9H6etCnYbj1VIp021WkqprpK3H4jTTbl94yUnSPDUHxcnAVjIcYaWlDcdN3BbrOQXgEPCVQUD0uqRcEpML8cV+ZCZMoPXtAwvXHUn6EDMIB9OFeY6L3R4q2tnaefnofa9asyRnHfoSZYciIddxFLhSzQqB7lGQsxXBHAEeeDdmkMHh1iOrNSxluH8HiNOPIM4ia4roC7vzbnZhsKqIsoms6/kofT/8/v6fzTA/1ty3LkSq6bvjOrHtwFct31CDJIjXbqhgbCNN+vJPwcBiLy4xqVVmytox4KM6pZ86RiCap2FCOu8iZEdkJi7rYLcuLb9Y6nboqK4Ofc3KVU14lMIZ842Uui+tvqwCOUvDUQqgLBi2G/4ykMh63Mt1mEqj2GdueTqa58FoLZ15swr/Ew00fX4231M3v/+cBxgYmr4Q58+14S930XhpgqH0EX6l7zmuZnbQUFRXyiU88wpEjR2f1gtJ1nbNnz7J//3NUV1fdEKqaUCjEk08+NWtoJBjHWltbw8MPP4jLNbP56h8bBEHA5bLjdNkJjIxx5vQlgqNhfBn/ATDmK50dfbz2ylHisSQm81Sy1utzsnFTI2+/dYaLF1p5+olX+cKX78PjdTEp6lGHtKaRTqff09CTab2/xptk/KtP+EDIbZghd67ZUpAMTxs00NMZH6vFhSwrbNq0nv7+AcbGQnR0dnPxYgu37tzGm2++TV6elz/92udwuRyggyRLHDt2mqamy/zVX32VlSvrAMOr5fy5Zk4cP8O3/vprNDQs58KFS/zzP/2AFSuWYTGb2bVrGxaLGYvFzMqV9Tz2u314fR7q6mtpbKzjv37xOHv37ubRR39D86UrvPrqQR5++B527rqZvr4B/v7v/oVTJ88xNDSMxWLmS1/6FFarlYGBITQtbaRWX91AQYGfUCjMaHCMpqbLJBJJ6upq6Ozsobe3nz17biW/IC9HqlRVLWV0dIxDB4/k5qZDQ8O8/vohPvXpB9i+fTM9PX38/d/9C+fONZFOp8gv8PPJT96P1+tmbCzEhQuXuP32HTcsUSMoMp5tKyi8fytq/rg56ry2zfRr2W0jb896QhfaCZ64PNVjRNeJdw8R7xn+UBM1AOlIjKHXThO52ju9t5QApkIPRZ+6Fd/O1Ug2g4RdyPN/CjktgmQz5+p6N0gFIwy+fIJ4z/DUL0URx8oKih65BXOZf0HvbjnCBh3ZY8d/1wZiHQMMv3FmSmiVnkoTPN5C+GInro3LZlTVKKrMXZ/ahCCQU7TIisS2OxvQNR0l4y9jtqqs3lRFw7qlhuo1E/6a3WblTZWsWL8URc0IDASorC+irCo/48+VlaxAYZmXB798s5GNSQBZlhbk1SYIAmaLyubb6tlwyzJ0HURJQM41HHXKAAAgAElEQVQ8rwrLvDzy9R050i+7X0EQUDPH86lv7sqlBH/wyzfnQkYf/sp2RNkI6zVZFFZurKR+7RK09IRjvsZqJDt/TWeiMAwvrfd3EWxi28DwiDTaJmZUQ+9P22adUUSjUdweFw8/dC/2eUgso9EoTz62D+3sKeKP/xptugmtpqEHRpAqKqd8JQC6aobqTRAOQPdFQzHTe8lIjy1nZG7plKGmSSUBHRx5sHy7YUA8EckUqa4e0r39RrgVmbmKAKLbjVJXM0341UeYD3Ivf4EBGB18v5vzB0U8HueFF17kwQfvZ8uWzcCNMZjc6LB6LDjz7Yx0jRINRhm4MkRRXSGpRIqh9hHi4QRD7SM4C5yYHcaDXlIlzA4ziXCcZDxFOqUhSiKKWSYWiqNNMBcUBMiv9FHaWIxiNoYyq9tCXrmHvuZ+YqFEplzG4T6T0lXAWP0QFmB6l504TvQKmPjd9WCmF+zpVusDgVFGRgIUFxflwge6unoAnYKC/Gn9wCYjiZ5uRRD9RrjTYvVf2WSQNaEu6DoIkslQ2AjSzISJ2Qdl242y0yA6FqfpzavIqsyOL2+i8fZlpBJpLE7TFKJGMSl4Sly0Hu9kbDC8IF9hWZbZvn0bO3feyq9+9RuSyZlTgIdCYZ566mnuvHMPK1c2Au/PGJDtg6dOnWH//ufmVNPYbDbuv/8+Vq5sfF8nGu8H8vxuGhqrabvazYHXjvPYr19k9x2bsTsspFJpOtp6+e0vX+Ds6UuGd8w0daiqyu47N3PwjRMcPnSan/9kP4GRMXbfuZnyJUWoqkw6rTEyHKTlUgcjw0EefOS2XHao9wuGX2QS0mPoWsjwoUkNg5Rt1zXhiQIgyAiKFz05YMzF9ESGtFlc9PcP8LOf/Y5wKIzL7aS7q5ey8hISiSQjIwGKigtwOu0omWQPmqYxMhLAarFQUOBHVccJtXAkQiqVJj/fSNfu9bpRVIXR0SCKouBwOLBZrTgcNiwWcyajCziddux2Gw6HDZvNgixJxKIxQqEwBYV+zGYTLpcTh8PG0NAwQ0MjuFwOXC4nqqqQl+dlaHiYQGCMJx7fT2dXDz6fh7bWDlJpI0uQETY77lczkVDJeelMuATxeIJIxAj3yu7fbrcyMhxA13WKiwvweFyYTCZsNiuRcJTxN6obDAJYluSTf/dNCyZpclVknrmmIg/uLfWELnZMq6pJBkLEuwax15cvOL3yHwOyL9bRq70E3r6AnpieXJWdNgo+tgXfrjVGyBDv/lwtxrnOqWmaOggevzytL42a5yT/7k2YlxRc9wJ7tj+pfje+29cydq6NRN/IlHLJkTECb1/EvrIid56urQcMI+FrMR1JL0gCqjT9/ExWpCmhS4IgYLKIUz4DgyBS3oX4OzcWTePPKkgGkTMbTBOOQzVN+PsaM+/Zjnkiujr6eeaxAySTKe5/ZAdlSwrm3Oa9wvBgkGceO8DIcJDb995EXWPFjUnUCIJAdVUFX/7KZ3G7516NC4XCNF1ohitNyCtWoi6ry8nTckilSJ04Or2ZpCAYzx1XIazZa6hous4bYVDJOCRi4+UEESwO8C+Fyg2Gmkaa4HugaSTONxF56jlIJNHGQgg2K3oyiYCAadtGlNrKKWFRHyQsxD/oD9LB0in0/nZI3HiGaouN1tZWnnlmPytXNuJwfLhXbuYLWZXJW+qlt6mf8HCEwbZh6nbWkEqkufp2GyNdAUb7xsiv9GGyq6DDaG+Qptcv03Gmm9BgmGQsSSKaYLgjQEFt/uQdCGD1WHMKm5yPTIbxN1Iz8q7VMqIo4nQ6uHLlKt3dvXg8HoPsFUUURVnQfQhMIns0TcuELY3/LYqT0+jquk57eweHD79DaWkJJpOJjo5ODhw4hN/vp7a2Zh6rqml0PYxA/hzlFojoEPQehchAZoVeN4yFSTLjiU8npl/xyyAZTTLUPoK7yEnZymJkk5xJ6zi1PkESMNlU0ql0Jp33/C54dtKWl5fHI498nDffPMjVq60zltd1nfPnL7Bv335qaqqxWt+/lPfB4BhPPPEkly9fmbWcIAg0NjZw//0fe1/b+37B43Vy7wM7OHfmMq1Xu/jXf/oFTz3+Kr48F9FonJ6uAZKpFDt338TZ0y20Xu2atH3WaLaquoxv/OUjpDWNk8cu8sufPcfz+9/E7XFitphIxBOMBSOEQhGWVhRz593b3nuiRrQiqPmMO0pgZHRKDhufSVZIjRgEqmgyygqZ6Z9oQVAKQFDAVIwgSJCOIEhWMFdkjIkXB7qu09R0mdOnz/MXf/Fl8vPzGB4KZFZtFfL9ebS1dTI0OILbY6ifDGLERyQSoaO9C6/XbbxwSBIulxOz2URbWycej4ue7j6SiSQ+nzdDxJNbFYbsyCDkzDENPwmDvbdYzPh8HlqvdlBbW0V//yCBQJCCwnwUReHylTYG+gex2W309PQhigJdXd0cePNt/uRPPsmyZdU8/tg+mpouZ47WMI1PJBKEwxHi8TiKoiCKIqlUmlQqhaZpJFMp0uk0VosFt8dFa2sHlZVL6O8fZDQ4Rn5+HpG2KJIkzYOQvzEgmhQ821ZgrS5+V8p1QRBAkXGsWILicRCfNvwpQbx/FD2lIczTr+OPDVoiyeixFhK9U4kHAEGWcG1chnfX6kUjaRYTWixB4J0mksPBKd8JkohjdSWOVZWZjI/X325BENBFsC8rw768jOGBwJT08XoyTehCO4n+AJalBe/KpPojzI6BvhEe/9WrRCNxtm5fSWl5wQ3jSjI6GmL/kwdpv9pL9bIylq9YOlGI/p5iVqKmoqIcLa1htVrmjG3XdR2TScXpcmKurkWqa0AsKpoqf0+nkUaGEWzTP/yz7us486FhFyxdDaP9RtruRMRICSerYHODs8BIzW22gyBO9p5JpkicPIuU58O0aR2x1w6hrl+FaLUQf/s4clFhJoXlBwxZE2UwQsCScQgHIRY2/tY044VJUcFiB5sTFFPO42dBA87EfY1/aAxsugbhIHrPVUPhNPH7dBJSCfT5vCELgpE5a6Fte48Ri8V5/vnf8+CD97N+/Trgxm7vjQBJkchb6qPlrVYGrgyRjCXxLfGADmd/f4H+y4PEQ3G8ZW4kRSIciPDGfx6m5eBVqrYsZfU9K7D7bIRHIrzy/Ten3YeYc/qfgJzUdXFgNpvYvHkjb775Ft/97v/Hxo3rkSSRmppqbrvt1klpm4VZIn5gXBHR2tpGc3MLweAYZ88appqvvvoGg4PDOJ0OGhtXkJfny20nSRKPP/40ly5dxuv1cOLEKS5cuMiXvvR5li5dMo+jEBFQMLxpZiZ5F9andQj1QKQfrHmQ1whm74wZncabohhj+Ey16jrplIbZIaHMYQ6sazrJWAoxJydemIxbkiRuumkDd9xxOz/60U+Jx2c2YAyHwzz11DPs3XsXq1atzNXxXiFL7J08eZLnnvs9sdjUOP6JcLlcPPzwg9TUVH+g1DSCIKKaFMxm0xQVgklVMJvVSTJqQQBVlbGYTRkZt3GckiRx8451JBIpfverF2i+2EbrlS6uXunCZjNTtqSIvffezM23rONf/vHn9PUOGSuNE4UmgoAsS2zeugqvz8W+p97grTdP0dM9QHdnP6l0GlmSsNktlC0pZNPWVdiuCQOQZaNtZpPhTzITJFnCbFYxmdUJ2YHmCclhpNie2HjJDpbKa5ObGz8m63hZyT6eJQrAVMo1cVILa8ssEAQBv9+H3WblhRdew2a10t8/SPmSElRV5ZYdW/jhD3/Ov/7rf+DL82CxWLj33j1UVS1h3bpV/OIXj3HgwNtIssSGDatZs6aR7bds5re/eZoDbxymr3+AjTetZenSMlRVzXnEGBJ9g1hXrvm/IBqESl6ej7vuuo0XX3ydi00tjAaCLF1axpo1DYRCYQ4fPsb3v/8TPF43nZ3d1NZW4XK5KCjw8/prhzh39iJXrrRjMpsyRL5AaamRWvunP/k1lVVL2L37FhwOO4cOHeHo0VP09PSxf/9LrFndwJq1jdx55y5eevENzp1tYiQwSnV1BSsaltHd3ZtbrRcEo09N7Os3GlS/G9fG5YgmdVFaqPicmIt9xLsHpzzYdU0nOTKGnkx9aImaVCDE2MnLaDOoaVS/i7zb16F6jdD9G+1ZEO8bIXS2FT05VU0j2cy4b1qO7Fi8kGPJYcHeuJTA4Qto8alK2nj3ELH2fizl+VPFBh9h0ZDNYKdp2nio7o0ypunkFk8Xuhi72Jh1Fnz77TvRbktjNpvnvLGNCY3MfR/biypLyAUFGYXMZH8YBAGpZvmsJImQ2U6XTeAuBldRJl56QuCcmImnnrjNBOiahhYcQ11eg1JVQfzYKaQ8H0pNJVogSLL5MsqqesNs+AOCXGdJJWF0AL3zEnS1oAf6IRI0FEfpNIii4edjcyJ4CqCkFqGsBpx56AsgRXI3TjJhqGbiMQiPGvsb6Ucf6YOulsnXd2wY7a1nEEzzWMEVBCOdd8M2ML3/vg+zQdd1Ll++wr59+6mvr8M2A9H4EcYhSgLuEieCAO0nuzDZVNyFLgTJkH33XOgnFU/hLfOAACOdozQfuEzZqhJu/do2bF4rggg9F/snpWN9N7ieECZVVbn33r05MmX//udxOp24XK5J26uqQk1NNaWlpYizkBWapnHo0Ns8+uh/EYvFSSTiFBcX8fzzL/HSS6+Rl+fjb//2r/B6vbl2LV9ey8c//gAHDhzi2LETOBx2vvnNr/Pgg/dhs81HLaGA6EXXAgiiCSPr00RITFqNny8EAUQZ3FXgrV2QmfBM51tWJOw+K5GRKGNDYVyFM6sTIqNR+loGMTtMOPy263rEu91uHn74YV599XUuXmyasZyRDruJp5/eR01N9fsyBoyOBnn88SdpbW2dtZwoiqxfv5a9e++aRCR+EFBQ6ONb/8dniUbi1K2ozPUTp8vOl772AMPDo6xorM6RGRarmUc+dQdbt6+lprZ8kiTdajVz596trFtfx5UrXQwPjaJpGk6nnSUVxZSU5iPLEl/4yn3svmMzdSsqp6jTBMGI469vqKKiqpSHP3E7nR19jAZCJJNJFEXG6bJTVOynqMSP3T7+LJNliVtv20hhoQ+r1UxxqX/aYxZFkc1bV/J///03UBWFmmVLFuzBMHGCO/7XTPf0tXULs3xnYLEmqzU1lXzjz75IW1snTqed3bffAhiEeF1dDd/61ldpbr5MLJYgP9+Hx+PCZrPxhS9+gvPnmxgcNPxiqqqW4HDYePjhe6hbXsPA4BA3ezfR0LAMRVF4+OF7KC0t5tZbt6IoMi6ng0988n5MJhMOhw2328VDD92N3+/jgfvvorikEJfLSVl5MZ2dPdhsVlasWEZ+fh55eV7+4i+/QnNTCxarhT17diDLMuXlxXz965/nUvMVzGYTu3ffQjyeyI0NS5eW882/+BJtrR3Y7bacv5WiKCxbVk1l5RJMqookS6iqyh133Ep5eQndXb3YHTYaGpbj9XrYsnUD4XAEk8mEJIns3LmNVCo1rZJSn8aXMbuCMK0B9jzLzhuigG1ZKeZiH9dmWb1eSFYzSp5z/J1iInSddCg6bcjMhwK6TqxriGjHwPRKVUnEsbISW20JLCDc+71ANuwpcqWX+AxqIFORF2tVsZF+e5HaLkgSljI/ksMyLVGTjiWIXO3FvakOQf0ALuh/hD8qzNoDTaaFBcNJksSWLRtzYQHoOlpLM+n2NgxTOx00DUFVkRpXI/hmca0WJmRuFwQWrDkSBARVQU8mjcFJktCGR0DXEEwq2mgQ0h8cA9zcAzU0gt58HL3pHRjqgUR8eiPfaAhGB9F7WuHyKXR/KULdJoTq1WB1zMuEFDDqOHsQvb/D8KKJhoyU6KmkQQpdu7wRi0DLyfmraSobEZZvvOGJGjA8mJ599nnuu+9e1qxZDdx4KxM3CrKEiCPPjtlhpvN0N3kVXux+G1pKw1XkpOtcD7qu4y5xGeU1DS2lZYy7QEuliYXitBy8SrAvSOGydxe2I4gCFpeZeNgIpbK6LYbSQBSQVTnjX3DN+nPmOAoLC/ja177MZz7zCMmkYSJpt9smvQT7/Xn8y7/8d1RVwWKZ+eVYkiTuvXcvt966fdqXH0mScLvdk9J2m0wmdu/eyb333kUsFkeWZZxOBybTfGXMaSCOrg+hpwMIZIzZIRMakAfiQuODBcOfxlECsQDEg6DayWWgmXGzDMluDEJTvjY7zCxZVcLhX5/g7IvNuAsdhtIhR66BltaJjEY59dwFus73UtpQSH6Fb8GLMVmviDVrVnHvvffQ1tY+q+9LJBLh6aef4e6773pPx4Csmub48eM8//zvZ1X+AOTl+fjEJx6hvLzsPWvjYsHpsrH7jqleYBaLiZt3rIMJ96kgCCiKzIZNjWy45vMsZEWmuDSfopJ8JrokTjwlGzY2sH7jzBL37OdWq5nK6lIqqrKqk1yJSfVly4uiSF19Bcvrlk5p1+T6oaq6jMqq0lnLfdCRvV6NjXU0NCzPfTYRFRXlLF1alt0id149Hhdbtmwke96z2zkcdjZtXk92NTZbfsMG4/70esczwfnyfJOuk8/nAWDtupW5z9asaWT16oZJ+5AkierqpVRVLZnS5pqaSqqrK6Z8Ptux7tixZcZzs27dStauneyDla0/i7q6GZJxYJyGVMsVkucuGqprQUSuqUKpXzZtqH/qahvJM+eM+ZwgIFdVoDTUX7ctgKgqWKtLkOyLRxCLJhnZPvMcUUuk3vdV7/cDuq6jpzXCTZ2kQ9M/t2SbGeeaqlnP3/sJLZEkcrl72kxPCALm8vxFNYrOJrtQvA4Up43k4NRwKz2VJtY+gJZMIX1E1HyE9xkL7oFzDYbXSnb1ZAKiEUMho6XRhwYhmURaVjfbTsanQLqW+ZlH4wQhl55bkCXk0hLSwyPomoZUXEjs0BG0wCjJlquIXg/CIq3S/6FhkDQaDHShH3sB/fJpgxCZz0nRNaNs5yX0oV7o70BYuws8BfMzXgsOo188AoH+WX0lptnxPIt9cB6uRnx9M8899zx1dctviOwvNzpsXitmh4nOM93Ubq9CNStomo63zE3zG5ep2FiOxWlM6FwFTkobi7l6pJ2X/+0AznwHge5RQsNhbJn03RMhzPBWLmT+ufZbWZWo2FBOy6GrvPxvByhtLEaSRPxVPlbcvhzVMr0aJEvWZLOHTPc9GJP5/Hz/lM+nq8vhsOdSeM8Huq4jyzIej2fG/c8NGUHIhlNdGy52vZMRASx+GLkErS+A2WOk6hblmVdSFQf4lqOLyrRXULEoNNxWy6W3Wjn86xOM9o1RvrKYsaEwyViK1uOddF/o48qRds69cglZlVhz9wqc+fM/n9fC4XDwwAMf46WXXubEiZOzGj03NTXz1FPPsGxZ7XuqqhkZCfC73z1Oe3vHrOVkWWbbtq3s3r0LVVU/UC/90xEtk7+Ha/tu1ptqJpZuvM6Zy+Syv82jbXPWNe2+51f3B+laXS/mc6wLuf6zfT59ubkxF2G30M+nWwC4nv3PDzp6PE56cAhtcIjUlauYEztQltdMT77EE2iDQ6SHhkm1XMG0fStK3fLrJmokmxlLuX9x59eCYIQ1CQLTzS31VHqK18iHBXoiRayjHy0xvRm+4nVgrS1ZVEXKYiIdTRC92mt4Cl4DQZYwFXmnNfV9t5BsZsSZ6tV0EkNBtERyUTJafYS5IGQWa3XiiQSpVBodkCURRVVyi5bT9d+JGZqSyRRa2jCMlyQJRZVn3Haiqj6ZSE3e53uYuXE+WFBrsqt6wWCI0dEgqdTUeEhBALfbhdfrAUFAWr4CqTZLyujogQDJA69lTH2n3YkxDCdjEOyHQC9Eg4bvyWzjsIDha7NkFUgKyDKmjavRAkFEqxV11QpSHV3EDx9D9LgxbVwL6ruwz36PkFPSDHSiH3wave1cJttVBoJoqFFsTlAtRtiTphmhSuExiEcyRJcOkSD6uUOQiCJsuhu8BXMrayTZ8LpJTrOCq2mGN442QXIqSmC2zu1TAcbD12JbFGnse4VIJML+/c9x77330NjY8JHR2Bww2VTKV5eQiCYpX12CKIuIQGljEWWriqm8aQlKxjHekW/nlq9u5tS+c/RfHiTYN0ZBjZ81H2uk41Q3uqblQqAUs0xRXQH2PNukFIWCKOAucVHaWIzJbpo0dxclkdrtVaQSaS69eZmei32YbCrecs+cU/z5XOOFhyrMjpnCsq6vvykIYhkzD6LXU6cOwVboPwXpmDHGRAfnrstWCJ7qacOksgauJSsK2fmnm3n1h29xYt85Tj57nmQ0iabpPPfPr5NKpEgl0jj9NjZ/Yi0Nt9UiXac/QfZ81tfX87GP3Udz8yVCodCM5aPRKPv3P8vdd9/1nvhVZbN8HT16lBdffJlEYvZMPIWFBXzyk49QWFg4a7mP8BE+wh8hBAGlfjlKTTXJy1cI/eBHsy6IycuqkSuXkmprZ+z7/5Epe/2kh2RVMRV6/n/23js+jus+9/5O2b6L3jtIFALsYBeLKFaRIkVRXbb8cez4xn5tv4lLboqte5Pc+yaOu2zr+jqJY8e2bKuaoiRKpEixiAUsYAcLCBAgem8LYPvMvH/M7gIgCgGSIEGJz+ezErF7ZubMmZkz5zzn+T2/WwufGgBdASEgiLrSdtiafTI5GgACPW58Ld3DE1WigCklNuxNMxmh9Hn0sKdh7lHRKGOItqMF9MX623qZBQFhlPTWqtuL0uvBEH0/echEQxB0ouXsqXIOHzhHZXk9qqqSnpnIkuUzmT0vF5vdMmi+FRofK4pKQ20rJUcvce50BW2tXRgMEulZSSxYXMisohwiImyDFPOhbb1eP1cuVnNo/1kqymoJBFTSMxNYvHwm0TGOSWPePmaiRtM0AoEAx46e5JVXtlFVVY3X60PTVARBRAs+RRarmWeffZxnn92qx89eH/8qSRAIoA0nLw+RNK5uKC+G6tP6v9Uxxp6mFkLaDJ2oAcT4OMS4WJ0wSkrA/uxW1O4eBJsFMSJicHjVZESo3ZztaCd2XUfSCGC1Q8Y0hOyZCHEpYI3Qz10J6J417Q1oVaVo1ZfA1YPuN+NFKz8NBjPCkk1gjxoxBAGAmCTEZVv1dOjXhwb3OdGOv6+rbUJwRCPMX48QEXPj8xMEsDqCxob3BkLZX3bt2k1ubs495/9wpyEZJBY+M5eirbMwWgxhVUzesqlkzctANsnh1NqCKJBckER8diwBnwJCMH2hSSZ1up6WOpQG0BFvZ/03ViKI4iAljGSQmLN5BjPXF2C0DSUCLBFm5myewfS1+WiqiiAIyCYZ+QamtXcLsiyFU3LfOLPT8BjOw+L2QNBJlyQ9HGXMMNhu6GUjGyWmP5RLdHIkpXvKqDxRS1ejk4BPQRAFIuJtpE1PZsbaPHIWZ2GJuPVMFlarhS1bNrNr1wcUFx8NZuMaCl1VU8b27e9QUDANu/3mlTxjRWdnB6+99gZ1dXWjljMaDaxZs5ply5Yh34tm+fdxH/c4wgT79RPP6/um0LgrVC70+3V/h1SYg7YbZp8D1TuaKILJiGA2j7oQNp6yY4VksyA57vyY7pPK1QR63fi7hl9YEEQRc1ocomns3nF3FBr4253Dhz0Bqj9A5+GLeKpbbq+prwaq14e3vn3EIqpfGda/5j5uPwIBhUP7z3D0o/O0NHciCAI+n58De06x652jfPrzD/P4cw/hiLAO2e70iTL+8+dvc7bkCoIoYjBIqKrGwX1neOfNg2x5cgXP/dl6EpKiBxE9Pq+ffbtK+I+fvUVlRT0msxGTycCZkjL2fXCS5avm4Jsk139cI7na2np++KOfc/FCGTNnFqAoChUVNSxcVER3l5MrVypYvHg+ublTwh41SnkZ6rUqQh41Wl8vWl8vYmTUkP1roKdurTwOZR/p5riyUc/qJN2goxGEYPanAQ9zSPEj6zJ8wWFHstvAHwj6uoiTyWN6CHRlkQ/t8gm0yvODlTSRsQjz1iDkzdfVNNdnk3BEQ0I6QmYhlJ9CO7kHOlsIkzVXSiA2GWHWCjR5+BAEAMw2yJjGUJYGhO5WtLMHBn9vtCCk50FsyhgbdnJJvmVZJjs7i9bWVrq6uoct09vbG/apmDYt/47W715C6JoazIawaiYcJmSUsBiHMwPXMFgMGK4LQwqROeGyIrpiZsj2etkw+TPMQFYyiEiGoZLXyXIPDkRMTDT/8A9/D+imt5MOtiSwjeBtM2LnKjBaoEloYiIZJdJnJpOYG8cDn/Lg6nLjdfkQZRFrpAVrpAWzw4Qo3Xof0u8FkcOTTz7BhQsX6erqGrG82+3h3Xd3sHnzIyxcuOCWjz8SdDWNQnHxUfbt24/fP/rAIT09g2effTqcMWwy3tP3cR8fV2iaBn4/SkMTgbp6tD6XnlI4MhI5PRUxPg5EEa3bib/8KlJSImprK2qvC0POFLCYCJRVoPn9GPJyEOPj9JGXpqH19BKob0BtaUXz+hBMRqSUZOT0VDCbB01ChpA7o2A8ZcewM2SHFVH+ZGZfuhtQ3V4CI/jTIAoY46MmbzYsTSPQ3TditirNF8B58grOk+W3f6KmMbr1gqJ+cg2q7zCcXX3s+NMhihZO48++tImEpBg6O3rYu6uED3Yc5Tf//i7JqXGs3rAgbK+iaVBRVstLP3idS+erWLpyNqvWzycpJRaP28eZkjLefuMgf/j1LixWE5/5wkYsVlM4mcjlC9X8x0tvUX65hkXLZ7Jp6zJS0uLo7Ojh8P6z7HnvOC3NnZgmAck5LkVN2eUKqq/V8qUv/RlPPvUohw8f5+XfvcY//uPfIEsy27bt4MLFMmJiovoTO4oiyFJ40C4mJSNmZCHEj2AM2tMBtaV6qE1sOuQs0jM/yWNoLIO5v5yi4Dt1Hk1VMc2bBYbg9/4A3mMnEcxmjEUzbzoOd6IRfnG21enGwV5X/48WB0LRaoQZS/VwJ0aI3UMEWyRC4RJAQPK/kTMAACAASURBVCt+B/qC5IO7D+1iMUJqDiRmDquqGbzP6+L7CJYfaSJ2m2SvdxpGo5F169Zy9Wolu3fvQVGGdtSapnHhwgU++GA32dlZmEyme/Jc7xRG8moZa9nxlLudIUp3G4Kgp49OSkoc9N1kgRD+rzDYU0z16x9N071qJAN6hj5hwHbccKUX9H7GaDFgtBj07E8DEv9dX/Z2wGw2sXHjw7z33nt8+OG+UVU1FRVXeeuttyksLMDhmDh5dHt7O2+88ScaGhpHLWc2m9m0aSMLFsxHFCenH8F93MfHFZqmQSCA98QpPHv2QyCAYDCgKQr4fMjT8rA+uQXBakVpa8ezcw9ifByq04na2Iw/OxMxIZ7A1UrU9g4CM2fo5e02NLcb9+69+M+e18PKRRHN7UZAwLRiKeZVy2EyZDAV0P1E7hH/x3sZ4dAPjw/VNby5vCCKyBHWSezHqRFwutCGsdEYUITbH/d0Y2iahvYJ9T2601BVlZz8dL7y10+RkZWEKOp+NQUzsnC7POx5/wTvv32EBQ8UEh00lna7vbz/djHnTlewYtVcvv6t50hNT9A9aTSYuyAfq83Mz3/0BjveOsyK1XOZNj0LAI/Hx77dJZRfqiWvMJO//JtnKJiRhSSJaJrG7KJclIDCm3/cd28RNQCdXV1YrBaWLV9MSkoSUZERiJKIxWIhNTWZTZvXUVx8guKde8j61BPI0TGIKamIaRn9fjCCEOzER5jI97ZDXyeYHTBjDaQW6IP98SIQwHfuImJ0JBT1O/ojCqjdPQQul2OYOQ1hkhI1AAR8upKmo7n/O1FEyCxAyF+gq1dgxAmPEJTVakYzQl4RNF9Du1AcDCXT9NCoynMIsclosnHSKovuJDRNJSLCwdatWygpOUlbW9uw5ZzOHt555102bnyYnJycO1zL+/ikYFJPtkP9C4CmgKcDumvA1QIBN6DpIU6mKIhI19U3smVsJubhQ1xXbkj0gBbMfKHpYXXCzbdZaGU5IyOdp59+ijNnztHa2jpieY/Hw44d77Fly2YWLVo4fH1vASE1zZEjR9m//8CoahpBEMjNzeGpp54gMjLyttXhPu7jPsYOtduJ99BRBFnCsnUzYmwM+H0o7Z0IJiNCaBysaai9vQg2K5aN6/CfLcVz4BDGotlYt27Ge/wU/rIrqN1OJLsNwWjEkDMVOSUZMTEBwWRCbWnF/c77eA8XY5hRgJSeendPHgDd9HdSv7c+TtB01clwRrwAgkFCMhuZtHEDmk40jVT/u4t+r6ZbVZxdr1q7kYpt4PMzlnK3WmY85Sfi2TZbTCxeNoO0jASkoOm1JmikpMazYnURhw+c48rFauprWsJETWtTB8cOlSIIsGrdPBKTYoJjJr3eJrOBooXTiI2LoqG2lbKL1eQVZCKKAs6uPs6UXEFVVZY+OIucvDRkWQpfl/jEaFasnsue908Mu1h/pzEuBkSSJCRRH5wLgoDVZkVTNVpaWklNTSYyMgKDLHFt9278s/OQFz1A4MJ5xIRExKwpQwiFoUasGvjdevrnmDRdUSPKo5IRI0FTNVSXCyktWVf09J8EgtWM1tM7+V3i+5xoNZcGhzyZ7Qi5RXq4E9y4XUIx0BYHQt48tKoL0Nup/+b3o127iFCwGKLiR9/PJwSKouL1elm+fCkLFsxj167dw66qq6rK6dNn2bt3PxkZGfdcdpX7uI/bAQ109UxnuW4q7OkIp4TVC2ggVEPnFYiaColzdeJmNF+scaKrwcnlg5VkzEompWC8KcYHQxAEjEYja9eu4d133+Pdd3eM+KLWNI3Kykq2bdtOYWEBERG337CxpaWV119/k6am5lHLWa1Wtm7dwsyZMxDuUTXjfdzHPQ9FBb8fjAbE6Eik+FiQZaSMYLrx655LOSMdQ14O+Px4i48jZ6QjT52C0t6Jv/QiWl9fsKCMYWbhoH1IcbEEamrx7D+E2tGJlJZy2/rUm4bAJFZvfAyhaaj+wIghPIIkQtAwdzK+EzRA898bGbsURcXV58Hj9qGqKrIsY3eYMZl18rXH6UJVVByRNkRRoLfHjdvlJTLKjtEk4/cF6HG6sDssGE0G0HRlR2+vGzWgYjQZsDssyAYpPDfWE/houHo9uN3e4HElLFYTlusyVqmKSl+wnCAIWKwmbDYzBB9Hj9uH1+PDYDTg6vNgthgxW4z0Ot0oioIj0obRKA8y6e3rcePx+BAEAZvNjMV2616Aw8FkNpCRnYQkDSZ5RUlkSk4KNruFjo4eWpo7w0PHttZuaqubCfgVDu0/y9WK+iF0ZFdnL05nH64+D20tXcFzE+jtdVNf04osS+Tkp4evYejcRBGSUuOIjnXQ1jq8BcadxLiImsTEBDQNqqvrmFs0i4SEOARBYM+ej0hKSuTq1Ws0NjQzK9aC1taK1tmB2tKkkyOxceHBuyAAFoueUWgQBL2MIILB1K+kuZmbQhQQzGZUZw+az49gDt7Ufj+qswfBZLr7L7XRoOmKF7rbGKT5i0nSQ5WEsUvbddd8IC4V4lOht4swW9zZrB8nMm5yt8cdgqIo9PW5SE5OZsuWRzl27AQdHR3Dlu3u7uatt7azdu0asrOzPnEZoK5n3FVVRVEUAgEFVVVQVTWoeCA8eZQkUSd8g59bz2Z0H3cLekY6FbquQuNxnWS3JoIlTjcMFgRQvODphL5maL+kl09ZjGawIdwOskaD1msdfPRfx3jwc4tInpZwW+6j5OQknnvuGUpKSqivbxixnNvt4b333mfz5k0sXboEuD33cci8/9Chwxw48NGwGRZDEASBmTNn8NhjW+5ouvDRMLBvUFWVQCCAoigoioqmqeHfQ/2CKIrIshzuFwbik9AvXN+X6v3o9W2m/6a3lxBuK1mWh2Sn+CS02WSEGBmBYc5MvPsO0ve7VzHOmo6cn4uUmqyb9Q6AIEoINqs+Pg6a+QoRDl01bdTl9log0E9qBxTUjg6Utna0Pheaz4fS3AKKMnroyN3A/dvvzkHVRo4KugdIe22E8OIQBIMcTkJxJyEaDQjBOauiqJw4fIk975VQU9WEx+PD4bAyb3E+m55cSkxcBO9tK6a6sokv/OWj2GxmXvvtXj7afZqv/M0TzFs8jUul1bzxu308+7nVTJuRRU1VMzu3H+XcyQpcLg/xidGsXDuXB9fNxe6wBMcACudOXuX9t4q5VtGI1+vHHmFlVtEUHn9uJQnJ0QB4PX5Kjl5mz44T1FQ1I4oCOflpPPzYYqbPzkYSRYo/KuXI/vMkpsRQcuQyU/NSmLd4Gh++X0JHm5PHnl3B6g3zkQ0SbpeXox9dYO/Ok9TVtGAwyEybkckjjz9A7rQ0xNuc6l2SJOwO66DhYCgDqCPShsEg0ePsw+XyABqaCj3OPjweH263lw92HAt711wPRVExW0yDuEyP24vb7cVglIPHHfqcWK1mLJZJEE7KOIgaQRDIzZlCQUEeXV3dBAIKqanJzJ4zg9+//Dr79x+mu6sbr9fL3M9sRXB24duxHbWpAbWyAuXCOcIeBUYD8vKH9JCo62G2674rnj5dWXOTEGQZw9QsPIeP4UtLQc7OAEFAqanDX3oZY9FshEmWKz2E0ARIa28AzwBvGlFCiEnqV9OMFxYHQmyqngUqlEnL50FrqUHIngGa8Ikna1RVxeVyIYoiq1atZM6c2ezff2BEVU1JySkOHPiItLRUDIa7H8t4JxCaVGiaht/vp7u7m8bGJurq6qmpqaGurp6WlhZ6e3vxeDwEAgpGowGLxUJ0dBTJycmkpaWRlZVJUlISiYkJ2Gy2QRO02zXZBfD7/SN6jQCIohi+drdy3FAYjt/vH4PMVECWh5JVN3vcEEE2UiC3IAgYDIbbr7bw9UBrqW4Cn1QEMflgsPcratB0sqanAZqOQ1clONIgJo/bNZr3uf14en2ot0k+LQgCsiyzYsUyHnpoJa+++vqoYUeVlVW89dZbzJo147aqapqbW3j99TdGDb8CiIyM4MknnyA/P++uqWmuJ2a8Xh8dHR00NTVRW1tLbW0dDQ0NtLa20dfnwuNx6wMoswmr1UpMTAxpaalkZKSTkZFBSkoysbGxmEymQSTE3Z50jKVPGc+zNrAv9Xp9tLe3UVdXT3V1DVVVVTQ0NNLR0UFvbx9+vx9RFDGZTEREOIiLiyU5OZmMjAxSU1NISIgnLi4ei8U8qF+52202kRhrHz8QIVJwQp4VkxHzg0uRYmPwlZzGc7AYofg4hml5mFYs1cOTBN3XC1Ho93IR9L8FURzcLYYSSDl78B48gu/8Bb24waCPZ9s7QFUZqd+/j485BBBkaeQ3qapO0rAiHQJ6/Uead0h2M7FrijAlRnGn2T85wooxQQ8j1lSNtpYujEaZdZsWYrYYOXuqgjd/vx+zxcQTn16J2Wyk4nIdXR09KAGF0tNXaWrooPxSLbOKcqipbKKlqROL1URrcye/euld6mtbWb56NtExDs6duspvfvE+iqqy4bHFGAwybS3d/PrnO1ACCuu3LMZsMdBY147PFyBEz6mKysljZfzih9tIzYhn0xNLURSFw/vO8YsfbuOrf/sk06Zn4uzq49jBC6xYM4cZc7J5980jVF1tZOHSQs4cv8LO7UcpWphHdFwERw6c579+/h5T81PZ8vRyepwu9u86RX1NK19/4VnSMm93BIY24phZU4OLvQiI1/uoAtExDj7zhY2kZyaOOH0VBJFp0/WwJ/1vYUDZkcbMTJr58LiYioTEeP76v3+VqKhIjEYDRqOBz3zmabweL8ePnyI2NoYtj21kyeOPYA74UNtaCZw6gRgbh5ieGT5pQRIRo6KHP0hEAkQlQXsdtFaBNQItqKwZc5MJAkgSxtnTCVTX4nr3A0SbntZL7XMhZ6ZhnDdLzwY1WRHwQ3e7nmo7BEmC6ER9BWacuxMEAU2S9BAn2Qi+oEu84oeuVgj40Yzj3+/HER6PB7/fT1paGlu2bObUqdMjZoDp6upi27a3WL16FenpaR9rVU2/JFKhs7OT8vIKDh48xMmTpykvL6e+vgGPx00gECAQUIKyTX2QcP3KucEgExkZSWZmJtOnF7J06QPMnz+P9PQ0LBZL+Ji32pbd3U5efvn3XLx4adgXgSiKTJuWz/PPf5qoqFv39qipqeW3v32ZpqamUckak8nIww+vZ82a1bdM1iiKwsGDh3j77XfxeIamuRQEgYSEBL74xS+QlJR008cZCk33o/F0gj0V4mboShoGXDdNQ5OtEJUNARfUF0NPHURlo4lG/fdbiP/WVPB7/Cj+2x9HHBcXx7PPPs2hQ0e4du3aiOU8Hg87d37Ali2PsnTpA7ds5KuTfQEOHPiIw4ePjKqmEUWR+fPns2nTBszXrdjfCQy8dl6vj9bWFkpLL3Dw4GHOnz/P1auVNDe34PP5wgoRTVNR1X5FjSgKiKKuDDEajcTHx5GTk8Ps2bNYsWI5M2ZMJz4+HqPRMEiJc7fQ2dnJr3/9G65erRxy7wqCQExMNH/xF18gPT19xH2EtlNVla6uLi5cuMT+/Qc4ceIEZWVXaG1tw+fzBRU1yiASItSPhhQ1RqORmJhoMjMzycvLZc6c2RQVzSUjI4OYmOgwKfFxQ4gYr66u5tVXX6empvaGfYksyxQWFvDUU08QGxt7W+sTClUQ7HaMC+dhmD6NQG09/jPn8Z08jdrtxPqppxCjB2bvG8N1UVR8Z87j3rMP4+yZmJYuRoyLRRBFPIeK8ezed1vP4z7uJeieQCOlrtb8SjCjUr+yebJBNMgj1l80G4leOh3HrOw7r6oRhLCHqWyQWLNpAQ89PA+DUbfjmD5nCpVl9Vw8X8VWdQUZ2Ym4+jx0dfSiBFR6nC5mFU2lqqIRl8tDY307EVFWomIcFB8opfRMJV/4y82sXDsX2SAxb3E+33nhd+zZcYIHHpxBXEIUHreX1qZOFiwtYMUandBRNQ1VUTFb9HCdvj4PO986isls5At/+ShZU5NAg2nTM/nOC79j97snyM5JBsBoNrBs9WxS0+M4dugisfGRbHl6OVabmV1vH6O7qw9Rknh/21HiEiL5869uJjE5mkBAISY2gp//8E+cOnaZlLRYpNuY2S0QUOnu7A336aG+VNM0ujp78Pv8mC1GbHYLICCIEBFpx2wx4fcHmDMvlyXLZ416j4hiPzFvtpiwWM10d/Xh7HYFFauDx20ulxePe3iT7juNcSlqZFkiN3fKoO9zcrL59gvfoKenF1mSiIyKxBwMM5JiYsHvQ4iKRkzP6F9JGOkYgGaJgKmLoLcDyg7qDveJU8FgRhNCqw2jPLCCGP5VjI3G9sQm/OWVKI3NaKqGlBiPIW+qbjLM5Oy4AF1N5HIyiO0TJbBHBcPDbqbeAoI9Ek2WISRW0jQ0Vw+CzwPGOz/Qn4xwuz14vT6ioqJYu3YNb7zxJocPHwlPLgZCURROnCjh4MGDPP30U8iTmfy7SQwkaNra2jh06Ahvv/0OR48eo7GxCbfbfcPVzIH78Pv9uN26IXNdXT3Hjh3jjTf+RE7OVDZsWM+GDQ9TWFiA1Wq9ZeJLFAVKSk7yxz++OqzXiCAIzJ49iw0b1t8SURN6qVy4cIFf/vI/b5ihx2AwEAgoLF++DKvVekvH9fv97N79If/xH/85IlHzwANL+PznP3vTxxkRPidogaBRsDl8vAEH1/t1JLAm6GW83bqiT4Setj6una5D8d/kqp+mUVlSi989etrq8SKUcWvhwoVs2LCeX/3qv/B6R35pV1ZW8ac/vcWsWTNvi5lvU1NTUE0zvJl5CLGxMTzzzNNkZmaG632nEHqmvV4v1dU17N79Ie+99z7nz5+nvb0Dr9d7w4mzTuYCKPh8PlwuF11dXVRUXGXfvv28/PIfmDNnNo8++girV68mNTUFg8FwVwnx3t4+3n77XY4cKR72/BITE1m/fj1paWnD1jHUV/T29nL8+Alef/1N9u07QENDAx6PZ0x9aSicDAi3WVXVNQ4ePITNZiMhIYH584v40pf+ggceWPKxywIWasOqqmv84Ac/4pVXXqOnp2fUbWRZZs6c2axduwa73T4hdSL0EUUEhwNDQT5yagqa14v/cjlqRwfieN8zqkqgugYUBdOShcg5ut+j5najdXUHFTXD1GWEOl7v+TiesvcxySCAZDIiGg0oDH33qwEVpc+te8BIk/A6CgKSzYwoSwzb6ykamj+AaJTv+n2o+BWuVTZRU9VMb4+L7q4+urtdRMf60DSNhKRozBYjDXWtWKxm7A4LBbOyOH28nLbmbhrr20nPTESWJK5crKG7q5fzp67S3KBbK/j9ATrbe3D1eejr9RCXADGxESxcVsjRj0px9XlYuLSQmXOnEp8UFe7PO9t7uHa1kZlFU0lJi0UOEijp2YlkTknicmk1rj793rA7rERF6wRHZLQ9XGerzYyqavj9Cl0dPZRfqiUmPoKd24+G99dQ10av003NtRZUTeN2puHxuL1UXKnjIf98TKZ+Ba0SULlyqYbeHjdpmQkkJseEb4P4hCiypiRz7nQF505XMH9x4RDfnusRIoDsdgsZWYnU1bRQdrGatRsXYrXp49eQL1BDXSsd7c4R/Z/uJMY1qxzoVB3yowBwOOxERAyTnlSSkPIL9H/7fPoLRZL1VNnDyE410NNym6wQnwXXTkPJW7qxcFSSHhYlygxL1AiALQaS80CSw74sQmQExrkzYVZhuE6hlNyTeuCiBNC87sGqLEFEMFm5aQmggN624nWPmM8D/psPM/u4wev14PPpBlqZmRk8+uhmzp49h9M5/ECwra2dbdu2s3LlSlJSku9wbScWoee9p6eHw4eL+d3vXubgwUM0N7eMutI/nv37/QHa29vp6OigtLSU7dvf4emnn+Txx7eSlZUZJr9u5nk1mUxMnToVWZZHDF9paWmhubmFKVOm3FKf4PcHKC+voL2944aTLZ/Px9WrlXR2dt4SUQPg8Xi5evXqiJM8SZKYOnXKhExO0FS9jwr2y6O2nhiUOGv9hFlzeSvb/3kPnt6bX7kIeAIogYlx5o+OjuLpp59k3779XL5cNmI5r9fLzp272LJlMytWLL/piXGIeNu7dx9Hjx4bNeOAJEksW7aUtWtXYzQaRyx3uzFwDNDY2MSOHe/xyiuvBftI55hDUG50DI/HQ11dHY2NDRQXH2XBgu08//ynWLt2dVgNcbfe4boqSB12kuv1emhra0VVNQZaxwwkq69du8bLL/+RV199jaqqa/h8t/7+DfkadXd3hz+PPrrplvc72dBP0lTx/e/rJI3T6Rx1G1mWKSqay7e//XesXr0K0wSlsla7uglcvoIYE40Q4UAQRZT2DtSOTgSbBcFiHf+EUwDRbgNFJXCtRlfkqCr+K1fxXyobRNSEySK/H01R0FwuPfzF50PrcyGYTWiS3J9gQ9PAHxhSVu1zIVrMugr7Ft6/9zFxCM3HRIsRyWbG3zHM+FRT8bc7UQMK4mQ0eRbAEGUb0YZC9Qfwd/XqCWzEO1//UJ/d0ebk1d98SEnxZWLjI4iMtqOpGl63NxyCZHNYSEmLp7qyCVEUSUyOIa8gnVNHy6gsr6e5sYOihXkgQF+vB6/Hz9Ur9TTWt4ePF5cQSUxcOuagN4oj0sZn/uJhcqalcXjvOX77b+8TGW3nkccf4KH187DaTHg9fnw+Pza7eZDKRZZFbHYzDbWt+Lz6WF2SxLC/jB7yL+vhcwKEwo88bh8ej4/O9h7On64MhwtpmsacBbmkZ94eH8CB8Hp8HNp/hhWr5jBtehayQUJRVKoqGti7qwSf18+M2VNJSesPuYpP0jMzXSyt4v3tR8iblsHi5TN1XxkhaAkQUHF29+Lq85KWmRAmnSKjbMxbVMDxIxc5uO8MK9cWMXteHgaDhKpqNDd2sO+Dk3R39WK3W0aq9h3DuIiakBdCQ0MT585dpKqyGovFzKbN60lIiKO7y4mzp5fk5IR+vw5FJXD+DGrVVTS/H8FmR54xC3FKDtpwktyWq3B2p56i2+8Fvwfc3dBw+QYvOEFP5Z04BaR+52rN2UvgWg2BxmbQNKSkBOSsDMRIx7jSxN5xqGow7GnAQFAQ9JfmTddZANkwwD8iCCXQ71lzH3g83vDA2Ww2s27dWt58cxvHjh0fdmCuKArFxUcpLi7msce23BbfkbuNgZOx6upqfv/7P/KHP7xCZWXVqH4dt3rMvj4XZ86cpbKyisOHi/nKV77EsmXLsFot415FD6kipk3Lx2Kx4Ha7hy3ncrmoqrrGokULh5hyjgcul4sLFy6OqX00TaO2tpbGxiZSU28trWpbWxsNDY0jTpBlWSY3N3dijGZli96feLtAU9AE8TqTYC24IKGBt0cPtTTHhvuggF+hr9OFwSzjiLPfFAXt6nbT2+66ccFxIjSYmTNnNps3P0J1dc2I9xBAdXUN27ZtZ/bs2UQPCm8YH+rrG3jjjTdpbx/exDyE5OQknn32GZKTk8L1nWiE+gWPx8OJEyX88pe/Yteu3bS3t98WgmY4KIpKe3s7u3fvobS0lKNHH+Xzn/8chYUFYS+YyQS/P0BLSyuqqkBw3XGgl0pJySlefPGnfPDBbnp6em4p9G80JCcnUVBQ8LFS0wxU0oyHpFm0aCHf/vbfsXLlSkwmndSciDbRevvw7D+E1tenJ7AQRDSvF0QR88rlehYo0BfNpAEhK8Fw/TCzJwT9a4LfG2bPxH+lAs/eA/hOndV9PQwGDIX5+C+WDRrTqa1teD7Yi9rZhep0orlc+M+V0tveiWA2YZg1HdOi+SDLqO0detn2DtSeHrTePgIXLtPn7NHLFhZgemChvrh6H5MSks2MHDH8Yo+mangaOtB8ATBNwmsoCBhiIhDNw9dN9fnxtXSjqRqId0dFqWkapWcqeX9bMRu2LmHrcw8SGWWjvbWbhtq2cJ0sVhNpmfFUlNUjyxIFMzPJyknGYJQpu1BDX1AVYjIZiIi0kZwawxe/toXcgvRBczpRFMLqDkGA+MQoNm5dwrKHZlF2sYa3XzvEb3/xPsmpscxdmI/NbsZqM9PV0YvfF8AUvM5+n0J3Zy82u2VwVqMhZ9j/jSCA2WbCEWFl4bJCPvflRwZtC2AyGUY07r0ZCOhKn45WJz/+zh9ZsWouKWnxdHY42bf7JCVHL5GRncQjjy3F7ugnTcxmIw9vXsLlC9Xs+6CEH/zvl1m0bAa5+emYLUb6+jw01LZSdbWB9KxEvvZ3zxERqY+BjSYjD62bx6F9Zzh7qpwf/fMfWPfIYlIz4unu6uX44QtcuVRDRKRt2EiKO40xEzUhkqak5Aw/+cm/c/rUOdxuN8nJicxfMJe42BhOnDjNH//4Jt/4xpeZPmMaAhpK2UWUC+eRpuaAxYrW1or/yEcYHA7E5GEmKAG/7p8iymAZhzGjgJ4pagDUjk7c7+/Fd+kKgqwzh5rPjyEnG+sjaxET4ia3p8iwA7iJqGswA9R9BE0dvYMm21OnTuGRRzZQWlpKb2/fsNu1traxbdt2li1bSmLiraUIvtvon1QEOHv2LD/+8U94//1dOJ3OCZtUXH/87u5udu7cRU1NDV/5yv/Dk08+TlRU1LifV0mSyM7OIioqcsTsXW63h8rKShRFuSWSrafHyaVLl0dVQQxEU1MTNTW1FBXNvaXJVHNzM83NI6dvjohwMGVK9gSE5Qk66SKbwVkDkVlgT9U9xQbdJyp4nXqKbtUH9uT+jH6AbJRZ+MRsFj8zF3Gc8mxNgwsfXuGDnx28Pac0DBwOB0888Th79uzlzJmzIz4DuqrmAx577FEefHDFuK+ppmn4fD4+/HAvx46dGPU+MhgMrFr1ECtWLL9jHiSh83Y6nezY8T4vvvhTzp07f1vUIGOBoijU1dXzq1/9F5cvl/GNb3ydFSuWYbFYJtU7PBAI0NraGiauQu3m8/k4cOAg3/nOdykuPjqh7SbLEoWFBaSlpU3YMe40Bippvve9H/Lqq6/fkz6h9wAAIABJREFUkKQxGAwsWbKYF174FsuXL8VoNE7ovSIlJmB96jGU+sZwam3BbkPOSENKSQ4THlJsDOY1K5HT00AQEOPjsKxbrZsNiyJyWiqWh9cgJcTrf2dmYHv+GQIVVToJZLMhZ2ciWC3I2VnIKcn9kz2DATEpESEyAgkwzJze/5sgIEZG9PtFGgxISQkIDrtedkYh+hJ7sGx05F0PObmP0SFHWDHGBa/p9e8mRcVT10qg143kuPvKgOEgR9kwxkbgbWgfMg3RAgrexnZUt++u1V/TNLo7+/D7A2RNTSY2LgJV1airbqW2uoW8At2LzGCQSUmP46M9Z3BEWMmakkxUtJ2YuEhKz1Ris1uIiYtANshMn5PN3p0nuXC2iuxcPf20qqp43D6QxPAj53H79FTaVhOOSBuz5+XS3tJN6ZlK2lq6AY2oWAcFM7MoPX2Vyiv15E/PRNM0Ll+o5lplE6vWF2G1jV1BGBMbQcHMLMou1NDU0M7UvFQkScLvD+D1+DCPQKrdDAQBJFlk9rxcHtm6jB1/OsSv/u87+P39PpdTc1P57BcfoWjRtEFjKk3TSMtM5CvffJLY+Ej2f3CS97Yf0e08CHZhoojdbiG/MDNMLoWySU3NTeOLX3ucX760nYvnq/g/P3odgywhG2TSMhL49Ocf5sCHpzh94spdH1+Ma+Te2NjMSy/9krq6Bp7/zFO0t3Vw+PAxVFVFlEQiIhyUl1dy+vQ5CgrzkdBQ29uQ8vKRFy0FWUbr7cG/awea0wnJqUPNAZNyYNnzNxcXZrKCFGT/Agq+U+cINDRh27oRKTUZBFAamvF8eBBvyVks6x6cvIbC+h1M0LlH/04D1JDK5iZvHEUZ2raiNDQc6hMMr9c7aBBtNpvZuHED27Zt5/TpM8NO1AKBAAcPHub48RNs3LjhnlfV+P1+Dh06zHe+810OHToyqj/HRCEQCFBaeoF/+Zd/paenl89+9jPExESPm6yJjY0lIyODqqprI4QqeLl2rRqPx3vTISS6qWUtDQ2NYyazXC43ly+X4fP5bsoINuRV0dDQQFtb+4jlYmJiycrKnJgsJ5YYiMyGtlKoOwTReWCNDyptBD0blLdLz/bUUw+2BIjIBGGARNcoEZ0aSUxa1E0RNVFJEcimienHQ+1VWFjI1q2PUV5eQW9v74jla2trePPNbcyZM5vo6BEM84dB6J6pra3jjTfepLOzc9TyGRkZPPfcM7fdEHUkhOrX2dnJb3/7Mi+99HOuXaueMBXNaHC53Ozf/xFtbe1885tfZ8uWzdhstknT3wYCIUWNykAlzUcfHeSf/ul/c+JEyW0JGx0NJpOZxYsXYbPdWljlZEGIpKmsrOL73x8bSWM0Glm2bCn/4398iyVLFt8Z9ZXRgJwzBXlqdv84SxCGkB1CVCSmZUvC34uxMZgeXNr/d3IipqSE/u0kESk1RSd7QorF4G/G2JjBK/LRUZhXPciIi28DthUiIzCtXDGmsvcxOSFZTJiSYxFkEW0YU31fqxP3tWZMSdGTMopAspqwZCbSc6Ears9QpWq4q1vwd/TcNaJGFEQyshOJjLaz483DtLd24/X4uHKxFpPJEDawFQSBlLS4sB9MenYCRqOBKbnJ7Nt1ksXLpxMZZUMUBYoW5vPQ+iLe21ZM+eU6klNj8fn8NDd2Mm9RPo8+vRyDUaL8ci2v/HoPsfGRxMRG4HZ7OXOinJTUWDKnJCEIAhaLkUcef4Dqq03824+3M7NoKoqicubEFdIy4lmzaQFGk2FAiBPB+g6eReqB6wKOSCuPPbucf3/xbX7yndcpnJmF2WKkq6MXt9vL57+yKWxOfKuIjY9i45alZE1NYdX6+RQtyOdE8UWqKhpQFJW0jATmLy4gJz9tiLJHVzzDlNxUvvrXT/Hw5sWUnqmkob4Vr8ePxWoiOSWWvMJMcvLSwiql0LayQWLJspmkpidQUnyRyop6lIBKakY8C5YUkpmdjM1hITM7mYyspLuSIj6EcSlqLl4so7Kymi9/+fM89thGdu78kGPHTobLREdHYrFYaGhoQtNUEEXEmFjUjnY0ZxeYzGidHUDQTbuvT5d+msxoom4CrJkdYB7G72ac0AIB/FerMRbmYZw1HYIxkFJsDGprO/6KKjR/QFfaTEZIsm7uO4CnQVPRvJ5gaMFN7FPTdLWSdl1nbjAFSaH7AAYpakIvtdzcHDZu3MDly2W4XMOHWTQ3N7Nt23aWLFlCXFzs5FZrjYCQZ8zhw0f4X//r/6O4+Ni4Qp1C2UhC/9djQoVwxpeQt9VYJ3iqqlJTU8uLL/4EQYDPf/7PiIiIGFfbRkVFMmVKNgcPHhpWpaBpGvX19XR1dQ7vtXUDhAiTy5cvj5gdbDj4/X4uXLiAx+O96Yw9fr+fysprw5oIg37/JiYmkJqaOjH3omSC+BkQ6IOuKmg8pitsRN2HDDUAAY/uZWONh8R5YO4nMAxmA7EZ0UQk2INzgnHWUdMwmGVkw8QRzYIgYLVaePTRTeza9QHFxcUjymG9Xh+7d+/hscceZdWqh8alqglte+LEyVGfD504fpgFCxYgSRMf1tJP0nTxm9/8jh//+KfU19ePS12n9wcioiiFM78BKEoARVHH3S8EAgHOnTvPv/zLv6JpKlu3PobVap0U/a2iKLS2toXJGF2JfJLvfOd74yJpQsTqwBXE0OdGSExMZPbsWf0h6PcwbpakWbnyQV544e9ZuHDBHSFprjdRH8MGo/4dihjVAgoQ9OiQxKFeHcMdazyE92Q0mb2PMUEQBJBFrLkpSBYTAf/QsWmgu4+e81VEzJmKaLlzXmZjhWg2Ys1LRdprQOkbuiDobezAVdmIOT1OnyfewT5e9zrVyJ+ewRe//hj7d52mpPgyCUnRPLxlMV2dPXS29wQXZiEtM4F5i6dhd1iIjY9ENkjMmDuVOfNzmbswL5i1CKJi7Dz/39aTk59GSfElLl+oxmg0kDklkYJZukeLIAgkJEUzNS+VK5dqqapowGgyMGPuFB5cM5epeanhOuYXpvP//t2T7N15korLdQiiwKLl03loXRFZOcmIokBCYjSFs7Kx2swYjDL50zNJy0xAEgXiEqKYPicbu8OMJOkKl7/61tMc/PAsFZfr8Hp9RMc6mDs/l9i4cUS63ADpmQl8+RtPIooCkizhiLCSmZ2EEhxfiaIQbtvQuV5/fQAio+wULZzG7Hl5+tgsOD8QRGHQGGng9iGyZkpOCplZSSjBscfAY27YvIR1jyxGlu/uwvu4Zucd7Z3IssT0wnwsFjPSdS8MUZIQJZFAaDIk6KZ7SulZ1JprOiHj7Aa3G7/XjSDJYDJhWP4QQly8bjA8cIeadh3PH/pr+Is1BKqqK2YGMmGCCLKEpqqTws15RMhGBKsDbSBToyrQ132T9dbDmzRXz+CU3wgIZuv9jE8D4PP5hpATVquVTZs2sn3725SWXhh2sOz3+zlw4CAlJSWsW7f2lvxO7gZC4Y2nTp3in//5X8dM0kiShMPhICkpkZycqeTm5pKSkkxUVBQmkwlBEPD5fHR3d9PY2Eh5eQVXrpTT2NiI09lzw1AhnUhp4KWX/i9xcXE8+eTj4yI2bDYbU6dOwWg0Dusxou+/kfb2DjIyMsa834Hwer2UlZXR1zd8aNxwUBSFysoqOjo6bjrjlNfrpby8fMTJX8hI2OG4dfL7eoTN5c3RkPoAWOKhu0oPc1I8QZNhCUyR4EiHmHydrAlm5tOA5PwENv/tKmIzom9uxUIAa6SF+OwYzA4zExMaqp9rbm4OTz75OBcuXByVkKupqeWNN/5EUdFcYmJibkgqhvqS6upq3njjT3R3d49aj5ycqTz99FNERt6+AdON6tbX18err77GT37yszGTNKIoYrPZSExMJCdnCnl5eaSlpRIdHR02c/X5fHR2dlFfX095eTkVFVdpamqip6f3hqSNqqqUlV3hX//1+5hMJjZv3hTub+4mNE2jq6uLvj4Xdrudioqr/PCHL3LkSPGIz6meVVMOJmaIwOFwEBMTQ0SEI9xWbrebzs4uOjs76enpwensweVyBVOea4P2lZ+fx5Qp2ROjoruDGEjSfO97P+C1114f0dQ/BJPJxJo1q/j2t/+eefOK7un05P4OJ92HS/E2tmOfOYXIxYX3iZX7GAxRxDolGUNcBAHnUKJG8wdwniwndtUcrDkpk24BUZBEbDkpGOOjcPcNDeFWet10HS8jYl7uiF48Ew2zxciKNXNYtKwQVdGQZBGjyaAvMigqpmA4UHxiFF9/4RkEQcBsMSEIMH12Nv/0oy9gNMphAkbTNGLiIlj/6CJWri9CVVTdWNkgYTAawga+CUkxPP/f1uP364sYgiBgMEgYTYZB5IMkS+QVZpA1NRm/P6A7gRhlDEZDmOSY/0ABcxbkYjIbEQT43Jc3Ikn6ecxblM/MuVMxW/TzkA26x05Ofip+X0A3rZZEDEYDhtu0KBZ6NxlNg+dJskEeFzExsB3GO+cKbSsbJORh8liNty4ThXHVwWqzoqkaHZ1dQwZqqqrR0tJKb08vCfFxwQYQEJNSMaxYNXhHA80mZRnBMlTSFt6/4gevC1xd4O3Tt5WNYI0Cix1kc38g0EC2TJKQUpPwXy7HMCUTKSlB311LG/6LV5DTkkd0Gp8UMBghIlaf6ITkgKoC3a2gKmji+Bg+TUMnrpxtMHDyLYrgiNGPdx+APnkYOKAOtfO0afls2PAw5eUVIyoYGhoaeOutd1i4cCExMWMPfbjbCA2Iq6trePHFn3H48JEbkjSSJBEXF8eSJYtZt24NCxcuIDU1BavVislkGhT+FSKBQil4GxoaOXbsODt37uLIkeIbZkrS61bNT37yM9LT01i2bOmYw8t0smIqDod9RDPY1tYWWlpab3oQ09XVRVlZ+QgpwEfmVltaWrh2rZrs7KybOq7L5Qr76wwHg8FAQcG0sIHm7YY+6ACMkZA4RydjfD0QcOknLZnAFAEGK4hBE099Q9A0rJFmMufcmply8rQEHv/Hh7FFWydUpW82m3nkkQ289977fPjhvhHv15DPzIkTW1i7ds2YBg8ej4edO3dx+vSZUZ8Dq9XK1q1bmDVrxh0ziQ1loXrppZ9TW1t3Q5JGEASioqKYP7+IdevWsWzZA2RkZGCz2TCZjIMmzqF+wev10tfnor6+nuLio3zwwR6OHj1GR8fo/YKuZCvjhz98kYSERJYuXXLXw041TQsSKU4kSeLf//2X7N69Z1hPGkmSiI6OYtq0fObPn8/MmTPIzc0hOTkZi8WCLEvh+0dRVAIBP93dTmpr66ioqODixUucO3eeioqrdHV14fP5MJlMzJ07+46FxU0U+kmaSr73vR/w6qtv3DAFd8j8/4UX/p7Zs2fd0yQN6Eax1rx0+i5V46lqInJRQfi3ifCLu5fb6pMMY3wkjulZeKpb0K4PHwLc1S10fHQeU0osktU0eA52FxEiLcxp8dgLMvDUtg6pv6ao9Jy5Sm/pNaIWTUO7AyrS6+sIuu+XfF0GIFmWhpS1DVPGcR3BNIggGIX4EAQwmY2YbrAuqZMeOqFkHkE1ZTTKGI39c96BoUA6qTN4PiwIQvDY9+eGdxtjZioEQSAvbyoREQ5ee/UtIiMj6OnpQ1FUent7uVB6iT/+4U0kSaKoaJY+uBAExNQ0SBkwENc0tI52MBoRHBGhnQ86lp5iUIXuFqg7D41XoK9LJ200LbhKa9XTdqfPhMQpaAbL4GwjBhnTvNkoNfX0/u51hEgHAqA6e5ES4zDNnztpnewF0LOnxKagma26igZAUdA6mhA8LrDfxMPjc6O1NwZ9boIwmCAuFUTpNvbbk1ipNAb4/f5hSQq73c6mTRt5990dXLx4adhtfT4f+/bt48yZM6xc+eA9kXEjNODr6uriV7/6NTt37rqhJ43VamHhwoV87nOf5aGHHiQhIWHEQXE4jaQoYjAYsNlsxMXFUVhYwIYN69m1aze//OWvOHPm7KjkkKqqlJaW8m//9h9kZ2eTkZF+Q2IlxNpPnTqFyMhIWlpahy3ndrupqrpGIBC4KZ+a1tY2KiquDplUCoJAcnISgYBCS0vLkO06OjqorKzkwQeX39Tqd1NTc5hgGg5Wq5Xc3JwJDYEQgqSLJshgdOifYdSPQ8j02/RcGC0G4rNibsu+RkLoHk5PT+eZZ57mzJlztLYOfy8B1NXV8+ab25g/f96oE+bQdbt2rZo339w2akiHIAjMmDGdrVsfm5gMXsPUTQ95vsRPfvIzrlwpv+Hk0Gg0MH36dD772c+wceMG0tLSMBqHhp0MJGpC/YLdbichIZ6ZM2ewefMmdu/ew29+8ztKSk6O2h+pqsqZM2d48cWfkpSUSG5uzqBj3A04nU5aW1s5ePAQr732+hBfI1EUiY2NYdmyZTz22KMsWrSQ5OQkLBbLDd8ZKSkp5Ofns2rVSlwuNy0tLVy5coUDBw5SXHyUtrZ2Fi9ePOHGuROJ0L139WplUElzY5LGYrGwceMGvvWtv2XmzBk3RdiNhYS8UbmBxxxruZEgmo1YpiRjiIscJBbUNE03Wm1ox9fUgSCJmNMTMMRFonq8uK42YMlKDvt6+Jo7CXT0YMnVQ2C9jR14G/SMNaa0eIyJ0YOV5/dxT0GymomYn0vnkYv424e+Q1SPj469Z7DlpRG1eBrI0gRpT28Oks1E1JICuo6XDVt/X0sXre+dwJKRgCk1Do2JUQVdr0y8j/uYDBiXpCQ7O5NPffpJXvrZL/naX30r7B/xnX95kT6Xi96ePv78z5+noCBXJ02Ge0kFAihlFxHiE5EiIoc8DJqm6cqR5gq4sBdar+kEjRByQhJ0EsfVBV2N0FQOOYsg9wE0s30QWSMlJ2F9cjP+S1dQGpoAAWPRLAyF+UjxccAkfRhDdYpLhYiYfqIGDTqaoL0R7JFBUnwc9e9qhda6wdfFFoEQn6aHhI236x7u2Jqqf+5h+P1+AgFdoRAiAkLtPHPmDNauXcPVq5UjTh5qa+vYvv0diormEhV182l67yQCgQAHDnzEH//46g3j/yMjI3niia189atfpqBg2iBiY6T7cbiJmsFgID09neef/xR5ebl897s/YN++fXi9I2dD8fn87NnzIW+//Q5f+MLnxxQCJQgCSUmJJCcnU1FxddjBs8/np6KiAr/fP24/g1AIU1vb0Im7LMs8+OCDdHZ28sEHu4cQOW63mytXruDxeMY1+Q754tTU1I4ahpOYmEBKSsqEE4bawH+pCmiBflJdkEEQg54LYx9gDblOGoT8/IfaO9yZftxoNLJmzWreeWcH7767Y0QlU0hVc/x4CevXrx21/T0eDzt2vM/58+dHVY9ERETw1FNPkJeXd8dCWjo7u/jtb1++YRYqAIvFzOrVq/jGN77GwoULsAxQyo63X8jI0PuFWbNm8tOf/h/efvudUU2cfT4/+/bt4/e//wPf/ObXiYiY+LCw0dDZ2cnevfvZseM9mpoGy/mNRiOzZ8/iz//8czz88HqSk5MGZWQbm0pQQBQFIiIc4axuK1c+SG1tHVVV15g/v+ieC70N4XqS5vXXb0zS2GxWNm/exN/93d9QWFhwSySNp9dHR5MTd49XD2GwG4lKsGN1mBkYjO/t89HR1IO7x4tsEIlKdOCIsYI4ICxUA3evl45GJ54+H0azTHRSBLaoUPrd0RcZADQhZPQ5oJ6qRt+Fa3TsPolkNaEpKk7pMnGblyCaDXTsKiFq+SwiFuSjBRS6Dp1H6XFjzkzEXd1Mx56TCEYDWiCAdqSU+EeXYs5KmqjI0fuYQAiCgCaCY3om9umZdB6+MNSUF/A0dND02gFkuxn7jCwIqkFu9T0y3HhqPPvU6y9in55FxNypdOw/ixYYqqpxniqneXsxyU+vwBAXedvImkH1Dz6ziMKkCxH7OCHUx6uKnojobofohuqjKCqiKIZDzybL9R8XUWMyGdmyZQNxcTG8+84HnDt/gcTEBLq7neRPy+WRjWtZs2YF5vY2ArXXhiVqNEVBvVqBHDVMWIgWTBPdWQ/nPoC2ajDbITYPopLBbANECHihpw3aa8DZCpcP6tme8h5Ak41B72rQRAEpKQEpPhaCE2/kUIYjLXjISfww2iMR0vPRWup0sgqgtwut6jxCUhaYxuaCrmka+L1oVaXgHJCiWJQQUnIgMu7m6ifKg9LsAnp6de/wYUH3ChRFIRDwD3tv2O12Hn10M++9t5Py8vJht/d6vezevYennnqCBx5YMqlVNf3+GDX8+te/oa6ubtTyDoeDT3/6Ob75za+RmXlrmYRC25nNZh54YAn/839+G4/HM6LpbwidnZ28+urrrFz5INOnFw7a10iw2Wzk5eWO6BMRCASorKzC6/VitY49DlrTNAKBAOfPl+JyDQ2rMhgMLFgwj7q6evbu3Tck/EFRVC5dKqOnp2fcKglVVamurh6RWBMEgbS0NJKSJjBdfMhHTFP1kKfeenC1Dgh9MoIpCuwpYIkDyTimPjd0X6oBFXePl75OF73tffjcfiRZwhplwR5rxRppwWCW70g/Hpp8JScn8dxzT1NSUkJ9fcOI5evrG3jjjTeZP38e8fFD+9jQ4KCi4irbtr01qveGKIrMnz+PTZs2YrFMvJ9Y6L4+cOAA27a9NaKBeggmk4mHH17PCy98K6xmgJsb6ITa2WQyMW9eEf/wD9/GYjHzyiuvjeoB5XT28Morr7No0SLWr197V0OgWlpa+cUv/m1ISKfVamXdurV84xt/xbx5RWGi+WbbKQRRFLFareTn55Gbm/OxIGm++93v8/rrb96QpLHb7WzduoW//dv/Tn5+3i29b7taetn38knKjtXg6fXy/7P33vFxnfeZ7/eU6R0YDHqv7J2iRFGURKpYskRJliXFSRyn3PXaTtYbJ/Hdm/3ce/+4u1l/fLPZezcb7002seN1i6wS9V6pxiqSYgNAAEQjep/B9HPO/eOdGQDEDACSAAk5fj4aARyc8p72nvf3vM/v+RkG2FwWtn+hidse34w55eEwPhjkgydPcf7jTsLBKIoiU1zn547f3ErN5tLMEHOoe5z3f3GCtuO9RKfjqGaFirWF3Pnb2yhrDGRInSuFNh1l4oPTWCsKybt7O0Y8wdDT7zN5+Dz59+7AWh5g+uxFnJtq0IIRIhcu4du7CUPTmPjoDLLdgvfWjejxOKMvHiL4aSuWsgIk8yq2A/g1FoTJ5yJ/3xamm3uID2WZvNF1Que66fnh6xQ/thf3lloU+wz5eE0TKJqGNh0FSbpqHxmTz4n/rq1MN/cQ7R2Z93ctHGPktWNgGAQO3Iy1JB9Dmennrqn9iSTJyWnCFwcwdB33ljpky+rMuPi8Q/Tx0HKum0/eP82td26irrEcVkgltVT0dA7x+ouHWb+5hp23rEVRV8879IpSnwzDwOGws2/fXnbu3MbU1BSJRBJFkXG5nHg8blRZJnHyKHpbK5I3bz5Dr+sY08Gs2TEGQCIGHUdhrAd8JbDuDgjUgtk2QwoYOiTjEByG1o+g86RYp7AG8ivSDRZkjWGAoohPugnjk2h9A5gaa1dveW4AkxmpZiNG+ymhogHQkhhtJ5HK6qFmI4a88IA4o1Dqa8doPS7OWxp2N1LtxiUTPvOgmsHmmGvCEQ1hjA8ildRed4f25YJhGMTjiXlpvGmzqk2bNrJv3x10dXVl9R0AQXw8//yLbNy48aoqCV1PxGIxXn31NT788OOMkigbzGYz9957N9/+9h9eM0kzG2kjza1bt/Dtb/8RPT09tLd35Fxe1w1Onz7DK6+8Rl1d7ZJUNTabjYaGBlRVzUrU6LrOwMAAo6OjV1RWGYRPzPnzzVkVVm63m7q6WpxOJw6HY979ous6HR0djI6OUVRUdEX7jUajXLzYmVOBpCgKlZUVV3w8VwJB0iRhsguGTkF4SJTkznT8hlDrmV2Q1wD+DWB2Lpgjnx5IhcbCtH7Qwdl3LtDXPEg0GEPXDCRZwmRRySvz0rC7mvV3NVBQnZeZmVlJpO/V227bwx133M6TTz6VM10v7e1y5MgR7r33nqzEQTQa5cUXX+bMmTMLpknk5eXxxBOPUVlZmWnHSiHdjqGhIX7xiycXJKNA3Gc7d+7gz/7sT66ZpEkjva4sy9TU1PCd7/xbRkdHefnlVxdMj+zs7OSnP/0ZW7Zsorh4eUqIXg0SicQ8JY3NZuWBB+7nz//837FmTdOynKc0Lk8lW67tXk/MkDTtKZLm2UVJGpfLxaOPPsJ3v/un1NXVXhNJY+gGzZ90cfTl89zyyAaadlWSiCUZvDhGfqknM3CPheN8+MtTnHizhV0H1lO9sZjxwRAH/+kEL//3j/nK/3k3BeVepiejvP3jY3ScvMTuRzdSUl/AUOcY7/3iBK///WG+/O/24Sm4uhRGPRIjPjCGZ/c6VI8DdB1LeYBway9IEvY1FYy+fJj4wDjxoXGQJazVRejRBNHOAYykRnIyDBjompbya/x8p6z/S4YkSRiKjHtLLXl7NzL04iH06PxxgZHUCJ3pomfsJfLu2ITv1vXYyguQrWaMK4hLDU3HSCTRpqNEe0eYvnCJ6eYeXOurKPjiTVfs/5lWBTk3VOO/Zzv9T76PFpo/8ZUMhhl65QjRSyP4792Oa0M1qtuOpCpL92xKEUtGPEkyGCbSPcx0ay/BzzqIdA7hvakJ1/oq+DVRs3IwDDrb+nn9xcNUVBdR21B2gxU10N83ynO/fB/DMNh2U+Pnk6iZDUWR8XrdeL1Z5MWGgeR0od5yG0ptXSqlZhaSCRKHP87I7uYhOAqDHaBaoGkPlG0ARZ3D9xiSIoib/HJYcweExmC0R6RJ+Uoz5EUuaP2DxD45hlpdscTy3EbmHTavK8jZN6SqLF3298xxLHJTZkw6AxVI9dswpt6CREqpMjmCfvR1ZNUCZXWgmjOdlHR5k7QE9HeiH3lNpE2loahI1eugtB6kqxzcqCrviP61AAAgAElEQVRSXhFG59mZSlKxKEbHZ0jljeD1Z45/XruyHO9qgWFAMpmAGZvqOfB43Dz00IO8/vobXLzYmXUb0WiUN954k0ceeZhdu3YCq+sYYSYg6+npTc3oL+yP0djYwDe+8XWqq5e/mkg65WHv3j089NABfvCD/y+n8S+IKjSvvfY6jz76CDU11Ytu32QyUVNThcvlymkEPTIySl9fP7W1tVd0bAMDg3R2dmZNWykqEqlH6Uou4+Pj85YZHx+nra19TvC2FIRCIS5evJgzXcZqtdDY2HBVnjtLQcZLbKob+j6B2KRQz1h9YHIAEmgxiE1AdEwQOboGRdsxVGtWlX36ngwOT/P+jw5z9NnPCE9EMFlN2NwWTDYFQzOITse5eLyHrlOX6DjazV1/tIfKTSVXPUN9pfD7/TzxxON89NHHOfsAgP7+AZ566hl27txBQUFBRvmTDkpbWlpTaT25lSKqqrBnz27279933XxHkskkH3zw0YKVitIoKSnhG9/4Olu2bF52FUuaHK+vr+Nb3/oGbW0dnD2bvepeut0HD37Ahx9+zMMPH1g1ZrKqqrJnz61897t/ytq1a1ZMZbkajhXS7Vh6W2ary0S60+Ikjcfj5vHHH+NP/uSPqampXpZzmkyIClpOn51AVR52t4WGnRVIspSRw49emuLkWxeo21rGrgPrsTrNlDXpTI+HefVvD9F1egB/qYf+9hHOfXSRHfetYfsX1mC2qpTW+xnpneTQ82fobxtZkKhZMPCUJRGcJkTpbsMwMDQNSZWRZAlrRQDZaiLc0k1sYAxrRSGmPDfJYBjZZsaxphL3zjVIKUWC4rAscSz8q4VFg/t0Kkx6LJ/6t5HUcq9rCCJDTySRdDkzaSzsGwCkRR+Nq72PVZedgvt2EO0ZYvLYhVRp98ug60R7Rxh46gMmPjmPa2M1rg3VWEryUT0OVLsFyWxCSqX/oOvo8SRaJI4WipCcChMbGCPSMUD44gCxgTESY+JZtZT6r4nvU+wW/HdvJXpphLF3T6HH5pPyejjGxJEWwm19OJrKcW+tE1Wv8t2oTiuyxSwqSEqCfDWSGnosgRaJoYWiJCemifaPEukYINI1SGxwguRECD2eFOskk7/mLFcY6fLhFdWFlFYEMn3rDYVhoGvGipi0XyuW3DMbhkEkEmVsbByv14PDIeRt8zxmAKVhDZLJRFarapMJpa4xa6UnAKbHIDIFzjwI1AhC4fI89kybAJcfCqphpBtjsBPDXYehLMCEGgba4DB6JJLdQ2fW8c7sJPW7rqc+WuqjC/+YZJw5T7YhymBLoUmh5JEVQVjJCkbKZFlwAGIws2CnbLYird2FMdwLF0+n/B906L+IfvAppLU3I1WtA4cHTBaxfUOHRBympzB6mjHOfgyD3WJdUvsNVCBt2CMqZ10tFBWKa8DyCYRTQb6hQ9d5jKOvI224FbwFol1p1Y2uCzNjLSnSpExmsDpTp2MVPKwAGCQSyZy5t7Iss2XLFu6443Z6e3+Wc4a3vb2Dl19+hQ0b1uN0rrz559UgPet/6tTC/hgOh4NHH32E7du3rWhKgdvt5uGHD/Dqq6/lNGwGoUQ5d+4cR44cpbKyYsE2pb8vLy+noMCf0wR2bGyMvr7+TNCwlPQcwzDo6emlt/dS1v0WFxdTXFxEJBIlECigp6dn3n0VDIZobm7mvvvuvaJgY2oqSGdnV87rZrOJVIgVTQFJTMPQaYiHwL8e8teIctxSmnAyIBkRZM7ApzDWAs5i8NbM6gPnQktonHmrhcNPnUJWJHY8spHamyrxBJyoFhVd0wlPROk7P8jpN1toO9yFzW0l78/34w5cQ3+2REiShKIo3HTTDu699x5++MN/zOlXlUgkeP/9g3zyySHuv/++OURcOBzmxRdf5uzZcwsODgKBQp544nFKSq6fQmR8fILnn3+R4eH5EvTZsFgsfPGL97F//50rRgjOnO+dPP74l/n+97sWDOKHh0d49tl/Zs+eW1c27W+JkCRhZv6Hf/gt1q9ft6pTYZcLiqKgKEubkRR+WwYdHUJJ8/TTi5M0Xq+Xr3zlcb7znT+mqmp51J2SLFG/vYyaTaW89/NPaT3SzdrdVdTvqMBf6hFmu4ZIjxrqHkfTdJ78j2+JoNCAsf5JQhMRJkdC6LrBaN8Uo5emOH2wg8HOsYzyeLBznOBYmNB4JNdcUKY/MBIaWiiKHhc+jVoogmy3otit2KqLmT5zEUtxPnosTqS9H8eaCiSTimJSsTdVMHW0BUM3KHj4ViSTguIQ68X6RjGSGrLFhB6Li+qfv9q35DwYKR9NbTqKFokL8kXTxScV3OuROHo0hhaJo0fj4mckRnx4kvhI9oktPZ5g/MMzxIcnUWwWFJsZ2WpGtplRrOJ3xWpGMqtIioKkyOKjKihOq1C3XEUqryRJGBjYKgIU/8YdJENRps93Z60CBcJgONzWR6RzkJE3P8Wc78aU50J12ZEtJiRVFrxUIimIjukoyakwifEQWjiKkdAwNC0T+khmdcGYakntNwzMAS/Fj+9FC0eZPNySlaxB08U1GJ1i8lgrJo8TU4Ebk8eBbLMgp4QAacJMj8RJTguSKTkxjR5LCH8mTZ9LyvwK98uZdHJ9howQ8cx8P5a0B2K6X0330dnWSf9NkljysoZh4HY7cK91ICtz959OjdJ1HVmW5vXtM9s3sqb46rqeEWxLkpy5pLO3P3c7iwsJbjSugKiBUyfP8IP//kO++tXHufPOPTnzoKXLjfyiUYzpkKj05HAiBwI5ykELLxW0BFicQlWzAIQPjQw2F4YkkWxuJvzuJQwl96yjYRgYwRDyUkonR0LQdRZjekoQH8m4+JmIQTKOkYiL0uHDl/l6xMIYR17FcHiQTBaRImQyz/1ptiD5y6CkJmep7YwhnS+AvONu9FgY+tpniKKhXoyJFzHOfYKUXwpOL6gmQYJMT2KM9sH4EMQizPSmEuQVI22/GworBdt/NfnxICpTFVVhlNRC+ykyJsLxCMbZjzD62pACFaJdiiranIhDPIoRC0M0jFS1FmnLnaL61CqB6CQWNs70+bwcOPAgb731Dt3d3VmXiUajvPrqazz88AG2bt0CrCYySmB0dJQ333x7UTVNQ0M9DzzwxSvyb7lSpM/NmjVN3HzzLlpbLyw4mz8xMcGHH37E/fd/AZdr8fSykpISCgsLOX++OWtgHA6H6erqJpFIYLEs7X5MJpNcuHAhq6GvqqpUVlbidrsxmUzU1dVx4sTJef47sViM1tYLhMNhPB7PkvZrGAb9/f2MjIzmXCY/P4+KiooV9KswRKpTZFiQL4VbwCz6/vQMomEYYDaJst1aDPqPwlQPuCswZFPW2CAyFeX8++0Yms5tv38zux7bjN1rE/dHagXDgMY9NVRvL+f5//QWFz/tYaB1GHeB87oFHF6vl8cee5R3332P5uaWnMv19/fz1FPPsGvXTQQCgQzB19zcwvPPv7Cg/4vJZGL//ju57bZb5xjOrhRmV3o6evTYomqaiopyHn30kUx63Ur2b3a7nQcf/CIvv/wKhw8fWVBVc/jwUT777DMCgX03nBix2+18+cuPZq7hansHrASsVgumrGO8uZgpwd3O9773f/P0088QDOY2jQbIy/PxW7/1m/zxH/8bysvLl1XdGajw8ej/egfNh7o49+FF3vrxMQ69cJa7vraD9bfVIqsSyYTov10+G26/I7Nvt99BzeZSKtYIcjAZTyLJ4M6z4/anFIap5dbcXElhtW/hvko3CLd0M3WslWjnACgKw89/hGtLPfY1FXhv38TYG8cYfPJdMAwsJfm4dzYhpYJUe0MZk5+cxZTvxlpWAJKEbDXj3SvWG372ICgKslkl/94dKM6rTIH/HEOLxBl++QiTxy+gRWLo0QR6NI4eTwhDW10XqgxdB93A0I3Ud3p2tQqCXJs8doGpE+1IslA4keWnbFKQLSZB4lhMKA4rgQd2iapM13I/KzLOdZWUfu1u+n7yFqFzXSnlVXYYSU34GAUjRDoHZ1Q/M0vM+bGSEGQT2CoLKf2du5FNKuOfnEcP56j6pxvokTixyBixgbEsbYfr2f7VCsMwiMUSdF8coOVcN0P94+i6Tn6Bh/Wba6iqLcZkUjMxZzQS542XDlNc5qeuoYxzpy/S3noJLalRXlXIrlvX4XTbM9t98+Uj+As8NK6rpOVsFxeae0kkkpRVFLDr1vW4vWKiOpHQOPjWCS4096DrOiaziTvv2UZtQ+mc9vZ2DXLw7ZM0rq1ky44GFFXOtC0SjvHu68eJxRLcdf9OnOnKdrEEF9v6OXOqnfHRIC6PnXUba6hvKsNiNc8ZL0wHI5w51UHLuW4Mw6CuoYxoNL5qeborGPkZ9PRe4vw5wdAvNnsNqZfwxDjJjw6idXagNDSh7tiF1nIepaEJyXd5SVVpRn2ixVlS9SDDEASKYaDHkhhJDcu29ZAz0DLQevrQJxeubANAcAz9yOsiZUjXLmOLZz/8l/UAWhIGOkWgMvvY0j8kWZA1629BCpSDOXe6g+i4ZCipRd79IPrhV6G3VahRMCAegaEeobi5vHO9fCArK1BQjrTzHuFNk0WttGSkFTJOH/LGPegTQzDaN7PPZAKGezFGLpGRemaakyaNZMgrWtp1vs5IM63ZMHtGfc+e3Tz5ZF/WgMYwDC5cuMArr7zKmjVNK0pyXA1EsNjK8eOfLmjeazabuf32vdTW1ix7ylM2OJ1O9uy5laeffpbJycmcyyWTGqdOnaK/f2BJRE26OsoHH3yY9XqJ6k0dRKPRJRM10WiU06dPk0jMzwe3WMw0NNRjMpmQZZnGxnoURZl3rtM+NSMjo0smajRNo729I2eQL8sS1dXVK+pPA4h0Jz0hzIJN4mU8+/6QUv2EIZvEMqoVouOiP5WzKx/jkSSjPRPklXtZt68eR5597vYAMDBZVSo2ldBwSzWHf3mCyaGgqARxHZiatLJu8+ZNPPDAF+nq6s6ZqpdIzKTjHDjwAIqiMD09zfPPv0BLS+uCapqKinKeeOKxTInv6xHkR6MxDh48SH9//4LLpb16Nm7csOJkSHrbtbU13HPP3Xz22ekFCa6BgQHeffc9du++5bqUMs8FSZJYu3YNDz98AKdz5dVeqwVWqxWzeWGPh/SsbXu7IGmeeebZRUkavz+fr33td/ijP/oWpaUly/Y+yswwyxK+Ihc3PbCODXtr6T43yEt/8xFv/8/jVG0swVPgwOm14fTaqNtezt2/txOTZdYw2gA5lX7kyrPj8NhYd1sNu7+0ccbzIKWiWdQDQRals30OG949G1Ltk1F9TiRFwVoRIPDY7SQnp4V3Vp4LxTGjYrdWFFL69QeQzarwsUnBUpJP4NG9JCdCGJqObDNjylvdPnorBSORZPpCH1PHLwgyZrmC+bQyZ6nLSyCZVDzbG3KqrJa0mVQwK6kK7s01KLb7GHjmAyaPtAiz36U0KFtMcx2R9quxVxdR+rv3YMp3M/rOSZFetcC4HFimtq/SaP1aYEBH6yX++vtPMTI8icNhRdcNRoYm8Bd4+Oaffokdt6wlPacXjcR47smDlFUGyC/w8OnhFnRdJxqJU1SST+PaCpwp0+hYNM5LT39Int9NySfNHDvUjKZpRKNxCgJe6pvKM0SNYRhMToTovjhA+4U+ersGqagqpKa+dA5JkkxqvPLcJ5w63kZdUxle38y7s7driH/821doWlvB/vt2iPZG47z96jGe/PFbJBNJbA4r4VCU5548yGO/vY8vHLgZq01MHEyHIjzz83d59p/ex2w24fE6OPjWSVweO9Fo/FpEYSuGK5qikyQJi8WC3bHEgFPX0VrPY4SnUWrrMVLpRvpAH3K+PwtRA9hcwn9melxUdrK5UjKmyx4eI+VVHo/AuCAIJF8hqrsY6+27kew5ZgcMiJ9tJvbJsSW1P62euSrkJHZ00f5kAmkJnYrouBQorUe+zYFx+qAwGA5NzqQzzU7RmrcBGexOpPImpE17oaQGFNM1s4eiXTJUNCHvuh/92Jsw0psikZjbrmxNk1bhE5FCWn63EPLy8njooQO89977OQ03w+EIL730CgcOPMiGDeuB1aGqEYbJcT788KOcqUBp+Hxe9u7dc92IJlVVaWxsoLi4eEGiRhhPXqSrq4v6+rpFz6vZbKapqRGz2bwAUXORSCSyZMJkamqK5ubWrCbMVquN+vq6VBqAQm1tLQ6HfZ6hsGEYdHV1Mzg4SE1N9ZJSrgRR056THJBlhdraGjyeFS5TbKSkz4oFclEkaVJXNom+SE/7P2WHJIGsSFgcZmyu7FVx0gNS1aTg8NmQMiUVr++z5XK5eOSRh3nrrbc5efJUTtJlYGCQZ555lltu2UUgEODcufO88MJLC/owWa0WvvCFe9m5c+d1rWA0OjrCoUOHc6ZzpeHz+bjzztuX/KwsB6xWK3feeTs/+clP6ei4mHO5eDzOBx98xNDQENXVi3tYrRSsViv79++jvr7+upDcqwGyLGOz2Rb027oakqagoIA/+IPf5Zvf/AbFxUXLfj513WDs0iTJhIbTZ0c1KfjLPPgKXQx1j6OnUkjySz1Ubyrh/Med1G8vp6yxAFmWiUzHiIUTBCp9mK0qxbV+Sur8nH6vnYq1hRRWieIakakYyYRGoNKHmmOSLtO/eZ2o3lwEnyQ8RTyOeesCYFKEZ8hl3xuA4rKhuP7lKWiyIqXquqGKi4z/zbU3YjZZ41xTQfn/ch/22hLG3jlJpGcYI76wSvKq95tK31qOV3CarLGW+in5zTux1xQz/Noxplt70SPxZTlP8/apKph8TixFPqRVZCS7LJCgqCSfA1++jfyAh4KAF13XOfTBGf7hv73IW68cZd2mmow6xUAoVA4dPMO2m5v4/T98gOLSfOKxJJqm4Q9452w+nkhy5KNzbL2pia/96/sorSggEU+SSGgUFs/E+WazygOP7uHuL97EC099wN/9v89lHTMFivJYv7mGQx+coaujH8/WesBAS2qcPH6BibEgO25Zi91hxTAMzp/u5Cd/9yoV1YU8/jt3ESj0MTw4zk/+/jV+9g+vU1lTzJYd9QCcPXWRp3/2LjX1JXz1X92HP+Chq2OAH/7gJSbGgqxG6dUVVX2qqqrA43HT03OJZHIrJpOac2CamUmdnEQuq0ByutC7UgMrw8DQcnQWLj94CmGwDdoOi/Lczvz5BsGGAfEwdJ+CwTYkiwO18RZke7EgaXIMbA3DQPF5USvK5lSCygrVBO78FekUkBUku4t5Zss5kCFrAmVItxxAqlyH0X4Ko78dpoOiZLmWUv1Ikjg21Qw2J1JhFdRsEAa/Ds9VpzvlbJdqhvotyB4/RutxjO7zEJxIpbElZ86fLHx6UFTRNrtLKGoWMX9erVAUhZtv3sXNN+/iuedeyKmqaWlp5dVXX6e+vg5bLm+mG4CJiUlOnDiZ01wXZvwVGhoarkvJ1/Qgo6SkmNLSElpaWhZUHExPh2htvcDtt+9d0CNDkkS1noaGBmw2W9bZ+HQ60djY+JIqMBmGQWdnN/39/VnbmJ+fT2lpKbIsYxgGlZUV5OfnMz4+P01qYmKC9vZ2du7csaTzHA6H6ezsyumPZLVaqa2tWVJFrGuCYhH9TXwKDE2kQ85ZIE14GhCfFv2BxbagtNtsNxOo8TPUMUJwdBpPoStTQvRyxKMJxi9N4sy34yvxXFeaJt2Hrl+/locfPsCFC22EQtmDzbTJ7UcffcKdd97OP//zc7S1tS/4/qyrq+Oxxx5debJtFtKeS83NLQt6VgFUVVWyadOm60YipfdRX1/HunXrFvRnMgyD7u5uzp07T2Vl5Q1Lf/L7/ezbd8d1Kam+WpAuFZ6LSLmcpHn66WdzPjdpFBYW8vWv/wFf//q/yvgOLff11BIaJ95s5dQ7bbjy7ZjMKtOTEUZ6J7npwXXY3eIauvPt3Pnb23j5Bx/z7F++h6/IhazIREMxnHl2vvRnt5NX7CavxM2+r23ntb87xC//09t4Ay4kCcLBGIXVeTz07dtw5uUeD1yz584SVO+LYXb/NG+9G2Ls8KtPdC4HMqScDJbiPIq+dCvuzbWMf3CGyWOtxPrH0CKxxRUqi0EW6XQmnwvXukrcm2uRlmmcmPbcUT0O8vdtwbGmnImPzzH+8TmiXUMkp6OQw39niTtAUmQUhxVzwItrfSXuLXU411chW1ePFcNywZfvYv99O0TqHYBhYDKrvPXKMfp6RoiEoxmiBkBP+SQ9/Phetu1qmvEcy6L4MnQxzjvw2B523bp+nnowDUmSMJkUFMWKzW7J2RfZ7BZu2r2W9988wYkjrazdUI3JrBKcCnP8UDOBQh/rNlWjKDKxaJyP3/uMqclpDjx2Gxu31qLIMkUleey/bwd/9R9+wYkjLazfXI1hwLFDzYTDMR549FY2ba9HUWSKSv1cbO/n3Onckz83ElekqGloqGXf/tt44/V3KCoKsH59EyaTae48qiQk/xaLGMBLbg/6QB9SPIYRiaB3dWKEp5Gc86WWEmBYXVC5CcYuQfdJiAahdK0gbyx2sVQyLkyHB9uh96xQ1dTsQK7bgGwVsw8LvYyUkiKs/jwkyyI51L5C5Ht+Z0a1sqyQhNnyEvK4M2tIqUpQNifUbkQqq0cKjWOMDsDkCESnhVGvooLVAa58pLwicPnEuVuhsp2SJAkD5+JqpPwSYSI8NoAxMSx8fpLCCA/VJNphdyO5fKJddrcgbT5nSBMKBQV+Hn74IT744EMGB4eyLhsKhXjppZd54IH7Wbt2zVUZxS0n0oOv3t5eWltbFwzIZFmmrq5+xQbHueDxeCkqKpzxacqBWCxOc3MLiURC9EULtE+WZUpLSygsDDA6mt3bZWpqiu7uHpqaGpcwI2zQ1taW1SdGkiQqKyvIy5vx7igvLyMQCNDW1j5v+Wg0xpkz50gkEkvysRgdHaW391LOc+N2u6mtrV1hck0Ca54ga6Z6wFsL9kKRqjkHhjAdnmgXPjWOwkzaU7b2W50W1u9v4M3/NshnrzXjynfgyLPP5CkDuqYTn47T+vFFLn7aS8MtVRQ1FNyQcbzNZuPAgQd4/fU3+PjjQzmvydDQML/85dMYhsFLL71KNJpbTWO32zlw4EE2bdp43UiGtFLrs89OMzY2vzrZbKiqytq1aygpKVnxdl0Oj8fDjh3beOONNxdU/YyOjnHy5Cn279+35FTG5YQsyzQ1NVJfX3fDfXKuJxRFweFwLEjStLXNGAcvRNJIkkRRUSHf/Oa/5g/+4PcJBAoy3y83VJPCuj01yIrMaN8UWkIjv8zD3ie2ULetDItd9FmSLFGzuYQn/vf9tB7uYeDiKFpSxxMopnZzCa48O1pCQ1EV1t5STV6xm9Yj3Qx3T2AAtUUu6reVY3Ov7mAw3Y9pCV0YfmYq6kkoNguq2zFvElOSZRS75do8VrJBAtlqQnXb55vjyhLKAkHfwtsV64oS5zd2Jl1ShWfNsm4zNX6SrWacayuwVxeRf9dWQqcvEjrXTbhzgMTwJFosITx3Up48c1KI0oSrnDY9llFsFswBL9ayAuz1JTjXVmAt9aO6bMJ0e5nbL5kUbJWFWIry8N26ntDZLoJnOgm39xMfGs+YQaPpGZPo1BbEf7Is2q/KyCYV1evEWpyHtTKAo6EMR10JJr8bxWbJtP9Xrb/WdZ2JiRBdHf0M9o0xPR1lciLE2OgkBQHfPLsHSZIoLs2nur4ERZnxiMm4eMwam0uSRGFJHrUNpXP8ZGYvO3u7CyuqJWQZmtZVUV4Z4NihZu5/ZDf+gIfe7mGaz3Ryy+0bKU6pBePxJC3nuglPRzl+qJn21lRhDwO6OweIRRNc6hkmERdxfFdHP1armer60sxxmUwK5VWFOF0pjmGV4YqImt7ePsbHJvjss3N8+9/8b1RVVeD2uJBnXQRZlrn//rt5+JEvoigySkMTxvAQ2ulTGOFpjKlJlPUbkAuyVGOQUh41ZetFme62Q9DXAkMdIsBXzGIZLSnImUREkBKla6HxVrA6Zsrg5YBQgChIqi3z75xQVKGoWWFcSYeQUSpJsiBjrA5hJDwv9UkS52H2AyI2cO0NTqedYQh/GUlObV0CsxXyisFXhJQ1HSvlVyPNTVP4PHaKaZXG7t23sGvXTbz00itZvV4Mw+DMmbO88cab1NbW3JCg4XKk03z6+hb2obBYLNTX1628MuMymEwqgUABqqrOSxWajWQySW9vL/F4fEmpWX6/n4qK8pyGwsFgiM7OzozJ5UL3ZSwWpaWlhenp+aWVZVmmqqoSj2dGIurz+aiqquTw4SPz7pNEIpHZ1lJUV6KUeF9OUsDn8y5bydoFYfODuxzGWqH3Q1H1yeafUdpoCaG2mWiHiQ6w5YGnknRVqNBYmN7T/WiZ1LHUTKBuUFCTz5GnTzLQOkTV1nJ8JW5MVhUtqRMcnebS2UHaDnVi89hYc3s9JuvyDnKXgvS5raur49FHv8TZs+ezGkuDuFffeecdLl68SHt7e06hpiRJrFu3lkceeei6+6skEgnOnj23YEoWiDTCTZs23hCliEhhbMLj8TA0lJ0cB5H+dO7ceYLB4A3pcxVFYdOmjfiypXj/CkNRZBwO+7x+ZzZJ873vfZ9nnvnnRUma0tIS/vAPv8nv/u7X8PtX1qdJkiVK6vwU1eSlbPOEOlmWpcwsdCbwVWQKq/IoKPcJbxPxR2RZIhqMcfFYD1XbyrB7bZTWF1Bcmy9mnVPbkJWZaiSzg53L+/NcZNf1QiKaoO2TLkrWFOIpcmVSagIP7sK3e938FSRQvU4U6/JOvkmKjP+urbg312YdUqou+1WZISsOK0WP3Yb/nm03PuNBEuqX5SQ6YG7Km2y3YK8txlZVSN6dm0mMB0mMTBHrHyM+PEliIoQWjmHEUxWRZAnZpCLbzKguOyafA3OBF3OBB9XrzFRZkpSVqxqWab9hIFtMWMsLsJbm467HHJ4AACAASURBVNuznsRYkPjIFLG+UeJDE5mKVHpcKPklRc4YNaseB+Z8N+ZCLyafC9XrEBWuTOqcc/55jEUWgpiA0Tn9aTs//9EbDPSN4nLbsVrNaJrO5Pi0SGW67P6XJLA5LKiqMuu73Co9m92CalIXXXapyA942LariRef/pCOC5fweB0cP9xMLJZk1571WFJ9jK4bhIIRQsEInxw8g8k80wbDMKiuK6aoJB9ZltA0nUg4hqoqWOcINSSsVnPKUPmamr0iuKLy3N1dvRw58mnK0V9leGSU0dGxOcspipKajUu9fLw+1Nv3oQyuw4hFkVwe5IKAqASSBRJgWBzQdBvYPXDxU5gaEuWfjZkXIqpZqGxK10HtDnAVkCEnFsFSbqBV97DOJke4jPG91rYutO3cK8FkL4y1gb8JXMVziaDVdv5WEEVFhRw48CAfffQJIyPZy9mGQiFeeOEl7rvvXhoaGm64qiaZTNLW1kYsljvtCYRPRnV11XX1yBCSeRmfz7egqgVEvzQxMUkwGMLr9S64LIiKIZWVlSiKkjVVLRKJZCo/Lbbvqakg586dz0rOWSwWqqur5wSy6QDTZDJlNRTu7b1EX18/fr//8s3NgabpXLp0KafqQZZlKioqMga0KwrVAgUbRVpTsBfCw8JUeDZRk5xOVfLzispQtpnj628e4sk/f5locEYZIUliYK4ndWLTcc68fYHzBztmAiZDnC8toaNrOg5flPf+4RCyKtG4u+a6T4hIkoTVauW+++7l5Zdf5Z133s2pUhsbG2diYnJBFZvb7ebRR79EY2NDzvSRlcLUVJDu7u5Fqz3Z7Xbq64VR9vVE2sS5srICvz9/QaJGVBO6yOTk1KLP1ErAZrNRV1eL9VdQRr8QZFlJEYwz922a+O7q6uL73//LJZE05eVlfPvbf8RXv/pb5OXlZb5fCcyMpUBZQiq2ltQJDoeIhWJIsowz347NbSUyGaX71CU+e+UciknGW+LBW+TC4rAQmY4yPRommdCwOMy4A0L9PTkYxJXvwGQzgQGh0WkMwJnvALKPE7SE2H80GEXXdGRFxlMkiOzQWBizzUR4PIKhG7gLXVicZpIxjanhIIlwAovTgqvAiWKSScaSBEemiU3HUUwy7gIXFoeZaCjGQMsQp14+SyKaIFCbjzvgwu61YSnJx1Ky8Pvlaq9VLiLKXOjDXLiwOf4VT3oqMtbyAigvuKI2rjRW4j6fTXhIiozqtqO67dgqAhiaIdQ0hpFSFhmzwgERV0ly6qcizyOTrmfqK4Ahi5QlxWHFWlaAsbFaqGn0tJpmrqIm0/501S3p+rc/GxYjXZerXRNjQX76D69xobmH3/vmF9m6sxGP18nEeIj/+Of/uGAK9lJbIEnLO/Qym1V23LKWV/75Y45+cp6yigAnjrRSWVNEfVN5puy3LEu4PHaKy/z88b9/gqKS/DkNkQCH04bVZiYSjmF3WEkmNSIRMeY0UvdLLBonmUguq9PJQtf3Sq7tFXnU7L19N5u3bFh454DD6ZgJcqJR9Ivt6ENDwkNF6kVra0HdsBnJf1nnmJ5ZAAyrE+puguIGGOuFqWHhSWMYIjhw5kFemSBoUqWdVx25sowwAJJRmOgCVzFYls+3QPgbazDZDSYbOBf358DQYeoSDJwGiwechSzVb+dXDSaTidtvv41t27by5ptvZQ3CdF3n1KnPePvtd6mqqlrQT+V6IB6P09bWTiKxcEBmNpszaU+LeVYsJwzDwGq1Lil1JxQKLVhefDbMZjN1dXVYrRZCoeyGwt3d3QSDoUVVRKOjo7S1tWc9L06nk9ramjlkj9lsprGxAavVmtUXqL9/gO7unkVNp5PJBG1t7TnTPhRFobGxAXsuQ/VlQiYV014AZbfC6DmY7IJESKQ6iYVAsYK7SqhtXCUgKRl7A5PNhL/CS3T6Kg3bEe+LRCRBfDpxLQUzrhkVFRU8/viXOXXqFMPD2QlbWPg5kmWZbdu28MAD92Oz2a77O21kZIT+/oFFB5B+fz6FhYEb9s4tLi7OBO+5MFPCfmRJJt3LDbfbTXl52b+otCcQihrhUSP+nb6X+vsH+Ou//pslkTSVlZV85zvf5itf+Q18Pm/m+9UAwzDo+rSXz149h6zIGJpO9c5K1txRz1D7COffvUB/yyDWdyx4it2s299IXrlK68EOuk72oid1EtEE2x7ZREF1Hh//5BhNt9dRe1Ml8XCCQ7/4lPxKH5vuWzvP1NQwRInozuM9nH/nArIi0Xu6H1+Zhz2/twvVovDBDw/jK/USHhc+bBvvX0thXQHn371Ax+EukIRicd1djdTuqmKofYSTL58jGU0QDcYo21DCtkc2Mt47wfn3LtB3fhDVpDDUPkLjbbXY3FZkZWXGeoZhkExqBKfCxOMJTKqCy+3IzJKvRNr+9UJa2TAxHiQRn3lXKaqKL8+Fqq78ZFha1TYxHiIei2foDFVR8Oa5MJkXTh9fLZjTRgkkWQH18+l1GZ6OEpyaRs/EvxIOpw2Xe/mKd4SCES4091BZXcTeu7bi9TkxdIPenmHGRqfw5uWuSLicQrPc4wpjTtGg9M+q2mIa1lbw2adtVNcW09XRz32P7CbfPxP/mi0m1m6opuVMF5PjIbbsaJil7DHQkiJ1U2RAKFTXl3Ds0HlxPmqKUFWFRDxJ18UBgsHwsh1xupT41OQ0ekpkIiFhd1hxuR1XpGW4IqLGZrMuWeosSRKGrqO1nCN57AiS34+Unn3TdfG5DAaIlKZkTBAGigLOfHD6BTGQ9oqRZSGdT19UscOlHsrnF9PD0PcpVNyyrEQNAPEQ9J8Ab6XwkFjsfEoyeMpFBRd36b9YkiYtVy4uLuahhx7k6NFjjI2NZV12amqK5557gXvvvfuGViIBUVa6p6dnwbLcIAidgwc/pLOz67o+Ysmkxqefnlx0Zh8gFostaIichiSJsuoNDfXY7Q5CofkpS8KEtIepqSkKCnLPwuu6zoULF3J63aRLgacVEYZhIMsy5eVlFBT4s6bHTE5O0t7eTiKRyEnkiWpdCVpbL+Q0EjabTTQ01F+XdLUZ36x8KLkJ8tdCbAISqReeYgWrB8xuUZo77WiWSuEsXVPIE99/UMyEXVM7wJFnv6GvAbPZzF137eell17OmQa5GPLy8nj88ceoqqpcgRYujomJiZz3dBqSJOH3+zMmxzdiYO90OigsDCDL8oLEVzgcobf3Etu3b7suZuiz4XDYKShYXTP11wNpRc3sVJ7R0VH+/u//gZ/+9BcLkuqyLFFdXc2f/ul3ePzxL2cqiq2m4NHQDQZahtA1g+0Pr8fmsWFxWlAtKqXriohNx4hMxbjpiS34SjyY7WYkWaJyaxnFawLomsGpl87SebSb4sYA+RU+Lh7ponxjCeN9k4x0jdG4txY5R+WZRDRJ2ycXySv3sm5/A0efFtXm8sq8TA5MMdE3RWFtAZt/ezuyqmB1WhjrHuf8262s2ddAYa2f1o86OPXSOUrXFeEr9bL94Y1IskTfuQHOv9dG495aCmryWbe/kbGeCbY9spGihgBmm2nGjHS5z6thEI8n+ei9Ezz75Dv0dg+RX+Dliw/v4e77dmF3fP4NuYcGxvirv/gp5053ZDw8yiuL+Pf/1+9TUbWECdJlwPhYkP/yFz/lxPEW8d6VoLjEz3f/j9+hcW3VdWnDryGgaTrvvHGUf/zbFwhPizGsalJ5+PE7+O3fvx+T6YrcSXLCbDGRl+9moG+U0yfaqKwuZmRogtdfPMxA3+iCRM1yPO3p90AyqRGNxInHEgQnw2iaztTENBNjIUxmFavVjGqaISw9Xgc7bl7Dj//2Fd565ShIEjt2Nc1JbzKbTey5cxMfv3+an//oDSKRGJU1xUgSTIyFGBuZZNuuJsqrCjGZVXbcvIbXnz/Ec0++j8Npo7DIR2fHAAffOoGWXL7JaEM3+PC9E/zdf3uW6aBIJVdNKvcd2M3v/usHr0hpe8XluRdtXOqCCAmdjj4yjNLYhLrzZuH5AuLK55KXDrVD8wdgc4vUJk8A7D5R/cliB1kVpMCVvriNWXVDDJ3srJk0l3DIpFrJs/6d4sFTHiuzg44Z3xZj1nJy5pDTbZ5hFS+X6c0cl3T5NnUNQoMQmxKGwbqGkT4FKY+YKyKsLveZiY7D9IiY8TaSGHr6PIhjSG/VmH0enIXgKBDXZPa+09s29DnfzfjSzDL7kmYZHGe9RlnO9SqE2Wxm3747eOqpjbz33sGcqpoTJ07yzjvv8dWvli1qfruSg9PJySkmJ6cWnTkfH5/ge9/7/g0ZKGtaclHFD4g0rlykxeWQZZnq6ip8Pm/WtAnDMLh0qY/x8dxmqmLWL8m5c+ezzgxLkkRxcTGBQMGcGQLDMAgEApSVlWWt+JNIJDh37jzRaHRBxVUoFKSrqzsnEeD1Ci+cxVK3lguZZ1c2C8LGlseMdDr9zM9adtbvJqtKfvniKWurHTOEbRFPPPEYR48ep6+v74q2oSgKt9xyM3fffdd1V9ylU1OCwSBTU8FFl/f5fDizFAS4XlBVlaKiIhRFWZCoSSTiDA0NXVdfjzSsVhter3dVkQzXAzOKGnHcU1NT/Pzn/8T/+B8/XJAElCSJ2to6vvvdP+HRR7+E2+3KfL+aIMsy1dvLGe+b5NMXzlDUEKDh1mokwGQ1YXZYUM0KVpcVa6pSVCKaYLB9mP7mIZLRJEPtI/hKPciKTOXWMj7+yVGGO0bpOz+II8+Ov2rxVC9d09E0HUmWsNjMGWLHbDdRtrEYb7EnM9wa75tkqGMU1dJB16e9hMfDGAYkwgmi0zHaD3URC8UIDoeYHguTjCZRzSpWpwXFrGBxWrB5Vp4oudQ9yN/+9bN8euQ8yaSGrMhc6h6kvLKQrTvWkCsV7POCeDxBd2c/zec6Z4LXhEY8trTxy3IgmdDo6R6k5VxnxkA2Eo5lUkF+jesHwzCYGAtyobk7peYQKT/Dg+PL+s7K87t54Eu38vMfvcH/8xdP4vY6hbqkrpjdt28kEo5dli4kYTKpqCZlCTGXhGpS5njVZoNhwMljF3jyx28RnAozcGmU6VCUf/rxW7zz+nHcHjuPfOUOdt68JuXhJRQwW3Y28vTP3uX44RZu3ruBqtriy1LCDerXlPP1f/sQv/jRG/zov7+cqVBlGAYlZQU0ra8SLZUk1qyv4iu/dze//Ok7/NV/+AVOlw27w0rT+iomxkNzPHmuBQYwMRHiQnM3U5NiUthkVtl205p5xs2LYXnousuh6yLNSdOQbDaMSAQjFkeypgynDIl5hUEAMERFp8kBGL6ISBhWweIAh0+kO7kKBHnjzBfEjWrFUE3ATEAwryNPEwB6QpAdk71CQaJrZEgSSRYBRuEGkVqVjMLQWTELnF8n1CyTPSL9SrUINYmnTCh70tuPT8NUr9iHlgCzQyznLMSQVaTZBEZ0EkL9MD0KWhQkFWw+sbzNN1M5JRGGiW6YHoKxDogFhapmtE38XZahYA24y67oEmXOx2QvhAbEz9gkjLZCdIIMQeIuFdtPk1WxIAyeFufPMMT3hesEwTN725Ex0UZPGUQmhHeFq1gYjwb7xbm0OMHfAGbX/Gs0dQliIVBMghDylGOY7MKgeJW9qNNBWllZGQcOHOD48RNMTk5mXXZ8fJznnnuB/fv3UVlZkXObKy2Xn5yczFqi+nIYhrFgZZXVgGRSI5FILNn3x+fzUlVVxYULbVmDvGBQECFbtmxGVbN3kaHQNM3NrUSj88+NoijU1dVmNYL1+/OprKxAluV5RIumaTQ3txAMhnC7cyvm+vsHGB4ezvkiLywUZNCK+5sYc4tmzxCp0qwvFsZC7Usfn64ZxMNx4uE4WlIEJiaLKmaxTcrM7lZBv6CqKrfddht33HE7v/zlU0smEEGUIP7KVx6npKQYuP7Ho+s64+PjS3reXS7niqfWLQRZlsnL86EoMgud4kQiwfDw8HVN20zDbDbd0HN0ozDboyYcjvDccy/wX//r39Dfv7Bxvdfr5Vvf+gZf/vKXcLmugaS5rF9aaDvZ+tDZXh6Xf59WQRTWF7D393cx0DrE+ffamBoKsudrO7E4LMip5Waq58Bg2wjHn/mM9Xc34q/OR9d0EpEESOCv8OEpdtP6QTvjlyap212NxZGbqDVZVSo2lXLs2VMER0KoZpW63dUoJhFgyIqMyaqmhnCiLapZwZnvoOG2WjxF4t1itqooZoWj/3gKu9dG095axnonmBwKzTh8SFJqLm9xc/1rha4bdLRdorOjj2TKXF7XdHq6B2lv7WHz1gaUz2l6y2wYs/4vfrsBLsaz5kp/jRsPI8fvywWLxcQXHrqZmvoSOjsG0DWdwpJ8GtdVMDI4wejwJG7PzHjV5rDwW39wLyazis2+sPLDZjPzxNfuErYnrtzvO0kCf4GHnbvXiudbBMOQ8hEymVQKAt55ir2KqkK+9WdfYqh/nDUbqnB55o+rTSaVm25dR3VdCa3nuxkZmsAwwJfnpKq2hIqqmeJFNruF+7+0m8Z1lXS09YFhUFVbQllFAVt3NlJcmr9sZM28i3mVF3f5iRrDQL/YjnahRZhTTU2iXepBHxpA9nhFYK+qqJu3IQUur/wkQaAGtj4IwWEIjYlPeEL41Ix0iastq2C2CbLGXQAuv/i4A+DK5/IIQdwPGgy3wKWjYn2LG5IRQRroeirlZ1Z5Vy0hiAbFJFKxhs4JEsEwQIsLssVVAooyQ0z0HBYEhGoR+0iEYfg8lGyDwBqMVElaEhHo/kSQOopJVLPS4oIYchRA9d4Zn5hEOEVaTIn2GoYgkdKVlmRZtPVqoCXE8U8Pp4gXXRBl8WnSDw/JGFnvrmRckEeRMUHAuC4r0xoPCUJnekgcb2QcRi5AQSMEB8Tf42HRhtLtGLIqSvcOnoH+U2KfqlWcl+Hz4KuG8l0YFveqJGtAGMju338nTz/9DB9++FHWQaCu6xw9epSDBz/gN37j8ZylmGVZWjFFhGEYTE1NLVrZ5fOCtBpgqXC5XNTV1fL22+9kDeBisSjt7e1ompbTRHl4eDhVuWf+fhVFob6+Lmv1JlFFqx6LxTKPKBOeGgP09PRSUlI8b7/p4+ztvZS1JDiIALakpCTjK7SSyJDOWgxkU4aMXo5nMx3oTA2FaDvcxcXjPYx2jROdjqOaFNwBJyVrCmnYXU1RQwEmi3rDDbrTQVFBgZ8nnniMjz76mM7OziWtazKZ2LfvTm67bc+SyrOvBET5zoWNjkEcp8PhuKE+W4qi4HZ7kBZJuU0mNSYmJm6IokZV1eumaltNSFd9SiTivPnmW/zn//xfMpX0FoJQPw0Sj1+DuiAz4ZMU4zVJBsU8x/9gZtFUe/SEWF6SQbHMfG9oYvyBJLaRmjzTkzo9p/qYnghjspqwOi3EQnF0TZA4No+VZDRJx5FuQiPT+Kvy0JPC+NwwYHJgivHeCRz5IuAw2UzUbK/g4D8cQlZlStcWZWaUc0FL6rgKnDTtrcPpd+IucGZ8X+cR5BIU1PjJr/Ax3DGKxW4W7XFbcOTZSSY0JFkiEowx1DGKFk9mtmVxmpFlic5jPSSiCfIrfLgKcqdJXCtisfisCoACuq4TjSbQDYN/eU/Tr/FrXBvS4xKb3cLm7Q1s2laf/kOGPJk9dpIkCYvFxJ33bsv8e6FqTyazyu13bVlw2XQbqmqLqajOnuInwZzqeumfVpuZvfu3ZPpwSZqvzAbx3ikuzaeoJG8mZM2xrM1mYcOWWtZvrkktJuLdO+/dlvl9NUz8pbH8RI2EUMGYLWDoSP4Aar6f1NkVi6iqIBiyrGrYvVC1dRZpEBaf6QlhKBwcFr/HQqIa1EinWNZkg7J1sO1Axlx4DqJTMPiZeBlX7QWHX5AQl47B8DnIrxVqGnnGhEgY5vaLl3haNSLJgjBRraCoKZPfGPSfhPFOKNogVCKyKUXeHBLkkM0n1CVIgsjJqxEfe54gapJRGPhMEEIjF4RBp6yI9SpuFvvo+QTG2qF0u1DepN/I6lVWlTDZoGSLKHc+fB66JwWRUrR5RkGjqKRL6QJgcUHZTkGw9H8K3YeybztNaMWCUHmrIGo6D4r9lN8MVi9cfF8QW4XrhfpoohsuHRfXpmQbWN3iuAfPwHCz2HfpdgzZtOoq3Wc6oqpKHnjgfk6ePEUwmD2FYGxsnOeee5477ridsrLSrMvIsrKig/xoNLpg2etfZaSrsVgs5qweOLFYnI6OiySTyazBqGEY9PX10d3dnTX4cDqdVFdXz6uII6ScKk1Njdjt9qyKpomJcdra2ti5c3tW4kHTNHp6epiayq7YUlU1RRItnxHdgogMw8CnYPdDwQYMxXrNz6ZhGBiawaXzg7z3w8O0ftgxUxVqVibl2bcvcOrV8+z+re1s/sIaLM50QHaNDbgGpH2QbrppJ/feezc/+tGPl6RQKS8v44knHrsh1YnSMAyDaDS2aEAtyzI2m/WGk2J2++Jmy7quE4lEMyTn9axcdz0r5a0mqKqKqqp8/PEnfP/7f8n5881LUjSFQtP8z//5U8rLy/nN3/wNHA7HFV8zMR6LwNAZoVo2O8W4zpSjzL2hwUSnKNKgmqFkZ8pLCzFmGW0RSuOizeCcmYyKheN0n+rD0HTsXhvr9jdidYlxmK/Uw/p7muhvHmR6PIzT7yBQ62fd/gb6W4ZweG3U31qDYlJQVFGFpqAmXxirV+XjLlw4pTAZTxIeDzPZH+TkS2eRZRlviZttD2/EYjdTvqEEq2tumpI74OSm39hK6wcdtB/uwmxVqdpejtVlZcsD67jw0UW6Pu0lv9yH3WPLHIsjz86m+9dx8XgPHYe7sDgsOP3OFeljJQkKCn04XXZGR2beb06XneJS/79I0vPX+DWWA7Or2mWr43R5H3slauylLjtDqFxZ53Gl27+WZVfr+3oFUp8k5MpK5PLy3DIfScpK1CBJM7MChoJhtgnlDPngKxWpSskYTE9CcAgm+mG0B0a6ITwpPrkGmfGgSMHJqwVXkSBHTDbwVoh0n1iQzK5nr6fFwVcryAQ5RynSyJggUJwBKN4kUnlAEA2xKej8QKQtuYqRZFWoR/wNc9MEMMQ+RtsgPAKGhoQiSBKTXawjm1KKJCuYnfMftyu4ydKSVlQbhqILskeSRFlds2P+TGXKh0ICkFUMWRHncMFdSiKAcxYKIsbsFOSTtxJUmyChpocFEZaMwUiLGDgVbxXXJbNxSRA6o20iDcu6Oj0tBBNt4Z577uaZZ/6ZI0eOZg16NE3j0KHDfPzxJzzyyENZZ9AVRV7RgUkikbgqs9NfBSiKQnV1NR6Ph+np+WSJpmn09vYyOTmF3T6f8EgmkzQ3t+T08ggEAlRXVyFJ82dFZVmmpqaa/Py8rKXcg8EQFy5cIB6PZzUDjkajtLd35PTusVjMrFnThPm6VG8wRF811QVGEvzrr32LafPRnnHe/MGHtH54kfxyLxvvbSJQnY/FaUGLa0wMTNF9qo/es/289YMPMdtMbLy3CUVNKQ1vMHw+L4899ijvvvseLS2tCy6rqir79t3Jzp07bmhwL8w8l0LUSKipdOMb1VZJkhb1+IL0McVviKJmtQ76Vhomk5mzZ8/xs5/9guPHP72i98ylS3389V//DYFAgPvuu/eKVFvpMquEBoWSN7BOjMVSxIuRGr/MuRMkRaRj60kY///Ze+/oOM4zzfdXVZ0bje5GI2eAAJiDGERSTKKsYAVLspVs2dY4jGc8OzNej2d379m567P3zuye2bm7DrPjkT2zchrnICtRmaIkSqIScyaIQOQG0AFooHN31f3j626ggW4kEgw2n3NgmUB11ddfVX3heZ/3eTsmfAlBrDNcLdD7bkpZLCDrZJq21tOwsQaNlPrVMPHe6s16Vt+xjBW3NIMkoTMoSLLE2rtXkkypV2RFRtNA0ctoqkZkPIbOoGPJljqRtjQDfD0j9JzoZ/Mnb8BeXsiYZ5zDT51guNNH3fpqtjy6AUU/sX6TJAlkKFsiVDVqUhVEol4WHjk3VFO1sgI0DUWvCOP7lN+Noldo3t5I4+Za0EAx6BaNCJckiaaWGnbftpE9T7/FWCCEzWbh9ru2smZdU6Yc73Vcx3Vcxx8SLjlRI0mSmPzymQXPhKzc4pSBbiIG8QgE/TA6JFQ0Yx4Y90JkXKQtSbJIebKX5iaARMtSRMaU5MyMqW2eScBYAIWVkFZxTJPPqoJsiIfBaRdKk+ho5iuIRYIGYa9YDGSMd+UJea6aFO1QkxO/Z1K78i0yL3bGTH8+c3pp+t9yHj/HRa8kCYJGklMpXnpB0Mi6FCmkF8SMpolUqJBHRL4UnSC4MkilQYW8IhXsKiVqQDz/jY0N3HPPXZw6dTpvGVKPx8tTTz3Nzp07cqapKIrukjm+50I8nviDJGrSi+mGhnqKioro75/um6BpGm73IB6Ph4qK8ml/i8VinDhxMqdSQpIkqqsrqampzvt6Fhe7aGxszOmRk0gkaG09TyAwlpOoCYfDtLd35L13NpttWlnwRUUiLN5hozM/kT3fU0aTnHztPO3vd9GyrZ5b/vQmypqK0Rv1yIqEpoqSi+PeIIeeOcn+H33Ah787Tv0NVTir7JekDRcDSZKQZZnVq1exdesW2traZ3zX9HqhskpXUbpS0DRtTubdIKVKyS56k2aEILhnPiZt/J1MXn6Pmj9U+P0+/vEf/4nTp8/My6MJxP06d66Vb3zjWxQXu9i6dcvcyEstpYBOhMVaS1IESaO3iPVHMgqSPJF+noiIdYisE2sLvYXJ659MQEpfANLEPJyJCuuVjCdMLuT6+9TfaZpGLByn+2gfnR92i3TOFeWzRpCFZ1ecoC+ErMh4u3zIioTZbkJWJJQcvmpiXQ56Y46/KRIGc/4UQkUnoeguT5qjw2njT77yABs2L2fQ7aO0rIiNm1dQWj67ufJ1XMd1XMfvIxZvJ7gAZNKIAikiZmwYRtyCnImMCdJGSOL0mwAAIABJREFUTQqJqsUBZUuEubCjXPjTWOxi858LpkKh7gj0w0in8ICJh4VKQ1LEv3ORS4pRXA9ykxeaBvHghJfKSHf239WEIG9UFbTkhF/O+CD4uwQ5EQ8LwiadKmQpWngnXlWQRJ9OVg5l/j0ZqTSpeET0ZetLZFXfQhP9IusX7sdzGWE2m7nrrjt56qlnOHLkaM5obiKR4MCBd3n33fe49957pi1GFUVJRa0XC9qc+bbLXdZ2PhApBvM3Xi4tLaWyspLTp8/klOUPDQ1lGfZOPr/fP8L58+dzpk3p9TqWLl2aMcPMhcJCO0uXNvPqq3unXVvTVFpbz+P3+yktnV7ad3Q0QHd3d842SxJUVVVRVlZ2mRe0KdL1El0zPBah/b0uzIUmtn5qAzWrK5EnyWUlWULWyTir7Gx6YA29p9z0HO9nsN2Ls9J+NQhqADAYjBQVFc3hXkz4UV3ZjcjcfbFUVb3iZpRzbYMsy1d9ND4zR8Ri2aqOSw2dDpTF9UDy+fz4/Qv3BUomkxw8eIhvfONb/Lf/9rcsX75sbub6iQh4z4tUpngQ3MfAWgrORhg+BSanUFSrCZG2basER33uc6UDZIv82CRjSTwXfJjtJtbdvRKLY/bKSsX1RWz4+BrcrUOMuscwWg1s/uR6Shqu7XVj+v6WV7i4897tpPNY5Sm+FddxHddxHX9IuKqIGgDcbXDsJWEgnIgJvxmjFQqKhXGwo0L812IHk038XZq5hJgEaAYbVNwAF96EjjeE30k6ClOxbsLzZaqCJUUyzDpFSDJYy0RaVa62mFIRZ00T+dBdbwvSobBamPHqTYKk6j4w7y67dFiMlffUvpipJyURBStqEGlVUyHrwXTlI+YzIb2YaG5u4q677uTs2XN5qyu53YM8/fQzbN9+EyUl2ZtynU6XkfYvhmx/rkaXZWWlbNy4IWWMe/UtlCRJtLG4uHheCzmLxUxLSzOvv/5GTtJjdDRAf/8Aqqpm+il9H3p7e+nr6895XwwGI6tXr5pRsm82m2hubsZiMU9Ln9I08Vz09vbS3NyUdY+EkXAvfv9IzvNKkkxdXS3Fxa7ZO+BSwWAT72U8JMZS6eKVPPFIAn//KIUlBZQ2upCV3BFmTdOwOsxULivl/LsXGPOMo6HNZbS+LLjW9hWyLGE0GuaUTiSUN1eOqRFtmJ20lyQJg8FwVZPNGYRCxF59CdWXv4T1xUCSZHTr1qOsXbfoD2e+OUuWZYxGI7FYbEaVWSwWY+/efZSWlvJf/st/pqamZna/Gp0JXM0iDTPkFes9nUmszWJBkequpRTV8fGUUfCVhdluYtODawFJpG1KsxMSepOO5m0NLNlSlzHYlHVXLg3xUmKhPhbXcZG4XgHqOq7jqsVVRtRowiR41C0W/c4qqGgBVw3Yy8BcKDbwikJ605gZzmebpCRZpOHozUI9U1glzmV2gsWVmxiYC6QUuaDowVYmjHblHN2aTglLRITyJhKA+h1QvEyk+iCJxYX8wczXu1wD6uV25VSM4t7IsjDuy0XISNIUpc3VC4vFwl133cmzzz7HiRMn86pq9u9/iw8/PMQdd9yepQxRFGWaGe2lhF5vmLUEnSRJtLS08Pd//9+pqZlf+ffLCWFuOr8yuEajkWXLlqLX63Nu+OLxOB0dncRicczmiX5SVZXu7h6GhoZzntfhcNDc3JS3rHc6Laa5uRmHw5HT5yYYDHL27Dl27tyRiSRrmoaqqly40JU3nU6n09HQ0IDNdrlSaCRBTptdEBoSKZ9m10Q26awfz3+EhlDOTC3VmOsckpwi168vNi8KwmNrdpNgVVWJRqOX3aB3MjRNy7RhJsiynCJNr/6NnxaLkjh+DLWnh0v+MEsSKApSSSnKmrWX9txzhNVqZcOG9ezcuYOXX36Zw4ePzkjWhEIhnnzyKcrLy/jKV/4Sl2tmxYgkyWh6S6rQgyHliafPTchcBWNF+r3RGea+DM+YYCrC5+Y6ruOS4OofHq/jOv5gsahEzdRF1Fwk4EI94xJExrgPLhyBoc5U+e1ikepUWAJmO+gMaIpObN7TRrfiQlNOKwm5q69NpBnV7xIqlsxxFzNKScJE2GAVaVWxcUH8TDYJVpMT/9aSgoxSDOK4dMUmNQnj7izTuuzLyIIA0hKZktlT16gLXjBL0oTaJxEBTUVL9WnWufMuilMmfgte/KTve5m4R8EhQdRMJrzSXjbS1RIvz4/0fVi5cjl33HE758+fJxyO5Dx2YMDN008/w+bNm3C5JpQQaUXNYsFoNM7p/PF4HLPZTGFh4e9FxC4NQWrUY7cX5lQ8JZNJOjo6iMdjmM0TcvRYLEZbW1vOz0iSRF1dLZWVlTP6DEiSRENDPSUlJXR390z7eyQS4ezZc8Tj8ax7lEwm6erqzqvQslgstLQ05yWJFgWGQii7AdwHYfAIlK4Fox0kBS3v4yJI63ylvPVGHfYyG54uH54LPhzlNpCzx7f03BIeDTNwdkhUI3FZrxo1zbUIWZYpLLTNmiakaRrBYDBn6t/lgqqqBAKBWasJKYqCzVYwq+/HVQFJRjKZkaz5KrZJoMho0SiEw+JXigJ6vSBhUupfLe13F0+Iio6ahlRQgFxTh1xRkfOdW0zodDpqamp46KFP8OlPP0pdXR1r167h61//r5w71zoj2eb3+/nhD39MWVk5jz32aQoKRGnoafcyyz8vj79eOqVMS4IaI/eCJV2aW8v658SfL30Aa+r3zxJ0Z/4n9e9FuHdZ15+yjJvezVf5O7RAzHQPILsfFrsP5tOWS9YeKTtv4Kp6Jq/A9WfClXhfruTzeUWex6u8DZd7fFj8Ff34mPAlMZnQ5ClO9LlQ1gTbPyN8afz9MDoojIT7z0BPXBAcRjNYnSINyl4uSByrA80klC15u0nTBFHjOQeREUF+SJIwuLW4wGBdWN692QklK6H/kEhpcrUI4kbTREpAxA9FTYKIkHXi+HG3qASVTtsKDsPgqRkWGsqEd43nnCB4dCax6DA5RPRowZAEMaIzixLj1lLh6aNpQuViLpp4SJOxlOdOPJXuoAlZcWRUGPWlTYPnC8UApctFv/S8nyK8isU9SsZEqUxDQar0+VUmBMsDq9XKvffew549z3PmzNmcx8Tjcfbte4MjR45yyy27MxL9xSVqJAoLbbOqUDRNY2xsjHj8ykvELyXSY09lZSXl5eUMDLinHZNMJunu7iEUClNYOKFQCYfDnD17LucmNV3RKZe3zFQ4nQ6ampZw9OixaVHlRCJBZ2cnfv9IVtWpUChMb29v3pSPgoICWlqaF+TZs2DEx8UGyOSCkXYIDYKlVJiC51O/GQqgaBmanHusNtmMNGyoputIL+/9+igWp5nS+iJhxJkyhFeTGiF/mMN7TtFxsIeKpaWUNRVfjwxeBGRZpqioCL3eAATzHpcmaiKRSGbjfLmhqiojI6OzEjU6nQ6Xy3XVe9QASFYrxgcfRovkJvWRJdShIeL79qIOupHLK1AaGpErq5AcDiSjUay14jG0sTFUt5tkZzvJnm6koiL0N+9Gt2LlZSNqJEnMMzt2bOcLX/g8u3btwG63I0kSd9xxG0NDQ/z93/8Dvb19M56nv3+A73znnykvL+Xuu+/CaDTOWcklgahQaSgQayzzgFhbpKp8oiVFcCoWFORNbFyYCCsGse6IjYnfx0MQD6LpzMDcxldN00jEk8Ti8cxuTqfXYZiioEkmkgSDEQbdPjxDfsbHQsTjSRRFwmw24SiyUVbhwuG0YTDoLgnpmF7PaZpGPJYgMBrEPeDF7wsQCkVQkyqKTqGgwIyr2E5puYsCmzlT4GCh108rQ6OR+JxTumVZwmA0IMuXlmyd6ANRXGF8LMiQ24fXEyAYDJOIJ5BlGZPZiLPIRnllMQUF5lnbkEkhXUB70yrFWCyO3zfGYL8Xv3+MSDiKpmroDToKCi2UlDgpLXdisZhQdBfvb6bIcka9mm5DNBLD6xnF3e9lZGSMWDSOLMtYC0wUlzgpr3RRYLNkKbMvpg2Z5yF9P8ZDDLp9+DyjBMfDJBJJZEXGYjHhKrZTVuHCVmhFr58wlV/I9dPXjUbjJBOptZgERoMeRTfhHZk+Trwv47gHvHg9o4RDUVRVRa/XUWCzUOQqpKTMidVqRn+R72v6msmkSigYYcjtZXhohLGxEPFYAlmWMFuMOJxijHA6bRiME9UQL8X9SCZVIuEoXs8oQ4M+AqNBYtE4GmA06rE7Cigrd+EqtmM06TN7mEvxrqbbkB4zfN5Rhtw+RkfGiURENUeDUU9hoZXS8iKKSxyYzEYU5dK0YfIYFY8lGB0ZZ6B/GJ8nQDgsRBVms5GiYjsVVcXY7QXoDZPN5y/q8hks7o5XVUmcOYXa1Ylc14BSW4fkKAKDIcNCCnZ00rfRm6CoGpyVULNGTKKh0VTVp0HwD8C4R1R+8vWJyJHBIjxrqlbAsh0T5r8pZCJMRpvYPAyehOFJG2dJFqlQNVvAmt5kpdJspJnLvYqFgB7KVwGaOO+F/dkRHmPhhGmdYhAlpkNeQcz4OsTiSlbAXpdKg8pduhxHvSB8RrqEGXGaFKnZCkUXuWC2uER58KGT0PmGaKesiLZWbZwgTPoPwWivUChFRsUmzX0c/J2CQLHXQOWGiTSlLKox/W9p0r/T31US5n5126D/CPQdniRK0sT3LF9zcd/xMmJCVbOC2267lY6OzpxVggD6+/t4+uln2bhxAw6HqGil1+swGBaHqJEkcDqdWK3WWY8NBAKMj+fftF3LKC8vo7KykqNHj+Vg7DV8Ph8ejyerKtfY2Bhtbe05N4jpdCqzOV9EfAJms5kVK1ag0z07jajRNI3u7h4GBwepqqqcdO0Avb19ORe4kiRRVlZKZWXFZYwwaYKccR8SKj8tIUw8w76ZZyhrOTia8laJ0ht1rPpIC23vXuD0vlZ8PX4aN9VS0lCE0WokGU8yMhCg+3g/Fw73YrAY2PTAGuxl+Q2cr2NmpJ+ZwkIbNpsNv98/4/EjI6OMjwcpLi6+HM2bhkQiyfDw8KxEjV6vp6SkBOlaSJnV6ZAbGvMqVzWvh/ibb6D6vOg23ohh90eQKyqFokaSst85TYNEAtXvI3HgbeLvvEX83XdQqqqRys2LnrKm0+lobm7m0Uc/ycMPP0h9fV1G6SdJElarlYcffpDBwUG+853v4vP58p5L0zTa2tr5xje+TXFxMdu23TSzv5reLFR9mXWGAo4GYSjsOSsqPNmqRGAqHgbvWQj5RJ95zkBBymR4tBvG+sTvA72CrClZIUjoOSCZVHnztUPseWo/0UgcWZHZtmst9z+8G7PZiJpUGRr088G7J3lr3xHaWnvwDI8QHBdEjSxLmM1iE1ZZXcINm5ax6yMbaF5ai9lizPTlfCE24hAKhmlr7eHAm8c4fPAsfT1D+H1jhEMRkkkVnU7BajVTVFxIXUMFm7auYuv21dQ2VGA06hd0fU2DtnM9/NsTz+PzjM7+AQmqakp57I/voaZuenXMhSI9h0YiMTrb+nhn/zEOvX+a3u5BfN4AoWCERCKJJE3cg7KKIqwF5plVmxJUVBbzhX93P1XVswdsIEWSpPoxHI7Seqab/fsOcfiDM/T1DjPqHycSiaKqWoYMKC5xsKSlmh27b2DT1pWUlRdd1AZZ0SkoqZLx4VCEs6cu8PqrH3Lk4Dn6e4cJjI4TiwmixmIx4Spx0NRSw45bbmDLttWUVbgym+OFIKOQDUe50N7Pe2+f4OD7p+npcuPzBjJEjaLImC0milyF1NSVsXHzCm7auZaGpirM5rkTuFMRDkX5xY9f4vCHZ1CTGkaTgUceu50bt67M9Gs8nqDngpv9rx/hvbeP033Bjd8rNuyqqqLT6ygoMOMsKqSyuoSVa5aw+7aNLF/ViCzP/b5ISJm+VFUVz9AIH753mv37DnP+bDeeYT/jY2HicUHUmMxGHI4CKqpKWLdxKbs+sp6ly+uxWE0L6o8MQZNIMjTo5+ihcxzYf4zWs90MD/oZCwSJRkWw0GjUU2gvoKyiiBWrl7Bj9zpWr23CUVQ4r++crw2qquLzBDh+9DwH3jzGmVOdDLp9BEbGiUYFUaM3pIiaMictK+rZvmsd6zYupbjEcVGETYaYiyfovuDmrX2HefftE3R1DuD3BoikiBqT2YjTJcbIm3asYcct66mpK0vZV+guSYrq4hI1sozSsEQsGNrPkzx5DLm0DLlhCXJlNVKBDU2nE9LcyayjponUG0UGpUCUyHZUQHmLqAwUDgjFzYgbvN3g7RHkjd4ELduymiBImgQMnRYETXGL8KhR9IAmpMGBXvCcF0oXszNVstEI5WsFEaGfQXkgSUiahqa3QtUGcDZAKFWuW5LFpG5xTarkJAlSqOl2GBsQRJRiAGsxmIsEAZOMZqtG0mlHpkKo3yk+ly5fbbAIBczFQmcS7S+sEhstLSl+VzDJHFmSUyoXhQmJMJN4LCnVf7JQ+VTfKNLCJFl40FSsSxFAqXQ1V7NQGaX7V9aJCg3WEhgfEt9RU8W9MDnF768RNU0aNpuN++67lxdeeIm2tracx0SjMV577XUefPABdu7cjizL6HS6GQ1pLxZ2uz0T3ZwpshWJRHC73Vmmur8vsNlsNDY2oNfricWmq4YCgQADA25WrlyR6aeenr6salCTUVBgZeXKFanSxTNPDAaDgaVLm7FaLTkJPLd7kL6+PtatW5tZKAQCY/T35zYxlmWJpqYlWeqfywKDDWw1gDq31EcJMDrIZzosSRIaGmVNxdz2FzvY9y8HuHCkj77Tg8g6Ub1H8O5ig15SX8T2xzayYncziv4a2Ixf5bDb7bhcRXR3d+c9RtM0vF4vgUDgMrYsG7FYlIEB94weJyDes/LysqteUZM1XkwZOzRNg2SSxOlTJE+fRC4rx3DbHcjVNZljp443mqaBwYBcVo5+127U/n4S584QP3wIw223g35xyy0vX76Mv/u7/4fdu2/Om65UVFTEF7/4BQYHh/jpT39OMJg/IJBMJjl8+DDf+Ma3KCpysmLFijyVoCQR8CqsyV4rmJ1QtVmsJ9IBo3QQriQVZEunNUmKWB/a60Sxh0y6kzSRqj4HqKrKhY5+9r70AaFgGFmWScQT3H7XVhRF5tjhVn76/Rc48NYxRvzjE9H8SRgLhBga9HP+XA/vHzjJK3ve5YFPfYSPPbALV7F93hsxTdNQkyrdXW6e/e2bvPTcAbovuAlHhGJjKkZHxunvG+b0iU727ztMy/I67n9oN3fcvRVXifARnN8mSMPnDbB/3yH6eoaZfdKQWLaynvsf2j2Pa8zSghRR5R0e4YVn3+GpX+2jrbWHcCiCmqMPxsdCDA/5OX+uew4RconmpTU8/JnbgNmJGkkCo8mArEh4hkZ47qn9/O4Xr9HR3kckHMs514/4x+jtHuTksTbe3HuIrTvW8Jkv3s26DS3o9boFbc71OgVZlvEM+Xnmt2/w5C/30dXRTzQ6XfmUVl+dPdXJW28cYev21Xz683exftMyDAsg8ITKSmOgb5gXnnmH559+i462XkLBaE4iPjAaZHDAy7nTF3jnzWM897v93PPxndx9/3bKK4sXRBAkEgmOHWnlleffI5lMYjabWLu+hQ2bliMbZILjYfa/dpif/ehFThw9T3A8nPNZGfGN0ds9xKnj7bz71nHUpErzstp5BV1lRcZkMhCPJzh59AI//eELvP36Ufy+AIk8Y8TwoJ+21l4+ePcUr+x5l48/spv7H9pNcakTmPvzkL7X42Nh3nvnOL/75T4Ovn+aUf94qoBANsbHwOsZ5UJHH4c/OMvLz73D9t038OCjt7JqbRPGSeqeuSJDooajHDl4jid/8RoH3jqOzzNKPB7PEccI4/cG6Ooc4OihVl594T0237SKBx+9lY2bl2O2zJ+wSrchOB7mzdcO8fMfvZT3vo+lxoe2c9289/YJ9r70AY9+7qNsv/kGzBZTRoV4MVj0Xa9UXILOWYS2cjVqTxeJQx+QOHYEubQcZelylBUrkYqKpwzXKQWMmoREXJTmDo1AcEQoa8Z9EPSJ38dTJbv1JjCYc4tf4kEYOiUm2eobhbJmMsxOoRKJjApSR9allC9L099ili+ZImtkvSAeCqYSJ9LE/0oSGvIU8mbSNRx1TGE/UpcQGxSMtlT7temfXSDS/jOazgTOenDWTW+7JKHJOnA1zeWMQkVUvnqibYoeSpZltzXXd5VkEQ0z2sn1HacpsK5ipI1j165dza233kJ3d3dOQgCgq6uLZ599jvXr11FYWIhOp19UosZkMlFbW4uiKDN6TUQiUTo6Okkmk3MrkXqNQJIkdDody5YtzVQhmYpAIIDb7c5IgTVNo7Ozk9HR3JHA4uJiGhsbZ60wk34u6urqKCsrw+ebrl4Ih0O0tbWTSCQwGAyTFD65K8Ioio7m5qbLnIoiQWE92Krn508lyaAY8o5aooqJTOOmGhzld3B2fwcXjvQyMhAgFo6j6BVsLitVK8pYtmsJlcvK0JsuTpJ/HQIlJcVUVJRz9OjMBO7wsAefz5c55nL3u8fjxev1zpo+4XDYqaysvDaqPs2ESITk2TNo0Si6JU3IJaVi3ZGn3yfL9aVCO0pzC4nTJ0meO4O29SYk5+KVcpYkierqatavX5+XpEkT31VVlfzlX/45w8Menn/+hbyqU4BYLM6+fa/z7W//E1//+v9NbW3NtHMLolcBScmsFSRSIqV8BSN0eUpi5zl+fgv+CWIgmVTp6R7E7w9w8ngb//Q/f8mJo205N0DTz6MRDkU5fbKTwW//Br9vjM/96b04i+amIky/J4lEkmOHW/k/3/kdB/YfIzgenlO6v6qqjAVCHP7gLF0dA7Sd6+HzX743o3KZT59IktiMpp+Bma+vpdq+EE+CHGdLXWzI7eWH//IsT/7yNXyewMQ4JksYDHr0egVJkkX6WiJJLBZHTar52yoJZYyiUwTxMufxRsJoMuD3jfHbn+/l1z99FZ83MOu4BuJeeoZHeGnPAQb6PPzVf/40N960akHKFp1Bh98X4OnfvM6Tv9yH3zs663ORTKr4PKO88vx79HQN8ud//Qi7blmfIWvmAk3TSCZVzp7s5InHn+aNvQcJjAbn9P1VVSM4HubksXa6L7g5c7KDL/67+1m2smFh6d+T3tVEUvRtMpkkOhbj6d+8wQ+/9wxdF9yZINFsbVMUhaaltejmGeBUZBmdQcfB907z+Ld+zdGD54jF5jZGRMJRzp3p4l/+9+/weQP88b/7OK6SuRG66T73ekZ58hd7+eW/vUxP91BOAnn6Z8X43Nc7zFO/ep0zJzv5/Jfv49Y7N2O1zl6gYGobxgJB9jz1Fj954nnaz/fOaYwEoX4Zcvt48bl3OHuqk8/+8T187BM7sTsK5kzWTJBVIZ7+zRt8//Gn6ekenPW+q6rGWCDIu28fp693CM/QCOWVrkuSGbH48oRkEi0QQO3tJtneCpKM7oaNSA4nam836vAg+o/cgWQXKR+EA+DpEqlNgWEY90JkHGIhiEWE0kPWgdEilDbOKigsFV41zorck6uaFGk7ioGsyImmCa+VsE/83VAAsjKJDJjHiy5NFkTO/LmJhyXvVmWWz81+jXljDu2XJvfJ5IE078OfI9o1FWkzrnSeuNkJkpx9rWscdrud++77GK+88iodHZ05j4lGo7z66l4eeOAT3HTTFhRFVCuZTfGyUBgMepYta0Gv189C1ERobT1PLBZfVHPjKwGdTkdLSzMWi4WxsenVl0KhMAMDAyQSSQwGmUQiQUdHZ85UMFHJqSnLEHo2VFVVUVVVxdmz56bd43g8wblzrcRiMQwGA6qq0tPTSySPf4XVaqGxsXFRyb2pkCAVtV7gNDLDpClJoqpJcX0RW6sdrL93JeFAhERM5KmbCoyYC42iYoo08ZnruDjY7fY5EbhjYwEuXOhi+/bkZTWvThOm3d09eL0zl7GWJImamhrs9hwVBK8xaPEY6vAwaCDbHTCfKJ0sIxUWAhKqx4MWiSz6zCrI6Nxqn8nHALS0NPPXf/1VPB4PBw68O+NzFwqFeeqpZygvL+erX/0KxcWuaQvwXNe7WsYGvzfA/tcO8+qL73HsyHmSqXSOApuF8goXjiIbBoOeZFJlLJDyjfFORNI1TcMzNMJvfvYqNXVl3PvgzRnfmtmQTKocP9zKt/7+Zxx871Rm8ydJYDAacBXbKSl1Yi0wISsKsWicEf8YQ24fY4EgyaQqrj88wpO/3EsikeDPvvoQldUlc/cMkiRKy13c+bFt9HQNEhwPEwlHiURiRCMxgsEwgwM+YrHcPmyXAsFgmN/9ch+/+dmr+H0T836h3cqqtU1suHE59UsqsRaYiUZi9PUMcexwK0cOnsMz5M+KqFusJuoaKnAV23GVOKioLKZpaQ2lZXMnQpOJJHue2s9zT+7H6xkVKhujHleJg9IyJ9YCC7IsEUl5xgwOeAkFI1meKccOt/KD7z1DRVUJ9Y0V8+6TWDTOM799g9de+gCfN4Asy9gKzcL3pKgQo1Gf2YgO9Huynsl4PMGp4+08/s1fU1hoZdOWFRkibiaklTRnT13g2//wc95+8yjRyETATKdThP9JhQu7owC9XkcikSQwGmTI7cXvGyMeT6BpGqMj47z43AHGx8N85T99ihWrGi4qsKgmVbyeEYLBCK+/8iFP/PNT9HQNomkaOp2C2WLE7rBhsZqQZYlYLMFYIMhYIEQ8FkdVNSqqimleVjunvsiCBH3dQ7y17wiHPzib8eYpKDCnxghxP5JJlfGxEIMDXnzeQIbM0DQNn3eU3/1yH9W1ZTz46K2ZVMXZ4PeN8bMfvshPf/A83uGRzDZPkiUsFhOl5UW4iu2pNDORJucZHmF40E84HM34K5081sb//v9+QSKe4K77tmO2GOfcB8HxME/96nWe+Oen6OudUK9LkoTJZKCkzElxqRNL6pwZ/xy3T/hrqcIbrK1XEitqAAAgAElEQVS1l+9+6zdEIzEe+vRtFNqtcx6nYtE4e1/6IOu+p2E06ikpK6KsvCiTXhYMRhge9OMZ8hONxujqGOD7332am2/dMGt69lywuCssTSN57gzJY4cBkOsbUbZsRypygaKgNS8l/trLaIHRFFGjwWAbHHxapDhpmvBs0ZsEMeOqgcIyUfXJ6gSrQ5A1ik74qeTLQ9dbRJUnXzt0vSP+f7psY8gDoz1CpVLUmNc34TomkIlwJGMgGy6NyiUyCiM9UGFbeKn0qxBp9cSGDevZtWsnPT35zWA7Oy+wZ8/zrFmzCoPBgMlkQpblS/KiT4Ver6elpQWLxUI4XUEkBxIJQRh4PMNYrXV5j7sWIUkS5eXlVFSUMzg4OO3vyWSS3t4+IpEIBoOe8fFxOjs7SSSm3z9FUVi2bOm8Uo8cDjtLljTy5pv7pz0TiUSC9vYOgsEgBQUFGXPjfIosp7OIhoaGizKumzcW6TpTSStFJ2NxmLE4cqegXi2bsN8H6PV6li9fhtlszklephGNxjh58hSxWOzyVhlDvJft7R05lWiToSjKlUkHXAxoqTRtNLRIGJIqzDVQq2lo4ZBI+0kmYBHmk4VCkiQURWHDhvX8x//4Nf7mb77OqVOnZ5zzRkZG+NGP/o3y8jI+97nHrpih9ULg8wb4wfeewTM0QjKRxO4oYPO2Vdz60c0sXVFPSZkTk8lAIpFkxDdG27luXn3xfV5/9SAj/on3cWjQx9O/eZ2NW1ZQ31g5wxUnVALdnQP863eeyiJpdDqFxuZqbv3ojdy4dRXVdWUUFlpRdDKRSAzP0AjnTl/gleff4/0DJxkLiCDF+FiYPU+9RVmFi8/9yb0U2GYuTDAZdQ0VfOU/fQo1qZKIJwmHo4RCEcKhCH09Q/zPv/s32s/3LqB3Z0aa5D15rJ2nfv16Vn+WlDl59HN3cv9DN1NW4UoZ1IogWTKRZHRknDf2HuSJx5+m7VxPZo5yOGx88c/uZ8fuG7BYhbGvTlHQ6ef2cmqaRkdbH53t/YyOjKHTKdQ3VnLrXZvZsm01NXXl2O1WJFkmHIrg7vdw6IMz7HnqLc6c6iQRnyBLPnz3FK+/+iGf/vydGAzzSznpvuCmt2uQYDCCtcDMhs3LuePum1ixupHSMidmi/BU8vvGaD3bxSvPv8ubrx3O9GEyqXL6RAc/+f7zVNeWUlVTOuOmON1/A33DfP/xp7NIGkmScBXb2bH7BnbfvommlhpcxXYMRj3xWAK/L0Bnex9vvX6E1185iHvAg6oK8+O39h3GYjXx13/zWWrqyhbsWZNUVYbcPg6+d5of/cuz9HYPotcr1NSVs3nbatZtXEplVQm2QguKIt4Vvy9A9wU3xw+f5+zpTjbcuJzSMue8rx2NxHjlhfcY8Y+RSCSxFVrZtHUlt925meWrGigtc2IyG0kkkoz6x2k/38trL7/Pay99iM87ofb2DI/wzG/f4MabVtK8tHbW+xEJR3nhmbf5xY9fwjM0kvmbyWxk9dol3H7PTaxd30xFZTHWAjOaJlQn/b3DHD14jpefP8CZk51Eo4KoutDRz//5zu9wFhWy8yPrZ7UE0DSNeDzBm68d4of/+mwWSWMw6GlZXssdd29lw+YVVNWUUGCzIEkSoaB4L04cbePl59/l+OHzhEKCyHQPePjx/3kOZ5GNez6+c1a1V3qMOHemi588sYfe7sEsoqiyqpiPfmwbu27dQF1DBbZCC5qqEQgE6e0e4oMDJ3nxuXe40N5PT9cgT//mjYzp8MVg8VdYeh3KmnXI1bVIBTZRTjIFqdCOsmoNki29kErlDVudovy2rXiiLLe1SKQ26fSCTJkcQYGZNw06E1RvEuZxgT7h8aJpgtzRmYRxXPFSKEwx0dcX/nmR2UTFQsLXp7gJzVCQ1wBxzrC4ROWpVMWofCqSayn1aTIcDgf3338fe/fuo6dneklmEOqVF198iQce+DirVq3EbDYtmmRflmUaGuqpq6udMTItjBzbaG/voLa2Fvj92hgXFTmpr6/n+PET0zYHqqrS3z9AJBKmsNDG6GiAjo7OnLnJBQUFLF3agtE4d5LRYDCwcuVKjEbjNKJG0zQGB4fo73dTVlZGMpmkp6cnbwWukpJiamtrrty9Wcj7n6OtGYl+TCxAdXpFTAu/R8/c1Yp0OuC6dWtxOh0zEjXxeJzjx0/g9/uzKpNdDoyPBzl69GhedVkaFouZVatWYc1b7voagqJDstlAVUl2tKP5/UhlpSlx8MybIW1sjOT585BMIlkLkK5CZaRer+fmm2/mq1/9Cn/7t/+d7u7uGZWkbrebf/7n71JWVsa9996D0Tj3iO2VRCwWp793GICSUiePfv5OHvzURyircGVVzwEoLnHQ2FTF2o1Lqawu4Sfff57AqCBKVFXj9IlOjh1qzRhXzvT9g+Nhnvr167zz5tEMSaPX69i6Yw1/8pefYO2GFiyW6SkKFZXFLF/VwI03reLnP3qRX/3kFUZHxgEYHR3n6V+/zrr1Ldy0a+2cFAyCmBPR+fT9tTsniLaiYjvWgrmTPvNFOBTlzb2H6OlyZ6Ysk8nAxz6xk8984S5cxdN9dxRFpqTMyT0f30k8luBb/+NneFNGyF7PKKeOt3P73VuF0fACnsF0f+p0Chu3rOBPv/IgGzcvxzIlZcRZZKOiqoQVq5ewam0T3/ofP+PwB2cz65axsRD7XzvMHfdspbJqbkbGaYSCYiwtsFn4xCO7eexLH6Omrmyav0ZRsZ36JZWs27CU2oYKfvr9F/D7hFdZPJ7gwP5jvPnaIR569Las6je5EA5Fef7pt9n3ygdZJE11bRlf/LP7uPPebRQV26elchWXOljSUsOmravYcOMK/vU7T9J6pkuQNdE4r79ykKaWGj7/5XuxWufzLE2MN5qqcf5cD088/jTnz/VgLTDzkTtu5JHH7mD5ygasBebU8z7p06k0ueDDYfp6htDpddgK5z/3JBJJhtzCXL2o2M4nP3s7D3/mdiqrSqYRgMUlDhqaKlm3oYXq2jJ++L1nM+SZpmm0nu7i8AdnaVhSNW18mdxuTRUE5i9+/FLm2gBWq4k779vO5//0Xhqbq1ME4MRnnUU2qmvLWLuhha071vD97z7N3hffz6hr2s/38m9P7KGusYIlzdV5yaI0mdzZ1sdPf/ACPRcmCBKjUc+uWzfypb/4OCtWN2IyGbLO4XDaqKwqYdW6JrbuXMtPnnieZ598g7FACE2D/t5hfvL9F1jSUsOaG5qBmdeT42Nhnvvdfs6cnFjrSxLU1pfzZ3/1EHfcvZVCuzX73XQVUltfzrqNLay/cTmPf/NXHP7wbGa8vlgsbuK2JKEsaUFZsVooZhRFRHe8HrSxABgMKMtXITkmsY4VLbDtM7DlIVh3JzRvgfJmQdgYrcLbIBU1zkSPZ5HQA2B2Qe1WWHoXLLsXln8Mlt0DLXdB/Q6wV4m85mtgsr+y0ESp7OFzMHRG/NfbJspaogmFUtADgX5B5Iy5RSQvERU+QJ5W8LZPmCFrqjjG2yaMlNOb5WRckGrBIXG8rwOiY2IoXYRUoMVEOmp4440b2blze94ItKZptLd3sGfP84TDYUwm86IQNelnvLq6mlWrVs5qEjw0NMzbbx+YdWN0LcJut9PY2JAzr1vTNAYGBohEImga+Hy+vFWXioqcNDe3zFluO9kjp6AgdxURn89Lb6+I3ok0LHdOMzlFUWhoqMfhuPwpHhP+PSpaIoIW9aOFPWjh4fw/0RG0jPfAdCSiCU68co63f3KQoU5vxufhOhYfkiRRV1fL0qVLZzTg1TSNjo6OTNre5bw/brebw4ePzGokXFJSwtq1q38vTNAloxGlvgEUhWRnB7HX96IODEA8jqaqWT5aYuGtQiKB5hkm/tYbJM+cAhCVN61XlwIlPV5aLGbuv/8+vvzlL81aTSxdCeqb3/w27777HolE4poaI6wFZh741Ef47BfuoqqmNLOJmrq2lRWZiopiHvns7WzZtjqrgsj4eJhDH5whFs2fJpTehJ04dp4Xn32H4LhQz0qyxMo1jfz51x7mxptWYbWap107fV90OqEk+KMvfYzdt22c2Cxq0NM1yAvPvM1YIDTvPsh1rcVef3s9o9M8Pyqqirnr3u0UuQpztiH9b7PFyM23bWT5qobM2BiNxvjg3ZP0dLsvql2SJNGyvI6/+NojbNu5NkP6TP8Bk9nAxs0rBLFUMjHna6pGW2sP3Z3ujN/KfKAoMjftXMPnv3wfDUsqs0qxT/5RFJmKqmIe/dyd3HHP1iyVQmB0nJf3vMvQUH61Y3pT3nq2m+d+tz/r2XEW2fijL93DJz55CyVlzozXzLT3QpZwFtn46Mdu4k+/8gCVkypsjY8Fee7J/Zw+0THPuSn7vvf3DnH04FkMRj2feOQjfO1vPsOmLSsotFtT7ZreN3q9DofTxsrVS2hZVndR63ezxcT9D97MH/3Jx6itL8+8d9P7Qqa0vIgHH72VHbvXZa1lQ6EIh94/QyScO8CXRiAQ5Nkn36StdUItptMr7LhlPX/27x9k2Yr6lDHw9OtLkiA7V61bwp//9cNs3bEmUzI+mVQ59MEZXt5zYFZlSSQc5aXnDnD8yPkM+SjLMutvXM5f/PUjrNuwFLPZmHuckoTqpnlpDX/6lU9w251bMt4wqqpx9vQFnvntm7OOU2ly6Y29B4lMSsOzFVr55GN3cNe927E7CvK8mxJWq5mbdq7hT/7yAWrqyme81nxwyXeB6UWClkxObLo1Tfx/VYV4nOSZU6gDfakWTCmfZbCI1CaTDRQ9kiSnfuZGzOSCJKX8VxSDqEZkLQFrGVhKUioOAxKXMWXgWkciKoiWRCTlHRQUJsxqUpAz3e8JYmV8MFX2UhWpTb5O8bvhc9B7SFTGAvG50T7oPyoqXoEwgO5+H3oOCsJm6Cz0HYJE+BLZyl1+uFwu7r//PkpL80c7wuEwL7zwEq2t5zGZjBdV8nA2FBQUsGXL5lml45FIhH37XqenR8iRr6UF8WwwGAwsWdKYUxWgaRoej4exsXFUNUlXV3dOlYEkSVRUVFBXNz9FiyRJVFZWUFVVlfNzo6OiHHcymWRkZCSveaogfJZhNOYxxVwkZNqSCIH3FHS9Ch0vQ+dL0Ply/p/+9ybe8xwIj0U5/OxJ3vz++wye91xzxOy1DpermM2bN2EwzFzhxu0e5O23D8yYOnkpISKWCd5//wO6urpmHIdkWaalpYUlSxovbzrgYsFgQFm9VpTjjkSJv72f6E9/TOzF50kcO4La0Y7a3SV+OjtInjpB/LVXifzsJ8T2voI2Po7kcqFbdwOYF0+xsFCk74/DYeexxz7Lo49+EpttZqNcVVU5cuQo/+t/fZPTp8+gpgirqx2SLLFqbROfeOQWnK4JBUdebx0JyiuLufm2jdhsE/NUMpGgq3OAsbGZNx/BUIR9L39IT/dEeq/NZuH+h3ezZn1zJiUh3/XTm7GyiiLu+cTOLP+VeDzBwffP0Nned00Q6n5fgJ4p6QxLWmqori2dcZxI/95ZVMiqtUuygm0D/V4udAxcFGFtLTBz34M3s/7GZej0s98PvUHHpq0rWb6yIYtQ9/sC9HYPklRnN4CdiqJiO/d8fCfVNaXZ+60cbQChCLv/oZupqZ0om66qGudOd3HqWDuqmr8/0mlKHW29mWMURWbrjrXcdd92ClLP+Wz3w2Q2cPOtG7ntri0ZHxZNg+4LA+x98X2CwYUHF9Nqii3bVvPZP76bqprSTCAuV99kbdplQSYtdO6RJFHt7IFPfYTiEkfW+XMdC1BaVsTNt22i0DGxnk8kknRdGCAQGM95nfQz23qmi3f2H8sifatrSvnkZ++gtqECaYbvMpkwWtJUzSOP3U55xYRXYygY4dUX3qfngjtzzaltAOjucvP63oOEQxNrQ1eJnYc/fRtLV9RlkXb52iBJEpXVpTzy2O3UL5lICY1GYry59xCtZ7ryvqci9SrJ+2+fyKgeQYzXq9c1c8c9WymwmWe9D3q9jk03reTm2zbOy1h7JizKLlDt6SLxzpsk3p7+E3/nTZKtZyAl9Z/Kps9HLTMv5GHALvl1fs8hIYmqVs4GUbWqbCWUrxKEFwjCRpJExafazVDSIgxHLU7xu9Ll4GoUqpxYUKS6FVZOqTSFUCFqSZGOVrMZKtYKpU7s8mwKLjVEJEJhy5bNbNt2U94or6ZpnD17jpdffgVg0VKfJElCp1PYunULDQ31M04mmqZx8uRJXn31tRmrclxrSE8uzc1NeTcFoVCYwcEh4vEE7e3tOVVFiqKwfPmyWTcWuSAqRTXk7P94PM6FC11EIhH8fj8+ny/HGUQFr5aW5nmlXV0yJGMwdAz6DsBIJ0R84r2O5/sJCYJ3hgVtIprA3z+KyWbEXmFDkn9/jMWvBZhMJnbt2klFxcwRoUgkwt69r11WAtfr9fLKK3sZGcldeS0Ns9nMLbfsxumcv0fA1Yb0+kSpq8dw6+3IFRUi4NV6jtiLzxP54ROEv/sdwv/yOJF/fZzw9/6Z8BP/QvSZp0iePAHhMFKRC/3Nt6AsXSbMha/C9U66TWVlpfz5n3+Ze+65C5NpZvI5Ho/zxhv7+cd//Ce6u3suu7prITCbjdxy+0Zq6sszEeqZkF47LF/ZgMM5McdomijVPOrPvQlLw93n4f13ThBPG/RK0NRSw0071855zkjPlSvXLKGxKTuw4B7wpjbm8ycHLic0VcPvCxAKTczhkiRRWl4053QrvV5HZVVJVgAtOB6eZjI8XzQ2V7Hjlhswmede/t3hsLFidWOWyiqZSOIe8Ga8a+YKSZJoXFLFug0tKLN4iaSPl2WJpSvquWHjsqy0Gr8/wPEjrVnGwFPh845y4K1jWUoPh9PGbXdtpiTl6zKXNoAwgb797q2UTSIHYrE47751nIFJG+6FoMhl576Hbqa2vvyyEv5Gk56bb91Aw5KqOV03rXRaurwuk76XRmA0yIhvhjTmWIIP3zuFu8+T+Z1Iw1vJmvUtc66gJUkSik5hw6blrN+0LPOOaJpGZ3sfB98/nVMRDuK5PX64lc62CcW6LMusWrOEzdtXZzyj5tIGWZZYvrKRbbvWZlVcGuj3CDJqhgpagZFxjh4+R2SS+sdsNrJt17o5pROm21hQYGHnLetxOOa/J8iFS78LVFWSHW0kW8+ieoZQPcNZP5rXgxYMXqpqe9dxJSDJKSWULKpkSQoTNaMkUbnJYBVeQrJOKGoC/TBwFAZPg787tVlLvbSSlNsIWtaDpViUVdenFmza1WOEuBCUlpZw3333zijtDoVC7NnzAr29vSzmBlWSJBoa6tm9++ZZqwWNjgb41a9+fUVSHRYTkiRSPYqKcldpiEQiDAwMEItFaW/vyElUGQyGlKfQ/CPVhYU2mpubclbUSiaTdHR0EgqF8fn8+P255cQlJcXU1FRfmRLEYQ/4WoUqztkENTug/laouy3Pz61QsWlGw3BN1VATKgazHpNVLFyvwn3l7yXSC51Vq1ayYcP6GdOGNE3j1KnTvPTSy4ueFpnO/3/vvQ94++23Z017qq+vZ9u2rZe1CtpiQgLQ69Ft3ITxoUfQ3bAeyW5HpBuH0Pw+tEE3qtuN5vVAMAhqEqnAirJiJcYHHsKwfReYrj41zWSkNyUNDQ187WtfZceO7dN8MqYiHBaVoP71X5/A4xGbjat5fnIV29lw4/J5Gb5KEpSUF1EwhVCIhGNZxMNkiKo6KmdOdtDfO5zhxnU6heWrGjIbj/lsPgsLrTQ2ZftdhMNR2lp7Zk2vuNLQ0IiEY2iTCRUJTEZDXv+OqZBkSZApk/pMVVUi4eiCiz7odAqr1izJKFPmej8MRr0gjeSJtquaRmA0OO+26HQKLcvrKHLNL306bTxsNE2Ms8lEkjMnOzNpdlORTi/pvuDOek9r68tZva5pXqW10+NFY1OVIK1S6iJNg97uIc6evkByDuW08527aWkN6zctm/PzcangdBaycfMKjKb5mUKXlDqxFWan0otqapG8sbHRkXGOHzlPNDrx/potJrZuX4NtHibhaRQ6CtiyfQ1mywTJHhwPc/RgK+N51H+hUJSjh1ozXkkABoOOzdtWU1Q0/2IAFquRLdtWU2if6ItoJMbxw634vYFpx6efw0G3lwsd/Vmkq8NhY/2mpbN6LqWRXkM1NlVllHoXi0tvJixJSAU2dDftRGlsmr7CTiSIv38A5lEpYrZJd0EGs5o2I1eU7ty5TPiXimVdlO859byaJsgOLVWmPNMLqfOmSZMpm77Md5SkVHlzGVBBTaJp6iSiJfV5SVA3Goio++AZQeCULBU+NpHJEdFUOzSml/3OTELX/k5NqFh07Nixnc2bN/H88y/m3HBomsbp06fxer2LvgGyWq3ceecdPPfcHtra2vMel5aZ//CHP+Zv/ub/orS0dFHbdTlht9tpaGjg5MlT0xY40WgUt9uN3z+SSUOaCofDQVNT04Kq30z2qZlKAmmaRldXF2NjATweD+Pj0yOnkgSVlZUZ9cPljZRrgqiJh6CwBqq2iep5s76rM/sR6Iw67OWFjA6OEQ2KxcNCqzdcx8JQVFTEvfd+jLfeepvBwaG8xwUCAX71q9+wffs2brjhBmT50j+D6fmrr6+Xn/7057jd0yu0TYbRaOTmm3ewbNnSyxoFXVRIEpKmoRmMKCtXI9fUovb0kOxoQ3UPoI2Po6VVyjodksWCVFqG0rAEpa4OyVmUKeRwtfdHWr2xZs1q/sN/+Bp+v5/Dh4/MuPkcHR3lxz/+CWVlZXzhC3+EzWa7KscMSZKorS+nrMI176WcQa/DbDFllmAAiWQyb5QaIB5Pcu5MV1Z6lNFooGlpbWbjMR9SS1FkyipcKDo5LYpHU1X6+zyEQ9FFNQK+eEgpn41JHa8Jn5lEUmUuWhZVVQmFoll9JkkSOr0OeYHPmslsZNnKhiyyYy6QZQmzxYhOr5BZOmiitPB8eUqdXmFJc/WcN6OZz6WqVDmctgwxo6oavd2DBAJBiksdWcdrmoaaVGlv7c2YEAMoOoWGpipKShemgLQ7bCxdXsfrr3xINJW+EwpGMkbP8yF/Jtoks3pdE44ioYq4XGOJJEFVbSkVVcXzvqZOr8uUrU4/o8lkkkQ8v4rE7wvQfr43i5xwFdtZ0lI9J3VVdtuFUn/ZijocjoIMMaOqKq1nuxjxj2WpAtMYHwvReqYra31d6CigZXndvJ/JTBpWSw3FpQ48w6KClaaJSlSDbi/lla5pn9M0jeFBP0Nu/6RzQWlFEZXVJfNeSxTardQ3VnL0UOtFBw4WhahRli5H0unBmGPo0+tRmluQzHNzw9Y0DZJJGPVALEqWFEdWwO5CM5qRRPmDOTdTA0jEwD+cKnsJgl43Q6ELbbI8OBqGUa+IGme+pwwFDrDaUsTFxb3E+b+nBCaL+J6SNHe6YjIRpakQjUAwgDbqRfMNwZgfwkG0eEz8XdEhGYxgsSEVFoGjBKnQARYbGIxoKfFV5vr6FFM5dFpUbLJXg96cInqmtFKSxd+iARjphrAPSJsGx2BsEAIDEBsDf5dIrZIVsgRfErlVN9cgyspKuf/++zhw4L1MBHAqwuEIXV0zV764WKQHtA0b1vPRj97BE0/8YEZiKBQK8etf/5a6ulo+//nPZcxrL+diOFd/XOz1LRYrS5c288ILyrTNQCwWY2hoiOHhYdxud87rV1VVZiouzXdSS3tpFBba8XqzU5s0TcPr9dLfP0BfXx/xHJOtLCvU1tbgcs1svrloSEQADQoqwVAAXHxahdluomV7A2//20F6TgxQsbQUnVG5rKT5Hzp0Oh27du1gy5Yt7NnzfF4Fi6ZpHD9+gh/84Ed8/euVlJeXX9INcvqepwmhN954g0Qi/6IToKammvvvv39BqYhXNdLBD1lGcjhR7A6UZcuFaXA0AnFRvhudDsloAr1ekDNTfQCvAUwENbbxV3/17/mv//X/pb29Y8YxYHBwkMcf/x7l5WJ+NeZaf15hSBKUVxRPi3rP7cOkIvuZEJhY580wLIaCYXq7h0hOInMkSSIajXH21IV5qzATiQSBkWxFvKbBiG+MWCy/qfHVAFmWcLoKsVhNGZJA0zQG3T6CYyGs1tk93uLxhPCAmTQemsxGilz2BStajUY9tXXlcy5EAGQ24opOybpu2qR/5jD0dOh0CuWVrnkZr6fb4HQV4iq209czQeiPp9LBGpZUTvtO0Wicvp6hrBQUfYrwmZyqMp926BSZmrpyzBZThqiJxxP0XHATCUcz/jXzgV6vo7a+/AqklEuUlRdhX0DajCQxLWA4k3eUpornf3L6pCRJlFe6cC5AyZKG01VIWYWLvt6hjCZgyO3DOzxKXUNl9hZRA69nBK9nJGsscxXbKS1zLjjYYiu0UFVTmqkIBuDzBhh0+1BVbVpQKZlUcQ94s5RFkiRTWVWCZQ5jw1SYzUbKKlzIssQCxXYZLEp5bslgQItEUoQDYlBP94emIRXYkKzzmKiCoyRfexKt5zxZM4TBhLL9bqTVN6Epyvw1F74hks98H20sxaBJEnLTGuRbHwLzJIPVEQ/Jl3+B5hmYuL6iQ16zDXnbnWgG00XpPTIv0VAvyZd/LoiU9HV0BuQNNyNvvk2UJp/P+dQkjI2g9bShdZ1F67+AFvBBPCbIKVWdlEokockpBYuiA70RyeGC8jrkmiak6iVQWISmpB4ZUyFUbYDxoQkCS5LBUQPIGVJFAjTFABVrYLRHvLFFjYLYMRQIT5vIqEiFKGoU0fnYuCBrSlpSEXoE0VO6XJhNX+PQ6/Xs2rWTDRvW8+qre/NGCi+XfNtut/Pwww+xf/9bnDhxcsbrDg0N8U//9DiKovDpTz9KUdHc8okvBpPbk0gkGB0N4PV6qa2tmdXDYC4wmYw0NTVhMk0vk51MJhke9tDb28fQ0HRlgSzL1NXVzurnkQ+SJFFeXk5NTTUXLiXa7YIAACAASURBVFyY1vehUIjOzk56e/tyegAYDIaUP80V2pTIupSCTgfMg0ieAXqjjrV3LGOo3cPRF05TWFZAw4YajBY9kiznFezIysxKneuYG9IL8PLycj75yYc5dOgQvb19eY8Ph8M8+eRT1NXV8qUvfRGn03lJyJr0uxAKhdmz5wWeeOIH+P0jM37GZDJx550f5YYb5lYu+FrEZHWrpteDXo+UJ+3yWv/+RqORu+++k6GhYf7hH/4nbnf+6jrpSmTf/OY/UlJSmqmweDX1gSRJOJwFmOapnoC0onp+nwkFI3iGszdAwfEw3/v2b/nBd5+ZdxvQRBBp8mYGNCKR6IJTTC4nikscNCypTKWCCVLj/NluOjv6KS515lUEpseiIbef40fOZ3nAlJY6qWtYuIeJ3qDD6SqcscrefLCQVaPBoMdWaF1QGwoKzIJ4nMQfxmMJ/P8/e+8ZJslxXum+kVneV7tq73vajPcGA2AI7y1FgaRoIWpFURK1oqi9V7ui9tlHV+SuKPERJVFciRS1xFKiCIGEJwHCYzADjPd+2kz7at9VXT4z7o+sqvZ2/IDnBzmozoyMzIiMjPjifOcMhmYMIsbjCaNPTmBwqCaVgsIclCUwX8BIScsr8E1iJUkpGRoKERqN4PUt3unOZrPi9bmzosBXCkIIvD4XdscS53QZSb8FdAQ9zSKZGmTNyfEsKTiRgcNpS7uojVckFkvQFxwyHAknpOtJKenvGyE6JXXS43VOSl1aLKxWC/kF/nTbGXVIJFIEewbRNA1FmRz+0DSdgf6RSeOYEIag8VICiKa0A5iiKjAH63FBZV3U2TNBSrSTJ0jt35N2etKQ0QiYzAizGRmPIRxOzPc8iFJatrAydR2iIQgNM6n3CYF+fC9qVRN4p1OZ5oWWQoZH0uUCCGR0DKaKgvnyESXVyI5zRpAjU61T+xF1KxGlNWlSzUW8zIk4+qn9yK5WSE5IgSgsR1Q2LDhVTGbSmcZCyPPH0I+9b5QZHZvMCJp+JmgYrJ5kAmIRI4DV2YJ2fA+ioARl4x2I+jVGIEcoRrDFW5I+P33v3iltmqFs2/1g9004dkL0rnD55EElMyPJXzZ+jMkOBQ0seqZyjSGzCCouLuLRRx9m7969DA7ObmV4JeoDsGbNaj796d/g61//n9OYHRMhpeTChQv85V/+Nd3dPXzuc5+hqqoyq7FyKT5oU4MVmqYRjUZpb+9g//4DvPba68TjCb75zW9QUlIySykLQ4bVktGpCYUmpxdJKenr6+fMmbOMjEzPbbVYLDQ1NWJfIENwJng8bhoa6tm1a/c0tkAkEqW5uZWOjo4ZJ8J2u42Ghoasc8eVhTBc9FSLISKsp5CqZdHsxqlIJTTCgxFKlhfSdTLIc3/+S8rXFFNQnYvVYZnxPhVVoXZrBUX1N05K3tVEhtFw2207ePjhh/jnf/6XOd2d+vv7+fu//y5CCD7zmU+Tn583qazFYiKT5sUXX+Ib3/hLWlqmBzInQlEUVq5cwSc/+XF8Pt+sx90omOtZXEvBiaUi8610u918/OO/Tm9vL9/97j8yPDx7sE7XdQ4fPsI3v/nX5OT4WbVq5TUVsFMUBbvDNkkA9nIiHk8SGh2bxLCQUjI8NLu46GJhkMGvD8et3Hwfm7at4MCeU1ltn+6ufn72729SWlZg6Pakm2Zi+ggSRkbCvPzcu5w63pL93WRWWbm2jsrq4iVPTa1Wy5IYH3NjcZWx2izZxehi3xWr1YLNbpkUG0ilNMbGojOaBiQTqWl9UlEUPF7nRejsCdwe5zQ9q8hYjOgsGk7zwWRWL0O7zA8jpc2GegU0B6WUjIyEpwUnHC77Rd27xWJJW8yPdwFN0xgeCqFLyUTelgRCo2MkJ4r8CoORYl+EuPZUmM0qbo9zUn/Wdd2owwzC31LXCYcikwKIQghcLseSNIqEwEhNNKmT3LSWgsuS+qRUVmH2eg1h4bYWZHcX6qo1CLvDEBVuOY9Ygp7DtBChlMiuFmTrScTKrUjlMi1WrDZE0wY4fwy628brMdiLPHUAUVAKliVGH9OBFdnXiX7m0OQgjcWK0rgBUVACC7APl1IaQa2+TvR9b6CfPgjh0YsT4NU1iISQve3IyGh2z3y8Lgt43tmUrYnHTvn3jMVM/fHamGxdLIQQWCwWPvKRHaxdu5Y333xryUJ0l6o+TqeDX/u1xzl06DBPP/3MnO5OUkq6urr4h3/43xw5coRPfvITbN9+E4WFAczm6eJns/Xb2SzydF1H0zRGR0fp7Ozi1KlTvPfebvbt28e5c82MjIywZs3qOXPzFwMhBGVlZeTn59PWdmHa33t6ejhy5Mg0tg0Y7jIrVixfsCr9THA4HDQ01GOxmKcFamKxGOfOnUszaqb3EZ/PR2VlxaIoy4vGXHpejgJwFkGoE0bbwFuBVMwL2s2Z7XmFB8Z4+a/foudsH9GRGMmY4QIl5tjZMllNPOy4g8Jl+dfMouxGQG5uLp/97Kc4ePAQ77//wZzsv87OTr71rW/T1dXN5z73Gerrl2G1WrPv+YK+X2mkUina2zv4yU+e5vvf/xdaWlrmHSPz8vL47Gc/zcqVK24cbZqpmPgu6rqR9hSLQSoJEoOpbLNlGU2zLZ6vl2eTuYe8vFx+67d+k2AwyI9//BMikdktqZPJJG+//Q7f+tbf8N//+59SWVmZLetqQygCk/nKaQWlUpqRCnIZYyhi4gr9GofVauH2uzfx5qt7OXzgDLouScSTvPLiLoSAR3/9NmrqSnG5HSiKQEqIReN0tgd59aXdPP2j1wiNjgHGfZeWBXjg0ZuXlsqWhsmkGkzRqwhVVZccPFRNyrSUPF3XSSZSM3YLXdcNBscUOUqrxbzk/R0hDFZQhlWbQTKZmjFlfGFlirTj5JVFRucl8+/LCSmN/j81cGE2my5qTmkyKZinsFB0XRpOYNM6hSSZSE36vguMFC7TPELyc0FRlGnBJiklsVhilrVHRt9pYsc0RLsXG0DMtJvZbLokAbfLk/rk8yN8ftA0tAutKNW1qI0rwGRCKSom0duNDI0iCosu/mLRMfSTB1CrloPn0ltxZiYKIq8YpWkD+mCPofcCkEqinz2CqF+HKFsaq0YCJOLIU/thYAKtVwhEoAylYR2Y548qGkEaDdl+Fn3nS8i205PYP+PlKmCxgtVulGu2GFHPZMKY7CXikIgZqVGZDisEoqAUpaoJ1Kuxc39joqyslIceeoB9+/YzMjK33eyVQHFxMV/60hfp6Ohg585d82pBhEIhfvnL1zl48BAbN27gtts+wubNmykrK8XtdmO32yYM9iIdXZ+8s6dpGvF4nFgsRiQSob9/gObmZk6cOMmpU6c5deo07e0djI2NkUwmZ114XCwKCvIpLS2ZJloppaSlpZW+vv4ZAzX5+XlUVVVd5EfNRE1NNT6fn0hkMmtB0zR27Xqf0dHRafduOFZVkJe3BDbhImDoeUUhPjzDDpkEdwlEBwyL7nAXOAOGhpWY5ZmoFrDlIGfRs1HNKoHqXGyuhe+mqCYFf4n3EiVf/Qow/i1bvnwFv/d7XyIYDM6pEyKlpLe3l+997585dOgQH/3o49x++22UlpZgt9vnZDZk0hDi8Ti9vUF2736ff//3p9m58z2Gh4fnfe+dTicf/ehjPPLIQ5ckHfJaRPYZaBpyaBDt7Bm01hbk0BAyHgdFYNlxO+qq1UZaVOb4aAQZiRgOjR5PVlT4ekGmz5SVlfHlL/8ewWCQV1755YzjcQaxWIwXXniJwsIAX/nKH1JQkH9NiAsbWQlXVtNtaoBTVQ09kkvFFhBCUFJecFGLqiuBTApETV0pH//svfQFh+lsDxqsguEwP/vJm+zdfZz6pkoKi3NxOGwkkyn6eoc4e6adlrOdBksEIzCQl+/niU/fzcYtTZPsuhdfscuxBbm4edKVfCumeoaMV+LiaiHE9HfrOiB5TYdI99WlPo5F3rPxjKbOLZd47XnKmK1qM24FXq5OOUenuLQamOKSpc1d8pF1YqWkEAiTCb2zHb2kDOF0ovf2IIcGF+X6NCekjuw8j7xwBtG0cbII8CWCAKTZglK/DnnuKPLCmfHGzrJqSozgx2KqnmHT9Hagnzk8ObBitSOWb4Kc+S37Mkwa2X4O/c2fIdvPTU9zUlXw5CBKDb0ZUVCCcPnAnM7p1DVDXHioD9nfhexuQ/a2Q3jESFtr3AC+qyRYeoPCarVy55138PTTz/Dee7uuKnU4kwK0du0a/viPv8ro6Nc4fPjIvDa4mqbR2xvk5Zd/wdtvv0t+fj61tdXU1dVRWlpKXl4OLpcLi8WCoihomkYymSIajRIOhxkZGSEYNIR6Ozo66enpIRQKEw6HSSQSV4xpZLPZWLZsGWazeRqbaGhoaMbFohCC6upqCgryl3zdzHtdVVVFfn4eXV1dk/6eSTWbqW8oikJ1ddWVSfMId0P7O6DPsjjS4sbf4iOgmtNBmlnGLGcBVN5lpDPOAFeOg7v/4FbkYjQPhMDqMN8opLtrBkIIrFYL9957Nx0dHfzVX31rXtelSCTCzp27OHLkGP/3//6Ibdu2sXr1KqqrqyksDODxuLOBTV3XGRuLEAwGaWtr4+jR4+zevZtjx44zMDA47/gDBs36jjtu43d+5z8RCCzO4va6Qeb9TyTQTp4g8dbr6C0tRlq5nnZxNFvQ16xDnZh6qOukTpwg+fovwW7H+tAjKBWVV+02lgrj+wSNjQ380R99hYGBQfbs2Ttn/xgZGeGpp/6VwsIinnzys3g8nmsiWHMloSoK5ilzbZ/fxdf+4gvUN1VesmdhtpjIy7/20w2FEFisZu6+fyvRSIwf/tOLtLV0k0ppJOJJms910nK+C1VVUBQlu5k0kXFgMqmUlgf4+Gfu5vGP34HL7ciWfb0ipWnoS9QY0jQ9zW6enMpkMs+sG6oqChaLaZKOipSQTCzerSoDKQ39kanzRbNZveLW2lcdi+iGIu2ENpUxkkxqaBcx99Y0fRqTSRHGtWaqn8VsnqSPJDFs3i+GNa/rcpJgNWTef8vMgShh6MpMFTrWUtoS12YSXV+8sPdMuLwhcEVBrW9CD/aSfOVF4yOpKCjVtSiXgk2TQSSEfmo/amW94cR0qZFJtMspQCzfhAx2GJovkGbVHEI0LJFVE48ZbJrBCZNfIRDFVSh1a+YVEM5q0vR1ou98ceYgjcONqFuFsnIroqjCcJFSFKa9MX4QRZUIXYNIGDnQbQSmomModasMbZpf4ZIgw9SqqCjnoYce4MiRI4yOXrq88aXCEDq+mT/5k/+Hv/iLb3DkyNF5mTVgLLhCoRChUIjW1lbeeOMtFEXBZrNhsViyGiq6LtF1jWQyadhiplLZXb/MrvrVgNlsTqcfWWZM+5qpXqqqUldXi9+fc9HXLywMUF5eztGjx6ZNNmZ7JhaLhZqaahyOKyCwLURaAG6W9lEWMTbMEcQRQoACDu/SWBHX82T5Wobb7eZTn/oko6Mhvvvdf6Svr2/O43VdZ3h4mL1793Pw4GFcLhc5OX7cbjdOpwObzYYQglgsTjQaJRQKMTQ0zMjIyKKYcxaLhZtv3s4f//EfsWzZshs25UkCaBqpo4dJPP8senc6oGsyGe5O8bRT5NTnpigIrxd9dBh5oRXtTCNKaZlhvnCdPSchBKqqsmnTRv7oj/6QP/3TP+PUqVMz6g1kEAwG+c53vksgUMBjjz2CbUJa2IcBZosJh3OypTeA2+OkrCJw6Tc1r5Pn6vY4eOyJ2ykuzef733mWve+fmOSMldK0rACoohipKGazifyAn3UbG3jo8VvZsGU5Lrex2XC93PdsiMeTWUHZxb4f8ViCWGwye181KTid9hlpFWazydAOQWQXsbquMzoaMYRml8ROkoyFIySTk9c+drsV24J1Tq5H+s3FQSgCj9c5iREmpaHtk4gnwbU48kEGiUSSSDg2acxRTco0zRgwgkVuj2OyDbeEaDRBLDpDVsgCkUppjIUjk+YSSvp+Z0plUoTA6bRNq19kLLpoofTMNePx5CWRaLjsK2+RX4D5zvuQ/UFkIoFwOlHy8g0b7IuBxWqk6ui6wSa5cBbZ0YyoXzMrpf5iIACpmlBqVyHPHkGeOzqu/TLUhzy1f1GsmnE2TTv62cPGvWTgcKOs3JIVSJ73XsZG0fe9YaQ7TQrSCPDloWy8DWXlVnB5pw2cUpdGbnsmt1MIdBSEw4NweQ0R5XgM3epESev/SmmcI/X0wlpMzufM1DfTWaWmZ91asucw+ZyMgJOxmNezf5NSInWZ/e/r/YM4FVarlbvvvotnnvkZe/bsveqsGill2jnlbqxWC1//+v9i3779JBILHzB1Xc8GGxZz3tWEqqpUVlbi83kJhRYWMHM6nTQ01F8S+0a73U5TUyOvvvrLOfWBJsLtdlNbW4t6JRZdzkKovOPScIlVs5H+NAum3suNLpp6rSMzLuTn5/PFL/4Wuq7xve/9gGAwOO94JaUkmUwyNDTE0NC4aPrUb8RSYLVa2b79Jr72tf/Khg3rr8x7cDWQfkZ6bw/JN15D7+5CuFyoDY2otctAESReegEZniyEnmk3paAAJTcPra8Prf0C5lgUnIt3QbkWkGF43XXXHQSDQf7iL75BR0fnnOl4ra2tfOtbf0NBQT47dtw6zb72RobdbsU/xX0lmUwR7DUsak2mq6uNcjWQeS8yrBltQkCmoDCHquoSkilD28RkMgRJC4tzqV1WRtOKauoayvH53dnF7Y0w5iTiCUKhSNq2eHH3MzYWJTwamTQ1sJjNeP2uGZkLVpuFvAKfMfdPL6E0TaevdwhN1xe9KM1s8A30jUyxVhZ4vK4s42l+XP/tmMUCP6uKEOQH/NNcjYaHRg0R5tylWXRHI3GGhkYnVcRsMZOX75vev4QgN9+HzTY5oBYaHUvrQS2NsZ7IuItN6Jgmk0p+gW9G3RhFVfDneCZpNWWcwxKJ5KJdsHRdEg5FJjnELRWX/4sVi6G3nEfv6zUchQDNZMK0ai0if4kOHYqKKF9m2FhnmChjo+gn96GW14Fj8f7z8yKzJeHNQVmxGa2rBcbSLjCpJPrZw2lWTe3CWTXxKPLkfhiasDupKIjyZYjq5YYezBynS0NuH/3sUfRTB6Zr0nhzUG66zwj6WCdH/jMBkPZ9FxhsG2DZ7Q04chyEgyFO/vwEZoeZpvtXYHFYGe2Ncu7tg1RsriS3Jo94KE7fmSB9Z4JEhiIoqoK3xEfp2lI8xV7DnTt9nXBviFOvnqRyaxVmu5nOgx0Mdwyhmk0Emgop21COQNC6uxld07F6bHQf6cJb7KV0fTnB0730nuwhpzKXym1VWGZxfbkekbmP6upqHnjgfo4dO87Y2NhVr1MmWHPHHbfjdnv49rf/jtdee53R0emuRzcCMu0QCBRQUlJCe3vHgs7zeDw0NjZekgWi1WqlqakRq3VmRs9M8Ho91NRUX4RTwiJgss+aqrRULFhcVhofPS2pGQFdYdh5KiaFzETgRhkTrlVkxoVAIMDv/u6X8Hq9fPe7/0hra9uS0hMvNiDtcrm45567+MM//APWr193zdkwX0oYGlEptJPH0draDNfMO+/BvO0mhMuNHBwk+dovpwVqMhBWK0p+AdrpU8i+IDIaQ1yngZoMHA5D/L63N8jf/u3fzelUqOs6R48e5Zvf/BY5OTmsWXPjWrdPhcvtoLgkH0URaJrxziXiSVrOd6GlNNQl2iFfz5DSEC99940DfPsvf8ypE61IXdLQVMlvfulRtt68CpNJJZNBqKgKZrMJq9VipPOIyRuSNwJSKY2erv4ZbYtnQ2YMHx4KMzgwWWPR4bSRn++f8RlZrWZKywNYLCai6SBZKpniQms3yWQKi2W6IcV80DSdjvbgJIcn1aRQVJKHY6k219czFijwLRRBYVEuXr+L/j7DTU9KSW/3IMPDYUrKlrZGHx4K0ds9OCl458/xkJfvm86oEZCX7yM338eF1u5xVZH+kXSgBWDxLMixcJSujj70CZVwe5wECnNnFM5WVZVAUS5ms4koxhxc1yU9nf0Gs2eRErjxeJKBvuFLIt9weQM1Ukc7dZzUgb2I/AJE2sIXXbnInVmJyAkg/AXoIwOG8K2uIdtOG6yaulWG+fNloHVKRUVUNSIqG5An9xmMHjBYNSf3Gw5Q87BqDEaKRPbMwKZxeo3ASiaFaw7xRQBG+pFHd48HjTKwOVHW70BZsdnQu5mlrKELgxz92WEKG4uw++wETwfZ/697sXvtlK0vJ6cyl+DpXo4+e4TCpiKkJmnb3cLeH36AUAQWp5VkNEE4GCLQWMgtv/8R/JU52fqF+8Mc/o+DxEaihHpDDLcPgYBkJElkaIziVSUIRdD2QSs9J3pwF7gY7hgmNhqj+uYaRrtHCfWOkowlMVlVqrbXZNviRoHdbuOee+7m2Wef48CBg1eVVQPjizKLxcK2bVsoKiqksbGBH//437lwoX1OEccrAUVR0po3l7YP5OfnU15exp49e+cdXIUQFBUVUlFRdkn6YobRk5eXt6AUOCEEpaUlF6WPs1BcjXctE0iOjMboOdNH8Hw/Iz0hEtEkqlnBmeMkr8JPcUMB3oAH1fzhW3BcaWTGhYKCfL7whScpLi7mO9/5Bw4ePEQ0ujQL1MVCVVWKior42Mc+yhe+8CQ1NTUfjsVmPI7WfB6SSZRl9Zg3b0F4554jZKGohrmDEMhQCJlMXNd7x5l+6Pf7+fznP0swGOSHP3yKcHj2TY5kMsW77+5MO0F9jerqqmxZNzKsNjO19WU4nDZCo4ZTViKR5OTRZkZHx64LXZlLiczcqvlcB//8D89x6ngLmqZTVJLHF37vMe5+YBs229wM2Ruxz6SSGs1nO0kmUtMsrueCpul0tPUwNDg+ZxGKoKg0H49vZicsRVWoqSvFn+MhGulLl6PRcq6ToYFRI2VqkQiHIpw7fYFEfDxN32az0tBUuQiR6w9f6hMYAZSaulJaznVm00j7gkO0NXfR0FS5qO+roemk03yug6HB8TWpogiqa0vw+WcmUbjcDuobKzhy4Ew2VWh4OMT5sx1svmnFovokGBkaba09BHsGs80qBJRVBCgI5KT/e/I9KYqgIODHn+NhdGQsez9dnX309w9TWJS7KNLVWDhKe1vvJVnPXd5AjS7RB/pRlzVi2rQVTOMOMFzMLrAEhIKoXQ7Nx8fdkkLDhlZNWQ3YL+OOkcuLsmILWsd5GBkwfksl0c8dQdSvNdg+zDOgx6PIE3thuH/8N1VF1CxHlC8zmDXzvRxaCr35BLKrZXLgS1ERNStQVm0Dm2PGIE1GVdxX4iMVSzE2EEbXdIbaBjHbzCiqwnD7MN4SH0MXhjDbzbgK3CiqQqCpkM1PbsNb4sXmtpGIJDj2/FGOv3CUC/va8Jb60rvd6VsNxTjz+mmW3d7Amo+tw+q2kYwkMNvNmG1mUokUWkon1DPCqsdW48xz8dZfvU7LzmZu/vIOTGaVd/72LbqPdVOxpQrVfOOIg2XauL6+jnvvvYeTJ0/NaT16pZCpl6qq1NRU85Wv/AFbt27mqad+xNtvv0N//8CCtGsuZX1MJhN+v58VK5p47LFH8fsvrcuby+Wkurp6RkHhqVAUhYaGBrxe70VfN7PwKC4uoqysjJaW1nkHd1VVWbZsGc6ruDOe1ccCMl+wWccsmclGl/MeK6VE13Q6jvWw+8cHOfd+K6PB8CSxQyEENreV4oYAGx9fxfLb67C5rDfkJPpaQqavejweHnvsEZYtq+MHP/g/vPjiy3R3d1+2MUEIgdvtZuPGDXz+85/hzjvvICcn54bVpJkKmUwiBwYMNll5BcK9CNawEAirxQjUJJPjm0vXMSaOmb/7u79DMBjkhRdemnPcjsVivPjiSwQCAb761a8QCBRcV3o1i53uGwLMKitW15Jf4M8GanRdcvJ4CyePtXDTrWtQlBsz+DAbkokUu945wrEj59E0I81++aoabrplTTZI82F6HmAwak6fbGNocBSHc+E6TtFIjIP7Thu2y2moqkpDYwVO1/SUo0yZNctKqagqoruzP526BG2t3Zw81kJxaf6iGG9SQntbL8ePNE/aYMvL99G0svrGTYmdDYscKLw+F6vXLePdNw4SjRrjZyQS44Ndx7jltnWLSB0zMBaOsmfXcSIT2E1Wq4WVa2pnDd45HFbWbqjnpWd3MjpiMEMT8SR7dx/jgUe2k7uIgLLhHplg7/vHGRkeZ5maTCYal1eRVzC9rOwmVGEu5ZWFXGjtyc7BBwdGOXbonBH0EwvsSxL6egdpPtcxp4baQnF5AzVCIDweZGgUGY8hhA0yXnQXRdeXoCXTltGN6MP946ya1pPI7jZEVdPlY9VgpCcpNcvRD+8yrg1prZoDiMLyWVk1WTZNdxv6uaPj5wJ4clFWbFl46lZ0DHnuCMQnW/ri8aOsuWncrny2ZyDAU+zDZDMz0jlCIhxnuGOIwqYiIoNjDLUPUrK2lOH2IbxFHqxOixHcKfXjLfZlo4tSl9TcUsvZN04z0jWCntInBWp0TeIOeFj56Gq8xd5Zo5JWl5WSNaXYvHY8RR4SYwmKlhui084cJ7HhKHpSv6ECNRk4HA4eeOA+nn/+BY4ePbaIKOzl/QBl3h+v18tdd93J6tWrePvtd3nhhRd5//0P6O3tJR5PXBYWUCY44/V6KS0tYfPmTdx66y1s3LiB4uLiaTmtFwtVNbFsWR12u33eQI3ZbKapqQGnc+YPz1KQn59HZWUlO3e+N6/bjdk8XterikgQov3gLgfL7OOWBEiOQaTXOM6eN2OKaEb/qvtUkJ//9Vuc33sBm8tK0bJ8fEUeLA4LWlIj1D/GYMcwzfva6W8bJBVPsf7hFZisN24KzLWCzPO1Wq2sW7eWiopybrvtI/zHfzzDzp276OsLkkymLsmYoKoqHo+H5csbefjhh7nvvnuorq7O5tR/aNpa6siEMM/IdgAAIABJREFUMSYJhz0t7L3gk5GplLGiMVbll6eOE3AlmiXT9nV1tXzlK/+Z/v5+du7cNWewcHQ0xI9+9G8UFRXyhS88icezNA2Gq4GlPFIhoLK6iHUbG7nQ2pPdre7pHuDl53bSuKKKvHzfkgJWM7kgXg+IxeKcPX0hK4ArFIHH48Q2IUVmoo7ihwFSSlrOd3Lk4FkKi/PmtRvP6MK0nO9i/56Tkxx+PB4HK9fWYbfPzkzKyfWy7ZbVHNp/mmjEGNcG+kd449W9rN/cRE7uwhzapJREozHefv0Ane3B7O+qSWXtxnrKKgsXMRbdIG29yNswW0xs3LqcopI8ms91AkYwc897xzh1opV1GxsXFMw1TEEkJ4+1sO/9E5O0WQqL89iwZfmszBjVpLJq3TKqa0s4fOBMlplzeP8ZDu0/w447NyyI2TOxX7731mHi8XH2vz/Xw5abV2Gbo1/m5nloWlnNnl3HsueOhaPseucwt929iYLA/JvDUkoSySR73z9BsHdo3uMXgssfqDFbSR09jN7djfCm89PMZkxrNyAKAksuWiaTYLYgGtbDuaPjzJTRISNYUlxluBtdLtidiOVboO3MOKMnw6ppWDc3qyYeMdg0GTYOgMmMUrcKUVJlPLe5OmRGiDjYYVhoT2XTVDYiiqsN1tE8HdvqseIOuBnuGCIyFGG4Y5jKLVX0n+tjpH2Y6FCE0e4RCpcXYbIZk2MtqRHqHWWgeYCx/jDJaILR7lESYwlDR2JKSFcxKeRW5+LKc2aFh6d/5MHssGCymlFNisHqMamoFhWpSRSTgp7SL3ryrygqfr+fwsLArJFOp9OJ3W6/IpNNGO8jDQ31PPjgAwwNDS9IhDc3N+eSCNnOh4nsmuLiYn7t1x7ntts+wuHDh3nnnZ3s2bOHU6dOMzo6SiwWzzo5LfYamZQmm82K3++npqaa5cuXs379OtasWU1JSTEulytr7TuxbpfiHlVVobGxgYqKcqzWuYNAeXm5NDU1YjbP7cq2GNhsNtasWcXbb79DNBqd89i8vFzq6uoWTQm9tJAwegGCR6DSOWegBoDEKHR9AK4iKNkGysx9Nx5NcOjlk7Qc6KBsZTHbP7WeitUlWF2WrGVqKq7Rf2GI/c8e5eBLJ/jg6cNUrislUJt3Ge5zaciwQAKBwJyLR7vdhsPhuO4WBZn65uXl8dBDD7Jt2xb27NnL66+/yXvv7aKt7QKRyNiiArlCCMxmM3a7nUCggPXr13PrrTdzyy03U1FRjs1mm3Ts1YCqKuTk5Mz5DRFCkJPjv3T6UUJBWI17l5GoofenLjBYk0oh+/tBSoTLPZ6CvgSoqoLf7yMQCMzapkIIfD4fyqKCSUtD5ruxdu0avvrVrxCLxWltbZ0zs14IwbPPPkdTUxN33nn7Da1vBIYuw533b2H3ziPZxWwykeKNV/ZQ11DORz9+Bx6vc8EL44n/TsSTqKqCyWy6bthJUhoMkqxIt6Zz+mQbRw6cYdXaOmx2azZQMVs/mnqb18N9z4fB/hFeenYnq9bWUVJagJxFFyTTB0ZHxnj5+Z20Nndl/yaEoGZZGSvX1M7JirFaLdxy2zpeeXE3x4+cN77pSY23X9/Ppq3Lue/h7Vhtljn7lJSSVErjwJ5TvPzcu5PSb/PyvNx+9ya8vutbi+tyI/NslzVUsH3HWjrag4bbE9DS3MUz//Y6ZeUBAoW5s/YHyARIoLd7gGf+7XUutPZk/2axmNh68yqWNZTPyIDNrAfLKgLcdvdGzp5qY2zMaMvenkGe/tfXsgysiXWeqQ4AQ4Mhnn36LUN7Kv2bqiqs29jA6rV1c/ZLi9XC1ptX8cJP36GrI5OWp7Nn93Hee/sQ9z+8HYt1dg2lTKCo9Xw3r760m8jY3PP4heLyuz55PKir1pJV5hICoZoWPsmYDamEMfEoqkBUNiKP7DIcj7QUevMxxPJNRgoRXPLtHYNVA6KkCmXZavS9A+M6M8P9hlZNoGxaoCjLpulsQW8+NplNkxNALN8E1vmDSxmrTtlzAcJTtGnsTpSa5WBfWJDKbDPjL/cz2DpIqGeU6HCE3Jo8pJRc+KCVobZB4mMJfGV+VItKKpbk9C9Pcfz5o+i6xO6zY7KaSITjaLOoWwtFYLFbYIJr00yuH4qqjDeVEIbgkxAgMkkTE1Mtlob8/Dz+x//4s7QOyMxlqapKRUX5pIDAlYDL5eJLX/ptHnnkoXkZFWBQ+aqrq66MmCzjbWYymQgECrjjjtvZvn07wWCQlpZWTpw4wYkTJ2lru8DQ0BDDw8OEw2Hi8QTJZBJN09IBERWLxZJdoHo8Hnw+H4FAAVVVldTW1lJbW0MgUEBubi42m+2yBGcyyO6eIVnRUMcP/vffkZjKqDFbJ7EALRYLVVWVlyz1IsMeeuKJX2f79pvmbX+LxUJl5aW7/pKha6Alxh3w5oIwgZ6E2JCRfjFLt42NxmnZ347TZ2fHb26maUftjCw6d4ETb6Gb0b4wbYc66T3XT6Am75rZGLPZbHzuc5/hvvvumTNQoSgKpaWlV+w9vpQYHxNUCgsLeeCB+9mx41ba2zs4ceIkBw8e4tSp0wSDQQYHBwmFwsTjcZLJZDooY8JiseJ2u/D7/eTl5VJTU82qVatYsWI5FRXl+P3+SU49V3tRlJeXx9e//v/N6w7ndrsvSWokgLBYjI2tlma09jbkWBhhyZnznMx8Q+/tRWtpBl2iFBWCY+kbWDk5OXzta/+V3//9353zOJ/PR07OpU1NnQ2Z4N5HPrKDqqrKBWl8KYpCUVHRFQkmXW2oqsLGLU3cce9m/v2pV4ml0xv6+4b5wXefJx5L8MCjt1CYFtKcdfyUoOk6yWSKkaEw58+2c+TgWTZtXcHajfWL0rGY/Y9LO3cxY4LVaqa8IoDZbELTjA2x0yfb+PP/9j0237SSmrrStGXx9L5hMqlYrWbcHif5AT95+T5sdkt27L7aYxNkE4sXfV4qpbHzrUP86Ac/51NP3k+gKGfGb5KUhiPPy8/t5IVn3skyYgCcLju3372RouLZN0yMZySprS/jwcduob2tJ5uiEuwZ5Pv/8Bx2h43tO9bidM3utBOLJTi8/wz/+9vPcP5MRzaoZrGYufm2dWzauuLDoV82Exa5THK7HTz4+C0c2HOS40ebs0HYV1/aTW6el0989l4CRbmzMq00Tae7s58f/eBlfvmL97NW70IIqmpKePCxm3F7ZmefCyGw2azcff9W3n/3CO/vOoau6aRSGu+9fYjvf+dZPvfbD1NeWYjJNPOYreuS/r5hfvrj13nu6bcmCUsXFufx8EdvnVOTywj6Q9PKajZtXc6LP3s3y0DsDw7z1PdeIi/fx6aty7HOomOlaTodF3p56vsvcuTA2UuS9gRXgFGjVFYhPF70gX6Ey4WSl4+MxRCui3RmSiWNxYHDg9K4Hq35OIymlf9HBrMpSDIjpHs5YLUhmjZB8wnobc/WSz93BNG4fmZWTWwM/cReGJngUmC2ojSsM1KmFrrwSsSQ3W2Tgz2A8OYiiioXxKYBMFlM+Mr8dB7upOdEDza3DU+hB6lLTv78OP3n+xACPEVehBD0n+tn31N7cOa52PLZLeRW52K2Wwie7mWgZWD2C4kFfDou43gqpQRdwyJT1C+rW3Dw7koN8pnrBAIBAoGlM82uBDJ1VRQFh8NOZWUFFRXlbN++jWQySSgUYnh4hJGREcLhMInExECNkg7UmLHZjEBNZkHjcrkwm02YTKZpk6TL3g6pJLLtJLbzR1gRCU3aShMWG2LzPYi84staBSEEBQX5V0Qg+KpAKIAALclcMwktqREZieIr8lDSWIhqnj0v2FvgomxlEef3XCAWjhu7PtdApCaz019WVkpZWenVrs5lx8QxwUhVakozBO8nHB5jcHCQoaGhdOA2TjKZQgAmsxmr1YLL5cLn8+H3+3G7XZjN5mnaAtfChFsIgcVioaGhflHnXDSsVtS6ZaQOHUBvPk/qwH7MW7elN2RmeZc0DdnfR/KtN9B7usFhR13WgLAtLV0yExCpq6tb1DlXAkIIrFYr9fULb5eJ596oyOxWe30ufv037qL1fCe73jmSTk2Ezo4g//i3P2Xv7hPsuHM9K9fU4s/xYLNZEIqCpmmkkhqxaILRkTAd7UFOHmvmzMk2zp/tZCwcpagknzUb6uecUmV23HVdz+46aykj6JNKpUglNZLJFN1d/dkd/QwS8STdXQP4/G5jfmA2YTKpmM0mw/0vbSqgKgpCmX/+bLGa2Xrzal59+X1OHG1B13VSyRSnT7Ry7kwHJtUoZ9qzRKCaFCxWC263g4KAn4blVdx6+zrWbKjPCqVe7f4kJ/zvQmGxmJASRkfC/NsPf0FPVz8PPn4rdfVleH1uLFYzUkoiYzE624O89vMP+NlP3qS7c1xjU1UV1m6o5/Z7Ns+6kM1ACIHdbuX+R7Zz6ngLLz//HvFYAl2XnDrRyl/++Q85eayFHXduoKQ0H5fbgcmsomk6kXCM3t5B3n/3CM/9x1ucOt6aXVArqsLyVdX8+qfuIidvsUHyG0hM2IiFLexQIUCB5atqeOIz9/C33/wxvd3GWm5oMMSPfvBzLrT18uCjN1PfVInP7862bzyWYHgoxKnjrTz/zNvsfOtgVogXICfPw0c/eQer1tahzPNuCgGVNcV88vP30dXZT1tLN1JKxsJRnn36Lbo7+3noo7eyck0tObleY4wSgngiychwmOYzHbz03E7eeGXPJBcyt8fJQx+9lS3bV6Ga5teYycnx8NBHd3D4wBlam7uy49bRw+f4yz//IR/75J1s2b6S/AI/NrsVpCQeT6afQwvPPv0WO986RDQax+myE48nLtqi+7IzavS+IMk3X0P2dqPU1mO+6WZSB/djWrEKUVC4tEIlaU0a3QhIlFQjKuqRxz8wfksl0c8fQzRtRJTVLNwuexEwPoAYOjmN69GHgpDOITdYNfsmsWomsmlk8/EJARaBKChBaVgPlkX4tMdjhjX5xJ1sRYH8YnAtPO9aKAJPkTGgdR3pxFXgxu53oGs6ZpuZ7mPdqCYVd6FRZigYItQbov7OBkrWlKJaVPSklk19uiaR9XvrQl44hlh+K1ivvVSDa60+82HqIspsNmM2m3E4HJOCTYvdBbsqz6GvA33PKwirDeEvnMz4M1sR5ssvMnjNt7+cktQ4SUw489NsswMJybDBvpnH5ls1qzi8xjELeiQSzDYTVqeVa4ZOw3XQnpcBE+85E3C12Wzk5eVmf88s2qKhGLFwArPVhNNnRzUps5Z1LeFK10sAUlUxNTSi1dWTOnaExCs/Rw4OoK5cDYqC1I1UDhmNIoeGkNEIelsryf370M6cAk1DrV2GqaHJMC1Y4j1cq20C13bdriayWj71Zfz2l3+NeDxp6IokUiBhZDjMO28cYO/7x/HneAgU5uD2OlFVhWQiRSyWYHQ4zODgKNFInHgskdWgsjusC05r7O7q541X9jDQP0I0EicWjROLxYlFE8SicaLROKHRCBfaeiaf19nP3/zPf8Wf48Zmt2KzWSb9v91uxem2s2FTE2s21KOqc/eDjHjw53/7Eb7zrZ9w/mxHdkxKJVOTTFhnRoSBvmHaWro4uP80r/3iA+66fysf/8w91NSVXHfW74qisG5TI16fi3deP8DIUJiXnt3J+zuPUl1XSklZAS63HV2XDPQNc/Z0O+2tPZPEYoUQVFQbi+yKyrlTVCaisDiPz3/xYYaHw7z39iES8SS6ptNyvpPv/f3PeOnZd6muKyVQmIPVZiGZSDHQP0LLuU7aL/QyFo5m+5+iKNQtK+M3v/RoOvVqsWzj66fNLgdsNgv3PrSN/uAQT33/JQb6jWDHyHCYXzz/HnveO0p1bSml5QVZdszo6BgdF3ppPtvJ0OBoNmAG4PO7ePyJ23no8VuxOxa2tjWbTdx82zqCvUP809/9NCs2PRaO8vbr+zm0/zRVNSWUVxbi9bkQisJYOEJnex/NZzvo7xuepJfkdNm596FtPPGpu/F450+DE+lMjg1bmnj8idv5/j88l3Wv0lIax4+c569ae6iuLaGqpgSvz4UEQiNjdLSPPwdN0ygsyuPuB7fx+i8+oL2td6HNMCMus+uTjn72DIrHiyivRB8cAKEY4sLDw0sP1ACkUuPuBQ4XSsM6tNaTEDK84BkKIs8cNIIllksrOjoJFitKw3rkuaPIjmYMfmgK/dxRRMN6I4CUOTYaRj+xB0YnCAxZbYimjZC/8MENQI6NICPhyT8qKiK/BEwL0y0xUrgknkIPiiLoOxtk1SOrsTgt6CkHzjwn3Ue7CDQW4fDbQYDNY8PqstJ7soee493YPDYGmvs5/coJkrErGKiZumicgmmpVXoKepuh+xw0bJv8N6Y893nLhg/7oD4TrqnAy6IgkYO9CJMZ5eZHwZefZn9MgHo1tWCuDUgAmYL4KMh0jn8yAugQH4FI38yvhZSGkPDACUhFwVsxpxiqzW2lcl0px18/S+/5AbyFnpkPlxDqH6PjRA+55X4CNbmXOsv1V7hIzPbuDwdD/Py7uznzwQVyS73c99vbqF5bfPVT+a5FCGGkeefkYr7jLvSxMHpLM4k3X0fs/QBhsyOHhkDTSO1+D+3IIfRQCBkahWgUhIJaWYXl9jsROXOnS/0KNyaEEKgmlfWbGvnKn3yK73/nWd57+xDhcCS7YzwWjjIWjtLZ3svUgXy2YIyiKCgLfF/bW7v53t//jJ7uATRNR+rjgf7x4uU0XZhoNM7xo+fHmZJZdrZACKMOdoeN3/zSI6xaWzdrekbmHhLxJJ3tQUZHx9IpTsqkBeZCIaWh9dPV0cdPnnqVvt4h/vP/+0mqakpgDj2Paw12u5WP3LmRbbesxmRSefPVfUQiMXq6B+jtGZw035XIdLuNQ1EUyioC/ObvPML2W9dgmoMBOxGZVJOG5VV8+asfx2az8M4bBxgLR0Ea7d58rpOW812TypupDmaLiaYV1Xzhdx/jI3duwGKZXUfkhscSiEEZ5p0/x8MnPncvqqrwbz98hZ6uAYNxltII9g7RFxxmz24YHx+M93WShIUiyC/w89gTt/OpJ+8nL9+fvcZC6uBy2Xn0YztQhOD//NOLtLV0oWk6mqYzODDK0OAoB/edmrMOQgh8fjf3PbydJ7/4MKXlBWnllYX1CZfLzuOfuIPh4TDP/NtrDA+FjGvokpHhMIf2n+bwgTMz1kEIQUEgh9948n7uvHczJ4+10HEheFH6qpd39SGl4fbkzzHsJIcGDRG8BehvzFOwoY2QuXGhIMrqEKW1yFMHDJZJKmkESxo3IIqrLovQWaZjkVuIWL4J2d8NsbS1coZVU1husGqkjuxoRjafMOpuFIAoqkBZtgZMloXXT0pDmyY1JTCiqghf7iIdIcCZ68TqtiE7hsipykVRFaxuK55iH63vt5JTlYtqMbpKfl0+jfc2ceb107z+jVcxOyxYHGaKVpaQjKWMQXrCR14IgcliQjGpzBXcUEwqqtmUjoIIVLOKrss0g8/4b3VCGRKM4Et4GMaGjWdqc4I7z2AmZYItWgrCAxAaRHachMgodJ0BqyFsjN0D/iKkoo63JxISMQgNQnzMeN4mCzi94PQZrl8f0m/ADQshwO4Cl9/Qo5nxkF81OvEQdOyERMgYZ5MRI5Wp5wCox2Y5SRpMmmQUzA7wVIBinnU0sDjMrLqngc7jPez61/2ApLAuH7vHhqIqSF0SjyQY6hzh0MsnCDYPsO3j6/AE3KTiU0V7BapF+VUA4BqCrkuaD3ay65kjDPeFuXCih0BVDqUNBVgdl06c+0aCEAKpKKh1dVgf/xjJt95AO3kcOTJiBGkywqhdXWkKjuHwJBxO1PoGzLffgVpda/x2dW/lw4WZHvZVagAhBCazypoN9fyX//5ZXvzpu/z8hfdoPd9FLBbP6ikYXWkuTS2ByWwiJ9fD8lU1C3bW0TSdWDQ+LbVpQZAZjcLMv8frqGk6IhY3GEKz1DvDmBkcGOHVl3bz7NNvcfpEG2NhY77udNrx+l04XXZMM6VHpPV5EvEkY2NRQqNjxGPJrB10JBLjrdf2UVldxG9/+aM4XbOzRsc1ZDLaeEvvEILJrFORLW2eMkU2/ovH62Tlmlrqmyr48n/5BLl5Pl55aTf9wSEjoDZLfxBCYLNbaFpZw298/j7uuGcTDucisgLSZaiqworVNfzRf/s01bUl/Pz59+hoD5JMJLOL39kWuSaTSm6el5t2rOHXP3U3q9fWYbFef98QMcu/l1rYIjKfxk9Lr3/y8n38xpP3U1oe4Cc/+iXHDp9jLBxF12X2PZqpdEUROJw2GldU8/jHb+eOezaTk+vJlr2YOni8Lh574jaKS/P58Q9fYf+ek4RGx7L9MbtOm+F8m91C7bIyHv61Hdz/8HYKCnMWNf/L1KEgkMOTX3wEn9/FT3/8Bu0XetNjDLPWwWI1U11bwsc/fQ8PPHYzJpOJiqpC9n9wwggGL7FxL2+gRlFQ8gvQTp0Apws5NEjq6CFkPI7wXaTQnNSZ9JCcbkOr5sIZGEsL7A70Is8cRuQXz7r4ulgIQJrMKMvWIM8eRracNFpRSxnpVw3rEJWNEAmjH98zzvgBsDkRyzeDf7GaFBKiY9P0aTBbjWCFWNzQb3FZ2fDpTUT6xyhdV4ZQjOBK033Lya8roKC+ICvmafPa2fCpzZRvqiQcDKGYVXylPnxlfio2VWCymScJf3qKvdzy5R34y3MQs1BSVYtKw92NxLZWYXVbUUwKKx9dbdTNaVBr1z6xAbPdjMma7rLJGLQeRp4/ANG0pojJDEW1iIbtSHd65zA6ijz+Dgx0wmAX6Cnk4deMYJZQECX1sDoXLPZsehpDXchTuyHYCql0OpuiQqAase5esF+kvtI1hvkivfMNcAuJFF/bi2SByC1CthxHdp03HNNMZrKjqgBU8+wubh8mmOzgrYJwp2HLLTWygRg5WwBeGAwlZwHkNoKnnLm+WMloiqGOEWweG6fePk/n8R7yq3Nx+h2YLCpaSic2GmOgY5jB9mHc+S7aj3XTfSaYzgQd748Wh4Xtv7GBgprcWa/3K1xh6JLwUJREzEi9SCV1QgMRtJQGXH+T7CsFIQRSNaHW1KLk5aGdO4t28gR6Rzt6OAQZJxtVRTgcKMUlmBqbUOsbEP6cSWLo2UnmxKF7ws75h3Wcmzz5Ts+jLiJNLCfXw7KGiqyAr9lqJi/Pt6Tnq5pUyisLGRkOG4wCASWlBTgcC5/bZhbGFVVFfO6LD3HzbWvZ/e4R3n/vKG3N3YRGx4hG46SSKXRdoiiKoctiMWN3WHG5HZRXFLJidQ2r1i2jaUU1eQULux+H007tsjJyci+NwPZEmC0m8gp8M7ZVZn4y0DfMv/zj8zz9o9fo7x9G6oZ2z4YtTdx623oqa4rxeJ1pNsbUMkDTtGwaWFtrDzvfPMgHu44ZDBAMG983Xt3LXfdvZeWa2hk3hy0WM+WVRYRD6ZQdAWUVhUsOLni8Turqy7N1MJlVAkW5Wd2emWAyq5SVB6hvqkRKWNZYTkVVESaTSk1dKb/31SfYuLWJV196n2NHzjM8OGr0iZRhBmG1mHG6HZSU5bN9x1ruvHcLdQ1lWCzGPSy2b2fSTSqri/lPv/84225ZzZu/3Mfe3cfp7R4gHI6SSBgpUYYzqAmH00ZOnpdVa+u49fb1bNjSRG6ebwnpTgYURaG4NJ/6pkp0zQi+5eR5cbkdXM7IqhACX46buoZyImmnI5PZRH7Av7QxQp3QtukxIlCYi8M5s1brbHN3r8/FfY9sZ/nqWna+dZB33jhA89kORkfG0s6uGgKByaRis1vxeJ1U1Zaw/dY1bN+xhsqa4ovqD1JKnC47O+5Yz7LGCt575zDvvL6f0yfaGBkOEY0YdZBIow42K26Pg7KKQrbdvIqbb1tHXX151op7KXUASaAoh8984UFWranjlZd2s3/PSfqCw0TGYqTSKVZmswmHy0ZBIIfNN63gnge3sWJVLXaHlUQiyeq1yzh5rIVkIoXJbCJQmDPn+zljfeZZZF2UupKUEiJjpA7sQzt1HBkOIwoCmNZtQK1rWFCutJQShvvRnv++EQTJVLy0BvXR3zLckjIVHRlAe/kp5NnD2R0mUVSJ+vCTECgz/ntiSkx3K6kff3tchBiBaFyPev9nwOleeBpSOjAjj+xCe+1piKRdB1QTyrpbUXY8grxwFu3n/3f8WkJB1K1Cve9T4M2dVLd5r6dr6HvfQH/9PwzmRwb+AtRHvoAor1tUx8z2Acn0MWnCb+OMkwl/Y4Zzph47pYwFXX9q2ZP+pkPLYeTBX0B+BaJihcF46TmPbD6IqFwFa+4Cs83Y7U8zY+S+FyE2htjymMGeQIDFbjBlMqkuoQHkB8/CYCdUrETkp9M0IiPGsRWrDM2SG2Qia/TdpNGPpjr3KKrhQjaPMLWU0ghoJeMTOcyAMLRerA5jynuNPjMpJfS0oe98Djk6mNaWco7X12xFWXkT+PJvmHZfEjIsNamDnjDYND37YegMFKwFZ+EscxoBitmw77Y4QZhmXQBJKRnqHOGHv/8zes71kYqlrd6FmHR4dldHZtziBHom0DoBDq+dT3/7UWo2V3y42+4agq7rnNzVxj//8Qv0XRjC4bbx0B/czB2f2YjZemNbJV8KjKfz6hCPG7o04RAyFgVdIqxWhMuFcDrBasvqbWWfq5RIqcPgeQj3jn9rVTPkLQP70hYJ1wxmmtMu4H4Mw4EUDDYbKZo5NWBxLflZZLQVwqGIMTZhtIHL5cDlti96jqbrkuGhURLxZLbJTCYVn8+N2bK49ybTh6SERCLJ6HCYrs5+2tt66A8OEw5H0DQ9vQiy4PG6KCj0U1icR26eF5fLjtVqyYruLmQen0gLbmr6AhwCFwnjudpxuadrD0opiccS/PipV/i7v/oJA33GZqnP7+ITn72XJz59N4Gi3LRN+/xpVIFKAAAgAElEQVTXythCt7f28jf/61/5+fPvZVOnXG4Hf/b13+KRj31kmuOQlBJN0xkeChlsEdJ7QCYT/hz3zEyeeeoRi8YZGR5DT8/dBAarwe1xzMgiMPqRzvBQmETcYORbrBZ8PpfhspqGltIYGRmjo62X5vMdBHuHiEXiKKqC1+eitDxATV1pVlA1c5mLGTeyfVKXRCIx+vuGaTnfRWd7kJHhUHah6/E6KSrOo7K6mIJCP06XI5vutpTrZxg7I8NhYtFElrmlKsa9Wm2LyHZYwrUjYzFCo2PjYwQCp8uebcPF3sfwYIh4PDE+RqgqXp9rmq20Md7pyLEIckrqn7BZEHaDFZZIJBkeCtPR1kNbSzf9fcNEI3GEMPpaXoGP8soiSssKstfJlnMJ+gNAMplidGSMzvYgrc1d9PUOGRbeaZ2s3DwfZRUByioK8eW4jbHpEvZJXZeEQxG6O/s5f7aDnq5+IzgqwOVyUFSaR21dGYXFuTid9kli5GPhKKFQxAjcZt9P50zBmlkrevmFFxxOTJu3oS5faejK2GyG68DFdvxJ68E0h8/tM1g17ecgaui3yIEe9LOHUXIDC9ZuWSwEIFUTono5ovww8sxBYxKlpdDPH0WU1aKfPgThcSVqnB6UFVvA7UvfwiKeh8RIH5s6IVHVJdmeZ6+9AJrupHrOx66cq9z5jpt6TnaOKSEaRjYfAJsLsfI28BUYB+SUwGg/8sJxRPU6yC01Jp++ACSiYLYbbmH+QnB4pxUvpQ5dpyHYimi8CZpuMYIzxh/TdPIbzc5TQtcZ5NE3jGc0EZ48xOZHwTkP+03q0HIIeXoX05T48ssRGx5akO38VUUiBg43wmI13t3IBItXi208XfHDDCEQUiKFAqoNVCu4imC0zQjS+KpmO3H6f80x3lmdFlbeVU/Vhot3S7LYzHgLFy6u/itcfgghqFpdxCP/+VbOH+ggUJnDpgebMFt/pQO1EGQ3mxQF7HaE3W5oz2RTwcWMx0+C1CEyAIMtRpA9Nmx8K535YPdx1fJzLgGyweT4KJhsYLIt/G6SEejYC7ERMDsht/ai6uJ02WdMg1kS60BhVjbK0naMASRWq9mwmi7wZ5kgk+aW6SD5TAv/xaQTWKxmCgovlUaShEQ6Ld06P8O540KQF376DoNpgVRVVdh682o+8bl7KS7On3MjcSaYzSYqqou46/4t7HrncFZ4NRFP0tbaTTKRRLVPZjpl2Ey5s7gRLaUNbXar4TyzwPKMfqRkU1JmO141qeTkevDneFixxjBkmTi+KEJMWozOu5E3T70m/a6MvzfllYXplLwJ7L90P5y60F3qgjxzns/vhhmmuostd6H3m4HDaVt0ythMyFzHP0PbzlYPfXCYsWdeJNnant6AAxSBbetGHP8/e28aW8mV5Xf+bixvf3zck1uSTOaeqdykVErKUqmkUqlr6+qq6t3d0+0FBmzMYADPh8F8mRkYmMEAAxuYAWbx2I2x23Z32+5pV7urWtVVpVKptGcqU7nvySST+85H8u3vRcSdDyfexiU3klJJrgMwyXwvIu6NGzfu8j//8z+/+hXwM7S272iirb2R4yf3r+kLMjbUy0FsBbBVS6qwbYuW1gTNLQmeOra2P643Pm1Uh42ez4Oem2EoGhJRGhqi7D2wc53y1/bHsm00BzyObfnKaF2Gjm0L9RbA83Bv30TFGzB6dm5ZuRLDbaL6DqC6+iWzktZQLKDvXIL9J6Cte8vKW1W4DxQ1YRx5DnfiXjXEaWkB9/0fQipZ3ewZJqr/AGrXQfn7ScpcHfolFfmFZS1sqeWWITkFiXbILomODIg3zLCgkIXUAjR3owyj2idV5R/572p02SmhFyYkhKxrfwVcKNPgKqd+3trYMEUsVyFAS25F2tBz1obXbWSmJT9OSbSTsssSnhYMfzZAjp49GB39rEsiVMoPhfqloaphlVoDgQbZDCkFbI0OTKQxzJf+3ikZ4lYz7PA/0zW/WfX3qmNMe31xyV/ap2fhWJDT33mK5751CMNQlXDZzzSTYxvtkTLnPU7bGRZ0HIOWvVBMw/DbAtx8XlLU5pZg9H1oPwjNjwG2mAFI9AhYFW7cVBW2QxNxq61+YwPbCdBtVf2FBVyEyQugTOh9HmWsv5UpM5GuX73H8OBk5T0KR0K8/JVnaN/R7C+bH71u5WNN06Crp53GpngFqPG0x8qSaGk86Nytsie53qOcUz5Gfj25c1JYGxpdKqIsGzYQet6ofmWAcrttS/smQKkkQ2nAfqA+6qfdH1TAxuxoR+cLeKk0zsg43koKb99u0LrOqfZpzc1rx6hNOss1uPOL6GwOq7Md7Ydo4Xk4U7OgFNaONnS5r5ZKuAtLeKkM2vNQwQBmYwNGQ6wunBjHwV1cwlsWkoiRiGM2N4K1+bXN9riwikVf3DUE+Ty6UKh+VyrhjQxj9PUDWwfUVKyhCXXgafTksOi4oNGzE3j3rmE0taOt7VEDF6DIEKBo4DD66hlpA8+FmXHqFkDxJowjz0M0Xj758Qs0zLXnaa+aCevzbKWiAAnTQ+iVOeoWF26pIib82OY5ct1AWAAGatk+n9cNhBJdn5ZuCV3KpdE33oGhjx/jEgb0HUV17pVrZJbRl38Ck7e2r9pbaArQhgmWkvqvAZZUFcj6pdVbpBV2PA2hrfGUlt83K/BLdsXn1SobHdus0zP7pT3Y9NwsOpVCtbVLWFONE+KxF+gAdhhth4Vpaj2Ghp9ePyviw5hyG51XOXf1+Q87ftWxUF5lacjMwfIYNO3yv97YW1r3nRWC3tOAJ6DNw+xR22LVcatx5Q3P26w9oA3ryt3Aq7zusdWTHqmsDe9pM/2hmIXF+xBt9UP59Nrz/XNdx2VsZIa0LxwMEI9H6BvowrI2N/6YprEqy5TvWf/crhcf39ypGfLvniH43NNY/Ts//21TKJJ750OUaRA8fQoV2sasw5s0FY8R+fqX0Y6LzuVJ/8n/R/7Mhc8LXL++uS65d85SvH2PxN/7HcwO0YjVhSLp7/0IbJvEH3wXFY2g8wVy758nf/ZiFaixbQJ7dxH71qsYzQLm61ye/NlL5M5cwFtOSUh+Y5zwi6cIPXsUFdxcNM/Wr4a1xh26i15exjpxEufcWdyb16ohI9rDSy4S2EI2TZ2ZFsbAYfT1j9Ajt31WTR596yLsPQYtHTWD+jYMGJEYxlPPi6hxcs7/sKbbmxbGniOonj08TPtjQ1OAZbEmhbD7GAyIz7IZhmycO/pR+59fG45kmBIO9dhtq+Rcz6lu1n19jM+rCcBoQSguP+E4RBoe654VoE0bwjaEESZSKLptdd5q0yBsquFr6JGbkrmt/Ny1B+E4xjOvQlP71pW5zoL4s8YmUIC2IiIQ/BlAsR4nPeJm6c7rXetRjnnSMp7kep9X2w5x80dt+21rd61x7w1S/Ju/xujpxTp4CGP3HozmFggE6iXdHlaHWg+l1uhHfXdrN8qVOdIDZD7WykStN1/Wnqd951WFEWyAYQpQjqqcX9WtW3W8MsCQsih7qivX9zVmnCKkJiXLnFuQcKZqbAtYQX94r3XwFOsB+jJLeqO2XNMWTk39bLQy6tqiEo7lFqX+huU78pw1bVi5r83Y6jbx1gmVB6mvFaj5Skv7KUNC4WrP94/Xhqw96+6vopu0ui3Wv6fq8/X8uvmi9P4aTBsWtf2hcj/l62dmIZ+EcEKec5lRowAzUO2LgOO4pFaydSmdAyGb4BOKnZbrr7UmuZgilaoCQIZSJBpjG6YI/8/JhPnkUbo9SP6Dc1i7+wSo+Zybm1wi/8E5zNYWgqeeBn4xgRqllLxTgQAqgLCd7P88mOO6UMTL5NC1xAat8XJ5lOP6ejLgzsyT/el72Lt6iX33ayjTxJlbAM+rAnCeR+HKLTI/epvAU/sIfesraNcl/+EFMj/4KWZTA4FDeze1j9x6oEYpjM4eaG0HQ6FzGcz9BzG6BUnVjoN79RLbwWerCNg2NKP2P42eGoFCTgb5mVG8oesYja2yyQfYYuRbOr6B6h7A2HMU78Lba4GTxlbUU89BeDMbWYUKhNcCFKWCsE0+7xaMShplNLR0S4rtuhAJvRbEgurGuyKkt2rhYgVQ8Wb05B1YnpO03cpYs8DZcq/Xp2z1G8knAQ5rw2FWtelnBZqfG0d//CaEIjJmADQ0o+dnULEmYWlttTk5SM1KjH2kyV+nfor9apUuwUNNgdL+H496zidstf3Rcz2KOYeVhQwrCxny6SJO0UUpsEM20USIRHuMWGMYK7AxXbVMp3eLsnkxAyaGoSjmSswML7I0m8a0DFp6ErR0J7B81ojneiSnU8yOJCkVHKKNYdp7m4g1hcHYuCz5LZ7hfKrA8nxGsiblSriOh2EqgpEA8eYIifYY4VigIgz5MO0A7Wmcort2D7eRy3/VMZZtPLAsrTWeq3FK7rqRuuW9Wfk6j7pp0lrjllxcV/t7M7MSI+4UXVILGRanU2SX87iuhx0wiTSEaOqIE/Ozh21U5/XKqlx3McvSTIrsSh6n6GIFLOItEZq7GggELarvQvV8SWds8rghFmvMcfDm5vCmpnCvXUHt6MDatx/zwCGMnp2oeAxtWpX3eEtBo/JGWbuQmRch4tSU6NtYIWjohpbd6HAzYFTnSF0jQJ5bhOSIgCiFcqbGEERboGUfNHQKaKS1lJOeFVZMegYKaUCDHYF4J7TshkiLYCnl669MwsIgZOflb6cAY+dg5kb1PoJx2P0KBGt0QjwHRj+E5XG/7TwRPe/7AsQ6Nm4Lz5E2WBySunolOS+xE5oH0KGELEXKzyE9AyPv+ffaDYuDfj3z0g6JndC6F0KNm3MQlevnlmBlHBbuSdu7per6RyFrpHAz7HoJAjE5t+CHwYUboesZAUQWBuWZa08+33FY6krNusFzIT3tt8WMAFJ2BBLdIsocbloFjmkJT1sZlzbILUl7mgFhyTQPQEM32rB8MBHRUZq7JW2dnhGNmsVhyP9lpS4YFuw8JWX6ppTCtOrXg/lsgUwm98SMNIB8rsDlj2+TXFypfBYI2vT0dWDba7dWj5tdc6uA+SfN6vk45Veus4olpUslSvfuo/MFGevXYT+Vz33c8urKXWXb2darz69PsKJxZ+dxp2cxW5o23GtsB6D/JM6EuvvYpjI307+26514VNPaQzuuhDs1N2I2J7B398lw42MYOlcg/9ElVCxM5JUX5LkDyrYp3LxH4fJNAvsGIPDkmMe28MtVwp8EPQ+jfwCjpRXV4qegdh10ekUEhbfLLBtj92H0jXPosUFAQyGHvnUB9hytpsPeLmHYUAR16Fm4dw0WZ6qfm6awaTr7ZHO7mY4UjgirptZKJRFR1p4ARr+AG6ctsWgjqvsgevAc3PsYeo+Iroz2RBDXLUFTVxWQA3mpwnFJ070wXgPWmf4mXIkQc+deGLqEvv0hKhgRHRylxMvklCDRJuwRrf1BeB1QqPw5QI1u0LoAT523cf3z5LRHoA7Xnf+I19hue0CRdV618sEPeC/WHK8UbDKFqn9BdHJWsjt98Tvo4evgOqgjL6JHb6HH77Jx6ulNWGYBBn8qOgq9z4H69MJAdHlz5DpgBdf3jK8xheyrys+l3PceYYfP9vfHcr2KeYf5sSXuXRzn7rkxpu4t+JvtAqWig1KKYNgm1hSmrbeJ/c/1cvy1fezob8a01h9H71+Z4ud/+jHKMPjibx+jY6CFD753hff+4gpzo0ks26R7fzuv/P7TnPiV/RiG4taZEX76xx8xdGmSUt4h3hLhwPN9fOXvPMvOgzvWgDXitYXsco7JwXnunhtj6NIEc2NLrMxlyGeLuCUP0zIIxQIk2mJ07mnl6Ct7OPziLuItUeDB3vmR69P8/E8vkEsXNjxmIzMtk9PffYrDXxyoE5ZcbUOXJvj5n12gVFif7WlaJl/4jSMcenHgkV5jrTWlgsMH37vKrTMj2EGLL/72cQaOd5GcTnHhJ7e5+tYg08OLZJI5XMfFDlrEmsLs2NXCkZd3c/wr+2jpatgQIKsty3M8ZkaSXHrjDjc+GGZ2JEkmmaNUdLGDJom2GO19TQTCa72RSil6DrTz8u+dINa0CUF1pVDtOzD37sebGEOn0+jhIYqjI6iPzmL29mEePIS5dx9GaxuEQ2iMmtM3965VwJbkfRj5AHJJASXMAGQXBeRIDgu40dCD9sH7ynlLIwKGpGaEqWEFASWCv+kZCDVBvKM65pRyMHZWgBozKBkcUVVgZHkUBl6FSHO1hsW0/Cjlr+2EPUMgVp2H7Mja+VopCeF0S3J+chjyKwKgbNQWniOgwdhZYewEopLZLjUjYNTSKPSdFnHm8nDo5GFpTECNhbuiCWT5DoDsorRtZg52vYQOxJ6Yo1gB1OZvy7NCS9sGYnL91LQAGq17oaHLZ8745jk+kLYi9zR1RQAvZcg180sC0jTUMJ+0fz+jZ6CUERFmwxKQZ2lE2qP/ixBrrzojtAdzt2HyY5/VE5Y1WX5Z+tLCPRj4kgAu5eflFOS5aK/6fE3bzyToH6NMeQ41ZtsmrW2NWLZVyc60spLhysW7nDh5gHAk+EAdkbq2Lc8pxRLnz9zgRz/4gEK+mkChq7uVPft6Koyauo2l4+BlsuhsDl0syfRp2xjRCCoarWhi1M0B6QxecgkVj2EkGtDFIno5hZcvoAyFikYw4nH0OjoYlbJdD53LSdmForCbLBMVCWPEYmgfVFpzruvizi+C42K2tYjeSr6At5JC5wvyqgaDGPEoKhyuYVV56GwOL5vDnZqhNDyCLpVwZ+dw7o+Jg1xKxGiIYTQ1+n1W480voh0Hs7VZWA/LK2BamE0JCAbQhQJechkcR9okHkfXjuEVYFij8wV0Ki2/ARUKYsRjqFDQ74Y1QKPWeItJdC6P0dyECofkHlJpdLGIUoa0V0MM7KruTMWRUiigMzm8dJritZvoVAYvlcEZnUBFw5X7VbaF2daCDmxdJqm69VexhJdOo3MFtOvKvBGwMSIRqYdpPnJff4SC5befOcpLZdBOCWX4bRWvb6s19fU8dKGITmfkGXkeyjRQoZCcGwzUnVvpkz6jxWxtAcuUdySdQZcc6dfRCEY8hl6d7fAJzGprJfz8CfLnruBMzxI4sIfgU/uwejpQQWHUeLk8zsQMXipN6s9fR/nvopeTd8VdTMq9PXEttgGoqXsghoG5e289e8a0sA4eeaLsRI9avtYamtpR+46jZ8b81MMaPTWCHr6BSrzoa7wYWw7WlOlkqrkdFUug64AaG9XWBYFNUuGUglhibRYrz0UvzaNcF6zPJ/VSAdoKwN5TkFtB3z4DI9ck3MZ1RFi4rRf1zDfrgRrTRvUcRE/fQ3/8QwFgDBO1Y5dcywrI1dt6UYdfQt98D/3hf4Roo/SRYk4AolPfls+KObh/GfIp6DsGiTZhNCWnYHECnU+jlA8ONXVCczfatOte1qrwWB6WZ+Xc3IoMTsEINHbIuYFINTv5mgnJq4onL8+icyvglFCmKaFMjTsgsQOC4bV0718EK2Rg+JIIGDd3Q88hyaC2UT3Ti9LupQJ07Jaf9dhTj2Ma6Tt2QMK+7KCwagIhVEc/+tZ5ydgWe0j2q8cu16fCew7VB/wpWLkfpmZkYd39NNoMPlJ1dBkcdPKyuHcyDxePtkIQ60LzeOlIn8Scksv5H97kjX/1EZN358mnCxWhx9qSM8s5FqdWGLs1y433h7n2zhDf/kcvsfdkz1qmh4bFyWXOfv86nqtp7UkwdmuG1//ZByQnV/w04bA8m2ZlPk2sKUIgZPG9f/pz7l0cx3M8tIbUYpb5sSXy2RK/+99/hebOtdkaUgsZfvxHZ/jor2+wOJ2imCtVaLl1xyWzzI0uMXRpkqs/H+S5X3uKb/zDF2jpTmy8MNOwOLnCRz+4QSqZfQyXmhxoBS12Henk0Iu7UBv1Fg3zY0uc/f518pniqkv41wlYDBzv4tAXdvGoL4HreAxeGOfDv7yKZZu09zZh2QZ/888/5PLPBsmu5GuAQylpaTbNxN15bp8dYfDjcb71X79I1942NgKztNa4jsedj0Z5/f9+n9tnR8lnihimZLAxLEUhW2Li9hyj12eoa0D/eoahOPLybl74zlObHj7M3bsJ/e2/hzd6H+f2Ldy7d/BmZ9FLSZylJM6tGxgtrZh79wlo078L1ZCoLJalWk/wvpXbMbsgm/FcErpPQtt+eZednLBWpi4JGLPnNQg31Z838oEwLlr2CSMj0izjdjEtm+94JyijCu5YIWg7IMyK2A7ZjIMAGiPvCRCSHBKGhzJkg96yB5r6ZSwaehtKd6HzGLQdrM6bSq3VnlEmtB8Q4KKUgetLUq8N20ILmDF6Rlg0fV+Qehq2MIWmLgmIYwZg4Etou4Y9XQatGrph4BW5b4CVCbj/LszfEbZQ6z42NSEUMwKyuAXY/WVoGpB1eG4Zht6S8pp3SdsYVj2BTms/bbsn99UiacoFKFkWwKV2zk3PwtgZAWx2fUmAHMOSNpy8BLPXYeJjGHgFbYf9dYwBjb2yRovtgFCius6aughTl6VPJXrQlr/RjbbJ9bULM9chm5Sydn+5GvoEdcCTUgrDNNi7v5fWtgTjo7MA5HNFfvAf32HfwT5eePEIoXCo0gIbsiWQMKqlZIoP373Cv/4XP+DunbHKMYGgzXNfeIpdu7sr1ymL6boTUxQuXqU0OIw7MyebUwVGJIrV3UHgmaMETxwRXYzyeO1pCpeukf1PPyJ46jjB55+h8NFFildv4i0ugWlide0g+OwJgiePCaNuFYDgLSSl3NuDOJPT6JU02vMwQkHM9jYCRw4SfP5pjOamNfOEt5Im8+ffx51bIP53fxcVsMm/9xHFa7fwkkugFEZjguCpE0R+5WXwdTjcyWmyP3wTZ2IKd25BgBXXJfMfXyf7gzeqjWmZhF96gch3vi4aHsUime//GHdimsh3vkbx4ysUr95AhcOEXnqB4DNHyX90gfy7Z9G5HPbeASK/+hpWb099boGSQ2lohMLZjykNDkv5gNHYgL13gOALJ7F39aKt6jpTF4pkf/gmxas3iX73GxiNCfIfnKM0OIxOpcE0MdtaCBx/itDpZzGaG6t9o1Ak/+Z7FK/ewJ1dEKHaQoHitVs4w6M1Yw+YnTuI/+3f2boQsMoewsEZGaNw/rL0sYUkulBAmSYqHsXq2EHoxVMEjj31SILODy/WB6gyWYpXblD4+DLO6AQ6mwPbwmxvJfDUQULPPY3R1lIHjFXPu0nxxm2csQm85DK6VEIFhLli799D8PRJrO5O0X71z/WWU6T/7Ht4Kyliv/sdvHSGwocf44yO42VzqGAAq6uD4KkTBE8eR0XCPDI70Q/VowbnVdEw0a+/TGDfLvJXblG4eI382YuEv3CSyCsvyPVdF+25qFgEs7WpAtSYgN3TgdXXXfnsSW3bFRv1yoqgeo1N1QEksr2pepVSaMvG2HsUffO8CAsD5DN4ty5g7n4KEi3+pL1NTWAYazuHUj5otfnsKCoSh0gMkrPVDz0XPT8lzI/Pa5Yan15JvAn19NdhZgg9NwL5DFg2Kn4AOnfXhaqUQ9LoPoAyLPTUXV80OCSpp1XVk6GtIOw9hWruQk/fg3QS0KiWHtixq6q9UswLo2dxHBVrkbjq2x/AyBXJeOQ6/oLThpYe1OnfEXDIt0oKzOUZuHMGPX4DsiuVTbs2DAjFoGMP6sBpaOmVAat8Psix4zf9ekzIPbklH8TxGUKhGHTtRx36IjR2fPJgzSNs/vTcCNw7D219qKZOaGhbM7hKe3kwcVuEig0TVU7LvllTyHN1XdGniTSgx+6gFqYEECrWb/q23vzFAtSVs4YptJpBtfoKj3Osf3zVu+H6m58R2dyY9YvUjenFGrKzMHMJ0lPgFR/cVsqA6A4It1XU8LfTlFKUCg5Tg/NkV/LYQYtEe4yW7gQNrVGCIRvX9VieSzM1OE9qIUsuVeD6e8PYQYvf+8dfZUf/2kWsvL6aQq7I9feGKeZKhKIBnv7aAXKpPMNXpsgu55m8O8/b/+4ChmkweXeOXUe7aO5sYGFimdEbMxTzDjfeHWLw/DjPfvPgGoaHYRosz2WYG13C05pQNEBje4zmrgaijWEs26SYKzE/vsz08AL5TJGlmTTv/fklYk1hvv4PXiAU3VjILhi2aelJEIoHHuldzaeLpBaz/vtYHjof8A4qaOlOcOIr+0glsxRzJQrZEpmlHAuTy3ju+lT4RzIN2tMU8yVufjDMvYvjXP7ZIGhNx0AL7X1NROJBXD/kbGpwnsxSjnQyx7nXbxCOBfn1//Zl4s1r1yPl+5u8O8df/e/vcPPD+3iuprmzgadeGqD/SCeRRIhcqsDItWmuvzvE3NgS2tMYpkHHQLP0sZYoe0/uJBzbnHNGKSUAdnMzZlMT5oFDeIsLuEP3cG/ewBsZxltM4k1N4k1P4Vz8GKOzC/PgYcx9+zG7uiAc9rVgHm8OqDA0kveFjdG2H7qOCXMCBETpfhpyC3LM0ohsvMssjMVhYcI09kL/i/Xpv4MNPlhRBVKU1qJRUgYrautqh6F1P6xM+eE4ukzsk3OMGqYsCFhiPzg9toydpnhgPafG479BW7glmL8r7JKeZwV4MoPVtjCflfCrxXtyDy27qXtHDBu6TsjnZRZl824BTyYvCkjSsmdzDoj8itQvlIDGvmobRFslq9XymBxDzdxRx/4oyHPpPlk9N+ifX3svniPgUi4JvS9I3ygzWgIRmUuWx6Rf5BbBLmdeVdDQ6bOoau7TjkD7IWHUZOelra1wdQ1n+cxp05ZqGKaAequyPtXOh0opDhzu58TJA0xPLeCURIPizu1R/sn/9G/4tV9/iedfPMLOvg7C0SCGUQUMy2BtOpVlemqeu7fH+ODty3z04TVmp5N4vsaFYSgOHOrn27/5MvH4qvHEdShcvEr29TdAKcyWZoyeLmFxLCxSOPVQkMIAACAASURBVH+J4u1BdL5A+EunoRI2pdGFIu5ikuKVmzjjUzjjk5iNCczuDrzlFMUbdyjdG8FbWib8tVdQ4Zq+7nmUhkbIfv/H6FwOo7kJs1MclN7yCsWbdyjeHsRNLhH9ztdR0VX19jy8VBp3eobS4DCl67cp3R1CxaIYLU1St4VFvJVU3Wna02CZmDvaMKIRivk8Ol/A6t+J2dJc7T6midm1A1UOIdEanclQuj9K7s138VZSqFgUZ2Sc7A9/KvW4M4QRDuFmcxTOXMBoiBP9zW8JAwbAcSheukbmL3+IMz2L2dqM2bUDNLjzC+R+9h6lO0NEf/NXCRw5WGFdoDU6k8OdniV/5mO85BLe0rKwNhJxvKUVSneHhB2UzhD5ta/KJl2eEhqNaohjRSKgwBnLYzYlsPbsQlWep8JobqyctxVWBqYK5y+R+cFPcMcnUYEARnMjRkNcWFxLKxSTywSeOrA1zsAySJPOkPvJ2+TefAddcjA72gTwKxRwRicp3R3GGRkj+hu/itm5o24N5c4vkn39DZypaYxEA2ZrMypg42VyOGMTlAaHcSamiP3+b2DuaKtj4XipNM7oBLm33scZGkE7LmZrM0ZTI+78IsVL1ygNj0LJIfTSC2jbWnvbhiGMI7fqVPSyebxMBnOV8K+KhAk8tR977y7c2QUyP3mH7FsfEtjbj71vQJhaiThGKETsm18W1lXtAzKMTYNj2wvUeC7utSsQiWCdOAnm9ntQ66x5B2rfMfTcpGy4tEZPDqFHbotOjDJQpvWZkdGos0AI1bwDPXmfSiiI58H8FGRWRGvjc2oC+CFslb6jqN7D/uChamjP9WOSgDAB6DmI6t5XPd4wKp68uuN27EK19VUXL0r5nrsaqER7wsRITqGnB2H0qixO2vtlgVjMCVMkFJNMUmUrb3CXptEXfggTt4Ta3bpTgCOATFIYNvfOo9OLwhBq669Hpj0PvTAOk3eEBZLYAbFGWViV8rA0LUydu2cF8X3mV6XNPkl72OseCKO696NHr8n9zgxDvEXEGFcfW8iip+5Iu7b1Q2uv/1w2O6YoVGsXunkHOEVUezf6xhm8N/89WnuohmZhsG2baaHPFzPiobVCEGoUBlYZsNI1GhH5lByLlmcdakAb6xzrlWQxXspVF7d2BB2MyQZBawFoCiviKV0clusujfkptxFParhp41DKUg6mL8DSoCzQ7ags3osp+dsMCnhTFvRs2AmNu9csrLfLTMtg/3O9HHpxF4VMkQOn+xk42kVzd4JoYwg7aKFdTSqZZfDjcX76x+e4d2Ect+Ry68wItz68T2tPYo3GAcgc7Lmau+dG6T3Uwd/6H15j94kesit5fvj/fMA7//4SpYLDxTfuEAjZnHhtH1//B8JymRxc4D/8z29w++wo6WSO4SuTHP/K3jXhM5GGEE9/dT9TQwu09SQ4cLqfnv3tNLbHCMeDmJZJqeCwOLXCxTfu8LN/e57FyRUyK3nOv36TZ756gN7DO9ZvHAX9Rzv5u//rN3Gdh2QL1JBZzvP2v7vAhZ/cxnWESbRjV8tD95MDx7v5w//l6xRzDsV8iWLeYfTaNH/yj39MejH74JMfwTxXc/PDEQAi8SAvfPcIJ79xkPa+JkLRAJ7rsTyf4fq7w7zx/55l6t48hWyJi2/c5sSv7OPIl3ajzLV9u5gv8dFf3+Du+THckkdLd4Lv/Dcv8ew3DhJuCFUcT/lMkctv3uV7/+QtpocXsWyD41/Zx6t/+yQNLVHskFXRKdqMVby/AKEQRlc3RkcH1vETeNPTuHfv4N66gTc5gU6lcO/cxh26h/FhC0ZfP9bhI5gHD6KaniBDm1sULREQwMWOVOqktZb/N/aJnsnKJLQdFKdHWdgXLeBDKMFaR9UG47cyZAwrZAU4KAvJlrKAJ99RnZ8VbAhQP3DdWcNSfSQr5QSwMm2fFRKsp+eHEsKYWZkUFlFTf814pwSoinWAqq6HtWFCyBfxL+W20DHwhHOjHZF626FVToB6ZwBOXkC48npqZaL+mGJW1mP5rMwxDV013yvAE+ZNKVcVLc4vITvrUnVtS03/X6dpHravaGpu4Ld+/zXu3Rnn1o37eJ6H67jcuTnC//W//Tnf+/Of0dnVRvuOJmLxCHbAwnU9ctk8S8k0ycUVFuaWmJ1Nkk3n6tJvm6bB7n07+fv/1Xc4fGy3hCTV1seyCByUNafV243Z3oqKREBr3Ll5sn/zMwrnLlL44BzB409htK56Pz2P0vAItqGI/fa3sQb6ULaNt7JC/t2z5N58l9zP3sPa1Uvg2OEqu8QwsHq7Cb/2EmZrC2ZXB0ZcssV5yyny754h98bbFM5eIHTqaay9u9ZtOy+dJffmOxixGNHf/jWs/l4JHyoU8ZJLmE2NELArY4G1s4v4H/yWEG3HJnD/+b/BXVgk8tqXCDx9tALMSOMZ9dEVGgkNy+aI/e53UaEgmb/4AYXzlymcu0T4G68SfOYYpZt3Sf/JX1C6dx9vJYUZFsesMz4lgMXsPOFXv0johZMYTQlp69kFcm/8nMK5S2R/+FPMjnbMjvoEEbpYonjxKvbufmK//5vYu3ohYOMtrZB/6z1yP3uP/JnzBJ45ir13QPpeMCiMIk+ji0Uyf/UjnKlZ7L0DxP7gNzFiNRt3pbbMQVV29paG7kuZ45MEDuwl9PJprJ3dInbrOHjLKdzkEoH9e8DYvCSGgNUuhQtXyL7xNkY4ROTXv0ng4D5UJIQulnDu3Sfz/R9TOH8Jo6WZ6He/UZf9ymxtJvTS8yjbwtrZg9EYB8tG53IUr9wg85d/Q/HaTUq3ByXsbpWmrc5kKZy7RPDoIcJfeUkASGXgzs6R/es3KFy4Qu69swSOHV77PimF2ZxAp7MU741gJBpEEPjSddy5RczmKvXVW07hLacwGmKoYACjIYbZ1oy+dhtdlFBuIxIieOQAuXc+In/5JsEjB1BBG10oodMZjJYmee82Ydu/WvZ83QO9sYjUdphSCm0HUPuOw82PYWZMvshm8G59jLnroHhOVuu8fFYsEETt2Im+eR5qFtl6eQE9PYpqbv9c69RU7ksp4NHQSlXZ1D/4eLm22hAFrevHroMeviCLyn3Po/qOQrRZBha3JKE6ypDQrPL5IJpJt9+H8ZvQ0Io68ip07fNj8RGgZeIm+tIbMHMPfet9VEObgD5lswKosj5PY6eESgXDco+eB6l59JWfSqjQxE3Y8yyEY2wNrL55q3jJ2ndBcxdMD6InbqB2Hqq/z3J7r8zB3Ii0Z9c+EZHeKmtsxTj1K/5zUhinvooevoZCoXYdFgBsO0wjdPSR90VY2CkIC6vtAHQeRduRqpiiUxBK/exNAVS0FkCldQ90HEEHotVjS1mhvi8MSl8q0x+CDdD3vC8GiYA0o2d8gcZZWRgPvV0FJVv3Qu/zG6eqzc1BelJAmR3PQLxLNidTZ6H9GCT6JTRiZcQPVWiFxl0Vuv12Wnnh2NbbxG/9d18mGBXBXStgrcH2IokQLV0JQpEAf/I//oi5sSXy6QKD58c49auHCMfXMiIqkK2G46/t49AXdhHwtW6e+7XDXH7zLvPjy+RSBRJtMb70e0+z8+AOlKHof6qDQy/uYvDCOK7jMTeaJJ8t1gE1QtuHQ1/YRXtfE4074j44Uz8uhWIB4i0RWnsSFPMlfvxHZyhkSyxMLjN6Y5qeg+2Y6wARANHGMAPHu9f9rtaKuRJn/uo6w5cncR2PRGuUV//wJHuf3fnQOca0DdFnKa9/tAjzWvbWhecWcyUiiRBf/sOTvPZ3TxFrjtQ942hjmJbOBrTn8b1/+nPSyRzLcxlunxnh4Old2Ks3V8DKfIYb792nkCth2gZHXt7Ns988JOLPVPtXNBHixGv7GL48yRv/6iNKRZfRG9MYhqr0m62ch+vDy01ULI65J47Z149+/gW80VHcwbu4g3fxZmfwFubx5mZxb1wj8K1vY7/86uOHnnuuhPWUNUFqwBYFIrofjAsAXEj5IErQB1pSMn74LJuHtYQul5eaEp2VzKzvaPOzPzn5CnP0kWhgW21uUcZfK1QBrMomG2RTxlmUr6niUllqK3wAe53xtIx4bgVIE2oQQCi7KAynpn55NmUNGDMgoUQbhf5bwcpz3sgRInNSXuYaJy/hbauvp7UA9cqSvqCFfUBZTHj+jtSnmJZ28nwALr9cFVXepCmlME2Dk88f4h/+o9/kX/wf3+P2zfuUig5aa7KZPPfujDN0dxzDMIRRo3xGjafxPA/PW3/vEo2FOPb0Pv7w73+LF185TjBYrz1SlkKoZDyyzLr2NBobCKezlG7dxV1I4iaX1m4sAWXbhE4/S/CZo5XMPEZTgnA4jDMyTvHGbYqXb2Af2IMKhSoOG7O9lcjXvizve81m10gkCH3xeYrXb+HOzOPMzGLt7lt/XHAcdKFE5HdfE1ZG7Z5pZ1f5Riv3i1KSiU5rqavhr6ctCxUM1AM1vlXW1AowTeyBPgFJTAP74F4KF6+iohGCJ44Kw6JQwGhuxFtaEaFigGKJ4oUrOCNjBI4dJvK1L2O0VDfdRpOs4UpDo5QG71O6cw+zvXUNCKDCIcJf+zLBZ45VQBUj0UDo5S9QvH4Hd24ed3IGe3e/SAxAVYsF5DMFmAYqEKiAWNthulCk8NFFnLFJ7P4eor/zbeyB+udodndie96WJvDxllYofHgencsR+saXCb14qqLZAmA2JfCWVkj/h/9E8dI1QqefxerrqXyvohHCr7wofaO2zzU2EAyHKd68S+HcJdyJaXAcCKwaL7XGbG2W0LeB/goL0mhsIPRSmtKdIdyZOdz5RYxaFheAaRA4uAfr/BUyr79F4fJNlGHgFYqYrc1gmRXQv3R/nMxfv4kKhwScLBZxZxYIHtqL1eWDfLZN+IVn8BaSZH/yDvmPLgtQUyyB6xH79a8R2LdrUw7l7UUplIHR3SNenuF7IjLsbwBUvGFt429HFVo6MPYew1uYEe+O9tBjg+jRQVRXnx8iVCY6fjZMAdo0UR29EG2A5YXql7kM3tB1zIHDm8ws9Ut7JNNaQpaeegV1+EuSkapi4TowoayKD4ig8eh1CeHZfxp2Ha8X9bOD0H9cGDHXfg7TgxLe1LUfauOQm7ugqaMqrldrzT2oPc/6oV45yWS1Y+AXBaepWrgB1XMIPXcfZu9DclJEnYU+5CP4DkzdlbCySAOqc++WhfdVAKNwvMoyad+JavMnFtOqemy33HzNgtZ9IiisPZi7A+Mfy0ag84if3tQV8cXRs0Jd7zouY+nifaHLA/Sc9NOaakiOwsQF0SFoHhCPbiHlb5pqQIdADLqfkY3H0M+l/N2viLijQhg75kbtrMX76RWh+QC0HJBrFzOyKbDCEG5BvMht8ntpUEKfGgfQGyubbKmZlkHnnta6z9bLJmAFTPae3En/0U7mx5fxXBGRdYrra+6UZ4xQNMDAsS7skL8gMyTcp7WnkfmJZZRSdO1tpWtPa0V01wqYtO1sJBi2ya7kSS1kcQrrlxOKBeg5UO/5W6/+kUSYE6/t48x/usbsiAA/8344jjbW6rA8qnim63jcPjvKj/7oDAuTK4RjQV78rWOc/o2jlbCqja61bsgcevMkuNXlGIo9T/fw4m8dI95SZXvUWjAa4OiX9/L+X1whnZzAKbpMDy+SzxSwg6sYqBrmx5dZmlkBLSFie57uWQO8lMfhUDTA3md38va/u0h2Jc/U4AJzo0u09TZtq7Okjslh26imZszGJswDB9ErK7j3h3GuX8W9cQ29vIzOPCGDSWsZg8rM0nUrI2HdAqjoVef5OjJS6QeXg4al+5J9qJgRULlpl4xVpi1MlfHzT3YfW2HlMFzD3PhelOETRtbJdubrI649cwv7SSAKncdF92bobYjfkbbLJWUO6HhK5pENgRjFI4nbe578mAEJAQvG1j9OmT6LyC8rl5R6LY0IYNS8S4A8MyQ6QaNnnvTON7RQKMBr33ie9h1N/MWfvckH715mYX6ZYkF0v7QG1/Xq2DJrbkMp7IBFLBZmz/5eXn7tGV77+vP09Xdi2Q+IGDAM33nnoZ2iaGF4HnhawAvbQjuOiP2ud3pjg2xIbbvunTebEtgH9lC8eQdndBydzgpQU62wgCWeB8Ui2vHBMJ99q0IhYWbn8htvgUwTe+8A9r7dArbUAsU17bJVpixTwCpT2syIRavhPDF/bLcDqGAQL5OthK942RzFW3fRriugmFLoVWFZKhLCbErgzszi3B+HF56tBzCUwurpwt7dX92w+2tQI9GA0dqEOzOLl0r7/f7TSwABEn5Uuj0IQODpo9h9O9dErmitK/e4aTaNP667M7OURidQoSDWzh4By2r6rtYao60ZFQzgLizizs1XgJoqC9PPUFgqVfulp8EpYUQjgKTL1t5aTb5ynzS7O6HGyaINA7OtBaMhhrecQqd95vmqK1jdHTT8F9+lcO0O7tIKZiJOYP8AbnJF3kHbBqWw+3sIf+k5nKlZdKGICtiEnj1G8OAeYWqVq9PaTOw3vk7xzjDOyAReLo8RjWD3dmHv7NwUSAPbDdRojbe8jHt/GHds1EfcBG21v/Qqxs7ebS0eEObJvuNw+yLMTchn2RTerfMYTW3+JozPEk5DGe5Xbd2oti70ymJ1YeS56Ps30VP3UbsOrRFx+qVtg8WaUf1HKyDNA7OIgIAOc/cFdIg2QTnEylk9SStUYgfaDkAuBUszAmDUaupg1Hji/Am4vNjVfmiMHZK07cWtpFRvoZkWdO2FwTZYnkFP3EK19aOtQHV4za2gpwZl4dvaK+yhLdB6ghpvTi6NnhyC5AyqpRP6DkoWtVIRGlrqNIK2zpQsUHtOSopugEgL3HpdgJnWvbLoLqRh9oYc2/eCeBsVIsSYW5Rj2/ZXRTyLKdkgNfVDiw/UlDcYqhoaqE1bxCFLWfGiei7Ed1T1J6q1XN9cCSkl1FzVJij3R69ULccKQWIXJO/Byig09K7JzrEd9qj9o7x4CDcEaelOYJgK19Hk0wVJLb3eOf7vWGOY+CoGRygSINoU9mUUFDv6mytsGaUUWmlC8SBWUEJvC9nSuuFHj1N/EA2VaGMYRpJ4jkcuXRTNgCewcvrusZszvP7P3mfi9iyWbXL8K/v48h9KWM/j1HE7LRCyOPrKnoog80Z1amiO0N7XxPCVSTxPk1nKUciWiK9yYmsgu5KnkJM+bFqS3clYh3lTBueErSXvVnYl7wsal4GpbWyj1WO666IzGbyZabyJcfTsDDrvZzB60moYhgDHuaQwSsrl1oYCu0UZc8xglVlhGLKJd50NzlvHnDzMXBMR4u5nZWy0I/66x5N5crMC8psxw5TkA6Wc3Ndq07o6LlrBTS/SH9eE4WQKwJXYKfowniP1iHeKro4fvrZhzR61yqYlAJBpy/xTBn/WvWbNOiU5LNm7Er6ocqSG2ZCeles9TJT+Maw8vgeDNiefP8TuvTu5eW2IMx9c4+a1IWamFlleSpPN5CkWSxU9Dds2CQYDRGJhEokYbe2N7N63k6Mn9nLgcD+dXa0EQxuD1ZW1RbGEMzWDMzSCMz4pGii5PJQcvHQGd3EZIxHfcH2mwuF67YuymSZme5swApaWK+ySasYnyZLjDI3ijI7jLixWsk7pfB5nfKpmzbhB2/mixcq21zzZbRnXDEPCZMrXNgwwFEY4VO0jSgmLogw6ATqXw51bhJJD/q33KX58Zc2ltevizsyB6+Kl02vvWynMthaUH0pV9+4aBqrMJnK3rm9uxryVlGj5hIJY3Z01+kZV2/JnpLWI/6bSaMcl/ad/Icyh1YcVCnipNMow0dmqzqMuX2NpBWd4FGdkDHdmTjI3FUvCWpmeFdBGe+Uz6s00MDvaavR/ar/z2WNaiw7NKlNKVcICrZ5OamUw7PLeye9nRiJO+PRJakMwJQlRDYMMmeONhjihZ47AicPlA+W4LWj/LQdq6sJCDANzYI+kiyw3BshL19q67vlbaWUtE9XejbH7KbzkrAjteh569C66b/+njohuyqJx1MBh9OhdETwt2/IC3uUPMFu7oKHp4QujX9qTm1IQa65oyzzSoOgW0cszfjx2Gn3pR2szeJUtsyxAgfYgX0bxa1M/amHLpBeFfZNeQOf9mH63JGyfXEqO0xt7ij4tq6DrDW3QuQeWp2HyLuw55Ysf+4uI5CQkJyTcq2s/BB+wyHwSy2fRF9/Cu3cFchnU7qMYPfvQM6Po+zcwTn11m8KfFMTafE+kf0ehBvEypqaEEh6ICnMlMw9NffJZOXWsW/JT5C4IXTzc5PfJHcJoGT8vxzf2ChXelOxmZU+RotyPVLV86iehB1e/fF7tuG/JZOaINo4ue2YDcfkun5S+/wkANbVWNzdpKl7U6gdCdbeDVoX54rkabwMPqwYhC8WDa7RlDMvADliUwcSGlihmXWy6wrJMDL8c1/UeKKq7+jt59cv119XPADtYdT64jvvA6z6wPJ9V8uM/OsPts6NoYO/JHr7xD1+gvbfJd8b/YswrkUSIngPtD9WCMUyDSCJUAbZKBQd3AyCutt00VIRDN7JaYWTDUA9MWb4VVvdcPQ+dyaBnZ3Du3MK9fVtAmnRKNhV2AKOjE6Ol7cnWAkZAhGSXR2Ws8Ry0YVVDLT0H0nPSCSPN1dAeMwDhZglvSU9D866qnhb1S/BKrUp5CYsxLGjuBz9VdXmBT2FZAKENrWZxXF7or34FNtNv7bDcU+6egOTxDgkzL9fRLchYrQwB3T8hPa5606INtDwGHUeENWnY/gZ3HfbtE5gCtB0R50FmTkSQG3pkQ1utxdpzPEdCsrQjx0dbQZl++2lhUTn5B88Pa56vv8athNCsw1fyPzMMg5a2BKe/dJxnXzhMaiXL3GySpWSKTDpHseiINp0yBKgJBYjFwiSa4jS3NBCJhLBtC6MmNP6Bzrlcnvx7Z8m/9T7u3IKfFjuKikZQ4ZCMFQ8RG1WGsX7mGKUkY5JSssmtHaMch+Ll62R/9BbOyBgqEJCU1tEIKhREBWyUPbchi2e9Mj6RfYRS1ZCi8kdlPckHmC4WJUwGhJ2Uy6/bzY2mRlRzE0ZjYt3vVTD42dgXaiStteMKiBYSIsS2z8merqTTRvntvsHcaHbsQNlWBfjS/vnO/VGyr/+U4s07oDVGPIYRjUqIUTCAt7QCy6l1rwnyvlVC/NZ8WfnngedLBVc/53XOMxWPJpeBP75uvRNhe2aQbEZ+R6KoaEzCnD5NLZhACLX/BNy9DAvT8ll6GX37ogA3n1UzLYyBw+jr59ATQ1SmRddF372M196F8cwr6FCkKjT6S9taU8rXhXmMgd3zJEsVWhalU3d54MBiGKDKi5bypswP0ZkflaxPU3cFyFFGJbMYSonHzyluX3azLTBhXAQl/On+ZcmENX1PwBvDFGBr8o6ISjZ2SvatB9HOn8D07Ch6YhDjxMvouQlpWwUqEkfPTwhgth1AjcIX7q1Z3CpTNgOe67OstABvTh7mfbHO2qWwWxQvdgWIU5JRY+AlmL4G4xdg6io07oT2gxDvFG2Lrai/KXUXBo8nf1tBqU9uUepcZudoFxEBdfgkKYyVVJKeJp8tkl3Ok5xOsTSbFkZFroRTcHBKLsW8w+2zoxuCM+uZHbQwV+mtKKWozt2KYNSugDLVY6g8xkcBadySRy5dIJ3MsjiVYmU+TS5VoJgr4RRdnJJLOpljYWKZddi+j2zl8tJLOd7604/5+Ee3cIouPQfa+eZ/+QV6D3esFcz8lC3eHJWQp4eBR0rAmtp2X1c7D2hoiRKKBWEmjVNwmBtdwnW9NfdeDg+bH1+iVJCNQiQRJpoIbwuYVamv1lAo4CUXce8N4t66iTt8D720BMWSaCREYxg7e7EOHMTcfwCjq6uyoa2Hoer/rE0BL8w7S8SC526J7lVTP8R2VMMy0zOS5SgQEVDYH1+0GZD/z98R1l+8Cxp3yudQ1SRRBtr0GZTKqDIAiznQbrWczKwwMbx1mCxlK7N/tOczgErV8vwXQ63a2Nf1gDL46f/WetWrZIXk/pP3pT3inSK4rpSM2cvjApCEm0Q899Ng/3iegCGlrNSplK0CNSifCRMU0f7NrA3NgITWJu/DrN8W8Q4/BBdfo9J3NNVq3pRBGCfnZ3YyBaQppKWvFDO+8PQ6ppQ8AwwJ4ypm0KFE9bkhz/Vh4ZimqTBCAYKhAK3tMrfXAfdlh0Xln/Wvs5HJGs2jeO0m2b/6EV42R+gLpwg99zRmR7uwEJTCGR1jZfJf14Msq6/leRIesrYQKPl6TZZVBw47Y5OS/WhkgsDxw4ReegGrt7vCTPGSy6z8yz/DGRp54H2ID+cXYax/yObbsgQkDAaIfP1VgieOPDCDm4qE1+5LFX4ozRZUd7tN4T9zA+0U0U55XbXNlS+XqxRGcxPxv/O3RPB3o2KV8kEx3/m1vEz2Bz+hcP4SVv9Owq9+EXvPLlQ8JuybYoHM914nNzf/4GrULqA+57b1uzetcW5eB8/DOv4M7o2rqJZWjJ7eT+VlL4t5qY5ejIFDeEvzsnn1XGGi2IG19LfPgFWYCC0dqKdOoRemRFm/bLk03rmfgRXAOPoCOhyr3OcjLxz12gwKv0iL818YU8Zjjhc1VNN4C2rPs3XpxNc3Q7JCVcT6tIA0574vArvhGPQcQrX2QqxJRHFNG1Zm0ed+AIXM49/XJ2XlPtXSDe19MHIVPX4T1XdENH7SizAzJHNQx25hMG2paVhZFJbOriOQWUGnlwEB4bTjbC+gq10qAFz5X8+V8itUX3/z0jwA7QfWjqWGBVHRMVGANmzJstLQJVTyxSHRs1megN0vCzNHs8kxWUGoSfpZdk48yYYFVlTENNOTsHwfGiU7AiujsmGIJj6xuaAcvrMyn+Hu+TFuvH+f4SuTLM+mBaApuniOVxGM1J5suh8nXMiwRIByjVWQGgmdeZJb1lrjlFxmR5LcC9/ArAAAIABJREFU/OA+tz4cYeLOLJmlPKW8gEueW627ZDPZPHOukC1x5q+u8e5/uEQuVaC5K8HX/v7zHDzdj2n94onUByM2gdAWMrQUtPU20TnQwszwIsVciWvvDHHitX209zfVHao1JKdTXHlrkGLeQRmiSdTWu3XAbh2YVCqhUyu4oyO4t2/h3rmNNz8HuZx8Hwxi9PZi7tmLeegpzJ29qIZ6Z5kuZYVp55ZkU1z0N/TpmUooi7aCvgCwz8BI9IgOydRluPeWhGXaUbnO/B0RJu88JhmPamGepn4RR5+5BvfelDEs3CxjWikjYErTLgGRlSlhTvFOYRROXpCNvh2W6y8MSp0fxFIxLEn7bAVFeN2w/JBQP+yzZQBtBuuF1wspP1udz1b0HGEAGSYYloRullOOK6OaTnt+EIbekvpbIWELzt2Wtuw55qez/mRNmH6GlG0GYPJjmLtJRUOo3B5t+6FlTxUge1xTvqe5eUCe1ewNGHxD2iLUiGR0ygi7KNwEvaflmRiWOBKssKQ5D8SEeeQWIDki85UV4gE7Pzk+3CjZt0bPSAiVMgSgSvRIeY90C+uA5+UytsIch+LVm7iLSQJHDhL9ta+K/kqFEVRmcj54zNa5PF4qLVmKaoE118NdSIInoReVEBTPkxTHoxMYrc1Ev/01rIG+em9/Kl1hoGyv1TiVtnGrpcJhjEQD7rxIQZgd7euGAn1i5hPet9OMeAwVCeMtr+DNLQizUm2zE8UwMBINkhK9WESFgpjdHY+8pnNn5oRJY9tEvvYqwedO1ANmaYUufRL98rNj2wLUkM2isxl0Jo03OSGk0Lb2mgepfDXwT8bToAAdDKMOPAN3r8LSnHxRzNeHDH3GTJgINsaBZ9Bjd9G3L9XHTC8v4r3/Q0glMY6ehuYdkgKtZtFXJ0a42rQntOliXgAte23mk1/aE5gy/XTdSn7vPlkDPtRManXn+OixDzxSKsDQBdG6CUZRx74K/ccF8KlNI15mOXwWLBQTVs3kHVgYhYUJ6IrA7IhkfApFUV37wApuPY5u2X5/L9V4VD10Kik03I1C0zZrWkvIklsScAVkY5JfkkWtLVmoCETlx/C1B+z1gD3/Xa7815BFcHNUFq/xThEMXrwvC9vV1PKyh7nWY1/73XoWahJ9mlK2JiV3QDRoUmMw+SEk78r52XnZAMW6PpGwJ601nuMxfHWKn/7xOa69fY+VhQyeqzEMhR2yCMeDBMMB7KCJaZkYpmJxKsXSbOqhi6zKbPYIjp0ncf6UUz9feuMOP/u3H3P/6hT5TFGowpZBMGITaZCwK8s2MW0T7WmmhxbkuCcwrTVO0eXa2/f4yb/8iKXZNNHGMC///tOc/OZBAuHty2CxGTMtY90U6puxeHOYk984yNClCckQdXaEH/yf7/Hibx2jvbcJO2ThFF3mx5f58C+vcu3te3iOR6I9xrPfOEiibQNh1Se1XA53Ygz3TjkN92Q1tMmyUC0tmL19As7s9kPOg1WtB2EGKAk9WbgLk5dlc+w5sqH2XNnUz1yTcSbSAgMvQ6ixqjPVfVLCoOZv+YKvGjBEn637Weg86m+ypSyltYTH9D4vbJv5uwKe+PpVGJaMUU0DVF4Q04aOowKaLI2KqLBpyZgR74KOYzB2ZuOMRWVwqPO4lDX+ERUx42ibjH1lQXXPFVbM9BUZ+8tgjfZg/ByYV6ScaCvs/orPCkEyXPWeFrBh8Z7PctRSTigBXSeg/RAY1bTFwiSxpB7rvUKV75+8H1fWcfmkCPWaAV+EOeAvGLXc5/KYgCsAbQdE665sholQ/R/+nitAB2Kw83lpm/m7MH3Vf75KnqUdFYdBZb2vINEr4Vgz1+T5GJaUG2qEnadEwyY9+4B5pxF6TsHEeXl+c7fkfDss/ewRgZrtNu266HRWgIOmRoyGeP09lUqUhkfRmSwqGtnwOt7yMs7IOPauPrRlVuZmL52hdHcI7XlYPZ2omN8/PY3OZNGOgxGPSvaj2v2W5+FOTAmosY2mTEOyPHme6JSwPoNxS8qKhLH3DeAM3ad47RbBUycErFmvD21xFqRqJaiADjqfRztOTXh5zWFbNIcaDTGsvp0445MULt8gcOKIZMVa7+CygPQmyi6PZWZHG2ZXJ869+xQvX8fq6xGG0nplaiqCv9oXrtaFIiocwmxvqQdptMZdXMQZmxSNml8asB1AjVIYHR2U3v05xR9+H29iHDV6H/fuTSoDv21jP3ca1fnwtKBbVScA1dGH2nUQfXlxS4XKPjUrb6wSzRinXsNdXoTJ+zUhEBpSSbxzb6LH76H2HcfoPwANzRAMgWlJWs3ysa4falEsiLDqwgx6ehSdWsI48UVU775P6UY/Z2bZqEQ72jBEPyaThIZW2CC+dDWwprWGQha9OCETTlMX9B4RIEMO8tlQchxO4RO7tSe1ijDyjt0iFDw/hp66g2rskKxVpYKICLeImv/WMjIUqqVLNvb/P3tvHiTXdd/3fs5d+vY6PUvPvm8YDHYQIAGQ4AKKpERKtChZkiVFkm3ZL3GSl0pe2XGSSuL4pZ6tJE45qbLjKE7ixLF20dRCiuIKggsIbgBIEOsAmMFg9n3t9S7n/XG6e7oxM8AAHFCUxF8VS8L0veeec+65Z/n+ft/v7+SrsDALdkqJcp97C8qqIXKzNn4S5kfVgaS0Sf17+pLi/Fd0Lh0MAmXq95lLyntd3pqlB3jq/UpPHayEpsqIT6np1gyAMFTUTjbbSJ4aV9QFmgKFkrPq2Zq+5JnVfauHxxsBqNqhwCUrulRWtAUS4zDdoyJpkOqAF22FsnZymgQ3y3L6MwNnxvnb//ACZ17tw067+AIGDRtjbNzTTGN3NaXVkTzYYVpqOXzqL1/jpe8cv67IlPVuSw4wOfrUWX74py8y2jeNlJJwaYCWbXVsuLWRmrYKSmIh/CEfPr+J4dOJzyb53//8J/SfGr2hZ3qe5NK7Izz59VcZvTiJz29w2yc2c/cXdhKKXivq72dnNwM80k2dHR/p5PLpMV75/jvE55IcfvQEZ4/0U9VShj/kI5O0mbg8y8SAoj2VxELc+bnt3PLRrryw8HqZe/4c6Ue/izc5qegOQkMEg4iamiy1qRutvgERChVx75f1jdCUhlXt9oK9wgpm+otAF6RUh/6GW6GiXVEb3cySDo2/NA9oF3H2pVQRdo17INalImicpNrA56J28nNX1kIV0H6vivDJxFU5vojS89IM9RzNZBnlOPc8M6SeV96mgHDPVaCBP1qcUlsIBWAL7eqR1WYgr7uTX4MDZdB8h4oWSs0okMfwK2FcfxQ0o3heCFQo4VwrUpx5L/dOoo3Qdq+KFFkVhFqDOSkFMk33qncV25DXJiNHlR0/Df1H1DXlbUvv2RdUbUKsnsGpqN5ZMM4fLXi/04rSLchm/itVYyMLzgtAmgElEl3arJwS0lXXhipV/wQr1Hszl4MXSgzUUP0erlIOACedBWpCKprqA2JCN9CiJSA03LEJlQa7tloBpokUmbM9pF99Ux1crwLUyGSa9OE3MGqrMZoawFQCrenX3sI+ewEtEsa3ZWNWpwSlA1oSQZimEm0dGMYMBhG6jsxkcC4PkTz4ihKivYmyFCIYRJREkP0D2GfPY3Z3KtFkRBZg1ovSOr+nZ1k+rF3bybxzGvt8L4knniVw7360WLlytnkeMmPjzszizczi29S1BGytl2k6ekUpQtdxBkdw+i5jmu1g6irTl5QqEkVbn6hUEfBj3boD+0wP9pkeEj9+eqnNhqHanM7gzc0j/P585EsRfTZnBcLMCtD1kHqB466gvnpFOf49O4kPDpF65XVEJIR1yza0cEiV77rIZAp3fBKEwLdpgwJkhMhqMwWQyQR2/yB6XY1KfW07eBNTJJ97CXdkjLWFI/1ygDk3B6hpace0/HijI5BMIErL0erql160rkNg9UnpplkghLbxFtzekzB3c5Hk98tyB1zR0I6+/+O4h34I40PFG7BMGnm5BznSj3fsRUSsFlFWBeGSpSgZx1aCqouzMDeFnJ1SVKpMCvxB6Nr5s2ngL5gJUHz/yhbwR5SYcP+7iLI68IeLtAGKNAQ8lQ60aILNRU8Z5pIGTeEknEmp6BQ79fMTVRMqg/qNKn356EWVEWvystr01nWBf5291Dkrr0Zs3oc88QpycliJZU4OI2J1aFvvUNSydTehwAsrDEPHVVpu6SlPor9UpVDNpcY2/FB/i8o0cvk15Sk2LDUG7IQCcVruUBty6amN+HSf2vQafuXhjE+pw0552/KDgG6qv88PqaibYEyNmdKGrGd4hWwCoIDeaFP2X2JJUNMMQ+1tKhV3Ykr91V+uIm2sbMr6mxyZkVpM88qj73D2yCXstIsVNNn3yFY+8uu7qWmrwAr6lN5IrjGAk3EJhK9347i+7ch9v2OXpnnhb44qkMaTVNRH+ej/tZdbP66iNUxfNg1nweNnRhbQbwAgyIkHj/VN8+TXX+Xi8SE0TWPznW088Nt7KKuJADcHEPkgWu4wHq0M89Dv7MMf8nHoW8eYG19k7NI04/0zkM3mpBkaVsCkeUsN+x7Zwp5f2UxJbJ0zYkmJNz+vQBohENU16O0dGN2b0NvaEaWlKuq14HmrP1uoVMnh6jU8+IrypMxmiqvO3p8la06M4Z19A61lAyJWnc+aU3SfZqqDeKiSpdVNFD9J5ATOyUYDhllRd6G8ffUa59ZAw7+U+eiKMpb6RsvrqqylH65My45hqWiRkrrlz8i2J29WRAn7rjZfBGMKoHiv80kmrgB9K6LA/tx8mzPDr9ps+LKAmZuvr9QtqOwubsO1LAfWrPH9Aup63VKRntEGlr3jSK36b5U6KLBGv+J5Vzzrg2CmgW9bN+ljJ7AvXmLxbx5VqZ+1LHDTP4BWUY5eU4W0V6dXa2VRZDrDwv/5HkZTvaK7TM5gn7+IdBz8d+3Dt7krL+QsNQ2joxWjpQn7Yh+L3/kBvu4NiIAfb2YOu7cfYfkwW5twhq4f1F+raZEQ1rZunPO9pF47ijszq/R5hECmM/i2dmPddgX15UZNCMz2ZoKfuJ/4j54i9crrZM6cVxmrAn4FBMzO4U1No1dVYjQ3oq83UKNrGG0tGM0N2Bcusfitv8XoaEULBJCZDFokTOC+uxT97T1aLnuRb8tGAvffTeLpF7Jt7sGorUGEAmA7CpiaWyBw/90E6wrmfMfB7ulVmcDSGWQikY1k8ZTY7zOH8uK+ekU5RnuLSiUPSNPA2rsbd2qG1ItHiD/2JOkjb6FXxpTeVDKFOzWDnF/A2rMLX1d7/h3r1ZX4tnSRPvIWiR8/jXNpAK00iozHVXRZKoW5oT2fdvxDuwlAjRACaZpoTS1odUoBXiuvQGtuXVq0BO/7wTGvVVPfhmjuQp58fVWl6p83E0IgdQPRsRVdaHiv/hQ53FesqyGlAl2mRpHTY0r4Lu9dZwlNzVMfZPG9H9r6mBCqayuboHETnH8Deo8hfX5E604IlSN1fQmISS4o2o/0oKG74ODug1Cp0qeZn4SZEahsUgdnKZUmzaW3of+dokxRhVYcjpkNUfTcgnFAdlx4SIq5GytT5grvKQCUpIeUHqxSRpEZJqK+C9l7FBamkBePqjTm4TKlT3MTRJHz30/bVkSsDjk9pjJpBSMqTXdYaaqs+yHVF4SqLhWm72ZUJI2TVFoNsU7lLcxGWUkps+H3B9QmfGFUAXC+kBIJLmtdGhtCU15UoStvpZtR3syqbhWJE66EnKhjrv1o6pmarqJ7nJQqzwisDqhkN+h5RfwCioWUUoE1FZugPBu9mNO64P058E+PzHPq5V6lGyKgbWc9D/69fdR1xopEFwvHspSSTNq5zvDs9Z8fPdej751hLp8ey2ei2vvIFu7+/A6Vfjtry0RtXQ8nfX387lxb5yYWee5/vcGJFy7guR5tO+p56O/fTl1HDHGzee8fQFPfhcQf8uWjifwhH63b6yivK8FzJT6/QbQqTOPGKpq31BJrLMXnN/L3r2t9gqE8rcno2oiorkYEgkUh/Gt55tI1K18rZTa6dmEOwhHlCFi6ufgumf1uhvtxDz+HsAKIihXoBlfedy1h0KL7r78fl/fDymVcqy/W4xlrec57qccyk17BOr7CHtezFXjuZBQYpi05eW746df5fq/7+hWLeG9j5GZb7sxhdncS+tSDJF88gjMwhH3xEsI00cqi+HZswb9vN8lDr2Kf6VE0oRVMrygn+CsPkH7zbezzfchFlThCKy/F2rWNwIH9iEgk92CQEqOuhtCnHiL57Is4ly6TPHQYoetokTBGeyuBe/bh9A2QePoF5TxfNpyFygyVy4J0nV0shEAaBta+3XiJJOk338HpvYzd04swDLRoROnmLHG1wTRVhqnCiEBdB8unUjEXROoJn0/VLdtnApA+H/69u9BKS0gdfiP7vItK80TX0IJB9MoYvm2b0AojmARgGqo8w2DFxgpUdqVVskLl9mlGfQ2hR7L9fnmQ9BvH1frptzA2tK+YMvq9mAgGCNx3F3qsgtRrb+EMDucBPDQdLRhAr65Er4oVzcsylSb5zCEyPRfBcVW9bAfhM3EuD+EMj2Vp/zq+rg7CVTGEVZ4fX1pZlOAnHkCvrSb95nHc4THckXGk56nxHQlhtDZhdrUX9ZdWEiH40H0IXSdzpofUkbdU/wQDGI11+D92rxK7nppGmGbxu8i9d78FxsrZ64TQEJbKgnWtbGo/L3ZTYt7yG1/DwOjerAa+rn8wNnrBMNrGXbh9Z2Fh5mddm3UzNSn6FFgTjuIeexF5/oTKVnMlIJUHYzxYy5xxhdf2Q1sH84cQ3XciU4sweBZOHkIOnIZITOnMeK4SeEzMK6CithNR27l0GLeCiLou5OiFrGDwj5R+iz+cpUUNwvQwRCoUqLOwSgRZahEWJhWIZ6cVwDMzAkjIJJD9JxCRChV5ZfggEIGSmErNKrLxE4k5Vb6dViHIyQVYmFILcGIe+o5DMLpURjAKkQoVCXaFB1hKqahP1e1w8S0YPqcAx8omiFbnr1tvy4E1lFUjSqvIe+iEIJcCVLF/1vHZwXJovn0puqWshbzOQTakv9iDiwqpr9mqRD0L65i7HhSoFqlRgEwh6FpY7krtNywVTh7rLChbuzqoXtgfK4iPqzIKKADv0xogPcnk4BwL00pgXTd0Onc3UtVSdtWMRal4hoXJ+HWJCd8MczIuIxenyKQU2B4ssdhyZxvBqAJprqx/LiJmfmKRVGLt+jQ5kCa5kOaVR09w5AcnScdtqlvLeeh3bqfjlgY0/ZcPpAHVN3ba4fXHT/P0/3id5HyK2x7ezMP/aD+xhigKRAWhiby+Uc7Wvb+EQN/Qhd7apg5kBR7om/Fu5Mwk7stPo+9/AFF5jWgTIdBauzBCJWjVde/bN/6hrWJmUIH8c4NK+DnWqSJ/pFTr89wAjL2r/lbWqqitP+s6/wKb8Pvx79+D2dWBOzGlaE6mgVYaRa+KISyL4AM+3N3b0RvrVikEzNZmfF0dOKMTCqjRNLTyMvTqyjzlqWguMHR827oxGutwR8fxEkmErqGVRNRzwyH0qkr0uhr0uupl67wWDhF8+AG8uxcxmupvWNNFKysl+IkHsG7diTc9i7RthGEgwkH06sr8XCZ8JsH778Z/206Mlqb888wNbZT81heVgK2l6IdaaYTQpx7CS6YQ5WVIx0UilAPG8uHbugmzvQV3Ygpvbh6ZsRGGjggG0ctLVRYi3xIALUwfgXv349vareq0ggixFgwSePAjWLffilFfuzpYYxj4tm/GaKrHHZ/EiyfUOmFZ6n1VrB+NPrdnFqEg1t5dmJu7cCenkAuLSNtB6DoiFEAvL0MrLy2am4XfIvDAPVj7dl/dGS8EWklY0cSyCQvU30GLRgjcfTvWji3quYsJpKfShWslYbSKckWH0pf2sxIwmhsIf/HTOCNjyPlF9VsoiF4VQystQSZTiF//taxA9tJ70iJhQo88iLcYx2xuWHFMahVlhD73SbBtNY5W2isBMpvZMwfmXG0dlVKq6wsCBYWmZbffN3/2vPmS2KF1ogzkIkAKDyfXubzkaUKNHYjGDuS5Y8UghsgdetanyvnyCv99E5fE/GGzrhW9NIZs34x35hhy6CLE57Np/NYSRSRUWjvTB4EwoqEdEX3/sxd8sE0UjJcbGIcSKKtF7PoEsqQSBk7lI2Nk9nAtNF15MwNRKK/PR5Pkw36btyHis8jet2BmGDkzvHSwNi1o6EZs2IvseU0BdlfWU3owdBZ5/KdKyyYH4LnZSKzkArzzjHpW7vuraUfs+ZSiKIHyvPYeQ556UXnocl48x1ZDfWESeexJ8gLHmg7NWxG7HlaZqVYyM6BEhS+fhOS8Ekuu7waf/6ZuKIt0FchO6HYG2fcuoroZ1vEbyKcWLET8r4H+L9VPB1antyyBItc3vYv8WL7ODVkeoJFKp8HLzjOS7Ds3VFh8NtpLNePmL26ZpI2bXYx1QyNSFlxVcDYHdEwOzDJ8YXJNQYQFylHrUt+isj1JJmnnNxW+gI9g1J+dblZ+npsVTl6cSV7Xs+y0w/Hnenj+r99kYTpBtDLE/V+9jW0HOtZdZ+XnzaaH5znyg3eZHpkn1hBl/2e3qwgj7f2LDMuZCC/tpa6MArvqfWusY74cz0UO9eNd7kXPpNT3fYVOQR5UVzdCJIoWKckf9pZHXOaoKVdQYqSkkHuYp0kt1argFrF054dg0OpmBpTos5tRgMzk2SwlNqtP4zmKFlV/q4qwLIiu/NDW1/Lj2TDQa6vRa1emG+qNdauDNEBekDVaghktWfGSK51eim6ooVWUKTHhFUyLleNbgYYjhED6TMyujtXrtAbLAwl+C6O5AZobVr84S9da9ueKcnwVxXUUloW5sZPpd/qZ+PbreI6H0ATlO1uo3NOhnDHhEMZVqE2F84jUNYzWJozWpqK6F7XDNDA3tK2tzbqGFitfF4rTWp4Hqg1aaQla6crjo/BaAAwDc9MadUelJDWxwNTxc8QHppCuhz8WoXJvB8H68quOMSjeIeXZLZEwZmRlfECEQ/i2bVr+g8/E7O5cvU2ACPjxbe3maubE04w8fxI0Qd1HtqAHVk8WIqXETdkMPfUOiSGlFWiE/NQ/sI1g/fsjWn5TgZrr2cSstNnI32/5EZ07EOU15Bf80hj4V1CZXosFS9B23YOMlBZnSUIgapqKQ31voN4AmBZiw05ELMddRkUTxGpv6qKY+wgIlSA27kZv3oicGkUOXkSODyr9mfiCona4jjpQabr6z2ch/CEIhhHRCojVImqaEOXVELxJ2iA/r2ZaiKYtyLJaRGXzdYv/5ekmpTWIHR+F1ltgahC5MIkcGcbp68fo6kbv6FZiweGypWgaslveQAS23ouo64SJfmRiXv0WiEBFg0rn7QsimuJI06/AnivDhcPl0Lh5bemnhUBEK4szIAlNRbo0bV2bQLcQiFjjit6IpX4BympU3ZILKsIm1rQE9qyDrZnaYqeQvScRoei6AjW/KJbvRyep0nEvDikxSUdleFBZR0qUVk2kEayoAsuRN/dwIMAf9uWBGdf1iM+n8By57FPNtSE+n+LoU2cZ71+bftlNBQ11jUDEyq+BdsomtZjOAkiyaG3NCSePXZrm6E/PklpYm3i4lBLP9Tj/5gBP/bcjTA7M4g/72P/Z7dz+qa34w1cIw/4S2vxUnKnhOaQnsynWBa7joZt6NgJ89XlkPfttxQgq9X8UWO66S9FzQlOgr66oAoV6MatZju4kRweREyO4J95Ezk3jnngLcbkXEIiSKFp799K+y3PxenuQk6Pq2bqB1r5RUZ8Ky56ZRI4NK+2acaWBoDUpCoAcuKjua+6AcEkxWDQziRwZRCbiCH8AUVOPqKhSzqg1tOmX0QQo+nNpE/hLYG5I0ZzctBoXhl9FcoarswK/xvsAmf+S23uhlK1Y3BpLe4/PXa/v62Z9pzJbrJO0SY7MMP1OP2iCyt1tiOukyF8fZXR9yltvu1n1k1KSmU1w4W9eZvL1C/iroxgBH8mRWaIb6wjWlRdRyW/G8wHcRIbU1CLB2lKEsbIY81rLdRIZRg6dQega1fu7rgrU5MxzXOyFFLNnhrDnk1TsaP7FAGrWannxxLEJBgaG6ehopbS0YNEOhNFu+0hxeFbOO3+dlhNgEq2bEM1dK11w3eUuLCzy7omzxCrL6ehoQdM0sAJoe+5bHlL2XtT8C+xq6d7yCKumKcAmFEE0tGezOcUhnUTamSUec67NhoHw+RX1xh/IpsRcyhDz4caowKwgbLo7e+BUUSzX2z95r6TpV6BKRT3C83CdY6QOD+G/pR29ZUeRLkth1IeQEukLQG0nVLcjCr2VhZl9GroR9RuXomKWCoOqVkTlkhcBUKkdFxYUF9eyrjiRXvF9aFq2/BW+pVUbfhU6TW5cJxcVDUs3lDZNqHTt5V/DpJRq7E+PKZ2Xq12bWITF2auHhv6SWlEq2PHjMNurxI6LhB0lMKRSdIeqofoWKGlC3uSsT0IIKuqihMuCzIws4NoeF94aYKx/mtr2WNEQ9lzJ4nSC1358ilcePUEmdX0aLzdDo8Ywdaqay/D5TZyMS2I+xalX+mjeUku4NEA+5kCC47iM9U3z9H9/jZ43LuOtYazmwJ2hnkme/Pqr9J8cRega2w50cNfnd+IPWziZawCvAjShxHSheH0oXJ8UfiAL/lfi2l5Rt3mOh2O7aF424ip7yBAFEa4/i/XHH/QRLPGDgKmhOX7yF4cZPj9BRX0Uw9SL6qYbGlbIRzQWoqQyjM8y1r3u+X51XeT8HN7wEN7gIN7kBDKZVACG348or0Crr0eva0CUlyONNejmZNJ4p9/GG7qEHL4MyQTe+VMIy6/eR3U9WkNrAVDjIceG8M6fQk5PIhfmMD/15WKgRkrkyADuS08hKmuRk2PIuWm0rq2g6XiXeyG+gH5HyqE0AAAgAElEQVTbXeh33A+mCa6D13MK98hB5OK8AvUdBxEIou87gNa947qcab9UltsXCE1l4gqUXRFFnYue+TA66Wq22v76ZqVZ/tBuwASUb2+mdHMDs6cGmTs/qvauP+t6/QLa4qUJJt+8SPmOFtq+cDtG2EK6Hr7S0PsRHA0SZs8OMfzMu3T9vY/gK3uvItAym6CFa27fhBDofpPmR27FTdtc/JuXGXr6xPt6JPhAADUAruvy4x89w//+X9/jX/3BP+GjH70brTCF2TqKiOZD/G+Qc3ml9fUN8M9+/4+47/47+Wf//B8SCGRTHd4E4VNYCneen1/Esnz4/StnKSkUqJOaUNmb/MHsX9ZmHy5Ey209x2Rx/2oqBLOzg+DnPo3e1FhEd1rh5qXt1tVoM1emMC189hVUFyklMhkn+dxL+LZ0Y3R3XXUMqDKuTsW5HpOgqFdjvUr7JhBR2Z4Mc33HYjqJ9+rjyLnJq79H14HEAjfjMP4LYU5SgTRTZ5RgcUmTyl5iBNXYcjMKyImPqogb186mYa1ZAolvkpVWh+na08TIhUmcjMv5twb40X9+ids/vY2qljJ0XSOdtBm5MMk7B89z4oULpOM2dZ0xxvtnsK8bsFk/03RB85Ya6jpjXDw2SCbl8Mr330E3NLYf6CRcHgAJ8bkkvW8Pc/Tpc1w4OoA/5CNaFc5mJbq6pRbTvPCNtzh9+BKu42EFTDzX4/DfnijSW1nNhBDUtldwy0c3YgWXH5xdx2O8f4bpkXlSixnSCfVfKp5hrG+aVFxp6Xiux7svXSSTdvCHfPiDPqyQiRVUIr617TGCP6PU4LHGUnZ8pJOJy7PEZ5OcfOki517vR9O1K4ITBYapEyzxE2uMsuHWJnY/1E39hkp0Q1tTVMu1LH9ITMRxTp3EeeM13L5eZCJREFFDfm8j/H60hkaMW3Zj7NyFiEazbMRV6uH3KyAkncI99BO8cycxHvgUWk09IJSWRGFkrWGi33Y3+o69uMeP4Lzwk5UBbc9Dzk4jYjXoBz6B++ZLuG+/jr7rDowHHsE9chDv/Cn0XXeAGUWODuG++CT4gxj3P4IoLVfRPa8exHnpacyyGKKhdV36dD1sKQooC4hoq9C/svPdNeuco34VzI/X1c6iSIornDO/oFYIoKzLdyY95NysElONRIsBmkQc7AyURJfp7H1o792WvheKaJA5AB/Ig/hSA81noPt9a4sahLzTIA9SXgGmr/784muXvnuppCKy/z/vpnqP9NiiMVcAQBWVnW3DlW1btb6yoJRcJwhBThS+8J58eZ4kPR3HTWQo2VBDsKF8SeevIJJm5TqwbA4r6rfc81a5J1eem3aYOTnAYv8EbtpBuirBiTq+LJVfWPaK/bXsXSy9t1zKlJWuFUKAoaELE81ncLUD9ErvrbDcletxdfvAADUAfr9FOBzE5/v58pa4rsvCwiKp1NpCztfD5uYW+Kv/+R1u27OT22/fhb4KlSRnH+TF5JoceyiejFa7bhWvx2rXXpVut0o5gqsf2a+3DsueJUErL0MrL7vqJm0tfbFWes+VegPu2AT2qTMYjfVqollywK1an3WxXB0WppGDp1TUS3UblNVy1Znxhp6ldHS0jh0Quwo3PBVHnnpt/Z//i2KJCZi7pMCX2lsh2ga6RZ6mJr1slpFJGHlTgTWzvRDIClLfxKoFwhZ3fHobl06M0PfOMOmEzRuPn+bUy32EywMYpk4qniE+lyK1kMYXMNn7yBY27W/le3/8HBOXZ29i7Va33PdY01bB/s9uZ2p4jtnRBaaH53nyv77Ky999m2A0gPQkifkUifkUmZRNRV2U+7+6h1Q8zeN/9so1sz9lUg6XTozkBYvTKZvjz/bw9nPn11RPTRdsv7eTLXe1rwjUJOZTPPn1Vzn+TA+u4+K5imolPYnreNjZ+nmu5MQLFzj9Sh+arqFpQoleaoKymghf/DcPsHl/2/v6CeY0iwDadtRT3XKBvhMpPFeSTtjL65K9dn4yzljfFOffHODsa/186v+5m669TWjvMftEXgBxbg77xYPYr7yMnM2CcYahIh9zqXk9T2XxiMdxz57BGxjAGxzA98CDiKqqFcGaPBU3XILwB8EKqAQQJVEorVixTkIIME0VreO/Sna4rGktnWhtG5ATI3iXzqM1d6A1dyAvX8Q9/TYynUIEgng9J5Hzsxh3P4i2YYtqV1WtAqie+lu83h702sab5gi7EfMmJ3HOnEOm05hbNqPVZLVIsu/NGx3Dm5vD6GhHriWxhpS4fZfAMNAbGz6MermK5YAVXBcMc30AvFQK59knEKXlGAc+tiTe7Ti4R1/DGx7AfPizEFzn9M5FJhCWD600ihYJr5tj+YNsuXnXXkwyf2GMxb4JnEQa3TIIVEUp3dyAFYvkr1/rPldmAYfU2ByzpwdJjs2hmTrh1ipKN9ZhhP1Fe/DMXIKFi2MsXp7EWUyhWyahxgqi3fX4osF8ROti/yQzJy5Tvr0ZJ5Fm7uww9mIKqzxM2ZYGgvXloF8/mJen+6Rs4pcnmTs/SmYmjqZr+MrDRLvqCDdVgCaW2jYxz+wp1Taha4SbY5RurMcsURG4nu0y9VYvwtTRfQZzPSOEGiqIbqxjvmeExUsThFurKN/WhGYZ2PNJpo5fIjk6y8zJAex4isk3e7EXkgihEWosp3r/RjTLyINA6ek4s2eGSAxOA5JgQwWl3fVY5aGidceeTzJy6HT2tzCzp4dIDE2B0Ii0VlK+oxnNZ+AmMsycHGD+4hijh86Qnlrk0qOvY4QshCYIN8eo3NuJ7lffvZd2iA9OM39xlPTkAlJK/OURot11hBoq4EqNQilJjc8z+VYvqYl5zLCf0s2NhJsrwNCXgTXXGmmF722xb5y5nhHsxRS+aIjS7nrCTRUIU7/uOWrNK91auNg3dDDMmqbpPPwr97Nv3y5q66oVfWiNz1+tzMK6rVTGWuq9Kjd8jfVaq11P+6SUjAyP8dOfHqSxqQ7pSaS2vG03o8+u/P29mqKhKKqNOzqGNzevwrcDAfTKGFpVbCldNUA6jTs6hjs5Ba6nlPPrahGh0BIdIGPj9PYh/BZaRQXuyCje7BzoulK5r6lGZlXdvYlJnMuDGI31aJWx/GQipYR0GrvnIsI0MDrawDCyER8u3uQU7ugYMpVWSvL1tWilUUU3y17j9PWDlOh1NUp1f1ptrPVYBXpdLdIq8AJ4Hk5fP974BNKTCF3DaG9Fq1yui6L6zMObmcUdHkUmEgi/hV5bg1ZRDrqev8YdGMJLJDAaG/CmpnAnppRGQHkZen0tIhDIT7KqTePYJ07ijU9gnzuvUvYJocTbOtoQqwjZ3fC7ByVumKc8LSB7jsDUEARKEC3bwX8TNkNCg9JKRNsWqGpa/brEPHLowocb5RVNQmpKZRKp6IKyDQqkYekcK4WuqAvhOqjcAslJSIyrd66tbfm5kXBz5e2B1u11fOp37+GZ//k6F44OkoqnmZ+KMz+5CEKgaQI9SzPa88nN3PVrO9ENjaZNNcRnk1jBlSO5dEPDH7KQEqzACtcIMC0Df9iH6TPQzeVAumZo+IM+AmELK+hbtikwLYO9n9yC63i8+O1jjPVNY6ddpobmmBqaV84oXWAFTDp3N3LgS7vYed8G+k4ME2soZXZ8AdNavY+FAMMyCIQsbiRgXNO0qwMQEuyUQyaZwSvMoiVANzV0czkvXKUYl5DNsJBO2urfV9adXP9aeI6HL2Au48mvBrSbloE/ZOG5Hr7Ack9sbuM7cnGKl75znLefP8/08DwlFUHKaksIRCx0vTAKUUUFpeMZ5ibjzE0skk7YnHu9n5/+5REqm0qJNa4DdTOVwn71ZewXnkfGE4iyMvTWNrTGZrSKiixYoq7zpqfxBgdUxM3UJPbrR0DX8T38yFIa3yv7JrcfWjF4c5VvThR4Zq9mhgkBlf1DWH6EP6AOuZqmkhZIT0UvOjbeUD84NnJiFC+VFcaW4I2PIF0HOT0OjvOBAmqEZSFCQTJvHUOrqECrLk5RLlMp5MLi2im0UiLjiRWzz/y82nqJXq9Y9tgIcmwEbdM2NZ7eq0kJ8UWw/BS55jSBqKhEE+Lmjz9NYG3fjNFYhzB9aCUrf7e/KJbPQDg6S9/3X2PyjYsIXUO3TDzbQRg6nb9+F1V3bLiu/VhuPp89NUjvtw6THJvDCFl4toubepvqOzbQ8pk9eTqNm7EZeupthp49iWbqaKaOE0/jxNPU3LWR9i/tx4wGQUoWL03Q++3DzJ4ZIjk6i3Q83IxDemqRcHOMrr97LyWdtTfkZLAXUqoeT53ATdtKR0VKvIxL/Ue3Eqzbq6I7PMnc2WF6v3WY+OAUZjiA9DzcZIaKW1pp/dxe/NVRvIzD6MtnSY7OYkYCxC9PIl1J1R0bWOwbJzEyi2bqbPpHH6NsWxP2YorZU4MkhmdIDM/g2R7JkRlAIoTKeJTLnISExUuT9H77MHPnRjDDKgLWjqeJdtXS9sU7CDfF8vuMzFyC/r99g8TeTty0zfw5lUTFTWWIdtUR7apF8xnYiykmj/YSH5giNT6Pm7ZZuDCKZqn1XjP0ojos9I7R8z9eID2bwAj4kK5HemaRQFWUDb99gLKtjUVjJzk+z8VvHiYzl0B6HpnpRXxl79Lx63dRcUvLDYFsbiLD0NPvMPjUOwDolokdTzH0lI/Wz+2jal8nYoX94NXsmjNN7uNxHIfx8SkmxqfI2DaRcIi6+moiBarNqVSa3t7LRKMRSkujjIyMMTs7j65pVFZVUF1diWkaSx9kMsXZsxdIp3LpRCWaphEOhwgGA8uAFNt2GB+fZGJiCsd2CEdC1NUt1UFKmJiYZGhwlPqGGiorY/l3IqXEcVz6Lw0QTyTp6GghGFRca8/zmJ6eZXR0gmQyhd9vUVtbRXl5aRH9SkqJbTuMjo4zMTGFQFBZWYHrrCXH9dX72HVdpqZmGBubJJlMoWsa4UiIqqoYpVkVbyklk5PTjI1N8vxzrzA4OML5nl5ee/0Yuqaj6RodHS2Ul5cW9fHExBTT07NkMjY+n0msopyq6lg+cmlxMUFvbz/hcIjm5nr0rMcnR7EaH59kaGiUxsY6KitX9q7daLtxXZyLfaSeP4RzeUht2LJxK2ZXJ8HPPILIvd/5BVIvHSZz7G3IZL2aQsPobCdw/4H85shLJEg+/TwAemUMp/cSMp1GplJokQj+j34E364doOt4U9MkHv0R1u6dBB5+sChlnzM0QuI7j2Ju7sZobVZeFdsm8/a7pA+9gjc/n2sIWlUVgY99RAE6moZMZ0i/eBh3YgKzow2756LarKVSCMvCf+BOrDv2LYE1nodzoZfM8RN4MzN4C4uE/s7nsGIVxRu+bJ/ZZ3tIPXcIb3JK/eBJtLJS/Pfdg7mlW9XVcUm/cRT79Bl827Zg91xAxhPIdBp0HWvfbfg/cjciGATXJXPiFPY77+IOj+AtLGKfOKXAJiEUIFZRjr6OQA2gdGguvgWJOaTrwOwYTFxSv7XuUPo7N6D/c02zAmg77lYizauEoyv9IAvRsAGCK2+S8gi64626ERWaQL+BCf/nwrxs1Ia/AjRzmeZBHrBBA6tUATmerTYSjpvvl9x8k8/SVHgQ9iRjo9NkMjYNTVXFlNhrmQZWlcED/+BWbr3cTd/xYSaH5sgkbAyfTrQyTH1XJWXNEYyoxuWREYIBPx//v+/g7i/sJBCxCJdfkZ1MqCiLr/7Jw7iOR0lFkEhF8TWBkI/7f/NWdj+4EaEJGjdWFTkfhIDmLbV85Y8eIpNyCEYtSiqXA5LhsgD3fPEW2nfWc+61fvpPjTI/GVdUpZCPWH2Ulq21dN7aSHVLOYZPp3VbHb/xtYdIxTNUNZcpLZUVLFji59O/dw/x2azw83WaEIJoZZhAZGXqbSBi8cBv7eG2T2y6bodGMpHmUu8wze21NG+uXrbRNf0Gd39xJ1vuakNKiJQHiMaW+k9KiedJhgbGcR2XppYaNF3D9Bvc+bntbNzXjPRU/5ZWh4vuAxi/PMNj//EQbz/Xg+dKNt/Vxv7PbKOuI4Y/bGWpYUuj23U8MkmbmdEFXn/8FK/98CSpeIYLxwbpfWeY8voo+hroZCtZDkh3+y/hvHoYmUigd3Rg3vdR9M5ORCCoAI+lzY6i4aRTuJf6yDz/HO6ZUzjHjqJv6MK4ZbfS6Xu/5iOBql9u/AsBmq6yGl75Yj0JyTgyvoh79HDBYVg5dES4RAE+HzATkQhGZ6famxQ41ADwPPT6OvT6unxkhvQ8dV2hQ9LzslQABX4ZXZ3595qnLRREvuYobkX35yLBcn1+tbWtsKwry8uNoZVo1a6HCv3V8nVdEYAqoIDl9i3MjKkMk/lrdCXSv9L6KgsoYAUpgYuSCkgJjoN34Sze2AhaexdoOrKwLVdQ0oranItCu/I5K7Un27dax0b1b5/vip+X3ncevBSrv4O1mIiEMVbJjPOLaE4izeXHjzF66DQ1d3VTc3c3ZjSIm7KxF5KUtFcvfSPXYenJBfq+8yqZ2QQdv34XkbYq3KTN8HPvMvTsuwTryqj/6HaEoaGZBmVbmwhUlxKsL8MIWqSnF+n9zquMHDpD5b4NVOxsUQVLSWY+ydSxPlo+s4fYrlakB2OvnOXS377B6ItnCLdUofnWEEVHrkiVCnritfP0ff91StqrafzETgI1pVngIU6gOoqWXddTUwv0ffcIiaFp2r5wB6XddXiOun/g8WOYET+tn79dTaEZh8TwLBu+uh3t3s2c/YtnGT/Sw4avHsDN2Jz/qxeZOzdM6ZYGAtVR2r+0H89xGX/lHOf++0EaHtpJ3f1bFUhi6nkRXnshSf8P32Tm1CAtn9mT75/pd/q59OgbXP7Bm3T+1gHMyBKF2UlmGHv5LLFb29jw2wfwlYZwUxmEoWME1Z7CqgjT/sX92AtJTv2nJ0lNLbDxHz6APxtVpfmM/LUICFRHqX9wO/5YCVZ5GOl5TLx2gd7vvMroS2co6azJ11kCybFZKm9rp+2Lt2OELObODnPxb16m/7E3CLfE8Feu/byTCzqYevsS/T94k7KtTTQ8tANfNEh8aJreb71K33ePEGqsINxaueZyYY0RNYlEkueee5lHv/8T+vsHsW2HcCjInr238OWv/CodHa1ommB4eIx/+4d/SntHC9U1lRw6+Cpj45O4jkNzSyO/8Ruf4yP37c8DBONjk/ynP/3vDAwM4zou8USCdCrD7/7e3+VLX/5VTNPMT36Li3GefupFfvDYTxkYGMZxHMLhEHv27uSLf+fTbNjQCsDpUz384R/+KZ/85Ef5+//gK/j9S5kzxsYm+Lf/9j/jui5f+9q/INgUwLYd3nrzHb75zR9w5nQPyVQay/KxedMGvvSVX2X37m0Y2cU1lUrz7DMv8Y1vPMbly0NYPh9tbU1s274Jx70xsCYH/hw+/Cbf/MZjXLhwiVQyhRCCcCTMnXfext/7nS9TVVVBMpnie999nBcOHqanp5ex0Um+8Y3HeOLx5xBCEAj6+Zf/8h9zz4F9CCGYnZ3n29/6Ic8//wrj45NkMjaaptHQUMvnP/9JHvr4vfj9FtNTM/y7P/5z/AGLr33tX1BdszSIUqk0/+evH+XJnzzPH/6/v8tdd+9dnw1e7oA7OkbiB4/jTc9g3b5HASKahjc7hwgGlaAtgG2Tfu0N0odewbd9C+YtOxCmgXOhl9TLR8DzCH76VxSoIyUyncG5cBE2bcT/wL1oZaW4Q8Mkn3qO1POHMNpa0Cpj6DXV6JUV2OfOY911u4qqkRIcF+fcebxEEmNDR9brJ3Eu9pF84im0inICn3oYraQEd2SE1HOHSD7xFKEvfR6tKgZIpG3jXOgFIbDuuh29ugpvcork08+TOvgSRnsbenOjep5h4L9nP9ae3aTfeIvkj54sTh1PASgwNELyx0+CphP4xMfQYhV4k1OkDr5I8omfopWVojc3glIaxb08hC00rDv2ojc14M3Nkzr4IukXX8Foa8Hc3K2Am9078W3eSPr1o6Seeg7//Qfw7dgKCDB0tJJ1BmkAnAxy6CyMXCAvemgFoWkrovtOsNZ/U664zTqU1+T/tirH3edHbLx11SxVADMTCzz36HFGB2eWnXc1TdCxtY57Prkdy7/OOjsfBDMCarPtOUABH3clk9lrjCB9faMcfO4EDzy0l6ZW9R7sjMOTP34Fy/Jx4P7dWH61oKZSGR777vOMj87we//qK4Qja8/2tzCf4M//9LvsuWMLn/3C/ex9eAuu4yKz/Gjd0NAMjeNHz/L4Yy9x7swlauti/MHX/i4bdjWu2pjS6jA7qjtZrcG6qdO6vY7WbcW/F77/aGWIrfe0F5WxLNRWSqygScctDTRvqcVJOwrMklIBgKaOaRlFaceDUT+b9reuWm7u34ZPZ+Pe5hvBaAoKunr5bTvqrrt8ieTCuUH+2zce5bd3PkJJRfEcIIRA0zWaN9fQvKmmqB6Flkln+P43n2VudpHf/ze/QSjkR9M1GruradxYvep9Tsbl6E/PcuKF86QTNh27Gvj0791D86bqvHDyala/oZKymgiXTgxz6d1RUgtphs9PIN2N703Gy7Zxz5zCm5xAxGL4HvoEevfm/Ly0LCpI08AIo3dvxvIHSM3N4Q1exj11EmPT5ptM2VjF1jL1CaGyfJZVYDz4WUR0eVYNEQyBbzk4eL1047XYddGoV8p8kk5jnzyNOziEVlOFb9ctYBi4Q8O4g0P4dm4Hy0IuxrHfPYnR1ooIBLBPvIs3OYXR1YmxsUs5oIZHcC4PIAwdb3IKEQ5jbtmMKCtFLizinDmLOzWFXIyrCNjtW5XO3Upt9jycnvNI21ZRyhOT6LU1mJs3IW0H51wP7ugowjQxNnQqkAlwBwZxLlxE2jZ6bS3Ghk7k/BxOXz8ymUSEQghN4MUT+HZsQ5QWRJKlFvEO/xh5+ewSEBIIod31acSGXcsdUqAErXt78IYGlC5MMITW1IrW0q4AmdEhvJ7TuG+/iUyncJ57AkwfoqoGfdsuMEy8d48hpUTfulNFdnke3oWzyMkx9N23I30WpNN4feeVuLWmo1XXIh17achKibzch9tzClJJRHkMffcdinKYq6+UyKkJvItnkVOTYFloLR1ojS1In3XdY+8Xbq+wBkuNzTN++BwlnbW0fn4fgerSQjz8xuivnmT2zBBz50Zo+cweKvd0oPtUwECt3MzE6xeYfLOXqv1d+KJBhCYo7a5HdterISnBXx2l+o4u5s4MkxybzVJXVPFCCEo3NVB331Z8pVkNUE0w8sJpFi9P4WVsNN/1Tf5OPM3oi2fQfQZtX7yD0s0NSxGjuSkpW7f5nlFmTw3S8OAOau7qRg+o87WvNMjc2WHGXz1PzT2b8uCGLxqgfEcLmqnjryxBtwxKtzTgxNP4ogEyswmk46FZBmaJ0sIzQn6EJjBCFlZ5aNmcEh+cYvLNXip2tlB33xbM7B7NH4uw0DvO5Ju91N23hdLNBXsq18MoCdD0K7uItFWtOE8JXcOMBhQV2megGTq+0uAyMeHcHOwrD1N7YHNRXwldY/SlMySGZ3FTdh6oEYC/soTaA5uJdtWBUPWdOzvM6IuniQ9M4Y+VXNeYc5IZxl/tASFo+PgOol11CCHwV5YQ75/k4rdU9FWoqQJhrH1MXBWoyUWhHDx4mD/5D/+VpsZ6fvM3f42SkggnT57licefZWZmjn/9B/+Y6urKfFTIu++epWtjOwfuvZ26+hounO/ju9/9MX/2Z39FR2cLnZ0KVKmrr+b/+6PfJ5FIkognOXToVf7yL79JMpkuArRt2+Hppw7xJ3/ydVpaGvmN3/wc0WiEM2fO8+RPDjIyMs6//oN/QmNjPZ2drVRXV/LCwcN88pMP0NbenPWueZw5fZ633z7FZz7zcWKV5UgpOfnuWb72x3+G47h8+lcfor6+hv7+IX74w6f49//uv/BHf/zP6e7uAODY0Xf5j//x65iGwZe//KtU11Ry7uxFfvLEc8xMz93wfnd4eIy/+C9/zcT4JJ/57CdoaKwjvhjn4sV+otESLCv74fl83PuR/Wzb3s3TT73It7/1A77whUe4++696LqGputs2NCWn+CFECQSSTo7W3n44fspKQnT29vP97//E/78z/8XHR3NbNu+icqqCrZu28j3v/cE77xzmvuq7sx7f8fGJnjx0BFKy6J0dLau2+KRoxDZJ07hDg4T+MTH8N+9Hywf+RmowOPkzcyReeMoenUl/o/dh5aNNNEb6/EWFsi8eRxn907MTRvzzxB+P9Zdt+PbvhV0HaOxAWdgiMxbx/Fm59AqY4hwCHPTRpLPHMTpv4wvW65cXMQ+dx69KobR1Ki4oKkUmWNvI9MZAg/ci9HZAZrAaKrHm50j9ewLOH2X8MXKl1ppmlh7bsXae6vyprU04U5OkXr6ebU5airgn1sWwudDi0RW5yM7DpkTJ/Empwl+4TMKSNF1aG5EptMkHv0R9tme/MYKAF3H3LEVa/8+1b+ui0wkSXzvMdyRMczuLuVZipYgSiJo0RLQNcWNrl55Al038wUR7buRZXUq9N0KIMoboKoZ/MqTdDM2LMvofTmOu24UazjkUo5fRZBxfibBwR++zemjl5d54nRD455PbueOj23G8v98aW/lbdXDioBgtUq/HR8FOwG+iNrE5G7NXerZsDgC0kOGGxg+PcPjj73Itp0dS0CN7fDyweOEI0HuuHtHHqgxTJ0t2ztYbEvg811fuLn0PBbm46SSGXRDw1zl/h27u2hqreGbf/VTes70qzEhVh57RX+7Fk1kVcbIta8pvE4iMS0d01p9cV+JfnU1y19/kz7vGy5fqijX+bk4ju1evY+vUraUkIiniC8mFTC3xvvis0nOvzVIcjGDZmhsvL2Zuo4Y2iopQYtMg2hlmEhFCCEEritJLWbeM0VaplO4/f0gJXrHBvTWtlVBmsK/SU1TgsKbNpMZHtkVMREAACAASURBVMQdGkTG4wrsuGo7dOUoyEYLX5M2nv95KZrkhuZtw0DUNiJHBhUYWV1XkGVQFghQipXn8Ex6ac6+sj0+67rEX69ZphDgCyzRnVdpj15bg3OpH+dsD77t29Q+wPOw3z2pIm0a6nGHh7FPnsJob1M05vo6nHM9OP0WxgYVWeNOTJA+eAhzczdaRQXOuR5kMol1953Yb7+Dc3kAs2sDmcEhtY8oKVl97fY8nIu9OBd7MTd1o5WVIkwfOA72seM453owOtrx4gnSzx3EekBlME09d1BRrMNh7GPHkYuLiEiYzBtvYrS0YL91FKOzA296BicYwNy9a8nJISWkk1lx/gJzFIC/zFwX98RR3DcPI2obET6fosO5LlpDM/g0tWfIla1pKlmGz5cF8gR4Lu750yqqqXurAmqkhzfQh3fhLPr23aAbuCeP4R5+AVFZgwhHcN89hhwdhqoCINgfQIQiuH0XYHgQffutCmTLRVCNj+A8+wQyk0GLVSHjCzjnz6Lv2ou+8zbkeidE+EUzKUmOzmLPJ6k9sAmrIlK0BudoMzcCti72TWDPJ1m8PMnlHx/NAzCZ+SRuyiY5MZ8FKhTQ4tkuybE5EkPTZOYSuCmb+fOjeLaLZxdkywU0Q6ekoxojtAQe6wEfZsSPl3HwHG+lal3VMnMJkiOzhJtjhBorlsR7C/oBQLoeiaFpPMcl3FaJ7l/a35iRAJGOGmZODZIcmcVfEVEOlKCFbqmMvnrAxFcSRDMNNNNB6Bqe4+bHdB6EvnJrUTj/e5Lk6BzOYopwa+VShEu2H6JddYweOsPi5SlKNxWcd3SNUFOMYO1SVPtKDtPlzxdFvxea9CT2fFJRpSbmcRIZMnMJ7LkkZsif3wfkzCoP46+M5MvXfAbh1kq85z2SI7PI7V428nNt5iYzLFwcw0lmmHyjl9mTgyDUMrJwYRQ3bSuKnOvBegE1AFNT03z/e0/gtyx+75/+Dlu2bkTTBPcc2IedsfnRj57h6FsH+NiDB1RHoWg8X/nKZ/jYgwcwTZOFhUXiiwkee+ynnDt7kfb2ZjRNwzRNmprqVQNdl8GhEXzm8sPM+Ngk3/veE0TCIf7p7/99tm3rRtM07rv/LqLREv7b1/+Gg88f5ktf/lUqq2Lce+8d/MVf/DVHj56gqbkBw9BJJtMcOnQEXde46+69WJZFIpHk8cefZXhkjD/8w9/l/vvvxDBN0uk00WiEf//v/4Lnn32Zzo4WMrbNM8+8yNTkDP/63/wTPvnJj2KaJouLiziOw9mzF9bc6Vfa3OwcoyPjbNrUySOf+hhVVTE0TWDbDo7jEAqpycMwdDZubMdxWrhw4RI+y2LDhjb23b4bw1i+aSspCfNbv/0FTNPAshSin0wmsW2X//k/vk3fpQG2buvG77c4cOB2fvyjZzh48DD7bt9FJBLGdT2OHzvJ5YFhvvrVXyOWByDWx2Q6gzs4hAgFMbs6wW8VCAdTtMnwZmZwJ6ew9t6GVhpVHzaA34/R0U768Ou4lwcxN27I36PHKjDq6xQvHpCmgVamPHQylVaTrWFgbOhAvHQY+0wP5pZNCMvCHRnFHRrB2ncrWllUFZhK4/RdBiTuxBQyofjzUkrkYlx5PUfHCiJhBFq0BKO5cUmMTjfQykoVPSpXh4JN57U29NK2lffKdZBz89gnTqm/I/FmZpUuzeiY2vzk1MuDAYy2liVal66rPjRNZCqVTVOnLZsoyb6Lm7q5MC1o3Ylo2VHwzKXQ5vdtYzM1ihw4h+jcCeGcF1DC+AByuFdF1axCfwJ1sPTcFRZkVy5bHH7eTIWFe+Bllv9oBqF8A0yegrFjUNYBZhipm+Q2yjgJWBxSmaHC9YhoC9CL58llGJAniylkjuPiuh679mxC1wQ+y1x2QJNS4tgurrfEVRYCjCJ9B+V08LL0AsPQi+hVfr+PWKyUcCRQdLbJ024zjvIoFSyuUoJjL/39WmM15zBwHQ/D1HEdD9d11ebJNNAKPPKu6+E4akOoG3rR/J6PrHMVfSx3KNavaJPnSRzHQXqKUmyYS3V0cgfwbFYC09BxXBVplKuLbTtoQuC6Xl6PxnEcBALTXMp8oNgHDp7rZduiL9G8JGRsB0PX8KTEddzl1+Tete3m+8PLz6EFm9Ks48h13BXfoWqzSvMtC9p4vZZO2izOJJBSomlQUhHCMK8t5Jl7L6lEhuRCGolE1wX+8LUzklzTHAc5PweAVlWd1c5Y4/xommg1NWrNWVhA2vbVsTMhENEypOviXTiNFgiqNVRTGXDyGmgyC+S4jgIzpFS02lRSAd7GCtSma5lhondtxTv3Lu6RgwqsqahU5aTiyMUFtPrmlQWOZybwXvsJcnZieZOiMbR9Hy+KolyTzYzjHfmJyg54ZZlWEO3OR6CqcfX7dR2ttga9thrnwmL+z1plJVo0inOxFz1WgXOhF72mBi0aBZ8PvbEBUVZWDJJLiYhE8N26WzlQpMS51I9Mp3EnJtBrqjE2d+MtLOBNTCKC14g8lBKttBTfnlsRoVDWQRXHPn0Gc9tWfP8/e+8dHdd1pfn+zg2VgSoUgCoAhRxIkASYJZBiUiCpYMtBsq221Xbb7hyme6bfez0z3e/Nm7XerJk3a7pfT+fxjD09dgdbtuWglmQrByaJpMQoBjAj54zK9573x6mASAIQZbVt7rUoAahb9+57zrn3nPPtb39762ZkLEbs+89gXbmKTKcRpolzzy6EywUOk/T5ixhrVqMVFWFu3oA1MICxqgmrqxt7YvImIP8SzLKQg/3gcGLcswcRLFHBFNtWQIwQiEgNemkZ9kAfIhHH2HU/uD2AUMBNKsm81CxJ/m8SiE5jnTyGKI9g7v8YeLzYVy9hd1yb4YxAhMvQA0Hk5Dj2jauzfU2nsM6eRE6MY370U4jySkgmSB9+Hev4YbTaBkTpMsceys+FWvDDAHwW0/y6bYE8CemoWmOYBUr6Yi7DdOXnTWAl04ye6WTq2uCsDx1+D96q4hxbMqsN03/goppnPA6EoZEYnlIb7LnNIERO3Db/t6y/i6QF3sKseAo7ZWH4XPNYnDP3ClJK0vFUTssH8oCH0DUMjyOjxZPKE3GM2etrMbeC4TItqy2DEOgZzbecD5pqP2kpzZyZpCghBIbbAXq+n1fax9l0sbGzXdz4/lFiA0oYWHMYyLRNajKGZD47UzP1nF6MEAIpBLrLAUJgxVPLZwPbkvR0gtRYlIHD7YhZWnaSgrqQYgMt8z5vCdR0dvZw/twlVq2qIxaLc/68qghh2zb+QCGjY+O0t19j3/49gLrZhsZaNm5alysb7fN5aVpVj2VZjI9P5I6baXMfypnW09vP+fOX2Lt3F83NDWqRiAIi7tmxla9//Tu8885pHv/UIxT4fOza3ca3n3qGl146wAN7dxEMBujq6uXYsZOsW7ea5uYGNE2lBh0/fhqfz4vpMLnYnnn5SnB7XKRTac6+d5FkKsXU1DTvnb1IuKyUTZtacvdWUOCjrW0T3/zmD5fV8DOtrDzMupbVHH37BH/5F3/L/v17aF7TQElJEFdGSHXmQNY0tSAWKIqdpokFxZeFEBQUeJmcnGZoaIR4PEEqmULTBFLaOeaSpglWNzeyZesG3jryLteuddLauobp6WkOHDiK1+Nm+/Ytt78aVzqFHY2heTxq4lc3OOt+QUXFZSyuctS9nhyokDXN5wUpsaenZ78UXc586lT2vNkHZ8ZxejiEUVNN+vJV7JEx9JJiUhcugQBjzep8XrllYU9NYw8OEXv2x3Pywy1EgQ8xB2gUpolwu3P3JIWckdu9fKQd20ZOTWGPTxB74eXZgna2jXC5EE7n7BeiYaB5PLNRa01kfPjwQIR8dPv2lPZeuUnkcA/y+jlEfeuMv6v2kVdOIyobbwrU/MzbdB8MnAQ5d/MrVNpTOg6Dp1VFJ4cPdEf+s9Q0JDNRVE9Yleuec575kXkFRBw9dJYDr59gcmKaVc01fOYX9+FyO3PjOJ22OH/2GofeOMnw4DhTU1Fs26Y0HOThj+0gXBZEAiPDEzzz9Btcbu9ECMGWu9ewY8/GDDBz80lzeirG97/9Gv6Ajwc/sh1HhuE4NDDK9556lbWt9ezYs+GWlfcAzp+9xtHD79G2o4V3j13gSnsnBX4vH/nELlY11yAEDA+Nc+TAKc6cvEw6bdGwqoo992+mojKfkjoyPMGxI2c59e4lJiejFBR42Nq2lp33bcThMIlFE5w4foGjh99jfHyKcFmQnfduZPXaWoQQvPT8W8SiCYaHxknEk2zb1cp7p64wODDKgx+9h+raMp55+g2CxYW0n++gNFzE6jU1HD5wGpfLwcc+tYfyihLSaYsr7V0ceP0E3Z0DeL0utm5bx13b1uL1uRkbm+Spv3uR5nW19HYNcam9A9Nh0nZPC9t2tOL2qIh0T9cQr754lOtXeygu9lNeqRi62eFg25LOG30cfP0EVy514zAN1m9exT271xMoUs9lLJrg6JGzvH3oLLZts6q5hqmp6AK9cHPTTR3TpSqS2bZkuHucZCyNO1OtARZglGQsEU1x9o0rqjy6BJfXSXlDyTyh4xVZ9lorqf6SHePSvvU7X9PRGtegtZ/FOn4Q+9JZMByIimqMXfvBl9HM67yO9c5BZDyGHOqHeAzr2JvYV84j3B70DW2ImgZym+Z8nlxmDsz6pmXmgAxTpqIa495HsA6/QvqFp1UqFKhUFG8h4sHHEAsBNak4su8GDHbN+0iO9CPXtiGCZUtj+2RZEqMDyOvnYGp+BTjpKUAmYkuEokT+/gHhdGA0NZA6cxarugq7rw/H9rZ8MEWIBTAugebzqvRuXVfMEdtWRRKKi0lfu0767Dns/oFZejiLu6S054TLNVvPJZFQwI1hIBwOhNuNHY1COo1wOtSaStdVAYdUClJpdVz2X+bz9722MA20xtXYPZ2kX35OpRHVr0KUhvOBOpFJY86OKU1X+keZtc1SPJBTE8ixUfTWzQqI1DS08kgeIMw3mNLrWWjsJBLIvm5ESQhRVgGmqQDSukasM+8gB/sRJeFlb9ByQRIrrX7RNAWCrpSxtkLLvefSqTybRDeQ2X64HSbA8CgWbXIilgMiFmNaLOu8Xiemz0X9E9sp2lA9rx90h4EzqGQTRk5e5/p33qZofTXVH9+Kp6IIzaEzcPgSF//bywtf4jb3he400Uyd1GR8HiNnVltoAtPrVCLGsSSQD37JtK0qVmW0ZD6o0aJYOkp0Oz2dyKUBQobhMhVXoJHXucArbZnjR+b+M8+So9Nc/fYRop3D1H9uB0Wt1ZgFLpJj05z94+cWvI6dTGMnFSsv63d6WgUddI9j2XEGoQkMnwtfnYO1v/uQEp2e+bkA0+dGWwabBpYA1ExOTDEyOsahQ8dov3RNqZ1nLBZP4HSYWJaVi4AJISguLsLjyTsoBLlNvm0vgEjexKQtGR+fIJlIUlISzJ0n+/AWFPjwFxYwMjJGLBanoMBHTU2EnbvaeOGF1zl3rp22tk2cPHGWnp5+Hn/8IwSDKmKeiCcYHBzmxvUu/ugP/1+MGQvtVCqNldGdSafTpFJpRsfG8Xk9+P0FOR+EEASLi3CYKy81W1JSxO/+3pd56lvP8MYbb/HqK4dobKpl375d7H/wXsrLQ7nrLanNMg/J5OQUr792hFdfOUh3Tz/RaIxkMsXgwBDRaHzWRFpY6GPf/t0cOniUgwePsnp1A50dPRw/dor169ewanXDTcG0FZmmI0wDO5VCpm9eShanQjllQkVIcukVUunRIFALhLkI/BL8FW4XZssa0u2XSF+5ijANUu2X0SMVGBXl+XNoqlyiXhnB8/jH50eshFBsmZkbNiEWzl1fqQmBcDjQS4rxPPGYisDN9aHAh3CYGUox5IQF79jCJoFkHBCqLO1Mc3mQqaSKzP08W2oaJjpUCtNiJoHUlPq3mI1dQiYnwQorEffhcfp6hkGojXY8nqSgUM0dmiYoi5Swek0Nz/3gIBPj03zyiftwufPU2hvXevmb//odQuEga1rqOPnORY4dOcdnf+lBSkr8CCGw0hZHDpwmOh2nPFLCjet9fOXPn0bTBA88dPctxYkN0yAWTXDg1XfZuGUVVTVl2LbkvTNXeeXHR9mwedWS3otSSnq7h/in773BxfPX8Qd8BIv9pNMWqZSi/4+PTfPN//UjTp+8zLrWejRN4/WXjtN+7ga/9fufJhQOMjE+zTe++ixvHTxD89paQqEipqdiDA+PY1tK8+yVF47y7X94iabV1ZSVF3PjWi9/8cdP8au/80la1jdw6t12zpy8zKatqzn21jmOvfUezevquHa5m1g0wZNffoRXXzxGYaGXcFmQb33jBeobI5RHSnn70BmKgoV88on7aL/QwVf+7Lt4vW5q6ssZHhzja3/9fcZGJ/nIx3cSiyZ48bkjHHz9BKvX1FIaKuLSxU7++k+/jdPlYPvOVkZHJvlf//0ZLrx3na1ta7Fsm5d/9DZjIxO5gGR3Zz9f+fOniUXjNDVXMz0V51vf+DE93YM8+cWHcThNDr1xkq/99Q9oXF1FZXWY0ycuceqddta01N+yb2aat9BFeX0x5w5cI522OPXqZZq2VrFuVz3uAqeqdJVdiKIqPqXiacaHpjn1yiVe+cYxJkeiaLqgam2IuvUVGfHh92G6nqvWJIcGIZm89UY8a+k09uCAAvK984MJC5koLcf4yBPY1y/B1DgYJiIcyTF5ADBNhD+I8KWhJAyrW/NzpWHmWQ+hcvS2e3MbVVFehd62R4EtmoZW3QAOJ8JXkPuutmYjIlyB7LyGHB9V7V1QiFZWqfxYriVjMDoANdaMVKrFTYJiA44NQvxmYF9mDWXbkEqrQEo6reZe08zSzRQTxLKQqTTCoRiselUVqRMnSZ44CaaJHonkgyepVO47uXNBBsCZM5Y0Ha2iHHn+AvbwMMaqJqWrtwTgeN66wDQRwSB2bx+ytloVHxgfx6ipUm6dOZvRx/Fi9/Wjeb3gzo6J27fOEUKVi9ca12AWBrAvnce+1o519gT6xq3oW+5BOla6+ZSqXbPLX8tSYIhpzljr6Utrv9wpbQVkuT2z+8cw1O+pm8ybi54z4+BAF/bF45BKIkoiiOat89cpPwmbnkCePYScGgdPAdraNiUEfbtMCNxlAcxCN+Pnu0kMTeIu88/IqlQMKKktDpTnD80D6kIICupD6G6T+OAEzmIfxow1hMzuXXUNadlMXR8iNZ0gvHN1ThvGiqeI94+rtKefgDkCHtwVASavDjDdMYRZUJkX9c4ywjSB0DS81cXoLpOJS32Ubm/KpR4lx6OMt/fhLC3EUx6YixXfPtMEnooAjoCXycv9pCbjOa2e9HSC8fPdmAUuvNUl74t9JQwdO23l+mBu36cm40xdHaCwqYzQjtVKuFhKprtU+por5J93zvjgJLHeMdwhP2T6efJKP5qp46koQmTejzfLdJgJmupuB4WNZQy/ew0rkcJfHsidAyTSkgh9IRD+5nbLmV7TdRymScvmFj7xiYdwzFE6F5qgeXVDTnAXwND1WTTu2Te1PAcRYJqK7p5KpeY1mGVZpNJpTMNAy0zAHo+b+++/hx//+DXefONt6utreP31wxQV+dm+fQuGkQF7NA3TNGhoqOHLv/wLsypYZS0SKcPtdjM1FcUwDKxMtZKZZlvWioMHiiGj0dzcyP/2v/8Gjz3+CEcOv8Prrx3mz/7r1zh75iL/x7/+TcLh5alEp1JpfvSj1/iT//IVausqeeSR+6mvr8br8/LKywf4ylf+ftbxuq6zZXMrDY21vP7aER55+H6OvPUuY2Pj3Hf/jgXb5v2acDrQSktJXbiE1dOLXh5WpbizlkXuM5EfzV+I1duHjMYQhQXqBZ5Ok+7oBE1HLy/jZloiC/oASE3DqKtRVOSLlxCGgT0ygmvvvQhfPpdfOJzokXLS1zsQPi9G7Rxkfoa/K7GbTTo5RpVhZHLa+xAOJ0ZdbQYImkGzzPmwwpdi5tmVlrVgVOpnLs9aAIYTrBTEpsHlzUcFolO56NHPtbmCEN68MhbYXDO80BljciLKX/zxtygo9CIAy7bpvN7Hvke2AWqc1TVECIWLuHj+Bj1ds1MabFty4b3rjI9N8Wv/4nFaNjTQurGRSxc6iFSFKA0XMTaimDyl4SK+9BsfJ1JVSnfHAP/h//wqJ99p5969W9EcN39nOBwmbTtaePO1dzlx/CIVkVISiRRHDpymsjpE46qqZYDoMDE+TV1DhM88uQ9foYdUMp3Tzmk/f4M3XzvBZ7/wIDvv24QQguo3TvHVv/oe589co7gkwHunr3DgtRM89sR9fPQTu/H4XKQyUSGny6S/d4Tnvn+Ata31/OpvfxK/30df7xB/+p/+ged/cJDa+gpsW1IeKeGJzz+IEIKzpy7zmSf38c7Rc7z8o6Mk4kmkLWnd1MTeh+6m40Y/peEifulXP8p//8vvceNaL7FogpeeO0IymebX/sUjRKpCTIxP8T/+8nv8+J8OsWP3BrKVvEpDRfzyb32CklCAK+2d/D9/9FXeO3WZu7et4+qlLo6/dY7P//JHePjjO5C25AffeZ2zp64AYKUtDr1xio4bffzO7z/BqjU1JOJJvv33L/LS829x//67KCkN8NKP3qKispTf/JefpjRcxNVL3bRfuLHs16DTY7Jx7yrOvH6F3ivD9F8d5lv/4SXW7qijbkMF/lIfhkNH2pJkPM3USJS+q8NcO91Dd/ugqqIlIFQb5L4ntxCMvH8RduF0okUqsS5ewLp8Cau7C72hMaePMk9MOBdWldj9fVjnlU6HFoncUp9GCKGqQoXK0UvL8ou2OXObKK9EvxlokpmXRGk5ekk4NzeL8kr0skj+9+p69Oq62XO3riNKyxElC19/2TOQZSGHexFWeklADaBKhI/0LaxPM+fc6StXSV++gj04RPq9c5BMYq5vAUtp0aQutmMPj5A8dFiJ89bVovn96JEIyXdP4tx5j2ILS4nd20vq/EWszi6EYZA4dERp7+maCsDk2MF6BsCRyClV+lu43QqYGxhCdzrzAM8CJoxMBdaZfep24bhrC8nDbxF/9nkFLAWLMJqaQFOCxvEXX1Z6MfEEjm13KXHeDMghHKYCf4z3x6iRM/pclEXQQ+VorZux3noT68RRtLpVirkCZNNMpJXOpZ3P/D66AbEJFWxxuRX7ZXgoP5e5PQinCzk8qBgjpomMTqny3CWhOY4t8ovpQASCyJFBiEbBn9ECHBlWh/mLVsamsdLIG+eQx19WrJqG9YiG1g8BqJEw3IP97qswOQZFYWR1M+J2AjVkRHt3NdP1/Amu/MNBwruacRR6sBIpkqPTeKuLKagPK50WW2IlVIpQciKaS69JjUfR3Q5VWtthgKbEfoPra+h97T10j4PAmgiawyA9nSA+OIG3qpjAWgWUOgJKUHjsfA++6hLQNSXK+9Yl7BUWjVmuGV4nZXvWMtHex+W/O0jlwxtyVZ+SY9MYXhfBDdUIXaOwqZziLXUMHG7HXRYgsK4SmbYYOHKJyav9VH1kE66wH5leHkliKZYlTHgiQUI7VtH3+nm6njtB8ValZzr87nWGT96gtK0JX3XxyrckhoanoojRMx0MHGpXpbMzqVOuUKESG3YamH4Psb5xxi/04KkIEB+aoveVM8QHJxYEapJj03S/eBpQ6XZj57oYeucqgXWVeKuUv1JKZMrCSqaxEinS0STSkqQmY6QmYmiGrsqF68qf8O5mRs92cu2pI6TGY6rfpE1yNEpqMkbJXQ04i5e3n77l7qO0tJjy8hBOp5M9924jHA7Net/YtlRCtsuI2C9nrAghCIWKKSkJcv16J+Pjk5SWFufy/bu7+xgZGWP37ja83nyKSUtrM+vXr+HggbdpXtPI6dMXaGvbRE1tZc5/n89DXV0VHR09bN7Syrp1syOjaoOsoesaLpeTSEUZFy5cprdvgPKKcOb+bTo7e4nH4yt6BmZuzgsKvLS2rmHNmkb2P7iHP/4vf8OLL77BJx97mHC4dMaGPZ/qlE6lM+m2s68ej8d59eWDJJNJfvt3vsS2bZsxTYNUKsWRw8dzbKGZFgqX8MADO/ifX3uKAweOcujAUcorwmze3LokDYZlm2Fgtqwh+e5J4q+8oUCIijLFnIknkKkURnWlytkuKsLc2EryrWMk3jqGY0MLGAbpji6S75zEqK5SwMly2SuZCJZeHMRorCd59pzKxXY4MJsaZkVVhNuFY9N6VWnqlTdw7dmJFihUYEY0hj09jVFbMwvcWapJ285H3ZJJkDYymUImkwhdVwCWEGCaODa0kDrzHvFX31CRuZLMCyUWx56cRI9UKGbPCt/KWkGBatvL1zDqa3NpaZrPB+bPImAhEMVhpG1jn3sLbdVmcLggOon93hGE1w/e+S/5nytzB8E1P8d3JSZsCdpp3B4nH3t8D6vX1IKARDzJ33/tuVnvGcVoX5zxksvokEoLyLZlJh00n2qh6xrr1jdQVl6MaRoES/wUFRcSnY7N0EJZxFehAND6xghr1tVy+M1T7NyzkaHBMS6eu86DH70nl3qzVPMHCli/eRWBoBL3y6byptMW16700Hmjj2d/cJA3Xn0XgKmJKNPTcYYGx0inLa5e7sbpNNly91r8RWrCN2c8l/19wwwPj/PIJ3ZSFCxUzKTyEpqaqzl25L0ceFVc7KfQ76UoWEhpOEhhwIuvwEMymcros2iEy4L4CjwUBQsIlxVTUOjB7XKSTKSYmozSfqGDy+2dfOXPn8YwNJWi1NGP2+1kcmIal9uJYei0bmqipDSAaRqUhIoo9HuJTsdJpy26uwaxLIuWjQ243U6khLUtdTlmVTyepP38DW5c7eUbX30Wp9NEShjoHyE6HWdsZBLTNOjpGmLHng2UhoswTYOKyhLqGiIk4ktnwwkhQINVd1Xx0K9t44Wvvk3ftWEGO8c48J1THPnBYpBstQAAIABJREFUWRwuVWVLSlUhKpVU+jx2WoIAh8ekZm2YB754Fxv3rVq0PPqyzOHEWL2G9PFj2P19JH/8PI79D6FX1yhB05kgShZkTiWxu7tJvvISVscNhM+HsbYVPJ6bXyvbDuqHmx219EpWs9Jb50QUb3aN27XmsG0Y6YNUQumiLcVSCfWdW7wjFIu1AKOmGr0yghCaYgCbJug2WjiEsyiQ0Y3Qc3owmAaOu7ei11SrVKWsOLTLjV5ejlZaqprKMBAuN0ZtDVowiHC51SalqQGtvExp43V2Ifx+7KlpGBklefIUrn0PoNfVLuyzrmNu2pj7GTKhHiEwGurR/H7s0VElhhwOIXw+EALn3vux+/uRqTRasAituBgZj6mfA34cu3cqvZpshcj3w+RNxLEvnFU/F/gVcBadVmytmQE9TYNAUKXiXTiDCJaqiqElYcU2CpWTvn4Z6/Q7iLIIsrcbu6czw34B4StEq2/CvnAWq6gY4S/Cvn4ZOTYKNZlrWBZyYgymp5RWVDyG3deD8EcRhQFwONGaW0i/8jzpt95QZcKnp7BOvI1W14gWWoE+DUAyjuy9kU85+hBS1ZVgrK3SCmPTmfTJTIn222yGx0HVRzdjJ9MMvn2ZkZM30EwdKcFwm9R/doeqEIRgunuEa986QnxwQgnGTsUZeOsS090jGG4HoXtWUbGvFc1h4Ax6qf/cDq5/9y26nj9J149OITShNNk8Duo+sw1kBKEJijfVUrK1nv43zzN6+gaa00R3OSjeVIedTM/SHUGoMtVz9x1CoEp9Z9ftyzAhVIpdaFsjqckY3T8+RfvXXkNzGLl0v/L71lLUUonQNRx+N3WfbuOaLen44XG6nj+ZWQ/ZlN+3jshDG9FdJunphPIpp3enWEQiq4EjBMLQZ9/fDJ80Q180hdfwOql+dAt2Ik3PK2fpfeOcSh1O2ZRsrqPmsbswvK5Z39HM7LVu3T6aw6BsVzMT7b3c+N5Rel46g+Y0KG1rpPaxu9E9DlzFPiIPrqfjB8e58NcvKp0jXcNXW0rJ1vpZj44QAt1lUrJVsW3bv/Y6dipNaiqOp6KI2sfbcAbUPk6mbfoPXaTnlbNY0STTXSOkpuJc+bsDdD57AmfAQ+1ntlHYWAaaINhaTcMv7qTzmXe49Levq+pOUqWkFdSWUtRafcv7nde+tzqgqqqCXbvbeOaHL/LDH7zIw4/cj8/nxbZtpqamGR4epbm5kcLCpSNEy516I5Ey7r1vOz/60Wv86PnX2Ld/N06ng77eAb77nWdxu13s2bMdpzPP9vH7C9m3fzf/5T//DU996xmmp6fZs2dbTpgXIBAo5IG9u/jT/+9/8NS3nuHzX3ickmKlaRCLxejvH6KmJkI4XKq0aLZt4vCR4zz37CuUlhbj83np7x/kpZfeZGp6+bnwWevt6aenp59wWSkejxstk7fndDrR9PkAiRBQVORH0zTOnLnA7t3b8Pk82FLi83nyrCehRBmj0RixWIzpacnFi1d49dVDpJKpea9Zh8Nk1+5tPP3d53nmmRe5fPkajz66n8qq8hXf22KmqK1g1tfhfngf8ZdfZ/qpp3MVj2QigV5ehvezn0I4HOBy4tq5HTk+Qfz1AyRPnELouirjXViI6+G9aMEZG8kcy2TelWfnx+dvHnPdGhJH3yH13gUcG1vRQrNTzqSmYa5bg2tkjMSBw0x/4x/VokvayHgCrTiI94nH80DNouwaMe8zq7ObxJG3kdNRrJ4+ZDRO4vDbWDc6EG43ji0bMRrrQdMw6mtxPbyP+CuvE/3Hb2cWfiDjCYTHg+fTn8gANdnrLLRYEhlK3hz/hECvqcJsXkXy1Gmsnh6E243m9+N66AHFWvpZtGAZYvUW7LOHsDouIkwHMhFXC+ut+8D7AZQm/ymxLDh8u2izErXxcThMNm5dTds9LQghmJ6K8eJzR5YMCGuaYE1LHYV+L9/8+o9p2dDI5YuKTbNqTU2O1SmEwOt15YRns+DPcta8Hq+bnfdu4it//jTnzl6jp2sQ27bZcnfzLJHeW5oA02HgdjkQzBERl2TE491s29FKSWkgR5TTDZ2WDQ3omiCdTitx4EXynK2MqLWh6/lXjFBi9LYtc+CUbmhomlBlvnVNzTsz70Oo62ZZn3pWHFaQKRpgY1k2NbVl7Lp/Ux4skuAP+CgpDTA1FUNoAq/XneuP7HXULcsZ4sBG9rJK0DjXNkpYOVQWZNe9m1TqW6Zd3B4nVTVhYrEEtm1jGPnvZQWUE/Gldc1Mc3od7PjUekqqArz9zHtcfqeLieFpkrEU8akkdkYgXNNViXSXx4HL5yRcF2TdzjrW399IpKkUw7F4ZaalWnau1BsaMTZtJnXwANZ7Z0gMDqCvXo1WVYMWLM4B6jKRQI6OYHV1YrVfxO7tUfPGxs3oa9fO03j7mTVPgZr7psdRrJNxlcblWeK7fHoCOTFCbkPqzKS1xKdnH6dpaOVlCjRZwIzVqxb8O4AoKsIomg2Ai2ARRnBhUFwvzPsuAgH0QAC7uweruwfnA/ejh0qwR8ewX341x7JZcA0iBFqodMavmXellEhdRwuHlGDx3K8V+NDnsKuFz6eAHFDpW4BYAhh4axPIqQms82eUWLXQEP4Axo77EUXFuftA09FbNiJHh7HeOgCGgda0BuOee8HlRmvZiD4+gnXqOJw9iVZWgb5+C3JsWI0PpxO9bZdiaBw9BA4HWnU92tr1CiBCQHQK6+hBZG83cnwUmUyQfuNFhK8AY/seRFUdWn0TRvIBrNPvkL56SflRVYu+ZfuSwNEFbXoCOdyTAUY+xGc2mUAOdCrA6AOyLDvDXean8Qu7KNvdzHTXCFYshe4ycZf5KWgsy41nw+sksK6SdDQBQMXe1lwTCSHwRIL5tBMhKKgvZfWv72XySj/R3jHsVBrT68JTWURBbSgHtngiRaz+9b2MX+gmOabYOQX1IVwlBQTWVuTPK6CwsYzGL+4m0ByZkeKi2Bk1n7xLabO4Z2ehLNUMn4uqRzYR3FDD1LUBUpNxhKHjKvZR0BBGM43c3OCrLWX1rz/AeHsv8f5xhK7hqQxS2BDG8Kl5QXcYVOxtxUqo9kQIqh7drPRwnCYOTaP2sbtxFHkV+JTrGChsKqPpy/cSWFc5732S77cAjb+0m9COVUR7lEabpzxAQVMZjkJPnvkmJc4iLw2f34U75M8DRTcbF4B/TQVrf+8hJi71kZqKo7scFDaE0Jxq3aA5TSof3EBBXYjpzmHI+FTQWEZ8YJzkeDRXmcvwuqj++FYcRV6cxQVMtPcSH57E9Drxr67AXR7IF2PRBO6wn+JNdUjbphSYKQKqO02VZpX5XXMalO1uxr+qnIkr/SRHp0ETOIu8+GpDuMuWH/S9JVDj83n4xc8/ztDQCH/7P5/i+edfpbi4iFQyxeDQCKWlxfzH//Svc0CN0gWZ19SZfalYUYCkoMDHk7/4GD09/fzN33yDF198gwKfl87OHkZGxvjCFz7F3W2bZkVeDUPnrrs2EKks49DBo2ze3MrGjevQ9fwxpmny8MP309nRwz898yLHjp2kvCyElJLhkTGkLfm///3vEwqV4HCY7H9wD8ePnebp7z7P2TMXKCktZmRkDJfTQWlp8Sz9nqWalHCx/Sr/+T/9FU6Xg7KyELquMzAwxLWrN9i/fzeNTbX5tkUtQFtammlpWc1zz75Mx41uioJ+DMPgi1/6DBs3rsPlcnHfffdw7OhJ/uSPv0JrazO2bdPb208gUEhxSXBOUEs9QLW1lWy/Zwt/93dP4/V6uPfe7Tnh5NttQgik04Fz290Y1VWkLl/BHh5Vi4jCAoyGOkUHzphWWoLnsY+Rar+M1dmFTFs4tm7CWN2EHgrlojfC5cS5ZZP6eQZ4h6Zh1Fbj2rMjV9475wdg1NXg3n8/9sQkjk3rEQvct3C7ce3ZidFQS/ryNeyxMRAaWlEAo74WrVhVxhKGidm6DqOmas6iRWBUlOHasxN9pv4NqIWI04leW41eU6UQbiHmR6UcDpx3b8GoipC+dAVreAQkqsJUbTVGJAOs6RrG6kaE14MonB3110qCOHfdo6pBzTm/VhTA89ijpN47jzUwpMCbspDKR/8ZNAFIw4FY24ZeUqEiR4kYwuNDlNdDiSoR+3OwtfmJWxasyOlfLdrIGU2QXEaH+iEUDrJqTQ3t528wOjxBU3M1d29voaZ27qbp5r0nZ6T4zdSry15H0wRrW+qJVIZ47aVjDA2MsW59A5Gq+ZuZlZqua0SqQvgKPNTWV+TAD1XdKY3DqSoqVERKiU7HuXq5i+raMkyHoRgdmYpNpaEifAUerl/tIRZN4PYodkvH9T5KQgEK/T6WmkAiFvkZwFfgprIqRF/vMNt2tObEjrPVlpxOB1NTqjLeYlOjrmmEyopAwvWrPVRn+q27c4BoLJE7T1VNGVcvd7N+8ypWralG07RcFS+Xy8HY6CTB4kI6b/QxORnFH/AxPjZFf88wXt/y0gRyi0mPg5Y9DTRsijDUNU7vlWGGe8aJjsdJJ9IgBKbTwON3EQj7CFUXURzx4wu4MZ35qli3DRTxeXHctxeZiJN+913s3h7s/j5wOpXuTDalx7aVyGsiU1ba7cHYtBlz735Ewc8R4Oz1K2bktKqWRWwKOTaICFVmFto36RcpkWMDkMgG4AQEQwowiEeZyyb4sIAvKSXC50MLhUgeO64KCcTjaMXBvObNAraov+I2isO+X3M60bfeg96ySen+CIFwOBXoMWc+FqFyzEceQ8Yz7xuXO18ZragYY+9HkbFo5jOXAmhSqUyFKBAlYYx9mWOEUGybzDUxDPD6MLbtQaZT5PteBcKEr0AdZzrQ1m1Aq2tCJhNq4+72LK9CW9Yy7Bk51J0fvx+GZSfcqVHkcO/tSX2+iWXfvYbPRaClSgED+U9nTULOoI/KhzcsTuyZsZ7IrvEdAQ/Fm+sonvmlWQxedZy7zI877Cd38swxoXtWz/LBEynCUxGYvZeQEt3tILyzOef2ci17Hs1pUFAfoqBupvTF7HbI3VuRl9K7G5k9PvPHYOoUb66b5VNo+6r876ZOeFfe55nj1VMZxBNZPH1P+SAxC90Ub6qjeFPtwj5k/m/4XET2t867l5u1Bxl2jK+mZOYHs9pL9zgIbqghuCHLWlHndwa9s8EVt0nptqbc766SAub2dT5AD/7mCP7VFYs4N98PYeiZNguyUH8s124K1GQdra+v4Q//6Hc5ePAox4+dYmhwBFeBlzVrm9i+fUtOP8Xn83DPPVspLi6apWUjBEQi5dz/wE6qqipuPkEu4sOqVfX8u3/3r3j11YOcOPEe0WiMzVta2bV7G21tGxdk9JSVhdiwYS3vvnOGHbvuJlw2X+eltDTIb/32L7F163oOHzpOd3cfAJs2rWPz5lZWr67P+VBdHeHf/OHv8MKPX+P06fNommDfvl3cdfdGnnv2ZaqqI8tKAcu2zZo1TfzC5z7OmdPnGRkZB5mktraSxx57mD17tlFaOr/CQVVVBX/4R/+C559/lStXbpBIJBXLJ7OZNk2Dhx+5D6fTwZtvvs34+AQlJUGefPIxGhtreeqpZ6isLJ/XFR6Pm7a2zXzrm8/Q0tLMmrVNtxTbfD8mhEA6TAVOVFfOz0efA6YIfyGOrZtg84b8cTPy9GUmT9u5Z4f6XJtNUzSamzBWNSxIyRWFBbge3ItCPbQ8UDLTVynB6cBoqFf6MLP81XLPonSYOLdtVc/oLKok6DVVuKsi+epPgF4VwRMpX3jSEczyR0qpxAerq9ArIwu2mQCkruPY0ArrW+YJ4+nhEO6PPjjLh5ntrIVKcZYUzz73z6ogsRAqkmg6IdKgwJlsjeesjkLmuDt2m+0mwEwinqSrc4DBgVH6eoYZGZ7gzIlLFJcGqKoJ4/W5iUbjXHjvOqFwEfWNERxOk7HRSUZGJhQjJXuZha6T+Vsqmaars5+hwXG6OwcYH53kzKnLlA+WUFkdptCv3qmBYAHbd6/n7776LKmUxSefuA+3x7XAiZd/39mUmzUt9WzYsopv/8OLDA6OUlziZ2JsilgswYMfvYdwWZDWjU00rq7im19/gYH+UULhIiYnorg9Tu7ffxehcBH37buLl3/8Nt4CD5GqUi6eu8HVy908+aWH1f2Iua7Mb6CbjXYBuN1O9j7cxn/7s+/yt195hi1ta9CExmD/COWRUu7bt3XRL2fPLTRBfVMl9U0Rnv7mK8SicYQQHHjtBIl4kmxq2M57N/LO0XP8r//+DDv2bMTlcjA0OIbH6+KhR+/BV+Bhx56NPP3NV/juP75MfWMll9s76eroV5WultwxM/oD9crzBtx4A26q14YVkyaH5GXnJkATKlAj5p/jdliWgSTCYZyPfhK9rILUu8exe3uV5kY8Pn8ecDjRyssxNm/FvKsNEQzOm9P+udrcVO4V+WyYiIKAqgpkWwp0GRtUQNZNgPdc6fGRAXJ0LE0gAiHkSD8fRMrH+zFRWIBr/14VNMoID2uBwKwg10+b5ddarlzVr1mfq4PyxwJ4vPP0l3LncbkVeDPTXO6bHzMzTqfp4A/c/J0oMhWofAUICuZ9thzL6dMMdEIitqzv3k5TrzqJHB2EieGfyDVnszpv0W4r2EtmBs/KjltwHSHm/CoWP3YZtpx2WMq9LRgIu9Xvs879/n2Y7cvyGuhWftzy+je71yW129L8nctKft8DgSUwahTtGSoqwjz22CM8+ui+DHVaYBgapmnmwImyshB/8K9/C00IHJmyyFnadNu2zWza3ILDYd5EaDiv1D3fB42a2kp+8fOf4olf+LhCz3Q9c76FBfVSyRRjYxOUhorZvattVmpU9ngpJUVFfvbt382ee7fntFt0Xcc0jVzJ1awP9fXV/PKvfI50pqKOaZoYhs6qVfVomlhRCetwuITPfe6TpD/zaI6Wrmla7txz700IofL+169hdXNjzpdse2StsLCARz+2jwcfuhfbttE0Ldde/+bf/k5OpHmm2bbN2Ng4hqGzZ882iotvjy7FzSznwy1U9mc9qIuABjc7V+7lsBBIk/3eLcqmzWqvm/grluvDMoCQD8yHuedfTtWDn3YT2UiiWLruwh1bsfkKPTStrsrpigFoukZVdRkerwtN1xkeGueZp9/gxtVehofGSactnvr7FwkW+/ncFx+ivqmS3u4hdF3j4rnrdFxXIHs6bdG8tpZf/73HcTod1DVEKCkN5PKrdV2nsjqE0+lAaILJiWme/+EhLrd3MjI0jqZpfP8pVY7700/uZcPm1ZnAqs6Gzav4R0OnNBxkzbq6ReeyhU1Q6PdS3xjB43EtOH+XhgL88m9+gheePcLhN04xPR3D7/exddtanJmy4KGyIL/+u4/zwj8d5vCbp4hFExT6vex5YAsIgdPl4NHHduHxODl84DQHXz9BcYmfJ7/0MLvv34zpMCirKEHXNXRdp7g0QOV0HMM08Ad81DZU4HI7qa2vwB/wYRg6kaoQJaEAuq5RVlGClbbQDZ3NdzXzG7/3KV7+0dv84NuvAYKKyhKammty82FDUyVFwcLcAsswdKrrygmXBxFCEC4r5su/8XF+8J3Xeea7b1ISCrC1bS1CqPYSmqCpuZrf+pef4cXnj/D8Dw9ipS1KM4BUdq7e/5HtJJMpjh46y6l322nd2MRHP7mbdNpSlZpWYLPmXV0sWYf2g7BcsKK4GPOBveit67FvXMfq6kQODys2gQThdiGKS9Aqq9BratFKQ6qUM7cXPPrALR5V1fgKMmuQ5foupapKYzhU1SfLQo72I1LJW4uxppLI0X4l4ApKbL4oBCP9y7+PBV1bHtizuEZXZkwskJJ0s+8t4tWS00E/6HF0q/bJAggzo/SL2VJ8nXnMcvpmbgDntrZLfFqVmr+VmPUHbVYa+m9kKmN+uPZ++uaDsqX6dCfYd8dWaktSBs2nChmzRAsXOs4zt2Rx5u8zvysz5ZVnVrNJpy2Gh0dJpy0KCrzzFsDZ4xwOc1EwZOYDY9s2Fy9e4d13zrB16waaVikV6oVAIFCLd7d7aZt0p9MxD/Rxu1cWWV3KfS32PSFEJi1p8dQkwzBmVeTKWrafsm2W7Y+hoVFeeeUQoVAJO3betSCYc8fu2B27Yys1IQTrWhv4v/7jr+IryEd9nU4Hv/Lbn8jMI06cTpMv/trHckB01jRNo6DQy9joJN/5h5doXFXFH/y7X8Ln82DZNm8dOM03v/EC1y73sHXbWv7Vv30ShyMPers9Tr74ax9TpAOHSaCogCe/9HCmRDY5soQQgoJCz6y1lZW2ME2De3ZvIFjsz93P0u4bNm1Zzeo1Nfh886PdOeZmbRlf+JWPEI0+gGXZGLqOy+PMzTmaJqhvrOTLv/lxolGlzaLrumozlzomUFTAxx7fwwMP3U06beFwGHi87lwbfObJfbm22PtQG+m0hc/nZkvbWtatb8Drc/O7f/BZXG4nDtPgC7/yEXRdx+V28KnPPqD0xUwDTGjb0ULrxkYSCaVf4HAYuD0udEMnWFLIv/n3X8LlduY0ggoKvfzmv/w0hqHn/GnZ0Eh9Y4REIoVh6Mqvh9twe5z5wMSmRhpXVxGPJRQ93jTweFy5ilnB4kKe+PyDPPrJ3Spn3uNCIrEte1ZJ959mE0KoCLfpQItUopVXYKRSkE4jparqITRNpWuY5iy26U+NZRgt9qXTyL5O9Hs/tnQB4FnnsRH+EqTDqYAaKRXQkozfGqiJR5Fjg/lUD6cL4S9VbbximwGESKk24Omk2gjbWYHWTBBFaKpakWGCbuTJ8wv04836Nr8mnruZnAFwzKzsaFuqOpKVUj/LzMtQ09WYMhzKn0WCqu/XZlYrI53MtE/WD9R41jJjWzdv2i4rum722lZa6bFY6RniuTMCXJm+kVp+bf1+fJi32Zc2TIwgh3rnCAjLfFrUkpldtwazZjgyp7CVhERUpYNbM+dhmXtO5ZIZA8vwY5YLc/smlekbKwNi5SbsTFn1TN/o+oxslpVec2ZrzPF/ZltZ6RnPjZ296KznRmr5Smg/Ve/jO/ah24dWwmV0ZIzTZy7gcbswDIOOjm5+8P0XCAQKWbW6IcdkWa4NDY3Q09PPyPAo3/zHHxKPJ3j0Y/soKvo5r9pyE5uejtHR0cXkxBSvvXaYE++e5TNPfJTGxto7APAdu2N37LaaEALTYSiWBflFixBqE581w9ApCi5eUSkeS9DXO0ykMkRhoReny0EslmBqKoZp6ni8TjRNwx/IR5qz18pWFALF5LlZ5SYpIR5PMDUZ5dUXj+FwmGzb2YrpMJa14BJC4HCaODLMmMU2XVJKnC5HDnSZ+3nGK1xu54IARC6w4jAIOOZT8KWUs3Rb3J78OZxOM8fcmdluMwG1md/NMk19BR58CzShps1u26xv2XSy/DmYd46ZgYvs9zxeFx7v/KBIrt1m+L/QMT8TlmH/SZlJ0XU6lU7Nood/gPed3axIW6XdZKP/mq5AhqyvkBci1fT8hmbGcTmz0hCLIjuvwPSE+tlSgtOYzqWLIdsWuH3gC8DUGCCVOHB0Ms/SWcxikzAxlP/dUwg+/5xN8xJs5mZO2krjZnIEOdwHI30KDJoaVdooVqZ9dFOl4Hj9iEApFJcjSiuhsBhpZphRsPTofHQC2XExz4gwnYjateD25Tekybjyp/cacqALxoeQ8WnVF5oOTg+isAhRXIEoq4HSSvV9bsP4yqQHyCxAMjGM7L2O7O+A0X5kNFNaWwhwuFQVxmAZIlyNCFdDQZHaBC/Xl7kAVTIBE0OZvunP9M0YMhHN6NUAhgPh8qi+KSqF4grVNwVFSGPx9/r8S88AAnIVP1MQnUROjsLkKLKzHabHZn4LOTGCPH8UXEtMa3O6EZWrbloMIeeLbat2sNKKzTM1hpwcQw52IQc6Zo/9RBx55bSqirYU0w01borLWZBKOt+p2X2TiMHYIHKkT6Ufjg9l+iam/BWaKpHu8oAvgCgKQUmmb7x+pJ4Rql/y+JAwOoDsvpJ5pwnwFiJq1uT6WS0MppGDXdB3HTnYrfotEVVtqZsItxf8JYjSCKKsForLwOHKaHz/jMxHd+wDtw8NqOntHeAv/+JvGRoaQUpJPJ7A5/Xwq7/2ZK5M9nIHsmXZHD9+mr/+q68zNDiMEILPPflJdu1qQ1+getIdU9bT3cuf/PFXaL94lVgszo6dW3niFz6O57Yo99/clksBhg/wBTc3mvCT9GEZ1/7AfJhjK+obuG30zmXRXO882z9VttzI8FyTUhIs9rNt53oOvnaCK5e7cLkcRKfjTE5GuX//XdQ1RFRwehEW5VKvMzUZ5Ztf/zFnTl1mbGSSjz2+m9q6lVXCWy4N/4M45nY/K8s930r7/lbH/Ly9A5Z6vwu9R29XW2UBGHn1PPb1CzA2pJjS/mK0VesRNavUJslKY7/zJlgpRDCMfe08cnIMEShBW7sFUVGrAIFkAvvsUeT1C9jXLqiI/T99XYEzTjf6zkcgFFmac5aldGqKwsj+G2pjlYwhxwYQoarF5ylpq016RpgWoSGCYcUmWQajJtfuVlqxI3qvIW+cV5veiRG1+ZR2jiEx67tCAAKpaUoQuSiMVteCaN4CwbKbauzMs9FB7AM/yGuMeArRP/JlqF4NtoSRXuxzb6uN99igYrHM80kghVAsBV8AUdmEaLkHEWlQQvwZsGXZJgToprrW9Djy0knkhaNq0zuzfeb4gaYhXR5EqBqxtg3RsD4HPC0LKEmnFCjVc0X1zWA3TI4o0MbOlKC+Wd+4PIhgOaJhPWLVZgiUIFkikJhJKZJ9HSrNbmwQOT0G0SkFlKSS89OeBruw3/ze0tdYgRD6Q19YFKiR2X4eHVBtMNKnfp4aVX7EphSIZ81mtRKdQB57MdMWSzCHC23nxxFFZbdMLc/1TSqRAUsuIzsuIId6YHJMjU87Oy4W6BuR0QpyeRElEUTTJkTjBgWmscR3ny1Y3fAsAAAgAElEQVSR3VewX/02pDIAZ6gavbgcAqVq3PRdwz5zGNl5Ufllpef5JDPsOGkYCrCpa0Fbtw1KIuoZXulzc8d+ruxDA2qqqiv47d/5In29AySTKXw+D01NdTQ21a04jUjTBM3NjXz+84+TSqWoro6wfsMaCgsXj5beMSgNlfD4448wNDxKSXERGzauo6ysdMFNzu2weVTGdBqZSCITiUxUzlaIs5ahmZomwuFQZboNfTYZcTmT8szFR+aFPs9sVWpbxmKqKoBtKx8MQ+X+u1yg67eF+juvHWwbmUxCPKGqdlhWfuGR9cHhUNWojJvTod+PzfLLtpGJpBKsTKUgbSGlnfdJ1xEO1T84HPMm7pX4Nuv6lqX6Ix5XY8Oy1bym6wjTRLhd6roz9HZ+3jZsP6/m8br4zJN7Wb+xkZ7uQdJpC7fbRXVtmPrGygWZFysxh9OkZUMDpeEiKiKltGxswOly3Blnd+yfveXepYk4MhZTTA3X7XkucpaMY187D/EooqwKYVnY1y5gdV9Ff/iziIo6BX4MdCGvX0SEIuqfy4t94wJWXwf6vs8gyquVaG9hEVTUIvq7QNfRmloV68YwwTNfh2VRsy0FAgTDGRZPWm3Ah/uUP3J+MFBm5+HhXrUhBAUSlVQgdD2f1rBUSyWRF48hzx5WTJVEbGmaI9kNn2WrzXJsCnuwC9F9Ca3tIahuzmz0lsZOIJ3KM5riUeToAKK8HtlzFfn288iuy2pjvPhJMuexFaAwMYLs70C7az+ieSvSdK4sPqNpql9H+7HfeRl54R2IT92EuZTxw7JV6err7yEHuxDDvWhbHgBfYMlgDYko8uwR7PNHYbhHCUcvBYib2TfTE8jpSeRAB6L7Mtq2h6G8bmlgTWwa++gLyGtn82k8twpOZVlHSzUrdetzWmnkxePYR19QY2ApfmS+t2TT9DzwtRSLTiBPvYnd/q5KV0wll943mWeYqTHk9Diy7zqi54p6bkoiywBr7HyaFajqW5Mj4ClAXjqBfexFGOq5eTtICdKCpAWD3cjRQez+DsS2RxDVq2eANf/8LTuX2HYWjBI5iZI7a6EP1j40oKagwMeePdsAMjSwmRT4lXW6EILa2kpqaiK37Zw/DxYIFPLQw/f9RNosH2WysMcmsDo6SF+7gdU/gD08gpyOKrDCthGmoSpXFPjQigJoJcXoFeXoFeVoxUGE25XboN/KV3twiNSpswqAAbRgEebGVkS25LRlYQ8Nk7p4ifTlK1i9/cjxCWQqhTB0REEBejiEUVeL0dyEXhZWAMFSFwULtQFAKoU9OYXV04vV1Y3V24c9OIycmMCOxdUErmkKoPF50YoC6GVh9JoqjNoatIBfofVLaIMl+2XbyGgMq7cP63oHVncP1uAQ9sQExOLIDB1amAbC7UbzF6IFi9DLwmjlZejl5WiFvhW1TzbCI+NxrJ4+0pevYnV0Yg0MIicm1dgQAuFyogX86GVl6HU1mI31quS6aa6oT+7YT5dlU10KCr1s3bYOtYCHuWUl3+84EELgdJps37U++5efmoXVHbtjAFgW6VOnSB09grn1boy27beN9QiA26uYLppKP0DaiFAE65XvIfu7EeW16tmUEplMoLe2IRpb1Xu8qh7rhaeQl04jSstVaknjOkS4Evv6BYRhom24R7FKYHl+ZzaGoiiMdLgU4GGlFEhxM0HhdEqldGQ3YBlGC7D81CckjAwgu6/mgZ+ZltWx0HSyVSPVBjE9H9BJJZAdF7DTKTSHOwMIrOAdZ6UUc6L3KvLQM8juy/lrCaE0YHRd/ZzV0smxBTJmWzDUjf3W82gOJ6Jp09KBo1n3r0F8GvvouyqlZyZYpOvKF03LjB9LBWtmbtilVBvyU28iDROxdS84l8gEl6jy133XF95sZ9tC0/KFFxbsGwmJGPLqGWzbQrv301BSsYR1iK0AiHQqg1/MDB5m5rOFgI0Mo2dJJpYiop7VfckwVWb5kfXlNvix3LS0vhsw0LkwOCq0zPjIjlPU+MjqPc04D/Fp5MV3sKVE2/MYFBaTWywsxxIxlXY1OYZ9+FkY7Z8R+M3oFmk6mbxU5cvccZVOqpQ220Y43VBWe3vSBz9gU+tyGBwY5diRcwz0j1AaDnLXtrWUhouAO2vuD9I+FKDmgwIC7oAyy7efZJvlNuHjEyRPnyX51lGsji7syUkVnViAAgxgZdkvmobwuNECAYzaasz1LZjrWxA+7wJXm3OOvn5iz/0Ie2gEUOWw9UgFuteLjEZJnTxD4o2DpK/dQEaj830RfaTbL5M8+g5aRRnO7W042raiBZdBp8y2ASggpKub9PkLpM5dwOodUO2QSi3aDgpFQ4EkPi9GdSWO7W04Nq1HFBauHKDI6QxI5HSUdPslksfeJXXpCvboKCQWokJnfcr8RwhwmGg+nyrtvWMbzh3bctVGluxDKo3V2Uni8FFSZ85iDQ5DcuHrW0KQOnMO4XajR8px3L0Vx9ZNaMXFSO32pmHdsX9+NlPb5oOkD68kDfeO3bF/Nmbb2H29WBcuoNfWrQBsuIUJxYqQ48MwNa5YJGPDyKzuR577iSgMIMqqwZGpClpWA4VBZF+n2rAaJvmNosj9LBZjwN7MbFttiIpC4PIqoEZK5MSQ+nkxoCY6qbRssu3kKUQESpHp1LJSnwAFXNWugQtHYXRA/U031LX9JQh/MfhLET4/ONzqHhOK8SIHOiCbAjTjnmTvdewzB9GCYXVfyzXLQnZdgqFuZE9Gg0PTVEpTqBpKI4jCoEr1SqeU7sZAh9o4T4/n2yWbMnPiDaUFEizLR12Xaukk8sIxZOclBdIIoe6pJIIIVSkdGKdH+RidRA71IHuvZcqszwBLYlPYZw+jldUi6luWxmhxuhB1Lcj/n703D47jyvP8Pi+zThQK932TBAGC9ynqVutqSa1utfqa6Tnt3dnxjsfeCO/GRjhiw+GwHWE7ZtbemLVnx3bsHDtXTx8z6ulubbeO1kFJFEnxPgASJADivo8q1F2Vmc9/vLoAFICqAkhJ3fyGGBSrKjNf5nv5ju/7/r6/gatJDyOhFv8uD1TUIMpq1N+esgxRGAkhl2aUf87CZLJ9p56rgRztR/adQzzypc0NsG1ORHuPCkta805KpG8eJodW3qe3EtG8S9VNPvCUb+hPAyhyoa4Nsffh3GqvaEjVTyyc+czhgpbdiJI8oxVsDuXPkhdxBLhLVT2O3lLZ34RQ7427FCpqEWXVyr+ppBTsLvVeRoLIhWkV5rg4s5IYNeLIoevIxg7EkaeRuq3wqWE8ihy4qjyEUiSNblPlqWtD1DQpHytNV7/1zal2Mjuq7iEFy0RODql3uKJW3dPnAMFghL/585/x/b9+G78/RFm5h1/9zef53X/x6goPuwfYfnxqipoH+OVCiqSxpqaJ/Oxt4hcuIQMBFSO9+cGZ0KDlAOZyQKk8JibR21rQ8yBqlGzXVAoVwFr0Yfn8aMsBYu9/SPTn72EtLq5fnhTJFIlgDg0TmZnFnJzC9aUX0BvrC2PFo1GiP3+P+EcfY87OZ8iZvJ4DYBlIn5+EfxljdBxzYhLXi88r0qgYhQ+AZWFOTRN77wPi5y9hLS6ln9XmByfrJxrDisawAgHs+/fmP2FLkjQyEiVx8TLRt97FGB2FeGLT4zBNZDCIcXsAc3wSY2AQ10tfxLajA6lriEImjjl8gu6nD5BqYjK9e5FZ3pBWiqg/9698m2G1/4WUMmkrkCQkyaJQkvegpQjH1McPSJB7hjX1Y8l0OwPSBO1qFVJaWbmqaj7tunrQ3oqAtFToqGXlHXmQ33mTJ/PNY144hZwZSyotHcrkMxZlxQUFalGlZ007dR3hdKvfbymjUq7yJTd/vJVqAbWUTK3tX1CGwhW1ue8n6IPAUqbY3gp1jsXpgkgupfpDEQ5tPchYVC38W7oQzbsQVQ3K6NiWys6VUVMI01Cmw7cvY139AHzzpJ+lmUAO98Hek9DaxZqXdPMHo8xPEWphnjQXFgcfRzTuUEa1IlUeqRRSkZBS81x8RylQUqoFaSGnh5HDfYrMKsQ7B5RRdCr0R9Ohvg3t4OOI9r3q2eh65v6khUjEFWl05ZQiWLIVOMuLyP4LisjYhMASQigyp2mn8tkZH4DKekRbF6Jxp6obT5nK2COy6kZKhJkA3xzWrfPI66eTJE8SiRjW0DX0PcehrnXje3eVII49i8ilGJEm8uZ5rLnxLKJOIOpa0Z76BngqNj535kZXvm+5oOmIzkOInftz9A8SOTuGXPrLlURNSRnaQy8gmnaSV/sTKHVSHn2vEKh21LoHUd+OXJhSoYet3dDYgaishxKvuq9sVY+0VN0sTGP1nkH2nVOEbArRMPLOFUTn4bXvfj6wTNVWU6FhJV5E9zG0npNQ26yIuTQRJRGWCQGfCpO68j4szbHiHR66gew+jmjfk+Q3P9vj0tzsEmc+vM7crA8pJfOxBB++d5lv/saz94SouZfeap83PCBqHuC+wVpYJPKTnxE7ex5iWQOsEMqHxulQPixCAyTSsiBhIBNxSKyS3iLRW5vRKvIcsFZBxqKY4+OY4+NE3ngb6fOrL2w25QFjt6s0p5aFTCSSHilJ4kJKZDBE7PRZME3cX38FrbYmf5JE0yCRUCRNPL72O7sd4VBpOYWm5MfSMJWHTzapIyXS5yf2/ocIlwvXS19Uni2FPIckAWYMDRP50eskbtxcWTcpCKGejS0lRZZqxzSRSi2aqRutogJ71241ycmnDCiSJv7Rx0T+85tYc/Mr61rXV9aJlMikd022AkmGQsTPX0IGgri/+Sq2zp1ITctr4pjxMUpmL0mm4MweLLZToZMd7xsNxwn4wsxO+JgZ97E4s0w4GCMeU7JZu0PH43VRUVNKXUsF9c2VeCvcuEszKY9V0e7fIJb9XIyESTgYI7AUZnp8ifkpP0tzQSLhOImYocRWTjuechfV9WU0tFRS01ROaZkbl9sOWZts98RvSeYe9NUF752qMJt0y33tDOm2ndfOvlfLlEQjccKBKEvzQeYm/SzOBgj4wkRDcRIJE8uy0HQNu8OG2+OgtMxNRbWHqvoyKmtKKSl14ipxYHfa0FZtiN6vNpd5P8EwTMKBGP6lEDNjS8xN+fHNB4mE4iTiBpomcLjseMvdVNV5aWirorqh7L60t62gGPP2PE+8StmyTacFFTLcewF56zLaw8+hde5XWU0mhzGX/m7tAYnYynAAy0ImYkp5ucFue4pQhELqLLmB4HAiqhqTIT6WUgj451VIltCzf62Ih+WFzAJP05VSxOEi7U1SKJwlaIefRLZ1IeqVggibY8VYssYrR9OhqhFxtBLN4cI6/RMIL2d+EPIjJ4YQzZ1IrQjFX4ocsDsQPSfQTn4JKmvTdZB9PimlUtt0H0dzebDe+wHMT2TOFY8gR28h9hxX2bEKgtpsQWjQtBP9iVeheZfyFmLlmCulGpNFazfCU45lJJCDVzP3YplKbbM0C407WEXb5kZJGdqx55B7TqisPKXl6trr1Y2UylC5rhWtrAqp27DOv72SxPDPI2dGELXNQO6Qn/Q5bbkz1EnLTBIsq5lyTbUd+/Z4pKXPodtyEjpSSsTqrGzqQFV2u/Me9KFJgrC8GnHyRUQiruqmxJucU65XN5oyLm/sQCurwhIa8uopFV6mfoBcmEIuTCIqapLNo8Cyp/quEi/asWcRh54CjzddphXvjaZDZR3i8FNodgfW6R+rLHYphPzI0X5Ec+e67eCzBNMwiccSmU0RKYnHDaxCfbvygJSSRMLAvxTEMEw8pe4VmTp/2XBPiZp8Jx6/NCEKOXbs18N9C0XKA1utHyklGAbxi5eJX7y8gggQnhJsnTux7e5U3jPlZWrSZqldQOnzY87OYU7PYE5MYs0vICNRRKkH+4H9iJJ15MubIWEQ+/gcMhBE+pfBYUdvacbe0628X6oqEQ4HMpFQ3jV3Bknc6MOanVVhWgCxGPHzl9BqawojSex27Af2ET97HnNyCnQN4S5Bb6hT4ViNDWh1NWher3oWpom1vIw5NoFxsx9jaDjttQMggyHiH59TZd/TlXywm9dXSuVkjk0Qee3HJG70KZIiBSHA6USvr0VvbUGvq0UrLwenI+1jYy0uYc3PY07PKI+hRALbrh3orc0ZyfpmZUgkiF+8ROSnb60kaex29MZ67Hu60Dva0WqqFWFjKmWVMT6B0X8HY3AIGUpOlAyDxK3b8JOf4vm1b6E1NW5KoKXfg6APOXJTmU3WtyF2H1a7ZfFo4Zk2Uo8QlaI4M9lU1zJNC99ckJuXx7jy0QC3Lo8xO+EjEooRiyYwDAsr2c40TcNm13A47bhKHFTVedl9sJmDD+9g/4kO6loqsTv0++LNkz1Ih4Mxxgfn6Lswyo3zwwzfmsa3ECIaiROPGpiGlR7EdV3DZtdxuu2UlDqpb62i50grB07uoOtQC5W1Xmx2bVvvQUqJZUoGbkxw++o4prl6QiFwexwceXwXtU3FEb4bXTscjHHunVssL4ZZvcATQtCyq5YDJzuwO7ZnGM4mM2LRBLMTPvqvjHHz8hgDNyZV+wrGiMcSJOImpmEqY8DkekbTNXRdw27XsTttON12yipKaOyopqO7no7uetq76qlvqcTtcabrK3U/9wK52lvv+RFufDLM3f4Z/AtBYpEE8ZiRvh8hlMmhzaHjdCXbW0slPUfb2H+yg+5DrVTWlmKz3593Jh+sSJG73TBMZDRSkBokb1gGcmkWXG60tt1QXq2yQC0vIbPl/gBIZGAJuTCNKK8CIVQqZP8i2p7DKxeKmobQbch4TClz7E5Agiigj0ipPW0ORE2TWjglPUbkwhTCMpFiVYhM8rv0gky3qQV3qmwFPkKl3ADq21Uq6SwyaqN5lUj6w0iHC9F1FDF6C3n7ckZ1ZCifmQ29djYvHKJpF9qJL0JVHZB7vE59JnUborUL0X1MZcVKhZZIqbIlhQJFEDVJlFejPfRFaNmtFB7J8uUsByj1y4HHkNPDK9RPBJbUc2noQG7iJyZAeRy27F5zvXXbl1Dp5pES6fKojFOj/Sr9eapxxGPIxRmEaaiMWPk/hQdIQpBsbx17YZVnzmZ1IyXgKUPb/wjmWD/MjGZ+EwsrIs+yiprPAapP6DqKOPRkOqxsvfdGSqlSyu8+ghi7jbx1IesdVlm/SEQ/F0RNZVUZu/e0cufWKLF4ArfbycGjnZSVb2/oVmosvH1zlD/+P77P4sIyX/3mk/zKbz2P3f7LqS3Z9rvOLP6lGuxiYYgEVGNMDX6aTQ287lJwlqZz3EN+E77MpCblTp4VJKBpILQtkQt5nb+YcAqZNA+LBlTMopFMAZhipx0l4PaqHSkts9NTsBlrapcidWUh1DMnzVVn7i8RVTLgeDhpaiaTTvwOcHrA7UXaHaS2IYt9rtZygMTla5kFNSBKS3G98CzOJx5Fq6wEPbmgTZ0/O+QpGsNaXMKcmCRx8xaYFrbdu9SErph6tizMkTElZS1x43j4IVzPPIXe3Ah2e6YcUkJXJ/ajhzGOHCLy0zcwbt5OhwXJcJjYx+ewdXVi39ezaQhUauKmtzRjP3wQnE5su3Zg378XvbkRrbJCZVBKXV+IzITz8EGsRx4iduo00fdOIQMZWac5N0/iei+2XTuQjvwnB9K/TPTtd0j03VxJ0ug6emszzkdPYt+/F622BuF0smJLPVU3kSjW0lIy9GgI+/4eRB6p3VNEkTEyRvTNd7Bm5zK7pp4SHCeO4Xz6SfSWZqW2WvU87IcPYj36MPFPLhB9+12s+WT6UcMg0XuL2EdncH3lJYQ7j4lsOIB14W0Vux+NIBJRFSM9P4kcuIL28MtqJ7RQCHC67WipCpEQ8Ee4cnqQt35wkb4LIyzOBTAT5rrrKBOLRBwioTj+xRAzE0vcvjbOqZ9co3N/E8+8ephHXthLTX1ZcgPv3i6aw8EYd65P8MHr17l46g5TowtEw4k0sZTzHgyLeMwgHIyxNBdkcniR62eHeOsHF+k+1MIXvnqIo0/uprq+LN3EtuM+DMPkk/f6+ds/epdYdGUonQBqm8r51//uW9Q2VhQeQbAJ/IshvvPv32Wob2rN+k7TBM994wi7DzRvC1GTqpt4zGD0ziyn3+jl3Du3GL0zS2g5imlYmxLzpmGRAKJZn02NLHLn+gSnf6ZR4nVR21TOzp5GjjzWSc/RVpp21OD2FGeqnu89RUJxBm5McOon17l46jaTI5u3N1DPIhzIam/n7vLW9y/SfbiVp145yPEvdFFV51VD+meArCEex7jZC6HQ9mpf4nGs6cLCdvKGZlPptof6sHovIJrakb4FrKG+HD8WatPh0gcI/yJoOtbtK0rx0nlg5WLF7kTUNiGvn8W8eApR2wQItI6uzT031pRR7WzjLAHDr+ahC1NqvNNXLZCMhPou5dXhdCsj4az5WKHItC1R2NwpNf8o8SJau5B3e9WmAagxMOxX/y6WqHGVIvY9rBRD65A0K4sjkHYnWvsezBsfg38+82U0jAwsKJ+OQt8l3YbYeRDRumddkmZNOTQN0bgDUd2IDPoybdtIIH1zKnRss8WvECtDo4upG28loqUTOTGoDHlBfR70JT2X8vSSeYCVSNdNejJQwKEq5JCKOkTjDkUipt5ny0IGllT7KPadrqhF2/eI8q7apGxpsqakDNG2Bzl0PSuUTSKDfkVwuj/7mYkrq7389u++THlFKRNjs+zsbOGr33qK8ort99gxTYv+vhHOfHideCzOQ4/uu3eK088Bto+okRlDUmIhmB9HTt6GxQkILqnPUmnOdJsiAUoroKoJ0dQFNW3gKs0/5XAiBv1nkIuTmU5a0xAdh6Blj9op2cr9xCNw+xxycSLDbOg6ov0gtOxZIZldD5kMRwYEF2F6CDkzCP5ZJWONR8EyVGdkd4LLC2XViLoOaOqC8jqwFTEJXppG9p9RHYIASsoRe5+EkrKkH4kBywsweRs5PQj+OUUeJWKKTNJ0JfV1l0FFPaKxExo6obRSPddCfD+SsBYWMbPVEkJg69yJ8wtPoFVXJT/KIa+UUg3KpTb0Ug96S5MiOBJxROkWOwgpwWbDfvQw7q++rLIGrQ6DSHa0osSN/cBehNNBKPw9zLsj6XuxZueIn7+IbUcHwpOfPE+4Xbi++IwiqdIkyDq7Bmo0QNrtaI0NOF94FisYIPbBxxlyxTAw7o5gBYNoVZsTClIqMi9+rZf4xSsr/WBsNuz7enC/8iVsu3asMAReI4lOpsnWy7zorS04jh9RceX6+jL2FeUIhYl/dAZzdDzTNpwOHI+cxP3Kl1TbWFMnqech0OprcT77FAhB5Mf/GRkMqd9Eo8Q/uYj94H5s3bs3ba8p40btoRdV/H7S2FCUlqsd4/ByUUSNEAJXiQOhaUhLMj22xOt/c463f3CR2QkfplHEDrpUi2r/QohLHw4w2DvFjfMjfPO/epxd+5rQbUWSlxtdMqlOmRpd5Of/cIl3/uEyE3fn0+FZxZwvETeZm/SzMLNM74URjn+hm6/89kn2HmvH6d6+7F2KJEqQyFHWRCypKrkXkJCIGzmfkdAERmJz8iSvy0jlO+NfCPLhT2/w0+98wuCNSaLh+LaszS1LYsVN/Ash/Ash7t6c5vQbvbTuquWlXzvBl37jIVwl27sgkVJiWZKZsSXe/eEV3vrBRcaH5ohHt9jepvwszC7Td2GEE89085X/4mF6jrThcG1P5rytQIbDxH/6OtbEeFERNhucWYWIbjOEEEhdR9t7HBkNYY3ehpHbiOo69EOPYHnLk2ajmX5bVDcgmncih24iQ36EtxLtiS8jmjrSCkwpJdgdaAceQsajyOF+5NBNZSzb2Fo4UQMq5XdpedoMVwaW1AbVapIjElSmyKkXp6wKUboNJG6R7UoIkEKDqkZFPKSIGpLhbIWkSF6N6gbl+1FotiZvlcqck03UmEYyrKOIhusuRew6mKmLfMvicENNE4z2g8yEpRPyJxfmeagUtvC+C6FUH1Q3qjlPiqhJZoHKy+PvAdbHVvtim0MReZqWZZKcrJtilYuapkKVaptXbipvgBSxSFWD8k7KNgePRyEaKq4s9xFKpaqx7+AuOrtaMU0Tm82G02XnXiRbiEbi3Lg6SDQSS6sLf5mxXZpr1T0bcZgdRt45BxO3IbK8UtmRjbAfliYVWTBwEZp2I7oehvod+ZETQlPkz8D5DAGkachEDFHXroig4m5G/eWfQ978EHwzmeJ7yqH9APmM2mllSzgAI9eQAxcUaRWPktM0LxqEwALMjyBHe6HsHGLnEdh1DLzV+bnYp8of8sHgRTVggSLE2vapGM9YRJWn/wwsTChFTa6XIBJQBM7MXeTwVajbgeh5DJr3KDlngWSNDIdXep9omkrnnEyPvanUNHUeTVMhRskwo612EFptDa6nn0yTNBtLf3VFLj35OJHpWXVPoEiSvltYM7PoOzs2vWZKVaPV1mQ+U19sfpyUaBXlOB5+iMTVG1gLKosVUqqwsGAYNiNqUgTTko/4ufPI5UD2RbDt2oH7668okmYDxdLauHoNnM51v19ZhGTY1cgo8avXMwsJIbDt6MD13NNpkmaj6ysSrQTHwydI9N8hcflK2hDanJsnfvU6tp0dSmW0bnmkylbidCNadiOXZpJxzQLsThUvXuSEWAhwe9Qidmxwjr/5o3f44PXrhJajmxyZH6Ql8c0HeecfLrE4s8w/+e9foOdoK5q+fWRNapF789Io3/+TU1w4dZtQILpti0nLlCzNBXnvH68w1DfF13/3MZ5+5RDeypLPTGjKZxUpkmZmfInX/uNHvPX9CyzOBZH3inxCEV+h5SjD/TOEAlE0bXvrR0qJkbC4fW2c7//JKc69c4vQcmTb5mqWKVmcC/DODy8zcnuGb/7zJ3ji5QOUlDo/5fYmlWdZNJpMj6xtnSCAjDL1Xt1XRTX64y+ruUWSZMHpQlZlwK0AACAASURBVN/Rk2X4mYTNjrb3OBx5QvWpdrtSumR5iaXJmup69KdeSc6Z1KZKUVmOBMpjxVupDI9JLuYDS0ppk/YykUj/fMafRghEeU1RxND2Qaj/3J61CgDLzD2XzAearoyDi7k3hwvh9igz4tQgIK1MPRWKqgZEdcOGY31O6DrCU47MPkbK9efY2w6h3lFXKWv8lbZSNw+wPdC0ZH+R3T5IzuWKHEzsLmVWbS/MCxJAlJSms92lYRpII/65CI8TQqDrghJP4fdeKJb9QfquD2EY5i9tuFM2tkNzrZp8LAyDF5F9HyhyI1eat1wwDQgtqWMXxhH7nlLkhMO97qRJANJmUyqP2+cUwQHqmnOjSrFSt6OoyYmUyfNMDyr5YnrgEVDVDJWbSztTi1B808gb78HwteTgn0fnIKUiTxbGkYF5mB9DHHwOatsVSVFAyFX6eokYLM+DtwZunUb2fQRhX36DqlTme4z1IZfnEYfDsPNo4WSNpq8Jm7GCQaRhIHDmXVfbOonWNOxdneitLflPEux2HPv3Ej9zDqP/Tvpja9GHMTCE3t6msg3lQboUg3ToVEM9WkO9ys6UIl5CIWU4vAlSyjdzeBTj7vCKdiC8XpxPP4ltR3vBYWUF31MiQfx6r7qH1DlcThzHjqA31udVJ2nyqrIC+4G9GH23Mv49iQTGnUEs//IKUiwn7E713qcWG0hlTuibQ+i2tQNsnhBC4HQ7mJ3w8Xf/93u8/6OrRELxPI4rbM4bjxlc+vAOdqeN3/sfX6atqx7Y+qJTSkkiZnDh1G3++t+9w81LoxiJAnYKs+bym8FImAz1TfGX//ZtluaCvPJfPkJlTekDsmYdpNQ4C9PLfO8/vM8b371A0B/Z5KiVyI6sLBR1zRUcemQnduf2xdcrksbk6pkh/vLfvk3v+eGCVFuFvDdG3KT/6jh/8QdvEQ7G+OKvHMPjdX367c1ux7ZvP1pT87acThoG5rWrWHOz23K+bGR8GJxr+0h3chOG7OaVJFw8K6X+qzcq0uELTpf6s+qaBZZSLayqGkDvVXPOcAC5vICQFhKVvEDN2eYzO9y6TWX/2SzN8haQt6JO09fOj7KmeAUj5b1TjDeGrq89Tsr85/zZEEKlTy8mRbEQyUw7q56LaRY2eK6DvOtG19cSqr/kCoB7jbzqRpAkitccXPx743Cp8L5iLBdsjrVkq7TujS/Z5xSpBAx3ByeZmpj/pQ53ysbWiJpskqb/Y+T195WaI/st0HQlUXS4k4ZsUilgYuFMqA2oTn5xCnn5TRU/2P2wGlxzLeBTs8uqRqhuUWFFqQoN+2BqEGpakZqtOKYyGkRO3VEeMinYHCoEaJNYwjRJszSJvPgzGOvNmK6lyq4nd5FS6dykpZ5FLOkTkzYli8LIDWQ8ijj+ZahrL0BZkwUjodQz4WVk7wdKzZQqi82xsiymocK+YhEVIpW+MQt8M8hr7yA8FdDUjVyldtkIWpk36VuSItUsjIEhjP472A/uQ9rtIOV9NZYWTge2XTvzNiROkwLVVdh27cAYvJsOPZKxGMbIKI54LD9PlC1COJ1oFeUrPzTN/CXuiQSJ23cyoUKQVtPY9/Uks2/d23qwfH6MgaEVZRblZdj27FYZnvI8j5KW6tjaWhGlnhVGy9bcPNbc/CZEjUDUNiP7dZVGMRyARBzZfxE5cAVqmpXcuxgI5Zb/5vcucOon13KSNLpNo8TjpKzag8frwuW2Y3PYMA2TWCRB0B/BtxAkHIxv6MuRiJtcPHWbn36nlt/6V89RWr61dphaNF/6cID/9Idv0X8llyFvBpoucLkdlFd5KC134yqxY3fYsCxJPJogHIqxvBgm4I9gxI2cc1kpJbMTPl77jx8hJXztnz5KebXn0188f0YRDcf5+T9c4u2/v7QhSZPKhFRWWYKnzIXL7cDhsmGz6UnFlEEskiASjhNajhIKRDHiKiNUrnrSbRp7j7XRsachqQDfet1IKTENixufDPMXf/AmvZ8MY2wQGmizKd+c8ioPJV4nTrcdmz353kQThAMxlhdDBJejGIaZc3IuLcnk8ALf/eP3cThtPPeNozjdn66xo3C7sZ18BNvhI2t36ouAjISJ+XxYC/Ob/7gIbGXT4V6cNyc0XRkK63Y1xzENZTprGhkfESOh1JQphbbdqUJrVqc6KxZyVTIJKdW8ykioOaKRUGN4So1hJf9IC7k4vbUwp9VwOJXSWmhFTLdE7nZZzJpKsyG8lUWaqYp16qaIgqypm2QmSyOh5uZGQtVLVp2o/zeTnkYPFtv3DLnqxlr13lhmpn6y352lmbTCelvg9qjIhGKQK1SqwF2SbOJCdR8WVpJ4kso+m1Qmy5Sp/soi5BsNUhi20levvp5pWNy+OcriwvKqH+ZftjVq/02OK6b8G51zu+eqWyJqJKi4zLtXkDfeV8qYFHSb8lhp6UHUtoGnUg18KWliYF75o0zcUuROahc7uIi88T6ipAw6Dm3szO30IJq7kRP9SoUCYMSRUwOIzuPgKSyTRzpcyTcDC1meGaDCnpp2q52IDY8HQkvIq+/A6I2suFUUIVLXgWjuhopGtYug29QAHAnA0hRyrE+pglL3YxkwdQd57eeIk69CWW3hixbTUOFLlpkkaYSSBNbvTJalXsk3NV11fKEl5OywKr9vNkvCqZ6N7D+LqGouyABLq65Cb23GHJ9ID2rW7Bzh136My+fHfmg/WkW5Ukoln+O9Jm2Ex4NWX0dB5tAAdht6WyvC6UCmPGIsC3N2DhkMbZmoyasz0rWk6TCZfl5KpGnlpU6SkYgyU86Oo7bbsfd0q8xb9xDp1NRz81gzWbu8QqDX1qInQ7dSyp+8IFCZulwrd1+tQDCtOpJs0IFW1CIOPYG8+pHyqzGNZArXHWgHHwdXcakBTcPi3Du3mB33rVlIO5w2GtqqOPToTvYdb6e1s47q+jJKvE40TSAtSSQUZ37az91b01z+aJArpwdZnF3GMnM/l0gozqmfXOPok7s58XR30UapKY+QO9cn+dt//y79ObMmKeg2jer6Mvad6ODQozvp6Kqntlml39ZtGqksRP6FEJMjC9y5NsHljwYYujm9bkjL4myAH/35abzlLr70GyfvmWHt5xWpkKehvine/N4Flhdzx7lreqpu2jlwsoO2zjpqGsvxVpSo+PLkOsc0LMLBGP6FEAszy0yPLjI6MMtQ3zTTY4sEfBFi0UQ6pKq03M3J5/bgKdseGXRqJ224f4a//aN36T0/si5J43Tbad5Rw+HHdtFztI2WnTVU1XkpKXUiNKXEiIbjLM0FmBiap+/SKJc+GGB8aI5YZC2RLaXyXvr+//MBNQ3lHP9C1z3xecobdjuixLMtKXillAi7Q41Jn+a7I4QyxTUSWzLmLRqahqisV+qceCS5wJ5WIa4poiYeg8WZzHzHWaKOEUnFTbHIXmhaptqQCywh56dgaRYZXFKK61hEbRCYScLGNNTvTUMtRrfTy8LhQjhS7+6n2C50Xc2D74HPRV7IrhvTUEk+AosqiYBvTqnqU3VjxNV8zzJW1k8iluUd9ADbhhV1k4BICPwLyIVU3fjVOxGPIBOJNAG7on4SsZVrsC0huW5abUB+H5C9JojHE/iWgkyNzzE8NMXM9CIBf4hEwkC36bjdTiqqvNQ3VNHSVk9NbTneMg9OVzLl/SaWBIZhMjezRCKxMTEsEJR63VRUeTc970b3k7pmLBonHI4xO73IxXM3iUbj6e/9/hCjI9ObhkG53E6qa8rRc0Q1RCIxFueXMZNrHl3XqK6pwOUu3F9PbSqZLMwvE40qQYcQAm9ZSdpceTv7s6KJmrRyZG4U2XtKdWgp2F2w4xBi7xMqVMjmyMEk7lLGvJP9yGvvKHIiNUAG5pF9HyIqm6CyIefCM7WLTsNO8FYr/xdVMFgYg6VpRa6o1Vn+N2YaMDWgzEPTF9OgrgPK6lIXX//4RAzunIeR61kdhICyGsS+J2HHYSgpT+4EZJ9HQsseRMch5O2zcOtjRd6AGgzGb0HVeTj4bBFSXKnCwVJlqahTIWYdB5Vh8JqJUzuiZS809yCvvKEUStnKp+kBVV9te/N+vqLEjePEMYz+O5nsPJaFOTxC+Pv/gO3CJRxHDmLr6UavrQGnU8Ue38PFmShxK1VKAadPGYPp9XUqfXdWFivp82d8awrAGmJGysyOgKXeszSJmGLPw2E1aVgzf8xvQmn5/Fi+leFvmrdUpdXWCzQXLAaWhTm/gBVaqegRZV416AYLnZRKZDwBtlVt2TSxlgNq4Lbl7u5SfYlo3YOoblKTgXgE4S6F8pp0nHMxz8Q0LG5eHF1hWCsEVNZ6eeLlA3zxW0fZ0dOIx+tMpvFeeXxFDTS2VbH3WDuPv7Sfyx8N8Nqfnqbvwsi6IUgz4z4+fP06+463F6WqSbXH+Sk/f///fcCN88Prmh6XeJ0cf6qLl37tBHuPt1NW6Ukuctf+tq65gs79TZx8rocXfvU4H7/ZyxvfvcBw/0zOe1mYWea1Pz1NfWsVjzzfo0ifB0gjHktw5u2bjA3O5SS77A6dgw/v5Gv/7DEOnNxBWWUJuk1ft7uuqvPSsqMGiTKOjobjLPvCTAzNc/PSKH0XRhjoncQ3H2LXviZ6jrSh52kavhFS7W1pLshrf/oRl08P5GwPQhPUNVXw9KuHePbrR2jdVYvbo0jNNX14tYeGlkq6D7fy6Av7GP3WLG//4CLv/PAKizPLa56XtCQjt2d47U8/onlHDS27aj4dYlAIhMOxhnDeEjSR9A77FBfkNjv6w8+pfrjYHemtwlOmTHADSeLeP6cW5qmwm2hILQClBASiombLZV2RQdQ/jxztRw73IWfHFAGQSBoCFxt/WCx0+6ey4FwDTb+noWUbIZPsI6EIs5FbyJGbyPkJRQokYkl1E9zXunmATN0YcViYQg7fRI7eQi5MJaMx4ve/bgQIu3P7FHZ5Ip3RMW4wMjTFh+9d4eMPrjJ4e5zl5RCxaBwjodSvykdGw+6w43I58JaV0NbRwJET3bzw5UfYvad10zFtdnqRf/Mv/4TxkZkNn6yua7z86uP8s//2VTxF+NZEIjEG+scZG55mcnyO0ZFpRodnmBidZXpqIa0eTxgGr7/2Iaffv7LhWlMTgqMP7eFf/w+/SW195YrvpIS7AxP8wf/0V0yMzSKB0lI3v/+vvsVzLz2Uk9jZDKMjM/zh//xX3OkfRUpwuRz85u+8xDd//dlt99XZ2tliIeTtc4oUSVWpboOOQ4ijLylPlFR4zGopEkmjp46DCN2GPPvDDJkgJcyNIEeuIcqqkfoGYRDeGmVA7JvOxMhGQ8jJ24iGXUhb/iEUAEQCKuwpW2bqcCnlyUZpEFML6YVx5MB5le46BU854vDzynsnaUK15plIkJpSIYn9TyNNA/o+zIRNJaLIu5cRrXsVaVQsvFWIIy8owsjmXL8sdqcyeLYMlf5weS7zfSQAs3ehuWvjukkiRW7Y9+3B+eRjRH/+XsbAVkpkIEji2g2MOwNo9XXYu7uw7+tBb2tJqmzs6Tnmdk6chcOZd5amNceWlsJq9UYohIxu7hGTQnowkhIMAxkMYfl8WL5l9bd/GRkKK9+ZREIRGAkDaRjIWAxzsviUq5Y/gAyvVHgITwladXVexNuWYZqKsMtWaVgWib5bBP/kT/POGrUChoE1vcqHQUpkdGOTwzQJJlBy8NKKjP9SipBOGRcX8WxWkjSCxvYqvvnPn+S5bxymoroUsV62r/SHoAuNqjovT335IDUN5fzZ//Yzrp69mzMUykiYXDt7l4m7C3QfailqfRaLJvjg9euc/fnNnNmSAMqrPLz06yf46j95lMb2qhWL9nWfkwYut53WzlpebX6Mzv3NfOf/epfLHw2QiK9cnEsJE0Pz/OOfn6ats5a2zjol732gqgHANxek78II8ejaHUOhCboOtfA7/+Yleo62YrNnCMyNTfoBCbpN4Clz4Slz0dBayaFHd+FfCDI6MMf1c3epa6qgtrli8/PliUTc4OM3+/jopzdyql40TdDeXc+v/YuneezFfXgrStLd1PpG9KBJRSZ2H26loa2KxvZqvvsf3mdmfGnN/N40LK5+PMR7P7rKt37viW3PZLUZhN2Bvnc/WBaivDA18MYn1hBO14qsgp8KsoxrP5V32F2KqKhDTg6qziUSVKrJylo151llJExVY/Gpr8ka36Mh5NB15PXTyOmRpA9aDuJbCMhO4Z1+RsmXcjtDnzTt028PoG7tPi98IatuwsvI25exej+G2Q2Sa2xUN9Iqzp/nAXIiPR8LLCFvnse6eU6p34z4p183azbY7y1S7dS3FOTdN8/zg7/9OX3X7xIORdbNVmkYJrFYgmAgzPycj5G7U9zpH2XvgZ10drdues1EwmRibJa7g5Mb/k7XNRbmfcgiw/7Ghmf4P//Xv6H32hChQBjDtFSo9er7kuD3BfH7ghueT2iCptZaFea8+jsB9Q3VlFV4OPPhNKZpYbPpvPvmeR5+fH/BKcZN06L32hDnz/SytKjWsq3t9bTvaMS2erN4G1AUUZNW08yPqtClbC+TigalHEmRNOsMyKmUW1KzQVMXouOwMt5NqVAScRjthR1HoLw29zlQhIJo6lKhPSkFipmAmSHlV1OW+9gcN5W8pzEV+pQ9iyurVeTIBiEyEiARQw5fWUlq6DZFiuw4nCFpci7GFKElpQS3F7H7pAoNmx3O/GZ5Hsb6oLpZESRFmFmJXceg/SDYnBtMcJNl0XRo2AXN3coHKNXhWSZyaRIRj0IB8fzC48H13NMIp5PYB6cxZ2Yz6aWlRIYjmHdHMMcmiJ39BFtrC7aebuz796I3NiBK3Pmnb88HdhvCXtyukrDb1oY4JYwMKbBR+VKSTimRwRDm2DiJvlsqvfbcnCJo4olkvK3MkICSzEC1FZMtKZUiJ77SL0W4XGilxWZLKxCmpZQuqzp5ueTDWPKtc1CRMIzNn5d/ATk9gmjrUu+fpiGlBQuTyPkpxI69KnRxi6huKONXf/8pXvj2cTze/DOXpX5jc+jsO9HON3/vSWbGfUyOLOT8/dyUj1tXxug80IReQGhfKqRm+NYMb33/IoGl3L4nJV4nL377OL/6+1+guqEsb5+SdAY1KXG67Rx+bBdOt51E3OTamaE14VWmaXH97F3e/ccrfPu/+cJ9Xzx/lrE0H2Ti7kLOpu0ucfDMq4fpPtyCzV6YQi7Xb+0OnZrGcqobytj/UAcCsDu37mOVmohODC3ws787z9J8jsmYgMb2Kn7rXz7HE18+gMu9uYR77b1IKqo9vPjt44SDMb77x+8R8K1t2+FglFM/ucpDz3bTfbDl/hKDHg/OV15V/1/kuJQTmkCrrUVv60Cr2EYCqAB8JshVhwtRVadSKhsJRZj4ZkHuUePD4rRSUQDY7Iiq+kxYVKFIEwEBrCunkFdPpZU8aaQ8At0ecHkQnjKl4HG6we5E2BzKu8VmRwaWkFc/WJnad8v4DNQJyUX2/USqDgKLWBfeQfZ+rHzpVteN3Zmsm9Jk3ZQqr027E2FP1o1uQy5OI6+fzngbPUDRSJM0S7NY595A9l9cG/InNOWx5C5Nvjfl6v+dLqV4sdnVe6XryOlh5M3z20fWiBzqzXuEdLKAeT9/95/e5Lt/9RYzUwsrCBpd13C5nbjcDmw2XfkBxhJEIjGMhIFlqflca3sDXT1teWVodDhs7OxsRghBIm6QSBjpv8Oh6MqQKFm8nikeT7C0uEwsGsdm19ObSVJCLBpfMRe0223YHbYNl1VCaLhcjhUbn9koryzliaePcPr9q/h9QQzD5MrF2wwNTHD4WDfkOdZLKYmEo5z58BqBgBJkaLpGz4EddPW0pf2BthPFK2qMOHLsZiYFNCgpZftBqGrKL+ZUCISUSr3RthcGLyhCAACpVDJLk1BWk3vhKwSgQV07lNevzKy0NAXz43mntpYARgw5NaBSZaeg2aCxU3nsrHtw8prL8zC5So3jqVRptpOLvHyz2FBeC01dyisndT4jgZwZQkSDG5dnPZTVKMLI4c6/r7E7EY2dyMELkNrxlhICiytNkjdBOpVyRTmu559B39lB/PRZEjf6sHz+DGEDSl3i85PwL5O4PUD8ozPY9vXgOH4E284dacJmyy+DniOTQr7QNITdlt7sAtRz2cTMN72TE49jDAwRSz0Dvx8SeRAKqfJqSRPqYnvJRGLlMwflebNOeNB2Q0qp0tBuhXDaNkjk7Bjy5jlEfWuW95KAeBTZd1alD63dGlHjctt59uuHefYbRwoiabIhhMBm1znyeCcnn9vD6399do0SBZRXzVDfFLFIgpLSwqTlsUic02/0cvfWdE6/JN2mceyJ3bz6O48VRNKsvo/UufYcaeVXfv8p5iZ9jA+tNTwNh2J88Pp1Hn62h+4jreQ7oP4iQ0oI+iPrGgiXV3nYta8Ju2Pr73P2sxZC4HBu77OPRw0+fquXgRsTOdOKe7wuXvr1h3j0xb0FkTTZSI0/peVuvvito/RfGeP0z3rXEINSwuidWc6/28+O7gYcrvvTH6bvx7nxu5rrfdz0Weg2bMdOoO87gHDdf+n+ZwECkEJTmZ8crqRJbBy5NIswVLpeuTiTmdO4PIqo0URmTlYA0ht3fWeRl96BULYxplDqnqadamOgrk2FWTncmeyYQqgFabJuxeQQZu/ZbSZqfjkhAWJhrCsfIK99oMLfUhACPGWI5t2I1i6oa0GUVSvSZp26YfAasu/cA6JmuxAKYJ1/Wz3TRJZCXWjgrUS0diFaOhG1LeCtBHsym5LQMvWSUkPf+FiRPZ9TxVNgOczff+cd/vrPfsr8bGYD0+120r6zkaMn9rB7Tyu1dZW43A4Mw8TvCzI1Mc/g7XH6b47gWwzwxNOH14QDrYe6hir+l3/7eyz7Q4SCEYKBMMFghKWFZV773ntcPn9rW6btjU01/NP/+hWWfaEVWQGDgQivv/Yht2+OIqVE1zUefnw/Tz1/DF1fX60iBDQ211BWlnuz2WbTOfbQHnZ2NnPlYr9SbI/Ncv5MH3sP7MSZR/bK1DgwOjLDtcuZEO2SEhePP3W4YGVOvih+FhJZVqqVbDVNiRfRuEvtRuR7HiFUz+mtVuREcIn06jMRQ86NIlr3ZV6+XHCXQXMXzI1kFDnxCHKyH9Hak3/O+5Bf+a9kv9TuUkRT14Y7K0odYSliaDlroSEE1LRCRQMU4HEhQClmqluQdheYKeJIKrVOYEERNXmYxqah6UoVVJ6Hz052OYQGpVXgKFlpmBaPFDwwpSc8Lif2vXuwtbVgDI0Qv3QZ4+ZtzLl5iGfJG6WEWAxzcgpzdo7Etes4jhzG8fgj2NpakDbblgyHxVZjW1OSywxTk9eETkaixM9+QvTNn6vwpWzCRAjlEeNwIEo96o/brf5ttykza7syXE4MDGJNzRRVdGlZK8uavO7929xKGh+vhs2mMk5t12WS59ukKGqyJiU4V3Xy7lJkLKyMJrcAIWDXviZe+NXjlFUm09ZugWzwlLl4+PkePnj9Ogszy2u+t0zJxN15QsvRgomaqZFFPn6zl1gkNxFb21jOy791ksb2qqJImtWw2XWOPLaLL3z1ED/4fz9YG/oiYWxglo/f6qWjpyG9WP+lhpTEIol1DZ5tDh2HS43D201qbff5pscXOf1GH5Hg2vamaYKeI608+7Xiyc0UUuNPbVMFT796mGtn7+LLoeCJhhN88l4/z33zKA2tRWyIFIlUfxyLJNZ4QtnsGg6nCgEOB2OM9M/Qsacet2fjdzs95jqdiCQJtJUMF5YlScQMLNNCaAK7w5b2jvpMk6cpwqOqQW2ahQNqzrY0mzEX9s9nMsSUlEJFHcUMiGlVwMwo1rWPVpI0QkBVA9qxZxG7DqlwMF3f/Dq/hOTavUAqGkCO3UH2nllF0mhQ14p24nlE+17VBjYLdZHyQd1sE6SUSq1/9wby9qWVJI2mI5p3IY4/j2jZrWwzNnvu0ip+I/ZThpQS07Q4+9F1vvuXbzE/p0gaIRSR8so3nuTLX3uC9p2NlHhcSRVHaumksicGAmFmpxe5OzhJV08bTmd+6kBd16hvrKK+sSp9PikhHIpw+UI/ly/0b8sGa3VtOV/5+hNrTjU/6+PqhdvcuaW8X3RdZ9+hXfzab7+w6cZTrkxXqc+llDS11PLwEwfou3GXWDROLBrn9PtX+PLXHqepJb/oG8MwuXbpDmPDmbVX+w7lA7Td3jQpFH7W1CDkm0mm4s6CpzJJBGxAqqwHh1sRAtnrXtNQvjVmArlBtiVsdkRDJ7LknCIxQA28s8Pq31XNG5IaqvO2lO/KcnYogVDHVjVvrhAyEsj5kZUqE01H1LSqHZxCkLqOt1qRTNkKn0gwkyWrkGes2xB1HWlfmrzLIaUiqVaTXZZVlJt6OvQBEF4v9oP7sO3eiTk5jXGzn0RvH+b4pAqLWaWysWbmiL77PsbdYVwvPY/j8CGko0APoiykMyQVdbDMhCZl7g6xQUYLmVTcxC9cIvLjn2LNzmWOFwLhKUFvbcHW1YmtvQ2tsgLhKUE4nSpEy2ZTJI6uYQVDyO98n/j0bHH3oCmVWfpIKZFm7hS29wpitQ+NpuE4eRzHkUPJyes2XEMItKaGjckagbqeZanJgduTpXxKkpNbjOd3lTh49MV9tHXWbZncUIMRdHTX09hexeJsDnNUKZmf9BMJFeaZZBoW187dZXI4d0iNbtM4+sRu9p/oKMqALde9SCkp8bp44uUDnHmrj8HeqTW/i0USXHj/Ds9/8xitnUVkvvtFg2Bd02aASDCGfzGUHNs+m4voVHu7eWmM4XXUW+5SJ0+8fID6JGGyHe1Nt2n0HG2jo7ueqwvBnO/O6J1Zhm9NU99cgdDv37OLRRK88XfnGe6fIeSPgBCUlrvpPtzCU185iMvjIByIcevyGHUtlZsSNbB9dW8kTHrPrK93jAAAIABJREFUj3DlowGC/ih2p86RJzo58sRubJ8Xo+8Sr/I9XFLjpvTNqdAKI6E8apAgNERFnQp7KRZGAnn3hkoPnA1PBdpDLyJ6TqRNdDfbbJJSFu0D8QA5EI8iB6+qULRsVNSiPfplxM4D6XThmyrxU/PAB9geRILIO1cUkZqGgNoWxGOvKJVTco69WfYiZRXw+a2b2ZlFfvj995kYn03Py2vrKvmd3/8qX//2M1RUlqafQfazkFKiOTSqqsuoqi5j9x4V8pTPvHP19+qfao6maRraNo0laUX1qnl+SkGzuhxactzeqv+Ly+3gsacO8fprHzI2MoNlSW7fGuX6lQEamqrRtM3ntIHlMOc+ukE4pNSNdruNI8e7aeuoX3Fv24mCiZqUtwbLc8p9OwUhVDYju0sNgIUuHoWWJDRWKhSIhZTBlyO3qZua6KPCrapbVOhUdijS7DBUNCI1beMFfTyiwp7iWdJSmx3RtDs/538jrgblbDWObk+GKIkinolUz2P1gtUyVUYqaSHFBqnLV8PuUsTPZs8hFzQ9x8JZgixeTriCsCkpwda5E1t7K45HT2IOj5LovUmi7xbm7CzEYpkmEU9g3BkkEokiHA7sB/Yhi81SZBhrwn/yhmkqk99saBo4c2Q4yz5sYorY2++uIWn0pkaczzyF4+ghtMoK5VGwwXmEI76lnRxhV/HVK5A0Lb4fEEIDl3PlPQqBXl+H49hhcGyjF8mmbUMok0kjjhy8iug8rOS00TDW7csIl6egVPS5UNtYwYkvdOFwbZ8apLTcTcuuWvoujiBzpOsO+CNEw/mHJ4IKp7l2ZohQIHe6UW9FCSef24O3Ymsp6LOh3l1Je1cdBx/eycjt2TVZf6SE0YFZbl0eo3lHDdp9XDx/FiGSC3hXiSOn18ryUpgb5+5y5PFdeLyuzyyxFQnHuXTqzrrtram9moMP78Du2F6Dvup6L10HW7jxyV2MxNrJfNAX4dblMY491YVdu3+pg212nf0nd9DUUc37P7qK0DQefXEvtY3l2J02pISKGg8vfPt42q8p5SuVHE1JfrgiVj8dUpbceU1/LtXxAjY1NZ8ZW+Jn3znP7gNN9BxrJxKK4fG60vMJK5mhMK1eSU7lJFld8Kp/S0um/71ysZHcJ0qWe8W9JO9XrLqXvOBwQXUDjN1S6pnwMtK/qDadUpk+NQ1R01S8Pw1ALIKcGFqlltUQbd2IzoMqpDzfwkupNgw+x4vOzxTCAeTU3VVzdRti1wFEe4+a9xdcN5+FEO5fAAR8KiNadlu32dG6jyKad6nN77zrxkrWzb0p6r2ClBLLtLh2aYBL526l1ZVOp50XvvIIX/uVp6ncICX26s/uhbnt5xGp59K1p41Dx7qYHJ/DNC0WF5b5+IPrPPrkIbxl69sbpMadkaEpblwdTKuZyyo8PPaFQ5SUbGOmxlUoTqdjGsjg0loX+pAPbp4ubjdcWrA4ubbDM+L5hdg4SxDNe5AT/YrYARU6NXkb0XEIXJvEji0vKEVNdgfhqYDG3aDlYZoYDUI0sPIzKZFTtxGrP88TMhZeG5MsJTIWQUgLKOA5Oz2ZsI5CZzfrhZ1tQweYbS6K3Y5WXYVWVYltbzfOmTniV6+TuHgZY3RchUWBSu08PkH07ffQm5vQamuKurZMJJDRaFGKHBlPICMrFxfC6UjLy9f8XkowDOJXr2OMTaxo51pNNe6vfUURFKuOz9XuMrsFRVaAEIgSN8LpQGaJtWQ0hhUMolfeB8NJXUMrK1Nkk5nxPrICAWQyzeB2Y8Nz1jQh2nuwrp9GDPeBqwRCy8hoCO3wF1QsdJHQNMHug83bFiqUgsttp6ahLE10rEYibhAOxgoS381PLzNwYxIrB/EjBDS1V9F9qAVtG9Q0q+EucXL0iU7e/eFl/Itr09yHlqPcvDTKYy/tKzic6xcR5VUe6lsqmZvyr6n+eMzg1E+usedIKw9/UXm7fBbJmrkJH4N9UznTv+u6xo6eBhraqoDt3alyOG20ddXhcjsIJtaSRPG4wejALJFQDLtj6ybi+UK3aeza10jLzhpuXR5D0zUOPrwTh8uGZUmG+qa4c20ch9POiWe68Va48S+EuHN9gnjUQLdpeLwuFmaX2Xe8naq6MmYnlrh9dYJoOE5TRzW7DzbjdNsJ+MLcujzO4swydqeNzv1NtOyqXddwMhSIYiZM9j3Uwe4DzQhNpAmecDDGzYujLMwsU9NYjmmYtO2uJxqK4V8Ms/d4G7pNY7B3img4Ts/RNuYm/QxcnyC4HMFbUcLeY21U1npZXgozcH2CippSRgfUhsb+kx1UN5SxNBvk1uUxAr4wtU0VdB9uwVNWwATZ5kBUNyhDYSuuklbMjytCJbVJYXdAdePajYxCEA4gw8useDFtdrXY3GwumoW02nt5sfhNpQfIgkSGfCr9djbsTkTz7oLU76puTKR/4XPrgZIf7tOYISUysLhSAADgKkE0d6p3t5DzmYaqm88hwRmNxjn74TV8S5m1Y0t7PV/5+pNUVq9P0jzA5lCmwof56L0r+JYCGAmT82d6GRuZYe/+HRsmEDASBhfO9TEzpSJvhBB0722nZ/+OezInTqFIoiax0rgX1KJx9i5ybqT40kiLNTNOa/P0agJUhqL6Hcowd2E8c77ZEfDPrT84JuMimRlM+uOkTqpB3Y78s0bFwmvNdRNR6D+L3Erlrbl3qXyBCl2k251b2yG6x1ixmwYItxu9ow13UyOOQ/uJvvcB8dPnkOFkJ25ZGAODGLcHcFRXFUUOymgMKxBAa2wo8ECJ5fOtUdQIrxfhXn+gl6EwxsBghnACsOk4jhzEfuiA8hGA/FbVpqkUMEVCKy9DlJTAwmL6MxkMYc0voLc0b49Z80bQdUWw6Xpmgiwl1uw8xOLgdt+3gUgA0uFCHHoSrape7YTGwlDXit7aDc271I5bkee3OWzsPtCMp2z7VCgAul2ntGz95ySlVKmbZdZO+wawTMnY4Bzz0/6c32uaxu6DzZTXbL9hmhACTYe2rnrqWipzEjWmYdJ/dZyAL/KAqAGq6r3sPtDMrctjaxRIAJMjC/zFH76FbyHEYy/uo6rO+5nxE5FJhenY4ByzE0s5f2N36ElSYXvHrVRWhvrmClweB8HltUSNlJKZsSWWl8KUVd4foiZ70yK1N5JSjQghEEhcbjvRcIJTP77O7oPNeMvdLEwv8+O/OENrZy2DvVO07a4jEowRWAxz+PFOfvJXZ3E4bXi8Li5/NMDjX9rPiWe6Of2zXq6fG2ZnTwPxmEFZZQnNO2tYr6+oa66kss7LW9+7iH8hROf+JiprvZgJk7Nv3eTMm33s3NfI6J1Zej8Z5jf+u2dZnF1mpH+Gzv1NOEvs9H4yzMJMgM4DzYwPzjE2OIfdrnP19BCzEz5e/s2HWJhZ5h///GPauuqorPVis2lEw3H8i2F+8ldniQRjVNV5uX72LjNjizz3rWN5Ka7UPFEo7xmXR5E0RgI5m0zYkPJbLClHlFdvHu6+AWQ8unaD0e5QnjRJgitvGAnk7GhByRseYB1IIBZdO692uJQnTaF1HovC7Oj2pk5PIefm6BbC9YsuB2u7hBSBuK2QamN6dSiZq0S9r1DYJnM0hJwb3/7QtPvw+JcWA9zsHcZIkrO6Tefgkd10drekx6/PCj47JdkcQoikqXAPOzubuXyhHyklE2OznDt9g917Wjf0mVlcXOb8mT4iEbX2crkcnHx0P3X1Vfe03MURNZaVUa1kQ24tHCYnkuZfGyLlpVJWowxzl6YyHXF4GabvQG0rMocyRgLEQsjJOysHQodbhT0581lcSeVtkauz3kpmnnUvV8QJdT0d2/lZxwqVjcOO3t6G+ytfUia8Zz5JKzBkJIIxeBfHiWMqtK3AzkuGwlgLKmVmvsREKibZnJxGxrLaixBoVRUIz/px7VYggLXkW1F/wl2CrXt3huDJ8x5kNKayZRU5aGsVFWiV5ZjjGXWPFQpijI5j3793e9PD5iyAhl5bg+YtxYom+xIpMWdmsRaX0CvK758CQCSzz7lLEbuPIHYezGjvdVumToosS2mZi5ZdNdvq46AWbgK7Q1dhQDlEh0rEZeXV/aTM60Zuz6w1803C7rTR3lWP+x6myK6sKaV5Rw0DNybXZACSUikw5qf81DVXFFsdvzBwe5w89Ew3p9/oZXZibUp7y5TcvTnNn/3vb3Dx1B2efvUQ+x/qoKrOm06FCZ8eaWMkTMYH5wjlIEoAHC47rbtq74n/iRCC8moPDsc6/ZxU6c/XC8n6NCA0QdOOGg7FDS59eCcdSi1RmbEe/9J+woEYnQeaEEIwenuW6+fuMjO2xIvfPo6nzMXCzDKXPhjg4CM7iccMNE2wc28jzTtrqKguRV/tG5aF8qoSXv2dR/nknX7e/9FVzrzVx7NfP0LLrhqunB7k8OO7eObrh5kZ99F/aQzLsrAsiWkmfQ1RbdIyLTRN0H24hdqmcqLhOImEyfCtGaLhBFJKjITJ3mPtHHtqN5quoemC62fvcufaBM998wg1jeXEYwYXT93hkRf2UVGTh5+MECBBlNeocPbAkjIvnRlRapXUgs5bAd6tTbzFeirkApY1aVPihSnk5NAvuGrjPmLd/q7AupESOTOaDNW5B6t32+rw92SY1b0ghTaCZlMb19kwE8kEC6tjG7cIIXJXQwHnT5sSTwzC4v/P3ntH15GcZ96/6r45IGcQgSBAECRBDvMwDydKGkXbCrZsSfut7T32ytZq15bt7/OGo/Xakmwr7lrOliWntWRpRtKMNInDIWeYcwYIEDnncPPtru+PuhE5kpzwnIMDEvd2dXVVd3XVU8/7vH2s+AJslV+XUkJv9yAD/aOJ28pmtbBlWzUu9+qF1ywVb7LIMgCKSnLZd2gLN67dJRQM4/epdNvvfv8+ikpyZzxGSsndO13cvNaSSJFeUJTNwwc2Y7OvbnbIpc2ApKkGi1XvodledrPAakeUbkj3s4mGkT3NEJgh/Cj+FIz0KhVO6mCbkQeFVSqueCF1WIrKZSlY6oA468ThwUWCORYCLScb245tCE/KhMwwMUdGkEucwMhAQBEVi/RlkcEQRlt7ujJG09CLitDcc8Q4hsIQnKLCsVnRsrMXvJMTnyAYAwOYKWqYxUI4HeiVFZAavxqJEr15WxFA8XOtAuLXqRXko5cUpd2XcmyMyO3GeyvzjhF1SFPtghoR9TwbEeVZFQqANJfcHu4MBwUlWauyE6LCD2YpUy6uD6MRg66WwRnTfQO4vXaKyrLR9NXb0XFnONQ5Zgm/8E+G6G4dnDGN89sJ8ewGm3dXsvvR2lknClJKRgcnOfHcNb72uz/gy7/1PX7096dpudWrwuJMmVC33GuEg1E6WwZnzVzlyXCQmeOORXnK2MJ/hX6kxOGyJRRGM2FyLEBgcnnZ3lYScXWNrmvTnnm7y4o7w4nTbcOb6cTusGAYJoO9Ywx0j3L2aAMnnrtGOBilpDIXi0Vj31Ob2PBQGSd+fI0f/NXrNF3vmjHkMXF+TVBSmcvTv7ibT37uSXILM3j5excZH/YzORagoDQLh9NGRrYLT1aq0i8+voIZyzbonwhy7IdX+ek/n+f8sUY6mgYIBsKYMbLE6bZTXJGD3WnFZregaYLRQR+DPWNcOtHM8R9dY6h3nPKaglnHilnhzlApl+P1G+pVqmtQHhjZBWoXfzmwOROGtAlEwiqzqLkA8jz+PPonMW+ehuHe5dXnHSgIgbC7poe1hYOxTGDzj4WJzydHVOao8aXPw+aqJ07PNKW4nBhJZBG7Z2O23QG2KQrWUABGBxZ2Ly8YQj13UzeUg/5YBAfzrrES5ObogOob/9JsJ+Y+ycoXOfUEQ4NjTIwnw/McLjtlFYXv+M2sEBxOG3sPbaGoWBHypim5cfUuDTfbMM3pY4CUknAowtmT1xkeUusjXdfYsq2GqurVVzktnQaaWichVBrqjLwVJAQEIiNvQXGjKoONptJhZxdDTxMxIw9Fwoz0Ks+ZFPZXglqM9TYnjeRAMcjFNer7y4HVDnnlC1TlLBBCR2QXT2e45z9w5epwjyGEQAqBluFFWK1pmYowzGRKzcXCMIg03ME+OoZWMH+IW/zhNXp6iTa3pEkqhcuJpapyzuxCQjD92UgQaAvon/gOajBI5Mp1zEnfPAfMAasVa20NoRMnkSOjifKjLW1ELl/Ffvgg2FbX10LL8GLdUEuk4U6CwJLBEOGLl7Fu3YxeWnJPVDVqHIgi228j226rLCCJDyU43cqnJmuBYZBT4HLbycrzPPCPYNAXYmRgMrFYmgqXx0FOvnd2YmgFoOsaeUWZ2OwWAjNI/YOBMH2dowly4UGSAN8PZOa4ef8n99J5d5BrZ1pm9HoBlGle/wSnXrzFlVMtlK7NZdv+arYdrKamvpTMXDdWmyVFPLb67RoOReltH0nsTk1FJGJw7mgDbY19rPzDIxkemMQ3ObtiJhoxCPrDD8R9lpoe24gqoskwTIzYsyoQyfeLiP1FQH5RJiWVuTz5kR3kFnoxTYndacXutCE0jUPv38KWfVUce+YKJ567Tvn6QjyzeL5EQlEiEQPdopGZ46akMpfOu4NouoY3y0VfxwgBX5ixIR8TowEkYHfaCPgi+CdCGBEzofzq7xrl/LFG3vPx3aytK+L4j65x90Z34lxCE1PUPYLsfA9F5Tk88oEtlFblIaVKW+7JXOT8ymJF5BYj716LbTimPDO6BZFXqn4vp8tdHoQ7E0kniZVdNILsvINYvx08WTPeV8kFggT/JPLa68hb5xbm0/gOFgZPpiJBxgaTfwsHkR0NiMo6cLjn7hspYXIE8+KryOarq6R0EghXhlJ+paZ3941htlxHyysBu3P2sWkmQmOpN7TNifDmIIWWfFYiIWTrTcS6LZCZlzAknzlca0pdZquHEAhvDthd6QRL0I/Z0YhWvBZptcOcfWPC6CDm+ZeQHQ2rEJ7F6s/jpMosFPQnNwk8HifeDPcDF/b0ZkTCVLiunC3ba+hs71fzo8ExXj92mV17N6Ypl+L31kDfCBfO3CYUVGOx2+Nk76EtZGQtIzvgArE0okZooFlJS9Ck6VBRj9h4aHkmbFOh6YtLb+3OhJIale0pnj46OKlMhYvWIacaUgUmkN2N6XJCp0eFPVkXIfGfSR7ozEBsfQLyyxdeznwQQu3UrGQbryISA6hpTlP1LHTAiatIzKHhdF8YTUN43IilpnKWEqO9k8jV69gPHVCpvufw+wCQfj/h8xcx+geSHwqBXlSIZW1FIu31jLDbEY70nQkZCmMOj8QUG7Mfm2hHwyB6u5HwpStLztAUT8utV5RjqV5H5MKlBOkkfT6Crx5HKyzAunEDWCwLW6jEVSkznGvWOlitipA5ex6jpS1RTvRuC6FjJ3C+992IzIy5JwGz1SEeMqkt0JNjsAt59kV1vaGYwbQ3CznciyirXdxYkHahKsWw0/3g+kPF4Z8MqVCPWXhPu8uKN9u9ahOV+CQkK8+D1W4h4JtO1EQjBqNDPkzDnFMN8XaAEAI0qNlSyi/958f59p++xM3z7UTCs6vRTFMyORag4Uond2/28MoPLrO2rpBtB6rZureK8uoCPJnOtLZdrYlhOBRlbGhyVnXUYM8Y3/nKy2kZf1YSSkA3e1tJqep4fxK6KKJC05OhAKFghFsX2mm4rAyAzx1tYGzQh9Njj6VqF1gsmkqjqplYbRY27qqko3mAV5+5TE5hBkbUYNPOCmq3lfHG8zfoah3C7rQy2DtOxfoCrNbZ36Vtd/o5/qOrWCy6kud3DLN1bxV5RRlsO1jN689fY2RwkoAvhH8iiKYJKtYXcOqFmzz7tydxOG10tw5Rsb4Qt9dBVq6b62dalFdNUz8WmyUxBlimpJ4XAqrqili/pZQTz12ncE0WhmFSWVvE7sdq0RYzB9AtkFeifk8NI7HZEbnFsffGMu47mwNK1kJHQ5JkkSay7Rby5mnE5n3g9KjNxVRIUylvhnowb5xC3j6nFurxzZw3oTHqAweHG1FcqUKW4iSLaSCbriALyhC1OxQJMlPfhIPQ34l57XWVRjroi837F2DRsFi4vYiCMuRgTwpBEkbePI30ZiNqHlKkUtq6IxaKFK+PNFX2WbGM7RWLFVFSpVKah2PzbymR7Q2Yl46hbT0IGblITQOZVNFNq4em7BfmrIc7U13z6EDymqNh5K2zyNxiRNVmsDqmTFGk2qwN+ZG9bcgrx5Et11VdV6tvVgkyNocNhSJEo0kC0O6wYbOvsh3B2wwZmW4OP7adE0eVqXA4EuX86Zt0tPVRu7Eibd1jmpKGW23cud2u1mICKqqK2baz9p6onJa22tf0mEokhamRqEHP4UbcJ9NaAUjdgiiuQTaegQnlzIwRhd67KitVZoGqbnwhN9gJo6lxjCKZ6puFspcilkp7SnOahpIuOr2rs7Z5szCrkQiRWw2K0CgtQfN6waIvXEFomph9A4TPX0qaCYPyr1lTCvoi0pRPQYKYKMjHWleLnMubJRQicvGK8slJDXuy2bA+tAUtd+64ds3rQWRnJT2VUOFXkdsNWOs3IjyeBCGT5tMTRyRCtLGJwHMvYPb1L+2CU+uTmYl97y6M5ruKLFInxOjoJPD9HyJDIawb6xAu58L6yjSRwRByYgLhcCAyM+Y9RC8uxr53N4H+AaQv1rfBEKETJxG6BfuRg2h5uUhdn/9lK6VKm+7zY/T1YY6OYd24AeGZz/xWIod7QbegHfoZZOtNMKKI+v3I1pvI3tYlv+iFELg8drQ5vB8eFAT8YYIzkCNx2OxWXJ7VHduFUCEvs7384kRDOBzFuspxwW8WWKw62w9W4/Y6+MFfv86ZV24zNuyfWxovIRI2GOgeZbB3jKunWsgvzqRuRzm7jqxn8+615JdkYrdb44ErK07Y+CeCBGfxQwL1yM0WhncvEPdKuR9B+Barxs4jtQgh0GPPgpSKqMzO9/Cej+/GarcQjRrkFmVw+P1byM73sPepjeQUejENSV5JJsUVOfzMrxyg6Xo3k2MBPBlOSqvysdotVG0qRrdqGFGT6s0lVNeXYHfO/v7LL8lk8+61jA370DTB9sM1rNtUjNNjZ8/jG8jO8zA8MIHDaaW7dRhNE5RVF/DhXztE191BnB472w5VY7HqFK7J5kO/coC2hj5sdgtb968jHIzgdNvJKxI8+dGdZBd4087vzXbx9Cf20Hy9m5HBSRxOG2s3FM7pqzMVApBCUz41Tq9aeKefJJbhb5n3usWKVrkJo+ECDCaVQvgnMM++iBjsRlRuROQUq7ASaaqU3iP9yN5WZHuDCneKRtS8snSdWnj2tnFfbsi3EmwORFU9svmayvYax/gw5skfIfraERUbVAicxaY2sYI+5HAfsucusqNRhf0YUWW3sKZahSSl9vNKwO5GVG5CttxMV/yPDmC+/iyivQFRvFbdr7olRvKFVFhS0If0TyKcHsTWg2oDe6nQLYg16yG7CPrakn8P+ZGXj2H2t8Oa9YjsfLA6iL1c1LMV9CMDk2AaaJv2QmEZcz5bTjdiXb1Sw6SqaoZ7MY//ANF9V6W4z8xT12waEJhExnycZMcd1aemAXYnomw9cqArXT31JoA00zc+H2Tnige0WvPCYtHZumM91bVlXDhzCyklrXd7uHjuNutq1qT5+AUDIU6/fj2RhctmtbBjTx2l5YpPWG2V09JmuhYrwpmhshkllJom+MfUrgH3yaAwXp/sYhUCNTmcXGCNxnxoMvKTD4ARQfbdTQ91sFgRJbWLSqEIqO9bp8RxRoKxsiWL9tt5C0FGoorguHQFfU0plvXrsFSUo5cUI9wuhMWiCK3U0cg0IWogg0GirW2ETpwkfPWaCnWKQc/Lw1JbrXxWltK2mqaMgds68P/r93EcOYx1yya0DK8KYYoTKlEDc2yc8MVLBF8+hjmY8nIXAktluUqtbZt7EStcLixVa4lcu5nM2BSNErlwmXBpKbY9OxWpoGvpMttIBHN0jMjV6wRfPY7RHvNTsliW7OUihEDqGtZNG7E9vIvg0deS/jmGSbTpLv5/+L/Ytj+Edcsm9LI1CKcToWuJ50xKUxEjgSDm0DBGdw/R1naMrm4cjz2Cbe/u+fvFbsP28G6irR2Ez11IqITk+ATBl44S7ejEtms7lup1aFkZYIkZgsf9V6Sp2mdiErN/AKOzm2hLK9G2dvSCAiwV5fMTNRI1IbY5wJOlfk+OgV2lhZR3LsPkqPpsse2MSgX8ZpCrRsLROdUYVpuOxbbK5IgAh8s2J7EVDkZmDfF5u0EIgZQSi1Wnbkc5BaXvZdPuSl767kWabnQT9IXm5zdNSdAfpqN5gO7WIc68fJvKDYU8/Hgdux/bQHl1fizz0goSNhICvtCM2aoeJNyPjViVAU2jpr409gf1y+G0suPw+vRKxXxrcgszEALqtpcnvl9cngMCcosyyCnMIG6QHu++tXVFVG4oTISDzxf2lpnjZtejtbFyVLhV/FxOt40t+6pASkaHfBz9wWUgmbmrur4EUoMmBVTWFlKxPmWiG5sm2RwWth2snqKoUfd5Zo6bbQdrknVY7L0Yf6d7siAjJ+lNE2/LrAIVFrMMqLoCBWVoGx/GPPtC+hzTN4a8cVq9V2x2pXiI+z5GwumJKXQrorIO8fB7kC3XVRabe20m+xZCXE0s1tQgancgrxxPIeskjA8jr55QSiarPUkGGFGVbCQcSqpwrHZEzUNoO5/AvHpCbfasUIYhASpBRuVGRNVmFf5mJLNjMjmqVCZNl2MJD2LKEdOM3UuGUgkVVaJv2Llkoib+3JFbjLZxD+b4UNIvBhS52HoTOu6oTc64uieWdAPTiG3gu5DlGxAFZbOu7NU164i1mxHtjcjbZ1PUaBJG+pAXX1XeM1abimKI900kpH7i7W93IjbuQdt6CPPkj5HjQ28aVQ2ozRdNS86BIhHjgX1XvnlWBWuUAAAgAElEQVRaNYn4fV1Sms/eg/Vcv9JEMBBmcjLA669e5on37CEvPznf7+0Z4uLZ20RiCtzsnAz2H9qC03lvso8uetYdf5jw5qgXTHzQkiZMDKsXkvU+O1PbXYjSWmTn7WR2qnAA2X0HUbYxWb/ABPS1pMeYerKhOJaOdzGTALtbedoMJ7PoEA3D+IBazC4jve9bATIaxRwexhwcInLjJprHg8jKRM/LRcvPQ8vMVJmPLJbY4j+AOTSC0dWN0dOrsiUZyX4SLhe2vbuxlJYsrUKahl6+RmV+GhzCaGnDP/B99JOnsaytQMvPV2FKkSjm4CCRprsY7R1K9ZEy4Gs52TgePYxeUqzqNVeoj8WCbctmwmfPY7QlMwWYI6P4n/kxkTtNWDduQMvJTrbDpA+js4tIYxNGRycy5kujl5agV5QTuXQlXWW0SAivB8djRzBHRglfvKxSY4NSMQ0MEnzlGOFzF9Byc9DycpMklmGozFNj45hj48jJSfUTCiFsdmRw/mwp8cFSy83B+fSTSl10/QbEBkMZCBC5co3onabY+fPQsrMQdrXLJUNhdZ+MjsXO78P0+RLHa5kLnJwIVPpHI6p2o5xeZGcTYnRATeIioaW/5IWIhSUs7fB7CSNqzkqAqIhL/R5ch0C36rMbhEo1aZnNgPbtiIQ5t6ZUD0//4h627q3i9Z/c4I2fXKe1oY+AP7wgA2bDMBkb9nH1VAuNV7p49dkr7H9qIweerqdifQF2x8r4VkmUWmY2f5q3O4QQMy5oRMx/Zua/T/lITP18puMW1o/x781WTvwzFW0qlAGwngw7neu9OHt9F16HRRururyIzFxkZ4rvhqZDduGKeAoKQNociM37EIHJmLHpJIlljWmouXJwDp85uxNRVY+2+ynIX6MIHrsrXV3xDhYNAUiHG23bEcxQANlwAUIpcygjqsiIVEJiaglON2L9drRdT0JWvgrXsdrV/GFFKhl7mNyZaDsfV/VsvaGIvDjioVhzYvnjqwCk1YbYuAfhG0defyP9XpZSrXXmSh8fN/md80Qp17zrCcxISPlIRVLsDowI+OcI+RdCmYVvfBht+6PJUKq7194UPk9qrJS43A7sdivBWBpo/2QAv0/19YPgmfZWgBACu8PK/sNb+eH3XqOtpRfTMLl+pZmGm23kHlLrB8MwuXapifbWXrU/oAk2bKpkw6ZKNO3eeAYtfntUCEBTxsFOT3qa7skRpVzx5sQ2b+79zZQgkgrXKmPjoU71gWlAf4sKf8oqUgPCcDeM9ZMYQIQG+ZWJ8KhFwWJT4VJdt5M7HqaBHGhHhP3gnD8M5C0PSSzwP6JCbYZHMFrb1ApDaOmzswQjb05bJAuXC9u+PdgP7gPHEklBTcOyrgq9pIjgC69gDgwiJyaI3m4keqcpPUbdjO1QTK1HViaOx49g3f7QnCbCqdDXlGB/5CCBZ59LM/GVo6OET50lfP6SChuy6MioAeEQMhJNnl/T0EuLcb7/abS8XKJ3W5ZM1CSIkqICnB96H8JqJXzhMtKXMnmMRjGHR1R/NbeQMKuMxx+bM8X/LnxykOqX4/rZDxCw24hcuY4MxCY8pqnIqkmfUhJpWlrEZeI+mbnwhdZCmUtm5UE4iMgvRd48hfnKP6vynR5wL/35fbO8VOfL/iPiPgmrjPksSaQpV2L++ZZD/Hm22S1U1RVTujaPfU9t5PyxRk69eJO7t3qZGPEviOSSUhLwhWi82kn7nX5Ov3KbJ35uO4eerie/JCuRmGM597ZhLD2T2r2A4G0rgl0WXF477/vkXorKs+/xmUXCBwNIqnSnfwupWxG5JUibPbn4dbgQecUxn7kZjhJClRkvX9OZXR4QW3R6s9H2vAuZmYt54wwM9aQQ/1Pv/dg5bHbIKkDU7kCr2w2ZKkGHyC1RRrhBnzoy/i5cQLOk1TtR9yVCxM6dGo48S1tPg6bHwnRk8v/Lea8ILdbncbJNm//a4n2TlY+2/33IrHzM2+dgpF8t5mfyAYqrvW0OyC1Bq9uNqN0eU9kKpRRxetS9JMTc98ZCLy02N6KgDO3Qz2BmFyjz4vEhpaSeza8o3p66rjJcLaev4+XFVGja7ieRGTmYN+P3cjCWzGOGcTxeD01TBsFTs6DNeKrYNeeXoh36kLrmO5dgbEiRNLOZJAtNEawFZWibHkas26qMmKWEwgp1fnMyeX8s6LmZMp7Ez7NUTC0PYlm9plcmO8eL2+NkbFSRhT5fkL7eYQzDXFSo5zuYG0II1q1fw7ZdGxKmwgP9o5x+/Trbd2/A6bTjmwxw9tQNxsfUusjptLPnwGbyCpaZbGgRWLqOPbMAMguVD0z84QlOJEx775uqJj6oZORDQSWM9CQVM5PDMNCu6m4aKuwpnOp54kSUrk9P771Q6BZEQWX6joeUMNQBQ11Q6r1/IWH3GUITyvTX6UD6A+mDrSlj/bMAWZ/Fgpafi33fw9gPH0h4wiypTaUKrbLt2YVwuQi+8DJGZ7d6AUbnqY+uoxXk43jsMPaD+xCxlNzz1UMIgbTZsO/bA6EQwVdeU2FUcaLBNCEUQoZCM69DbTYsVZU43/Mk1i2bkYEgekE+Zm/fsjxUJEqh4/zwh9BLigmdPIPR26cmHanFLkTWG5toCtvCjc+EEEhNQ68sx/XRnyVUWkL49FmM/sF0w+SYB8280HWE24VeWICYJxwtgawCtXPpcIMQSs7cfFVNkKvqldLuLQ5lXjrzJECiFDerLx9WWW1mXcAL5d+x6JS89wGK+Lq350yMQQLsTivVm0soryng0HvruXamhbNHG7hxvo2h3nFCgcj8RImEoD/M7YvtdN0d5Ma5Vn7mVw5St70cq01f1u6eSvM+++dOt53cogws98k02umx4/I67gU3+ZaBEAKrzcKG7WX3/uSeLLQdjyZ3+612RW5MhRCga4h19WgWazKkxOZAlFbHFmMzEDxZ+eodEVdNWO2IrLxZq5MIG3FnIrYeRi/fgOxoVIano/3Kg8OIqvNZ7QiXF7LyEAVliNJ1yhMk1cQ+Mxdtz7sJD/cxODBI2ObCOTpJnjcXi2UOBXhmbnq9EWoRu4RQXkCFY9XujLVtnKixpLTdLLA7EfX7EGXrk8dZbLFwmCU8ZJpAlKxFO/CB5BxfCMgpmtf8P0EIZOQidj6OvnaT6pu+dmVkG/SpvtE0sDoQ7gylnCksR5SsUxkgU4mH3GK0ve9NqnCy8lVa62Uimc22BG3f+6BmG7KrCTnQiRwbUvWMRlAvRotqY5cXPNnKx6WwbFmbTGn1SNzLh9Ar6pBdd5C97TDaj/SPx3wbZSIBjHB6wJOFyMyFnCJE/vz9LKXENE3Gxsbw+6N4Nh7AW1WP6GpC9ncgxwZVum7TSJ7HnQk5hYjCCkRJlQppjPuFCoEoqkQ78H51/wsBuSVqY33uC0YUVaDtf19KqKGAnMKlr23tLrRtR8A3lvybzYHIKZpyakFRcS7ZOV66O1VoZjgc4db1Ft71vr1pGYnesriH79zMLA8HHnmI469cZHhonHAowrmTN+j/hUcpryymp2uQy+cbE+bOhcW57Nm/Gav13nkkLv1MDheirA7Z25xU1RhRaL8O5ZugqGZ5xMSUOOzFQIDK7rRmA7LlCgRjplShALK/BVFRr6SOA23p8b4ZeVCwFsQcmXtmOl980M8thdwyCNxM1t83hmy+gMgtBWfG0ie2y2iP+w67HccjB9EyMojcbsDo6kGOjyulSKpqZuo1xnZthM2Glp+HdX011h3bsKyrRDidsa8tsS1MiQz4EQ479r170IsKCL1xmsiN25gjIyp8Jl6veF0sFrQML5baGuz7H8ZSW4OIKXoWdb94PNgfP4JWVEj4jTNEm5pVqm3DSD9nbAdPWK1oBXlY6zepuq4pUV4tEizVVURb1H0sXK5YBqxFPi+x+1fLzcHx1GNYNm4gcukKkduNGD29yEAwvW6p9YtPei0WREYGekkx1rpaLLXrF3WfxskarbAAx3uewrqpjvDFK0RvN2L09atsX2ntg7pOLbZLoWsIhwO9IB+9bA3WjbVYaqoXZGgcP3daHHdpNVphOTFmQL24F9Wqbz5YrHqagVoapMqQM1vq7hWDhHA4OmdIjMVqeVOYM0sJRvT+xZWnKmxKKnMpLMtmz+N1dDT1c/FEE1feaKb5Zg/jI/5549+lhPERP8d/fI3ejhF+6bOPs/vRWqz2BWaFmwFWmyUtDj+98lD70Bp++f97NzlTTGXvFTRNkJPvfVOQgnNhfpXcypd9Xzak3BmIzftJ7i6IOd5BAvLXqFTcC/o+alG/9fDCv0+sHaREWqzqfLnFiHBQeZ0YkWQ2zLjSxOZQ3igpz0UisYDVjqjbTcedJn7vy/8vtxsa2frQVv7wj/6A8vI5Mot6sqfUe2F1nxW6RW1eVG2ecrHzjMlWO2L9jhWpR9IHqByRv2bqp+p9vdC+sdqhqBKRX4YIB5TiKa5YifeNxRrrG1vadSYIDIcbUb/Qe28p1yqVYmRNDaJ4rbqH4l5GqRlVNYsibKw2RUYsN3vZlHok7uW8EkROEWJDSIVfxe9lFRuilCK6RdXBaktRTs2Prs4uvvilP+HypcscOXKYz372M+TsqkKEAslrTszLdVW+1QGpHjmp7ebJnPG5nfP+EPHxYSrRu4x+tTsRm/aykPs/vzCbynUl3L7RimGYRCMGl8410Ns9RFVN6Vs7/EmQ9s6VSEy5OipqIVR2xe27N1BVs4aRYWUq3NzUxa3rrRSX5nHtchM9XcqMWtc1tu2qpWJt8ZwhvSuNJRE1ApCaBUo3wN1LKqNSvBXHBpDXX0M4vJBVlHw05rsgOSW9r2kkpGaLbop4eFZuGeQUQ3eMqJGmUtQExpWfzmhf8hjNotJ6u5chZ3JlItZuRQ60JmOPTUORVzklULsXbE6Wnm44xiLfp7CypSBBAhQV4njyUez79mAMDWMODWH2D2KOjCp/kUAQGY29dHQNYbcjvF70vFz04iK0wgK0vBxFjMSufdmTzFBMgmyzYllfg15aitHTi9HahtHZrbxPIhFF0GRmoJcUYamsQC8tVga1C039PLU9pEQ4ndh2bMNSvQ6jswujrQOjtxc56UOGI4qgcTnRc3OUH82aUrSCmG9O/Hw2K/bDB1S2KtNEWHT0NWuW9F5OTgbsWNatxVK+Bvuh/Rh9/RjdPaqvxseV94xpqsmazYbwuNFystHz89AK8tFzsxFe74JDwWZuGweW2hoslRXqXuntw+juxhgYQo5PIMNKXixsVoTTiZaVqfxzCvLRc3MQWZkIu31R/TP1OxLUhNk0lMTXk4V0uN7SZI3dacMxR9aXcChKcK748BWABPwTodm9clBKC6tt9VMiLhdG1CB6n02PU7PH6bpGVq6bzJy11D5UxpMf3kHT9W7OvdrA1dMtdLcOEvTPrbKJhA1uX+zg7//kRRwuKw8dqF6SFFsIZRo9V2pL3aJRUJqlTHHfwbJgREy6GvqZGPLjzXNRur4A3bo8slPGJs8jfRMMto/gyXZRsDYnLbX7vUJSSbawEXq1vz/lYPXekFKF5Tvc6meuQ2Y4V3wuFYpEaGlr59btBrKyswmHZx+Tl1XvFSxvpeuRXuZywrhS+kbXVfjSPGbSU/tmNa4tjhnHYt2yoHrCzPfRspB2L8fCjRbg6bTQekgpuXnrFs/9+Hk6OjoYGRnlox/7KDm5uUoFxtyk/Ur1zYrcWzOWt7B6uNwO9uzbxPGXLzIxoTI4Njd2cvSFcxSX5uF03RsT2/sBXddxOO3EmAZMw8Q3GcAwzVUjqAqLsjnwyNaEqfDEuI9zp26ybVctl8834ptUasSMTDd7D9STkTn3+L3SWJqiJsaskpGPqNmNHOtXxrygFjYdN1UKxPpHFFlisc4vAZexEJiQXxnwDnZAQYUKX1rq8sidiSiqRva1JOWtE0PKm2akJ93IzelFFNeA1baksynySoeyjdDVAC2Xk3LMwATy2qsIIwrVO8GVqb47fzoOZdAVmFBeO4FJqHoIHPdnh3GpSCwWLBZEViaWrEyoqkwqJMyYN0a8PWJqCaGJGDOvzzz4LgdSqgxSSSYR4XFjqVmHpapSZZxKUW+IeEx2Sl2WWo9Ee2gaWnYWWlYm1rpaZdAb93wRIIQGeuy8M+2wgSIo8nKX2goz1wvAZlPkWEE+1o11KlQwoaiBuIGDEFpM+aSl1TG1vCXXwWFHLy1GLynCunXztPaBGKMdP7emLfg+WbA3RiiAeeW48gooqVr09byZ4EoN9ZihecLBKJPj85tELwdSSiZG/UQjM2c20XSNjGzn7MqfBwgBX/i+KmpSIdKeC5WJrLgih8KybLYfqqazeYCLx5s4+eJNmm/0MDkemNV82DBM7lzt4nt/cYKi8hxK1+YtaQLlyXDgcM8iQZeKsAvF0ne/WTYm7gXU0JXeN/O1T2AiyE+/eZJrrzZT/2g1v/D5p/DkuJZdl8BkiKPfOsepf7tG+eYiPvpfH6ewamXeR285rIIqU67GNvPbEQ+gYjY+RxkdHaO3t5f8/Dxyc9Wzdd/Hw9ga0DAMOjs6iUajlFeUY7Val123jIwMsrOzGBwcpLi4CLfbHTvlg9ZDqwer1cKuvZuo2VDGpfONal404eff/uUoa6tLOfDIQ9gdyU21aRuNU+a3qe/nlW7Hle4Vm81CVrZXrf9MME1JR1sfI0PjFJcuba4xH+wOGw8fqOfZ771GS1M30UiUW9db1M+NFgzDQAhBxdpitu2sRdcXF3WzXCw59EkAUrdA5RZFfDSeTrpzR8PQelUROBX1iOJq5QtjtZOWvi1ORPjHlX/MSA9yqEtlTjINxK4PKHPfpWxixOtXuh7unFEEDUAkiOxpUmoaM7YYEEIpb3LXsGRpW5y8cmUhNh5Cjg/CYHuSfJgcRl55CfruIsrroaAcXJlKyRM/ljhZFVCpzsf6kcPdiqQZ64ecEsSaujcdURNHeoYHkU4+3If6pCKtbhYlH13tOqWx7JoGVuuizrlaA8XM/XRvs5bNWIdFts9skPFnLRyc33fHP6Fiis0HY8G9mnB57GTmuJPqqikI+EKMDk4mVMcrDSkl0pQM9Y0TDs5M1NjsFrLzvQ/8pE1KycRYgGjkwcxOlZopyu11ULu1jLUbijn43nrOHW3g6DOXabjSSWAyNOPx0ajJ5ZN3eeOnN/jg/7Mfm33xUwmb3UpWnhuhiRlJofERP/6JdzJdTIckEjIITgRxeOxYHfOHn0kJIX8E/3iQsD+yYt5J0bDBcNcY44OTjHSPE5icI/PLO3gH72BRiEajPPPMs3zly1/jM5/5NJ/45C9hWYJaebXQ29vHf/mtz+Gb9PGXf/lNysqX500lhGDLlnr+23//fZqamtm1ayelS83s+iZFfP5VsbaIpz90kLtN3YyOTCRUNV//0r8wOjrBoSPbyM7JQLfoTCXupZREowbBQJjhoTG6Ogao3VhBbt7smVDn27yUU6Nephy3UiG2DoeNynXFOOxWfFFDqayu3eXUiWu8+wP7cDrt89Z1sVEOADUbyti6fT0drX1Eowbtrb2cO3WTjrY+FXhht7Bn/2YKi++9wnfpT3ycXHBmIDY/ggwHoPVKkqwxo4pgGO1DNp5RsjVnpnK0lyiFSySkVC2RgFo0hQNqQSSlSne9nN0CIdThWUWQV66IIClV7GnnrfSUu7oVUboBHPNLCec+ZdylvRLx0BPICz9Ryp24O3vID+3Xla+P06uIGodHSRlNQ5FW4YD6Xrw9IqHk8QsxUn0HDzBSzUVN0mJmAdCS/3tAFiXJATG+4Jw7nChBgjDTAlWf89h7ilAQ8/TzMDbInDRhNIwc6WNVAmQfMFhjKgurVSccmk6U+MaDDPaMJUxyV6Mfw8EoA91js3qmOFw2ispzViwt4mr1qjRhuF8Z0z3ISCrYJDaHhTVVeRSuyWLbgWpe/Nfz/PT/nmegZ2zGhvJNBHnjJzc49N4tFJUt3mzb5rBQXJGLpgmMmYiaUT9D/RNIU6rdtXeQIDNvv9HC0W+d47F/t5tNj1TdtzHVleFgzwfrcWU4KNtUSOHad8LU3sE7WCn4fD5OnTxFS0sLExMT97s6CcQzRDY23uHK5Su43W6i0Zk3VxYDIQRut5v3v/99mKaJrusPxnzxPsDusPHUex/m1vUWnnvmdQL+EIZhcvPaXf7k89/h6Avn2XewnoqqYjIyPViteoKcGR2ZoLtzgIabbTTcbEMIwX//4q+Qk5s549IiPs8P+EMEAiHCoQihUIRwKEwoFCEUDDM+5qOvZygxF5BS0tM1yNmTN8nK9mCz27Dbrdjs1sRvp9OeCNNaaD9quk791mpK1uRzp6EDgMH+Uf76fz/DxLiPXXs3kpObiW7RMaIGwWAYvy+IbzJARqabqppSrNY5zNVngdfr5vBj23ntlYuMDI0zODDK8VcuMjGuEg7l5Wex58BmnM57H3a2LGo2sfOamY/Y/i5lynX3UiykKNabRkSRJJPDscVnvPHi5kCzTJVX6tm0uxCl65FdtxXxgVTqlNTTenKgsCrpFL4MJJQ85ZsRQkNefSXdtFhtbamf0T7SDdimGOpOK/ztOWC9VaC61gA5gZQjIANIDAQ64ERo+SA8iciiBwdBpNEFCIReCsw1UEmQw0izFymTi20hrAi9ElhCRrXVgBGF/g7lFeDNnr3BwyHlZ/WA9chKI26qVlFTiM1hnZGoCfjDdLUMEglH02S3K4nxER89bUOz7pi4MxwUl+csauE+V1pxKc1ZQ3yWinjmiv7OUcKBB5uoiSPVy8Zqs1BZW8jHPn2EzFw3//yNYwz1jU87RpqSjqYBWm/3UliahdAX94zYHVbKqwuwWPQZPYnCgQitt3vZ89iGJSl23qqIhg2aL3bRdKGTPR+q5369MIQQ6FaNzY+so25/JZquLdv35kHEYlLI3+tFZWrAzmqaRi8VC2m7t9JCfKH3ykKveWhomKtXr2GswCbtSvdFNBrl5o0b9PcPsHbtynl2qLmIjq4vL7x5JVUXCylvKWXOVY6UkqLiXP79r3+AYCDEqy9dwDcZwDQl/X0jvPTcaY6/cpHMLA9erwvdmiQuJsb8BPxBolEDwzBYU16IYcyt7g0GQvztN5/l4tkGRdKEI4RTfoeCYUaGJxLtYJqSU69f49aNVuwOGzabFbvdgtWWJGtqN1bwqf/wPgqLFkbgq/aT1Gwo48hTO+nuGkxcc+Ptdr76hX+mtKyArGwvFotGNGoQCkUSBNPhx7bzmd/5GJlZixNdCCHQLRpbttdQW1fOmTduEAlHabjZhmGYaJpgw6ZKNmyqVFmM7/GYtezZT8J9PbMAsf3dkF2sFDSjvSq9byojkthtn6tAlaqQzEJl7LuM9lDZXHRFwnhzVJrsRD1SzpdfDlmFiWOWBSEQUiJ1qyJr3FnIhlPQfkOFM00NoZALkMZrulLeTE3X+A7eNIgrTaQ5gDRbQYZQ6pSYCkvogBfB8lRdqwI5gTS7AQ2hZYKYj1GWSBkFwiDDQAgpbQhtaUbHqwZPJtrmfVBUyawV849jnnhm9s/fQtB1jYraArJy3UyOBaZ9bhgmTTe68Y0FV4WokRIGusfoahmaka8WmqBsXT7ZeQt/RoRQ2axmG9ajYYNwOLria91QIEJXyyDh8PJ3Ge8lUhU2GTkunvroTrpbh/jxd87MSN5Njgdou9PPriO1CG1x4Um6Rae8Op+MbJdS7UxBJBzl9qUO/JOhtzVRM3WB4B8P0nGjFyNikDqfmvq9hfTFUhb3U4/RdIGWssm1It5gCyhrNcqbrfxIJMLk5CR+v59IRIWO6bqO3W7D5XLhcrnQdT3x/dTzxNUH8c+0OUzuk4sgM/Gdubwl4p9LKQkEAoyPjxMMhgCJw+4gIzMD55QMmamhCvGQuannmFrn+Hdmu67Uz1P7xDAMAoEAPp+PUCiUWPTYrDZcbjcejzuxIJ/JZ2Oh7TZb+4FIZJBZzcVV6nl9Pj8+3yShUBjTNNA0DavVitPpxO12Y7XO7C2S2m4y5v9y69Yturq6FPkf+9tMmfJm6p+pZUajUfx+Pz6fj3A4jGlKdE3DZrfj8bhxuVwLujfj/x4fH+fSpcsEg0FVX9PEMMwZ37WzlTu9vxZ2XXMhXqZhGExOTjI5OUk4HEEIgd1uJyPDi9PpnPdaZ3o+otEoExMT+CZ9RKJRNE3D4bDj9WbgdC4+A+xcEEKABtW1Zfyn3/15ikpy+ckPT9LXMxwjYEz8viB+X5CeecqxWPR5sxdGIwZXLtzhtVcuLnhcDfhDBPwzh0cLTTAx7ucjH39iQWWlwu1x8ZGPP0Fv9xBHXzjH5GRA3XNjPsbHWmY8RtM1xsd8i34npKK4JJeHD27hysU7CQUTgNPlYN+hLWTnLD/V/VKwIrOfBFnjyoQN+xBF66D9BrK7UYX+hIOxkCYzSdbEdzk1LZaa0KqULdlFiMIqKF4HGfmsyPQ5Iw+Ka5QXztQBweZAlG1Uv5d/JoU4WaPpkF+O8OZB+SZk2w3ob1Hqomgk1h7xNol54whBIr2dzQWZ+ZCzBlFSowilhfjTaDrYXUkVj0Clr1vqACIE2JyxcLQYbK5p5rHvYD4EFeEhA6DlIbRCBDbAUMoaofr2wdthsoFwooil+YhCASIHzZKBcgIbwzQaeeBCh+KpQnOKFDE8G+wuRE4h2N4GBKmA/JIs1tYV0dU6NE1pIk1J6+1eetqHyS7wrqjAT0pJNGJw61I7o0OTM37HYtWpfagMd4ZjweUKIXA4Zzc4DAUj+MYCKx7ONdw/QVtj/5xpxh9kxBdcmTluDj5dz4nnrzPQPZ1MCYeiDPdNKJk6C38fxHfOymsKKFmby0Dv9PAq05S03OqlraGPzL1VwNvPpyaxqDbV8xENG/Q2D9HV0I9pSEK+MJMjgfRJuBDYnBas9lnk3yJZdjSkyjRNidDUM2a1W5Rv0Ay+N1x8gGEAACAASURBVFJKomGDkD8yTf2rWTRlDq3NvvgxDUnQF0IgsLttaLrANCSRUBQjYiClIn6sNgsWm46cpc8Tk3GpyNZIOIppzK5IFprA7rKhWxduAql8HqK0trZx7NVjnDp9hubmZkZHRjEME5fbRWFBAevWVbFl6xb27NnN+vU1aR4iUkpCoRDHXztBU3MzTqeTRx89QvkcXh6dnZ288sqr+Hw+1q2r4vDhQzgcM495mq5hGAYXL17iuR8/z+kzZ+ju6gagpKSEPQ/v5r3vfZrNmzdjtyffYZFIhKNHX+VucwulpSUcefQRvF5vos6GYXDmzFmuXrmKBGqqqzl46CB2uy0xNoRCIY4de42Wuy2UlZdz5MhhXC5lUB0Mhmhva+P8hYtcuniJhoZGent7CQSC2GxWcvNyWV9Tw/79+zj8yGGKigrRtGTfxImnE8dfp7m5GYfTyaFDB6mqWqv6c44+7O7u4cUXX8TvD1BaUsITTzyOy7184+zZEF/QDw0Nc/LkSY6/doKbN2/R399PKBTCZrORk5NDeUU5mzdtYsfO7Wzfvg2PxzOtjMnJSfr6+unq6qK9vZ3nn/sJQ0PDGIbByTdOYtF1tClKE4uus//AfjZt2ghMJ+R8Ph9NTc2cP3eeS5ev0HSniYHBQcKhMA6ng8KCAuo21nH48EH27dtLdnZ2WjnxsqLRKENDQ3R399DZ2cWtW7d4/fU3MAyD4eFh/ukf/5ncKYktBJCXn8973vOutOtNLbex8Q6vv/4GwWB6ogIhBMXFxTz5xOO4Pe4FE8+madLX18drr53gtdeOc/vWbYaGhtB1naKiIrZt38YTTzzGzp078Hq9M45z0WiUs2fOcu36DYqKijjyyGGCoSBHj77Kyy8f5fbt24yNjWO32SgpLWHnzh28+93vYsuWeux2+4qSNZoGletK+LXPfphdezfx0vOnuXS+kf7eYcKhCNGoEZtnJEkl3aJjsei4PU4qq4rZf3grRSV5c8/ZhMDlcZCV7VkRDzMhwON1oS0yK2R8blBRVcx/+p2fp2JtMS//5Ayd7f2EgmEMw0zMq4SmlOAWi47DYScr2zMjkblQ2OxW9h/awjP/eozW5u7E30vL8tn5cB22JYRUrQRWbJtKxDxrpG5VprxZhYjqnTA+CKO9ylw3MKF8WKQEixUsNpVtyZMD3lzwZIMrQ5EK2gpm9bDaEVseg6pt01/kmq6UKkJbOpExE4QSpUqJCq8o24woqlYkzVi/8u6ZHFEhUEYkSVbZnAh3piKtvLlKVeT0qs/m2FlJOTHkrkEc+njSLBkUseJcIhvoyUHs+RBEUgZS3aoMot/BwiEDIP2ADU1bAyKL+Kz5gV5+CC+aXhf790ImPCmEjgjCbGmE7hOEEEirDVG1ORF6OHVyk4DdgdhyUBGfbwNk5rjYvKuS88caCfimG4MO9U1w8cQdaupLsTlW5qUVb/OxoUkuHm9KZPqZiuw8Dxu2l2FzLPy1pWka3mzXrLtJ0YhJb8cI0bCxqHJng5ooSlob++i8O/Ag3faLRnxHr6Qyl+x874xEjTQloWBELZKXgJwCL3Xby7l5oZ3IDIqd/u5Rzr7awPqtpTjdb92UpHMh5I/QeLqN1qs99N0dovvOAMNd4xiGyYt/dYbTP7ie9n2b08rBjz3E9ndviBlNToFQYWV3zg5y60QLXY0DBCaC2F02iqvz2LC/kqptpTi99mmLGNOQ3Dh+l2PfPk9wyvhQuqGAp3/jANlFs28mDbSP8OyfHEPTNd79H/eTkefmztl2Gk61MdCunkN3tpPyTUVsOlhFSW0+Fps+bdEIEAlG6bzVx+2TrXTc7GNi2E80PHOIiNNr572/eZCq7aXztnf8HJFIlDfeeIMv/+lXOXnyFD6fL2V3XSkc4mS21+vh5z78c3z+8/+D/Py8tLL8fj//8I//xPf/7QcUFORTUlLCmjWlM4Z2SAmNjXf4g//5h/T0dPPBD36QHTt2zErUmKbk1VeP8Y//8E9cuXo1kS3PNE1u3brFiROv8/JLr/Bbv/2fede7nsJuV89QJBLlJ8//lG9969vU129mfW0NGzZsSJQ7OTnJt/7u7/mnf/oXJJJHjxxhy9Z6CgqSc76xsTG+9tVv8MYbb/Cxj32UffsexuVyYZomx187zhe/9Mdcv3aD8XEVNpmquFHfOcH3v/8Dnn7v0/z2b/8XamqqE9+L98HpM2f46le+jqZp/O7vfY7f+I3/mLiGmfosGo3y4osv8Xu/+/v4/X4+8Ylf5Mijj8zT20tHnGBpbW3jG1//33z/+8/Q398/7TpM04QTEqvVxkMPbeWrX/sy27dvS7uvfT4ff/Znf86zz/yQwcEhRkZGmJiYIBJR78Mf/vDHPPfcT6YtU+x2B1/44h9SV7dh2j0VDof57ne/xzf/7C9oamrG7/cn6hbvi6vGVV555Sj/9r3v8wsf/3k+/elfp6ioMO3Zl1Jy4/oNPv/5/0VzczPDw8OMjo7h96vU0T09vXzhC1+cYT4geOihrezd+/CMRI1pmly6dJk/+J//i6GhIUwzXcmyb/9edu/eidszf2hVnGC8evUa3/j6/+GFF15keHg4rS9u327g+PETPPvMs/zSJ36RT33qExQVFU0b5yKRCD/60XP8+Z//JbW163E6HPz0hRf47r/+W6JMUO/6q1ev8erRY7zw0xf53O/8Nu9+91PYbLaVVdYAWdkejjy5kx176uho66OpoYO7TV309wwzMeHHMAysNgsut5O8vExKy/JZW11KaVkBhUU5sZTXs8PpsvPrn/0wP/+pd81twbGIenu8zgWHPU09VtOgfG0xv/LpD/LEe/Zw81oLTQ3tDPSN4I+peJwuOzm5GRSV5FGxtoj1dRW4PUuzV4i3c1llEbV15bS39GCaEotFZ9vOWsori+7bQm1l9cQxciJB2HhzVchRcTXCjKlHUg1UUxUkmgoDSRa1krF+KOLDM/sNs1rtnzbBsDkhpxSyS1RWq1SFUbwWqe2R4l8jVGELO6ndBYVr563PQusvLTbIm3kH6IEmGO4zpkvwDCCqyA7hYKbWm0u6OhMW//2Zx+DZJLgKGgj3jN9dXDmzQE53k1+o7H6p44QQAhVuNqVcaSq1m2nG0rFbwZO1rHO9mWCxWnjoQDUF/3SOtsa+aZ+HAmHOvHybg0/XU1lbOG2Cs1QYUZNrZ1ppuNwxowpF0wRVdcXUbC5dlBRa0wRZuW7sTiv+GTIYGYZB841u/L7QihA1AP6JIGdfaWBihvCxNyN0XcNq02ceOwTolqWnqrQ7rOw6Usurz1yhr3Nk2uehYIQ3fnKdhx+vY/OuilnVGm9l+Eb8nPzuFdqu9RKNGIT8aldRSsn4oI/QFMLE7rIRGA/NOtc2IibnfnyTk9+9ynDXGJquFmyRYJRrrzZx/sc3OfLJnRz8+W04vdMn90bEwDcWxDcSIBKOMjnsJ+QLY0RNIvN4MoV8Ye5e6iIcjFK9q4y+u8Oc+/ENghNhNIuGETWIhgwuv9jIpRcaePrT+9n8SPU0JUw4EOHCc7d46a/P0N86jN1tw+6yYURNfCMBApMhpJQ4PXayi7zYndZ0O8AFoLW1hT/+0p/yyitHcTqd7D+wj507dpBfkI80JQMDAzTeucOdxjuMjo5RVrYGr3dm1UA0EiEUCsVCTuYKd1eL+nA4TCgUJhKNMBfb23L3Ll//2jcYGRnl4IH9bNu2jczMTPr6+njjjZNcvXqNM2fO8oU/+hIFBQXs2bM7FopjoWpdFVJK2tvbGRwcSit3YGCQhobGRH1bWlrp6elNI2r6+wfo6uoiElGpmVPTKFttVnq6exBCsLl+Mxs31rF2bSUZ3gwmJie4fOkKJ0+eor9/gO/+63cpLCjgd373c2nt53Q6OXBgP9/59j/S2trKKy8f5SMf+TnKy8tnbY/x8XGOvXqM4eFhsnOyOXT4UKJeq4WJiUn+7m+/xbe+9W0CgQC1tevZt28vFZUV2Kw2xsbGaGlt5fat23R1dZOTm0NhYcGMc7dQKITFYqGgIJ/8/Dy6urrp7OwEYM2aUgqLiqYdZ7fZyM/Pm3Fc1DQNXdPp6urG5XKycWMdGzfWUVZehsvpYmhoiLNnz3Hu3Hna29v5m7/5WyrKy/jkpz6BbYqKOBKNEo1G8Xg8eDweCgpCNDQ04Pf7cTqd1Naux+5wpG3LCWD9+vXTykqt3/r1NXzsYx+lp7eXsVgq8mvXrhMMBomEF5ahLtXc+A/+4A/56U9eAGDjxjr27ttLeVkZkWiEhtsNnD59hubmu3z1K18nFAzym5/5DbKzs9PnMlKpakKhEI2Njfzpl7/C5UuX8Xi8fOhDH2RDXS12u52O9g5ee+0EDQ0NnDt3nq985ausW1fFpk0bV/Q9FS9L1zWyc7xk53jZVL82EQJlSpkIVBFCKL+wmNIktR5z1UnXNdbXzf5srUT9F3+MxO1xsmlLFbUbK4hGDAwz6SsoNIGuCTRdx2LRFhQeOR8C/mDMi0f9PzPLw75DW/B4799m7eoEfotUizMBuhZP+HJf8EBM7FLbRIhVCxtajWt9INrvTYb07EfqR8rYQlGivFvSZo466Y/j1AxR8Z84NEBX4RoQI/HiB0Rj/7bEfkdR37IgpUj5m4ydV0+8pJJEiBH7SX1LCsC6oiEiSZLGTKmndVbZfXrdLUi59EXitHLHR5BtN5EDnRAOI5xuKKpElNeC07NipMSDikQ4SnU+Ow7X0N06RGSKx4qUcOdaF6/96CqFpYdwepancojfb/1do7z0vQuMDMwc9uTy2Hn4yTqyFuVPI5BIMnM9ZOd7ZyzbNCTNN3robB4gM0dlGlxqH8fVNLcvdXDheOOsu/tvFsT7ZnI8yMSIf8YJs67reDKdaJbFv88SMfibS9iydy1HfzA23VRYQnvTAD/+9mkKy7IoKMl6yz+HU+HJcfPkrz6Mfzykwg+vdvPTPz9FJBjl8Me3s2FvZZq5tqYLCtbmoM8kOZeSjhu9dDcO4Mp08MgndlBQmYMQ0HNnkEsvNjLQNszRb52juDqPzY+sSyPHNF2w+ZF1VGwpJjgRYmLIz4t/dZorL99Z2C5s7CuTw36OffsCE8N+Smvzqd1bQVaBl1AgQsulLq4evcPdS128/DdnKVqXS2FVbjIMTELr1R5++uen6L07xMaDVez/8BbyK3KIhqM0n+/k2D9eoL9lmJL1+Xzk9x+nsCoHV9bCd1pVqMkpzp07hxCCn/vwz/K5z/0WJSXFCY+RSCSC3x+gs7OTWzdvsXPXzlnVHquBuJLBME1+8zc/zS98/GPk5eVhsVgIh8PcudPEl774Jzz77A+5cuUq3/72P1BbW0tOTja6riulgNPJxMQk7e0dGIaBxWKJldtDW1s7RUVFBAIBhoeHaWpqpr5+c8KLp72tnZGRUbwZXtatq0qEfAkh2LbtIT772c/g8XrZsWMb+fn5OBwOdF3HMAyGhob5zrf/gS9/5auMDI/w0ksv85GPfpgtW+oTZQDU19eza9cO2tvbuXr1GpcuXqa0tHRaNqD4Qr2pqZkLFy5imiabN29i+/ZtyzalnQ/t7e08//xPmZiYYNv2bXzpS3/Etm0P4XA4EEJgGAbBYIihoSGuX7tOZlYmBQWF08rxeDz85m/+Br/6q7+MlGBEo3zzm3/BV77yNaSUfOpTn+RT/+6T09JzCyHIyPBOC/lQ3iQWjjz6CJ/7nd+isqKCLVu3kJ2dhd1uR9M0otEoXV1dfO2r3+Dv//47DA4M8vzzP+Xpp99DSUpabCFU2uy/+us/T/h2dHR08Mv//le5efMW5eVl/J8/+8Y0Ek0AFquVnJyZswLGy12/voZojAi6du0G/+FXf427d+8uqh/Gxsb5u7/7Fi+99DIA7//A+/jsZz/Dhg2KVJFS4vP5OHnyFF/8wh9z7tx5vvWt71C7YQM/+7MfSvMOSkIyNjbOieOvs2VLPb/zu7/NgQMH8HpViE0wGOTChYv8t//6Pzh9+gyXL13h1VePsX59zYqqauJILc9itWCxrswS/kF9n6bWy2q1YF2h650JSpFlcvXiHZoaOhLzjKrqUrZsr0HXl7/WWCrevg597+AdrDr8SKMbKf3w/7P33lFyHfe956du59w9PTnnGcwAGGQQAEkEBjBKDLKsQFnBek96si0H2d539uyePT72s5+8z372s+Swayt6RZGURJOiGUAQiQgkkeNgZjA5x57pHO/dP6q7JyNxQFKyvucQPey+t27VTVX1re/v+yOBNBBOASHUZGuaXMmEs+WmsyLJQYUck2YyRM2kP2NIQkOHEGYQHoSSg4YJkWVsUmipHiCGUMrQtCk0dQqEAUUpAuFCUyfR1FEghRBuhK4YMDNLymho6gSaOpCuL+nfTCj6OuAOrFBp06ipHsCAoq8BlmGvtTBqqhNIoegqQdx6WuAlEZxBffc1tNE+hN0NeiPa5DBafxuKbxSxYQ8Yb94b5RcZNoeZnY+v5dShdvo6xhb9Hg7F2Pf8aWqaith6/6q02uLWO7DMxCswE+GN505x9mjnkpkJhCKoW1vK5l31GIy3PujOyXdQVJ5Dd+vIkiqvsaFpjr52marGwlvyv5mLjMfN6ICPV374LsO9Uzfe6TaRmZSkkqocPNxBs8xkPMWVU734JpYm0Mw2IwWlbpT3cWy318aeJ9Zx4Z1uRvsXq2oSsSRHX7tEfombJ7+8g5w8x7LeJbeDufeEqmqoSRW9cWmD0w8DRoueqnUlkt9XVVRV1i+VSFHSmE/TPVUI3cJJ2tJlacD0aICajaU8+Ue7qVpfgiFt1ByPxCmuz+Nn3zzA1JCfK0e7qb+rApN1/gTGaDHgLXEBMizLXXiLflVpX5mRzgm2fHw1D39tO3kVHnR6BU3T2PBwI/YcCwe/f4qei8P0XhohryIHJZ1VLBlLcvlwFyNdk+SVe3j4a9up3VgqyUINShvzSSZS/Pxv32ZmLEgyqeLItWdXm2+qippGX18/gUAQq9Wa9UeZO+k3Go3YbDZyc72sXbsm67HyQd4zOp2O3bt28Ruf/xzFxUXz6tbSspbf+u3/wqXLl2m90srhQ4dpbW1l+/ZtKIpCcXExBQUFdHV10nmtk2QiiU6nI5lM0tbWjt/vZ/v2bUSjUd577yQdHR0k0waqqqrS29uH3z9DUVERVVVV88JpXC4Xn//Cbyybvae0tIRPffqTHHn7bd7ct5++vn76+/tZs2Y1MHudPB43ex/ay5tv7mdqaoo397/Frt27cLkWh/EnEgneffc9+vr6MZvN7Nx5LyVpsuFOXhOfz8fQ0BCKorB2zWo2btyQ9fvJwGKx4PG4sx47S5EqAG63C5DPVjKZxOGYfbacTgdFRYWLiJqlypmLkpISvvrV/4xer190XKPRSG1tLZ//wm/w9ttHuXz5Cm1tbUxOTc4jajLbzlVUxWLRLLlhMBjIy8ujqKjwluqWIZPmhkV5vTnolwrZXAaZ/vDixYv8/OVXiIQjbNi4gW/8we+xfgFRZzabefDBB4lGovzhH/5vDA4O8qMfPcvdO7ZTWla67DE8Hjdf+9pXefjhhzGbZ8lYo9HI9u3b+PSnf52LFy8RDoc5dfIUX1hCkfSLDE3TZhPhKLpbi/C4w8gutKaSUgHP7T/vgZkQRw6cxT8TAsBkMrDt3rXkFazQPOM28Ss32F/hV7hT0FQgQ87MDbXJ/K1nVkmz1OqnJCW0VC+aOkNWSaLFZPao1DW0VB+QWCCOjqCpPjR1CE0dlwSROoma6kl/NwBEQQuhqQNp0kadsyAqEMKIEDay6bS1MGgh0O6QSkCYARU0H5rqQyqK5mcZkN/5QPMBqfQ+KwENbaQHbWoEZevDKHs/h7L3GZQHP4uyegdabyvMTKzQsT7aEEIgFEFDSyk7H1+LxbbEYEODga4JfvR3B7lwootELJkdLN0M5m4bnImw/4UzvPLDdwn6lw4VcuXYuO+p9RRV5GTreCtwuq3UrC7OTkgXIhZJcPjl85w+0nHbbdE0jfGhaf7tn4/x7v5Wkok7q6bxjQV547nTnHn7GpOjAZKJ1Lz4/veT+SCzv5rS6GwdZv9PzxDyR5fc1p1jo6qh8LZTVmZk2mvuqmbHQ82YLEtnE/P7wrz0veO88A9HGOyZzIb+3E47554jLe0zEo8mGemb4sQbV3jzJ2eIhhf7M30YyEx+hSKz1ywkAmSktEiLdEX2v+sRBmabie2faKF2cxkmqyGdtUlgtpto3llNYU0uakplvNdHdEG4YLY+6bKFcvvhz95SN/d+dgOFNV70Rh2KTkHRKbjy7azf24DNYyEeSTDaNUUqOfs8RUNxRrsnUZMqeRUeSurzUDLhd0KGflWsKcLusRD2Rxnv9aGpt07smUwmdDodsViM7q5ugsHgvPtt7rnIKDw+SJJGCLBaLdx3327y8/MW1UlRFFavbmb79m3odDoGBgY5e/YcyaRUSXpzcqisrCCRSNLZ2Uk87YWSSCS4eOEiqqrS2NjApk0bs2ElwaCcwMRiMXp6eojF4uTn51NaWjJ7T6SPbzQa552XhfdOYWEhjY3SVyUUDuH3Bxa1Ua/Xs3XrFlatWkUymeT4seN0dXUtKd6a9k1z8MAhIpEIRUWF7Nm9e0WNXZeDXq/HaDSiqipDQ8OMjY7NC29beE2WC89Y6hwth6XO6XJESOZazCUSF/5XU11NeUU5QghmZvyEw5HrHm/JOt1i3ZYq+3YRj8c5fPgI/f0DGAwGHtr7IKuampa8/0wmI/fcezebNm8E4OyZs5w9dw5VVZfsT4QQrFm7hl27d2ZJmrnlGY3Sd8jlcqWNjMcWnb9faGia9DvtOgND7SviX7Pi8E/ClSMQXXpB6UbIqKGvXOrm1LutJNP9TVFpHtvvXYvZ/OGSbr9S1HxAmJulIBtMyM1NOua9PLRb2/dXSEOkw80UZfYcZjJbqBqaktlsBc+psCN0jZkE3GlypR2EFUXXuIBoUFhE1ggTQrhByUFmhDLLkbGWSKf5HkJTRxFKDgjvgvdnHE2LoOiqAEWqVbQZtFQCoStECK9U26R60VQfQikETLPxxcKN0Dll3TUfarJt5c7LvDZmjC/MUh2UCoI6BUoeizNMJbIkjhAeYAVl5rEIwuZElNVJ82+QJuQVjWgdZyEhJ26ZZ/GX/dmzOcw8+MmNXD3bx5kj1xYpXdSUypVTvfw/f/rvfOIr97JlT0PatHd+OfPD6WaRTKqMDfjY9/xpXvnhu4wN+pa0YjAY9dx1fyM7HmrGYLy97spg1LFuew2v//gkYwPTS24z1DvJ//e3B9DpFTbcU4vFamKhc9KSbdEgFkvQ2z7Gy987wYEXzxFchtRYSQT9EV579j1GB6ZpaCmlZXs1q7dUUljmwe60ZBUhS2FhyMBCaBpEw3HaLwzw3N8f5tLJniV9g3R6hYZ1pRRVet/34prTY+GxZ7bSdWWYC+90LWlO7BsP8uJ3jtHbPsrDn91C86YKnDm2tCT55o+VIaEioRj+6TD9HeNcOtnD5ZM9dLeO0Li+jB0PN2O2/vKsiGYgEOSUuKhsKV6kGtI0DYvDhCvfjhCCSCB2x8L3FJ2grKmAwuqceSRfJvzSkWvD6rIQmAwT9kfnZaBTU2rWeNpg0s/LKpJ5RvVGnVToqFo6jfkt1k9RWNuyhoKCfHp7+/jBD34IAp544mNUVVVhs9nmqRM+nP5A4PV6qa6uXja8x263s7q5CYvFQiQSob2tnUhEKiHcHjdV1ZUADAwM4vfP4HDYmZ6eoa29HaPRyKqmVRgNBgwGA+1t7UxPT5OT4yEYDNLV1Y0Qgtq6Wuz2+QqSue/KuZ8LiS6Hwy5DqVSVRDw+L6wxU0Z5eTk7d+3kzJmzdHV1c+zoMZqbm7KhJZlyL1+5wsVLlxBCsPWurdQ31H0g16W4uIjm1U0MDQ1x4sQ7/Omf/jnPfO4ztLS04PG45ylgPoz7ZOG1WHhdABSdDofdgRACVU2lU9D/4oSY+mf8XL50hVgsRm5uLuvWt2TTZS8Fj8fD5s2beO3V1/H5fJw7d569ex9cUgVjMBhobm4iL2+WDJ0LIQQ2ux172vA4FosRi8kxQFbtMde0h/n3t4SW/l6b/XPRdtkflt1u1kpgzjbyxzmHX+q4S5eZ/T4eQeu/hCiogeJ6NJTF+y77tyxv4TdLtmHh77MpCpffTlPBN4Q20IqoXAcmm2zfTc6TM+fCN+nnlRffZnhgHJBjz607mqlfVf6Bk/AL8SuiZoVwMyanyWiCoZM9xANRSrfXYHbfgjmRBtPd40xeHaVgfRn2Itcv1Iv0w4Yu14tp591oIel6jwDN42XwZB/RUJKyu2sxe1bOLEq+XGHuIyaEPv1yESD0gGHRPvNhROgqWETiCBA6I5oWBG0aTQumiYu5s2SBEE4QaRWC4kFLzYDQIZQCwCpfdmKEWdUPINKp5RHMGkvpuf110xtDnisFIXLQGEXT/AgtKOs+j6QMgxYAjJKcWjFBoEA4vdIAPTQj03ULAWoKzT8FFjuYLdJgON1ZaPzykjVCSG+X0uo8PvGf72Vi2E9P2+iid1wqqXL1bD//+CevcO54J3c/vJq6NcXYXRb0Rj06ncj2pjIjh5xgTY35ufheD4deOs+Fd7qlkmYJkkbRCRrXl/LxL24np+D2UtcLIUCBmuYi1myp4tDI+cU+KEivmqtn+/mH/+sVHvi1DezY20xhRQ4mswF9erVeSw+C1JRKMpEiGkkw3DvJmbevceSVC1y7NDQvY5XBqEfRiWWzWL0faMjU2CP9U4wN+Dh5qI2cfAc1TcU0tJRS2VhISXUuOXl2jGYDeoMOnU6R4SMLxj+aqpJKyjaFgzH6OsY4/XYHR1+9TF/HKIllJuuePAf3PLoGh+v2sixkkLmmVasK+bWv3sv0RJDe9rElSaSQP8rxfVdoOz9A8+ZK1t9dQ+3qYgrLPFhsJqnKmOPX+wxxZQAAIABJREFUoqpSMZNKqURCcaYnAowNzTDSO0VP+yhdV4YZ6ZsiMB0hHkuCYNn2/lJAgCvPhiNHXrP56hwBQqAzSJmMtswK84pUQxHklrkxmJdWUCmKQJf2PVKT6rxuwGg24Mqzg4CZ0QCBqbDMUJVxO0upTA3OEPbHMFoMaeLp1uqnKAqbN2/iqaee5Hvf+wG9vX381f/4n7z80ivsuW8Xu3fvYv36dXi9XgyGpT3VPgg4nU7cHveSE4mMgqO4pASLxUI4HGZwaIh4PAY4ZNhLTQ0Wi5nx8XFGRkYpLi5moL+fgYFBbDYb9XV1gIbXm8PAwCDDw8NUVVUSCATo7ulBURRWNTbOCweB2fFwLBbD7/czMjLK8PBwWq0RJh6PE41EOH3qDKlUCp1OWdYy2WIx88AD9/HjZ5+jt7eXN/e/xVNPP0lx8WxoTjQa4/jxEwwPDeN0OtmzZ3c2zfSdRlFRMc8881m6Orvo7Oziueee5+jRY+zYsY377r+Pbdu2UlJSOo84+CDvlQw5E41GmZ6eYXh4mNGRUfyBAJFImHg8QTAQ4Nq1a9kQ3jv13N8pzPj9DAwMoGkaHo+HoqIiFLG8p4jBYKCivByTyUQwGKS3ty+dOn4xUWM0GigrK1vkizQXGVUdyExWqppOFBOehqkhCE1LQsHikIlZbDnpNXsNxrplNmRnrtw24pfb5VWC1SnffZoKwx0yO7DVCZODMmOwzQ15FWC2z16zVDKdWXgEYiG5j8MLuWVoRqu0SQCZhXmsSya40TSY6IN4RB67oAbMdohHYbwHbbwXxvvQVBWhpuT42OKE8tWy/NFOGXaUjEN4BnLL5aLyeI/MOFxYI5PpyBMEwQmYGJD1M1nBWwbOXLSMb6dvWGaM9hbDzDgEJuVxcorBU4ym08s6z4zBZD9a7wXwj0PHu7I8oUBhzWzbllkwlJdAI+AP8/Ofvc2BN04RT/sylpTl88jHtuNw3lkz8pvBr4iaFUDmBgiPB4jNRHBV5s5KcecgEY5z7ZUL+Ad85NQV3BJRk0ok6TnYRutPTrPpa7upfWT1orj0X2F5KIUFWD7+6LwJYcwfofOv9jPZPoq3vmBFiRqY2xlrLNfvXe/FL++rzCOqLfjUIYQ0SENbaiKogLAgZ2QCqU5REJiZTZ0tjYTRErIjmNWuzrLfH2SHLWwIxYWmjqGpkwidCy1LFqky7Ik4QvGSyUK1YgMeqwNSKdSjLyOKq6UfTWgGrb8dbC60vnYY7AQEePIQJbXMzRr1ywYhBHqDwoZ7a/nEV+/hh3+9n9F+36L7WFU1xganee1H7/Hu/lbK6wqoaS6itDoXd65dqmA0iITjTI7M0Ns+RueVIQa7JvBPh5dN6ywUQXldPr/+tV00rCvLhnPcLlxeG3ueXMflkz2MLOGDAnKC19cxyo/+9gCHXz5P3dpSqlcVklfsxmw1ItKTeL8vzGi/j562EXraxxgb8BEJxec9K0aznh0PrUanExx8aWlyaEWggapphAMxwoEYQ92TnNh3BYfbijvXRm6hi8LyHPJL3Hjy7NhdFowmvZwYaRqJRIpwIIpvLMhw/xR9HWMM904xOeonHl0+44bJbGDH3ibW312bnVC/H8j7Tcfm3Q34fWF++Nf7Ge6dWvL9k0qqjA1OMzFynvfeuoon344n14G30Ikrx4bZakRRBKmUSjyaIBSIEvBF8E+HCfmjBGcihPwREvFUWu4+px7/AfIYGiwG9MuEAc7DHXz1CyEw241Z35lbgclmoP6uCs7ta2OoY4LjL5znrqfX4MqzoyZVBtvHefely0RDMRq2VlDWVDjPbPlmkZOTw9d/93fwer08//wLtLd3cP78ea5cucILz/+U9evX8djjj7J7107Kysvmmel+UDCZTMum7s7A4bBnyaRAIJCV9SuKQl1dHXa7nYmJSUaGR0ilUnR39zA2OkplZSUlpSVoqkpJSQmXLl2i7WobW7ZsZmRklPGxcaxWK7W1NVmvkszzmkgkaG/vYN++Nzl86Ag9PT3M+P3EojGSySQpNYWaUolGoySTSYzGpQm7zLlc1djIXdu20tfXx/nzFzh37jyFhYVZVdP4+DhHDr9NPB5nzZrVbN9+13W9XFYKMvTFwOOPPYper+c73/kuJ9+TGZT6+/t5/fU3aGho4IEH7+fhhx+iqWkVVqv1AyH2MtciEolw4cJF3nh9H8eOH2docIhAIEAsFieZTKKqKqlUikgkcoOMZB9dxOMxAgEZOmexmGWmr2VOb4bUtNvtmM1mgsEgfr8/rYJZ7H2kKDrsdvsif58bIhFFaz0qCZAMsRAJgDMPseERcOWDpqINtEqiw5ELiQgkkzKEx1uCaHkA7F5IJdG6z0JwShIkiRikEnK7wlrEmj3ye4CZUbTz+yTpougleRKPICpboOleNEP6fRGeRrtyRJIy4WkIB2SIk8GEcOaniZoQ2sg1SSDFwxCcQlN0kqhx5CJKVwEadJ9HC8+A3iDJE5sbbB5JnkQDiJYHoWKtPO5IhzxuIia3T8TAYEas3i3JFQSM96K1HQN3oSSkNE22VSiIlvuhtEl+Nz2MNtwhj5mIoU0OyIVWRUE48ySxg0gvFKYYGZpEp1MwGg0IAZFInOGhCQ7vP8NLLxxiYkwqrq02Mw89vo21G+re99hzJfAromaFoMZTdL91Fd+1Mbb87n0YHUt0npqcDKjJTFrum4eiU3CWeshrLsFe5Lqtgcd/VGRWCufGZWiaBjpd+nqkPnIrCLP1SYIWQdNCQAS0JJBCIwWq/zolCAQ6ZnsrhVklz+w2d1IpcyuQUkY9QvFKs2NtGqFFQGRM5uJo6rTcUuSwUI30fqHNTEBgCi0elSoagXxGUymIRdCmx7MVVarWQFG1ZPh/yWG2Gtnz5Hri0STPffsQowPTSz4riXiK0YFpxoZmOHfsWlq9oaQNQuXkWk2pMv1uSr3uJFBRBGW1eTzze/ex9f7G2zIQngu52qWwfkcNu59Yx0vfPb5kqm5IL4IFY3RcHKKrdQS9XoZQSDJCZvBQU1KhkUqmliSadHqFpo0V/PrXdtJ+YYBjr18mkvxgPE9UVSMeSzI56mdy1E9X64i8ForIqk0yn/L2ltclozpJJW+sotAbdKy7u4aPf2k77tyVJUwtNiO7n2hB0zR+/K1DDHSOLxl2BVIFFQpECQWiDHRNpP1ZZsOgtPQ/mqpl/Xt+BVDETV6vO9w13I6vkRDy/m26p4otT6zm+AsXeOu7J7l6vAdXvl2SeL0+JvunKVtVwJ4vbianePHk62aOA1BWVsrvfP232LV7J6+++hpv7tvPtWvXGBwcZHBwkKNHj3HXtq18+Te/xH3371mZVNBa9p8b13OO58ly7dApuuzCTyqZzI49FUWhsrICj8dDT08Pg4ODRCIRrl5tIxKJUt9Qj8vllOqDigpOnTpNa+tVYrEYXV3dhMNhCgsLKSktmVeHWCzO/v37+Zv/+b84deo0sVgMj8dDfn4++XV55OR4sNvtGI1GTp85w5nTZ2/YTk+Ohwfuv483Xt/H2OgYBw8c4p577sHhsKOqKhcvXuLKlVb0ej07d91LSUlptv0fBOwOO0888THWr2/hrf0HeOWVVzl//gLj4+OcOPEOZ8+e4+WXX+Ezn/4Un/r0JyksLPxA6hcMBPnJT37Kt//+H7l69SqaquH1esnPzyM/Px+3x43NZkOnKBw8dJhrHdfuaH3uFFRVy3ovCUW5qUxfik6XvW8zhNVSEILbI/30BkTFWihfI4kLNOi7hHb5sCRmnHnpyqdgehQKahB190tlykCr3K7vEjTukNulUuAbRpQ0QkWLrFj3WbSOd8FbCtUbpJLE5kY03i2JFrMNYiG0iwfRei/I+rjThs+aBtEQDLUhGrZDfqVcfExEpQIHwJYjyaKJfrSgD1G9ARq2y7mUUNIqmpgkeGIhxJrHYaIP7eIBhLcU6reinXkNbbxPkjqRIFrr25IMankgTeZMoF14E+3qMYQrXxJOmip9Z6xuxNr7wZ4D0yNoZ15F67mAyK+Wypny1YjCWrRLB2DwKmLzx2SZAklSzenEpn0B/va/P8vYqA+jKU3UhGMMD00yMjhBJCLHhAaDni3bm3nyk7uxOz58NQ3cYaJmvrdK+nPOe2lejN4cOfaSMfQLfl+ybLjpMpbaZ155N1tO+v8T4TijZ/tQk3KlgLnyweu8i+fGXi885tzjCUVQvrOe4i1VGO0yNON227io/IXbzsUS5+FGuJ26LNrvZredu/0y28pQyCXK/oiO22fbFkZLDaJpk2mCRqbknlVy3ECiL5YawC1FznwEToTIhGS4JDmj+dG0GaShsZAhT1oQhEX69rCyLLcorUPkFt8cgWo0yxWSX3Jk3rN2p5mHPrUZo0nPT/7pbfo6xpbMzgTyfZaIp0jc6N5cBnqDjtrVxXzqt3ex46FZn5CVuNZ2t5XHP38X40PTvP3qpRuGJKWS6i0rYXR6hfqWUp75/fuoX1uC3xfC7rQQCX045rSaqpFUVy6Ux2g2sP7uGj7/hw9SvapoRWO3M/ebzWHm/qc3YHdaeOEfD9N2bkCGJV0PmiRu1NQKtPWjwV3fQfziN9DhtbH7cxvxDfk5v7+D8V4fvmE/OoMOV76d5ns3sOGhRipbitAZbi+tavZ+tNnYunULa9as5tOf/hTHjh3nzTf3c+LEO4yOjPLG6/vo7uomEo3y5JMff99peWWa4pu7j5PJJInE8u8xTdOIxWOkUimpYjJb5nn6uD1uKisr6ezsoqe3l+npaVpbrwLQ1LQKu136FTU2NqDT6ejs6sLnm6a7q4toNEJxcRFFRUXzjnfx4kX+4s+/ycmTp7BaLXz8iY/x1FNPsnbtGjweDwaDPpsa+pvf/L85f+7CDdup1+vZtn0bDY0NvHPiHWkc29dHU3MTkUiEI4ePMDk5SUFBAbt37cJqfX/hmLeCzLU2GAzU1tZSXl7OY48/yunTZ3hr/wEOHjxEV1c3586eo7+vj7GxMf7wj/4Ar9d7x+qkaRqpVIqDhw7xl3/5P+jouEZurpennn6SRx99hMbGRpwOBzq9DkXREQoFGR8fp/Na5x2r052EXq/HYpHXPJlIEI8v399mxtfxeDz77FjMZvT6lV38Q9HLMKdkXKpfVBWc+aA3SmXN3HG3yYooXy1/BxlS1HsRbbQLUbNJEiICsLigbPUskVLZMrtdxRrQm8Bkg4Kq9HGToDcj3IVoo11SvbIQ3lKoWCNDlOZAACgKmjDJOgshx70GE0Io88OJhJBkiqtAHtfikGoWR64kqeIRSTRNDcL0KGLVPbOEjM0FniJJSmUUQzBLdOVVyLmM0SK3C07Jdpis8hwbTPJTKLKehiUMxDWNRDzJ1Su9tF7qzp77hZy40Whg/eYGvvL1p6iqLUbc7KLGHcYdm23IkAwZXuLrGic06gcNbPkOPLX5mJwWNGT8+FTHKNPdk+Q1FeEsy8mm3syU4e+fYvzyEO7qXLz1BdnzmowkmOmdxD/gIxVLYvZY8dTkYc11yPlsugw1qTJ+eYhEMEbhxnISoThT18aITAbRGXQ4Sj14avIQisLElWGCIzMUrC3FVujMShQz2SF8neP4ro2Ru6oIZ3kO4fEAM71T+K6NMX55CKPdROdrl9BbjDLgxGGmZFs1hgXGhKlYkqn2UWb6pmTd3RY8tflY8xwyaiV9c0R9YUbO9BEPRNGQyprCDeU4StzzzrWmaky1jxIa9ZPfUko8GGO6c5x4MIbeYsRTnYujxI1i0M0jOZKRBNM9EwQGfCTCifkGY3qF3MZCPDV53GyQd+Z8T1weIh6Kkbe6hMhkkOnuSZKROEa7CU9NnlQF6eYrXNREisDQDNPdEyRCMQxWI+6q+fWee1/EQzFmuicIDE+jJlWsXjue2nwZwqTMJ/RS8RQzvZPM9E6iJlLYCpxY8+zLNeMjgHja6HdUkhO6MoRwgTAgCZsUaqoX1MXpkyU+/JfL7cEoVTUpP5o6gVDyAJ1MMU5KevGsWLYnCQFoRvN/mPTbt4IsWeOS5sK5RS5+9v8e5eK73YRDsRXj+IQQ2N0WNt1bx1P/6W6aN1VkszStREeZMSktrcrlN77xAHqDjqOvXZLGvyvUBpPFwOrNlXzm63tYf3cNBpOevGI3dreF8eGZlTlIGooiMBh0CEXMJ/vvEBRF4M61s+OhZp768t1UrSpEt0R47/tFpjyLzcjdj6ymsNzDz7//Dif2XWFqPLBsqNzKHFteQ6fbOs/n5qOGjJpWS5NT/xGRSqS4dmqA/tZR6jaXsfcr2/AUO1EUgdFiwOa2YLIZ3/dAe+6+NpuNVasaqa2t5bHHHuG9907y3e98n/3799PW1s53v/NdNm3aQE1NzcJSyPTHc6YHi5AZq4TCYaLR6E0pwMKhEMHg8plONE1jcnKKeDyGEAJPjmeeOsBms1HfUMdbbx2gp7uHsbFxurq6cDjs1NfXZ0OampubMFvM9Pf1MzAwQF//AKmUSmVlJR7P7Fg0Ho/z2muvc/68JF/2PrSXP/uzP6GysnKRyiEejyNY3jsig0wfVFJSzP337+HsmbN0dXVx7Nhx6urrGBqUJr6pVIp161pY2zKbKv2DRKaeRqORkpISioqK2LnzXtra2nnuuRf48bPPMTo6yrM/fo7tO7bx6KOP3JTy43YRCAT52U9fpKurG5PJxDPPfJY//KM/IC8vb0kV1nLKxV8EWK1WcnO9CCEIBoP4fL7sfbXUfaCqKlNTU0SjURRFkJOTc13z4dtCMg4jnWjD7RDySeVMIibDjLQFC0AmqyQiMtCbpBeNf1wSHDoDIKRCxjDHD8pglt9F/JIIAukRM3AFbbxPesBomjx+MrZ4IVKkQ4T0s9msbg8iG3KEopOEiT7t9SgUUNP2CuEZCM/IkLCu07O7R0Py/KTSmW1BjsdtbllHQFPSRIyqArceoifDFPXo9TpSqVTWn1jRCfQGPTleJzt2tvCpzz/ImpbadJKCj8Y44I4QNXIirTHdPcmVF04xcqYvG+4jdApFGyto+tRm3BVeuV3XBCe/dZDGJ9ez5nN3oZsTP52KJ7n26kU6XrnApt/eQ05dgZQsTYZof+kcPYfaSIRiyFV3DXd1Hs2f3kxBSxlKOnY+FU/S+folpjrGWK9T6H7zCmOXB0mG46hJlcINFWz53fswuy1MtA5z4QcnWPv5bTQ+uR7FMPsiTYbjtL5wiuFTvWz7473Yi10MvddDz4FWgsMzhMYDRKcjtP3bueyqhaPETf6aknlEjZpI0f1WK+NXhonNREjFkqgplbzmYlq+uCNNRsmbNTYToe9IOzO9U4TGAyRCMe7+Px/FUeyeNxdXEyn6jnbQs7+VmodXM3p+gODQDKl4kmQsibPEzepntlK6vTZ7XuKBKG3/do7u/a3p9JUQnggSmQphcprJqSuQZEl13i1N+1PRBJ1vXGbiyjAVu+oZOtlDeDIo25lI4anOY+0XtlOwrizrB5sIx+k91Eb7y+cJjwfTXq4q1jwHDU+sp3J3A3qLIUvSBIdnaP3paQZPdJGMyYdbCEFuUzHNn96Mt6EwW3YymqR7/xWu/vQM4ckgepMBg9VAbmMRsenwLbTsA0BWVRRKkxMKQilPGwDP7VwTCxzSf/Eh26MghAdNDEsFjRYATGiaH9AjFA+zJscrdeD/CM4Ut4/MANRsNbL1vkZKqnJ562dnOfLKBQa6Jq7rZXLDshWBxWakqrGQPU+s497H1pBf4sl6V6yoakoIUKCyoYAv/deHKK3O462fnWWwe0IayN1mG3R6BW+Bk+17m3j889uoXlWIPt1v5OQ7cHttUjC2gg9rTp6D+5/egBCCnrZRgv6IVDmt8AtBp1OwuyzUt5Rw31PrueuBVeTkOW47HffNQgiBwaijcV0ZhWUeNtxbx/6fnuHqmX5mJoMkV8jzRwhpWutwWyiryWPDPXVsf6gZi20FM8qtIIQQmGxGdHqdXDga9pOIpzCa9UtOeJe+Rrd/kyyV9exG292J+yTki3Dipxfwj4d44De30rijctlMZyvhBzJ3f4NBT2FhIY888jAVFRX4/X4OHz7CxYuX6erqobq6et4+QggMBgMyo4563dX+RCJBf39/NmvMjTA15WNsdGzJSan0ZUjS09NDKBRGp9NRWVk5z9PGYrFQW1uLwWCgr6+fjo4OJienyM3No6amOjuhr6yqJNfrZWhomPb2DkaGRzAajTQ21mfbpmkaoVCI1iutRKNRbDYbj6bP0UIj1oy57cTEBKlUCoPhxlMRi8XC7t27ePZHP6a7u5tDh4/w2OOPcfHiJdrb27Fardx//547qlS5Eea2UVEUXC4XmzdvorKyEr1ex7f+7tuMjY7x3rsn2bv3wRsTSiLzz8IchDeGz+ejra2dRCJBXl4ej3/sMfLz8xepIDVNm0Nu3N57VePDHYt6PG5qams5cOAQU1M+enp6SaVU9Pql3wmRSIS2q20kEnH5DNTVYjKt4Dtf02C4A+3cG+AuRFSuA7MDQj608BKWBdoSdhiamiY6Fny38Exr2mwYfjIGV4+h9V+WapTKtaAzog21Qeeppeua9px532/pmwqnFWC0Imo2SnXM3H0UnfwuG8ahzNpVZLe7/Vo6nFY+8Zn7aFpTzeTEDJFIDEURuNx2qmqKWbuhjua11eR4XR+5hZo7pqiJTIa4+K/vMHyql+oHm+SkXNMYOtmTJQY2fm0nZreVnLp8LB4rw6d7qX1sDfZCV7ac8GSQkXP9mFxWvA0FCEWQjCToeOUCV392lqKN5ZTfW4/BamSyfYT2ly9w7l+Osu2P9uKuys2WoyZSBAZ8XHnuJCa3hdWf2YrRbiLqC2OwGDE5zSh6HflrSjDaTQye6KJqTyOW3FnVRWB4hrGLg9iLXXiq89AZdBRvqSSnLp+ZnklOfvsgtnwHG766E6NdpjrWmfSLTGpDo34GjndSuaeRvNUl0sTycDs9B9uw5jlwfvVeDOmBorPUw+av30dsJkLrT8/Q/tJZtGVW0bSkin9gmrYXz1K8pYq6x1rQm/WMXRig7cWzXHn+FDl1BTJjlKoxcraf1p+cxttQQNMnN2N2WRi7PMT57xzF5LKy6bd2p5VGt3bTaunzPdU5RiwYpXxHLU2/vhmhCIbe7abj1Ytc/dkZ3FW5mD1WtJTK0HvdnP/ucWx5Dlq+sB1rnoPQyAztPz/P+e8ew+yyULKtGqEI4oEorS+couvNK5TfW0/x1ip0eh2jFwa49upFUrEEW3//AWyFTtA0xi8PcvGH7yB0Cms/tw1nqYfQmJ/u/a2Mtw5jcVs/egIULQEkAQMyNbeyICWdTL/9S4XMbFZYJVmjDcl03MICWgSEE8TtZf+501AUJZ25Yv6zqdOJO+onlfFsWMqUU9GtbFgKSFKioi6fT//Obrbe18g7b7Zy6kg7Q92TBGYiJBMp0K5nni3JGaPJgDPHSlVDIZt317N5dwMl1bmY0llg7tT1zZA1RRU5fPK/3EvL9mqOvnaZM293MDrgIxyIkUqpWUJ4+TYomC0GcvIdrN5SyT2PrKFlezXOHGt2IKxpGiaLgaIKL5dO9pKaE86gKErapO722mFzmnn0ma1s2lXPldO9XHy3h/bzA0yO+AkFo8QiCek9k9b23gxJlFEf6PQ6rHYTnnw79WtL2bSznrXbqikodWcJKGDJyeFKInOtPHkOdn+8hbXbqrl8sodTh9q5cqqXiZEZQoEYqYT0GLtuGwUIRFq9rWC2GrE7LRSWe2hcX86qDeXUry0ht8iF0Wy4ZSXGjUiSFSMuBLjz7eQUO5kZC3D2jTZKVxVQ2piPoleyHnh2jxWLc7mJx+0dP/NMqCk169MUDcZIxFNZH6pIMEY0GEenV2bfS8rK3yOpZIqwP0YilqT73CBFdbk4c23Zd62iCPRGPVanGbPdmF3juJl6LKfwmEu8gAy3qKurpbGxgaNHjxGJRIhEFvfJer0Ol9uFEIJoJMrQ0DCqqs6bpGeOOTMzw3vvnSQev3GmOE3TmJmZ4ey5c9x3/x6sVuu83wAmxic4c/os8Xgcj8dDc9OqeRPSjE+N2+1iamqK8+cvEggGaGisp6SkJLud1+ulpqaGI2+/zcULFxkeGcFsNtPQ0DBPoROPJwhHImiahsFgIMfrXaQayWQh6u3t48qV1ptSDmXOU3NzE5u3bKanp5fTp87QdrWNI28fxe8P0NjYwI4d29936Nmt4HrP/dw65OZ62bx5ExaLBb8/gD8QuKl2Gw2GdJiYNF6+FbPfaDRKLCZDXSwWMx6PZ0mSRlVVLl++TH9//y0tJiiKks2SlEqmssf6MGC1Wtm6ZTMvPP8C09MzHH37KI8//ii5ubnziNrMO2wwrcJKJlOUlxewceOG62Z1umWoKbSxHkglEA3bZPgOQnrTLEWGRUMQDYCWLzvieFhmirK6014ryLFxxC+3tbpkedGQDKMqqJJERzwszXU9hdC4XfrUpJKIsa7359EmO0Sp7tE0NMGtrzwJRfrHGEwyNKp01WzbMoMtodzeilZm7pAO816qv7XZLTz9mfv4eCI5O8ZD3scGgw6D0ZAlaD5q84sVJ2oyYTgj5/oZfKeLit0NrH5mK2aXFdDIaSgkODLDwIlOKvc0ULK1Gnuxm7zVJfQdacfXOY4t3yk7VlXD1zGGv3eKyj2N8ntkKFTn65dwVeTQ8qW7cZbJF1D+2lKSkQStPznNwIkunGU5WfUIQHQ6jMFqZP1v3o29yJ2WjUsjxYxyxlWeQ/7aUgbf6WKqY4wSr02yxSmV8UuDRKZC1D68GpPbCkJgK3Biy3ciFIHepMfkMOOtK8DkXiZGNj3QKbu7jubPbMXkMMvQgkInk22jTFwZIuILZ4kaoVeweG2Y3RasuWm/jutATaRwV+Wx9vPbZXiREHjrC5jumWT88hD+vinshS60pMrYxQGS0QTVDzZTuL4MoVObDryhAAAgAElEQVSw5jsYPtXD+OUh1EQKnVF/2zdtKpakYE0Jaz53FxavNGVyVXqZ7Bhlqn2M0Kgfs8dKdCbCtX+/iJZSafnidgrWl6PoFNRkCr3FwLt/s5/u/a3kt5RitJmYbB+l52Ab+WtLWfv5bdjyHYAgr7mYqC9E7+F2Rs72Ub23mVQsSf/Ra4Qngmz62i7qHluLzqhHTaYwuSxMto1mr8tHCkJPJsQJooAVDQVZ0RiaOgJaiJWu+NIv88XfLZWO/v3sOx+6tKnwOJrmy7ZTpuRenD7xw4bTY+P+pzew5q6qRc1VFEFNczHGm8mycosQiqC+pZRPfOUeSZAsgNlqpLjSu+KqFA0Ni81I06YKapqLeOhTm+i4NMS1S4P0XxtnYsTPzGSIaDhOMpFC0QmMJj02hxl3rp38EjfldfnUrSmhor4Al9c27/zc6U4yc69a7CZatlVTv7aURz67hY4LA1y7NJTNehSYDmfbIBQFo0mP1W4iJ99BQamHqlWFNK4vo7w2H4d71vthbv1NZgO7PraWnHzHPL8bIQT1LSUYTbceF5+V2Jv1lNXmUVzlZcfDq/FPhRjqmWSga4KR/ikmR/zMTIUITEeIhGJEIwkSsWTWMDijJjGZDVgdJpweKzn5TgrLPJTX5VPdVER+sRub05zN7JQ1JU2phEMRzGYThvfRR9xsW3V6hfxiF7mPrWHzrnrGh2foujxMT/soQz2TTI7KtoYDMRJx2UahyExSZosx2z5PnoP8YhfFlbmU1+VTUOrG4bZishjmraLdKkkTjycIBsNoqoZOp8PhtGWl05nJUDAYwWjQY7YsEUN/C3Dl29n46CrGe330XhzhX//3V8ktc6M36olHEmiqyt6vbGP9Q43o9CtzXTLjuoHWMa4c7SLsjxEPJ4gEonSekmlxJwZmeO3bx3Hl2zFaDJhsRopqvKzZU4vRsrL+DxanmVU7Khm5NsF7L13m0uEuSSKmm6s36LDnWKlYXciGhxup3VSGwXzz7+BkMsnU1BRms8wgo9PpFvVbmqYxPj7B4OAgqqricjlxuZyLrq3JZKKmphqDwUAoFMpOIuemlwa5yn/gwEFOHD+R9ZS5EWKxGK/++2vs3fsgGzdumEeaRCIR3jpwgPfeew+AhoZ61m9Yt2hCWl5eTm5uLqOjo5w6eYpYNEZzU9M8Y2S320VdXS2HDh3m3LnzjAyPkJeXS2lZ6bwwGrPZjNMpz0EsFmNwYIBEIoHRaMyeP03TmJiY5IUXfkJr680RNRm4XC4eeuhB3nh9H6Ojo7yxbx+nT8kQih07tlNVXXXTZa0ENE3D55MG+5nsWkshHA7T1dlNLBbDaDSSn790+NFcCCHw5uZiNpvw+2O0XW1jZmaGvLy8G5KJAHa7DZvNhhCCUCjE0NAQTU2r5hFnqqrS19fPsz96jsHBoVtqu9FoJDc3FyEEMzPTtLe1U1dXu6zx7sL7eak2ZEi8G303t0whZGrsu+/Zwfr16zl48CBvvXWAffv288QTH8tm2cqUNTU1xfPPv8Dly1ek+fTOe1m1qnGF+zABBqMM5QlMSYIiEkDrOQeRJUIV4xG0rjMInUESGX2XIOyX5r0GU5aAIBKU22maVJt0noZUHFFYK/1jRDrsKBKEoE8ef3IQbahdGv7eLowWMJrRJnoRU4PSB0cg23XTp0SAtwRyS9G6ziIM5rSxsSZDooSAwto55M3NlqsgrC60RBSG2me/N9lkSBlzwxL1GI3Ll/9RI2gyuCOKmlQsydjFQRnO01SMzqAnGZUrBHqTHk9NPgPHu5jumqB4cyV6s4HiLZX0Hm5j+FQvRRsr0JsNJGNJhs/0gYDCjeUy9CWlMdk+SngiSOn2GsxuC6k5RoM5dQVoqsbk1RFS8SSKfnZiZ7CZKNlaJUmazGqzUOZl2dVbjZRtr2Hg2DUG3+umYF0ZeouBeCDG8OleTE4LBevK0KVltpmJSxaCWeXWUitqQvrWFG+pwuQwy5U+IbB47djyHfgHfaTSJpfzV1vmFHwd6Iw6CjeUYytwZleXDHYTzjIPI2f6iAWkpFZDIxlNSh8dm2l2JUqvoLcYZRaQJSZ/twKDxUjR5irMObasdM3ssuAodhMY8BFPe1wEBqfxdY3jKs/BUeJBTaRQ0yvzznIvJoeZyfYR4oEoepOe8StDxINR8pqKMVhNJKNpt3e9Qk59AZ2vXWaqY4zK+1ZJj6RrY1hybOQ1F6MzyUmFYtDhqc3HWZ5DZGL5GO8PHFlViUWqRzQfaqoHoYQRGNFIgDaNpoXTSpM7EbqVSJerAik0NUDGuFjTfAgSSBIpkwLcyCxDMXdfFU0LpP/W0vvGl9h3bvPThI9wIBQnmjoJRECYyZgIf9TgybPzxJe2LzuYyGTaudlOIFtOIiE7Y93su2YuhIA1Wypp2li+ZDkZtc3Cw2bLT6XSKySAToFbSS+bTCJSKmYdlJS7Kar0smNvE6FAlHAwRjQcz6Y/zhACRpMei82E1WHGbNajaCqKQZ+Vt36QnWT2WApYHSaqVxVSWV/Aro+1ZNsQiyRIJtJtQLbBYNJjtZmwOc0yDfSc87v4+kiiYOv9q9i8u2FRHRRlaSXULdWfdHiS04zdaaaoIocN99SSSqpEIwmi4TjxaIJ4PEkqIdOwygxIZOOzdXodRpMek8WAxWbCkg6tuR5x0dc7zPf++UX2PnI323a03JFrJwkOKarPTGqUdCiW3WWhor5AqjhCsTn3XJqIUmUDFV1mtWy2fWarUZIoCxRN76cN7W09/PhfX2WgbxS3x8E3/usXKSsvzP4+Me7jn779PGta6vnYk7vflzeF0WJg+9My1enZ164y0T9N/5VRhCIwWQzklLgkKTGvbWAw6TFZjRjMumWVXII525kM886Jqmr0XBjijX96h3g4Icc9GmiqVI7FIwkuHrw2q17SCVbtqKRua3mWqBFpDxmT1ThPnbWoHkJgNMt66I2z9dU0jVRCZaJvGlXVMNmNxMNSPZbMTsYg4o8yNeSn98IwHe/18+Qf72LNntqbfg/7fD7+6q/+hnAoxNa7tlJTU01eXh42mw1FEYRDYfr6+nnxxX/j2LHjKIrC+g3rqU4TBfNDpQxs3LCeiopyrl5t480391P2rTKefvopiouL0DSYmBjn2LET/Ms/f4eZGT9ms4nYdUKkMscwmUy0tbfzZ3/65/zml7/I6tXN2Gw2Zmb8HDt2jG9/6x8YGxvH5XLx5FNPUFFRsaicgoJ8SkpKuHq1jbNnz6EoCqvXrMZkmu2bzWYz9fV1GI1Gzp+/QDAYZMOG9eTk5Mwry2q1sG5dCy+/9HPC4TDPPfcCNbU1rFu3DrPZRCQSobOzi5/99EWeffY59HrDLT0Ler2eLVs207y6iXdOvMO/v/IqExMT5OR4uO++PdjtH6zvYCKR4Oc/f4W33jrA5s2baG5qorCoMJstKx6PMzY2zrGjx/j+939INBqjurqau+7aekMFh6IorFrVSEFBAT7fNAcOHOLZHz3H3ocexO12o6pqVsVVVFS46Fq43W7Wrl3DyZOnmJry8YPv/xCv10tdbS06vZ5AIEBrayv/+q8/4tVXX8NqtZJM3ljJlYHD4WDduhYOHDjI+PgE3/nu93A4HdTX12M0GojF4oTDYRRFoaqqEr1+PqGf8U8aHR2V6p9ojGg0Slt7O8FQCICpqSmOHD5CcUmxTEVvMmG2WCgsLMDjkSRBpszS0lK+/OUv0dnZRV9fH9/873/JxMQEO3feS15uLilVZXBwkFdeeZUffP8HBINBWlrW8sznPpsta8Wg6BAlq9DG+9AuH4KOdyTh4i6E/IrFyShsbkgl0M6+LrMuqSlpKFzWLJUyakq+xB05EPajnfp51nNG1GySBIdQwGRB1GxEu3oc7Z2fSZ8XkxUKqqU/jljQKegNN5e91OpCVK1H63gP7cRPJBnkLUWs25seo6bNfEF+6g3pcZ1A6PSzc2SLC9G8G+3qMZn9KaMu0ukRxQ2QX52eHqQJp4UJUXQ6WXa6cxMg04UX1sDINbS24zLEy2hBrLpbqnYy2y6jcF3420cRd4SoURMpgiMzxIMx2l48S9+RWZZL08A/4ENNpogFo6gpDZ1RwVtfiLM0h7GLg4THAtKodyLA2Pl+HKUeclcVIRSBmkwRGvGTCMcZONaJv39q3kmO+MIkIgnioRipeArDnKgjg8WANX9+fP2iC6SAt7EQT3UeI2f6CI34cVV6CQz6mGwdIbepCFdl7tL73iRMDjNmlyVL0miaJmXwegUt9f7SiOrMBqy59nkTACEEil6XXhWTk2ZFp+CpzqVbCIbP9OKpyUNvNTLTPYHv2hjWXEkcvZ95scFmxJJjnRf6IRSRNQbW0ilTI5MhYv4oU9fGeOev9s1TQSWjCUJjASxeG4mI9BQKDs+QCMfp2neF0QsDcwZxEB4LkIoniQeiqMkUyWiC6HQEk8sis2XNrZ/ViNllITL5ARE1NyDcZq+7BhhRdGXSLFILoqW60WQwnSQtlFJAoKW6lyhJsPRxlCW+E8z3vgFNm0ZLdiFDrzQkSZMmalI9aOjkPsKA0JUjRP5sudoMaqoLmaVKXbBv95x99Qhdxfx959RIwwDCC0wBSYTIAzHLjn9UkJXBX2fScTvQQmEibx5EX16Gcd3qeanl5x5b6MS8LB43XX4gSOzUOZLdPaBq6GurMN21CWG+vqGepmmQSBB75xSJa10Qi2NY24xp6yYUkx63yY4798aDZXV6hsjrb2Ha0IK+rhpxg9XF94PrZRac5ymgk2aypnRI083gRveiXO2T6cHvFObWQQiBJuT73WDS41hO2XmL5S5GJuzptou/IVRVo621i0QiSfOaukXmfooCilGHwWjFuSC8+Gawku+R8vIinv7kg7z+6lHeO3GBaGR+GEAslqDrWj8Fhd731b9nxgvOPBt7Pr+ZdffXMTnoJxaOS3LDasDptZFX4Z5HtJntJu7/zS1serQRd4EDs33psCiDWc+9n9lA884aHDlWHN7Z86roFBq2VfLMnz28bNa3+XUFZ54di2P2WN5SF7/2f9xPPJKguCEvq9RaCGe+nY//4S6igRh5lR706VVQTdXoPD3AS399mJGuSVbvrKHpnmrsHssck2WNRDTJUMcEJ356gcH2cd558RLVG0rnted6SCaTdHR08Mbr+/jRj56loKAgS9SINFEzODTE0OAQyWSS1aub+dKXvjAvA5I8B7JOq9es4ROfeJpvf/sfmJyc4u+//Y+89tobFBYUADAxMUFfXx9ms4XPfOZTHDt2gkuXLl13+GUwGHjwwQfQ6/UcOHCQCxcuUlFZjs1mwz/jp7Ozi6mpKSwWC489/ihPP/1kNjPOXFgsFurr63jzzTeZnp6msrKSmprqrDJCCJn2vr6hHofDQX9/PzqdjqrqKtzuWSPhjBfP3r0P8tprr/P2kaMcP36Cr3/992mor8dqtRIIBOjp6WFgYJBVTY3s3rWL73zne/j9S/h2LEDm3i8tLWX3rl2cOnmatrZ2hICdO3eyYcP6lQ1fuQlIVdU4P3/5Ff7txZfwer0UFBbgcs4SNePj4/T19RMMBsnPz+dzv/FZNm3aeFOKmoaGeh599BEGBwcZGhriv/23v+D551/IEjXhSAQB/NEff4OHH35oXtttNhtPPfUkx44d5/LlK7z00s9pa++guqoKg8GAb9pHZ2cXE+MT7Lh7O7U1NfzLv3z3pt/pVquVhx7eyxv73uTc2XPse+NNOto7KCsry7Y9HA6zqmkV3/zmX5CTM58MSSaTvPTSy3zve9/HP+MnFosRjcYIh0NMT8+gaRrt7R184xt/jMVikUSN2YTT6eQrX/lPfPLXf22egslgMPDAgw8wMDjI3/2vb3H1aht/8id/SlVlJbm5uaiqyvDwML29fcTjcRobG/jd3/sdtmzZfB2voJtbIF9yN08xYsvHYWZMKlssDnDlS4WNIU1CaKk0O25GNO6QC2fxsCRX3EVZRUgWZjuieafMopSISt8bT6Hc//9v772j5DrPM8/fd2Pl0F1V3V2dA7obaDRyIkgwZ4rKq2SNLAdZktdrj+U9nrF27OOdPd6zZ+fs7FgexxnbGtmyVpZsyZJoSxRFihQjEkE0ciMDnXOoXPfe/eOrqs5Ag0mkfJ9zcNB1w5fuvV94vvd9XsBRNGjZhojWSdcpocgIUd6gJHPKIcEBgtWIHY/K86tGiF2oiqPq0L4bUd0orV9AWtOUo0Ft2INAyN+RGsSWByQppenQvgvh2AvXVtcjdj4m2yU7L4+ZfgjHF4SSazsQ/ohsrzIUFdG2U9bdU5pjlje2QwnEzsdhZkQSWJopo07d4Nk5qRROJotSFcX5KYiP3wreMjFhu2BVdLBsy1ny8QeTYcKNUSLN1ZXjvliA2u2NnPvOa0z2jxKoC8sITCOzdL1/O96qkhmmA3ZR7gJXIl4sStsMeWm8vYN4T92SBT+USII1JgaL4YsFSO5p5cTXXmG07zr+uhDDx66RT+dJ7m3F8L8x9wtFUxGr7KS+Ga/J4joucUcpJ17+qSok97YyeOgy55/oY+bSBGbYy+z1KYrZAj0f2yM1Xt5IWVRl9bIsg2PJHdDy81wcxUQ1NOp2NeNPBNG9st3tsguBgiSeFr1c3liApjs3UNVZsyg9WxJXq+x4i7dwAVWpn/Sdg9Q4QouAmQDWMAXPz0B6UBIdgUYUratklVLeXTMQSgDwAmXLKy8LD1iRwsMiAmLBdFmIEKjNCOFjgZjREUo9YIFYmEwLx4BMEcww6DdasCoIfCx5c4UXoZTMGW8IsfLehcLK71v4cdDkNUo1oL0D7WneGjj5PIUz/QjDAKfnzUvXccC2yR/rI/v0c+ibulCrIiih4PrJElVFbazHKRTJPvs8SlUU9tgIsT6yynEcnGyOwonTaM2NaB2tb6BG64RlYV0fRImEEeHV+7V38kB9K3g99Sibly/005IuXUuktKGxli/89s/j9XmWWX6yKB1YIHSWlmk1gdflx7LZHD/45xcIhgN0dreiCB2n1I3fTP/lRm1Qvr4c5WSxtQaIJb9X5FNqmuXph8IBerd2cu7sFY4eOrl6vquUYXEe631uFTNur0ZtR4zajthC4mskoRkqHTsbKF66BE4ebQ2XKEVVaN2WpHVrcgWpCQ6JliiJ5lsxd19aZl/YQ+89HSvOLa+fx2/Qc6BtRZ3SM1me//oxLhy5zpb7Onjfb91FVbIk/rhojuMAmw7kyKfzPPnfXmbk0iSz46l1EzU+n5+9e/bQ33+ekeERrl8f4NKlyxWNEFVVMU2DeDzO3n17+IVf+DR33nlgTbePUCjEL3/ml0DAN7/xDwwMDHL2zFlOnzqNqqp4vV7a2lr51Kc+yaOPPYpl2aRS88TicZRlO96GrlNXV0ehWOQTP/dxNm3spqGhnu997wleO3acXC6H4ziYpklTUyPvefwxPv+5z9LY2LhqexuGwfbt22hrayOTybBj53YaGuqXXCuEoK2tjZ6eTSiKwOv1sqV3Mx7PUsJPCEFn5wa++MV/zx/6/ohXXjnI5UuXuXD+QoXICYfDPPDA/Xz+Vz9LMpnkxImT9Pf3Ewj4WQ88Hg/33X8vX/3q33H+/AX8fh/33ncPiZrEzW9+k6GqKps2bWTbtq2cO9fP1NQUo6MjFQ0MGZ3PwO/3c9tt+/jYxz7Chz78QcLh8M0TR743v/LZz1AoFPjOd77H2NgYhw8fke6gqoqu6yQScfK5pdZXZXLttv37+OIX/z1//Md/ysmTpzh18hQn+k5U9GWqq6v52Mc+wmc/9xnS6QyHjxwhm8ni8Xhu2B+Vz+3cuYPf+Z3f5o//65/S19fHlStXuXDhorQm1TQ8Hg91dbWsJlLsOA6p+XkmJ2T0JZBWRIFAkEBg2bxTQKGQL/0rMJ9Krej3HcchHA7x6U//PIlEgi//9f+gr6+PM2fOUiickES2YRCJhNm7V36zd99z1xJx7Up6ioyQ1tTUhGmalTD1a8EwDJLJJKl0mtraWtkPKIoMTx2MLb3YXOM9N/1LiZTFdVt8wBeSIbWXoXKNZkB1o/y3GHUblhXaB8kFS9/KqL/WRoJuSq0dy6J45RqK8C/0TYvz8gSW5rWirEJe41m5oSfK9QhWL4QgZ2FspmpBN2vp+lZAICr/LcOq9XEcipevYl25hnnvnUs2KG91I2X5/Ge18ysseMplXifeEqJG0RQ8UR9m2MvGD++kbmczLBPUFIDmNSraMKqpUruzmQvfP8nQ4cskttQzcuwaqqFRu70R1Vhg982ID92r03x3J53v27YkMlMZqqGtQajcfAdU0VTqdjfT/8RxBl65RKwnycixawRqQsR7koi1zGdL5N5N8RauB8QtZOCLBanf28pk/6gkVQwpjly7rZHYpmSlzd+MEq15VoARMNF9BrGeJDs/dzdGcOVun6IqGAETu2jjifjQ/SYbHu2l+Z7uFaSXAFRTRzN1VEND95kUUvklLnIgLb+Kmfzbo0/jWJCeQvgbQKllzXZRTdD9MH0GzCrQIyVyZTWYCGXBz12SywJEfGUfIPwIsXiAcKCQRahVoBirXFsnyREltHZZl94k08SPUNY34VoLslNzcJx5oAgiiCiJCL+lW/hL8n97IEo7Aqvm6DhLOpQ1BwKZ0PrLXShQvHwVNVaF79EHEIGATKRE1Nw0HUVBa2lCCQXJHz+xvjxXww3qtp7Bb11lLac/nyL77AsYu3egh4JL2vtnhaB5vZDRWjIcPXyKSDTItcvDJGqrSCSqOXniPP6Al527e/D7vczPpzn40nHGxqZQFYXde3tpbl3og+ZmUxx8+Tit7Y2MDk8wMDCCx2PSs7mDxuY6VFXh2tVhTvad57bbtxKOyO96bGyKQy/3sWvPZqqqw1y8cI3jx87x9FMvU5dMYJo6pqHT0dlM79ZONE3Ftm2Gh8Y5eeI801NzRCJBeno7qK2L3TSaiuM4nOw7TyadZfuuTWQyWV547lWqq8Ps2L2JdCrLwZf72LK9i1DQz/n+q1y6eJ10Kksg6KNrYystLUlUbWEHX6zcC1gTtm1z5dIgp09dpKe3g6bmult6D1dce4NbK32MAGFbFb2D1fKrHFuVP1/73HpwK/dLt/SlxxzHYXY8xWD/GEJAc28dkdrgStF0udqQbophD0JRVmwA3QyhUJDPfu4zPPzIQ5w5fYYrV64wPj5REQv2+/3UN9SzeXMPGzd2E4/HKy48qxFP4FBfX88XvvBveeSRhzly+ChXrlwhnU7j8/no6Ghnz57dbOjcgMfj4Xd/74v8xm/8GsFQkPAyYrmpuYkv/dH/S6FQIJlM4vP5+N3f+9947/se59ChwwwODOI4Dsn6JLt372Lr1q1UVa0Uki1D0zTe8/hj7Ny1A9t28Pv9JJN1K66rr0/yX//4S2QyGRRFoSaRWOHOAtKy4cCBO2hrbeXgwUOcOHGSyalJVEUlUZNgy5Zetm/fTm1tDY7j8Idf+s9kMhlqa2vXZWUC0NzcTEdHOxcvXqKxsZE77zzw5kbtWSc0TePee++hq6uTs2f7uXD+PMMjI8zPzVO0LDymSTwep6u7k97eXhoa6ivEwHqsMQHa2lr5D7/7RR5/73s4evRVBgcGyRfy+Lw+YvEYHR3t7Ltt36rpeb1e3vf+99K7pZeXX36Fc2fPMTs3h2kYJOuTbN++jS1beqmqqiKfz/PlL/8lxaJFQ8NKImC18nk8Hh577FE2b97MwYOHOHvmLNPT0yiqSjgUor6hni1begmFVm6O6LrOJz7xcR586MFViZy181WIx2Mr9IDKC+JIJMyHP/xB9u3by5EjRzl58iQT4xOomkptbS1bt25hy5Yt1NQklliNLYZpmvzyL/0iH/zgBxBCUFtbc0MXvdbWFv7kT/+IXC6Pz+elpmQpd7NnvFqPtG7Cvny/bUOhgGOVIkcJgTAN6SZUKCDDY9s4VhGhqlASgMZxIF/AsS15XNcXylMs4hSLYDsITZ5DCLAs7JlZ8i8dRO/ZiPB4ELoGhnFD8qG8QUhBaqgtKUexCJYNho4jxJLfZfFiHAfHshCqJo8vTjNfwHFshKbJcpbrVijINigWZZ6aDrpWqncetbYGNR6Tm6EsmkvaNk4+L93KFqdZKHkY2E6pzWRZFiy2S+1pSTc1YehQ1jazLJxCQaap6ziaLMd6n/VbQtSohkasq5Zrz/UzNzBN052daIvF5JzSTtIihWUHiLbHibTGGDs9xPiZYcZODRJtjxNtiy/sYqkKVR0JdL/BzJVJFE1dsLYpJ287qw7064aQ0ZZqtjYy/OpVBl6+yNSFMRoPbFgSkWoxFE1ODMuhtuGNL/hudv8bTT87meLyM2ep7qxh96/fhyfqLRFVytuyIJYQBOujBGpCzF2fwsoX8UaiS4i98gRLKAJFCKq7alBUhZmrk2geDSO4iBEvv1ul528GPQTrIwy8dIHZ61OEW6opa/KmxuaYH5pZUpoySbBEmV2UXYYWLZyFYOkLVgqNWzpe6UTL9ywJv3eDaDyqBzxxUC4uaqFlaS3Kf/G5ykR0SdkWheytmDc6YOVg7gL4G8CILq0jAgJNSPGmVeqyIo/SzntZ+KIUoepW3qGV73K+pE9DSUT4bZqElXe6Z2axpqbRGpKgKFjXB3EsC62xvvJbBAMo0Qjkclij49hz8whdQ4lVo4TD8h22bayBIcnYOw7W5BQAanUUpaoKp2zRZVnYE5NYk9MIVZWd/PI2KVrYk/IaHAclGkaNVVc6fYpFrIEhlEgYx7KwxydwLBu1KoqSiMmyDI1gjU9gDY2AbVO4eBlhmqg1cZTqKpx0GmtgGDVZi/CXCMJcnuK1AdR49VJrlBXfwOtAvoA1MFRpOzURRywmUgpFrPEJ7OkZ2TdVR6Wp6qJJk5POYI+OY6dToCgogQBqvBpMU7bJ6DjFi5cpnD6HEgnLiYCmodbVyGLK9P4AACAASURBVN8umJ6a4y/+5O+pjkWYnZ5namqWTZvbGRmZZHpylv/lCz/Hgbt2YRUthobGOfzKCY69eobf+ncmTS0LJMP4+DRf+s9/S2tbA5YlNXFGRyZJ1FTxW//u07S2N3DyxHn+7I+/TltHI+FIEMdxuHpliD/50tf4vf/jVwmG/Fzov8axo6cZHprAcaDvtXMYho7P76WntwPHUTh7+hJ/9Rf/yOTEDIZpkEqliSeq+Oz//BE2dDYDa096bdvh2Ktn6Dt2jraORoYGx/jD/+crdHW3sqGrmSuXh/ja3z5BXTLO5MQMf/kX/8DcbApNU5meniMQ8PGF3/403ZvabnmotCyb8+eu8tf//Vv4S/VZ73e0eDJJ2Zq0/C2UI8KU+2JlUXhTywLbRm1qqhxfV1rl+8uT4jXIiLcNpWxt2yFTivil6asI/doO08PzXDo2SDFvEU4ECETX5wZYrlskEiESibB5cw+2bVeszsrXyMhtN9ZyWnrcIRQKsWfPbnbu3FFJs5zWYredZDK5RGx4sWWLaZq0trYuSb+qqoq77rqTO+64vWL1U06zTH6sRcw5jizX8sX0cpdKTdNoaWm+ads5joOmaTS3NNPQ2MD73v/eSrstLxNIMeO18l2O8jMYHh7m2rUBVFVl957ddHV1rklEvdXweDy0t7fT2tqKbd2P7dhL3kf5nihLFvq3Yj0Hqz/fcn2Xp734XimgatDd3UVHRwe2ba35LDweTyW0/I1Qli2wLTm31DWdDRs6aGtrxbKsFd+IcKR1pVWwUDW1spYTQhCLx4jFYzfJ8ebts1qd29paaW5u4n3ve1x6eVg22KDpGrqhL6wp10g3UZNYl5VW+Ztc3nbrfheFuj6dGGXpdQ5I65Zz5ymcPoudSmNPTKJEI3juvQs1ESf34isI08CencMaG0etq8Vzx22gaxQvXaHwWh92Ko0SCGDs3Iba1ACFAvlXj1O8eAknX0AJBjBu24Nak8AaGCJ38Aj5Y8exxsZRTpxC72jD2L1jYexYBqc0Ny2cu0Dh5CnpbhQJY+zagVqboHjhMoXTZzBv34cSDpE/cgx7PoV52x6K585THBxCAFapbub+vSixaigUKJw+R+H0GZxcHqW6CnP3DpR4TLr2P/8SSjxWml/Oom/sxti+BSefJ3/wKIX+86jVVXgffVDOFQFyeQonT1M4249TKKAm4hi7d6CEQuQOHcGZmcHJ5bFn51DCIVmWeEw+hwuXyB8/iZNOI1QVY+c2tM4OnFyeQt9Jiucv4lhF1LpazF07EJHwqpbFq+GtsajRVep2tXD5mbNc+P4JPFEftdubUE0Nu2iTnUyRmUxRu7MJM7QweHrCXpK7WzjxtYNcfuo06fEUbQ/1YIYXDbACoh1x6ve1cf2FC5z+xmFa7unGCHlwbIf8XJa5gWmqu2sJ1kdWKd36oPtN6ve1cv3F81x66jR20Sa5uwV1jegtRtCLJ+pjbmCa0deuE9tUmrwKgbfKv6qr03pgF23sooWVt7BykpErZvLkUzkUTUXVFMQ63LlWQzFbID06h1NtM3N1gvycjGRVtl4xIz4UTVn3y3RLWGSq7UsEaLm3m76/fZkTX32FrvdvwxcPIgQUMgXmrk/hiwep7q5FKILE5npqtjZw7fnzBGrD1N/Whu4zcCyb7HSG1Mgsia0N+GIBdL9BcncLAy9fpP+7r+Gt8uNPBMnNZrn45ClSo3NLw6dbGUgNQHEeillQdAg2gx6G7Chkx+V1nhh4a2QnW3ZXsnKg+cFfj6P5wc7B/DUozEkCxr65OOCC28GypnKKkB6G3Lg8X8rfERpYWZl/vqScbsbAl1xUl5QkYry1kgQqzMH8ZZi7DIV56d7kS8o08zOQugZWHkLtYEQW5T8EuYlS/nFZ/2JKHld0KMyC0CDQiKOHpTL9Ot6bCjlGmRwrlqJazSBDdceAt9eHtHhtgOzTz+H/2AcRHg+pf/wuTiZL8DOfAk0j888/xNi5Db17A9nnXqRw6qxcDAFKVRTPvXeitTXj5PJknnhS0l+Kgj0zg5POooSDeN/zMFp7CzgOhTP9ZJ58RnbyXg9KJIw9s8hvv1Ak/9oJci8exE6nwbERpgfP/j0YO7eCrmPPp0h/+59Rm+qxZ2axh0dxikWM7VvwPnA3TrEoB+DLVykODIHjkP3xCwiPiXnbboxoBGtgmNTffQP/Jz6MtqEdAGtyitTX/xHvg/di7Nr25pG4lkX+xCnyx09gp9I42RxacwO+xx+WA3EuT+7gEXKHXoWSsKbw+zDv2IfRuwk0TWr5PPk0xXMX5K6L46D4fXgfvg9tQztOOkP+6GsUzpzDGh0nf6yP4qUrCI8H8879KOHQ20hKv3MhzdAz7LttK/tu38of/P6fA4Lf/F8/xZ/+0dc4deICtx/YQSgc5MMffZCu7lYuXxqsbEosTmd2JsX8fJov/PanSdbHOfTKCf7Lf/oKR4+cprm1HtuyKeQLSxYzjm2TzxewbRuPx+DeB/bRu3UD5/uvsmffFn7hMx/ANHQ0XcMwdObn03zz60+Syeb4zd/+eerq45w/d5X/8p++wvf+6Vl+9dc/jsezuouyXEAImppqee7Hhxkfn+ZC/1Vi8Srm59OMDE9w+dIAgYCPaFWIYNDPp3/pA8TiETxek9MnLvB//59/ydHDp9jQ1YyyzigVSuk9O3XiAn/75e8SqQryqU+/j8am2nW9ghV3qelpiidPYk9OIvw+tI2bUGIxiqdO4eSyOKk0zvw8al0d2ubNoGkUz5zGunoV0hmUhnr03Xvkbt/srExrfBzh8aBt7EZJ1FA8eRJME627G4TAvn4d69o19G3bwHfrekBvFoLVfmrbq7l6YpjjP+qnvitBx64GTJ9R0jC0yWUKjF6a5OB3TnLyuYt4gyab72ojULX+ci8ea9ZyZ7pVLCZbbmY5sp50lkNV1dclUn2rpMGtXKdp2pvWfmVkMhm+//0fcOXKZaLRCA8//NCqFhtvBxbX9fW2/3rzeD3pLy6frmu80SWfFPO2uHLkGtdeHUAzVLrv66S6uWrVZ21bNgMnhrj44iUcB7Z/oJfQDSQV3ow53vL3T1VVcqk8F569xPilCfzVfnoe6sZ3A12zWy3H6y63UBDNvZBokToya0HVEB27oFiQEZhKsOfmyT77AnpnB/qmjWSfeQ4l4JebbraNdX0Aa3IKc89O1KZGaWmjadjjk+SefR61qRGjs4PC2X6yzzyH7/3vQfi8CJ8PfaPs+/OHjpA/dBTvow+iVEXRe7opnu1H7+1B72iVFtk36c+swWFyz7+I3rkBpSpCoe8UuWefx/v4I6g1cfJHjpJ75TBacyP5105g3nEbwjCwJiYpvPoa5l0HMOqT5A4dIffyIbwP3EPx+gC5l15B79mIEgyQP9ZH7vmX8DzyoJQOOHceZXgUfVsvmmmiREKgKAjTRO/diD07izUwhGPZcsXlOBQuXCJ36CjGlh6Ex0P+6DFyRQvPXbdjD4+QP3EKz90H0Fqayb10kPyrx/HccwBreITsD59Ba21G7emGQlFuAjoOxbPnyB/rw9jWi1BVcodfBQc8dx+QFj7rwJtO1FQY+qYqtvz8fvq+8hLH/uoFzNBRNK+OlStSmM8Rbq2murt2CVGj6CqJLQ3o336Vq8+fx1ftp2ZrI4q+VCDME/ay6aO7KWaLnH+ij8vPnMUIerCLFoW5HLrfYO8XHiCYjCyseQXrnpALIUCBeE+SUGMVw69epW5XS0X3ZLWP0gx7ab1vI8e/8jKHvvQ0gfoIiirDd+/8/N0VMqBi6bMiDVFieBeOFLMFLv/oDJP9oxTSOcZODWHli5z/5z7GTw1Jd6GNdTSXI4qU012lmqKS96JOzKsTaYtx9bl+pn7/uyVLGlB1jXBzFRse20LD7e2vzwXqRmw1LBEYVg2Ntgc3kZ3JcOmHpxjtu44Z9iGA/HwOx7bp/eS+Svv7EkF6P7mP1/7Hi5z8+iH6nziO7jex80Xy8zl88QDhlmp8sQBCVai/rY3x00Nc/tEZnv+DJ/DFgxQzBcyQh3hPktToXMmYxIb5q5CflsRF4UppF9ELmRFpgeKtlW04e0Feb0Zh+rR0WTIiksgppiCyURIeqQFptWJlJSnyuqygHEmGzF2U+YPMH8CTgNl+yJXKrCgL4e2cklK8GZXnZ/tBD4BqgBEqWe/EZLm1Uuh3zSeJnqk+KNbKcziyHvOXwVcn6zB7vvQwFZmut1a6amVGYaYfqrfhiFvQlHHmcOxRwMJxsuDMAkK6dq3p+vUWoOQmoISCOJaNNT6J8JiQk6aQ1ug4wmNiZ7OIYID88ZPkjxzDc/cd6Bs7sefTZJ/6MZknn8b/8Q/L3YxUGmtkFN/7H0Xf0I41Ok76H79L/vCraM0NOOkM2aefQ+g6vk98GMXrJXfoKPkjr1WKZQ0OSU2ZznaMPTvBccg9/zKZp55Fra9DbawHx8Gem8PuO43nvjvRHr4PLFuarmoaQtfx3HsAey5F+lvfBcuWRJRhyDoq0kTWzmRLZrTI78K2cbJZHOsNhHdcBU6xiD0zi+99j6ImYhROnyPz/R9ROHcesypK4dIVsj9+HmP7Fsxd23Esi9wLr5B98hnUWDVqQxJrTJIvnv175W6JbWNPT6PE4yAEIuDHc/cdaM2NWCNjeB64B31jJ0JREF6PS9IsgqZrtG9opC4Zpy4Zp629gfrGGkKhAKlURn4XisA0DTxeY4klwWIYps7+O7bT0dmEYehs7GknFA4wNTm7LitQuUOp4/N50VQVw9Dx+70Yhl6ZX0yMT3P08ClCIT/P/OggmqaSzeaYn09zof8qqfn0mkRNOY+Gpjry2TxjIxNcvHidns3tXLs6zMDAKFevDBGLRwlHgqiKgm5oHDl0ktmZeSbGp8lm80xPz1Z2t9cDoQiuXBrk0CsnqK2L8Qu//EGS9fFbswTIZMi/+CJOOoXa3Iw9OEj+mWcwH3oQ69JFrEuX0HfuQkQiFA4fQvj9qF1dqPUNCJ+fwpEjWFeuou/cJXc5X34Je2wcdUMHztQU+aefwXjwAZxiEevMGdTGRoTHQ/HkSWm6/SYvum8VvpCH/R/awvD5Ca6fHuHv/+OTxFuqCCcCqKpCPltgdizF5NAsmdks3pCHve/fzK73bEIz3vxFtIu3Dqv1FcVikcOHj/Ltb/0T2WyOu+66i3379r7pZJCLtTE7NMtr3+6jpjtBrKUaM2CuaRAoFEG0PkK8I8bRf3iNrns2LCFqcqk8s8OzVDVFUd/kgAwVODB8apjTT52j445WwnVhNHMNjci3G0JAbPWonUuvU6CmfdFtpU3dfB4nl0OpTaA21EnrDl1HGDpOoQhCoNYm0LdvWdBhcRyKV65iDQ6hRCLSCiqTxRoZxZ6ZRS1ZilsDgzhpuYFmj09KN6iAH7WuFuH3otbEUZsabz6HsmyKFy5Kq+dEQs4l83nsySmcVAolEce8bS/p732fwskzGDu2oG9ol5FIBSg1CYytmxEBP3YmQ+FYH/bMLMWz57Enp2Q6c/M4+TzF67LMAEJV0dqaMbZsBm3RuyUESjQq6zg0snC8WKR45hz29AzWxCRCVXHyBaxr13FyMmKWVl+PsWMbwjSxRkak1XouT/HKNVAE5v69iEh4Ye6cy1E4dRZnbg57bByEwMnnZZr5vHQbWwfekt6t7D5Tt6uZQF2IoUNXmDw/Qn4+j+bVS25FDXirA0vucRyHSFuMjkd7mewfpbq7lnBj1Yq0HSDSGmP3r93D8LFrjJ0YIDuVRmgKgZoQsZ4k0Y5EpfNQVIX4piSaoUs3qXXOicywl3hPkrGTgyR3t+CNrL1gVA2V9oc346nyM/zqVfKzWTSvTlVnTYXoUE2Nmq2NBBuiK3RYVFOlZmsjgbpIxZXHsRwyE/Okx+dwbIdQQ5RQfQShCHJzWfKpHP7aUEWIN9qeoOmuTvw1S3VFhKoQbU/QfHcngVp5Ljudpv97x0mNzNF8dxf+miCKKn25M5Mpho5c4dhfvUCwIUrVhlsTaVM1ldimJIq+0i1N0VRim+pAEUvOeWMBej+5l9pt0t0sNTKL44C3yk9VZw3JXc2V6DZCEcQ2Jdn7hQcYPnKV8TND5GayqKZKsC5CordeknTltKN+tn56P9XdtYz1DWAVLCKtMer3tTFzeYKxU4OYQS9glyxMQpJ4KKbkb6FCZliSFqF22bZWTpI3jg3FDEQ3SxJED8DUCWldkhkDXw0EW0vXD99SO1bg2JKoMasg1IF0XcrK/DUfZCcg2AYBGQmq8uxVr3RrsrKSnMlmZDnMKvlP84JZLcmaysdiSGJHWeyqaJXyj0GwXeZfTEtSxhsHxYRAM3iqJUk0e1HqICwPQXhD5HGcMXAKsiwlUWKh1LA8KtXbASUSliTL+AToumTHFQVreAQlGJR9XMBP7qVDKNVVGDu2IgJ+lJiDsXs76W9+B2twCK2lCRSB1tKE0duDCAbk4qk+iTU5hWNZWJNTWIPDeB9/GK25ERQFY+tmcgePysJYthQ+Gx1D39gpBwUAVcGemMAaHkGtL2kKCAWtuQ5j+xaEb6Wpv/D7pTmyYYBlS4sS/aczaRGahtG7Cb2zHXQd3YHsT17Cnp6ROjrnL4JQMPfslK5bgLlvF/mTpyleuoKarEXx+1DCYQoXL6NUR9GaG9HbWxfqpCiIgF/+U9XS9a4VzWoQQmCYBoqioGmq/LtE7t+Km62qKlTHIpXdX01TUVRlFVJjIc2y+OZ6kU5lyWSyGKbByPBExbVk6/YuOrtbMIybv9PhcIBINMT589cYHhpn321bKRYtzp25zNDgGF3dLQghePL7L/DNrz9JbV2MZH2CQqFYMf+/FeRyBQ69cgJNV/H5vViWxbonIyXY01NY/edQ2zskwePxYJ3rl98MArWxEX3XLhAC6+pV7MlJVCEQ0ShqOIx19Qr26BgATipF8cIFjLvuRuvqwpmbI/utf8QeHEJtbsY6eQJ7cBBRVYU1OIC+77afWl8BpXmlCp37mvnI7z3AK98+weXXBpkcnGH4/DiO46BqKqZfpyoZou7ONrbc20H37a0Eq955EQNdrA3HcbBtm4mJSXK5HJqmkU6nOXHiJH/+Z3/OqVOnqKmp4WMf/yj19dJFzH22bx3KfXMxV2RqcIZCtkD7/lai9RH0kqyFbdkU81JTRNXVSiARf7WPREe8ErmtnJ5VsBjtH+P8Ty6w48Pb8EW9aIa25mZ4uQxW3pKWnEKuNcr5WAWrEmiknL/jOBQyBcYvTeANe2jf34Y37EH36JV7rILc0NT0hSAvb9e79Eat2UQggFpbQ/6lgxQvXsaZm0Pft6ekT1OUruCRiNRagYpYsJNKyShKXg/C0NGSdehtLYhwCOvaAJnvP4VaV4OaSJTmkcvHutKm/3o2GRwHez4lCSSPKfNrakRs7EIE/JI4iVWjeL0UhoZR65NSh8a2ATnGURJnVgIBnEIep1DAnk/JTUbTROgaelsrIhRE+Lw4qTRompy3q8rCKFsq66peIraNPT9fKqOB0FT0zg5ENIwwTVnOSBih66AIhG5IPRrbwklnEF4vmEYlGwdwLBs7lZJ1MAyEqmBs6kaJVUl5g3XiLaOhy2RNuLmaYH1URvYpNY6MTKSuOkcxAia9n9yHbdsoqrKqUHDZ4sWXCNJ630aa7+6UZAUybaEpS/RvVFNjw3u24NjOqumtBStXJDU6hz8RonZ745r3VvwiQx5a7umm6cCGhbouinxkBEw2fWSXnFAss1LR/aVztoNa2vnR/QabPrZHRjZaVXWKJW3UfHcXTQc2yN+L2lbRFJru6qTx9o5KaOzR4wP0f/c47Q/30POxPWg+o2xMgJUtcPxvXqb/e68xe22SaHv8lly3VI/Ghsd6cezNK9pMNTU6Hu2l/eGFc5X2C3pI7m2lbmfzgh+uIl2xytGZKh+XCsFkhEBNiLYHN8n2ZlG44iX6Rw7eWICORzbT9sAmcJDXaSqR1hhNd26QbS4caWmSHpZERX5GEhlCBbsgSZFyZBvFgEJKHheUiA2xQHDYBUk6KKZkwxUVhH7jBeKaCxUH7KJMW5QEdhRDujDZJYEr1WQJoeFYMHdJuioZ4VJ5ZGh2iSWmZosDZrDyw3Sk69Py/K10SQtBl9Y5KAvtc6sKzSKMonYjQ3kLwAPCW6nT2z0JEx5TMu5jE6AIlEQMoetYo2M4mYwcEHRN7giEgghDl4NgicBBEdhzZQuqUgdfEi0ra9A46bQUJkulcSxLEghlPQG/T1q5IN1C7JlZnFSawplzCyJsto3W0iwHiLKMuKqgVEUrg8DydlttMSwWDV6rwnFu+XGuC6oqI0aVzbl1Tf5tOXKAm52TZrjeBQ0q4fMhTFO6hTkOSlUU3/seJX/oKNlnnkcYOnpPN+aenfIZsbzob+9E7N2GSk8gxKoUwpqR+5YdVxRlTQpCLZE22UyusiAbHZkgny8sL4wkHBbpHpT/D4b8RKIhdu3ZzC/9yofwek05MXIcVFXBNG8emdHn89DcmuTk8X5S6Qzdm9rI5vL85NkjFPIFHnnsAHOzKZ747nNUV0f4jd/6N1RVR7h6ZZCXX3yt0k3eiGBaqlUh2H9gOwfu3snf/PV3+LuvfI9f/tyHicWj63cvLhRwMlmc+XnsUQUcB23rFoRfTnhFOCz7B9uWu4iLhIMrfXu53JYFxaLsP0pikkI3cHJZlHAYpbGR4rmzKIkaUFTUZHJ9E/O3EEIINENlw+5GGjfVMDk4y+zYPLl0oULUePw6gWo/kZoAHr+xsMHjfvPvKmSzWb761b/j+//yA4QQpDNprl65xtDQEH6/n4997CM8+OAD6LruPtu3AYVMgf6fXODcj88z0j/G4a+/Sqylmp5HNuIJmlw5fI2rr17HylvEO2J03tWBN7xIOHnRI7IKFpdeuULfE6cYOTdKdi5HJBlm00PdhOvWdo2aGZzl7DP9zI3OIRRB085GWve2UMjkOfN0PxOXJ7Etm5oNcbru66SYLXD6R+c4+3Q/qYkUL//NQWq7a9l4fyfFvMX55y8y2j+KUBSatjfQsrsJzfPusc4SuoYSCmLl86h1tRhbelBra5euM5b/LYQkb4IB9J6NqHWlKK0OoKnkjp8A28a8bQ/C76d47RrO3DyV1UE5vWJRWlvfjLBRShYswQD6tl7UqqpKWug6FC0KZ87h5PPonR0Ujp9Eq0/KMQ1Hzn0zWYShY09NIbxehMeDUhXFnp7B2LG14mYEQooip9Kl+ipL2mCx8O+CHmnpmKKiVFeBbWPs3o4SCMhz5YUxQq4rl1dTUVCCAQozszhz8wjTXFhlqSpKVRXkcnJO6vOC7ch0bmHT4y19Iyu+lboK6yBIKtebGje7uuLvq9085LYQYl3uOwsPUbLD46eHGTsxQM22RiItMW4mPrWe8qymcVOp9ypl1NbQxFk17VXaefkzcBwHu2iTGp2lmMnjrw2jB8yFMjsOxSxYuQJCUdA8+i1tPt+oLus5J1QBqnILz1+VpN/rvFZVFtrMcRxpTcOgJDb89VKLRaiS7CjMlSxshCRxdH/pegH5KWm9kpsGVOlKpAXk8WKN1IspExurwSlH/rEl+eLYcpLtlIgLIwT5WUkO4ci/jWCJPNJLhEwISZYIeX9mRFrLBJqk9YtYZOYnlDIrB3Zeat0IRebvFEuL83L+iqxnYVZaGTmO/NuIUBEhfsMTJR3EytB6At6EtG8NQggcVUWrq6Vw5iyOZWPu3YnQdbI/fgF7aga9tVkq3vu8Ul+laIGBfI6ZLNgOis+7UHZlDYFuIUkhoSgV4gZFmkdKlXlJVgq/r0JKqMmlUcOk29JiZvYNLEwWD8KlwdtJpUuK9Te+dbVQzjfFqr7NTmn3xE+xZCZbIRJzOfm7tDClZN6q1tdhj0+Q7ztF9icvIXQd8459i0SHywP1UqH3n8b79a7BsmZxkCGzU/MZpiZmyecLzMzMMz42hdfrwR+4uVirEIKq6giKUHj+2aMEg35mZ1M886ODpFPZJdfqmkYkEqT/7BXOn7tKJBrE7/cSjgSpjkW4/Y7tPP+To3R2NbO5dwOFQpHh4XFq6+J0djXfVAfEMA2amup49ulDtLY1EK+porGploFrwwSDfuobE9K9ywHLspifS5PJ5Pjxjw4yMjzBwpxP6vukUhlmZ+bJ5wtMTExTNR7GH/BWQhgrikJdMs7+O7YjEPz3P/8m//D3P+QT/+YxgiH/usgaEQii1CRQG+rRNm6qTCJFWTdGLK7zTdLyeFAiEezr11Gqq6QJeTqFUlUNhoG2oZPcD5/EHhhA7eySWgTvAJQ36rxBk/quOPVd8ZX7D8uvd/Gug23bDA4O8fLLL5PN5gAwTYOmpkY++KEP8PnPf47q6qqbpOLizYKqq9RtrCU7m2NubJ7OuzuIJMOYfoOhUyP0PXGS1r3NGF6DM0+fQyiCzY9sQlllk1dRFWItVdR0xilk8nTdu4FgLIAvsvYY4tgOF166xOCpITbeL+UevCEPQpFixd6Qh6YdDaQm05z9cT9VzVFqOhM0bW9gdniOqevTdN/XRTAeACHof+4CV49co/32VnLzOY59+ziekEnD1vq3RpfzLYBTLGLPp2TwiyvXsIeHsWfn0LtK4bErchdLyRqtpQml7yS5F16WAsLFotSl2boZJRqVgrt9pwAH66ocHyppGDpKVZT88VM46QxKTQKttXnteZSioHe2Uzx7jtxPXkRN1kEuj4hGMDZvxBoaIX/0NYzdO1Ab6sn+4Cnyr76GsXe3XIuPjZN74SWUYJDC6bPoG7tQQkFpXX7xErmfvIhSk8DJ5VATcfSNXVRIldXaLJWW2j3XB7GnZiie7Uepq0GNxzF6usn8y1PknnsRJRbDyWZR6+ukZbycLC5qx3L7KmhtLeRPnCL71I+lDIFly/vaWjB6N5F96hmyP3lRtm0mg9bajNbWsu658Y70pgAAD8BJREFU57uHOnyL4TgOjuUwc3WC9Ogc6Yl5zj/Rh1AV2h7YhB54+0P/vVVQVEEwGUE1dS4/fQbDb+KvkUJW2ek0o8cHuPpcP9VdNaWIW+/8DusNo8yuWrkSOeFIl6bclCQ7/I0wc0ZqtwAIDfxNkqzx1UvNGKFJkiPYIgV6A40yzPbkcUn2KPqN1d0dGzJDklQppkqivllJtASaZFpTxxfl3yDdl0KtUr8mPyPzMaOybJ64FEAupmV9ytY9IC1wzIi8Lzsqrzej0j2rnP/8NSmoHGiSrk0zpbo4gKpLIsvKljRxyu+IUrK8Wf87844cEFUVpTaB9eIrCFVFLfn+2pkMzvQM5r7dCL8PvaOd7LPPUzh1Fr2zHSeTIX+sDyUakYTKTesmUKqiKLFq8sdPojY2oHg9FM6ex5qSEaJQVLSWJoTXQ77vFGY4hOLzymhH6QxasvZN044QXhlusXD+onSnsmzyJ06VdlRKsG0Z8jCXk2EHi0WcbA5hOKUQj298kiM0Fa29lfyxPvLHTkjBZNsm/+px6XvcIl3E7OkZnJICvxIJo3d1kH/1OPbU9NIoNSVrHXtoBKe1GTQVYRg42i3oKP0MQ1EEwaAPXddQFAW/34NpGAgh8Pk8eD0mtmVz8KU+fvDPzzMwMMrE+DTf+fYzHDt6mq3bu/nwRx9EVRSCIT+GoVW6BEVRCAR9eDwyhOeGzmYeeuwOnn7qFX7y3BGi0RCtbQ20tCZLgpcSXp+HR997J1/98nf533/3TwgGfTz6+F08/v678XpNPvTRBylaFt/42g/4yl/9E4qqkKip5uOffKwS9WktlAVd6xtliOC2jgb8fi/J+gShUIDqWIRwOEgoHOCx997JN772A/7g9/8Mr89LY1MNe/b14vPL3eJ0Osu3vvkUx46e4fKlAcZGp/iLP/l7EjXVPPLYAQ7cvRNVVQgEfHg8Joahs//AdmZn5/nWN5+iuSXJ/Q/dhnaTDQcAEQ6j79pN8bVjWNcHJKGZiKPv2CEt9vSFvlcKR669ayf8fvTduykcOox1/RoUiqitbSiNUndAScQRoRBWfz9mW9tPXZ9mMVb0L+5H/DMH0zR57LFHCAYDTE9PI4RCXW0NO3fuZOu2rUQi4VvTd3LxhqBoCtGGCLMjc3jDXmo6E4RqglgFi2vHrpOaTJObz1PIFinkioycHWXj/Z0o6so+SCiCUF2YSH2EyWtT1HYlbijuK2+CUCKIYzlMD8zQsCVJvD2Gogo0UyOYCDAzNEsxVyCfLjA3Nk99b5JYWzWRZJhCpkBtdwLDZ5CdzXLp4BW5aT2VxspZpCbTTFyeon5z8nUHf3lb4UgSxZmfR+vagOL3Yc/Mknv2BZRgADVZh7ahvWLhvRgiEsb7yAMUTp3FnphE6DpqTQKhaWgdbZiZNNbwKEowiHnfXXIDsWyZ6PHguedOCidOYY2Ny0igN3FbVmLVeB59kOLpc9hjEwjTQA1KwsxJpdA3byyF+zYxD9yGNTAkA0gIgVpfh/D7sefm0Lf1YmzdDLqOWleL99EHKZzpl2l6PdIKRigIr4m+aaMMSrHcqnx+nuKFS6AoaI1Jiteuozo2anUVamMD3kcfoHD2PPbYOMLnRQn4Zbu0NpfWPmqpXNLqR+g6Ih7D+9hDsj1LupbCMGQebS14HrqfYv8FmWbAj+L33dIa6Z0z8r4DYBWKXP1JP+ef6KOYyWMEPPR8dBeJrQ1r+k2+21A2gU5srmfTR3dx8YenePW/PVdxLXIcB0VTqdvVTNcHtuOL30CJ/GcIMtRdTkZV0kuml8W0FNGNbpKkR3RzyaIFSdCoHuTo0Sa1WuyCJEC0gCRMPDGo3l4iMww5mVQ8qxcA5IerByUJ4ytpjiia/Kd6oKp3Wf6l3QdfnSyzlZHl0XxSk6ZcLscBzSOJIK2886pDuFtaCOFIbR2hrMxflPM3F+UvFvJXPRDtKbUFUqdG8y7VuHmXQgnLd194vYhwCKEo0sx0dAwlGgZNw9jagzU2Tvbp58g9/zKOZSFUBe/9d6FEIxXBMLE8WoMqBX4RAiUcwnPnfjI/epbU3/x/0r3H70Otikr3BSHQGuvx3HOA3EsHKZ6/VLLQAbU+ifLI/SimiXz2WuVbXhuilLe1ss7VUYxtvTI61IVL0v/X50OpilTqYA2PkD/4KtbYONbgEPb0DOliUQ7Gd+6Xfsc3K4EQ0tVJKYeFB4SoECrlXQpz/x7yR18jf/wkkjyVCvxag9QlsEfHZLSsfL4i/qb4vOibupYsLJVIGL2nm9zLh8mfOYcSDMh02lv/dRDRN0F1LFqK0pTA5/fwi7/yIYJBPz6/h5/71HtKIU01NnQ14/V5Ku5I5YVSNBrCMA1q6qr5D7//OZL1iYpFSyQa5N/+1qcIR4IoqkokGuTTv/x+7ntgH+l0hlAoQLymive8724am6RYugwHrHLf/fvo7GphanIGVVWpb6ipkDl1yQSf+dz/xMB7RpidnUdVVaLREHXJ+JpCx4shBGzu3cB//L9+nUSiCo/HoKGxht/5vV/BMHXCkSCapvLgw7ezqaedqak5TI9BMhknnc6gqmqF2Nq7fwud3S04tlMhKhVFoaGxBiGkZs+v/ebPEQ5L0VtVNXjo0dvp6GwmGPCts7wlS79Nm1Bqa3Hm5qRZeTiC8AfQ9+xZCMmtKOi3344wpG/9ggvWogm1oqBu6ERUx3Dm5hC6jhKLgbc0rqgaSjAITU0oiUSlDC5cvB3QdZ0DB+5g//7bllhr3izkuIs3HxX36EX9x+KmL2Sk26pVtEBA885GYm3VKCuiVC29fyGNRRbCqzzT8ljTvLsJT8jD1aPXOPyNYzRtr6fnoY1cPnSV0z86R7KnFs1QpZWNVbaaFZUsKvWwpXaNZqhYeQuhCjbe30VNV/zdQ/o6DsXLVxFeL+b+PTJK0viEDAOdSoOuY+zYWmnoxVHnHECJxzAPSFcfhKhYfQuvirFrhyRnBPK4I62cBdK9X22olxuRDpIEuoH1qhACR1FQ62pREwm5DlmUn9a1QRIRpTS0tla0luYK+SP8fsx9uxAe79K8FEWWo652wUWpXAe/H/P2vavO7ZREHM+D9y4rpFIhotTmJtSG+hVp6ps3VfIFZFTUUrsAqMk61JqaFfVD09DaWqRVTiXNWxPOdomaRVB1jYbb2vEnpFhosD5KtD2O5n33LzqXwwh56P7QDpJ7WpkbmKKQysv1t8/AnwgRbIhKNfefEYJqXbAy0iolslESFsW0/G2XBG5V7wI5UoLsuDTp9rT8OCXiQ18H2SWkiT16aIEoWp7eavkLgeOskY9iSI2d1bIDHNWzQLCUccP8faAu2/VQjAXNlGW/3+3vjVoVxff4wwjDQAlKs3/vA/fgpNOoNXEARDiE9+H7sK4NYE1Ny52J+lrURBxUabXhufdOqQNR3jHXNcy9OxdU31UVY3svSiKGPTwKhi5deaZmZL6KANXA3LNDRi8aGpH3+rxodTVyMQUofi/eh+5FiUYWdF9WgTB0PPv3ykFj2XXC58P74L3onR3Yc/Mofh9qshZrZAy1NiEHQY8Htb4WJVaF3tVRGZSE17NUXf8GEKEgvvc+itaYrOz2KD4v3gdL5VcEwuvBc+A2tLYW7FGpmK/WJOQEoaTBozbW43ngbuzJabAtWbZkHWoiJsuK/KyE34/30QcoburCSaURPi9qLOaSNMjv1DR1Nm1eiCrRsWEhEkVre0Pl73JEqLWgaSq9WzuXHJORn9qWHAuFAvT0diw5VlUVXlkuj7GkLIvPgUMg6KNrY+valbsJAkEfW7d1LSnr4nYAMD0G7cvKUM2CWL2mqXR2tdwwH9M06F5WTq/Xw+ZlbXAzlMkaJR6H+NLnIKqX9vVKvBQEIJ/HyWalvk3Jx7/ybayRFpkM9sQ41vAw+pat4LnBBoMLF28y3khIahdvLxRFIbEhzuTVKRq2JAkmpJWNJ+RB0QTFbJFcKoddsMinChSyBfRS1CXdo5OfzzM3OgeAJyhlGFYnayA3lyVQ7af7vk404yLXjw/Sdlsro/1jmH6Dtn0tzI3O31ToXfPo1HYlSE+lpbuWz8AqWARigSURad/REFKEt3jhErkXD0oNxaFhRCiIkijNT9f4dha0PtXV54qqylr6ExUPIGX99EElP01lRcLL8y/NJ51iUW4EKSWNT01dfU2xlqXnKvWqRD6+iVv0qmmuVs4V961Sv/K1N8vzBhA3ibTwVkhIvmOxWKMGWMKsvtsXncux5LmvIuhd+fNnrN5rwSnrtUyfkf8LVboxaV4Id4Lq+1fTFi5uLBB6g5tuuvCvhFV8A2nI73V9ea1Mfm0x4RXnb1SWVesgFhnHrF229bbtkrYqi7mJVc4tLs+ifMWi3zeql/tdu/hZheM42FevUjhyGCcjQ6zr+29HbWmRE+BVrqdYpHD0KNbZM4iqaow770QEg66ekwsX/8rhOA7Xjw/y2j/1cdfn7yAQk9az6akMx7/Tx9ilCVRdRTc1Nt7fRbw9xrnnLjDQN8j1YwMkN9dR11NLz4PdGH6D6eszvPjlV7CLFlXNVWx+dBOhmuCKMbmsrXnqybNcPnQFVVOwCjZNOxrovr+LgRODHP/OCTxBD4bfYG50jo33d9Fxh9wgOPEvp5m8Msn+X9wrIz45MHFlkte+00d6KoOqKfiiPra8dzPRhsi7Yk7gOA5ksxT6L2ANj0hdxFAQrb1Vhul+l7sFOrZN8dIVnPl59I3doGvv6vqsA2tWziVqXLhg0ULOzkttGmxJ1qgeaSWCu6Bz4cKFCxfvHpQn8/a01GwSPh8iJKPLrUnkOg7OzIyMbhcOV4SK3fHPhYt/3SiHu05NpQklgksCp+TTeebHUhTzRXSvTiAWQNUUZoZnyafyMjKvItC9OpFkWIbPth1SE2kyMxk0UyNUE0Q1VlpOlOfnmZksqYkUtmVX8tA9GlbBYm50nkKmgBk0EYrA8OrSKwDITGco5i0Ccf9C2g5kZjOkJtI4toMZMAnE/Gta9LwTUe6vl2xULXJxejfDWV4v3v11uglcosaFi5vCcVZ94d2dRBcuXLhw8W7DWvO7W7V4+xmfILtw4WKdWN4/3NRKeA2sdd9afc3rsnJeI98bpef2dS5+SnCJGhcuXLhw4cKFCxcuXLhw4cKFi3cI1iRqbqYG5FKLLly4cOHChQsXLly4cOHChQsXbxNevwyxCxcuXLhw4cKFCxcuXLhw4cKFizcVLlHjwoULFy5cuHDhwoULFy5cuHDxDoFL1Lhw4cKFCxcuXLhw4cKFCxcuXLxD4BI1Lly4cOHChQsXLly4cOHChQsX7xC4RI0LFy5cuHDhwoULFy5cuHDhwsU7BC5R48KFCxcuXLhw4cKFCxcuXLhw8Q7B/w/K7V8QPSTywgAAAABJRU5ErkJggg==" id="181" name="Google Shape;181;p2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BGoAAAKCCAYAAACJcD/TAAAABHNCSVQICAgIfAhkiAAAAAlwSFlzAAALEgAACxIB0t1+/AAAADh0RVh0U29mdHdhcmUAbWF0cGxvdGxpYiB2ZXJzaW9uMy4xLjMsIGh0dHA6Ly9tYXRwbG90bGliLm9yZy+AADFEAAAgAElEQVR4nOy9V5Bc15mg+Z1r05vKyvLeowquUECBAAk60FNSS2qpW92j1kzP9E739Go3YjZiI3Ze9m1iN/Zh92EnYiemZ0bdLXW3pJZESpSh6CkSBEGAAGEKvlDem6zKykp7zT7czKwqoOBBAqTyCxJAXnPOf8w95j//+Y+wbZsSJUqUKFGiRIkSJUqUKFGiRIkS9x/pfgtQokSJEiVKlChRokSJEiVKlChRwqGkqClRokSJEiVKlChRokSJEiVKlHhAKClqSpQoUaJEiRIlSpQoUaJEiRIlHhBKipoSJUqUKFGiRIkSJUqUKFGiRIkHhJKipkSJEiVKlChRokSJEiVKlChR4gGhpKgpUaJEiRIlSpQoUaJEiRIlSpR4QFBucr90dneJEiUeOGzbJplMc+TQKbq3tVJZFUEIcUfhFLiT968OZ/jKJEuxOFt3tKMo8l2F+UXBMi1GTk9h29C0vRpJLq0PlChxPWzbxsiaWKaF5laBu2ubSpQocS22bZNJ5/jkyGUmRuapaYjQt78TVZOxbZvhS9OcOT6MJAkeerybSEXgM/0ObdsmtZrhzIlh2rtrCZX5PtX4TdPi3MkRsKF7Z2Opn75F1o8h4fPfVl+dHri3abJtGxIrmOdOIzW3IcorPvd5do+4bibc0Zdo2/ZN/39Q+TzKfCc8qOVzK3Xns5L5QcmTEndGIp7kFz97h4mx2Tt637ZtMpkcszOLmIZ513XAtm1isTiTE3NYlnVXYX2RsEybC4dHuPDBEJZV+s5K3B2f5/HHrWBbNhc+GOaDH58km8rdb3HuCbZtY5kWlvVglY9t29iWI9uDJFeJzwZJEni8OsOXp3n31ZNkM4XvTaC7NEzD5LWXjzIzGbsv8uVyBhPDc6SS2U89Lsu0OHboAscOXSj107dLKgkrcfgC9D8AGAb2UgxM81MJ3oovk3vndazpSfgi5NenzM0saq6LmTVZmYhhpo3iNUmV8FUFUX36PRHuXmPbNtiQXUmTXEhg5UxUr46n3IesK9i2/YXQ7BUaisxyisR0HAqNrgDVq+GrDiEp0mee1kL+J+cTpBYSt2yvJWSBrzqI5nfdM5lt28bOmeQW4yghH5Ku3pNwHzSKExfnv3wdB0mSivcLnbIkiQ356wyqLUBsuFe4LhDFVZdCGLZtI0kCy3L+dq7lrwuBTSGu68dfeL5wf728TlzOoNq0LIybKFgK9wrvrE+LZVmMDE3y/jvH+eo3nyQY8iPLV8tlI4RUTItlWVfJ4sgnhMC2bLp7WtjS04KmqevCcfLKyssir1upKtwvJEGSpGvK4XZZn3e2hZOGdWE6t/N1It/mifVlZa2VOYK15/LPrP9tWzYI8vGw9k4xrPwE7RYmQsWyMp18R4hivq+/vj4tBVkcGdbSYtvFhF6TRnCevd518mUJIMnOvS9Cv/BFIreaJTG1jJVbG0jKLgV/TQhZv+NhzQOBbUN8fpWFsSUs08pfu/G347Sbtz/gvV69vt2wbha/ZVqMnp4mEPVSVht8oCYzC+NLJGIp6rsrkRSnbS59758f1vp4Z8xR6MMkWSr2A06f4PTpAorjFlVT2LKzkbGhWU5/PFQMUwioro+w+5FODr9z9pbq63o5Cn3Lhv5r3XVgbTxks67/Xftt2zYer4tnv74HXV8bT9jrxlo2zphBiLVxVuHe1fHblo1lb0x/4VnLsjFNC9PItzef880Ud9NeCucBR+lyK5FZJub5M9jpNMqe/aAoxbBvFs9md+6kLb/ZO7cbpj0ziXH6BOojT4LPvyE9N8qXYt7dNALbUQKtq69Xh3Gz9Fz93o2e+7xzxyOa1Zk4H/wfvyF2ZR6nugncES8P/S9PU9PffAMjnvtDoUAT08sM/NNHjH8wSC6ZxVcdpOMrO2l5thvF9cWZrNumzcSHVzj6n97GSDnaeCEEVX0N7Ptfn8Md8d4XuSzD5PKvTjHwT0exblFbq/l09v77p2l4tOOe1qvcYpyZH/+O8uf34G6ruXcBP0BYls25gUFiiyvYts3I0CRV1eU8/OhOZEXm7JkrnD09iA30bG2le5ujZFiKrXD82DnGRqaRZYmebW1s29lOcjXFsSMDjI3N4Pd56OvvoaIyzEcfniGTzrG8tEJDYxWjo9M0Ntfg83kYH51meSlBtDJMOpXFMAwOPN6Hy61z9vRlzg04A6St29vo6mlmamKe82evoGkq42MzBII+9j2yg2hFmKXYCh8eOsX8XAyvz0Mmc/OVppnpBY4dGWB+bgmXW6dvzxYamqo5c/Iyr/7yfU6euEgymaa6NsqBx3cRLgtw5tRlLpwdJp3JUFdXSf/+bWTSGT764Az7DuygLBIkk85y+NBJohVlNDZXc+SD01y5PE5zSy2PHdyNqirMzizy8dGz+HweRoen0HWN/n1bqW+sIp3K8snx81y5PM7ycgIhBH393ezaveWut01l0wZXPh5nZmgBy7Sobiunta8eRZMZOT1FOpHFyJnMj8aI1IXo2t+EZdkMnZhgenAeRVNo3llDVWs58+NLTF+ap+uRZnS3yuTFOeZGY7T21XH52Dgur8Z8flLZtLOGuq4KLNNm+NQk42dn0L0a8bkE/hu0ObZtYxkW04MLDJ2cIJPI4ot46Xq4CV/Y41w/MU42bVDZEqFlVy26R2P68hwLE3FUTWZ6cAFfmYeuh5uYubLI6lKKTDLLykKS8voQ7XsbcHk0lucSXD46xvJcgmDUR3t/PYFyH7GpOKMD0/jKPExenEPRZLoPtBCs8N1xOZT4FLBh/twUR/7v11mdXaEw/gg1l/Pwf3ieUEv5/ZbwnmBZNsnlNJlkDt2jont1hAAja5JOZDBzFrIm4/bryIqEZVikk1kUVSaz6rSL7oALRZMxcxaplTSmYSErEi6/jqLKmy5OFSaD6UQGWZXJpnJYpoXLp6O5VWzLJrWSIZcxUFQnfkmRwIZMKkdmNYtt22huFZdXwzQslqZXOPbKAK2765EkJ36Xz7mXXslg5EwkWcLt11E0mUwyh52PE0E+THB5NTKpHOQnl9lUDlVXcAd0bAvSCUcuIQncPh3VpWBkDHIZAxBk0zkUTcbtdyEEJJfTnHt/iOXZBJ6gC7dfxxN0I8lfnEH+7wOJeIrjhy+xra+Zhbk450+N8shT24gtJojNxWnbUsu5U6OMDs6gu1S27WmlsaUCSZbyiyMbNxc4ZW8jydItzjsdJcz0+CKffDRIfGmV6roydvS3EQx5WY6tcuzQBRbn4lTVlZHNGHTvbGRxfoXVlTS79rUjyRKnjg5iGhY79rYycmmG4x9ewrZsHn9hJxXVIXJZk+OHL2LbNotzKyRX03TvbKK9u47JsXmuXJhCUWWmxhaoqA7Rt78Df9DD6kqak0cHGR+ew+PR2d7fSl1TFNMwGTgxzKWz43i8Lhbm4kSigU+nkD4jbNsGy3KsXHQdTAs7kwZshO4C3bU2wTdykE5hmxZCUcDlxpZlREEZYduQSWNnM44CTZbB5QIlP1fMZrBX4pjnzoDbgx1bAFVDaDp43GsLRtkMdiYDtoWQFXC5sAthmCZ2chXhdoOirsmfXAVNAy1v+JBKgiSBrORlNhGq6sRbSHw2A5kMtmUiJBl0F2haXgFoQTIJqubEmc2AEE68qpaXxYBkEnPwEtbwFazu7Qgj58js9WJLsvOcZUI6jZ1zLNCEqjr5ms+7W/powEnnasJJi6KA2+3EUSwfw8l/I+fIqulOPMXCzqdJ08G2sNNpRzGru5w8/oIYX9yxosY2LFKxJMm5lQ3XzaxxnTfuP5ZhMfLOBS68dIJMPA1AYmqZ3GqWso4KyrdUf2EKFmyMdI7k3ApGwXxaCNJLqaJG/r5IZUN2Ncvq/Aq2cWvbQ4x0DiNz5/XqelpX27QwEiksw7x17fk95tOua7ZlcebkZd587Qh79vYQDPuxLAvDtBg4PcjPfvQGrR0NmKbFD773S/7Fn79IR1cjP/nh61w8P8y2HR3IskQqlSadyvDLl3/HmVOX2NLTysjwFGdOXeabf/oMb/72CJqmEovFef/d4zS11PLJxxdoba/n448GaGqp5ZWX3qVvzxZGR6YJBv3IiswrL71De2cjuVyOv//vr/Bn//pLLMcSfO+//Jy+/m5qaqMcevcEC/NLfONPnuE3r7zPxx+dZWdfF5cvjjI9OX9DrXoua/DKS+8yMjTJ1h3tpFMZVuKrgMDt0XG5dNxunZraKJXVETRdxTBMxkenMQwDgeAXP3sbSZLo6mnmww9O4fG5efSJPmamF3jlpXf51refQ1UVqmuiHP3wDJPjs+w/sBNVVZibjfGPf/tr2jsbaOto4PTJSwxfmeDffvebDJy+zCsvvUP/vm1cvjTGxNgMTz7Vf82g8U7IpXPMjy0hhCCbMnjvnz7B7XdR21XB0IkJzn8wTNueBjwBHduyMXIm594f4tQbl2jYWsnKwipv/e1RnvjObpamVzj99mVadtWiuRWmLs9z/tAQlS0Rjv78DIom09xby/JMguGTk7z4Px9gZWGVd/7uGLWdFRhZk/Hzs3Tsbdi8juZXEScvzvHGfztCWU2QstogRsbAzJrMDi/y1vc+Iljhw1fm4dgvB0gsrtL7XBeTF+f54Ccnad/TgD/iAWxMw+LK8XFOv3WZLQeaUXWFwz89hRCC5p01HPrRJ6TiaaJNZVw8MsLs0CJP/Ks9LE7F+d0/HKdpRw3h6kDRSqrEg4eZNUgtrm4Yf7hCbqct/yJg28yPxfjdDz5mdSmNv9zDw3+0k3BNkMFjY5x5+3JxW9SuF7tp769nYWKZQz88QaQuxNxIDAT0f3UrVa3lDLw7yMUPRzBzJooms/er26jrqbrueHp1KcW7f38Mf8RLbDpONpVj+1MdtO2pZ2xghk9+e57USgZFk9n2ZDvtextJxJIceek0sak4tmkTbQqz75s7SCwkOfqLM5x7f4jFyWWGPpmga38TnfubmDg/x/HfnCOdVyJ1P9ZKz2OtnHn7EvG5VR75Vi+yKnH81+cwsgYP/eEOTr1xkYWxJYQsWJpeoao1wt6vbyexkOSjl08Tn1/FyJo0bq9mz1e2Mn52mhOvnscTcBFfWEWSJPq/upXKlgin37rE8V+fI5PMshpLUtVazu4v9+AJuT7Dwi5xt2TSOY6+f55IRYCzJ4Z5+9cnaGitZOjCJJl0jumJGCc/ukxbdy3TEzEGPnmTf/ndZ6lpuHdK3YW5OD/5u3dRFJloVYj3XjvN7NQSz329nzde+ZhTRwfZ2tfMmeNDfHzoIv/uP/wBw5enmZ1cYtvuZlShcPrjITLpHNv3tBAIewiGvfzyR4fZ2tfsKGpyBoffHmB6fJG+hzuJLazwo//6Ft/+66eZHl/kx//tbfYc6MLnd/PGL46TiKd48sVe3v71Cc4cH6JtSy1jw7OcOzXCd/7HZ5mfXeafv/cObVtqyWYMLp+dILj//izi3kvs+BK5V19B7ujCmpvFGh4Ey0Lu3YOyZ5+j7FiJY3xyDPPSeUinED4/8tadyD07sHXdUQaPDWMcPYw9NwuWifB6kbf3IW/vBRvM8wOYp45jnh9wFCIzU6AoyJ3dKHsPONfmZjGOvIc1Oe4oHnQXclcPSt9DjmJiYY7sKz9FffxppJZ2x5pkZZncKz9F7tmBvHM3GAa5997KKzM8TnyrCaSGJtQnn3OsXpaXMI68jzU6BJkMqCpSSztK/8OIQBA7kSD3yk+QauqxYguOrIDU3om69xHw+rGmJjE/OoR56Rz2UozcKz8FVUOqqER57GlEuAwMA/P8GcyTH2PHlwEQoTDKQ48iNbVgC3Fr6+mWhTVyxbFGii2Ax4eyqx+5aysoCmSzmKc+xjx7CntlBSQJEa1EeegAUm29k0+JBLnf/By5uQ1rOYZ15RIYBvK2XpR9B9YUap9z7rmN8IM8rDXTORYvzZJNZIrXbMsmPr5IYmqZ8q7qB84S6ItGwexSVmUsrt2Gca8rUGESb8aTZGaXsLM5JLeOXl1WeABjKcHqhXGEJKFXhZEDHrBscosrZOeXEUKgVYaQPTrZ2SXU8iBWJkduPo5eG8HOGZiradRIgFwsQW4hjlBkJyy/B9swyc4sIbk1jOVVrHQOrTKEWua/t4ndLP0423V8Pg8vfOUAldXlCCCbM3j/3RNYlk1LWx2WaXHi2DlOnbiIz+fh5PELfP2PDvLwY71501rB7Mwihw+d5OvfPMjDj/YyNxfj//k/v8+5gSEkWaKvv5vESpKL54d5+vl9/N3f/Jzkaoq6hiqee/FhxsdmeOTxXbz3znHGx2YYGZ5EkgQtbXUYOYPjR89x+uRlamqi+ANenv/yI7R3NuDxujj64QDzszGOHzvH40/t4enn9zE6NMmpExdvmgeyLGHbNtU15bS21xOtCKNpCu2djYxsn2JxcZlHn+yjLBJEkiQs02L33q3MzcZYWU5w4ewQVwbH2bt/Gz3b2zh2ZIDevi7OnLqM2+2iqaUWXdfo3NJEW0cDA6cur+W/baO7NJ58pp89D23j6Idn+NEPXiWRSDI6PEUoHODxg3sIhfz85pfvU1Ye3GCufKe4vDpd+5tYWUyysrDKyOkp5kZj1HRGsSwbT9DNni934y/3IgSkV7Oc/d0V2vbU0//VrWSTWX71/77P4PFxglHfBoXF+u1qQhK07Wlg79e2sjgZ5+X/622WZx2Fjb/cy4E/7UVSJObHlm64ymIaJoMfj6O5VR7/zm68YbcTPnDk5TPYts1j3+7DHdA58ZvzXDw8Qtf+ZmzLRnOp7Hy2k2hjGMGaiXmkLsi+r29H96oszySYHpzHE9S5cnycHU93Ut4QIp3IcOHDEfr/oMfZOiUJtjzSTPPOGsd0vORQscR9wAZyaYP2vQ14gm4++PFJTr15iQN/uouy2iC7XtiCrEgMvDPIwNuXaeipIpc2GBuYxhty0/+1rSiqTLDCRy5tcPbdQcI1AboPtGBbNuGawA0XPU3DYuryPJlkjr4vdaO5VXxhN4lYiiMvnybaEKb3uS6GT01x+CcnqWyNsDC2xPAnE+z7xg5ClX4kWUJ3q6jVAbY92c7kxXl2PttJa18d7oALSZHxl3vZ8VQHiiZz5cQ4A+8M0ritmtVYivhcwtnOYsPKYpJcOodl2cRnE1w5Ps7j39nN9oMdqLqCpiu4/TpbHmlB0WVmrixw6vWLtOyqIxXPMHJ6ike+tYvtT3dy4jfnOPXGRZ79dw/Tub+J2eFFchmTA3/Sizug4/I/mFv3S1wft0cjEPQwNbbAwmyc2sYoY1dmmZ1aorImzEe/O0dlTZj65gqCIS+fHLnMyOUZqusj9yR+27a5fHaCwXOTPPu1PZRFA8xNL3H88CV29Ldx+tgVHj64lcee38n48Bynjw0VLddsyyqOe9dvyY1Whdi2u4U3fvExaw84Y+a2LbW88I29pJIZ/tN/fJlLAxN4fDqBsJcnX+yluj6Cqimc/GiQnt4mPnznLE1tVdQ3V+Dx6rzyw8OMDE4zeH6SSDTA1759AFmRmBydv2VjiKvTDzgWEgX/fEKALOf/+RlPrAwDa3IMe3Eeqa0TZf9jkMshQmUgJMhlMY4exrw4gLxjNyIYwhoZIvfem6DpyD3bIZ3COPI+9vISyv5HHWuX5ZhjpYMAWSDVNiB0HWt+Fqm8AmXvw6BoCL/fUTaAY0Xj8Tn3NBfW0CWMw79DqqhCau/CzmWx56ax06l18ptY83NIyQSFQrdjC5ijw0htHSg7+py8lSRQ88oI20aoKkrvHvB4sacmMI4dRgqVIe/qB9PAmhjDmppA2bUX0dmNNTaMeewIUiiC3LsHKVwGu/qxTQNrZAjl0YMInx+huxA+x7LYXo5hvPcmoqLaicuysJcWnfTeRjHbuSzW+KizXczjwRw4Re6d1xCBIFJDs/OQZSG1diLCEUgmyB1+D+OjQ2gvfBVcbidN05PYs9NOvjx0AEwD4Q865fwF4fO9mfs2KfhMuNXrJe49QpGof6QV1auRjafJJNJkV9JkExmyiQyZ5STLI4uYd2FBczXmaprZVw6TW1hB0lWEJCh/oR8QmMk0sd+dRgl4MJZXcTVWEv3SXnLzceZ+dQTbtAAb2esmtL+bpffOEH5iB+nxORZfP07Nnz9LdiZGdmYJT3stsfdOA2BlDbSKINEX94IQzL58CMmtOW2uaRHoa0MN+UD+DDowIYhWhgmFAyiK03FamSxzszFmphf46PBphBDU1ldS11DJ6moKBFRUlhV9rYBjnZJKZoiUh9B0FZ/Pg9fnIr6UQBICr8+DaZr4/B5cLq24z9TjdeHxuvB6nL8VRSaXzTE3G2MptsKRDxxrh/rGaurqKrBsm1DYn1eoqHg8LkzTJJvNkUykiFaE0XUVf9CHz++5rgLAtm1UTeGFrxzg/XdP8PYbR3n3zWO8+NVH2bmrE0kSRSXUevPnsbEZfvyDV5EVGb/fy+JinLpsDkWV2d3fw4lj5zhz6jKffHye7m0thMOOqbAkCaRNZPH63FRVR9E0BY8nb44JVFRFOPrhAB8ddrZM1dZV4PG68kV2Nz5qYPzcDEdePoM35EJWZFLxNGbOLLh+IVTpwxN0Ied9MtimTWoljT/iQdUVBOANuUkup/Nbluy8Ga/jK6bQXiqaTKQu6EyW3M63ZRomyeUUnoAL3ashJIEv7N7gC+ZqLNNmdTlNoNyLy6cV5bJMZ/uH7tHy2yIUfBEv2YxBNu1YFPgjHvwRD3Le75adNRBCEK7y4w7oSLKE6lYwDZNUPMPKQpLxczPF7VotvbUoeb8mbr9OuMqPrJZO7Cpx/xACok1hmnbU4vLrjJyaYnZogVzaIJc2mL48T3I5zfz4EmbWxMhbMutenbb+Bmq7KovNopE1ae6t5fLRMc4fGqJ1d33xNKkboWgyzbtqqe+pKvpqGj09xdjANGbOIrmcJhFLsrKQJBXPEK4JUt4Q5vyhIeq6q2jvr88vygj85V50j4o/4iVcE3RcQFg2Zs5gbjRGYjHJ/NgS8fnE5g6U11tNCqhsidC8qw53Qalig5Ezic3EWZ5JEJ9LOHKtOItyZTVB2vc2UFYTYPryHJeOjCIE+Ms8eAIuchmDcHUA1aXk87/07X+e0F0albVlXBwYJ5vJ0Z33O7O6kqZrWwOLc3FyOQPTtLCBzm31hCLX39J6XSvs61nc27AcWyW2kODsJyO43Cq5nEn3zkZsyyK5miFSEUDTFXwBNx6fC0HeJx95NYwNprnR5956n2/rr4UiPnSXihACj0cjuZrB7dXx+nR8ATeaphAMe8mkc6wm0izMxpFkiXQ6i23ZbNnRiC/gIb6UxB/04PHpCCEIhr13vjiRy2Gc+Bjz8iWwbaSKStR9D4PvPm0dtm1EeRR1/2Pg9VFUdgkJO7aMceYEcmMLUn0TQlEQsoJ5YQDz8jnkjq78uDLvo87rQ6qsBr0rv/0or4CKlCPcboTHiwiFkZpa17YR5RFRR4FjZ7PO1iLLwjw/gLUwh9TWcaMEXPtTVVH3HkBU1RT96JAft4pgCKX/YWdLk2liazoMnMKam0EuuJkQAqmu0VEauT1IlTVYg5ewZqaQbRu8PiS3GzF4ETE74+RNKLy5aEIghcKOEkVR83lyG/4VFQWpoxt5Zx8oKiIYJvvj72MNX0GqawBNQ97Rh51KOfmWySBVVmMvzGOn0wiXe62cQ2GU/Y8j/IHiNe6BZfqDwu+VokZxKQTqw8i6sm47EPirg/iqAiVrmk8ZIQRIEO2pJdJVjW1aWIaFZZrYhuNwdHVmhXf/958TG5y7Z/FamRzp0Tl8W5sI9LYi6RpKyEt2bhkQeFprHOXL8AyzvzhMcG8XSx+cRXJpRL/8ELZpMfvT91g5NQQCcvNxstMxJJdGZmKB7OwSkktl6cOzyD434QNbMZZWmfnZ+3i7GvC0VGHEk+heF9EX9zrKIk2Fe2A5cTMKMRQUEgUURaGxuRrdpfGNbz2NL69k8Qe8LC8lkCWJK4MTNDRVF/dxu9waZZEgw0OTNLXUMjuzWPQ9Mz4+k+/Xrm2oi4aQhY5PgKIqNDXXsBJZ5Zt/8gwerxvLNPH5vZz4+HxRibI+FS6XTqgswPCVCbb0tDAzNc9SbGXjIP4qbNvG43Hx5NP99PZ18dI/v8W7bx6ja0szLreOpipk0llWEyk8XjeKInN+4AoT47P85f/0R7jcGsNDE4h8OmrrojQ11/DbXx1icSHO1//4qbyvB+eEBsMwMU2LXC6HZTodtiRE3oHwWr4ISaK5pQYh4OyZKzQ0VbFn71Y8nrs3ubdMi8FjY5g5kz1f2Up6NcPImakNz0jyxnKSVZlwVYC5kRjJvG+X5ZkVWnqdyVAuY5JYTCIrEvOjsbzPh0JY0oa2UwhBsMLPyJkp4nOryKpMbHqFUOX1B2ySIhGq8HHp6CjLswkCUR+2baOoMqFqP+PnZ4hNx/GFPcyPxnD7dVxezalOm9S5glyF64W7/oiXSH2I7gMtNGyrcu5JAl+Zh7nR2DXOhUuUuF8UVteh4DBbsDSzwtt/+xEVzREat1U7li+X1vpKWZUc5WjBwblto2gyvc9voW5LJYPHxnjvH4/T92I3PY+3FRUwmyEkgcunF513F2RQdYXq9nLK60MA7Himk3C1H92r89RfPMT4uRkuHh5m9MwUz/zlvuI2QkTBatYJJxlP8+73P0Zzq7TvbURzqyxNxQHylo2OtYFtSmSSa8obIQS6V0NR5eK1XMbgo5dPszgZZ+vjbQSjPiYvzBX7Bs2touWVMFLewjIf2JoD+/V5/4XZAv/Fx7F8FFTWhDnyzlma2qtp7arh2KGL+Pwu6pqj1LdUUFUX4eCXelFUBcuyCJX5AIGxod82ik6JTdPCyBpYprM12DBMFGVzv04IQUVViJr6CI8+t4PG1kpsyy76gQqGvYxemaW9p565qSXiS6sAuD06iXiK+NIqsiwxNbZAKOLHxjkuO5JaQT0AACAASURBVJePP5ePHxynv5Oj8yzHVkmuZogvJwmVeRFCEFtIMDsVQ9UUpsYX8AXcBMM+6pqjtG+p5cAz25EVGduy8QXdXDgd4vzpMRbmVlAUidmpJSqqN5mY3wqmgXnpIrn33nW2GbV3oOzcVbTE+MxRFEe54vasjT3z2PFl7KUYZuIU1uiwc8uynS1QCMfRrcuN0r8f48P3yL36C0SkHLm9C7mzB3zrrOGLdWGdYqfQXto21uQE5idHsRcXnMXLTBp7JZ53pns94Te5IQRSJIoIhtaUEOvqoT0/h3HiSH5Lk8A2DOzFeTBb18KTpLzCyeW0fbru+HcxjXVxrh/MFaJZc94rgmGUR57AOP4R2Z//M1J1LVJnD3JLu2NtdIs+aoQkI0XK85Y4AilchnC5sJeXwDDBSGOcPoE1eNHZMiYE1tSEo4xZP+aXZURlNcLjXYtXrJXDF4HfK0WNpMg0PNbBwvlppk+MYmQMfFVBuv5wF6GWKPDFKdgHFZH3dC8pEigS8lVWxrYN0roB2L1A8TvKk5VPBslMzOPtaSSwqx0A2a3haa9BDfswE47fIiuTIzu9iG9rE1p5ENuy0KrLyM3HUcv8pIanMeJJvF31ZKYWMFaSeNvrWD5yHgBjeTVviQO2aTrtliLjaatBjQQ+EwXNhvQrMqqqbmh/NU3h8YN7+NEPXuWHP3gVn9+DLEs88/x+GpuqeezJ3bzz5lEunB1C1VTaOxt47OBunnl+H2++doQL54ZJrCRpaaune2srZ89cQZYlFFlCVRWEJKFpKqqq5JXbzm9JEqiqgsfrYntvPz/90Rv88Aev4vW6UVSZZ57fjyw7zxY+xcLvYMjHI4/t4rVfH2J8bIZsJofu0jaconQ16XSWV156l4nxGTRNY242xt7921BVBUkS1DVUYpoW//B3v6appYYnntpDdU0UWZF59Zfvo2oqq6tpdN1RCrjcOn39Pbz1H7/H1h3t1NZVADA3u8jh907y8dGzTE3M8cpL79K7ewsC0PJWXOCshmm6k7Z4PEk2m6OqOoI/4GNhYZlIeQiP9+6coEmSINpUxtDJSY79YsA5VcqykVXZsdhVZOff69A9zvahD392mt/+5w8wsia6V6N9bwOy6jj5fOf7x/CFPcyNxIqTQVVX1p2MBKouo2gy7f31DJ+c5PW/+RBPwMVqLEm08foDQFmRaN/bwNi5GV7/mw/xR7yoLoXeZztp7atn/OwMb33vKLpHJbGYZNeL3Y4TU1lC0eRrxgWyIq2lUTiKKEWViTaF6X6kmdNvXy4qryqbI/Q+51hYKZpcUtSUuP/YMDcSY/DYGN6Qm/FzMzT0VGEaJqtLKSK1QXSvRmIxeY018NW1N5c2mLw4iyRL1HVXMXlxjsXJZecEO/n6fa2z4r/xWrjKT01HlGwqh7/c8WXhfDcK8bkEC+NL+CMe6rorOfnaRZLLacdSRVccJ6eX5ghW+PBHvJg5k/j8Km176vEGXYwspTANCyEEgQovF4+MMHxyEoFg4vwsNR3R68pqmhbLswl8YQ+BqJfRmZWixR3r51FXZZIkCdwBF9OD80yen8Vf7iVU5S9a9JV4cLju6Tl5ZVtFTZjkaoZodYiqugiyLOELuIlWhXjihV5e//kxfvb999A0Fa/fxTNf3U0inuLYoQt8cuQyk6MLvP7yMbbubqGprYozH19h4MQws1MxDr1xhqXFBP0HunB7r90aJwS0ddeydVczb77yMWXlfmwburY10P/YFh56vJu3f32CybEF0qksuayBJEu0d9dy5N2z/PBv3kLTVRbnV6iqi5DL5Bg4Mcy5kyPMTy858S8k2LrL2e47fGmaH//3t1mOrRIMe+na3sDg+UkSyyl++9JRVFVhemKR577eT0W1k/53fv0JczPLqKpMIOTlma/uYedD7QycGOYf/r/X8QXcLMdWqW+u4Ba9jFxVQOS3J+Sd4d7myUX3HCGK23HWj6Vs23Ym96qG3LfX8Ymyrs8XHl9RkSE1NKNFoljTk5gXz5I79A7W/Czq4884z2xgXXoLaU+uYrzzGnYqiXrgICIcxo4tkv3VS/nIin+sbRkDyOXyypOrkOVrlBC2bUMmg/Hh77CGB1Eeexqpogo7lSL3q59xTY+wfotSXoF+U5cT68tSUZB7diDVN2JNjGGeO0PutVfgwEHHAkaWb7H22E4anbMAsE3TyQPZcSZsXjqP8bs3UfbsQ2rvQkgyxgfvYs3PbgxGCMd3j/jizt9/bxQ1BQVBuCXK3n//NEtD8xiZHN6KAOGWchSPdmeNU4nb5kZHgn4aJSAUhcCeTjzttayeH2PpvTPIrryfGklyrFtYMzEVQiC5dczVDLZhOpY/q2lkrwu9qoylI+dQQz7cLdUsvnvKUUpUl6EEvbjqogT2dCBkCYRwFD2G6YSpfvaNiSRL7N2/jW072otHPBbib+uo59/81dcYGpwgk81RVhagpi6K7tJ47kuP0N7VyOzMIoos09hcjdutc+CJPmrqKpiZmsftddHR2YjP7+FLX32UaEWYXNagtb2eysoy/uhfPIPH45gnRivL+MM/forq2igHn9mLy61TVV3OX/zV1xi6Mkk2myNSHqSmNkoo7CcQ8OIPOKtEW3e0UVFZhj/g5YmndlNTF2VpMU55RRjDMGlsqr5u+jVNpX/fVsZGo87pCQd309rRgKo5TV9jcw3/9rvfYHJiDp/PjdfrpqunmX/zV19nZnqBYMjHsy/sQ1UVFEVxBoSVZYTLAuzZ24PX56RPlmVCZX6eeKq/uOXK5dKIlIf41p89TzQaRggnvm//qy/hcmlcODuE1+dhemqBqcl5JsZmeeEPDvD4k7vvyjeKkASdDzXiDbtJLqUIlPvY+WwX3pALRZXZ8kgzRs5E1uQN7zT31joWK2MxZFWmuq28eOLRU//DQ8wOLSArMn0vbME0LYIVfh7+o51E6oIIIfCG3Dz2Z7uJNoZx+108+1f7mB2J4fJo9D7flVfqXJuuwupTeX2IZ/9yH9ODC2RTObwhN8GoD92n88S/3MPUpTmyaYNIbZCK5jJkRaZ5Rw3l9SE095q5saRIdD/aimU6p+IIYMfTHUiyhMuns+crPdT1VLEyl0DRFKJNYVRdoaI5woE/6cUbct9x3pcocbcIAYGoj+beOsbPzbI8myBSG2TbwQ48QZ3ux1q5eGQEz7kZgpV+fGVuZEVGdSlEG8KoV51eaeRMBo+NMze8iKRIBCp8dO5vLm6D3QxFlYnUhxyLmnXXfWUe9n1zByd/e4EPf3oKWZVp3FpNZUuE+PwqJ149j5Fx2paex1uLVjcuv87Wx9s4+7tBYlNxtj7RTtOOGnY83cGlD0dYGFsiWOGjYWsVmkelaUcNkxfnOPGb83iCLmo6opTXh5AkQaDcW9xmWUBzqWw72MHJ1y5w9OcDhKr8tPQ628YQgkhdCFlxJjmekJtIbQghCSRFoqWvjpkr8xx56TS1WyroyyuBSzyAWBb2UgwMAxEIOifw5KmpK+PP/vppahrLCUd8/PFfPIHLreHx6uzc20Z5VZDJ0QVs26aiKkQw7GU1kSEY9rH/4FZsy+m3dd1ZUHJ7dZrbq6lriqIoMr7Ajbfv+oMevvKn+xm6NM3y4iouj0ZjayUut8rDB7dSWRtmOeZYzsxMxJAkQVNHNd/57rNMTyzi8bp46su7UHUVWZFxe3UaW6v49l8/7cTvdyEkgaLK9O7roHNrHaZh0dheRWV1mCsXpqhtKufhg9vIZXOURQO0dNagu1T2PNJJVW0Z0+MLgKCyNow/6CFY5uU7332W8aFZPD4XT77Yi+ZSb2hp9yBwu8dXX40IhhHlUeylGMLvd3yaWBZ2JuWcLCRJjsVLKgmahtTU6liiZLNYI0POKU0FRU1eIWQnk86pS7KELYSzxSqVxFqYQ27vQmpudaxCpqec7TwFWRQFZAV7Yc55X0hY46PY8fit++zMZbDmZhBl5citHaDp2KND2Kt5Hze3mz+K4pzolEyCL+Ckp2DFk81CNoPwBZC7epAqqsi+/COskSuOb58bKP/XYxsG5tiwoyhzubAnx7DTKaRohWN5tOBYisqdPYiKSuylJayVZefEqd8z7rmi5kH+vAtbb3w1QXw1waImr3ivxBcSY3mV5aMXkHQVK+usstl57bUQV9VZIRCaQqC3jdj7p1l46wSYFpmpRSLP9CH7PRixBO6GCly15VipDLLPjV4ZJrCrnZWTg6SGppFcGlgWaihvjndNRJ8NQggaGqs3/C78LUkSNXUV1NRWFLacFnF7dLZub2OdhTgAui7RvbWFLT0tG57f0tNyTdw7ejs3/N6207FiCgTWThWora+kpq5yQxxen5toxZr1RVV1OVXVzukMiiKzc1fnrVpXIssSbR0NtLY3bIijkAeqqtC5pYmOrqYN9zZLo2laxJeTnD1zhXA4wI7ezuL2rEh5kEef2M36TrGQ1719XcVr4bIA4bIAC/NLHD1yhqeefYidfV2sJlL849//mqnJeUzLujtFjRBoHpWW3toNbVyBiuaya2S0bRtZkahqi1DVGrnmnWhDiGh96JrrTTvXjrXX3CqtfXUb4qloKrulel9om0NVfkJV/mvkDkS9BKLea66HawKEawLXhFXZUrbh2vrVeN2r0bS9+hpLX1/YjS9ce3NhS5T4FBGSoHNfI2399dj5bReqS0V3O1aRe7+2jZ3PdjkWbC4V27TQPCouv8bTf7kP3bPRR4Lbp3PgT3rJpQ3IW8FpHvWGiwaeoIuD/7rf8dmyfowkQW1XBdGGsHMMthBobhVVV6jtquCF7x7ANC0kWaB7NJS8MlhWJHoeb6N1Tz22ZaN7NFSXwvanO+jc3wQ2qC7FcQ7udnxvPPnn/WRTOSRFQpYlhCSK79g2xbCdrS/Qvqee+u5KLNNCcznH3Cq6E2bdloqiFWD7ngaad9ai5RValc1lPP/dRzAyzolYuk/bLEtKPADYsUUyP/sJdjyO9sKXkLu2FDt13a2xa/+az4+e3qbivyUZmtqqaGqt2jDW0XSVhx7v3hBH4d7WXc1Xu0a67jdTWGzwBz1s393ijE+KL4HLoxXDm5teKlpsqapMa1cNrZ011/STm8WfXHV8LgVCHnbt63CUrWJNcaGqCu3dtYQi/g1jF1VTaOmspqWjel1iHBpaKmhorniwJ2/rsG0bTItcPImdXe/PSiC5NZSAJ/9z43an9QifH2XvIxjvvUXulZ8iwmXYhgG5HMqufqTWDuyVOMahd7CzGYTHA5kM5vgoclMLwu1ZC0xRkeqbME9+TPa1XyJ8fqS6BuSOLQiPF6mqFnPwklMJbQt7bhbh0ovyCZ8fqbEF48RRZ9uPrDinIK2znimm53qDXs2FVFPnWLe885rj+Hhh1nE0vN6p7mZhXD03kYSjlLJMcm+9iiivcHzAbN0JXh/WzBTGR4cQqga6jp2IY6eSSDX1t37KkgChqtizM+Te+DWoGtbYMFK00jn5SlEQldUgSc5pV2URR0GbTK45T84HJG5Qzl8Ufm8sagpsaGS/2GVbIo+QJWzDJD21iFBlwo9uw9fThG2Y+Ha0ooR8IEDxuQnsakMJetGryxCKRPLSJEiCyDO78XU3YOUMArs78LTXooR9BPduQXKpyD4XwX1bkH0uUkPT2JaNq7Y876RMwretCTUa4rOudDdSQBbv3UCHdL3X76Ve807CupV31qf9+ukQ172//ppt28zOLPKzH73B6PAUTzzdT0VV2SZh3Fww27ZxuXRa2ur54L2TnBsYIplMY+QMdvR23HCl+1ZZX7a39fyN3rmTMr+Nd+6VDLesdC+1/yUeQIQQKLqy6eBMCMdHjKpfe1fIomgJsl4hb2OjezV0r3ZNWNeLH4lNTz8qvLNZeLIibXqsdWESK6vSNdZqiiqjXMeCTXOrmzo9Xn9tw8KDIuEJbu7ja71SR9FlFH3daTQSuHw6rHOlUVq4e7Ao+vuYmsS85PissJPJ4v3bafOvfvJGr95ONbiV8QbYSLLA7dGLypqC/6abxe9shwaXW0PVlOJ7RV9UqozLoyEkKT8f32xQcz3hb5q8B4pcbIXxv32dxLkxZ9HVclbuyh7bRu23n0S43Cg9OxyFw1Wn/wghsGUZecs2RDCEeek89vISQlWdU5wqqkAIhMeD1NCENXIFO5FAKArKnv3IXd3OiUOFsBQFpX8/wuN1/MOkUmvKA7cH9clnMQdOOSdGeX0oDz+OvTiPKCt3CtjjRX3iWcyBk1iL8wi3xzmCurEFqarGCUeWkFvanLRupgzRNJSHHkUEQthzM6AoKH0POSdJyQpIMkJzIW/r3Zgniorc0e34fRFrPiGl5nbUp1/EGrrsWA8FQ8X7IhRGqq3HnpnCTqwgXG7UJ59DbutytpTdQvkJjw9l36NItQ1Yk+PYC/PIHVuQu7cX80Vu64RnvoQ1cgXSKeSWNsTO3Y7lkJ7v5zQduXsbUnXtNeUMm1tefR7b9t87RU2J3z9kv5vIM335PaDC2ZaUN2GNPNOHyFtFKGEf5c/3I/IdaKCvA//ONgDnmhDIukr0yw8570iCyJM785FIyKpCsL+LQJ+zqiMkp4EFKDvY6/z+/LURJfIEAl4efqyXg8/upbG5xvHFc4eNvtfn5lt/9hzjozMkk2k0VaGiKkJlVaS4575EiRKfLVcP7Jzjc/NOfTezIM9PiAoOdzf6Ybzz9v6WFOzXkXmzazdrT9Y/X0ivbV2V5sLkT7CW3juU+U65Ol0F/1vXyFqQNy9nYctK4f2Nk+rPtq29przsdXm+WT1bn+/iWmfnvzd9hWliTUxgr6wg3HfvdP9+EQx5+dO/PEhVbdnNH74K3aXy/Df24vZoG6xuhRB072ikuq4Mn//zmze3itBVPK012JaNEU+yenGC7Nwyufn8diGfH+Wxp51x/vUsoFQVqbEZqa5xzQeLJK1t8dF05J4dyN3b1r7Jdfc3tCHBMMq+R9f8zKx/LlqJcuDJNSe7kgTNbU7fUFA0RyuueUZqaV+TX1acI7bBscy5Oi2Fk48eOuDIIPLPrU+Xx4P6xLMb80TXHbnXb23KX5e37kDesi3/vijGK/wBlP6H1x3Dno9L5J2H3EJ7JEJhlEeezKezrahoK56mBdi6C3nrznUyOHMwqaVtLQ88HpQDB6+Vfx22YWFlc8gu9XN7EtRnoqi51f2Evw8dzu3srfys8uNBlOleUVxxU2TgWksFcZX1gljvZFXOK3Wufkdd99lcbf1wvXfugZXEg8r9+L7vR531+tzs3NV53fu3u286FPITCvlv/uAt8iB8xzeSYbM4b/f5z6sstxLHpxXnzbjf/fP9jH9D3LYz8c8lc6RX0iRjSeLTcVZmVkjGkmRWMhgZA9uyEbLjQFfzargCLnxRH4GqAL5yH66gC92rOw7zi1tHP928Sy2nWJ1fvUaxonk0fBW+DSegrU+vnX/BMi2yiSyJ+QTLE8ssTSyRmEuQTWYxMkZ+25GK7tfxV/gJVAUIVAdwB93oPh1ZlYthfdrlZBkWmUSGZCzJ0sQS8ck4K3MrTvlkHeeUsiaj+3R85T6CNUFCtSE8ZR5cfheSKm2qsPk0uVoRZmZNMokMqXiKxGyC5allVhdWSS+nyaayWDlnsiWrcjHfPWUeApUB/JV+PCEProALWV/nZ+w+j80+7bbNTqcxR0c2d7J6l3xWbZAQAlVTaNtSe9vhOVv8JBpaKjaVJxTxbThy/F5aE9ytT5h7jeLzUPFiP7ZpYaazjP2X3zD/+scbnhHKjae3RauXGzkOlzefN1wbTv7Z6/lnuYksmz5ztVJBvn4YtyTD9eS4nmxCvkYptCbLTeK5AUVZi/FKm2ZxUelzjXLlqt/Xkb9ghZc4O8LSh+eIvtCPq678jmS+33xqipqrOyYrZ2JmDSzDWQEprHZIioysyciqck86+mK8t9OurF8F+5QHGdfkRX4FRUjOBF/WZOS8WeMtNY6FHQ530vGtl8u0MDIGVs5xnltQ7ApZQlIdmSTlsx/g3CuuWy/uIv9uKfx7GMdnwdUTlyKbpGEtzc7Ac0OdZt33rcrOSV4btsre/YDBMizMjIFlrK+zAiELZFVG1p1tZ/eizt7IAfbaD7AMEzNrOjIVVnrXrYRKioSkOPmxfmX0nrR5ON+xmTUxC9+xZa99x4qTJ3f6HW9ax6+e+1k2RiqHmTXAtpEUGcWtIqlXHWtamCTaYGYNjHQOy3ROfJE1BcWlFjvvGypVbiSLaTmy5JxjMCVVQnFrxfRvJouRyWGmDSzLchw3akp+Jeb6stwK107UDKysiWWu7w8l57QqXUFS7nzie6vf8Po8NIt9klm0ThCSMzGQ8n3Svfh+N5WzEH8mVxwfFOqsrClOfyiLjWV2l9GvzyMzZ5KOp1kcWWTm/AwzF2aYH5wnPhUnm8wWv6diWeXjL0ycpPwJY6pLxRf1EW2LUrOthtqdtZQ1lqF79U9XiWHZXHzzIu//5/edup5HCEHdrjqe+d+ewVvu3fhOPv1WziI+G2f06CgjH40wNTBFYj6BkTY2plk4J/dJ+TGKoit4I14izREquyqp3VZL5ZZKPGHPXZfNZnJiQy6dY3F0kfHj44wdH2P24qwja8Zw2tx15VOou7LqyOoJe6joqKCut46GvgbKmsrQPBo2n+4x3MXj1S2bXCrHyuwKsxdmmT4/zdylORZHFkktpZw05Mxi/V/fPq/1GxKKruDyuwg3hKnqrqJuRx1V3VV4I15HMcj9GWcUy8mynBNrDAPbyh8/LIRjgSzLjn8JWV5LnyPwjcN0fmDHl7EmxtdW8vMTsVsZJ99S/22aYBRktzbKriigqtjSRiuW64Z1AxluVD43WyzY9N317xgG5LLYhlm0zhCFfFeUNbdst1hH7KvDzmaxCyf1yBJCVUHV8pOFWwryrilal+UPx0AS+QXWB398XeKzxcoaLB+7SOzwOcIP90Bt+eeymtxbRc1VGWDlTFZnV1i4MM3ChWmWRxZJLaxiZHIIAapHxxP1EWwqJ9JRSVl7JZ6It6jhvJMBqpHMMnNqnMxy6uYv5HGVeanYWouyyX7ou6XQ0JlZg9XpOIuXZlm8NEN8LEZqIUEulXWOztVV3GEPgfoygo1lzkTlJkiqTOWOetwR702fLbDBPNuGXCrL8sgCC+enWbw0y8rkEpnlFJZhIikyetCNrypIuC1KpLOKUFM5mk+77Qb/fmLbNrZpMX9uipXJ5bWOTQj8NSEiXVVIyiYrjrdJamGVuYFJjFS2eE3WVaI91Xii985y4tPGSOeY+WSczLKzB1zIEtHuanzVoeKEA5yJcGphlYWLMyycn2ZpaJ7kfMJJvyRQPRqecj+BujChlnKCjRECdeE7+s6KA17TJhNPsTQ8z+LFWWKDcySml8mupLEM55QfPejGXxMi3FZBpKOSQEMZmvfe1tkNk8ysQXJuhaXhBZaGF4iPLpCcS5BZSWNmDQQg6wqqR8Md8eGt8OOvC+OvDeGvDuEKe5wTmG5zy9Pa4Ngmm8wSH11k8dIssUHnO04vJTEzJpIiofld+KoChFsriHRWOt9xwHXbCojV6Tjz56acdMmSk7/1jsPg3GqG6RNjjL13idiVeSzDxFvhp3JnA3X7WwjUhYtbAcHpH2KDc4y9f5nZ0+Okl1IoLpVgYxnVu5uo7mvEXebdfDJlQ3xskYVLM9iGhaTKRLtr8FY5joUzyykmjw4zfugyy6OLAPiqg1T3NVL7UAveysAGxYOZMZg/P83Y+5eYP/v/U/deUXJcd5rn70ZE+szKrCzvPYBCwRMgSIggRVISKbW6e7rVajczrVabnd6dNXP27NPumcd5253tPWc1M+12t2emrbzYzZYoeoAEQcKb8t6brPQ+w+zDzcyqRGUBVTAS+Z0DEqjKjLgubtz73e///VfIJ3PYPHYCPQ20Pd1N04kOHH5XJVmwn36y5HOVWIoU3wHrxBcjZCMp9KyOUAV2jwN3o4/annqCB5qo7WvAWftwGzCzYBAaXiG5GpeNJQS1vfUEehvK9bYMi2w0TXhCPr+RmRDp9QSFtHwnaS4brqCHmo5a+X4+0Iy3pQbVrj1UO1S0B3Lzmo2mCY+vERpeITK1QXojQSErDWSdfre896EWOf+0+iVhhCS19iKxvt+98+k84ZkwC9cXmL08y8bkBqlQinzxnfygwx4LC1M3Qfp7kiFDfC3OyvAKoz8dxd/mp/fZXga/PEjzoWY056O1230KQi6VI7YSw8hvy4ghwBVwoecqFQil8ZiOpJl8f5I7/3CHlTsrZONZTMNkNxiGJKwKxbTXyY0k6+PrjL8zjq/Rx6lfP8XZb5xFq+Kf81DVKvaVntcJTYYYe2uMiXcnCM+FyafzWMbuHWSZsm/0nE4umSO1mSI0HWLivQlqO2rpf76fwVcGaRhoKJf3SajmjLxBciPJyt0VZi/PsnRzidhyrNzW96ZW33EtLDAoE3C5RI5UKEV4NszMpRk8QQ/Nh5sZfHWQ3nO9ZULuUcLu9oNyXQsFzI11zNkZjPl5rNAGVjqFZRhS2eB2o9QGUZqaUVpaUZpbEH5/1VS+lmWVCR8rk8GKx7CiUYyJMczwpvxMoSANWk1jl3lAoNTVoXT3VA132Hp3GlipFNbaGsbSIubKMmYoBOkUlq4jNBvC50U0NKJ2dKH29CDq6stk044xYxiYszOYkTBYFsLrRe3tB8fes4hZiTjmzDRWLidDQ5pbUFrbqtazXI9cFnNpCWNqEmNhHiscxsrnETYNEQigtHeg9vWjtneC272neah87Xwec3kJfWxUZjyKRrFME+HxoLa2ox48iNrdu2eVxadBVfoo5N5ev7/bNfZK6D1WWNaDXmdVy/EwSqqHJTCrYb/f3REam86RGlvCKiotwaLaJT/t+9jHStQoRfWFZVlkwynm35tg+qfDbI6tyo1U6cW0tWMqnxY4A24ahlrp8pnIOAAAIABJREFUe3WItmf7cNQ4H2pRkwmnuP5nF9gYXqFqj+yAoPlUB+f/7Vfxuvz7rvP9IAkCi+RKlJm3R5l/f4LI1AaFZBbTsLZYe1mMohpAnlrt5SXrqHHy4r/7lT0TNaIopRVCYOom0ekNpv7pDgsfThFfiGDkCpXx+NuUAKpdw9vqp+3pHvp/4Sh1B5t3npJ/imEaFitX5rj5/32IXlxoCiFofqqL5/63r+Btefi+L/Xz0uVpPv7jt8jFt0jC2r4Gzv/br36miJpcLMP1P3ufjbvLAGhOG2f+x5c58EvHy5vGfCLL8sczTL5+h/XbS2Sj6eJpoLnz+VYFmtuOvzPI4d84Q98rQ1JRsp9THQty8Qyr1xeY+ekw67cXSa0npAKspFyBiudIdWj4WgO0nO6i94uHqR9sQXPZHnnMlsnXrE5kZoOFCxMsfzxLdHaTXDxTVrJU+A0Uy4UiUBSBYtfkJrgtQOPxDvpeHSLQvXe2v1SGQjpPaHiFmTeHWbk6T3I5KsMzDLPi/kIp9oVNw9Pko+l4B71fOkzT8Q7sPsfeFm6mxfrtJT76P94gG02j2jWO/+45jv7LZ9CzBca+f4Phb18huRLD1I3yfRcuTrJ4aYoTv/8cjUdaEaqCkTdYuDjJ7f9ySRI/xZASBKxcmWX27VG6Xx7k6L94hpr22h1kjWmYLF2e5up/fI9COo/NZefpf/MFBr56jGw0zd2//YSJH90gHUqWN59CUZh/f4KOz/Vx/JvPUdvfgFAEeqbAzE+HufPXHxOZ3pCb3eJp5PLHs8y+PUL/V44x9JuncTf49jx+tpP00akQM2+NsPTRNLG5sCTo7+mj8vNiU3DVeqgfbKHnC4O0ne3BVecpHvDubYAUMgWGv32V2bdGsCwLRVU49LVTnPqjF7C57RRSOVauzDH5+m3Wbi2S2UxtqV2tbc9SUelp9zio7Wug++VD9Lw0iKfJt6/y3NsmejrP6vUFJv7xFmvXF0hvJivnj23Psc1tp7avgd4vHqbrpUN4GnxS6WTbX7x5qa0z0QzLt5cZf2echasLRBYjFDKFB26a93aTIpmczLE+tk54NszsJ7Oc+vopDr96GFftw5F9D1uWbFKG0pR/ZMm5cnN2k6t/fZXhnwyTCqUeuu6WaaFndVKbKRxex33TF+/rusW+SoVTjL89zo3v3mBtdE2SRA/ZTZZpkU/lWRtdk/3y0SzHv3acQ188hGc3QvghYeQNNmc3mf5gmqkLU6yPrZOJZTB046HLvx1WUcUaX42TWE+wfHuZ+RfnOf1bp2k62CTViNaT3YCUSc9EAv3Kx+iXL2EsL0EuJ4kWa/vLD4yiqkZ4fSgdndhf/TJq/4Gd84hpYkxOoF++hLmxIYmaRFyaBxeKWX4yGQrvvEXhvXerF04ItDNP42xrA8cuni3ZDPrtW+jXrmLOz2FGo1JRU1F2yn4jutOJ0tmN7YUX0Y4eA3uV7GCmiT58h8JbP8UqFFAaGnH+i2+g9A888LkvEVTG8DC57/49ViqJcHtwfO3rKC2t1T9vWVihDQqXPkS/dgVzY122kVWax+Wag+vXELVBtBMnsT33PEpTM5ay++FkuW+TSfSPP6LwwQXM1RV57bI3icC4ewfx8UdoJ05hO/c5RLU2qQI9liK3FsXmd2Nv8GPmdPKbcYxUVvZdjRt70Af2J0SiGiZ6KoseS2FkcmBYCE1B9biw1XpRnLur7cptUzDQ4yn0eBozJ+clYddQPU5sfg+Ky17R59sP1oxUlkIkgVGcm1W3A1vQh+p2PNR7da91LsRS6NEURm5bP26DsGk4W4Kovi2DdyOZIbcSRvW4cDTXgmVRiKUoRJJYeR1hU1G9LuxBH+KeQ5yycjOvo0cS6IkMlm4gbBq2gAfN7ynbR1RT61u6gZ7IoMdSmFk5roVdQ/O5sAW8leOjol/S6Ik06cllMvPrWAWd9MxqsZLF/ykK9kY/tmDNp15l83iJGpuKoqnEF8Lc+euPmfnpMNlIevdFQHGDaxgmqbU46VCC0MgKB6ZDDH79Kdz13n0vaiwL9JwuT/X3+EI0cro0M3qMsCx5orNxe4lb/+USyx/Pkk9md5Zpm7pFLqIMzMLe8sSrdm3fCyzNZcPUTZY+mubWX37I+u0l9Eyh+ofLZbIw9TyRyQ3iCxE27i5z7Bvn6HiuH/UxnZ49aahF9ZGjxkU2spUtIDSyQmh4pXzC/rATZCGVY+WTWdKhJFZpY6gp1PY14GsLPJY6/MxgyWeiNC4s0yK9kZD1UhXSoSRj37/G2A9ukFyNl+u78zql5xuMfIaoEZIT7T4W86XxF18IM/q960y/cZf0ekKeZO9S9u3PUXh8jdhsiJVPZjn4Kyfp+/IRqdJ4yM1SeQOxkWDmjWEmXr9NdHpDkn/3exSt0kLMwkAu5AvJHPGFCPHFCC1PdRLormMvb4xyGdYTTPzjLSZeu0l8MYKZ333eKJFZpp4nNrtJYjHC6rU5+l49wsF/dgJva2BP4980TPRsQYYU5XTiixFy8SwLH0xy568uk1yLVbSDZVjkkzkWP5xCKIJn/ucv4msLsHZjget/9j6bY6uVJ+OWDGlLbySZeO0Wml3jxB+ex1Gzc7Ft6jK0Sc/IkJn4YphcPMPEP95i5DtXyYZTlW1gmORiGWbeGkWxaZz5H17CGXCx8OEk1//iolTebJ9PLRmmmlyOMfKdK9g9doZ+6+k9KcJKC418PMvs26OMfPcq4fF19Nx9xsm292FyJUZqLc7arUW6XjjA0G+coba/QcrN9zJuLQszr1MovQcVQWxuk0I6j5HVGf/RDUa+c5XEcuw+z6/sP8swyObTrFydJzyxzuboKse+cY7annqsfcyZpTbJRYt99O2rxBfC1Z/lbc9xLpZh9fo8kakNNu4uc/RfPoPq0Mrqmv3A0A3G3xnnwn+8QHwlXhEq9CSg53RWh1e58B8ukA6nOf3bp3+mZI2RM8hEM5TC+yzTYm1kjYt/epHJ9ycppHd59+8TnjoPzYPNFQanD4vSnB9ZiHDlr65w9/W7kkx6iNPd3VDIFli+vUx0OUp4Nszp3z5NoEO+px9Hv0SXorzzx+8wd3mOfCr/WMt+LyzTIrmR5PYPb5NYTfD8f/88rUdaEerPYPeRTlN4720K77yFFY/LnzkcCIdzy7/PMLEKBcjnpEomvImpaVTkya6sEObSIvr1a1i57BZpUrUN79OuD2hzK5WicOlDjLu3ZdiTooDNJjPKaJosm2HKMmSzWMkkxuiwzBCkaahHj+0kOzQNdeAghQ8uQjKJub6GPjqCvatLhgg9CNksxtgIVjQKpoFoaUPp6t6hCiqRNObKMvnX/wH95nXIZKSniNOFcNjld0xTKnOyWay1VQrvvo21vo79F38ZpaPz/qRAJkPh4nsU3nwDK1ZUoms2hNcrMw9ZlgyzikUpXHwfKxpGuPdwaGxZxG9Os/j/vkHg9AHqX3mK8IU7xK9OkA/FQQicrUEC5w5T9/lj2OpqHut8qUeTRC6NkLgxTWZ+XRIOuoHisGGv9+M92k39yydxdTXueL+V1nC51QiRS8PEr02SXd7ESMpxqrgd2Ov91JzopemfnSunCi8TFrkCiduzhN+7RWp8CT2aBAG2Wh/ew53UvXQCz4F22MdB5v1QPixK54hdHiP83i0y8+sYmRxWwcDSjdKZFMJuw9EYoP33X6HmRJ9ciloWqbFF5v/TP+I93EXbN75AcmSezTdvkJ5awUhnUZw2nK31tPzGC9Sc6is/06UxmlsJE37vNrGrE+RWI5i5AqrbgbOzgdpzh6l99jBaYGtNXj6YXdkk8sEwibtzZBdD6PE0mCaq24GjOYj/9ADBF49jr/dvKf0ti+TdWdZ+cIns8qY0mI6mAIuFP329witUcdpo+fUXaPzFswjl072PfbxEjaaQjaSZeO0m028MU0hvneQIVfpVlAafaZhygbZtMpXqkxjDf/cJQhEc+ednsXv3LhkEeQJo9ziwe50VJ9tyo3KPoucJoXS/0N1lrnzrHVZvLFSQL4pNxeFz4m70Yfc5EUA+lSO1niAfz1TKl8sVQ3pbFD0uNJcNX2sAm2cf7SPkvdduLnDrLz8kNLK6tUgXUhEliiFAlinDhe5dRBs5nfXbS1z7k/fQnDbanunZ++bh5wQhZIrSQG89TSfaiS9GyvXORdMsfjRN69M92KukI90rEisx1m4tVmx6HF4n7c/2YXPv7ZTh04pSiJNpmOTDSe781UeMfv86uWhleKEou8lXz8Lhaawh0NtQ1Wy56n2Lz1F4fI0bf3GRhYuTFXOKvKlU5AlVIBBlgnR7Pxh5g/DkOjf+/CKZUJKh3356X8qIe8sTm93k9n/5iJm3R2SI5W7ziShl6LCwTKouHIWAQE89/u76PYVylF5i8cUIt/7yQ6bfGN4Z5ll6llVF3t8qzbdbp7mmbhJfiHDnbz4muRLl+DefI9Bbvy+y0rIsEktRQsPLjH3vOqn1eHkOsQyr8n4Fg5Urs8y9O0bX5w8y/O0rhMfXsExLEvyqIsu4bZ4spHLMvD1K27O9tD/be99FpWWYxOfCrN1cYOJHN8lG03JclMqy7bpGTmfh4gStZ7qpO9TM8N9dIT4vpeqqXUUoCqZuVMx9uViGqR/fofXpbhqG2u57+l5aHGUjaUa/e43hb18htZbY0f9y3Crl+eneNrNMi0woycQ/3CK1Fufkf/M8jUda9zzfVtzNtEgsR0mtxVn6aJo7f3WZTHjLfLakbC1lwJOknlF5EGBZ5GIZpn8yjGVYnP7XL+Jt9e9LRp9PZBn93jXu/PVl0qHkjmenvE6oMm5zsQzTPx0mn8xJdZ9t/2aGiqrgqfNIf6v9kjSiMqSkQg11P1iQWE9w5W+v4PQ7OfG1E9ieQJh1NRgFg3QkXS7r+vg673/rfaYuTu0IiXpYCCFo6G+gpvXRTybLa6epEBf/00XG3xknn8o/+IuwpVpkb31jWRapUIprf3+NbDzLuT88R1133WNR1jhrnNgcNqnU2i9Js896lKDndGY+mkG1q7z8v7z82OpSDaVNmDE9ReGDC3Ijr2movf1oJ0+itHfKDb0QMnwpEsZcXsZYXMBcXkLtHyirRHaUT1FQu3uwvfKqJFDkDTEXFyUhkc/LbDUnTu4aEgQCpbX1viauosaPOnAAc24G4fWidHShdnahNDUjamqkJ00mg7kwj37jGsbEBBTymCvLFC6+j9LVhQjUbl1PCMmJt7Wh9vWjhzehUMAYvot19llEQ8MD29XcDGFMTcqQLk1DO3QIJVg9O5QVjVJ448fo165APo/w+VAPH0E7PITS3AIOB1Y2I9v99k300RHIZNDv3AKHA8evfh0RDFLeqW/vW9NEHxuh8N47kjQSAhGsQzv1FNrgYVlvw8AMbWCMDEtl0u1bCKezqlJjR9nzOoVwktj1KXJrETILGzgaAngO1lCIJEmNL5GaWqEQitPyW58vEx6PDAtyK2HWvv8h+Y0Y9gY/7t5mhN2GHkuRmV0jOb5IbnmTzn/1FexNtfcQCBbp6RWW/uvbxK9OYFkW9gY/zo4GhIBCLE1mbg1H487DWSuvE37vNit/+y75zQTO9jo8B9uxTIvc8iYbP75KcnSB9t/9EjWn+h/bvsoqGETev83Sf34TUzeoOd6LoyWIkcqSuD1LemoF1eMg+LnDeA934upoqJjHzYJOIZIkM79O+L3brP/jx5j5AvagD3tDDYVoivxmXKphqZy3MvMbLP3nN4ldmUCrceFsr0dxyLZO3pkjNbxAbnmT5l87L9U15ZuapMYWWf3+B1h5HXtTLZ6DbQhFIR+KkxieIzkyTyGapPW3X0L1bh3kCU3FVl+D5veQb4gRvzYJQlBzog9b0Fsuo7Cpst8ekwr0SeKxEjV6tsDkj++wfHlGbqiE9KHxdwYJ9NZT016L3evE1A0ykRTR6RDhyXXSG8mKjVU2kmb8RzepP9RMx/mBfW0e3PVeTv/rF0mtx8knsuQTWXKJXPnv0ZkQm+Nre1at7Bell3J6PcGdv/64kqQR4Gnw0fn5g3SeH8DX6pdeNEKgZwukVuMsfDjJ3DtjJFZiFae7ngYfXS8exN9dh6exBlfQg6PGia+ttloxdikcJFfj3Pmry2yOSpJGqAquoJtATz2Bnno8jTWoDg09kye5Gic8uU50OlShBrJMi/DUBsN/fwV/d91nRjFi9zppP9fP/PsTZVWNqZusXZ8nvhimfrBl39csEQNrNxZIrca3fiEg0FtP/eGW8mbsswrLtMiEU+TjWSZfv83YD25IkkbIsCh3gw9Pow9nwI3NbS9mEMmRDadIbSSkqs4wCfQ24Gvd26llaaKPzW1y/c8vMP/+hFS+FaHaNbzNNfh76vF3BXEG3CiaSiGdJ7kSIzoTIjYbIpfIyYWIJcMiR753DdWhSRJ4H2ksywTJfJhrf/o+c++O7VCiCUWU28Pd4MXhd2FzOwCLQjpPLp4lG0mT2UyST+YwdRPNZaPtmV5ctQ9eiJTmltR6nFt/eYnJ1+9QSOUq7u/wu8rPsrfFLxV0eWPLQ2c6RDq0pUgqJHPMvDmKaVo89Uefx98Z3Pvivtg/k6/fJjyxhq8tQMtTXdR0BMlG0yxemiY6EyrP7flknvn3Jyik86x8MgtCUD/YQvPJTtwNXpIrMRY/nCK+GC2TGqn1OMsfz9J8svO+ShbLsticWMN8zSSxFKW2p57mpzrxNvtJrcVZ/HCa+FKkPKdmo2lm3xklPLnOxp1lFLtK/aEWmoteNLG5TRYvTZFaT8h5z4LYfJjV6wvlsM/7IZ/MMfbDG9z5m4/JhJJbfaQKnAE3/u46At1yvtXcso8ym0nZRzMh0htbfWTkdJYuzyAUwdP/08vU9jXuqY/u/W16I8n4D24wf3GCzKZUG5XCAwO99fg763AWx2EuniE2FyYyuU5iKVJxeKBnC8y9P05woJGh33wa1bm3ZYSZN5h7d5zhb1/ZQdKoDq3ohdOMvyuIzeOQJMNGguhMqDhukxg5ncVLU+jZAtloevebVWsPIUCBliMttJ9sJ7GW2NWTRagCVZOZg1wBVzmTk81lQ7Wpco5L5cnGsyQ3kqTCKUl83GdTndxIcu3vr9F0qImOUx2PpODcK4yCQSaSkarElTiX/uISUx9UIWmK5K5qU7F77Ng9djS7BkIaDheyhXLWq3u9VVS7SvPhZtyBR9tMlebY8FyYi39ykbE3x8p+ODsgQNVUmXGr3osrILNPaQ4pvS9kipm7wmmZvSqzu6dNPpVn+J+GUTSF8//teWpaHv0E3xVwcfDlg8xeniW1mar6GSEEQhPYHDZcAVe5Dna3Hc2pIRCy3ZM50uE0iY0E+WT+/j5CeYOZSzPc/tFtzv3BOeyeJ3hIVChgTI5jRaIAKG3t2H/la6g9Rb+ScvtJFQKmiZVMYm2GwG5HeHZRXwgFpbsHe2fX1s9ME/3qJxgjw9J7xe5AO3EK7eQpELsc/AixazpeAVg2G7bTZ1D8fpTWNkRDA8LpKqcBlkW3UHt7UQcOkPvBdzFu35LhSfNzmMvLqP7ADqJIeLxoQ0cw7t7GSiYxV5YxpqfQ6up2DTeyLAsMA2NyouzDI2r8qIcGwe7Y+dlCAf36VfQb1yRJU+PH9qVXsD3zOUkybau32tMnyZWf/oTCBxcgl8O4cwu9fwDbc89jadrWu6IUPhKLon/4AdZmsSyBAPavfBXbmbPgdpfrrHT3oA4OobS1kf/x65LU2Sssk8zsKqrDRvs3v4T3YIfcxCfSbL57i7XvXiT05nU8h9oJnj+6L/XmrhDgaK2n8ZeeQfO6cHU2ovndCE3FSGWJfjTK0l+9Q+zqJMnRRYINARk6VkQhmmL1OxeJfjSCozFA41fP4jvRh1bjlgKsVI7cWgRbrRfN4yw2qSR4UuOLrH77Ano8Tcuvn6f2c0PYAh5J1KyEWf3+h0Qu3mX1uxdxttfjaNl/+vZqyG9ECf30GoVYitbf/DyNXz2L6nNh6QaJ27PM/YfXKIQT+Ia6CL5wtDKrbRGWZUkFTSpLzbEegp8/hr3ej1AFejKLnsjg7mkuk8yWZWEkM6y/9hHRy2PUHOuh+WvP4exqQLFpGMks0U/GWPmbd9n4pys4O5uoe+m4JKcAS1XwHGyn5dfO42itw9lah+pzIYSgEE0S+slV1n54ifDFuwRfOIbnYHuxfwXew114DnaUlVvpqRUQguavPYf3cGfF8ypUpaJ/P614rERNai1BJjRRNpoM9NQz8NVjdHyuD29rQPqjlE7KTLmZW7+1yOh3rrF8ZbZiI5ZcjTH9xjCNR9txBve2ABAIVIdG47E2LLMVtqtpihvqmZ8Oc/n/fHNfZsP7halL/4Sly9MVhJCnqYYT3/wcfa8ewV7j3MHk1fbW03isjbqDzVz/swvEF8JbJ56qQtszvXR8rv+hM8ZYpsX6rcWy4kBz2Wg9083AV4/ReKwdZ8BdJBW2CIjUeoL598YZ/d414vPh8gLN0k1Wr8+z8sksnqZjj8WM90lCCAEqNB5pJTjQyPIns+W2TSxFWb06T7C/cV/eKSXk4hlWr81VqD1Uu0bzqU4ZUvUZh2VapEMJ5i9OMPq9a2SjaTSnRvBgM90vHqTpeAe+tgB2j/QosJDZj7KRDImlCJujq6zfXqT1TNe+FHLZaJqRb19l4YOprblBgLvBR+8XBul+eZDa3gY0tw2hFMdt0UQyvZFg6fIMYz+4Tnh8rbzpzUUzjP3gBoGeerpfHtzXuM2EU9z9u0+Yf298B0lj9zlpPNJG5/MD1B9uwdvir2gPTEnWpENJEksRQmNrrN9YQCiClqe69qwOKKTyTLx2i+k37laQNKpdznsHfuk4zae6cNd5EJpaEjjJ+TaRZWN4hcnXb7P4wRT5RBaQG+/5d8dx13s58fvP4dzHhiu1Fmfu3XE8zX6e+qPnaXu2D81pwywYtJ7p5vIfv0l0OiQ/bFlsDK8QnQ1RSOVoO9vDyT88T92BJhRNRc8VqB9s4cq33iG9IckNs2AQGl0hF8vcP+TIgthcmNRqnEBvA0/9dy/QfLwDxa5h5Ao0Hmvnyv/9DsmVmPx40bNq7cYCpm7Q/dIhjn/zHP6uOhRFIZ/O4e+p5+ZfXCQXl+1k5HQ27i5TSOdx+F3Vi1GcNxc/mGTk21fJbG6RNJrLRsvpLgZ+oTjf1rrL48+ywDJN8okcoZEVJv7hFgsfTFJI5srtsPzxLCPfucapP3pe9pHFfRUM925Lc7EM46/dlGF6AjyNPnq/OET3Fw5R29OA5rKV3yvSe6RAZHKD8dduMvvWSLkdQCpjZt4apeO5fmr7G7kfShvw6GyIke9clYT2tsI5A256XzlM/y8co7a3XmZrE1uKmlwiy8btJcZ/dJOlyzPomTzLn8xIldpDwBVwcfALB5n9qHITrahKOf10w0ADzYebCXYF8TX58AQ9Mg21ppbb3CjIsKLoUpTlW8tMvD/B+ug6+XtVf+WGgM2ZTe6+fpemg004HkHBuVcYeamoycQyXP/OdcbfHkfPbq2zhCJw1jip7ail5UgLjQcbqWmqwVnjRHNoCEVg5Azy6TzJzSTRxShrozIrVnIjSS6Vw+V30Xa07ZHWACUSOrmZ5JP/+gljb+1O0ticNoI9QXqe6aH9ZDu1nbV4673YnFvj1zRkCu/EaoL1yXVmPpxh4doCyY1k1XDxfFqSNb4mH2d/5+wj942iKrSfaqf1aCuT709uZaMSAs2p4Q66CXYGaT7cTMNAA/4WP556Dy6/q6IeJdPrxFqCjakNpj+YZu7juV3rAZJ4GnljhP7n+2k/0f7k/BcMAzMcLhv6Kk3NqK1tUNr4l8eCwFIsUBREIIAIBMoqjmrjRSa8qCRZLNMskj/lS8owH1UrqwD3haKnhahvQAvWVZjg7jAoVTWUtjZsZ5/FnJrCSiawUjKsSR0crFCkCCGwFKWsGDImJ7BSSfThO6hHjiA8XnaDlUphjI1CNgdCoHZ0onR0Vm0nc3MT/crHWKmUVN4cP4nt3HlJ0txTB0tVEfUN2M6/gDEzjTkzjZVKod+8jnbsOCJYt/VZkOql+XmM6Smpjild//TTUCTXyoovRUH4fGhnz2EuL0siyNj7Ibhi0wi+cJTaZwYRxVBWLeCh8ctnSE8uE/lwmNjH4/ifGkD1Vn/n7hea303Dq6fluNm2j9L8HmrPHyF2dYLYlQmyiyFphq1oZbIlOTJP7Mo4qstO89fPU/+FUyiuSjLU1dMk/7LdUy9bIPLhMJnFDeo+f4yGrzyNrXZrLNgCXhoLOqnRBZLFP46mWngM4Yv5UJzM3Do2vxf/0wfRivcVmor3cCeegTbC790mPbsmiZpd5nAjlcXV00zLb76AvcFfrp+9iR2qLCxIz6wSvTSCze+m6Wufo+ZEbzmZhOb3UOc7QXpymdAb14h+NELgzAG0gKf8bDpagjT+4jMIrTJxgOb3UPfSCaKfjJPfiJFbjeAZaNtS6qvS284yrWI2MCSBpKnSXPszQMzci8dK1FiGiWHItKYNh1s49a9eoOV0V8UCuzQIFMtCc9roeuEA3hY/n/xfb7H08Uz51MPSTdZuLhBfCMtTvr20bUmajDwRuzc3u2mYW4vAJ4h8Isv8hYkKMki1a/R+4TB9Xz5SXuTveCEgN3w9Lx8isRTl1l9+WN4QpjcSLFyYpOWpLhyPUIfShldz2ej/8lGOfeNZajpqy4O8YoK3WwS66/A2PoWr1s2Vb71TzCJSrGcyy+KlabpePLjrxuXTBneDj7Zneiu8efRsgcWPpun54uD+iZWiymLj7nLFwskV9NB2tvexZcD4eaMU7pNYjmL3Oel7ZYjBrz9FoLteekUUh812p3hHjQt/Z5CW013kEyfKabr3oqYxdZPFS9NM/3QYfdvGx9vs5/jvnqP31SGcfnfFfUvfVR3g99ThbfHj76rjyrfeYePOUrn6nw2uAAAgAElEQVR/Umtxxn54g4bDrfg6HqxIs4peJQsXJ3aEdCLA1xLg4K+epO/VI3ibaypIl+3lsnllVp+SUjAbTZOPZ2XYEzvng3vLUDLzHX/t5j1zi0rH+X5O/sF5ggON5ftvv15pvu0876XuQBO+Zj+j37tW3nwX0nmmf3KX+kMt9L4ytOdNV4kE7//KETrPD6AVw/xUu0rLmW56XjrErcWPZLpuZDhTIZXD1xZg6LeepvHo1gvWblfpeK6f+QsTzL49VlZCJRYjZGOZckanXctimCiawqFfOUnrme6yh4lqV+l8boDVq/OM/fDGVthjTKrCggNNHPntpwkONJVf4k67m56XDjH//gSrV+fKdY3NbVJI5arOd6VxH58PM/LdaySXo2VCQnPZ6HtliGPfOIe/MygXH/f0kVXso466fgK99Tj8LiZeu1kxT82+M0rr6S66XjwE6tb7bi8opU4H8Lb6OfF7z9H7xcOyLlWfI43mU5KEVW0qYz+6gVHa5FsQnQmxfnuZQE/9A2XaerbAzJsj0pNo2zxp9zk59GunGPqtp2XGx20bHiiOW5cN9+cPEOit5+b/8wFTP7lbcaizHwgh0zZ3nOyg9VgrUxem0Owa/lY/7Sfb6TjVQevRVrwNXuxuO6pN3bH22D7HuQIugl1BOp/q5OAXDnLzBze59YNbpELVVRRG3mDu8hyh6RBtx9ueuFeNoRvE1+KMvzPOrR/eIpfcIncdXgftJ9o59Mohus504W2QZEfVZAaWHBNGwSCfyhNfi7N8a5n5T+YxCgb1A/WPvAAuZAsMvz7M8D8NV/fOEeBr8jH05SGOfPUIdT112LaRi/fCWePE3+qn9VgrB146wOxHs1z926ss3VyqGl6ejWe59f1bNB1sYuDFARnG+RB9Uxof3gYvB146wML1BQrpAq6Ai6ZDTXSe7qT9ZDt13XU4fU6pnhFi1zWuw+fA1+SjeaiZ/uf7mbk0wyf/9ROWby/v6tUWXYwydWGK5sPNknB7EmNMIDM6CSHVMvE4VjKBcLuxROXMtOP+n4JDvWqEUJUPyRN+RUVp75BERTIhvXZSMnTUqtJ1IlCLOnQEY24W8nlJ2KyuIvr6d25qAbAw11bl5y0TnE7UoSrETjEsyZydxlhalGSTrwbtxEmEz7dVr3vqaQFKYxNqXz/mwjzoOubyEubaGmqwrnIeKmbUspIJ+X2vF+34yR0kTfnaVjG71ZFj6DevyzC4PUGgBbx4DrbLDfS2d48W8OA72k308hjp2TUK0dRjIWrK5dVUMC3MbAGrsJV8wcwVUF0OGdaXzsrNfvG7lm6QGlmgEEvhO9JN4OlDKC77A8e2ZVnoiTSJO3NgWbi6m7EKOoXNeMXnVKcdze+RoWDTq1jnj8jU44/4rJh5HTNXQPO5UYopzUvtoNg0VJddknPZ+/u6ql4XgbOHsNf7d5KH96xjLNMkNbpAPpzAe6AdW8BLIZqsuJ6lG5KMAjKza+jJjCRqtl1T2FQwTMx8AVPXwShZmJgoDk2q29I59hwf+hnFE9lFepv9HP2dZ2k724Ni37lpqPi3qhAcaOLQ106xObFeIRPPhNNsjq9RP9SKquw/Hv3nhdSaTMO9fUHqbvDS+fwAjprqJE3pZ5ZlYXM76Dw/wPRP7hKdkafRpm6yemOB5Gr8kUkRoSq0nunm6O88g78ruGNxfG95NLedzhcOsH5nmdHvXSurhCzDIjoTeixl+llBtWu0Pt3DxD/cKp/0W6ZFeGyV0MiqzM60R4llaeG6cm1eSvmLEIqgYahVen7scmr0WUM2ki4qaWwMfPUYx79xTpJa92zw7v27hYVq13DV7W2q2R46OPX67Yr5wO51cPBXTtL/C0fLYUu7ziuWDKdoeaqTod88w+V/Hy33kWVabNxZZvmTWQZa/PclJconvSsxJl+/vcOg1tNUw/FvnqPvy0crPI52LRdgKTJkzNvsh2Z/1c9XQy4ufVISi5HtF6b+cCvHv/k56g41lzctu95fkWmqh37raTLhFJP/dKf8PKc3pB9K04mOfYUzeptqaHu6p0zSlOcxl52mE504X5MeK+WyKIKm4+00DLVWhAValoUz4CbY38jChclt5E5ehupUXeBuryTUdAZpPtWJaq9c+Nl9TppPdjDz1kgFyaUU58LavkaZ4Wjbd9wNPmp76li7uYBVUmTFs2QjGWm+XAVGTmfuvfEKYlAogpZTXRz9nWcJ9NQVF/87V/clFQkK1LTVMvQbZ4jNhFi5Ole+VnojycxbozSf6sQZ3Fu2v3th9zk59Kun6PvykbLCbbfxYiHH+MFfPcn67SVCoyvlNVEhkyc0skzvFwexPUApl1iKsHBxspxxD4oq0bM9HPrVU7jrvfctB6pCoLuOI//8LLGFMGs3Fh5pbeZt8DL05SE0u0bbiTa6n+6mtrMWh8exw4R111P/IiwsNKdGQ38D537/HE6vk4/+8iMykeqq3dhyjJU7KzQfbpZE0BOEaZgsXF1g/pN5EmuJctlrWms48bUTHPnqEQKtAZR7Mmjt3HwAFmgODc0hFSGNA40c+uIhCpkCvqaHz2poWZLsXRte48Z3b5AKVyG5BAQ7gzz7e88y+Oogrirk4m5QNAVvvZfBVwap7azlwrcuMP3BdFWPothyjJvfu0nz4Wb8e/RfqgYhBKpNpeeZHg6+fBCby0b/+X6aDjXhqfPsSgDetx5Ff6XBLw3ia/Tx9r9/m6WbS1WVNXpOZ+H6AqnNFP7Wx5vNtAzNhtLWDjabDNuZmyH/5hsyq1BLK5bNtuva8tOIB3kJCbsd4XCUVSfohXKo0A7Y7WiHDsvMVSsrWJEw+sgw9s4uLJutoutlKJOOMT6GFSuGkTU0ovYPbKmTSp8F0HWMqSnIykMWEQxWePXsWg9Nk941qgq6LsOyQiFU06wkq/J5jMXFsjJGaWhEaWq6rwLKAtS2NoSvZh9EzRY5sb2SokieOZrlgYYeTWJmcrtfZB+QIWYmufUYqdF5UpPL5FYjGMkMZq6AmSuQXQlTMg3eDjNbILcu+8fZXr8v3xwjmSW/EcPMFVj7/geEfnptZ9kMg/xqBEs30RPp3cfWPqF5nGh+D3oiTX4jhqujAat4OFaIpcitxxCaiv2eMK8d1/G5cDTJzzzoabZ0o2wcnJpcYurf/U0VQtSSGbMKOkYyg1WQ673tWbWyiyGSo/Okp1fJb0QxUjlJ2mTyZBdDsryPqZ0+zXjsRI1iV+l4fqBM0jwwjl5IE8OGI23UHWhicXMrdt3I62WPA+tTHlpTgmVKg81SWEEJvtYANR21bDeKq4aSsaSnqQZ/Vx3R2c3yQMxsJkksRggOND6So78r6ObALx3H3xl8IJFQ2nTZfU7az/Ux+/Yo6Y1E+feZzSTp9Th1B5qemHHd40KpbQPddTSd6CA+v5VxJBNJs3x5mtYzXfsyaM5GUqxenauQk9vcdlrPdO8rhOSzACEETcc7OPz102WSZi/P935hGVJNt75ts4sQ1B1spu+VoV1JmsobS7WBYlNpPdNN47F25t4dK18vn8iy+JFUgzkf4A9j6iYr1+YJDa9ULIo1l43+rxyl95WhMkmzl/o+1DNiQWRqg+VPZitOUR0+B/2/cJS6g80VRMP97m1ZFu5GHwd++QTrd5YqCMvQ8AorV2bxNh/bm5mdAG9roKx2EdsW5hYWvlY/rqCngqhR7Rr1h1t3eAQJIRCKgrfZj+rQykSNqRtkoyksk13tCErfD3TX46rz7Pg5CtR01eHwOSuIGs1lp+FI646wqtJ7ydviR9VU9GKbm3mdbCy9K2mUWosz995YherKWetm4BeP4e+qezBxWxy3Fhb+riBdLx1iY3iZQtFQ1TJM1m4tEpsP46ytXODuBZJEbpHP0S4kzb3tIMtSR/NTnYQn1yuI+tjsJnq2sCtRY1kWlm6yfmdZZtXatqZy1brp+7JUoe2tHNL3q+flQcLj6xWhf/tBqW8PvHyAnmd7cAVcFRvn/T6fW6SWhTvo5vivHmdzdpM7/3gHs7BT8aDndJbvLHP0l48+caKmZCBcNqUVUNtVy7k/OMfgK4M4a/YwlxZx72cUTcG9x7D0ByEby3LrtVuEpkNVCThfo49nvvkMR37xSNl3Za/9VPqcalNpGWrh3B+eIxlKsnJ3Zce9TMNk4doCM5dmOPbLMqT7UeBv8/Piv3lR+v647Q8Vsr6jHnaV9hPtnPkXZ4gtx8oEXAUsiCxEiC3FniBRo6EeHETt6saYGJdZgj64gDEzjXbkKOrhIygtLQi3B+s+oUU/T1SQGqYplTLZDORyMlOVYcifmyZmNCKNjLe+XHWTWFYrtLSi9PZjrsuU2cboMNbZZxANjZXXAKxEHGN8VKa/VlXUvn6U0ufuVWhkMjIN97YQI3N1BaIR7gvTLGZvKv7bMLDisa2MV+Xrp7Gika3wtNrgfUO2ynC7ZVhbUemzJ6iiIhNPGUKgOGwIITALxu6ZCfcBy5IJUhK3Z1j9+wskxxZQbBq2oA+txo0t6EMoAj2ZkWnC7/2+YWDmCpKEdTv3pXYxc3mZlrpIQlVTAQpFw9nRAEKUVSuPA47WIDUn+9h86wZrP7wEpoW90S/DsT4aITW2gLO9nprjvQh19/eR0FSUUqbFB5TNMkzMXF4qvorp7XfWWWALeOWfWl+FN46ZKxC5eJe1H14iu7BeTpuu1bix+T1YukE+FMPMPx5D/E87HjtR4wp66HrhwL6MOkEuZmt7G1i6PFN+KE3dLBtfqk8+nPvxoGhaWiHNFuDwu7DX7F11orlsuOo8iG2EoVk0V7RMa0dY155RVHs0Hmvfs8ltaaNT21uPK+ipIGryqRzZaOaJS7gfJ2weBx3n+ph/b6LsIWEWlTGJpSjBA00PrE8pZjU8uU54cr3ixeRtDdB8qvNT79uzX5RCnmo6g3siaR4WhXSBpcsz5LaRnapdpf1zfXhb9q5AKcFZ66bxWLs0Id2WcjwytUFyJfZAoqaQzrF0aZr89o2hgNq+Bvq/fOS+KrnHAanc0ln5ZJZMaNuiXECgr4G2sz2o9r1PCKXnue5QMy1PdVUQlrlEhqXLM3Q+f+CB7VK6lrvei2OX+d4RcO/wJbJ7HfjaAihqlYVOca7cvoE1TatIVDzgxFMReJp82FxVDDSFfDfdS8g4a914m/3VSS4hcPjdFVnKTMOkkM7LNey2j5ZD0+4sE5vd3CqqkKFVTSc69rXpE0KSjE3H2nHVeSmkwuXfZcMpNu4u03CkDUXsPsdU+6nqtNF5/gCefSi5ADSHjfpDLdJIt7CViSW9mapQyVSDntNZu7FwT8igIHigaYeq6n4QQqDaNVpOd+NpvEZ05tFOWR1eBw7v7iq4/WJ7yMvQV4aY+3iO2PLO02XTMAnPhcmn8hX3f1LYTi57G7w887vPMPSVoX0THvficcx3pedmdXiV6QvTVUOSNIfG4JcGGXx1ELunSqjBHlEKe2s92sqxf3aMyHyEbHznhiwTyzD+9jgDLwzgqX841Vr5fppSoTZ6HG0mnwOVnmd76DzdyciPR6oaDKfDaWIrMdn/j9m4eouMaMH+pVfJG0Y5zMecnSG/tIS4/BFqTy/qoUHUgQMowTqZicja8uv5eaK0hiOXxVxfl/4tS4tY4bA0Pc5lJXGj65LM0IvhTnuFy4V29DjGrZtYiTjm0iLG7AxaXX3ZVLjsCVPMhoVlITxe1KGj4NyF/E6nsdJb5TBnZ8n8+Z/saV9v6bpMk15CIb+DVLHS6S1CSghJ0tgfbEotVLWc6WuvRI1lmFjVErsUw5BkeI6650yhu9+oeEC3FmHlb98jfn0K3/EeGn/hLJ6BVlSvC6EqGKksC3/+Y/JrVUyRFQXFphZDpGS77XXfI2waQlVQ3A5afuN5/E8N7P49AarbWZ3AeghoNW6afvlZCuEEsasTpMYXsQW8UsmSyuJsraf5157D3dt8/4OffTyuQlGKfjAK3iPddPzBq6hO+9Z1tg8PAagK9rpiaLsF6Ykllv/mHXLLYYLnj1D3xVO4OhtkWJoiyK9Hyf/v3yU9t7a/xviM4vESNULg76rbISPfC1SbirvBi2pT0UsvHcuikC5g5HVsT9K9/rHCwsjrmEblSFTtmoz93iMUVSl7LJSvXMxm8ChSL82u0Xi0HddDyObtXseWX1CxCJZhkU/mZCznZ8CkqbRJbRhqI3igkaWPUuX2TCxGWLk6T6CnYYcUvBr0rM7q1fmKcBhFU2g+2blraMRnFgJq2mvLBNSTRDqUIDS6Ug43AXDVeqgfbNnxTOwFSjFswuZxVJgApzcSJFei1A823zf1c3IlTmRqvSJriGpTaX+2j5qOJ0talZCPSyNgPbe1qFE0lcaj7XgaH6xIqAap/OqpSPFtGRahkRXSG4m9ETWqgjPo2XVRoTo0SY5smzM0tx133VaaxIrrCVCdWqVi0LQwcvoDpz3FpuKs9eyqNtRcNlRnJVHj8Dl3Vb4JQYXBLsj2MXY5xdGzBTbuLlWoKVWbSv3hFly1O+P79wJXnQdfa6DCWF7P6USmNjALxn2fxWrN5a7z0HC0TaYh30dZhCpw1XnQ3PYKwsXI6/KddB9kIilic5sVp6KKplB/uPWh3kPeJh+B3np5zV0MVR+EJ/W8lt4vzYebaTzYSHwlXjUUIRvPko6kHylkaL/QnBqHXz3M4CuDj0zSPE4UMgXG3h4jvhav+vu6njqO/NKRR84qVYLm0Oh7ro+RH48wf3V+x4NimRarI6usja3RW9f7SErhJ9m+Lr+L3s/1MvneZIX3UAmmbhJfjcuDzn0Q+XuFEAJLVVGHjuLwByhcvoRx+ybm5iYU8lgb6+ibIfQ7t1CamtGOHEM7fgKlrQ1s9p/r4Z4MbTEwl5bQL19Cv31LGiPnctIjpqgCKGeAKpEPe1x7C5Cmwt09KJ2dMkV3Oo1+5zba0BFwb5v38nmMsTGsREIqSTo6UDs7YTcSvpCvVPYYOqSSDxcJWqU+ViGPVVLrCAEOuyRsHnQtoSDs+yOezUyeQjSJy2oCpIKn5HGSW4vIpCd+D8oupNVeYRX/k5nfIDmygOp10vK156g5faDyIKbo51INisOGLegDC3LLYYxUDsW5t32p6pWKkEIkWfZmEXtQUz6WwwPAXleDs72e9Mwq3sFO7EEfisOGozWI93AXzra6qtmeHvq+moq9wY/QVMx0Ds3rwt60tz2RZZokh+fJLoRwdTTQ8hvP4+purgzLEgKz8GA1zT1atH3V4dOEx0rUKKog2N9Y4dWwFwghsITA5raXTRZLsAzzvukIP30QKJp6D2khvUxknvm9wTTMnRsCIYoS7Yd/eG0eO7UDjfIUc5+6eaEqso+E2Lb4tOQD8xmLE3TVe2l/to/1m4vljUchnWfp8jQ9XzgkvWoegPRmkpVrcxWx7o6Am9az3djcnxVicW8QikLdwaZyWMmTWGCVTrhic5sV3jQAzqAHb0ugPPM+KJ68AkJINcU9xs56tkBqTSr2qmVdKpUnPh8mvXlPeQJuGo+2oe0xNfGjIrWeILEUrXjObG47wYFG1IcwrC5tKP1dQdz13opwoEw4RWQ6RG3/g0MsFVXBUeMsrmUrPyuEQAgZDrv9lE1zaNhrnLue0Egz023kiGXt6R2g2FSp3tklvEiU508qSKPdDwHEDmNVKZ/eJdtKPEtkcqOirIpdo7Z3i/jd17hFEkWSMNsqtGXKrGaFdO7+mbB2Vgdfey2exv2RA6X5XnNoMmXzNlimVZHZsBrS64kKDy+QYzfQU7fnbGfbobntBLrrmVfGH5qoedJw1jhpPNDIzIczO1NhI41zs/FsORzpiUNIwuPoLx3FXSRgf94kTelZiCxEWLi2UFVNo9pVes710NDX8FgI8dJYrmmpof1kO8u3l6v2T2ozxfLtZbrOdD0RkuNxQNEU6nvr8dR7qhI1lmmRjqSfGFEDxVlJ01C6unE0NmGcegrj1i30sREZjpPNQjqNOTNNfmkR/dYNbOeeQztzFlHz6GnQHwZW0ZDXmJoi/w8/lGFb+TyoKiIQQGlsRNTVo9QGER43OJwImw0rkyH/k3+S6cUfhOL7TgQCqINDGJOTUrkzPYm5soLS118e/2Y0gj4xBroODgfqwUGE/z7hapa5bR0gpEdNW9v9TZGrFVFVpWfNvd8zLcovyNK7VLC3fYcQ7H1CsyjEUqTGF/ENdYFdK9dLj2dI3p3D0g1cnQ3YHgdJa1mYmRxWvoDmq5FEwvbDc9Mit7xJZm696ntasWl4DrSjeZ2kZ1aJ35om+NwQVCM4TKsyo5TPhXeoi/T0CrFPxql9ZhBHa3Bnm5a8cR5VQXRPWWLXpwi/f4eaE720/94r2ALerfn0cd6L0jUF3kMd2Gq9ZBY3SNyaJvjCsXJmr8rymYDYai/TQk9lsQwDtcaNrdZX0ZaWbpCeWiG/8QAvJCEJI6EqmHm9bDpcbQn2834XPgiPdZchFEVmiHiIU28AUSVUxNoHi/2pgJAeMKpD24qhtyAXTZOLZffsf6Kn8zLMaVvVFVUphkM9AlHjtuNrkVL/fS8QhaiqNPksdU8Jqk2l5XQXvrYA4Yl1YMujIzyxjqvOu6tcuCTXDt1dIb7dd6EYDlM/2HJfRVn5JWCa8ruK2HVz+SgoPztmMU5D2ZlpZq8QiqCmM4jm3MfG8CFgmZBcjpFPVC48hYDUehxjl9OO+17TkmbA926wLcsiG0nLn+9SLdOwSK7Eyh4hJbjqvHvzHHlElLwlMptJMuGdm92a9toiIfJwZXAG3HiaaohMb2wpNrIF4vNSrWAp919IC1XIUKNdPyN9Z7arXRVNvc84knXZcbU9TDKKqqBVC3vauvQO1Z9qV1Edu4/p6nWvXpZcIktyJVrxa4E03d0cX3uoPiqk8ztSwWPJkNNCuoCrrvr3qkIIPA2+cqjefiFUpQpxZ+1KPpXGbjaSriACQR4YeJv8DzV2VZuGp9EnF9m7ZL35eUNRFWo7aqVCuAoRYBbMXdNPPwlodo3+8/3U99X/TBSAe4VpmKzcXSEyX91fwxVw0X22G9t+CMkHQAiBZtdoPdqKzWWr2j9G3mBtdI1sIoun7uHDn54Uyl5jQTfeOi/h2fCOz1hFRfp+yeF9FmRrbne7UfsPoHZ2oz17DnN6Cn34Dsb0tPQ8yecx5+fIR8JYiQT2L75SziT0s4YVjVB48w2M0VGpSHG5ZArqp8+itHfIcJ/tahohsEIbFN57Z8/n8kIILE1DGzyMfukDzKVFzM0w+tgo9s4uacJsmpgz01jrcg0qamvRDg2CZtv9GVW1rXTiikDtH8Dx67+JcOzPbgIBaJr8s/3HNptMfQ7S10bXKWV9u++8YVlF35y9jzczVyD87i1cHQ14DnWgOGwYqSzh9+8QvzmN5nPjP31AesKwbe1c8tzCAqNEXFnFgxQDYSpYJcP+UpmFQKvxoHqc6Ik0ybFF7A0BFKcdM18gu7DB2g8vkV/bORcJIbAU8B3pxnukm9jHY6z83fugm3gPd6K45b7OyhcoxNIYqaz8eXFtobod1D43RPzaJIk7syz/3Xs0vHoaR2MAoSkyY3ImT349ih5N4X/6wGNLR26ZJvn1CHoiTSGcID25XPbjAYHQFOkBE/Ag7NrjIU+FwD3QRuDsIUJvXGXluxdBCLyHO1Fd0pDbyuvo8RSZhRCu9nrcA23y3aQKbEEfit1GfiNGamoF31AXQlMw0nlS44tsvP4xejJTbt/doAW8qD4X+dk1YtcncXY2ovlccjwbBorDjvKE9zSPA4+VqFHtKs5aN8pDGt1+OpYOj4bShtbpd1WExMSXIkTnQnhbau4bZlFa3CaWoxVGwgDOgEtuzB7BSNjudezwjHh0fLaYmrJBZmcdzac6ic5ulk+Fs5EUi5emaT7RUc5iUw2FdJ6Va3OVxqQOG62nu4thHfeHEY6TuTGKEUviPDqAo6/9kZRSVWGa5CbmyY3PIRx2PM8eR/E93MmEYlNxBtz7Ct97GJgFg3QoiaFXnq5ujq/xzv/6/Yd+gZi6QS5+TxYWS5IS91vIyvIkKhUdQvqd/KzMokuE0r0bds0pfaweZeK0eRw7FBtm3iC1npChKg8IcxNCoDq0fQ1doYonYqIqFLHvk2NFVR5PKF+RkMgnKwm9fCrPlW+9g/qQsmLLsigkczuIKjNvPFDJcm+XKIrAWev+mSoELMsiF8/sSKetOWw4g+59j12pBLOw17jQHNpDp+l+kpCm2AJ37e7zpWmau6ZWfhLw1HnoPtuN/X5E5s8BhUyB5VvLu4bP1XbUUtddt+9Q+gdBKILajlocPgeZ6M7sXJZpEZ4Nk0vkPpVETQl2tx27116hEizDQiq5fwYnaWLbZthyOFBa21Ca/n/23jM4suy+8vzd59L7hPemHMpXdZn2lk3TbLJJNpuiRqKoHa12pNCGIka7M7ERuxsTofkw+0GzsbER0mhkRiOJFLmURImm2S022Wy2r+qqri7vUAZAwQOZSG+e2Q83MwEUTAEFVBXanIhuoJCZ791877737j33/M9pRN29F3vwOubxYzK6OZnESaUov/U6SnsH2p69Nb+Wu4Hq4pXVfxnr4gVJ0qgq2u69uL74JUS8rjYOE5XvU/scorL6vzoo9fWom7dKhVG5JMugDh1GxOJQyMu0p1wWFAW1ZxOioWHZ7Qm3G+F2V78QTrEgyRWP5/aHAnOPv8uF0LSaf46Tz8vjpN3iGWbb8r0r7m4CIypNZAf+7Cd42uvR/B5KUymyF4ZwyhbxT+0ltH+TDDZAbtopW6RPXaU4Mo1VKGFlCmQv3sCxHHKXhhn5/15H9blR3Dqu+jCBHZ2SSBHg6agnuKeH6TdOM/ytV0mfvo4e8mKmcuT6R0ARBHZ1kT59bdEWG3Uhmr76MFauQPbcINf/+Ie4W+LoMalSNVOVZKWOerr/1+drhsgO4N/WTtMLjzD83W/qju8AACAASURBVNeYeuV9Uif6cTfHUD0GdtGknEhTmkrh7WrCv7NzXYgap2Lm6+1txoiHmDl+mcz5ISmKqBBZitvA1Rwlcn8f0cd2oUf860LWaAEPDc/dj5nOMXP0Itf/+Ee4W+PoETk/MtN5ShNJsB1av/k03t5mhKLgKAqBHR14e5vJXhhk8M9exN/Xgeo2KE2lyPWPoEf8+Da3UhiaWLYNRixI+L7NFAYnmXjxKPmrYxh1IbAloRd7Yg+h+zbDGubUdwPrTNRolZXSj0Yk8e3C3xiibnszMwPTtbr83ESGa6+cJ7qpAW988Quh+kAtJHNcfeXc/EhbVcbwrsn7RIDuda2bSdWHHbrPqCRZXagZJFsli9Hj10kNJ4n21i/52ezoDGMnBucNtr31AZoOdM6LBl4Kwm2gxsLkjp5B8Xtxdbesz5eatxOBGgqArpE9cgr3zt7bJmpUTZHX9h1ejbXKFoWZ/MKJadlaUA61ZlRLam5B1BRvao9QFNxR74p8jNYDjmVTSOUXlHloXn3NCifVpWL4XPP8/xxH+k5ZRfPWZVVCrJrokJPt9e9DVbPQVZFG6zQBdByHwkwO+yaCEcehuMhEcK2wbeeWZT83vypURSo677AKbF4bLLvmYTYXiqGuoTxUoHv02QSKjQghPWFY6tJwVl8Gt5a2RNojG05NA9KrZ+zC2KKljUIRhFvDazL0XQ4uvwtfxEdyKLno5DI7nSU7lSXaEd2wq4iqpi5Leju2s4qJ8/pAVB4mjqoiAgHUbdtR2jtQWtso/fiHOIlpnJkZrDOn0LZvh9UqQdaKchl7aFCa5gLC60U/cFASJ8vcG518DqdcWvS1ZeH2oG3fgXniGE4igT18A+v6NbRIFHtqCqv/Mtg2IhBA69uO8Cw/RhM+HyIcqZVXOckk9swMSjWZaa3lgT6/NAUGeZ+amcHJ5W+p2HHKZRkv7qyczNIjfpq//hjJIxdIn7xKdmxapkW2NRA5vI26T+9HC8/5XhUj34mXj5E+0Y9tykQox7RQPQaFkSlGv/+mVH9qKv4trbjb6nBVFC96NEDT1x7F1hXGj5wn+fIRPF4P7lgQX28L8U/vw8oUKI4lEcbCJEhHAf+OTjp+91mmXv2A9MmrlCZmyA+OAwLVY2DUhfBvbZv3eYH0uIk+tgu9LsT0qyfJXhwid3kYu2QidBUt4MXX20z40FZU39qviSopWRiaIHW8H2wbT1sdWtArk5iQahszI0mn3KVh7GKJhi89OE+pIlQV1euuGPmubKxXJac8HQ20/dZn8G1uYeboJQojU+QHxsGRKiMjFsS3pQVP93wPGk9HAy3feJKJHx0he+kG069+gNBU9GiA4O5uYp/aR/rkFSZ+fKTi9bN4n1c8BnXPHMQBZo5cIHvpBplzgyguDVd9uLLYtfGFButc+rT6QftHEYbfTcfjWxh+7xrZUUm22GWLqz87h7sSje1vCM0v9apMGnOTGS6/eIr+l87MWy30xPx0Pr4Fd3gtLKssXdpA47R7hqpHR3xbE7GtDeSnMrXJxMz1acY/GCLcGV+Q3FSN+Bs/dYP08KwzvFAF9TtaCHfGVjSoU7xu3Js7yB05XZshz5N1VgeuijJ/Ujv3tbn1pbZdqS2e8xkh0BqiuDd1kD9xYW33o8oq8Z0esTqWjZkv3dV753K7sm1bRq/PLWcR1Lya7gYcx8G6qQ0I0Ax9zQbeVUUMipjtP0iT2AWkw9IbWeVOV/f2lW9XrO54zHnrms+l42DmynfZM2X5fd38jcRtkGprheNQeY7Nb6uqqShrWDBQdPWOq/vWArGSxaq71FUUVSHWGcMTWh8p/brBgdRIiuxUdtFjoeoq4ZZwzRdpvYktVVdxLeOnaJUsslNZuai2UZmaDUa81TCnfNUBhD+Atv8+rHNnMY8nwLJkxLRpwUoF3nO/p8OqCIF5sCxp3Fv9vNeLiMZlhPASpe7YNvbIMOQXpoQt32Q5YVU6O1HaOrCSSZxsBuvCebQt22TS1PS0XPBobELt6pbtWG6juoHa0Yn5wfsyRnxqCvv6dZTGJqlOWlULF2mzy0BpaMS6fEkeq4kxnMQ0IhJZ9P3V69KZnsKeuYVvyCLwtNfj39FBbmiSl//pJSYmp/n6//gFQh1NKJ6FpueK26DxSw8Qe2L3nEaA7dgoYr6nnFYx8a1uw1HA09NI8bGtvHzhOAMjV/n151+g77HDuBsiaCEvZqZAV8Qvy28WUcIKVcHb04y7NU5pMkU5kcaulLEqbgM97MOIB1E8czq2EAjHQXEbhPb24tvcKsucUlnssoXQVDSfGz0WRA/5VmQ0vBKUp9MMf/sXzLx3kfjT+4g+uqtC1FSUYraDlSkw/dpJRr//Fom3zxF7fM+s8a8Q+Da10PVvv4RQVVxN0RXvWwCOInA1x2j88kNEH9tNeTKFVSjOHquQDz0WRL1J6Sk0ldC+XrydjRTHEli5IkJT0II+XA1hVK8bIx7Et6UVd0t80YW/anmoqzFK868+TvyJPZSTGRxLelKqAS+uxsiqvZ3uBdY99enjzgJIIyVo2t9B5+NbufBP79dKFgqJHGe+fYSJM8M07e8g0lMnyyeEoJTKk7w2xch71xl9f2BeSY3uNeh+qo+Ww90rjjJdpoFs2OWhewBP1Efr/T2MHh+seQqVs0WG3uqn4/Eti6aSlNJFho9em/UgAgyfi+aDnbiCt2bCa2bMVZ+guafDtCj2D1I4fxWnbGK0NeLeuQnF68bJFymcu0Lp6g0c20ZvqsO7vw/HtsmfuIA5OilvTN2tuHdsksZdd0i9cKewlFmr5tbR/a51vb0omlrZ5nJ112BbNxEWQiwwvL2jcKgYkc8/LmslzqrfWyhzfAaqu7SX9h5ZuJ3bbsJHCoups0TFbHl9CRKBJ+y9JdGx4OwJ7n4yX8XPa6G6R6yp30gl1Jpatixu2fedm/85X7ngrEDxdLeg6iqR9shdUwCuBE4l2nZmZIZievGYdaEIcGD6+vQdIRizU9lly88s0yKfzN9R5dOy216sj93099Xcp9cTS+1zKRN3x3EQhkuW7NTkm6u7gIVh1LxTHMuUiphVRCTPaVCljGd2kXQp0qdGQqTTmGdO4xRuTx0p/AG0nbtkuVUhLwma0RGs/ktQLICmSRPhcGS2jYs2XfreVOPO7ZFhnFwW8/hR1N5NiLq6CrG4cBsrPme6gdrdQ/noEcjnsBMJrIsXUFrbcIybFqiq2yyXMS9dxEkvnty2FKrdQAt48fY2k673MV5IYrTGayTNze0Xmopva9u815KJGa72X6Vv+1Y8nsXH4LXPKwrdOzfzpd/7Nf7zH/0JpfYIvs2ttWejFvQS2N296PGp/u4gSRd3axx3a3zJ7zdvkbfyM18sMD49QbaYxdbtij+iiWKVaTWCGBWSZu2LR0jT4xP96BE/dZ+5D3db/cLLznEwM3kmf3ocK53Hys0nI7Wwj+De3tXvf67XoKHhaoxIYmTJt4vZn46Doyjo8SB6PLjo+426kCxjWrYJ0uZC9brwdDeywZYqVowNrB3+cMMd9tL3wn3kp7MM/PJijawpZYoMvXWF0eMD6B6jlnphmxZmviw9M+YM8IyAi66n+tj+9QN3zRPj4wIhBIqu0rS/g2BrmKkLY4Ac/EyeG2H64hgth2bjOas3+pnBaSbPjswSCkKmqTTsblszkVa6PkLqJ29gdLagRYJkj5zGzhXwPbCH3HtnyL5zCveOHjS/F+GSDzKnVMYpltDqIpjTKdI/P4IaC2N0NK3tAN0DCCEWeDAJRdCwp42+r+5fEK+8tn2Bvym8fHmPYH4yAKyoZGpdIWSS3M0Dr7W2oZY6YdoLNqOoSk0e+wlWBkVduFDhrfOz5zcfJNASXldGy/C78N4ivWlD8GeV63nB2NBaSN6sFut99d08kXEsB8u0sMoWtimVdcWKiXO5WMYsmdhlG6ss32OZ1rx/T1yekGq8ewxFVfDX+VHuohfIiuBAZiJDKbd4OUm5UObYd45x6oen7szubYfcdG7JjuTYjjR8XueONq+fOczrY1bJopQrUcqWKBfKmEVztn9V3zOnvxVTRWnEfC84wXwee2oSEQrJch1NW5o0qihSrOEbUv2rqijx+Kwp7q0gBCIYklHRAMUi9rWrOPv2I/yBZcmqBX1e0yQhoipgWzjZLPbwMEpLK85i7clmMY+8g3XmVMUs9zZQJVcaG2W7x8exLp7HHhqSZU+xGOrWbdJgeAVQmprRdu+lNDUFpSLm+XOIn7+C8eRTiEhUfo/FjollQamInUwiXC5EZH7ykAAcVUXp6kZpasK+egVKJcpH30Xp6kbt3bTwGFkW1vWrmMffk/HmtwvJy2LbNulMlmKpjMtl4PV6KruxyeVylMtlDEP+XVEUcrk8J0+e4aWXXiUYDBKvixII+NE0DcuyyGZzmKaJy+XC6/UghMDr9dDe0YrPX/HnW6Uy7Xbvo+l0hm9/+zv8/d//A8lkct5rHo+H//Af/g8ef/wxlHUae9m5EnahhIhIL6DFBgWOaUnVSrGMURdG9c4qgdbrebHq7Yj10zBuqGfebeITouYOoGZW2xlj/+88irfOP+s54yAZzHx5YZpHbQPS7yfQEqbnMzvY/Owu/E2hjStz/ZAj2BalaX8HiSuTNYPO3ESG4aPXaNjdNi8C1y5bjJ0YJDPHP0jRVJru68TXuDjzu2LYNoXzV1G8bgJPHUJxGaAoFM5dwbWlg8LZK7i3dRF44pC86QIoUt3h6m3DTKRRLRunUMSaSkJ744dO7iBUUfPCmQtXyEPzoW5pnLi+e1z2uhKKguaa3x7HkWbSd2slUyhCRkjPbWLFCHklsdXLwbEczEL5pkGdLIe6nejkjxRWc+kI2W9vVqwoqkLdjhbifU3rfCmKW7ZvI+g5hCKNg29urG3e2gx5Odhla8mY9FXBmVUqOLaDWTTJTmVJjaRIDidJDCSYGZ4hPZ6mkCrIiXPJwrakGbBt2TKifO5Py6mZBd9Nw+ClIFQhy542GO9aVawseQ9zIJfIkUvk7m7Dqrt3HKw19NHZDc1Xw1imRTFTJDWSIjWaIjGQIHkjKcvAprOU87MkYLWP2fZsv3Ks+f3NLt+bPmYnpin+4/cQuo7auxmlpQURjkgPFV0mATpmGSeTwb5xQyYfDQ0CIPx+1K19YKz8eS4iUZSmZqyJCbAszJMfoNQ3oO7egxIKyRIG08IplXCKxQoREVk4BlJV1LZ2RCCIMz0F+TzlN15DBAOoHV2yTY4jtzM+Rvn4Mcx338YpFMDtlpHjq0B1kU+pq0fdvAV7aAinWMA8eRJ7fEyaCHd2ozS3sGL/MI8H7f4HsYYGsM6drX0He2IMfe9+lOYWhNcLiopjWVAsyPMwMY517SrO6Aj6o4+jHTw8v/SjomZQ6urR7ztIcXQUclnsoUFK//yP6I8+gdrdjfD6pCouk8a+fo3y67+UpJPLDbepOgJ5zV29OsCf/ul/Z2YmTSwW4Vd/9Su0tjZz9Oj7vPTSz8lmsoQjIT7/+afZunUTb7z+Dt/97j9z5sx5srkc7W0tPP/VZ2lqauCNN47w6qtvkMvlqK+L86UvP8OmTd2sJSlzLbhw4QLf/e532bNnDw88cBi320312ahpKn1929avXQL0uiB6JEBxZIrp104ReWi7THdSZGR1OZkhc36Q8X9+G6dsEtjTjRa68+bp1eRc23ZQtYVptLVFRMupqWeXLEucgzuewHqX9nUzPiFq7hCqHijhzhjbf+UgVsHk0o8+kCtsFSIGQW2wqagKqkvD8LvwNQRp3NtG24O9xLY2yUkad7djfJygeXRaHujh6s/O1wycrbLJ8JGrbP7CbhnDXEFxJs/Ie9ew5kSreqI+mg90rDhCdNaL5uYXwC4UES5DqmU0FcXnwSmZOPkiTqmMGvLL+tXqhNC2KZy+TPadU+jNcUDglM2aifVS+9+ofUnRVVwhD8wpxnEch1IqL0uQ7vIDVtWUhe2xbfLT2bs2QFZUUUvcmjttMPNlykusRq8UZrEszV7nmSULXEH3HUlm+lBhFTyAEJVzdFOJhozXLlFNArqb2AhXuFAUjIBrwXe3Sta80tGVotpPzUJ5TUTP3P5uFk3SY2lGz40y8N4A4xfHSd5IkpvOydScygR5QzBftwEhZBraRvNZscoWhVThnpTurAgOay5fq5XO2A75mTxTV6cYPD7I8Mlhpq9Pkx5LU8qXagTfRimXWxEsC2dyAmt0FPPUSWlCGwoh/H5J1ChCGsxmMjiTkziZtFTTeDxo++5D3bp1SV+YxSD8frS9+6UiZWYGJ5mg+JMfobx/DBEMSQWoaeKUSlAuoe3eg/6pz8wjIuZ6xmh92ym/+zaUy1iXLlL89t/KaO5gUCYYpWawR0exJydlMtR9h8AsYx47entKVsNA27ET872jOIlprGtXoFyWsebb+hArjCqvET9NTRif+zwly5J+Mvk81skPZJlSKCyJGrVK1BRxMmmZymSaoBtoy6lfDEN6Cg1cxzz2nkyrunwJe2wUpb4R4ffJsrtMGmdiHCefR+3oRGlqpvzO23A7psvI62V8fJIvffkZGhrq+Pa3/oFXf/4GjzxyP9/6279nz54d7Nm7gyNH3uev//t3+ff//n9m954dDA4OY9s2v/5rX6W+oY66uhj9/df43vf+mYceOkxnZxs/efEVvvudf+IP/pffral07iYcx2FiYgK3283v/u6/oaurc0HfXy8lTRWejgZiT+5h7J/fZuS7r5F48wzaHKLGTGYojiUBh+jDO6j79H65QHyn4UD/6RHGB5Lse6IX9yLBAunpHOePDdK2uZ7GjoUlU47jYFk2k8Mz+IJu/HfBg61UMElOZog2BNB09a7NRT4hau4QaglOiTxX/uUMg29exixaCFUh2ltP55NbMfwurJKURqsuHVfQjb8xRKAljDvsnacs2KgT6w87aqbCWxqJ9zWRm0jXkhJmBqYZ+2CIYGtFJutAon+C6cvjtQGVUATR3npiW5tWRCLUBqW2jVMug2XjlC2csonQNPSGGPkb45hjUyh+L+WhMdSQDzUSRA0HKF0bxr2tG+F2AQ5CU6UKx+/Bd/8ezMlp8icvVnYGWCZOqbKfUlma92nqhiVrVF3FW+dH1VXMKtnkQGEmTyGRu+vlf4qh4Y37UVQxq3p2oDCdI5/I4VqTufcKIQTuqA9X0EM5OzsAMgtlcuNpIt11tz0rL6WL5Kez8/6mGiq+huDCkq9PsDQEuKM+DL+L/NTs8bRKFpmRGRzbRih3l/jaCFM+IQSuoAfNo0vlVgVmoUx+Okdk9VYVMvI7XcAsLqFIXcHnQZ6b6YFpLr92mcuvXWb80jjFdBHLtDbGwVtHSE+te92K+XCsO1NatBEwj6BJ5hk8NsiFn19g4NgAmYkMZsH8cJEyi0HXEYEQTE5CuSzTnBLTi79XCFBVRDSKtv8AxmNPIgIrVyBXS3K03XtxJicpv/m6TBjKZrH7L89/p0CWVnV2sVTnEv4A+pOfwsnnMc+ehkIBe3QEe2x0ltixbRAKIhRCO3gI49EnsC5fxDp7WqprVnFB1QiiljbU7h5pqFyuGNDWN6D2bpLHZ6WklRA4lThv1/Nfo/zaq5inPsBJpSCXw84toUITAgwDJRqVpWTLeQpFYxifeQaEwDr1AU42K9O6qobB1c8aBuqmzRifeQanVMI8cwonmVxWza24DYz6EEYsMG+coSgKfX2befTRBwgE/LzzznuMjU1w7fogieQMn/nsE7S2NuPz+Tjy7nGGR8bYtauP+oY6QqEAnV1txOMxbNvm3LlLXL50laamBsZGx5mYnKZcLpPL5e4JUSOEwOfz4fcHUBRxV0pRVa+L+mcP42qKMnP0Avnr4+SvjuHYNoqho4d9RB7oI7Czk+C+Xox48K5UbtiOw/mjA5z4ZT9bD7QtStSkpnO89NdHefDZHTS0hRdYIgDk0kV+8N/eZs+DPex/fDPqHY7ZnhpL8csfnOTpX7mPSJ3/ju5rLtadqNlgY4F7inK2xMUfnOD0t94lP5VFKIK67U3s/53HaNzXLlU1N0GI+ZL2jTiZ/ijCHfHSen8PI0evUcrIlYaqaXDHI5txhT1YJZOxD4bITczGRKsujZbDXasjEGyb0pUh8qcuUxoaw0pnQYB3fx/u7T2UBkeZ+cEvELqGY1oEHj+AGgrgPbyT9L+8Q+Lvf4ridqFGg/gf3ofR1ULu7ZOkf/o2CFA8LoSuYucL5N8/T/HSdczpGbKvH8fc3IFn37bZ0qkNBqEoBFsiGEH3vIldfjJDeihBuDNe8wy6G1BUgb8phO5zYZVmBz+5qQwz16cId0ZlqsUdak910OSNB/DWB8iMzKYqlLJFZgamaD7YKQeUt9GG/HSW7OjMvPGs5tYJtcfWLbr64wJX0E2gJcLMwHTteFolk6lLY3SV+9ZuBP8hQ7UE2B314Qp5KMwpYSlni5LAciQpvprjYpctcuPp21LUVPeXS+S48PMLnPz+ScbOj1HK3r1SxnuCDdjtHNu5Z2U7dxJzicCRMyOc+IcT9L/RT2YisyFK4dYLSjyO68vPY547gz04iJ2YxslkpE+JZeI4IHQN4fEiwhGU1ja07dtRu3qgoh5Z8XVfKckRgQD6U0+jNLdgnjyBPXxDGtiWyrKPGy5ZehWJonZ0ytrLBZuqkiatuL7yVdSubszzZ2UKVS4vjYV1AxEMojS3oO3aU1O8qLaF/shjONksSmfnqhNjhN+P2tcnyaFcTnrXbN6KEo3d+sOLfQ9VRWnvwPjSV9B27cE8exp7aBA7mYB8Xi4QqBq43YhAACUWR2lrR9u0GaW1bcn2zx6jFlxfeh6ztxfr9Cns0VGpkHJshNuDUleHunkr2r79MnUqkUB/8BGcmSRKfQMsZuwrBMG9PWxq/zWEpqDH5hN2wWAAl0uaFmuqRsGZVfxWFSfKnNQiEChCUEmjrsG2LDweN21tLQSDAdo7WonFoviWUC7djcXL7u5umpoa+fa3v8NnP/sZYrFo7TsJoRCLxdaNRKqOHbWQl9hjuwgd2IyVLUjFvSMXmRVDR/W5ZPS2urAE6U7CLFuUbk4zZa7psyCfKZGazlYcQxY+nx3bIZcuUCrK7dzpZ3isMchTX91HMOKd19bVYrXHeGPO1j4KcBwmzg5z4Z9O1Fas3REvfS8coOm+TlRjnZy9P8GaUTUVbtzXTrA9yuS5EXnRWzYTp26QupGgLuShMJNn9P0BrNLsBMHfHKZhb3vtfK5whyhBP65N7RjdLbIP6BqKx4Xi9xF65hHKY1NgmqjREFpcKnpcPW2oLwSxppI4to0aCqAGfHj3bUNvjOMUiighaTCqBrwIXUNvqkMN+fHs3YZQFRS/d8OaxM56O8Xx1QfIjadrrxVm8oyfHqbpQKdUmt219kCoPYo35p830Swmc4yfHKLlUCea585LRb11fsKdcSZOD9fK2sx8manzY5RzJYzArdPG5sJxHGzTJnF5nPz0/NU3b9xPqDN29xOCPuRwBT1ENzcwfPRajUSwTYvJsyPkJjMEWyMbVsm2ZiyjjPHVB/DWBZi5NlX7WzlXInFlAqtozvMAWwnKuRLJq5OrViRUk4aSg0mO/u1Rzrx4RsYvr2A7QpGla4qioBoqukdHMzQUXUHVVRRNkeXLmvxdqIJ8Is9k/+SafaQ+qnC4RWKRAMNr3LMYdt2joy1nNL8Iqt+nlCtx8ecXOfLXRxg9NzpvzLAkhJyICkWgaAq6W0dza6i6OtvHNAVVnf3dtmwm+yfJJ2/fF+S2oeko3T0YHZ2ypCabwcnnpVLYrqjSVFV6xfj9CH9A+r/MTXdZBWpKD78f7b4DqH3bcWaSMv3JNKmmOQm3W5Zh+f1LmhVXFSmivgH9yU+hHTwky6lKRbAd0DWE1ye9bzzeGqEhGhoxvvAlwJEJVKsdSylCtk3V5C0zGETb1geulWaUL/I9ABEIou7eg7p1G046JcmUYlEyF6qC0A2E1yuPidsj232L41/bdjSK/tCjaHv24SSTMvmqmuIVDCJCIdAr9gzxGMYzzyLZd2XJ46/63Ki+xccsN/vHCKCtrZlQMMBrv3iLPXt38u67x/D5vTQ1N6AoCv6Aj5mZFJcvX6FQKBCPx9i8pZf6hjr8fh99fZspl8r4/D4MQyebzTE5OUUunyeRTDI9nSQcDqKuQtV0OxgdHeXMmTNcuHCJH/zgRwQCgdr+PB4P/+7f/QEPP/zQuu2vFoKiKmhBL1pw+QXlO+3x4lTN000by5TeW+WSSblozuuPtmkzen2azEwerVKCXy5ZjA8lSUykEQLiTSFcHh3HgXQyz4UTgzi2Q0NbhGi9NBgfvzHD9HgK23KINgRoaI2gqgpTYylKBRPHcUhMpPEFPdS3hJkcmcGypC+YL+hhZipLQ1uYYMTH+I0k40MJXB6dQNiDqimYZYuRa9PoLpWZqSyW5dDYFiFS7wcEM5MZRgcTFHIlbNshFPXRtqkOw6Wt6lh/QtTcIVglixvvXCE9nKwxhoGWCE37O2S9+EdxsP4hR6AlTPOBTqYvj2NXBlbZ8RTjp24Q3dTAzLUpklcna7S90BTqd7TUPGxWck6rDz+tPopWH130PUrQhyvoW/g5RUGri6DVza/XFJqK0dWy6LaMntYl27FR4Y37qd/ZwtSFsdqE1yqZ3HjnCj2f3k64O35XJ7z+phCR3noSVydrJIlVthh6u5/up/uIbWm84yof3aPTuK+d66+ep5iSZoaOZTN+aojUUIL41qZVt6GUKnDj3avzlEtCVajb3ow3fvdknR8VqC6Nhl2tXP7RSXKTFdVdpVxy7P0B/I2hOxIzvBTu6hW+zM7cYS+R7jhj7w/UFAW2ZTNx+oYksNqWjuyci+okODueJtE/sSqipqqkSQ4meeO/vMHZl85Syi7joyBkGaY76MYf9xNpixBpixBoDOCNeHH5QsGImQAAIABJREFUXbWJvGZUJtOGWptUC0Vw6bVL/PQ//XTJ+OmPO4QQy14PLr+Lg79+kHhP/J48rxRVoW5T3aqJonKhzLmXz/Hmn77J9PXpZfupUASGz8Ab8RJqChHpiBBqDuGP+3EH3RheA92to7pUNH1+P1N0hdxUjpf+40tcP3J9rV8XmL9CLGDe5GkxUk0oCo4QiEAAAoFb3nNu3uZqUYtHVpQK+bP8c2q5PdVigHUdEY0hllG11PqfEKsnZ+aiUMS6dBEnn5MLdq3tKG3ta/Lem42MRipn3G5EXf2KPrOSbcuJvooIhRGh8C22J0Bf/vgsGdwgBJFIiEKhgFJR80ZjETxeN+3trXzta8/xk5/8jHePHMfr8fCv/tXz1NfHURTBli299PR28p2/+z4dnW288MJzbN7cw1e+8nl+8Ys3eeuto7jdLp54/CEaG+t57bW3ePPNIyQTM7z2i7cYH5/khRe+SHNz44qOy+0iHo/z9a//CqXSwmePruu0tCw+jl8LNtJYPzGe5pffP8n4YJLLJ4cZH0zynf/8iwWlT+WiybVzo1imTduWeizT5tgvLvLGj0/j9btQNYXNe9rYebiLctHkyM/Oc/3CKNlUAV/Qw/O/8zCGW+eNH5+SpEzepFQ0ef53Hqa1p47jv7zMybevUNcUolQ0iTeH2PNgN3//J6/j9bsYH0rS0BYhmy7Qs6OZT3/9PhLjaY7+/AKDlyf4nT98Vr6eKvD9P3sD07TxB92kk3lCMS9f/p8eRlEUfvhXb1MuWaSTeS6dHOLZb95Pc1cUVrkA8AlRc4dgly1mrk7NyrMFaC5t+SjgT3BPoXt0Wg53c+VfztZKTMx8mbETg3Q/tY2J0zcoJGfVB4bfRcvhLgzf6hQVa30gf9SheXRaH+jh2qsXyI5W0rUcmL40Rv/LZ9j5a4cxAq7bJmvmDUZX8Hnd56L1/m6G3u6nOJOvtSd5ZZJLPzqJryGIO+K9Y+SREAJUhYbdrYS76xj7YLBG/qaGElz/xQVC7bGa6fit4DgOjmUzemKAsQ8G5xlPu0MeWg51Y/hXp9D5uKPqdVW3vZnYlgby07NKjeJMnks/PkXd9hbCXbdfuncvUwfWAtVQadzbTv9LZ+ZdP4nLFQKrSRJYK/k+Vsli5Oi1eal7t0L1uOWTeY793THOvXxuWZLG8BrEe+J0HOygdW8rdb11eEIeNLckZWTceHXitsQ+LQfDY3xoztG9gKIqUrGyxCFSdZXWPa10P9S97iabK8YqTp/jyBSm60eu8/ZfvL0sSaNoMjK9bW8b7QfaadreRLAxiOE10FzawuthiXbYZXvdyN/ZkIMyoOAIFeE4UJ2sV1+zLamWUIx7phBcv2Scu2OxXUuxGRvFOn9OKoA8HrQdO29JNq0Ud7L8+m5AVVWefvpxLMvC7XYjhOC55z6LYzt4vR4eevgwO3dto1go4fa4CIWkAgagoaGO3//93yaTyaJpGpFIGF3XeOqpRzl4cC+FQhFN0wiFAhiGwf33H2DXrj55fQqBpqnEYosvnK4nOjra+eY3v4Ft2xSLRUzTRNM0XC4XiqLcu/vcXYKqKWi6ytRoivGhJKmpLCffvIKqqfOuQ6EIog0BnvzaXjbtaSE1neWXPzxF34EOHvrcdlRVKlmlEgeaO6I891sPkkrk+Ns/eoWR69Ns3dfGw8/uxKwQJT/8q7e5cnaEps4YpXyZ1FSWL/zm/TS2R1EUQSaZxzIt9j7cy+kj13B7DXY90M37r1+mXDLZvKcVIQTf+X9fxbZng05ymSKNbRE+/837SU5m+NYf/YyxgQSKqjB8bYoXfu8xbMvm7/6fHB1bGnB7V6+eW3fW4CNc5b0qOMh0mNrY2oH0cJKxE4O03N8to1xv8qNZCT4Z+N0ZVJUusYqpcHYsJV3tbYfklUmmL40zeW4Eq2hWPgCRrjh125s/dt4TdxK1Ce+OFloOdnH5J6drZGc5W+LSDz8g0BSi61Pb0H0VsuYWUcXzJriOTPSyCia614AVTBAVTaFxfzvxviaG371aG3ybhTL9PzmNrz7Api/sxh3y1mJYl9vmze2RdeS3rg8ONIfpfGIricvjNR8lM1+m/6UzxLc20fZQby1Se6ntVGMRk1cnOf8Px8nOKS8TqqB+ZwuN+9oXNW77BLeGJ+6j6+ntTJ4brZW8OrbD2IlBzvzdEXZ98wH8TaFaVPKKzccBx7QpF8pygruCcqGN8CyukozxviaivfWMHL9ea1gxJQmseF8TkZ66Jb2e5hqzJi6Pc+WVs/NMtVcC27S58tYVzrx4hmJmcYWLUATh1jA7n93J1qe3Em2Porm1RUsAb3neNsTR39hQdAWX34VALHq8HMuhmC0iuPuJabeL1EiK4985ztTVqSVJGsNn0P1AN7u/vJuWXS14wp5FzZ5Xc29YNzgmpC6BEQZPE/Ma5ViQG8bJjyAUA8I7QLkLCTEfctTOUz6P+f5xGcktBEpTM+qWrbJc6942ccPA75+vJA8EZkmsxciUuddIMBggGAzMe03XtUUJmEgkRCQSWvD3OzmOr247n89z5MhR3nnnCFNTk0SjUQ4ePMChQ4cIBgMf6blEKObj079+gPuf6ePlv3mPk29c4Wv/9jFCMf88oZ0QAo/fIFIfwHBpjA5MUyqU6dneRDjmr92WUiULXdfo2dFMpCGAZqjoLo1ioUxyMsu7Pz1PYjyNWbYYG0ySz5RqZdqNHVGaO2P4gnJRMpsu4PIYxBqDhGI+fAE3oZgP27ZxKjHi+iIlS7oh9x+tlybRmqFSKpr4gm5s22FmKovjOBguDa/fhRAfY4+atT60anzKCrazkoOsaAqB1giKrtTKaDKjM7z3x68ydnKI+LYmvDEfiqEtogQVKKr0TdG9BkbQg+41UDRl1mjpQ3Yxr/T83Opd63V+loIr5KHtwV6Gj1yjlJYlJpmxGcZODjE9R26vGhqN+zvw1a88ueATrBzusJfNX9jN5LkRpi+P1zpGeniG9//8dfKJHF1PbcPfGETRlvEHchwcW5IzxWSe9I0EI8cHMPNltn/9AN66wNKfZVb6628Ks+nzu0j0T8zzzslNZjj51++Qm8rS+7mdhDqi0iR8qYURp2qiaVGYyZEeSpKdSNP2YM8tfWZUl0bn41sYPnqNobf6a0qY1OA0J/7yDQCaD3aie11LThStkkWif5xTf/02I+9dn6em8TUE2fTs7lrZ04ftHrPuuI2vr2gqbQ/0MHrsOv0vna55U5j5MpdePIVZKLP1K/uIbmqQZMty/aSifCpliuQm0kycGWbq/CidT22j+b6ONZUQ3G34G0O0P7aZqQujNZKxSmCd+pt32PXNBwi1R2uGhjfDNi2SVyY59bfvMHl2ZNXxuJnJDGdePEN6Ir3o60II4j1xHv43D9P7WC8un6t2/j/218EdgqqreCNeSQovYuFimZb0EPoQmDxXPb+uvXONgWMDS5oGu/wudj23i4PfOEi4NVwrq7rbfWzJY+o4OGYWocpnkVP5GwBCBU8TwrFwcsMI7DkfW6QsCj5U96j1wKLH1XGgVMI8fZLy0XehVAK3B23PPpRqidLH7DgthrVcA8uVU20UOI5DPp/ne9/7e771re/gdrsJhYJcuHCJV175OV/72lf5xjd+Da/Xu6HavV6ojqV1QyXaEKB3dwvjQ0k6tjYQbVh+HO5y6wgBmWQe07SlmXT1+ayAURU+IP+zLZsTb1zm/LEBPv/NwxgunanR+SpcXVcXlLUKIWohGspNiwNOdUyGU0sGlvsXGNWE5jn/1beGiTUEeeV7x4k3hTj41FbqV1jmfTM+EkRNbcXNcnBsaQRU/d2xHMmIWZXJUSKHY89/iFpFk9x4umYIKBRpBlj9Kf8mpHJCESuSe6qGRsvhbq7/4gKpoUTFnNYhcXmC1EAC1aXNrqIsspKi6hqaR8cT9RFojVC3vZmm/e0E26KoLu1DaUpZVag4lo1j2djV322ncs5sshML0zwc26GQyJIZnZGSYEWRxrhzzpFQKv9WlTUdG0VTaNjTRrgzxvjpG+BIJcfwkasyHacCT8xH84EuNPdH4hLaUKipana20Pe1A7z/Z6+TrZY6OA6poQQn/vINht+9SsvhLuJ9zfgbg6gVtrs2wc2WyE2kyYzMkLw2RaJ/nJmrU+QTWeq2N7P1y3tX3CZFU2h7sJfpC2Oc+8fjlOesyucm0pz97lFGj12n+WAX9TtbCLZF0P1SzupUVDNmvkxuIk16OEny6iSJKxMkr0zirQ/QsLt1WaKm+r0CLWG2/8oBsqMzTF+ekANry2HizDDv/t8/peupbbQ9tIlgawTVrUnjaMfBKlnkpzKMHLvOlZfPMnF2eFYdBhgBF72f20XzoS7EXfRR+Siheo48cT99L9xHejjJ6PuzpWXlTJH+l04zeX6UlkNdNOxpI9QRwwhU+4m8P1olk/xUluxYitTgNIn+CRJXJsiMpNDcGo372mVqw63ac+e/8oqhujQ6HtvC8LtXGXr7yqwhdqFM/8tnyCeybHpmF3U7WjD8LqkwcxysskUxmWP0xCBXXjrD6AeDWCUTw+/CKlvz+vBScGyH8QvjDJ8cxrEWn6D6Yj4OfeMQm5/cjF5RK63l+eog2/5hIBnuBaqGob64D92jL2q2a5UsUsMpbMtecWncvUR+Js/lX16mUPEQuxmKptDzUA+HfuMQkbYI6xGDWx3r3hYcC+ySTDlSVFCqknxH/s2qlCkqBgip+nAUA1TXvJtLrY/bJbDLcuakunBQaqVTHxs4Ds7UpDQ4Ngx5KFMzWJcuYr77Ns7EOCgKak8v2r798j2f4GOD/v4r/PCHL/L881/m2Wefwev1ksvl+fGPX+TFF1/i/vsPs3v3rnvdzDuGufe73l3NeHwGvsq4dzkVeKwhSFdfE6//6DQz01l0Q6sZ88pnSXX7VNSXAk1XsUyb8aEk2VSBxGRmzvsWekKJ6ufnvF5Vv5RLFgMXx+g/M0xqOsflUzewbRuv301ld7McTaWc0jZtSkWTvvva2bSrlUDEO5tWtso56kdmllmYzjL4Zj/ZsRTlfAkzX5Y/c5Wf+RLlfJn8ZKa2olfF9OVxXv/DH2EE3GgeHd1jzPtZ/T3YEaX1cM+KvCCEImjY08a2r97H6W+9S3Y8VWPgrJKJVbr1ABMgeW2S0fcHuPazc4Q642z6/E66nurDG/ff1ZjitcI2bYaPXGX60jjlbJFyvlw7J2a+RDknz1kpU5DE1hyY+TIf/Le3uPjDk9LAce75ceu1v7mCbtoe6iVwm+kqtclwc5imA51MXRzDKprYZYvxk0NYFQJJKIL41kaivXVrMoH7BMtDc+t0P91HKVPgzN8dnb2GHGmEO/TOFUY/GMQVcGP4XXKCp0kFm1koYxZMzGIZs9LHbMuuyR4de+XFCdV+4Q576fvaAYqpAld+epZydvY+YubLjJ++wdSFMYyAq9IetyRVbUe2I1fGLFTvS6VaGowRcK9cKaYqNN3Xwc5fP8yJP3+DmcFEjayZuT7NqW+9S/9LZwi0RPA1BNA9BpZpkZ/Kkh5KkB1PUcqU5ikSdJ9B99Pb2fqVvbiCyz80P1a4jflPlWSMbWtiz289xPH/8ksmTt+orbBbJYvpi2Mkr01y+cenKn3FjerWcCxb9tlCGavys5wvYZetmpJP0bwrbtZGoQiq10+wJUzf1w6QGZkhcWXWlN3Mlxl84zITp4cJtEYItkZkWaNpk09U+22aUrqAYzu4o162fHEPI+9dr5HpS8GpkD03Tt4gP7N4Mo5QBR2HOtj0+KZ1IWnkjpGR36tMpvo4QQhBuCWMO+CmMLOQ3LBMi8RgglK2tOr0pXuB5I0kE8uYXAfqA+x6bhfhlvC6kDQAZsmkPMcMfuVwID+Mkx+VhA0gAj2gh+TzpDAGpSTYJYQrBv5uHGWZcsvSNE7mmiRrEAhPI3hbpc/N7XyxDyssi/J7RzHffB2nmnxllnGyWRlbrigozS0YT36qpqb55Fl7Z7BSkvxuHX/Hcbhx4waWZfG5z322ZhwciUT43Oc+y09+8hLDw8Ps2rXzY9Enoo0BIg2BFfG4bq/BZ371ACde72d0YBpNVwnFfLg8OjsPd9HYHkUIqWzZ+3BPJamphVKhzOjANHXNYT77qweoawmjagrtm+sJxXy1RCkAj8/Fzvu7CMV8dG9vwuXWidT72XmoCxy4cGKIscEEm3a1MHBpAtty2PtILzsf6KahNQJC4PIY7Hukl2hDkORkhkKuxKl3rnH51DCW5bD/0U088Nm+eftdCdb96XevuldmNMXJv367lsoz6w0za/ojf1n4WTNfJtE/UdVqznacuUydImi6r5P4tqZliZq59fTYDrHNDcT7mshPZxcoRVaEityqlCkyceYG6RsJ0kNJdn7jfnwNgQ+NssYqmfS/dJorL5/FNuVxkIfKqXzH2d9vhmM7ZEZmyFQULfMc+Ks/hMDwu/A1hgi0hG97FUcIgebWaL2/hysvnyF9I1lp/+y50zwGLYe6cYU8t7WPT3BrVCd3rpCHrV/eh+51cfa7R5m5PjUrK3cczJwkPbJjzL/53OIZLZTVmQhKDyOHQEuIPb/1ELrf4MpLZ+aZxuJQUUNIRYT84Aras4qGyP6p0/VUH0IITv7NOySvTMwSAQWT9I0k6eFkbWVB7t9ZOIEQssSs+9Pb2flrhwk0hWv7+AS3j2qaTfN9nai/p3KyUmZWzs36qtgli/x0tuZjs6J+AjVZ7oracRttv5MQqkLzwU52/cb9nPiLN0kNzpqtOpZDfkoej4lTN2bv3zf1W3fEy9Yv7WXLc3spJHJMnB2ZV763GKySxcTliRrRfjMMr/QM8UZldOla+7/jSBVveiK9ZAnMJwAEhJpD+GI+kkPJha87kBhIkBpN1c7NRkQ1USw1nCIzkVn0PUIR1G2qo3lns1QAr9M9tpguLqnguSX0EEKTx9XJXIf8CGh+wAGhIgLdYBVwUhcRRhjcDYtvxy5C5ipCcYG/A0opnMxV+Rl9oQ/IRx7FAvb0lCRmqlAUcLlQ2toxnnoadds2maT0ybN2zbjZ86/qKYLtYNfU+rVJhoSQVQ/6Crze1guynEYqZ8vlUm3u5jgOpVIRx3FQlNVN4D+sqH5vISrPy2VUgYoiy5Gi9QEee26XfK+QZvSKInjkC7sqKWHg8Rk89fw+WV0hBE8+vw/Hdmrjpqripu9ABzjOvNInf9jDI8/uQlEVYo2hGpne0BpBURWe+PKeOX1NlkapqsJjX9xd27834OJTL+zHsmz++S/eorkzxoPP7EBRBMd+cYnTR66x95FeAuHVzR03/jLFSuE42KZ1e2RIbRvyf7PX85xVdyHr5G+1egeS+Jk4M8yVl88wcuw66RtJ2S6BLNGplFgtOpKuelhUSoGqg4Dqa4VEjos//ABP3Mf2Xzm4IlPJ9cVijV7Zw8Y2bayyuQapbuXHXIfm2T/PW3leE4Qg0ltH/c4WMqMzC9obbA3TsKetZtz6scA9GE/MJWs2f2E3oY4oF/7pBCPvXSOfyOHcPAlawSRXdWn4GoI07G5D963Ofb1qOB1sjbD3Xz9MdFMDl350kqkLo5QzxcX73rIEjSQFPVH/8j47i7SjqoLx1gc4971jjBy7TnEmP480kv12kQYI0Fw64e44mz6/S24n7l+3Vd5FdvfhxBoaLoT0GGvc146nLkD/i6e4+so5UkMJqaa8+bTcgshTNBV32EPdjhYCzeENNMBfIWlUuZY1t073p/rQ3AZn/u4Ik+dHZDz8nFu6vL/PPyCKphBoCbP5i3vY/MU9uAJuQh0xFE3BugVRU8qVyE3nlnw2+KI+op3RVccwLwezYJK4nliSHPoEEp6wh4atDYycGVmU1JoZmWHs/Bj1m+s3dPmTbdlkpjKYhcWV0oqmUL+pHsO/PqUu1TLJ1GiK3HTu1h+46bNyRluC4pQsVzIzOKoL4dggFIQRkYbCtgnKNTCz1OSoN8Mq4hSnQPNCtiy3Z5cq6pqPDhb14bm5PyoKSlsH2o5dOMkkTrkEuo4SiaJ0dqH1bUdpbvnEQHiNmLvwbls2xUyRfCJHeixFciBBZiJDbjpLKSsVqbZlz+NpFFXQ+UA3O57bjXoXx/EdHR243W7+5m++zRe/+CzBYJB0OsUPfvAj3G43XV2dG/Yet56okduJHFfPjDB2PUGpZC3wnlNUha372+je0STH75qKehNrcbM6Ze6/l1KuqEuEZdTeP8efpkqeKcbidIl2E7mmVrxkNV1l9Po0/aduYJYtBi6N09Zbh+s27DJum6gRmoIn4q2YccobuCfmk0aatwnNbeCN+2d9P4TAHfJKn4VbQNFVPBEfpboid0T0LQSusLeWznIzqjeOUrpA/0tnOPvdoySvyXhuoQg8cT+xLQ1EuuvwxHwy9WmRJIOq0Wg5WyI3nWXm2iTTl8cpJHK1r1VM5en/yWlaDncT39q0xFhZrrx76wKY+VLlKwjcYc9tJygIAa6gG29doObzs1JWWggx+9lbDKxvF7rPtW4SaXfIQ+v9PQy9fWU2UpbKgGtXK8GKKdRH8aYqVIF73rUNrqDnnkTL1yZ4Hp3mg11EeuoZe3+AobevMH76BrnxNGaxjG1Wic3ZOlWhKii6impoeKI+Ij11xLc10bivnXBXHFdg9TF5VWWNO+pl0zM7adzTxo0jVxk5co2pC6MUZvKyXM60a6lvVcWXogoUTUUxVNwhD6HOOPU7W2g51IUnsroVYyEEqluj+WAXoc4YN965ysDrl5g8O0IplccqmXJwYleORyXOUPMahNqjNB/sov2RTUR76lEr99uV9GXNreGJ+WuRsLK8S2epCbsQYMy7ZwjcYe+y9yDFUPHE/LV7quYxZELXzW3x6HjjfsqV+9utnj9Ckfv21gWonhhXyLOs+E51a/KZVOn7rqAHzbUycrxaqhbujLHrNx6g9YEeBt/sZ/T4ADPXpyjn5g4inZr5plAkyaPqKobfRag9SnRLIw2726jra8IT9y91uOft2wi68dUFZo+jW0f3Grc9QVB0eV7kZFRu0xP1rZhkrF3LXoPOJ7YQ6ohy9ZVzDL3VT+pGArNQxi7L1VAh5BhDMzTcUR+Ne9vp/nQfjXva0X0Gju0Q7q7D3xiinCsCAndk8baUC2XMZUqNDZ+Bp6KOXA81DcDM8AxT15ZO/vkEErpHp3VvK2d/cnZRZUgpW6L/jX42PbZpY6tqbEeWui1RbqEoMo57XcnAosnI6RFK+dsgRMppnNR5hLse3PUIx8SZS6w41TFalTRd5LqYu4opVIQRleQOgK8d9I9O0ILjOOTSRYq5SmqMIvD6Xbi8+vx7hqKg7dxFqamTQipXW833RHwYkQDo61Ra+THF3IqFUrZEcmCaG+8PMXJ6mImL42QnM7J0uGRhVcZgi0HRVLxRn5yLrIKoWY3n2GLnuLOzg69//QX+63/9c1555RU8Hg/5fIFwOMxv//Zv0dnZseLtf9iRTub5/p+8yev/dArLtDDLFuWShcdn1H5v7IgSivvo2t7I6jTw9xaarvLoF3dx5t1rTI+nEYrg4BNb2HZfuzQeXu32brchvoYgD/xvn8Was4Kg6Ar+imRotRCKoPWBHiK9dbMKBiH9E1ZSYhJsj/LQ//7MiswFbwsCdK+BN+Zb8i1W0eTqK+c48ZdvkBmZAWd2Yr/9Vw5Qv6sVd8RbYXDFkooaqNTWF00KyRw33rnCyb96i5mB6dp7UkMy6ju6qQFFLFxpEqqg5XA3oc442Ks/notB97nY/ZsPsu35/bMPaQW8dYFbDtZVl8aubzzAluf23jHzBKEK/M23X/ZU205lghXva8Id8c4jalxBDy2Hu9E8H10TOHfEx+E/eBozP1v7LjQFf0NwTiWNlJY6JfkeYeiwirKMlWLeg9G28QQM2h/oonF3C7nJDOnhGVI3kuQq3lO2aaFoKppbxxVw463344v78NUH8TaGcAU9sq/OMRVbLaoTTkVXCXXGCLRG6HpyG9nxFKmBadJDSXJTGUozOaxiGdVtoHkMDL8LT9yPv1Ke54n6cIU9qLp2e/fMih+KvzHEps/vou2hXtI3kiT6x0kPJSgkJWGjaCquoBtfQ5BwV5xQexRP3F8hHBycYnnBgEZoKkKfT+AIRdC0r4Mn/tOXa2omoQp8DcEl47xVt86e/+Eh+r56X+261zzy3Cz+pSC2pZHH/uMXscuVNikCb90sOQTyvtrx6BbqtjXP+rfoioy+XuKcugJuDvz+k5i52YhGw+9CXeLBWf2+T/5fX6k9k2rfd4Vkdy3pwGfQsLuN2NZG8s/tIT2cZObaFJnRGYrJPGbJRFSUTrrXqPUTf1MIb9yPKySJ0up+b9VvF79XC7xx/22bRUe663j4//x8LcUQJKkWaAmveBtzr53YlkZC7VF6P7eT6f5xklcmyU2kMQvlmoIo2BYltrmBQFsEV3B2kUEAjTuaeOIPn5UlBKqK6tYINC/SliWEZXPbtJ7xz1bZYujEEMnBRcp5PkENQsighqbtTUQ7owyfGl5wnmzLZvD9QQaPD7Lp8U0y2GEDTnJrSSDLYKl75Kr3VXkmpkZTDLw3cHuqLbss1TKqB3BwrDwIpboDnOIkohACqyDfq1cWbawCmHn5NytL1ThYuOLyNaFV7r+yfOqjAsu0+eX3PuDtH52hVDARiuCZ3zrEA1/YseC82orKWz+7xuv/eJJSZX706W8e4JGv7Ebh7pI0sgxTLgKspmx2I6KqwihmCoyeHuHSzy4wcOQ6qeEk5Xx5daS441QSfFa3f8dxyE1mpULzJtJGCDnGCDQEFl3QF0JgGAaf+9xn2bRpEx98cJLp6WlisRh79uymp6cHwzA+1OdopXAcuHJ6mHdePEvX9kYeeKaPK6dHOH9skGf/9WES4xmO/MsFNu1poe9A+7o+n+80qmOcaH2AB5/ZUesnypxxxl2L51Y3MfsrAAAgAElEQVQNlXBX/HY/vihcYQ+uJWq3bvXFNLeU8i+EA1Qn2h7WQ4h/c1uqJyJ5bZLz//g+mZFUbSIQ6a1n/+8+RuNNpTLLfh9HPvgVzUD3GfR8ZjuZ4f+fvfcOjuPK8zw/L115h4L3hiAJghRJ0UmUbalbrr2bNtNjO2bm5mYv9m5jL+bm/tmLudiLi9i4i4ub3dm9vduZnu7p7VE79bST1FLLUhKt6B0IwhLeVaF8VWa++yOrCigCoEASlKhufSMQJFBZ773MfPnyve/7/r6/OGf/8bAjEwfMbJ6FqzPYBatiAVMquxQyshYpcytGuyjccFJ+ozKFIvA3hvA3vj8xy7eVsaMoK05NJyp8JRAQ6a6lemv9h/6ldyMomkKoPfqex+VGJpl/7jUUXSPy2UcwWmrvTIMsm9y1KdKn+sgNTmAl0whNRQ0HiN7TTcvv7AFNXbH5J4TAXIgTf+EwVn8e7VMPouh+h5m/zVu3/N4rmoIn6sMT9RHdUo+0bKxUhthLR8kNTRD6+G48W9sQqur0G2XlwrBU3sqX/40bWvpc0RS81X68UT+12xudON5S2GTRqqaUGW05kWHFkiz89E1yQ+NLEx0h8N27hfDTBxHXEbBG0E1V8MZpxCvap4g1x4y1zk33GkQ2vXdfcke8uNepRCqRr6HWqnUdX8LNnu+adeOM6ZpbJ9AUJtAYpn53azHN47Lw1qL66r36yXvWp954rL6Vc9A8OpGumg0pC4rXw2sQ7qwm1B5FPmovpb1cpkITilLxTEspKcwsEPvxq9jpLJFPPYR7c+OaBJ2qqyvekcth5kwKmVsxZK3EcjXNpZcukUvl3uMbHwEg0hyh/b52pi9PY66y0ZacSnL6udPUbqkl0hy5K5MoCCHQilkHV4OUklxijfDYW4CZM+l/o5+Z/plb2/jSgwhPAzIzgVBdTqgTSlEZEwZpQXoCaecRvjZHKWNlITmELDhegTI5hHDVgK8ZAp2QGkGmhgCl6E8T2Yjp9l0BRVXY/mAHkfoAl46M8Nr3TxGfTV8fqVEkfRW23ddGMOrjyolRXv7uu8RnkoBEiPcvo6Lj/WFz+fg13F6d9u0Nt7uH+YGgNK5aBYu5/hnO//QM/a9dYXEs/r6HlkpbMnp8mBP/eGzFO0MANVvqePBfPEKwaeU6p3QeLpeL3t5tbN26FVlUrimKgqq+P8TmukL47nwjmBxaQHdpfOZP7qdnXysAE4Pz7Hp4E26fQU1zmJe/9y7T1+JEagMfqrGkdD3XCrG6WdwSUXNHfAxuo8wbvRzBRMrh4nGbEGJtmf7twC5YTJwYYaF/uhxnpxoa7Y9tpXZHE4p+E8ZhgrLMywn7MKjd2Yz+nFEmaqQtycbSmNnCqj41d8M9WoojXVoArqecCg+a8gLm1pjIW4WZLTD2zgDZ2FL8t+bSadjTVgwJ+s3Euq+vlFjxJKl3L6G4DIKP79vwtjg7KJLslVFmvv0LMpeHEZqGKIa3CASqx4V/71aEsXKSLKXEnJwj/vIRZMHEs6UdvS4KGzR4lrC8XqEKpCKwsjlSb54kPzKJp6kaf287wrjxGLCU5tR2VHCaum6z8CWDbRCKirKOkb0sI7YsrGQGK5mmML2AncqihfxOO1gnufxe7drg4++mttxSeQLUO2gceDeM/zdTnlAdIm29sFNZ0mf6seJJAg/svGH7DJ+By1dMKbzKojYTz5CYSlDfW3/Dcm6E0rOUTWQ59/NzjJ0e+yjsaZ3QPTpbHttC/2v9TF+ZXlVVM3R4iJM/OMmBPziAL+rb8CQKa4U0rLcORVXwRrxrhjbZps3CiONZdDvh2bKY4W/87Dhn//ks2cQtGgkrBgQ2IaRVnFsV2y1UCGwqVmYjHFm487nqfCaW3yChOp9pAQhudcor/f09Mj7dKIxkPRsXN/PZestfqzwhoHlzDU2bqlEUwaHnztzge9C4qZqGziguj85rPzh9Qy5tvW1Y7zktPzYVz/LK996lbVsdbdvqkWL14+9WlC0lkjmuvt7PyX86zuS58TW9oO40FEUh2BAiu5hl7upKkjQxtUjnw5sI1AdBXXmN8/k809MzVFVF8Hq9pFI5zpw5QywWZ+fOHTQ0NAB3+N5IiE3EAYE/6kUztLIb6/vVJySQz5m4fQbhGj+qpmB4dMdvKFsgGPXS2VuPbdkMXpike3cTv2X54yrwm2MmvCYkEguQd/Q2mzmT2fPjFTtC7pCHmm0N6/Y0WA1COLv/7pBnRXiR44NxF08GpUROTWCPDoKqom7pBd86SY5cFnv4KjIeQ4QiKB2bQDcqXlZ3clBJXFtg4t3hCpm/t8ZP4/6O2/Jh+o2DpEjE3Zl+aGfyLL7+LulzA7ja6gk/fdBR7tgSK5HGaIiWQ3RWgxrwYjTVIvMFtOpbC8u8FSguA1eLU6/eUL2mt9UK2DbpM/2Y84v4D2xH8d2emuO9oAb9RL/0OHYuj53JMfvdF0m8efKO1vkRPsLtQ64wHlwLmksj1BhCUZVVDWsz8QxjZ8bouL8D3Xvz7+ryYiKV59KLlzj1o1PkEh+padaDkudX7ZZatj65ldhYjHxqpedKLpnj1A9Pobk0dn95N4GawIYoa5bPJ6yCRTaeJTWXItwcxrhBds+KcygqNP3VftxBN/n0yvbbls3U5SliYzHqNtfddNuXSHXJ9JVpDv/dYab7VpJa62pvWdGmrh6eVPrbss8cjlM4BM8q5Ukpy+TM8u+sJeEoJ94oWOQzjp+aoim43Dqqriydr4RsKodtSTx+oxz6JqXEzFtk03kMl4bh0Suy6EgpKWRNCnmr7BOjGyp6MXy04r6bNvlMAcu0UVQnxa9mVG6SlO+VQmU2xRtc36Vj10apHbZlk8uYWEVPS8Otobu0inMq5JzzcXt1p81ZE2k7pqWGR0dRl+6F83mB0b4Zhi9MEm0IsjifQlUVx6vNa6C9x8bRB43StUnPpzn3k9Oc+qcTxMdiH9iapzRWVXVWU9/bwMLgHPZ1fpvZxSxDbw3Q8WDXqh6IAwOD/If/8B/5/d//PXbu3MEvf/k8f/u3/4l8Ps/Bg/fzl3/5r6mu3thIlethWzYn//kcVw8P0Xmgjc79bdRuqsbtd1UoT+9k3xCAL+jCLFikFrMgIBD2ksuZjA/MUVUXwCz24ewq74PfNtz0inM9ZkqVN1iuOZ9yDlsfY3wzx94IztdWMvHvJQd7r5AEadqkphMVXg+6z4Ur7GUjsqkUsoUVJryaS0PR3z8p5S1B0yCfxzp/CqW+CbEeokba2AN9WMfeRjS1IIxlA14uC4UC+PyOQv4OeKLYBYvJkyNLnkCAUB2voXB7dEPu50dYH+xMlkzfMEJA8NF7CX183xIxsyxEYs3d9JY66v/iS2Db6I01a04cNxpqyEf1738SO5lBb4g6Phrr+J6VyhD/9TGsWALv9q47StQIIZAKKAEvSsCLzBWc+j7q2x/hNwRCCFRdpa6nDs2lkTdXTvqsgkXfq310PdRFy+6WVXdCV8PSYlKSnktz/vnzHP3OURbHFzf8PH7TYXgMtj+znbFTYwy+PbhiAQSQmktx9DtHSUwl2PWlXdR216K79Yo185r3rRhOXvGnYnbNXDJHbDTG+LlxBt8ZdFKx/g+PrZuoKdUfagoRbAiyOLn6/Z8fmufSry4RbgzjCrjWrQoqkxo5k/Gz4xz+u8NcPXT1tsM+blphuEFlOUQKzE8ucuKlPi4eHiYZyxCMetn+YCf3Pt5NqNrxgsyl87z0nRNcPT3G09+8jy17mkGBQs7knZ9d4NiLl3j4i/dw78c3l7Ot5LMmV0+Pc/KVK1zrmyaXMfH4DVq31vHI7+ykrjVSbsviXJqTr1zh3KFBYjNJvEEXPQfa2PfkVqoagnAHw+zKRMRilrNvDnDqtavMjsdxeXS6dzez/+mt1LdXgQK2JTn5yhXeffkKD35+B4PnJ+k7PkomlaOmKcyBZ3roPdjukDu25OKRYY788iIDZ8YZvTxDMpbl0tERhBB4Ai6e+uP97HigY8N8kzYapWuTWUhz6p+Oc/J7J0jNJe+Yv+XNwPAatO5vo/+VyysIedu0mTw/TvzaArU99Sue8fHxcYaGholEwszMzPLTn/6MBx88SG/vNr7znf9KX9+VO07USAnpWIarh4cYOjHKuz8+Q9OOBjY/1EnLPU2EG0Pobm1JZHeH1LmNndUIIRgfmKN7VxN1bRF0Q+WFbx8jNpNk6MIk81MJIjX+32ItjYObImqW0mZmi19VgTxg4QzjBqAt65zLSZpC8UcWv2cgpYIQzmpriQixiseVXkIqoCOlCkIiyscub4dW/I657DsGK18tdvE7Fk4vNIrHluo2i+ejF39WO28BlIiDSiLHLlSm7y4Zrt4OpHTSji9cmS5nNwFHauup8t2WWueOQwhEtAaleytW34WKHdClFJHFvy3P7FUwscdGELX1aPc9Ai4XaDrYNvbQVWR8AXXXPtB1ZHE02cjBJDWdYPj1Psd0tAhX0E3zwS5ct+lX8WHDrRKi6/n+avfs+uNl3sRaTCNcBnpdUT2zLMzn+nJWEKq6htFSd1vtXE+7V5ShKOh1VbC86tW+d52hnRVLkhsYRw16KxaCN13/Ottcce3WHfV2XXucgtbVno14Tler/73u3lq+Yus9/r3asN4ybkW+frNYa+PhZr5/PW73Ob7Z+m62jBtB0RQatjUQrA8ye3V2lYpgbmCOd/7LOyh/plDfU7+u8JRS5pHpvmnO/vQsl16+RGoutSxcd6n8j7A2SjvVkdYI+353H4uTi8z2z656/zMLGc785Azj58bZ/LHNdD7QSaQ5gjvkRtVUpJCUQsfLI2vpH1ti5kzyqTzZxSyx8RhTl6aYPD/JTP8M8Yk4ZtakYXvDqkTReyFQG6Cht4GJcxOrkij5dJ7Tz53GF/Wx7alteMKe8mJoTUiHSFycWuTqG1c5/dxppi5NVZQvFHF3K6tXQWwqwU/+5hAXDg/RuaOR9t56pobn+cm/P8TMaIxP/sl9+EJuDI9O185G3v7pOV78+6NUNwapaggyeG6SF//hKFX1QVp76lCLSgAzb3Hipcs89zeHsAoWLVtrqaoLsjifZuzKDLllu/PJWIbn/+4IR355kdattbT31jM/ucgLf3+UsSuzfPG/f5hwrX9Dznett0k2lefVZ0/xyvdOUt8eoa2njsRChtd/eJqh85N89S8fo64tgpSS+ckEJ17uY3o0hu5SaeyqJpvKc/HIMANnxvmj//VpthS9Plxeg6ZN1VimzcilaZq7q9n+YCdKUa0TrQ/e9ZuN+WSOs8+d5uQ/nSA1m/ygmwM4Y5WiKdRurSfYEGImMb3imPhYnOnLU9RsrqsgwqSUZDJZVFXF5/Ny+vRZEokEn/vc52hsbODZZ3/I3Nz8hod1rjwJ550ohKCQKTAzOMfcyAKXX++nprOajr0tbHqgk/rNNfiqvKi3mXxjrTY0d9fw2Jd30dBehRCCqroABz/Zy3N/e4gzhwZQNIUdB9vZsrflQ2UmfCdwCzEcWWw5gBA+QEXKGA65IRAEEKIR8C17ydpAHCmnkaRx3poaQlQhqEVKo0jWAGSQcgJJEoc0KR0bRlAP0gXlY02nHYQQwo2UM0gyOALNAEK04xAxJVhIpkHGkeX2hhGiASlLi+908dyiCJqKRFKpg2SxZT8Cb7HsSsmoUAS63+UsWIrnnlvMkJyIU7OjyZFB3orHi4TFkXlG3uirMK/SPI7h5o1MEj9oOBMwcDSZS3+XUoJZwB4dQk5cA6GgtLQjGpqQiQR233nsq5dB1bGOv41obkNpasUe7Mc68Q4yk0amEijRWpQtveC6ffKkbFiWNRl+vY+Zc0vmqkIRVPc00HBvK+IuzTpxJ1B+hk0LO5PDLjhEqOLSUVzFZ+sGl6LUf2W+gJ3NIU0nHl4xNBS3C1kM5auIF5cgcznsvIk0LQrT8+XMUnYqgzkbK5MCQlVRQz6kUnlPZC6PlcxUhkYoCmrAu2qYVFl+nMpg5wqofg/C0J12Z/JI0yy2W0fxuJDqSnJQSok0LexEqlL5JgSqz4NwGytewOXra9nYuTwylyd7eZjCzALCrWPOL1aGTCkKqt8L1/nxLHnbSOysU460bYSiINwGistAbtDuSIl8thIppGmheN0oHhdCygqypnxNMznsdNYxfw74kLcwDq6oH7DTWexsHtXnAVeRxM3ksHMFkBKhqSguA+HSV5BIZQKsYDrXq2A639GdfikM7YaTpfL38+ZSvy6ev9A1FJfu9J817ndFveC01eNC6MV6odxmWTCxE2mEx4Vi6FjpLJgmwu1CcbsAiZ3JY2dzzjX2usvPFZZVJDl1FLeBnc4h8wWEy0DxOu8qmc1jZ7KgKChe91Ibrm+3lMhc3mm3Vexbho7iMZBK5fPgjO8WVjK91GfBuVbFDGNCVZxr7dKX2ZCt8WxkctjFMaA0dtwsqtqraD/QXvYJuR5WweLqoaukZlNse2Yb7fe1E6wNorrUinAL27Kx8hbpWJrpy9MMHxtm6PAQC6MLWMvCZFVdpWF7g0PkrOK78hEqUVoAtd/Xzn1/eB9v/sc3iY3FVr1uZs5k8sIkc1fnOPPPZ6jtrqW6q5pQQwhvxIvu1VFUR11hFSwK6QLZRJbMQobkbJLFiUVi4zFSsyny6TxmztwQokP36Gx6ZBN9r/QRH4+vekx8PM6bf/smU5em2PL4Fmo312L4DFRNLS9GbMvGMi0KmQILowuOyuidQcbPjZNbzC09GwKC9UGqO6sZPTFKIXv7hth3Gs49sTn56hVOvd7Pk3+wj4e/eA8uj0FiIc2P/+83OfSTs/Tc18b2B9pRFEH3vc089rV7+fl/fodDPznH/ie38NJ3jmOZNk/90X5qmpdM06dGFnjh74+hagpf/6vH6drVhKYrmAUbM28SKJrP27bk0tER3v7pee77ZA9P/uF+fCE3mWSOF/7+KG/88AxbD7Ry/6d6yyFFt3Xeq14LGL4wxav/dJLNe5v5/L94iFC1j3zO5NCPz/DT//Q2J166zBN/sK9cf7a4efiV//ExGruimAWLwz+/wLP/7lXOvz3Ept1NaLpK185GOnrrOXtogBMvXWbLvlae+sN9zgIdgaKJ9y0M/GZRem4H3ujn1M2QNMLxkFF0FVVzQrws065MCLJBCDaEqN5Uw2z/zIqxo5DJM3F2nM0f34rhX3pXCSHw+bxYlsWFCxf59a9fobOzk+7uLtLpzIZtTLwXFEXQfbDDyRp3eozF6SSFTIFMPMvIqWuMn5/g1M/O07S9nq772unY30a0JYzL79pQlY0/6OYTX9+DpqsoqkBRVR767HaqG0OMXJ7GH3bTe6CNupaNS4rwYcUtEDUSyCNlEoEfIaqcYmQCySxIUSQySkUvYsshwECIekAFuYiUEyDsIiGiLivbQogQToYmGynni8dqCBqR5W3fYjuYBakDXoQI4xA8Ciu3KtJIqSNEBIHutIEZZ4IuWovtdSPQkXIBIWoAN0tD7CKQAVGzStmOcXC4LcrY4QFHWQPkFrMMv95H7c5m/PWhdRk2LX9YbdNmcWSes/94mKkz1yrSbAeawtTuaPpwEgfSxh64gnXyKEpDEzKfx3zjZbRHPoEIhhH+ALi9CMNARKIIrw+E4ihrVBXh9iAiUQgEK5U4t9qc0uKvGPLU95OT5BaXpeQOeej8xLbfaBPh61EmrmIJkscukjpxicLUHCgKrtY6/Pt6EWsYZC9fkOYGx0kdv0jm8jBmLIFQVfT6KL57uvHt3YoWDVWEsNmpNLHn3yFzeRgrlsCMJTFnY0gpmf3uC8z/5DVKMwyjoZq6P/8iWs2ygdy2SZ26wvwPfo2dyRZfohI16Kf2jz+Ne3PbqhMUmS+w8PNDpE5epuqzj2A015I8co70+QHM+QRCVTAaq/Ht6cG3Zytq0FdenJeQH5lk5h9+UW6vs/jXiX7pMcfwdDWfGssm9e4lkscukB+bIX9tGiuRInd1jIn/87sIbWmIVsN+qr/+JN7tm8rnsJxkSp8fIHXiErnhCex0FsXjxtXegH9vD57eThSve0N2a+xMlrlnXyZ97iqhj+0h/MkHwNBXXFaZN4n/6gjxXx/Ds62Dmm88heJfX5amG0HmTeIvHSHx9lmqPvsI3ns2kT7bT/LIOXIjU0jTQg358GxtJ/LMA6iRpefWIZpsChNzJE9cJHNugMLMAtgSLRrCs60D/75tGM21yOvG1iWCpuD061N9ZK+MYs7HkXnTUX1Vh3B1NRN8aDd6Q7TCYwDbJj8xR+r4RadfzSyALNXb6dTbVOPUW6wzNzDOzD/8nMDBe9Aba4j/6jDmbBxPTzvhp+5H2nb5edFCPoKP7cO/fxvC0MlPzDH9n5/Ds60T7/ZOYi8dpXBtGldnE+FnDqJ4XMR/dYT0mX4Uj4vAw7sJPLgTxeOqPN9snsylIZLHL5IbGMNKZlBcOkZLHb57t+C9pxs1WGnwmp+YZeYffoHidRP9yicoTM4592dowiHY/B7c3S3479+Be1NLRXaxcp9OZkid6iN59Dz5a45Jf+kZ1GsicBO7bC6/i21Pb2P42PCamXKsvMXY2TFmB2Y5+YOTRFoihBpDuAIuVE3FKlhkFh3j4fh4nNRsisxiZimNfBGKptBybwsP/flD9L/Zz9zg3PueneTDCIFA9+j0PNVDIVvgyLeOELsWW30BI51w8NhojPi1OP1v9KO5NDSXViY9pHSyN9qmjVWwMHOOF4pjb7SxiyIhBCjQuKORTY9u4vSPTq+awQoJyZkkp398mv7X+wk1hoi0RvBV+dDcGkhHeZOaSxEbj5GcSpJaSGFmzBVt9lf72f97+6nbUsf80LxDbH0IkE3lOfvmIG6PQc+BNjRdxbJs3D6DznsaOf7iZYbOTtCzvxXNUDHcGgee6WH00jRv/PA0wxcmGTgzzif/5H667212MhniKKZGL00zMTDLU390gG33t2O4V1/iFHIm598awipYbH+gA5fH8X3RDY3OHY288cMzXD01zp5PbMbtXWcI3E3CNm0uHR0hsZBhx4OdeIMuLMtGVQVt2+px+wz6T43z0BfzeIt+J4ZLY+ejXbRsrUU3nDGzY3sDvpCb2HQSq2A7C19FoBhqUQ0hUFQFzVArzK7vxnVDabNu7uos737vOPE1yNoShCLQ3Br+2gCR1iqCjSEC9UE8YS+6R2fy3Dinnj1RQaJvBAy/Qc2WOvpf7VuR/cm2bKYvTZFL5CqIGoCuri7q6mr5N//mr3G73fzVX/0lPp+PoaFhFEUQiYTv+H0RiqDzvnYaeuqYH11g8NgIg8dGGL84RXI2hZU3iU8usjid4OrhISKNIdr2tLDpYAfNOxoJ1PjRXdptqWxKKsrrn0+P38XuR7vY9XBXkXgTt1zHbxJu0RXVCVcSogEoxnuKMFJmkSwiMItFm0jpSMMU0QIEysciC0g5gxBRwFcs14MQHThESOkG+bDlFZAJENZ1TXbIGkQDgmoqCZTrb6yCImqBqHOcCIM0kcwjqCm2TQdRBXIUSQKBu7gpbyJlHDAQBItlV5avujTqdrfQ/8I5MkUGWJo2I29ewRXysOVzuwi1RR0jWmXF15cmD7bEypukZhJMnxmj/5dnmTw5irlsMNC9Ltof20qwOcKHEvk89qWzDulSW48omJiDV7DHRlAbmlA2bUUZHgC3B2XbPaA64S5Kczv20FUwTdRtO0E31u2nUVo421ZxMbFc4WNL8okskydHOPudwywsc3NXNIWGvW00HeysSK/+2wArlmT+x68Rf+kIdr6AVhVCcemkz14lc3EIz9Z2ZMFcXaVSMEkevcD8j14hf20a1e9F8bqw8ybpk5dJvXsJ/8VBol9+3DH7LV5wadmYC4vYyYyzy+9zOwSHZaN4XM7ufPGeKz73ysWaEGhhP67OJsyFRczZGNmBMZRYEjubozR2rYAtMefiZPtGSR4+h5VMk70yiuJxI3QVczFJbmCM1Mk+IjMLRD79kKOCWFaE4nXj6mhE8biwYgmy/dew8ybWYoq1ZhvStsmPOwSNNK3iglWAqjhKHH3Jg0H1eVZd0FrxJLHn3yb+qyNYaSdjk9A1zPm40+ZjFwk/c5DwU/ej+D3ruPM3hnAZ6PVV5F98h8TbZ/Af2I7euDKu2oonSLxzlvzoFMGHdyFcGzThlRJz3rm+2aFx8lNzxJ5/G5nNOwoayy4qsUxCH99f1j6Wxtds3yhz33+J9PkBFLerfE2yV0ZJn7lC6tRlqr/6BJ5tHSvUWnYmR+LNUyz87E3y16YRuori9yJUFZlIkx+eIDc0gbe30/EmKtdrk7k8zNyzL5O5MIAwdIfsQxTr7Sd16jLRL38cb29nWbVlZ3NkB8ZAURC6RmF6Hmt+kezgGHYmh7RtMhcGkZZF7uo1CjMxjIYors4mh1AamsBKZcgNjpG/NoMZT5AdGMNKZ9BCflLvXkZKiTlwjfzkLHpdFd4dXeVnzE5nif/6OLGfv4kZS6AG/SguHSueIjF8mtTxiwQf30fVZx6uJMRyBfLXprFzebRIgOSxi9jpLKrP7WQsHBwnfX6A9PkBav/o0861Zhlhm84Se/5tFn5+CCuRQosEUTwuMldGyVwecY7Prm+ndPkieveXdvPW//sWqdnUGn3LMa7NJXPMDc45KdKvV87Zck0FhqIrNO9s5qE/f4jme5tZnF7E8BlkYplVj/8Iy1CMYXT5XdzzuXswPAZHvn2Emf6ZVU2gS3DUjJK8mV/ViPj9hCfsYfeXdjPbP8voidE1Q6isgsXi5CKLU4uMnR5jue9dyQy3nKr+egiHpNn79b3s/MJOCukCkdYIsfEbL2rvFhTyJtMjC0yPLvDd/+1l9HJyBkl8NkU2nWdxPo297BkLRn089rXd9L17jSO/uMDBz25n/1NbKxZ6lmkzOx5HURUau6JlImO1RZ5l2kwNz7MwneRH/9cbuJdEvYYAACAASURBVLylbLCSVDxLKp4hsZDGKtx8CNxqWG2Wats2UyMLJOZT/PL/O8zrPzhVbkM2lSc2lSTVkqGQM6FI1GiGSl1rxFGMFDcAtKJJsmVa5Wu2Ht/NuxX5VI6LvzjH1PmJtZVuAtwBN3W9DXQ+0k3jPU2EGkO4Q26HjCqprhXB6R+cZMlK4/YhisRXzeZadI++gqhBQnLaIfMD9cGKm9/Y2MC/+lf/knffPUVLSzP79u1FURR0XecLX/gcmzd3b1g7bwRFFfiqvPgiXhp76tn16e1M9c8ydGyEgWPDzAzMkV7IkEvlmeybYXpgjvMvXaZuUw2d97XRdV87tZ3VeELu2zYgtkybZDxDajGLqipE64OOmbftrNcUVdz5cLC7HLdI1AjAC/hZ6oW6Q2yQYemhyCNJ4ChTFByPF3DCoQwgjiSDwFeMGBI4IUVW8UcWfxQkVmVawDLcCCKAumLNXjlOuYrtLXUqHUSwGAqVQRDA2dMJIZkEuQAignOJskiSCMIs+dNcd0UUQe09zTTub2fwpYtlVU0+keXycyeZPnuN+t2tRLfU4W8I4wq6UXQNIZydvEIqR2YhRXIyTnxojvkr0ywMzJBfzFYMVqqh0Xx/J11PbUe7Q0z/hmGtXSvbRi7GkdkM9pVLAIiaOkQ4QpFGdQZaoRR/ije2OGmW5c/Wx7aWWPqFq7NcO3wVw+dC9xgITcHKm6SnE8xdnmTy1CipqUWktUxa3FrF1s/fi68muK66fhNQCl1IHjlH7FdHAIh85mH8B3pRfR7M+UUSb58h8dYZzHgSw+uu/K50UmrPPfsS5swCoY/vw39gO1pVEFkwyV4ZZeEXh0i8eQrV76H660+i+JzFshr0Uf2Np8GykUBhfIax//3b2OkM0a98At/enqV7oChOCMdyCIF7UwuutnqkZZPtG2Hyb76PlcmtaxIr8wUW3zqNURcl8vlH8fZ2onjcmLMx4i8fZfHQKRZ/fQzfzm7cW9oqXiB6XRXVX30CaduYMzEm//33yfSN3LA+oWuEn7yf0GP7kJZF/JXjzH7nedwdTdT9t19Eq4ksveeFQHEblSRjwSwSB4dQA16qP/sInp52FK8bK5EidfwisRcOs/DTN9BqwgQf3LVCKXKzEJqKd/smjMYacsOTZC4NoddVlcstEyL918iPTKLXhPFu77phdq6bh0QWCiQPnwMBvl1b8O3ejBYJIC2bwvQCwtCcNOMskVqF6Xnmfvhr0mf68e3tIfjoHowGh2TKj00T+9UR0qf6mPvRq9RVh9Hrl5Etlk3qxCWnX8/F8e7own9wJ0ZzDYphYKez5CdnwbLLvkjljB1TC8x9/9ekT1/B09tJ+IkDGK31CAH58Vnirxx3yrZfQvvTz2O01S+dqmWTvTJC+JkHqP7aE6TPXmXu2ZeIv3YCz+ZWav7wUyg+D3P/9QWyV0bJ9I3gam8sk/+5wQncm1qo+/yj5AYnmP3uCyTfPours4no155Ar61i/kevkDpxicyFQTw97aAL53yPX2T+x68CUPWFjznqmYAXO+2kx174xSFiz7+DVhUk/NT9sPweS0lheoH4y46iKvTYXozGGqTtPJfzP3md7OUR4q8cdwjOouILW5I+28/CL97CSmYIPb6fwMO70cJ+rMUUqRMXib96AnMmhhrwsV7oHp3tn95OOpbm3WffJb2QvuGYcCNCZjVobo22fW088GcP0LK7xZnMd9XgDrk/ImrWidLz4vK76P1kL4H6AMe+e4zho8Pkkusbw2+3fqUYNnEr3wWo21zHA3/6AK//zetMnJ+4IcmE5Kb8cIQiCDWF2Ps1h6TxRrzkjTzVXdUMHx2+JW+d9xtSSizLxuN30dgZxXAv+Sw2baph+wMdbN3filqhQJXlMdzpI6uXbZk2QoiyZ83ajQDLsnF5dOo7omXFSglb9rXSsb3eUQ5sAFZtrnRUNZqhUddWVTZQLqFrVxONndEKRY8Qwslctey40r6jc00+BEzdGijN06f7pul/ZaVSpQShCqId1ez4wi66H99CoD6IalxnRSEc3yZFEevdy70pOM9hGHfYQ3o+veLzXCJLbGSept3NIJfGBlVV6enpYfPmzU6YVjEiYPPmbrq6OtH1O+85WjH3E6AaKsG6AIHaAO17Wtj7pZ2MXZhk8OgIQydGmR9dILuYIzmbIjWXYuTUGO8+d4aWe5roOthO+70thBqCGB69QiuxnsiRxbk0R391iXdf7Wd2Ik5dS4Rv/E+PU9MUov/0OBND8+x9fDO+0G+XN+j1uOVRSKCzMgSo9HtpsCgZA+ew5eXrjjVxhhfnxeLctzySuWJYUslQWAJpILSOdqwiUylDpeQrUxroBaX4+JLJscAhfkJIFhBkAD+SRZyQrLBTxopNfGdy4a320/uVfaSmEkyfHi2/oM1sgZnz48xdnkL36KguvWIy4OwIOXHJVs7EzJpO9qjrxlzda9B8sItd33yQYEukXPfdiCXfDBsss/ivBbblKGmqaxGmiXrgIYRhOL4FXp9D0thrsN9CgKpCOgn5nHMftJVeEGu1JzY0y+m/ewsrbyFUUR7MrbyJtUqcujfqZ9uX91J/b2v5+N8WmPEkiXfOYqcyhB7fR9VnH0YNBUCA0VyLXh/FnI2RePvsiu+WVAf50SmCj9xL9MuPo4YDZWKttIid/rufkjxynsCDO/H0dJQ9jZRlxI/l8zrPiRCOoibgW/X5W/5/qSoI1VG7KB73zYXHFT1Cws8cJPT4PoTbmSQZzTUoPjfZq9coTM2TG57EvamlHM5UartwG069PneF+mU1lMYN4Taceizb8d8QAjQFxedBDawMFVp+voWpeeKvnkBaFpHPPEzo8b1LyhUJRmMN5nyC+K+Pkjh0Gt893RXKh5tFqc1GYxTvPd3EfnGI1PGL+Pb2FBUiDuxsnvTpK1ipDL69PRjNS8TFhsGW5Memqfrco0Q+/RBqyFfuY54ehzCsCDczLVInL5M+cwVXVxPVX3sCo6W+rMoyWmpRAj7yYzNkzl0lc37ACbEp3kdzIcHiK8cpTM/j27uNmj/4JK6WuqU6JHjlJsfDpUhYlEnP4xdIn+3HaKqh+utP4tnSVv6e0VKP3lCNFU+SuTBI4p2zVDVEEUZx0iZA9XsJHNiOu7sF1e8l/sox8iNTeLZ34bt3CyDw9HSQ6RuhMDVfkX1Q8bjw792GZ3Mbem0Vi6+fIHP2Ku6uZvz7tqEYOt4dXaRP9TnhjZYNOpixBPFXjmMtpoh++TFHRbbs2TSaa7FSGRaee43EodP4924rq4jKsGz0+ijVX30CV0fj0rVurMGMJZn73otk+69hxZPlsu10luThc5hzcXx7tlL1pcfQayPOvZVgNNVixlPEXniH9S5MSv3WF/Wx//f24/a7OfmDkyxcW7jxQno9ZSsCX9THlo9vYe/X9lK9qbocYhCoDRBpihAbWSOE5yOsgCjeZ82t0XFfB5GWCJd+dYnzz59ndmDWWcBt8KVUNAXDZ1DdWc3WT2zFE7k15aEQAkVXaD/QjqqrHP7WYYaPDjspu2+zzbpHp6G3gb1f38umRzY5nhE416m6qxrdoztk1l0OTVeJ1DnvoCf/cB81zSvDPVRdQV2W0TQ+k+Llf3wXM29y36d66T85xjs/v8DjX9vtLBBxVAKhah9mwWJuYhHblqjL5tjLoaiCSH0Af9jNx766i7aeuhVtUDSlrMq5ExCK0wZPwMXBz/ay7b72cqjH8nbqhoZ1qwRcSTxeCmO9y5UJhUyegdevOCFPq0CogoYdTdz/3zxI6/52dM8SsfF+n5cr6CbYEGJ+cG7Fs11IF4iPx7EtG1VZ6kOWZZHL5XC5XCjL1LqqqqKqayvA7iSW6pPobo1Ic5hwY4juBzpZnEowenqMgaPDjJ4eJzYWJ5/JMzeywMK1GJff6CfaGqFjv6OyaeqtxxvxltPb3+h80okcv/jWEV75/im8fheFvEkuUyCXdbiBmbE4P/svh4nWB+m9v/2OEG4fFtwGXVwM/ynKVW98XAAhallJpIiikgXARDKGlLMIIiiiCjCQWEg5/N7tWBeub2jp94oABoSION44xBAYOIbJJQWR0+oVrSjKq2t6G9n7F49y9juHmTg+RD6ZdwZJ6Xig5AoWS8qidUA4KppAU5iOx3vo/tQ9BFurVkiy70oU8tgDV7BHBpDxmJOiO7GIsmkr6vbdmEfexHrn9aL3jIa6cy+iprgQUDWEet1LUlERdQ3YQ/2Yb76MUt+I0nPPus2EpS0xM4X3NhcTAm+Nn22/s5eup7ejee7izFp3CIXpBfIjUyhuY8mTRSwREnp1CO/2LlLvXlrxXXN+kfT5AVAUvPdsQriMsiEw4Mjb2+pRg37MuTi5oUk8W9pBXRlmsBreq99XmJreLITAaK7Fu7O7TNKUzlmrDqM3VJOfmMWMJcqmqLdTb8X5rvhw5THlY4vKpdzVMfLXph2fk61tjooit9S/habh7m5m8bUT5IYnMBcWb4uoKZfrMvDv6yFx6BSZS0NOuM+OrvI5mDMLxdAip/+sUD5tEPTaKgIP7kQNF8fm0j1QoHQBy0aw2Rzp01ews3k8PR2okaDTL5fmKeg1YYyGalITs2T6Rgg8tKtMuOUnZovhcC5Cj+0tkzTl+yNASgWxzFxXSomVyZE5dxWZK+DZ3oW7s6nie1IBo6kG394eMpeHSZ/qI/SJ/WhVpc0JgRYJFp9BgeJ1oQV9mG4Do6HaIYUsuxxKZV+nHlODPrSqACiOIksL+REuA6Ox2jEFF8IhQFXVCacqkpX50SlyA2Oofo+jiFJERd9CCNxdzQiXTn58hsL0/AqiRhgavp3dGC21S4pIKRGGhqu9AcXrxs5ksZKZcp5FM54ge3UMoSr47t2CFg2BEOW4djXow3fPJhJvnuJmZm/LyZo9X9tDTXcNZ356htHjo6TmUlimtf7FtABVU/GEPTT0NtD7TC+dD3biq6okkg2/Qe2WWoaODiFNuaKMj7AGRHGepUKkNcLeb+yl42AHV9+8ysBbA8xcnSG7mMU27VsyAhaqE77g8rkINYWo21JH24E2Grc3Em4KO34xt9p0IVANldZ9rQTqApz/5Xn6ft3H3NAchUzhptorVIHu1qlqraLroS56P9lLdVc1qr60qFMUhZpNjnKrgqi5S/uX22ew7b42XvzWMS4eGSHaEMLlca63ZdnkMgXc2pKKJJcp8M7PL3Du7UE+8Y097H1iC8/9zSFee/YkLZtr2HZ/e9GMVKFlcy2hah8nX7nCtvvaaeisQlEUbCmx8haaoZZDhbYdaOPsGwOcOzRIY2cUT8CFQGDbThsMUcpsu/ROL6k+Sgqf0s9qkMu9kOR1vwOqprBlbwtv/eQcZ98YoGN7A8GoFyEEtmWTz5qoUkG/jVenXjTWjc+lyKYLuL06UlI0SL/7NnqT00lGjg5j5lfxdxIQ7ajm/j97kPb7O8sqmg/qHAyPTrAhuGqYmW3ZJKcTmFmz/KwC9PVd4Ze/fJ4vfvELtLe3lf9+N9yHijYo4PIZ1HRGibZV0fPYZhauxRg9M8bgsVEm+6aJjcfJJfNcOzfBxOVpzvzyAvWba+l+sIOOfW3UdEQxfGsQaRIGz09y5IVL3PfUVh790i5Ovd7PWz8/D0iEIqiqD2DmTcYHZ+m9r427dkB7H7CRWvQ1incBajE8qRQHCitJkjxSzuOYArdSytgkyCA35AaV0oO7ig+VRJIr1uGk8l564PwIfA5BI1xABscI+cYLdmc3RaV+Vyu+mgDDr/Ux/PplYkNz5OIZpGUvG+hXK4Cyf4qqa7iCbvyNYRr2tNHyQBfRrfXoXteHp78KgXC5UOqbUGrqHK8Zt6NwEI0taI8+iZydAtNCBIKIUNEUVtVQd+x2skWVFj2AFAKloxvh9iKTCUQw5JS5/uY4C+vVyMXitde8BlWbatn82Z10PNaDK+wpfvfDctFvD2Xfk8UUZjyJ6nU7oSHL2H8hBLKYflq4Vs4irHgSc2YBmc8Te/FwOTxlqRLHe8OcX0TmC1iLSUoTnw/8OgvQ66PlkIoKtY6qoBRVDqVMQR8obJv85KyTDUtKZr7zPIpR+TxICeZsDDtfwFpMYa/T1+NGKBFXrvYGPD3tJA+fI32qD8+WtrJHTObSEPmJWdwdjXi6Wyr6z4ZBERgN1WjhQLldy9t4PexMnvz4DNK0SB2/SH58ZsVxsmCRGxxHWhbWQgJsWfaYMafnsZJp9NqIowpbJYRs1XoXUxRmYghdxdVci9C1FUO40FSMxhoUt0FhZgFrMYVWFVz63G0gSvdWCNDUYtal4vMnWFL2XLf7qrj0JZVV6bua6ihYSu0tfrecscyWFGZijr+SIpj7/stLdZUvlqO8s9M5RMHETq0M7xGGYzosNLVy/JASxaWX/aekuaSitFNZzLk4QtcwGmsqCHtn7HFIU9Xvuen+XFaE+Qy6Huyifls9E+cmGDo6xPiZcRLTCXKpHGbWxCpY5TFJURVUXUV36xg+g0BdgPqeelr3tFLfW0+gNlCO1V9O2OpunebdzYyfHa/IyuONeHEHNkjOLcAX9dHQ27CqabE74HY8OKS9csgSzkaXKP9/JUrzpSXz9Bsfvx4sLWwq54GrPU+l61jfU091VzXbnt7GdN8042fGmbw0yeLEIrlkjnwmj5WzsK0l8kYoTiiTqqtoLg3Da+AOugk3hanprqFmUw3R9ijBhmA5W9Tyum8VpT4T7Yhy/x/fT/ej3YyeGGX42DDzQ/Nk4hkKmQJm3iyHWpfII92to3t0PCEP0Y4ILbubadrVQrSjGsNrLM0Ty5VBVVsVrXtamYvMIqXtELqqSrg5XJEi+G6A7tLY++RWrpwc48VvHWX08jSNnVFsWzI/sUghZ/L0Nw/Q0BnFtiR9x0d59dmTdO9u4uBnthOpD/CJ39vDP/wvL/LCt45S3Ryivr0KgKbuah76wj386tvH+PZfv8jW/a34gm6SsQzJWJZHv7KLju31qJrCjgc7uXR0lDd/fIaZ0RgtW2sRiiA2lSAZy/D41/fQtasRcHb/p0cWyKbyDF+YIp+zmLg6x+VjI7h9BtGGkBO6JCCTzDE9vEA2VWDo3CSFnMnE4DyXjo7g8RlE6oOEa/0IRbBpdxP3fWobR355kcW5FB07GtEMlcXZFAvTCQ5+upcdD3fe8rWuagjS0FnN6deuEqzyUd0UBCHYsqeFurbIXbWWkLZkpm+a2Mj8qmskl9/N9s/tpPVAO6qxeiKL9xOaW8cXde7jCvJVQnouhZkt4AosmfMPD4/w0ku/5nOf++wH0OL1Y/m1VVTwhNx4gvXUddew7eNbGDs3ycDRIS6/1s/01VmsvEV8YpHFqQSDx0aItkXYdH8H25/aSmNPPYa3MvJBSsm1/hlUTeGhz+2gY1s9V8+ML80RAE8xG15qMfeBT7U/aNxhosZAiDBO6ux5BFU4DLXECXmycPxrridvlj6XLOAoUG5X1ZArKmRcOKFSmaJSxoWjllkODUQE5CjIWSh61zhkzo1rEcLZBQq2VrHtK3tpf2wrc5cnmOubZnF0nvR0gmw8g5nJY1s2Akcqq7p0DL8Ld9iLrzZAoClMqKOaSEc1nqgfzb1kKvpBD1DrhqYj2jet+S4Q0RpEtGaVDwSivmnZr8USpATDhWjrvOn3ixCCQHOEzie2sXhtgVwsg5ktYJsWiq7iDnsJtkSo2d5E4942gq1VjvEzH6LrvVGQTipeLAtRTDW8GhSPC3F9LLiU2OkssmAhTZvc4Dj5NUKAFEODYlriuweimCp5tTaLlUPVBwhp2dipLNK2sTNZspeG1lw8aUEfSsC3IVnSSlADPnx7ekidvEzqVB/Bx/diNDnhMKlTfWDZeO/ZhFZ959IrKl5XOTTpvWDn8tjZghMyNTGLOb+4+oEStEgQ4XEtWU/bEivlpHxX/B6HZFgn7HwBmSsgSubYgor7VArFVdwGQtedlNzpbEUfE8sMEot/cRQqymrO9NdBWVL5VHz3+ixkFWSqjZ3KIC0LCpJM38h1ZSxB9Tvp51HVpQjiUpGKY4q9Vr9c7a92ruAYa+taUfGzygLeZTjjxi0Qj+WyVPDX+Nn0yCbaDrSRjWdZnHAMXjOxDPlMHmk5u3uaoWH4DLwRL/4aP4G6AIbPQHfr5RDmVUk7Bbof7aZ1b2vFrquiKE7oyga8WoQi2PzYZtr3t5dN2Ss+x8ZtT8D4ECsGLl89hDpA3GhckJC45vxoboh0g+6//YZbWYgNgJmFUBu4o6uS9eXJPRLNpRFpjRBuDtP5QCeFTIHUfIrEVIL0QprsYtbJ7lQMZ1M0pUyueUIevFVe/NV+DK+B5tZQdbXCj2Yj3/VlkqkYslTbXcuOT+8gMeMYjabn0mSTWScjTVGhpbk1PCEPvqiPYI0btz2KoWZQgwnw1K76LIDTj5/8nz+ONT8E6Vnw1SECTWhuF4bn7vEyLF2T+rYIX/nXH+PQT85y6egIFw8Pg4BglY+t+1tx+5zFbWIhzdEXLxEIe3jiD/ZRVR9AKIL23gY+/o09vPSd45x5fYBoQwjdpeL2GTz2td0Eqrwcf+kyR5+/hGVauH0GbT31FebD4boAn//vHqS2LcK5QwP0nx5D2uAPe+ja2Ygv7BCpUkqGL0zyg//jdZKxNPmsidunc+bNAS6fGMXl0fnE7+3lwc/vQFEVrvXN8Oy/e5XFuTSFnInLa3Dx8BADZ8Yx3Bof++puHv2dXWi6ij/s4ZlvHqCqPsCp1/p540ensS0bb8BNa08twWofAoEQEo/PoKoh6JzDsi6g6irhugCBiGdF36huDPGpP7mPl757grd/dh5FEdS0hKlvr6K2LbIRw8+GQEonO9vk+QlyyVXGdCGo3VJL9+Nb0D36qlEN7zcUVcET8aJoyorwWYkkE8tUKIOEEOi6hmEYaNrdNOddHddnIM7Es0wPzDJ0fJSR02NMXp4mMZ0oJ2jRXCpSQj6TZ+LiFDMDc1x5a4Ddn93B7s9sJ1gfBJbGd6tgo2oKLo+xYnoggXyRdF+eYeq3FXegtyy/oiqCOiCLlNeQzBXVKzaSPAIPQrThkDB62RtGyiEQbpB5IA9FxcvttcmFlAtACtCQpIAcQjTjkEXFI0XJv8YxFXbIneplx7x3O0ovI9WlEWgOE2gM0fJQN4V03iEH8pYj2ZXLdn1UBUVTUV0amltHc2lL6o9l5X5YcCfaeltlCoh217H/Xz6OmSlg5c3yzptQFDSXiu5zoftct+1i/huBkqGzba+pHFlTHVbst2rIR83vPu0Yo65xGQUCva5qQwmE24Zy/aL4A8J7kUFClFUdrs5mqr/2hEMErHW4qjrhOhsAAUhVwbu9E6OljvzIFJkLgxh1UfLXpsleGUUN+fHt2nJniTix/imbUITz49KJPPMAvr09N0jxLBxyaxlJWSYqrLWfidXrVUBVHOl7KbymrE5YgrRt53nTimGfFbyMWL1Prufkb6kvi+JzLNAbo9T83jM3DJkTiuL4EK1W1U0as5bee9JeCitYsYCX8rZ32ZZMycHwGhheg2B9sCJcYengpX/Xo6Ja/lkpbfQN23CLWK440d1rkId2Aa5NwPxlkBZI2/kXoGYHBFtvTNRICckJmDwBrjD4mzaGqElPw/gRMDMOWdOwH5S1x4rrpfm6x1GeeKu81HTVVIYfrBLVXlIr37DcDcbyHWTVUPEYHjwRD7XdtSv72fVtNVMwOAKxMZCbHDJrlSl7iRD0eC2Y6UMWxhH2IoSawXDd8XNcjutDQFart9Tepk3VfPYvHuCxr+0mlykgEBgeHX/Yg8fnkEu+oJtP/cn9CCGINgbLpJruUrn/U71s2duCy2OgLfOzCVR5efhL93Dv492kEzlsy0YzVHxBN77QcoW0pKYlzDPfPMBDn99BNpV31HZuHX/YjSewdO3ae+v55r99ZlWvGCEcbxy1OG61bKnlj/766TWOdTJYqcs2F8K1fh7/3T3sf7qHTDKHtCW6S8MXcuMNOsS+oirseWIL3XtaHLJq2XWtbYnwzX/7DIZbw3WdZ4uqK+x4uJO27fWkF7OOUbdbJ1TjRwjnnWNn8whFcTblPsB5Tz6VY35oblVVoGaotD/QSaChqDL9gKdnQgikcEzPVUPDzF4XqiWd87n+XLq6umhra+X48eNEImFcFYp0h8hR7oT6+CZQfufakkK2wMK1OMMnr3Hl0ABj5yZIzCQp5ExHFasq+Kt9NGyto31PC1bBYvDoCJNXpskmckz2TfPa//MW86MLPPKnB4m2RJzNBCGobgqSz5oMnpugriW8rF7IpnL0vTtKIW/R0F7127sOK+IWZtCq4ysjlithcP4vPAgZBJbvcHoQoh1YwDEJziFQcDI9lbIqAegOaSINh0SRKYTwFomeNA5hs7w+BSdV9nuROApC+IEqBJ6i90zGUdaIhmJIlrLKXNZAEHCOrWjn+lDhPaE4PjOqcetlfIRbR9kXQVNwhTy4Qu9tFPjbeu0FxRAznxvhMrCzeaxEumKnvETQWIm0EwLkXrZjJ4STitvnxk5l0apDeHs7b0zEfNiUYncJhKo4YT+6BlLiaqsvZim6wXXcqEssBEiJFg3h39PD3NUxUu9exrd7C5kLg5jzcfz7ep0QIXF3+GkpHrfj4zI2g+J14+lpd9Kfr4Vl/VIqimOIramYsf+fvfeOjus87/w/t04fDDBoBECQaKxiJ0WRVK+U3GLFcZzidTa/rL3ZxLvHSX7H8dn9Jbt71tk93pbsrpKsYycuiW3JkizLlmR1WqQkiqLETrGABQTRe5k+997fH8+dwQwwIEESLLL5nAMCnLlvf9973/d7v8/3mcAaj2PUzbHcoA8tHMDp6CU7NDYF0Lvf5/SGrNFJ7GQaIxJEC88Ukb4iu9TuVxXRsjHFlc2sr8LTXH/hjOZpiFWvKVHLxiaxxibBdvJgT+7eY8eTxXo56WgyrQAAIABJREFUV2DT3Ujm+23t1Z77F8rfcRwBP3KAjJWE1BgMHoX0xNwBR8eRHTQ280YnVDSpm6qDZl4SoDijzVdh3ObTLrW+xa5hFweG5bmtgqqjqBponjz4dk1BGjsDiSFhXnkiJQHpXJ0cHLx+syiq0XTTTU1cdKandRw8foMFzdGS3+mGRqQ6SKR6JqA43QXT9OpE68Izriu8xhf0UN82N7EYb8Ckvq3yotcVjothalTUhoDZwfBgxEcw4svPhRx4bXiK+2i6C7Cmq5RXBykv0RfZwTGGHn8Zo76Kio/dURy17xpbYixBbKD0PckX8VGzsg79Es9QV9sMvzlrhLFMIjODaWMYOuXlER577G/ZufNNFixYkI/8ZJoGDz+8/ZqF6C60QoDVyljEhuP0Hu/n5JunObPnHINnh0nGUsIwVZS86HDjugaW3tVCwy0LCFUFcRwY/eQYZ949x6EXjtLx/nkSY0n2/+Qw3pCXe35/G76wF0WBltV1NLRV8uw33maga5Shngli40mO7D7L20Mx3vzpEVpX19GyasEN8d70etplzHoPitKEPBqK6dQKNaBUUxxdyUEiKdWCUo2SP/FNpXf3/AiosxCl6BWDKsCQxIMpqnrpesxsosLCfJmKEi7IX3U/k7KK3wbYiKZNgNzN83Iny41wSPllt5tjMEfLHcDLwxhVEWFHtHfiXdpY9BB3MlnSHb3YidSMyER6RRjPogXE9p0gfrAd/6pW1OAs4JiTK/bm+EABmyBj5XU7Sr2llDc6Kp7FC9AjIbIDIySOnyuKUjRrGfNJ7zcN/GuXML7jPZLHz5E82Un8wEkUXce/bknJqFXXy1SfB2/bQhLHOkh8cIbs8IZ8+O0ZNn2vqCqYC6IYlREyvUMSOWrxgmKQchbTgn68TXXED7WTPNmJNTaJHi0rphbHEiSOd+BksngW17kaSddxTSgKZn0VRk0Fmd5h4kdOi9bMLG6QU8lmCiteqmmhAOaCSuKDoyRPdhLYuBzV55nK17JId/ZhTcRQS2hk3bQpyzGE8UXlBxuSozB2VoCa62n+alh4J1hpCC4ARbuBoZYPgRkBqNss4+uLguG/dv2ZW5uJQeh4HSJNwpBSZn8WXakG0HzkO5drr8XeZC5lOI6Dk8mSPNmJUVMhIutzSDvb9zmB/cSxs3n9zOu5/tKTKRJjpQOtBKpClC0Il2Q0XjdTJLT1DBdi16yMNUO7pqurm5Mn2zFNk5MnT3L69Glyz3mv18umTRuvGVBT+Jx2bIdULM1I1xhn9nTQ/tYZzh/uITYUI5sRFrCqqwSifmraKmm7vYWW2xZR1VKJN+Ap0sGqao5SsTBC06ZGdn/vPfY+dYDkeJIjLx1j+b1tLN7YiKJAeXWIT/7LbTzzf9/ipe+9x8RwglQizT997VV8AQ8rbm3kE1/YSlk0UKr6v1R2SUDN1CbMvfnm3goouUGf6TIylUahmGmTu04yUkrkUXAVuclcSCUtzG82iuXMPNVp10j+U5NW3hg5jOEw6TJ6cpvxG+QGcdNu2lU2o7oc34omUh09jO/cj3dJo0Sr0TXZLJw4R+y9YzjZmer8WiRE8LZVJI53MPHWQcz6KoJbVk1pVTg2dsbCGh7HTiTxtDSAoV/xA3jGATEngll46nZKXDcPNrPsqWId101DmXbdjPaqClokhKLrZAdGSHf0YkTLUHQtz7pQdB1HJU/j9zTVEVjbxtjr7zH6/JtoYT/etkZXVFiRDVgqTWZgBNXnwWyohtkO0wWubM70vwts+r3d01iDb0UzE7v2M77jfVKdfRi1UfwrmkoK7s6fXVq+iscgeOtKJt89SuLoGUaff4vIQ7ehVYTFPclxcLIW1kSc7NCYRCUqABiN2koC65cx8vybjL68B608LBHRXFFex7Zx0lkBYipCqEEBqRRTJ3DrSibfOULiyBnGf/4+ZfdszOdtJ1JMvnOE2LtH0coCBDff4gr9zl9PXY4ZdVUENy5n5NmdjL30DnpUIr3lIkVJezNkB0ZBVfAsroN5EC7VygL4V7WSOHqGyT1H8K9qwbeyRcSUsxapzj4m3j6EnUxLXW7aBU2ZehMGqMK8uM6TS1hqBoQXTf/i+lTow26K+8LSXyM/19gcEMZVYghSo2CXiNpz067YssPjDD/9OpHtW/JAzfzY9RfdyyQypGOlw8t7y7z4ym+clz4gZ1/1Avsbx3ZmsIPWrFnNX/7lf8cuEflNVRXKyuZzTEtb4X4umxb2TNfhHtrfOsPpPR2MnB8lFUtL/RUwvAZltSEWb1hI2x0tNK6tJ1wVFHbTLGx4zdCoaopy++/cysj5UT547QTj/ZN0HuymcW0DuqmhqtB8ywJ+98+3036gi3PH+4lPpPAFTBYuraZtbT3lVcEPR4Tjq2yXzKiZrcPmA+GebyT8UvOEOA7D4KRwGAO8KEol4hr1yz1Rbtovl6k+D+G7N5A81kGyvZO+//s0gbVL0coCZAfHSBw7C7qGGpjJlFF0jdBtK0l39jL26rsMfu9FJt45gqexBtU0sZNJMv0jZPqG8TTXU/MvfmXedEzsiTjprn7sRBo7kyF9tgc7nsJJZ4gfPi3+2KaB6jEwaqMSAvkKl7bjODipDKnOXhH3TWfIDo2RHZ0AyyZ1uovJPUdQPSaKaWBEwxi1UZzpvsiKgmdhDZ7FC0gcOc3g918kcaIDPRLCTmdRFAhtW41RNyXArYX8RB7ZRmZojMTh0/T99VN42xZiVFeAIu5pmZ5BsmOTRLZvwayrmsKqbZv0+X6yo5M46Qx2PEmmdxDHtsn0DTP5zmFUvxfF0NHCAcz66qnIQwWm+rwEb13B5J7DTL5/DCyb0O1rhN1zg5hQ7cG3pJHyj97B8NOvMfr8m8SPnsbbVI8W8mO745bpGUT1e6n5/V/FLABqVL+Xsgc3k+4eIL7/BAPf+ikTO/djLqxG8RjYsSSZ3mHsRJKqz30E38rmqXLbFhL56DaGn3yN4adeJ3m8A09zA4qqkOrsk7Dh6QyRB28jsG7JVASna2nT9o6q10PZ/beS6R1m8t2j9P/dM3hbF2LWVUoo78kEmb4hMoNjhLauEsbNPNRbMQ1CW1cTP9RO/PAp+r/5LIH1y9Ary7DGYvIGOJ3JR/u6YcyZKeVb5AJdAhyV90RK6bQX+G7WfGa9IO+3epGcLtNmqWPuRZhccnH3ndmzL913s+V40f6YQ5/OyPMq7AGv6KXBXNow1zpfJK98LoX55Vxw8v/PQqwX7CldDqfguuJqlajX5dSBEi8SuDDscNG5MYe6XDSf6X1zOXXIZ+W4kfGypE53kT7fjx1PYidS7gsbRfZPakHkWgcRgs/pqSkKiq7lnyuzzuVcu21h76AoM5/57gsNLHvu+c7BrIwtwtrTTQEzYEpAlRvKchpqpUdZnRYAQFEUPB4PNTU1wmayxS1K04oJDNfirJmOp+lvH+TM3k5O7jpF7/F+JofiWK6Gnqqp+Mu91CyppmXLYtq2NVPVFMUb9qJqxW0qZTnXxnBNiLbbmzmx6zTZdJaRzlHR4sON2qVCeXWQjfctYf09U0wi1dUTvFAZv0x2Yzn8XXfL4jiTQAaFMIpSQ6HQ8E27NCu5uboBRLJms5s3BLHc4dLb2kDlb29n5NmdJE+dZ+SnO1E0FS0YwL+6hdC2NQx+/yWJUFPAeHMcB608TMWv3oteWc7Erv2kTneROHpGxFI1FdVjopeHMN1wxbNXRoAfRdfmtLFJtncy8O3nyY5OCPiQzuAk04DD8I9eF7DE0FEDPso/dgeRB27Nuwopqiplzaano7jXaMWRQkBCYA9++zlS5wdwMhkpO5EGx2F8x/tMvH0Y1dRRPCahLauIfuYBYU1MM726nIpH72YYSJ3rZeQnOwElH9rZv7o1H/8uP04tDVT/zkcZfekd4vtPENt3HCedBYSBo/o8mHWVGDXRoj60EymGn95B/FC79FM6i51MgaKQ+OAMqTPd0lemjnfJIqr++UdF+LmwSxQJl+xtXYi3pYHJdz9ArywjsKZNIgFdLXPHSoSf555M8Xkou28TWtjP2Kt7SXf0MN7RKxtPVUE1DdRQQFhJ/mki8wh7qOp3PsrYi7uJ7T9B4kQH8cOnZDOsqaheE08JFyHFa1J27yZUr4exV/YQP3xaGGmAahroVRHK71hH+N6NoqMzVbDMSW2am7GmTlsTskkv3DSXTouk1bQi3ahc2tzcz7XXrK+m8rMPYyyIEnv3KIkjp4ntOw62I9d7PRKuvK6qeN0oyDrRtVnEhOWAkQsVnmtGXjeivorK33yI4R//nMQHZxl9cbeI7ge8+JYsInz/JkZfeJvU6a4bhoUhh9IsJEYAGzwRHM1TcHiyhG1gZUSXxVuO47r7OCAuQKlRUFTwlAnjJC84a4ngrpUUtoLjSNxU1QTDn7/2ujzDcoc7Ky36N44FquG2QUdRXHaeY8v3Voriw40CZgjHCKCU0jTJ9UFmEtKT4uJjBkWUMpuETEL6XXwR3P4wZ+2P/D7AzkAmLvVxZtPeUUTvxRtxz7vz1L95IMBtQzYu46qooHnBuAh7wHGk/elJyMSY0Z+6FzxhXPrlHOphQzYlws52VvrD1bxB9+JoHlA0GZ9cUpCxtlKSNjUKsT75LDMpoI1SfN9C94EnXNSXRXo8VlrqYKWn1cHn1kEtHtfcQTk1Lv1oBnGMgKTNJtz2WO69xgu6X+bkLNo5RfVxsu7YJKVNhWtO9+JoJjgzQZei9JmEO78sQC2Yn7n16vbLhSxrEdt3nPjBduJHT5PpHWL4x28wseuAdGlFmMhHbsdsqM67R6XOdBM/fEpAnWQaLeDFu6RRAO9pbrdFbXfLix85zcSuA3ia6gjfvUGiKwJOKk3i+Dni+0+Q6R9B8Zr48vmGRdjiMteIY9s4s4g1a4Z+o9zm8+YAVtrCtkr3pWZqAtbkrnf7PJFIcPz4CU6ebKeqqpJt27aSTCaJxWJUVlah61c39LhtORx47ihvfnsPQ+dGyCQyU+wZj05ZbZiFa+tZemcLC9fUE1kQviB75kKm6RqRBWE0XSWbypJOZIS4ndOas508KKNfj5dTHxK7CdQUWQhVaYW8Hs6U1s5Nu3RzHIfR0VHGxycJBgNUVFRc95vt+PgEo6OjeTQbFEzTpKoqimFcX9X7G8kURQFDJ7B+GebCGpKnusgOjaKoKsaCSrwt9Sgek4pH78GOJzCqi8XsHFdotvyj2wjeuoL0uV6yw+M46QyKx0ArD4sGRnXFBQ/0ellAykhn8TTOHj0qZ0Z1BeF7N+KkM1zofZaiqXib6vKHVcXQCN52C3pNBZ5FC0qCR6rXJHTXerxtC/EuXSSH0Nx3IT+hbWvwTyYuWC6KgqexpmT+intwDW5YjtlQTepUN9mRcbBtVL8Xo6ZCIusU54ijqXia66n6Z4+Qvm8T6fP9WBMxsB1Uvxe9qhyzoQq9PFx0aFYMncCGZeIOdZF3kHq0TFx8ZjEt7JfDun4cb3O9CM8qV4eyqugawQ3L0MMBVzdlboBQbl6qAS/h29fiX9lC6lwvmf5hAfM0Da1M9FHMBZUzdJVyosKeRQuo/OzDlN23idT5fqzxSZysJeBjtAyzobpI+yZfbtBH+J4N+G9pIXmmi+zQODgOeiSEubgWszaK4rry5AGLBVGiv/FgUf+rXpOy+2/FGp90XdkAVcG3fDGVv/mQzC9dRY+Gif7a/ah+Tx78UQyd8B1r8bU14m2pzx8wPE31RD/zAEZVOao7NxXAURXM+mqiv/4A4TvXke7sIzs2CZYtIE1lGWZ9NXplWRELSI+WUf4rd2Gn0pj11TMPMgrStk/dK6LYVdPuH5qKb/liamqjJE+dJ9M3DIBRVY63tQEtHEBRVTL9w3gaa24YsIZMHDrfgPS46K9EmqeWVnoCOl6DxDB4I7DoXvBNseOY7IbzO+WQvug+V4w1C7F+GD8nUZJS4wLW5ESCzaC4upS3QaAah6u7yZ9heZAmCQNHYPCQfF6xDKrXFEdxyiagezdMdCKv/N3PVQ0WbILKVcwafcqxYOgD6D8IFUugei3EumHklLjbWClkUgUhsACiS8FXhTONDe3kRJHj/TByUqJZZSanwC+5iqlTiSrRlhrvlgP6fPaZnZG+GD4p9bFSoOgyN8qaIFjHhTRe8n0ycNAFEtzPFSDSCg3bBPS5WD2yCRjvEN2ixLD837GkbN0LnjLREypvxfFWTAGLjiWRxMbOCgCXnhTACQdG2mHsXHF5iipjV78l35d5wCA9LnN8shuSIwI+2Zak0b3gLZc+KVssYE8h0GJnoO99CfVesxbKl8D4WRg9I3lZaZljZhhCDVCxBMdbjiKowrQucQHVxKCkj/XKmrPTU2vOCEh9KpZAaGHRnM0zLJIjMHpKQtqnxqWOiibzM1gH5a3gq3TX6+xDhNvXdiojTGCvBxQFvTyEsUACB2hlgaIXA3Y8ydir75I6dR69ugLVNEh19jG55yjp8/1Ef730SyIALAFphn7wcv45o7r7MyedYWLXAYaf3YkWkP2INTbJ8I9eJ3niHNHPPIBeGcmLHF+qqapampHp4LIwbhzLAQ2piSRWurSbn+EziyLIAiSTSZ566mn+/u+/TVdXN7ffvpV169Zx9OhRfvKT5/j853+PxYsXlcxvPus+cGqQvhP92JaDqin4Ij6qWypp3dZE65YmapZU4Q158kDTZT9TlClmkaIo6ObUfO85O8yxvZ2s2NxITWP5Zc+bXwa7CdS4lhfdm9YlNyfO5Vsmk+Gb3/wuP/jBk3z844/wp3/6R9PC0V1by2azPPfcz/ibv/kGExOT2LaNbdusWLGM//yf/z3NzU3XrW43ouUOTEZtVJgUhRtBd12Etq12cU1lZlrHQTENzIZqzPqqGS/9ptNCS5ka9FP2wGb3Pxdfi0Z9FeULLh5xwS2UnDido2n417ThX902o275y02D4K0r3H18QVrHQQsHKHvwtjmWy6wghqIoOLqGWV8tbkqFfe7qgU1vQ27jrAZ8oiXUtnDWdEURIUyD0O1rLozRTKvzbJYdmyTV2YdiGATWL0Urm4fwvaWqkTvEr2zBt6L5ovUqlR7A0TX0qogADJcwL3NME9XvxdPagKelftb006NvOI6DYugYdZWyyS6xnqan06vKKf/I7cX5eoyZ605R8LQ04Gmqz1+rlQWJbN9SnFbXJCz5tDVrLqzGrIu6bA+mNk2OA3YG1VDwNNXhaaqbNrco2f9aJETZA7eWvDcAkE2iZ3uILDMELPUWU95zoJgeLSNYES7ZV4ENy2bP/3qZqoNuQiwmhzXHxlE0ZFc/Jp9lE5DEFX2tKmAFjMqB1QwJiwMgNQE978BEt1yjmVMRfayUHCQneyDWA/XbIFQ/dX+62lYE0hyGvn1yyI2ugMqVcqAGyN2hVF0Oqaomh+dMTBgYlgKWMAAvUJjMzUxM2jxwCIaPST66V/okm5T8Yv2QGICG2wXEcg/1+UP0ZA90vSngiOEHb4UwgLJxOaBnk3KoDtSCrzIvdDxv3QYCDA0fh969cpBXddD90jfxAfkJL5QD/qymimhwWZOMQTYF8T7IpFwWx4Vv7DJ2KejfJyCblZR+1L2AR8CJ1Dgkh6XPfRUCUOQWvmNPMZI0U+Ztjp2k+wRoLJqHLpA2/SHmZGHouNQjB1bpXvlxLFk3iUGY6BKws3otjmZO5eI4U/NpslsAo+ETbj28oHtkzU12SzuSQ1C/DccTKWLW5KNWjbRD/34BAB3bjUxmyHVWUspJDsv8KAgWNTW/uqHnXfkN0heaR8Y8PiBzdOK8iC2HF80AE6ebostLpOCGZYy+uJtURw/hu9bLXsR9+aMYU/NTC/qJPLwVRVUFxNE0MgMjDHzrp8TeP074ng2iJ1ZUiIKTtUic7GToiVdQ/R6iv/4A3taG/P013dnPyHNvYtZXEf30/RiVEexUmvHX9jLy/Ft4muuJPLj5osEMZjPVUNHMmWkdHDKJDFbW5kZyfnJsh/hQjGyqBFCjSKQq3VN8nmxvP8WTT/6I++67l3g8zvnz5wGIRCIcPnyYs2fPXnWgJneb1T0GwaifxrUNLLmjmUUbFlJWE8LwGkVL9ErOwI7jkElnUVWJFBWMBuTZbjscf7+TZ/7vm0SqA9QsLL/oS9hfZrsJ1BTYTVBmfs22Hfr7Bzhxop3e3r6rIuJ6KaaqKk1Ni7nrrtvp6+unvf00e/bsxe/3k5qnUK+/aJZfE7OtjQttMBRlTtddNP0cBUov9foZaefSllnAlcst91LLumiaOaa7nDJyNmMdWxbJDzpIne7CrKvEv6rVdWe5OvfTnJDylTzZr6T9lzuvL3uMSs2r2dJPv3aOaR3HEZedk7ugYRVUtbhf2HDufUhMQOs2FNN3UWBkTn1r25CcgOEOGO0Gjx8CM93qLpjPjfi8Vk3wlANnBYixLdA0OUzmDn7eiBwmU6PgWALk2FnXbcieAg5A3t77a+T/wQUC7OgiXk02BWNnJNR2rA+GPxDmg3ZtBJaFjZEUFk3ffql71Sph0hgC1BbNec0j3zvLpV9ifXD2JWnHpZQa6xPAyxeF6HLwRgXsy8TlgD58Qg7Jw8eL+7KwvrFeSV+3WQ7cii6H8JF26H1PDuzhRqhZB5rBvOkU5g7z8T7ps9SYgEFVq2TsFA2yMWEKjZ2GbLo04KIogCqMrXCjABrpGHS8OgUQzMVifTB0TACSiqXyY/gBReZketwF09JSvxww4DjivlO5UpglIPO9c4ewcsoWQ+2GmQCXahaNhwIy/wNVEKiRtRNcIKCPqss8SQwKayjWLwyi8EJhTc3oW1tYOaoxxaryRKSU9Lisk7EzMNYh31evJceGkWeam75nj6xNIyj9G2qQdQjST4lBAWtC9eQF33JjlBwRkGaiU9Zq5XLpN9WQ/oz1weBh+d3zrru+q4sZQiUs5+abe64qhpZnX+avcYF1RxPWJ44tWjOO4zIRFzL+xj6sifi0zIVhnDx2lqGnXkf1mgUgjSpjZNnEj54mOzRG+SfuxKypAE1FM3R8K5sZe20viQ/OEL5jLeplRno0vAZmoMS9y4HUZIrURBJv+MaRosgk0oyeH50RghtkLAKVgSJdHcdx6OrqwrKyfOYzn+aNN3bS3d2NokAkUkY2m2ViYvKqM0sUFapaKrnjdzfTsmUxNW3V+Mu8Reyf+XPxhFBlkHWfWAVA062N+XJiboSvQNiXf+l500rbTaDmpv3SmKqqbNq0njVrbiGbzfLKKzv4whf+9fWu1k27aR8ay4E0TjItf7tReEZf3I2dzhDcfIuIzd60D59lUjByHiqbpj5zHJgcgthwPpLLrKK4UMBcmN0UwDH9sHgjhKrhyIulD6OzCdQydxLYtQRzFMBRNXEVUTQXiMkCpvxODMkuObxIwITEsAACmjal76KowlzIuVNoprhz5PRXph98veVyaBw6DnE5QBaxDa5KK9Upl5mBQ9B/AHAEoKlaBUZgZt8rCkrOpVwxcVSmAIFLNTvjgixbXJDF7SufI+4t6XEY74TJXsjEcTxlU6WkxoVRgyIuMuHFU+5Zuheiy4TtMN4hB3LHAjzzdojIs2lG2oWVofugdiOUtwhYBEClgDc516ZZTBGUwwU+DBzD1VC5lNqkXIaXERDQK9RA0ZgEaqCsWeavVsCGdsEaYU35ptqVm5+aB8wwymxMpOlMm2C9tFnzuONR8L2/Utp1bocAnIkhAS9L5W1lJK/6rbKOcvn4K2W+pcdknUz2QHQ5ju6bKikdg8Ejsm7NENTdBpEWF/gsqE+4cYpp47ZFXGHccZ3sknlYv0X6s7Ce/kowfNKWeL+4V3krRDendE9NsUBL3PWmz0sZB4fs8BjJ9vPiqjoew0mmSZ4+74oAO0XefSgKmf4Rhn74Kpm+YWq+8Em8LVMgDYpE+Mt0D2BNxBl//T3i+46TuxNbsSTW2CTWWAw7nSkZt3cu5gl58ZX5gaEZ3yWGY8QGJimrj1xm7vNviZEEQ6cGSj8PNZXwgjIMXwEoqSgoiur+KPkl4DgOIyOjOI6E6L7apmoqaz6yUrwKPUa+HvMNlOTEgheurmPB8hoUJBqUogqjJljuwzB1LDf8t8NN16fZ7CZQc9N+aUxRFHRdR9d1bNvG7/fdvDHctJt2ieak0oy++Dbp7kHseJLkqS4yPYP4V7UQvns9ivf6uTfetPmw6RtPp/gvx5Y3/bkQvKqOo4t2wpTwa1IOV4risgLcg43hwXGFjx1VB00vOLQVnB7yOh7ZgvQa6B43vHSuDFXcZhRVmA9ZEQ7H8OIo6rVlUyuKNMETcV1x4sLy0P0iKpoak78DtQIG5PQzNK/8To/LodBTBoV11/353plhuk8OuGq75GFdCjvlctroilBnE8Jy6D8AKMI8qbwFcgffks9VZepweCXsWlWXA3SgRvop77qCCOgGaqR/c2KynlzIW0f0aKy0zDtvBHIH5Nxh2xUOZvycgAJXI8x0Ji5AgWPLXAg1gFJYDwQ4ibSK/ksmPktG89CfqknejS4x6DK2POQyVlBcQGIKlJgqvuDvC5V/oT1WDvBRjTzTZkZOiibAnO6TNTJDPLnANI8wfFwXraK54Y1KPi6giZUqcM9zGW+xXml7pFV+cqBnURu0KfCl8POMq/VjZ13WT+1MMEnRhc3jrZA5OtkF1qpiLacrMQdSHT0MPf4y6Z4hPAtr0KNh1HAA1ecFZYIZfWdZJE92YlSXC3PmyGm8SxejlQWm7sgO2AVaLI7t5PNRfR4CG5fjaaxFNS/fOclb5iVQGSiJxE8OxhjpGGbBqnrp/uu4b3ccB8d2GGzvZ+TcSMmpaPpNyhdVoBnF479oUSN+v4+nnvpRXkD4yJGj/PSnzxMOh2hubrombTP9Mk5XuywRgtZm9AMqtK6uI7ogxLH3OmlcWo0/7Cm9rK8SkPRhsmsK1DiOQzabJZVKYxg6pmmVUctfAAAgAElEQVTiOKJlkslkRHBRVTEMHV0XpG+mMrxojaTTGWzbRlEUDEPPC8HONpi59JZlkclksCwrrzyvaRqGoefDpE0vM1fvTCaTV6k2DAPDMGZcb1kWyWQK0zTQNI10Oo1l2ZimiWHoOI5DOp0mm82i69IHufSpVArbtvF4PFiWTTqdRtNUTNODqipYluW66DiYpomu67PWV/o0m+9T0zRKXu84DslkCsex8Xq9qKqaH48LtbVUv+baKmNoMLf3nnO3qf5NousGHo+JbdtuuRYwt7lwOeXmTOZB1i1PwsjpuoFh6PnyZuujwvS2PTX/dF3DMAzUgogr09PlxtO2bbfM+W/nTbtpczHHskme6iL27lEcy0IN+AluWUX5x+4QXR1+uR+qvxjmFGur5j+2YeAUdB2G+Jh86YtA4xqILnYPfWlxofIG5aDSf1JAlegiaN0qb5QvWLQL0qQmpZyB0+Ie4w3BghVQ0yb1OLlTwJvJQTnoVDbDQLsAN61boWIhl8XYuFLzhOUAmImJpoYv6kYsGpeDsC8qB/HksHxvhuTaTFz+zrlZFLKTHGtKhyObi/xkye/ksJxEHVt+rqYpqpSZY9IoCtRsEF0a3XttWEyaF/xV4EbMylcNBMTTvFJPx54daHGmDpozv3P7cDZh4yu1jCu6qygCsunuW/SC/YMAC+XSllmBmis1RUAtX5W4S/W+JyBGWZP0rxnAUaaExa/muDq5f+2MAB7ZuMx323LdusbdOc+F57gZEEBGKXZVE7ZbwdzIrZ98BWzRNcrp7YQXgmaUbvds/ZAak/UMcr8aPV36WqsA5M5MihYQl+gulLstTHOTcTJZJnbuJ/HBWSp/40GCm1eiBnw4ls3wU6+T6Z3JVnEAb9tCKn/zISbePsTEWwfRoxEiD96K4vXIPUhV0CNBtKCPyMNb8C1vmhH5Ek3LCw9fjpkBk4qmKJqhzxDozcTTdO49R8s9S24I96f0ZIrTO0+RHE+W/N5X7iPaUjljf7548SI+/elP8Q//8B1OnTpFLBbjS1/6EyoqyvnCFz7PwoUNV73uN8reLBTxs/r2Znb9+DCjA5MsWdeA128UrRlFUahviVLTWH6BnH7x7ZoDNe+++x7f+tY/sW3bbTz66Cc4f76Ll19+nQMHDhGPx6moKGf9+rV89KPbqa6uyqcDOeSePXuOXbve5v339zM0NITP52PZsqXcddft3HLLcnw+2QROV/q3LIvu7h727t3He+/t4/z5LpLJFH6/n4aGetavX8Odd26loqKiqMxUKsWJE+3s3PkWhw4dYXx8gnA4xJo1q7jzzm20tjbnwRbHcfjgg+P89V//HQ8+eB8NDXU8/fSzDA4Ocdddt/PIIw8yNDTME0/8iBMn2lmypJVPf/pRWlqaSKVSfOtb/8TZs+f47Gc/w/79B9mxYxdVVZV86lO/QltbCz//+S5eeOElbNvmgQfu5aGH7iMQCBTVNxaLc/jwEd544y2OHz9BIpEgGo2yYcM67rhjK4sWLcwDUgATExM89tjf0d8/wOc//8/RNI3XXvs5Bw4cYmxsnLKyMOvWreG+++5i8eJFaJo2A+gZHBxi58632LXrbfr7BygrC7Np03q2bNksodfm8b6wb99Bvv71f2DTpvV8/OOPcPjwUV5//Q3OnevEND2sXr2S++67myVL2orAkyu1WCzOqVOn2bfvAIcOHaW3tw/Lsigvj7B8+VLuuGMry5cvwzPNbzg3LplMho6OTvbs2cv+/Qfp7e0jnc4QDodYtGghmzZtYOvWzQSDwRnp2ttPs3PnWxw4cIiRkVGCwSArVy7n7rtvZ9myJXmB5hvlBnzTfrFN9ZpUfPJuwnesxbEdtKAPs64SrSwE6k3g8ENtjg0TAzDYIacb24LkOEWoTTYNwUqoWSLfnz8Ap3bLZ96wXBsbEoAm2gh1ruilblzkzXGO4o+4MHS8LyBN3QrwBGH4HLTvErHeSD2M90lZNW3Q8R7ER6FuOfS1Q88xiNQVRaK6ZqZ7BKxJjcrBzbFFvyObEnaHGZLf8X5xfwrUyrW2Jd/lGDQ58CU1KsyKnJhqLtxvDpixM66LVb73rp45lrh3DB4VAKFskeh4XCuQBoR5kQtfPZ3h4TguwFLKQU4RlxTd54aS7hcxV80zBdxkXNcaEGbN1dD7yQFtiiqg5WzML82QuXQ1+9QTEVHb/v0C1gwdEx0Xb4VosIQbJTqR20fzPsb5yFNJmDxfEHkq6c5rNyx2DqhUVC44x/NiyNNMUcRNrBB8K8rGEQZVzp3LCICrxzPHhrjCyi77b+SkRH2a9XIr3/4LC0YXtgEU92WvNZmArAWa6kbRc+tp22T6h1F0DW/bQrRISG7Zo6OkOrpLRk9SFAW9PIxncR1aeYjsyARjL76NHg0T3HyL6OKoKt4lixj/+T6Sx8/hW97kRo6SNedks7hv1i/r+a8oCqquUbO8FjNgkpgG1NhZm/PvnWPgeD8NGxfm01xry7Fpeg5307H7DHbGmnGNoipUtlaJm1bR7UnB4/HwyCMP09zczIEDBxkcHKSiIsq6dWtYtmxp0Yv7a2XzqR0617o7tsPBN0/z2hP76TkzxIl95/EGTAyzOAy7pms8+ge3s/2fbUKbJw3ID6Ndc6Cmu7uXl156Ddt2qK6u5m/+5hscPHgYx3Hy7IjDh49y222b8kANQCaTZdeut/irv/pr3n9/P5qmo+sa2azF88+/xBNPPM3v//7v8Wu/9kmCwUBRmZlMlt279/DYY3/Hm2++TTqdxjRNVFXNM0GWLGll0aJGysunkLt4PMFzz/2Mxx77OidOtOPxCIslk8ny7LPPs2LFMr74xX/Jgw/em/ctHBwc4oUXXmZiYgLHgb179zE0NMSOHbsYGRnl2LETvPbazxkfn+D5519kYGCIP/uzL2MYBvv3H+K113agqgo7duykq6uHyclJTp48xfbt9/Ptb3+P7u4eRkdHeeutdwgGg9x//915JsbY2Djf//4P+eY3v01vbx+mKb7VmUyap59+ls2bN/HHf/xFNm/emAdrUqk0e/bs5eDBw1RXV7Jnz/scOnQYRVGwbZtYLM7TTz/LK6+8zp//+VdYsWJZ0Zj29PTyV3/1NzzxxFPE40kCAT+6rvHKK6+zadOGeWe29PX189JLr9LT00tfXz8//vFPGRsbx3EcEokkP/nJ8zz//Et85St/zLZtt6HrVw7W2LbNe+/t48/+7D9x8uQpdF1zGV8KyWSSJ598hmXLlvCVr/wJDzxwz4wyk8kkL7/8On/7t99g376DWJaFxyM35GxWGF5btmymra01D9SAjM0rr7zO//pff8PRo8fyrK9sNstPf/oCTz75DF/84hf42Mcewee7/m8ZbtovvuVDVOciAJX4fj5s+ubhFxH8udAGadb2zqLbctF0czUrC+f2Qe/xXIGQGIPyRrcATQCaTNI9PGVFv6b3OKRiAtS49UTTYfGtAuAo5A/Rs9ewwPUpMQ49H0BVkzBxVE0AmsEzAt6Eq+W6SJ0AOaOugGr9LZCKQ3zk6rNLZjNFl4Pu2Fk3nHZa3tYrinv4N4RVM3xC2DB2VoAcbNdtKuc+4ExFkIn1SHpPmYit6n5Xs0aV78Y6rk3bUqOi45EDGuL9crCvXImjmkVRdK6aKQpTei6XaJ4yEbodOChiw5rHZU94IDMBQyckMo8ZFG0WzTP/nKw880kp7UKTt4Lvr4JJBDtV2u+NiK7P2Bk3clav/AwfFx2fyhXgr5QIRfNYBweEJda3T6J4ZVMCwvkq3OhnXgF3s0kRy76Y8LSiXuQec4GK2G7kMVW7PDaVk5VxzelMlYpwNd2M4CWEfVcwFlSiBXxM7NyHYuhoQR+KpuJtXSgivpqK2VBNbP9Jxt/YR2Aijp3KED94knTXoPt8KFEnBVAVjKpyKn7lLga+9VNGnnkDPRLCt3wxqCq+ZYsIbFzOxFsHseNJvEsaUXQNazxGZnCUwIZl+G9puez1r6gKVUtriCwsJzEan4HHjXWN8sFzh4g2R/FHA9c8nHPueT3RM86hp/Yz1jVa8jrda7Bw4yI8odJ7cq/Xy6pVt9Da2ko6ncI0TXw+X9EL9GthU2xNsLIW2VQWK2u7bm2XaAp4/Ca6Z27nLUVRWLC4grs+uRrbsmcEksxfpym0ra2/rHEuqR30Id1HXnONGscRZsy+ffvp6elBVTW+9KU/pKWlCcexOXPmHKqq0NBQ714vrI0jR47yF3/x3zh+/AQf/ejDPPzwg9TWVjMyMsorr+zg8cef5L//9/9FZWUFDz/8YN7Nx3EcDh8+wn/8j/+Fd999j2XLlvLIIw9yyy0rCAT8jI6Ocfz4SXw+L01NjfmBtCyLnTvf4i/+4r8xMDDIo49+nO3bH6C6uor+/gF+9rOXeeaZn/LVr36NUCjInXduywMm6XSanTvf5jd+49f43Od+i+ee+xnf/e73eeyxr7N8+VK++tU/Z3h4hK997X/y6qs7+N3f/SyLFzfiOA49PX3s2fMef/AHn8c0Tb72tb9kx46ddHR08JGPbGfr1tt4/PEn+dGPfsJrr/2cO+/citfrJZ1O8+yzz/E//sf/we/38od/+C/ZvHkjPp+Ps2fP8cMfPs2OHbuwbYv/+l+/Smtrc8GYOPT3D/L1r/8DDQ0N/Jt/869Yu3Y1qqqyZ89evvnN7/Dyy6+xdGkbX/7yH+WBsEQiyeOPP813vvM9QqEg//pf/w533LEVTdPYv/8gjz/+FCdPniKdnuMbgznNH2FH7d69h87O8zz88APcc89dlJWFaG8/zT/+4+O8/fYe/uf//D8sXNhAc/PiKy5TVVUqK6O0tbWwefNG1q1bQ2NjA5qmc+JEO9/97vfZvXsPf//332H16pXU19cV1XXXrrf5D//hP3Pq1Gk2bFjHQw/dz9KlrZimh8HBQY4fP8nChQ3U1lbn09m2zd697/MXf/Ff6e7u5dOf/iT3338vlZUVDAwM8cILL/HUUz/ma1/7S6qqKrnrrttR1XmKTHHTbtoF7GrPsdwDNp3MYls2Hr8Jv2BCc1ObpCxQCCiooOilN6F5kMZlUxRubxQNLlvGscA0A5o2wYJlkq9tiYtROiHfWxlxfeo9IS4KigIxV2ulcGOkKC7DJiRvWXOfFf6+kCXHITEK3Udh6Jx85tguQFRw0DX9wrDQPXLAUg0BiGz7qpNLSpm4WGjitqKo4rKRTYgejWoIgJPT3FA1cZfIxOQ61Kl0IJ/375cIMmZQotSUNckb//xh0pHoQeOd16aBtiUMoEiL6LiMdUj5uh/KW3GmuSNdHbvMgyDgaKYIHmcTboSnPQLa5F2l0gIQVK0WNsnVaI1SMHZ2AbNixrpwrjrYmHezMsMiJhxpEkbLxHkZ38SARMlKDs0Id36llmeMjZ6WSEh2FspbZXxygKWiAqqwnMbOuBpUF23UpVdGYUrE2M5eXr+rugsUaVCxTISpLwr4KK4m0Nzq6G1tIPLwVsbf2MfQ4y+h6DqepjqMmgrUkB/F0AndvpbMwCix944Re/84WsCHp7WB8oe3MPHOEYkglbsVqypqwIea05VTFDyLaql49B4Gv/ciYy+9g1Fdjl5VjhYOUvHoPehlQWIHThA7eBJsB8VjYNZVoerTRKAvw4I1IRZubKT/WC9WupitYqUtTrx6nMol1dzyiTWYAfOagTW553V8OM6BH77P6V2nsDOl50h5YzkNGxtnhBrP5TE8PMxbb+3m4MGDea+F1atXsWXLbUSj0WvSJll7kBhP0v1BL12HexjuHCU5kcLKWJfMstEMjU2fXkfrbYvnNgUUaFlVR9MtJaK3TTNVUS57WqUnkjiWgxH0oOpqvl0ftr3kdRETtm2bEyfaaW5u4t/9uy+zbFlbHlixLBvLyuLxTKGRsVicJ5/8Mfv3H+RXf/UT/Nt/+/+yYEFt3t1ozZrVJJNJvv3t7/H440+zdettRKPiwjQ5GeOJJ37Eu+++z8qVK/jqV/8/Nm/elHcXyenPZLNZ/P4pP9GhoWH+8R9/wNmzHfz2b3+Gr3zlT6itrc6XuX79GlRV5R//8XG++93vs2rVynyZjuMQDof4xCc+wsaN6/D7ffzsZy8zODjEgw/exyOPPMTIyCjPPfcz9ux5j97eXhYtytH5YPXqW/jYxx5BURT27t3HY499Hb/fz2/91q+zeHEj8Xic5557kXPnOonF4ni9Xjo7u/jOd75PMpnky1/+Ep/5zK/m27Nhw1ra2prp6enlzTd388orr7NoUSOGMTX8mUwGXdf54z/+Ig89dD9e98a9evUtpFJp/st/+R/s3v0ug4NDeaCms/M8zzzzE9LpDJ/73G/xh3/4BcLhUL7MaLSCP/3TP8MuQbe8Esvp6tx99x380R99kWi0AkVRWL9+LQ0N9XzpS19m9+53eeONN2lsbJgXVk1bWwv/6T/9GcFgEK/Xkwfl1q1bQ3l5hBMnTnLw4GG6u3vzQA3IPPrud3/AiRPt3HPPHfz5n3+FlSuX5zV/cnpCtu3k3fYAxsfH+f73n+TEiXZ+93c/y5/8yb/Jt9NxHFavXsn4+DjPPPMcTz31YzZsWJfv+18Emy9GxdVC1X+R0Pob0TKpLD//wT4Gzo/x8T/YRrB8pq6JAJpCRdb0Yn2nD4U5aZzkMRwrJ47poKhBFO9SUGdjyDk46S6cdFc+DWio3hbQq2ZJcwmmKAKuBN28bAtMnwAkOOJudOx1qFwMjWvlkNF7DLqnR6dR3IPLNJBmzvVwxYEXrhNWTT69Ap7AlEtK4SauqIzrgNLk6uDgujB5xVUpOSqgixEQlygU+dsMCeMmOSLfa0ZeBBWQA3OsT9oSaZFQyG7knVxLnbzr0zViD5kh0aQJNwhgY2fEJat3rwBI4QZw1GvjAnWplnON8oSFRTLZBShudCBV5rK3QsR9fVFQZ9EouVLTvQLaZRMy7o6Fo5SI+mNnJWT4PLomlLJ8WGdFFcAt5IdgrYjyDp+YcosaaXcjFBnzB19ZKQEis0np85r1oo+TFzN2V3JOj+mqrWtF5raiSl0yk8BUPeaU3nBZblbK1brxzlkkeE5nW0VB9XuJbN9CYP1ScX9SFLSQH71qyhPArK+i6p89QmZgBCedRfWaGFXloCj4VrXI367plRGq/8WvoPo84uIEOKqKb2Uztf/qU9ipNGrAN9XE6nIqPnk3oTvXYU3EwLJRvSZaJIQeCV0xrmn6DJrvbOXkq8cZ6Rie8X18KMZ739mDbuosfWg5npD3qgIbhbqfsf5JDjy5j4NP7SM1izaN7tFZvKWZisVRYOZ+ZHR0lL/926/z/PM/IxgM4vP5SCQSPP/8C2zf/hB/8Ae/X+TVcdXa5MDQuRHe/qe9fPDqCcZ6x7Ey9mW7QRlenbatTUXBxC5qigvCUHrfNr0uhf+f03jbDp272jn3xkkWbFpE9aoGQvURCZlegJ9+GPaM1y3qUygU4tFHP86KFUvzB+lCMWEg/1lvby9vvLEL0zTZvv0BKisriw7/kUgZmzdv4oknnubQoSN0d/fkQZP+/gF27HgDVVX59V9/lNtu25wHIXL5a5pWpPNh2zanT5/lnXf2UlFRwcc//gi1tdV5xoLjONTW1vCxjz3MCy+8xNtv76G9/XR+gSmKQm1tDbW11ei6Tn39AoLBINmsRVtbK6ZpEA4HiUTKsCyL8fGJ/CQ0DIPW1mZ8Pi+KouSBhtbWZqLRCnRdp6ZG8o3FYnkB4vff388HHxynpaWJu+++wxUknkKkm5ubWLXqFg4ePMLevfv4zGc+RSRSlv9eQldvYNu22/JlO45DMBhgw4Z1BIMBenv7iMViAK4ezzFOnz5DbW01Dz10P+FwKD/pvV4v27bdxrJlS+nt7Z/n2aMQiZRx//33EI1W5MfFMAzWrVvDrbdu4p/+SZg1n/rUrxAMXtk0z+VdU1PIeJFDkqoqLF7cSHV1NZ2d5/P9I9fBmTNn2b17D6FQkM9+9jdYvfqWIlHn3PybbmfPdvL22+8QCgXZvv0BysrKiuZ8ZWWUW2/dyHPPvci+fQcZGBi8oYGaSwE2HMchncgw0jNBsNxHoNx3+Q9jB8aHYkyOJIjWl+HxX35Uguk2OZxgfHCSirow3uClRzrKMacuBGSqqjpDZPqXwRxHGDXpZKbk3MkxLU/uPc/g+VE2f3QFunltqcNXbiqoYRRUHDsO2UEcx0Jhpt97oSmqD7QycFI42WEBfOy0G/54/uaIuEYUmOOIDkwmIe5PkXo51KQTlxQdZ4pN5Lg/U3/nHbv8ZeAvF0Fhf0REQnPRpnRDGDM3splBAWMycXFvyiYh1DgV4lj3iRvORKcAMpmEuEEYBaKilqvToWguw6AgAk1e2yMhbINrBdSomqurooO/WkJLZ5NSh969EpXLX43icOOBNbl5lxiCgcOAAg3bhDmT07XJMSLg6mnu5ASjU2PCWMkk5DOXqeLk9HJyWi1Xw3IH0IKPCtvr4LrvVd0iIM1EpwCOdjYfnWmmFbjVuNoyTuHL8OmMu9x1WVcsOQdeFkVrclk3iaGrG9FMUQUg0kzp87EOCNbhaN6p+heuu9xHhW3xRGRNp8alz9ITLvDKzHU7Wx5zqarXxGysLf2de8/WyoJoZcEZ33uCvqJr8Rh4WxsKMwDHQdE1zEXFZeT2q4rXxKyvQoCs+bNc3WuW19K0rYXx3nGs1LTnigMj50Z46293Mtk/wYqPriJcV4aqq0X5XKkVBQBJZhk40c/BJ9/nxMvHSIwmZmkAlDdFWfLgMkx/aXe2Y8eO8/rrP+dzn/ssDz30AOFwmPHxcV566RUef/yH3HvvPWzduuWK638xmxyK8cY332bfjw+Tmkzl65/vO2cqmEChaHQO5MmZqin4ynxE6soIRAOXtPsYHYiRTmWoqiublQycSVuMDUySTmcJhL2Eyv2o00WsZzEHiA9Ncua1Dzi38wRli6LUrF1I/W3NRNtq8FUEUA0tv+e4kffX1w2oqa6uZPnyZUVsh9lQtb6+ATo6OslkMrzwwkscPHh4xjXt7adJpzNMTk7S3z+YX2jnz3fR29tHVVWUNWtW5cVeL1SmbducOnWasbExli5to7FxYZFbiaIoqKpKc/NiamtrOHnyFCdPtrNx47p8HsFgAK9XbooSoUnD6/VQViaHaVVV0XU9z6jI1VfTNCKRSL48YW8olJeX51kYuq6jqirZrIVl2WSzWU6ePMXY2DhDQ8N84xvfnqFZks1mOXbsOJZlMTAwQCwWKwJqNE1jxYplhEJTh/1ce/1+Hx6PSSqVyoM/tm1z/nw34+MTtLW1Ul9fV6RH4zgOFRUVNDTUoc2zoKOiQCDgZ/HixhnuPj6fl9bWZnRdp6uri4mJiSLNossxx71pJRIJent7OXXqDN3dvUxMTJBMJunp6WNgYBDbtslmrTyoYNsWZ850MDw8QktLEytWLJvB7ikVIcpxHLq6uunq6kZVVZ5++ll27nxrxnVHjnxAJpNlfFzGvbl58Q15s8nTLCdTpOIZfCEPHr9REnzJrYOzh3p4+ms72PLoKm7/9Jo8Y+JSzcra7Hn2CLt/fJjf/PcP0by2fl7OsrblcODVk7z27Xf51T+9l+XbLr3vs9ksO3b8nN273ykCVXOmqiobNqznvvvuzQPJN5oVbmgcJ7fpzH1AcV8X/D+36SvpnOyAYWrc81vrsbM2gbKpe1nRBiplcXjnaUZ6J9jw0FI0Q3Pn1LQyCuonn08VdV3Xi6KjeBoBG8Uax46NX+R6wFFAr0TRK8DJQOIoTqZvPivFzAWS71AIlAtocu59GOuB5KSwbDS9ZJLS5ohg8Vif5JGagMHTcmgLVEB5A3hC0Lgezu6BIy8LcGNlxfWqYbVo1BQPZHGh1/s+qPtcxsyY6LhYGfBPsTQczZRD3Pg5+T6bcA+KBc9t1RRgxEq70WGyOKoxNZGtlAiWTnZzQaZB4Rq4UJ1LHaRnMZmKqrBPajdC11vCUOl9D+q34ngixXo1l/Km9hLqcenmiPZKfAD8lQI2aVPhqKddeXU0d3SfCPXG+4QxNXYGostwVNNtuyOH/JGTFwZq5tCn+TbkrOAG7eAIqKCooPvEZc+ZlrowQpFmXLgvNHOK6ZZjkXnCJauZr5Oiguo+27JJWQe6dyqNY0kkquFjBWLCV8MUYfQE62RNjZ4SoKqiDScfRcwdG9tyAVQVp1DDSPdJSO9Yv6zpwUNQtQbMkKyVXPocCy7jtjUX0n4utZyj/secW13i2gulvxbPS0/Iy4qP3UL3gfP0Hu2ZedNyHMa7xnj3W7vp3t/F0u0rWLipkUBlEN17eUfaGewN2yETTzN6fpTTO9s58dIHDJ4cIDsdOCqsd9DD8odXULW0phj0KChjdHSUQCDAww9vz8t7RCIRHn54O88//wIjI6NXnSHkWA6n93Rw9OXjpCZTKIqCr8xLdUslkYYyTK9BX/sA5/Z14Ql6aLltEZ6AByttERuOMdQ5yuTgJJlUlmBlkG2fu5Vld7cSXVQ+5721YzvseekYZ4708qkv3gFIBF1/2IvHJ+fcdDLL288f5bUn9jM5lqChrYrtv72RpRsaULW5yTwoigK2Q3oixcDhboaO93H6xaNEl9ZQd2sTCzY0Em6MYgY8oE1LdwPZdQFqFEUYF3NhADiOw8jIKMlkkvHxcX74w2fQ9ZlvTnMMB6/Xmz/05NKm0xkqK6NEIpEiMGE2s21Jl81mCQaD+chK0y0UCuH3+0mn0wwPjxQtdsMw0KcdLjVNm3ZQL32TNM3CNxayAZ0ewWjqTxFLztX3zJkOvvGNb5W4SQi44vN5UVVtxlt8RVGIRCJF7lDTapYHLIA8E8i2HSKRspLpNE0lFAqhqvP/ptswjCJXNSA/tpFIGbquEY8nSCSu7I1UDjg5e7aDH/zgKX72s5fp7x90w6ibmKZBJpNleHgkz9TKmW3bDA0NY1kWFRUVRULBFzN1ee8AACAASURBVDLbthkZGSGVSpNIJPje954oybqxbdsN326WPOjfSJaKp3n5m+9w4NV27vyNddz+a6vRjNnnRagiwNLNjdQsLp8zgl7KHBySk2nGB2Jk0/PZRw6peJqxAXlgXQ4jO5vN8tprr/O///djpFIz3xbqus7v/d7/w+23b7shgZp8ZLxEhq7jA/SfG8Hw6NQvqSKbsRgbiNG6rh7Tq9NxtI+xgUmWbFyILyQhP62MzfF3O1FVaF3fgG5qZNMWp/Z3MdA5im07hKMBVmxdjFmwActmLM4fH+D88X4OvXEagLd+dBjdo2F6dFZsayIc9eeBoNh4kvPHBxjuGUfVVWoXl7OgpRLTq5dmejH7cJb6rujt72zppt2Pp0AkV4NBMbj4LkdBURwcRwE0hLYwjwcXjx8WLBUwZqqiUF4vrBbNhHANLL9PdGriYxCMQu0yGOsWvRgQcCG62I3yVGKNO46kHT0PmZRc69gwcl4OQZE6cRmoWwG+sIgHJyckv0idgDmqDpVNEKqSMiL1rkaNJnU0fKBeh4hPuHNE1cFTLoLCkz1SX0+B/oyiuno1qgAHdiYvNJyfY96IvKVPx8TtxAiIRoiiyIF24rzoe6gGJcV1c2/vnawctu2s9G9qdOrwnU1CcgRH9wqTRNVddw3tovskAWs0ifqUTUDPHgEdDD/UbsIxAsLyyuGxdsYNt+zWJTVGXmspE5N6aKbrMufqDc2zeC0wpSWSHBFgyV9V4KKiyN+GH7zlOLoPnPnbuOfnRqRFdIXifVKHTExCZSu6/D3eIQCc7pW+LbT8uFoF45qVdJarB2ilpH1mWkJs5/Sb0Kb2jnZWtGFivVK2Nzqlf+TYEgVp7IyADpoXgvWgmrOPh2ZCoFrm+2Q39L0H4UXyeQ6cMMMCkOXuW5opLnTjHVLfvn2iU6N7pS2JIQGsUmMyJhcTE74SMwLCIEqOiiZPzzvSjmCdy3RTpF9TY8KSK2sSkWWU4rUQ7xcR5oHDkBgRNzszKG22MwK6xgdlvBbc6mohfTgsF/XIzlhz3vIoipLXa7noPUVRcHCoXl7L6k+tY+KxCWKDkyWvTU2kOPPmKXoOd1PZUknDhkZqVi4g0hAhUBXE8Bpk01ZpPNMh346sosjflk16MsVE3wTDZ4foPnCervc7Ge0cIR1PX3CPpxoqi7Y0s+zhlRi+0owzRVGorq4mEiljeHiYmppqN6CNzeDgIIFAgMrKKLZt58Ga+QzGkrNUIs2p3WeZHI6DApXNUbZ9bhNt25rxlXlRVYV3nzxA1+FeQpUB7voXW6lqigp4lcww0j3G0VdOcPD5IyTGkgycGmTV9uUYnrmz1R0gPpFk/xunGO4dZ7B7DMOjs+7uNu7/zDoqasN0nx7kub9/B8dxWLSshjNHenj6r3fx+a9+5P9n772j5DruO99P3dA5TPfknhwxwGCQAwGCpEgQlChRoiIVba9kay2v7GN7ndb2e15pz9p+QV6fs/axJT89P8uWZMsSJUtaihIpkaZEkQRJ5Bwn59g9nbvvve+P6u7pnoQBMCBBEt9zcAD0TVV1695b9a3v7/ujss5/zWsIIQi0VhLa08L0xXFSc3GMjEF8cp74VJSxowO4a3xUbamnbm8rlZtDuKu8aHZtYf3wNiFsXjdFjRALkv617S8IhUL8p//0aZqaGlZsQKfTQU9Pd2EgXBrXdj3lkwRJQYa6DFaLmRMlS8uLz7s6lmsX+cBe+7i77trNL/3Sx3C5nMteH6CqqrIQGlYMTbv24GxxmWD5hZ38tuu5x9cD07RkfP6y28xCGdbjORsfn+QLX/iffOtb/0ZdXYgPfeh97Ny5jWAwgMNhZ2hohM997s8YG1vPlW1Z/paWZj772U9TXV214r3xeNx0dLTdNi+V5RCejHHiJ5cZOjfOqWcvs/1QJ77KUgK0+HmqaQ3y7t+8RzLnyxA1a4mlXS20arn9buacq5135f3JqbCkR9ZyMM3bm4BLJzI8//gpfvqvxwFweuz4K90YWZNkLM0n/+yd+CvdHPnhBc691Mev/F+P4PRK0imdzPCTf3oVVVeo76rCY3MWSJgzz/fSd3qMYK2Plp7aEqImFc9w/JnLXD46xMiVKVRN5fAT51A1uSLTuKkaX7kkDWbGIjz1/73CxVcHARnWqmkqd79/M/vf27MQCmcmwEqC4sYSedmyAUZU/q14QNgWzHyNaG412FP0/rPASoOZy4gkFBA2UBxYlrJE4n49/W4BuXfaMhL6m4EALFcZbLi/dNVaKFDXIztrnnSpapMeNfntQkCwYWG7okHzTnnW5VbAhSLPUdmy9OMhFFByXgmqLq8TbKTwDc5ldQGgZY+8tlCgvmdhe3Wn3P8WZsxZFUIAucwvINURrsqcP01uu4VU1Ci6nPhpDknKFLeXzQsVm2X4VCoMwy9KAgpFmt5aBngbZBajkZeWFKNAjkyelModMyuPMTLyfFgypCU1t0COqDbpTRLolBl+St5hi95nQiAsS6p8ghtkOSdOyBTPuhsqtywoDrIJGD8qFSSWIQkbI5XzYDHlxDY6JIkKRZXEQGXPuk5irXwdXFWSUIgMSqKipI8K2Q6aQxIIlT0yBGZJW9wgcqEluCqhZqfM6JXMhY2pdlkWMyv/HeySk/npxf5PyDacPi9JjPx9NTOQzN3X6CgMPJMj8XIEnL9FEhHFpJ5lQnRMEhJ5cqxgrJxLj625FoyGV1C0SAJKh8AGSUJEh2V2sNnLuedQhjZS0Z3r90qO3NAg0AbxMQgPwPRZSW6q+kIfsXmlais2Ks93C1AwVfbWQ90+SRjFJxbSbOffJZYh6yI0ue/CCeSzkC+rosvjIgMwPyD3F+RCNnPj1sXP+xsEUxfHufL0OYxs0fi75D1etJwhBN5aPxvfswV9hXCgxRBCoNk1Oh/ayNzgLCf+9ehCeM4iWKZFYjbO4JEBRk5KBYi70oMr6MZd7iY+G182hbZlWUxfmeLEt45hZAwScwlik1GiE5IYik1GScfTmNlrh5QKRVDVVcPOT+yWKblZeexXVVWJ3+/nC1/4H9xzzwHKysqYnp7mued+iqKoXLp0mZGRUQCqq6vZs2dXIZJivRCfTTBxZQrTMHF4Hdz10R3sfN9WbLmxkGVaODx2FFUBS/ruuIo8AstCfmo6KylvCvDM3zzP6afO4y53c/9n7sbpX8lbbyksC8YHZ9F0hYbOSpKxDM99+wS6XeVdn9zLxNAckdk4H/ntt7HnoQ0ceeYSj//1z7h6epSKWh/iWum6BdTubsbfXM7s5UlGXu1j/Pgg4YEZ0pGEVExdnSLcP8PAcxcpa6mgdmcToT0tBForsJe51j2k7kbxuhE1a4UQgkCgDLtdhgDt3buL/fv3rtpoxZ4OwWAAm00nHJ4vyMry21Y+XlBZWYGua0QiEebnl2d0w+EI0WgUm81GeXn56oOaWwhd1wgGA6iqisfjzvn4lK+4/3Is7fX2QVVV8fm8KIrC3FyYTKY0s5PMeGTmVDfrHz+fyaQLabmLJzxSDTVLJpPF7XYvUd1cD/JE3/HjJ3niiR/hcDj4wz/8HR5++CFcLieKIl3EnU7XsiovRVEoLw+iqirT0zNEo8v3o+WOCwRkv9U0lQMH9tPTs2lNff52Q34FZuDMGNGZOM1bahm9MsVE/yy+CjfWomw+0Zk4sXCycF+9QRcuv2PZus9PxzGyJt5yF5lkllg4gZEx0e0anqAT3V76erMsi+hsnERUZo5w+Ry4fHYpaMidPx5Jkoym8Za7yaQyxMNJTMPC7tJxlznRbMuQmRbEw0kS0ZTsD14HLr8DRXl9X+63Enm1ysC5CZ752hEaN1bz0H/YjcNj49RzV3niSy9SUecv7GdkDTKLVrcsi9xvCyFQDpeNez60le0PdvLNLzzL2NWZJUSGy2fn7Z/cza63b+CfPvcj3GVOPv6/H8Lu0qWM1yMHhOlklhe/e4bTz/dy8Bd20rWnkWQ8zU+/cYKnv/Iqta3lbNjbJFUq2Qms5BWEswuh1yJXT+cx46fASiEcXQhbXe73GGbiFEItQzi7kJ9RAzLTWJkhLCMiVQMIUFwIvQZhC2EJ+2uTvvhGIIRcF14UpiqEWIbwWLrfkv+vkj554ZyrEylipWsVrll0jeIyvl4ETQmEVMw4K6QHh6sq579RBN0tyQAhpD+NMyiPy0/6hJpTFzhh7jIkpnLhHyo4qqVxr79VEhvhfkmGLDYvtcwc0ROhZMFJ9xSKKZUuue93Vs0pOBaFH2kOqfCxeUvvbb6smlOSGkZaTkwjg1Kl4W2QF8krNNKLwvts/oVyGGkgl9VHzRmyFuIlRc7XJyAJr9VUuqpdToJ1Z6E9CgtuyTlJCuV9YbRFhq+WKa+biedCj+LQ+DapNlmnZ7dEfaG75YQ+Np67f7rsB/4WSQTMXZXbdDclY0rLkmVLRSjJGqe7AXfuvmYXlFNCkfsXv0sVTZJBmkOGgqWjsu6WKdtXK5fhQN4G8IYg79eyXBsUE1D1ByShEhuTRBNI4sXmk89BcUpyy5LETd3dUi0WHZblAHl/XK1SfeSuoqCC0hYZywtF1tsRyD1jq4yFNGdOqeZd0oekmiNHaDkCsg/HRiWpmffHUWzyWFfV0qxg+WfBEYDQXXL7/KBUBWXisl1VXZbVWQ6e2pxx8hsLydkE46dHCmFAlmExPxYGwFHmRHfaMNJZknMJhKrQ8dDG61yMkHAFXGz/6C4S4QQXnjwrVS0rwZJZoeIzceIz0vMoP5G3jKXXtkyL4WODjJ0ekfZopinTRC+z72oQiiDYUsGeT+0jtLUeoayugBkYGOTUqdNMTExw5szZnKLGIJVKoes6ly5dkucVsG/fXWzZ0rPuRE0qlmJ+Qj5jwfoy2va1FEiavKJJ1RUUVUhrjZxiPL9gamHh9DvZ8s5NTFyZ4vA/H+XUk2dp29dM54HWkvH0ahACQi3lfPJP3kHnjnoyyQxPff0op1/s423v30o6mZVz+BovTq+d9q11+CvcjPZOr7k/KZqCp9aPp9pH7a4m4pPzTJ4ZYfTIAOMnBomOhsnEUyRn44zNDTB5ZoTLT5yiojtE3Z5mqrc34q31o7lsr6sB8RuCqKmpqaa1tZmTJ09z6tQZ9uzZec1QgHxD1teHqKmp4cKFixw7doK9e3fhcCzveZCHoqh0drZTWVnB0NAIV670smFDR4mZsGmaXLp0hdHRMcrLg3R2tr9uk2VN09iwoQO/30dvbz+9vf1UVFTcVMjItaAoCg0N9fj9PsbGxhkYGKKmprpkn5mZGYaGhtddFWBZMpvXpUtX2Lq1p4R4isViXLhwGcMwaGysx+tdW7jRSjAMg+HhEcLhMJs3d7Nr1/YSz5u82fXU1PSSYxVFpaWliWAwyODgEKdPn6Ojo70kjG0lk92GhjoaGuoZHBzizJlzdHd3XfOFfbuSAqlEhstHhnD5Hex4Rxf//tUjXD4ySMvW2pLwJyNr8soT53jx26dIRFMYGZOHP7OPA49tXcKeG1mT575+lMmBOe7+0BbOPHeVS68OkoikKKvx8vBn9tG5Z2E11jRM+k+Pcfi7Zxg6P4FpmNRvrOaeD2+jZWstiqpgZk2O/egirz55jv3v7+Hyq0P0nx4lFc/gr/Kw55FN7Hy4C7t7YWXIMi1GLk5y5mdX6T89RjZtUNtezoHHttGxqwFVf/OmTDdNiyvHh0nG0ux/tJvmzTUIReBw2zj240ukk5lrn2QxBNgcGi6fHd2mLZkT5NvS6bXj9jvQdBXdpuIpcy4xio7OJjj+zGVqmoNs3NuEy2fH5XOw+Z4Wjv3kEhdfHZL3SFMQwo6FKZUyem5yaMblH0ww58lPGi0zLlUzugP59bYgM4GZvAhYCDUgszZZGazsLFbyElhphL1t+ewud/DmhDMIrQ8vTNCK/SxAhlM03Csn00IpNRIuVqv4m+SkzkgjJ+Uil4bctqBWaLhXXkdftDCh2qRyo3LL2sut2ReRXUKmGvY35ybwiyfKuQm3zQt1d4GxXR6jOihMZHWXnMCv1XQ6Tw4V/JFUqNgoyQ2hLq1ncVkDHTLcJJ+JJ490FEZfkooNb71sk+J06CDrYaRlyM/Yq5JsiI6CPYAl1ikMq5iI84TkZN3IKaQQRV4vAoK5uijagv8L5EL/eiDQufbr5sPKFgoir+0MSpWVlUtLnSek8gqrXNrqFUmaQrUEFookMRyBojrlrpWvgyhdpbYsJKlZvUMqbvLHCCV3/VxYaHCDfBZy5yiMnRQ918d75DU0Ry40bJHXh1DlPQ9uyPVj2TeWjMHyYYn2MijfsChdd3E9liELC8SlQyqQfA3LtIO64D+Vb9dVsF4ZMHMnW1Le60Xt9noOtr4baddjMnS4j6vPnKf97Zuo3lyH5tAwMwZTFye49KMzlHdUodmub6qZJwx8dX7u+vTdKIrg/A/Pkppfe+jbtUgXM2uuSTGzYhkVQbClnL2f3k/bfR2oyy3iLUJPz2b+5m/+J4ax+nWFAI/Hk4uMWF9k0wapHOnlLnfhr/bmrpl/14Kqa3JMnDFIx0oJsvwc2Ol3sOlgJ2eeOk9kfJ7ew/207G7EtkLo12IoikJlnZ/Wnlo8fgeWz0HHthBHn71EOpXFNKXfoJxXC5xeOw6XjXgktSbLs+J7YSmgOXV8jUG89QEaDnQQHQszcWKI0SP9TJ4ZITY5j5HMMD8yR3QszPBLV/GGyqjZ2UhodwuVm2pxBF2ouvaaGxDf9kQNQG1tDYcOPcCpU2f5l395nO7ujezevRObzZYbI8gU27OzYVRVobKyonBsdXUVDzxwH+fPXygcu2+fzPyU73DZbJZ4PIHL5cr9Dk1Njdx//7189avf4PHHv0t390YaGupy/i4Gg4PDfPvb32NuLsyDD97/uhq5StPR7WzfvpXnn3+Bf/zHf6aysiJn5Cs/JqZpkkqlmZmZIRgMrNkvZSUIIdi0qYv29jaOHz/B97//JO3trQQCUvqXTCb52c9e4Ny589flI7g2WMzNhXnyyafYt28PoVAIRRFkMhleeukVDh9+BZ/Py4ED+7DZFtKwl5xhhUIt91HMp+NOJBJEozFM0yww4cPDIzz++HeZmZnF6VzsmQMtLc3s37+Xxx//Ll/5yldpbm6gp6cbXZd91zQtstkMiUQSr9dTIGOam5u4//57+fKX/4Gvfe0bdHa2sXlzd8G/KH/c7OxcTtEVLJT3dkN4IsrV48PUtlfQta+ZU89e5sqRYfa9P4m/KPxJVRW2HuygfkMlFw4P8PTfv0w8klw+xMOyiM7EuXJ0iMR8Et2uselAizR9jiRLyBSAeCTFK98/S9uOOvZ/oIfp4QjHnrrA3Ng8H/mvD1HTGpRxs5EkV44MMT8do7atgt3v2kQimuLYUxd54m9+jr/Kw6Z7WgrnTcUzvPLEWVq313PXezcTmYxy7KmLfPcvf8rHPvcQDRurl6iG3iwwDZO58SgOtw1/lbew4uL2OSir9jA5OHfd51xsAHy9+xQToLFwgqmhOUavTPF3v/s9qYDDIhXPEAsniM4ligb7LkAFM0Z+hdoyoiB0EDqWEUNYWfl/Mw5YCMWNDEOJYab6wDJRnBtBq8gN4k1Edg4zcQYrPSQNgLXKdVuZv4PbF3KioS5V0eTue2GCqpeGf4pF+wpycyvVvpAxatH+FqLkPGLxNTTXDY30St5Zi6+/RJGbeyZVR4khcmFyv0xdr6MgcvK7+NwrPUPFpraFspmSdAkPyEly5ZalioiSaypSFRKfLFKtrONCXO7ekifjlsmkJATSYNhWWhdggQzQ1h5qsOL1hQrLKIILu+YLs6bTilXrtNz5Fo7RWC6dtezjFO6rkUgTuTxENprAVRfE3ZD31nEQG5wmPjqC5rLj31CLYtdL+8miNjMzBtGrE6Rm5rGXe/G2VSPUfFiWkuvP19kuhbblutphNWSjSWKD03hbq1Hs2g2PJyyQpuyWUXhGVg0RtywZgqbIkFMhBJpDx+OQdcrE0kycG6V6Sz1tD24s8WfxVPuYHwsz9HIfTfe0Y1/Fk3A55MsVaAxw168ewBlwcea7J4lORG9IobOeUHSF6q4a9vzyflrvbUd36mug3KSvaVdX12tQwlWQU7kDqJpaEt4jIdAdGqouPQMTkZzCnUXPLFDeFMRb6SEyPs/YpUky8cyaiBoBuMscpBIZJgbncHnsZDMGI1enmZ+N039unPH+GbIZg0wmC1hYhinJmxsQIJT0cQVsXjtBbxWB1gqaD3YRGZxl7PgAo6/2M3NpgsR0lHQ0xfTFMWavTtL743ME2iqp29tCzY4myprLsXnsJWrfWznGf0MQNU6ngw9+8L2cOHGKn/zkOf7gD/6EQ4ceYMOGdnTdRjgcpre3j0uXrvCud72Dj3/8MWy5j5vb7eaxx97P0aPHefHFl/mDP/gTHnzwfrq7u3A6nUQi81y92sv8fJTPfOaX6e7eCIDf7+MTn/gIp06d4Yc/fJp0Os3DDx+iurqK8fFJfvSjH/P008+wcWMXv/ALHy0QFK8XQqFafuVXfonh4WG+9a3vMDIyyr337icUqsUwDCYmprh48RKzs3P83u/9Jtu3b73pjlVfH+KDH3yUixcv8dWv/gupVJJ77rkbXdc4efIMTzzxQ3TdtmxY0M0gT5689NKrfP7zf86hQw8QDAa4dOkq3/jGtxgZGeXhhx/i7rvvKrl2PB5ncnKKdDpDOp2mt7cfwzBIJBJcuiRjn3Vdw263U1VVid1uR1Wluqq5uZHe3j6+9KW/5/3vfw9er4f+/iF+8IMfcuTIcQKBwLKGsBUV5fziL36Uc+cu8MILh/nP//mPOHjwPjo62tB1ndnZOS5fvoKmaXz2s/+RhgYZ9+z1evj4xx/jzJlzHD78Cr/7u3/MwYNvo729FVVVmZmZ5erVXq5e7edjH/sQjz76rkLa77UiH9pV7OUkhFi3dND5sKeh8xPMjc2z993dVDUFaOqp5dhTF5nsn8Vf4V4YKwsIhnwEan0k4xn0/CrMCt9ky4KpoTk23NXEw7+2n7IqST6ahommq4tVybRsDfGuXz+Ay+8gk8zgDTr50f9zmHM/76WqceH5zaYNykN+Hv3tewnUeDEMi4qGMv71v/+YK0eH6drXtPCxEFDXWcUjv3433go32bRBMOTn3/7Hc5x69jK17RVvwLTRa4f8gC8abwqBohR91vP/sEoX9CzLIpsxUPVbo0S0LBCKQsuWENsOthfeBVauvHWdlQsZ6RQ7KHYsM4HI+xAY86B6pdrGiICVkgSMmZCEjeIALJki24ggbCHQgkUrrQqoPoQWwEoNYmVnEVq59Lu4JTV+fbHS++RWmSLe7liLcea6nGcdrnEz11/LfjddDrGWadAq17EsSbiYmVzqdA+wTJ8seD9ZUkUhKChKbgmuUa8Vm22N7XGz13/Nznmtdsj9LbPWmCQnI4w9ewb/xhAtH9qHyGX8y0STzJzoJzY4zabfeAeO6gXT0cX32rIsMC1SczHGfnoe1abS+asPorns69MuReewLAszncXMGLnzc11kfXxklr5vvsSGzxzCUeW78TJZJlx5FWuyH9HzAPiuEXo1N4p1+VVEdSs0bAKxoBqxLAszaxAbj+CvD0hPkyIIRUHVNaLjEczMjSlXJOEN/lAZuz+5j7KGACe+eYzJC+OrZmC6ZRAyK1XzvhZ2fGw3oW31BaPka3WY2+X7p2hqwRYgm8rIdvQukPACcHjt6A6N+akY4bEIlmlhKUsXHHW7htPnlFEOU1GMZfyAloNQBC0bazANi3/6s6dp31ZHMpbi9Ev9uDx2vvO3P2duch4ja9J3dpyWTTUMXZ4iPBUjUOW5qbYs7r9CVXAEXDjKXFRsrKH94R5mr0wyfmKQsWMDRPpnSMzGSExFSUxFGT8+iKfGT+XmEHV3tVLVU4+nxodqu7Uqm9ecqBECpJHw9X3829pa+eM//j0qKsp5+uln+fKX/6FkP0VRCAYDPProIyUrSgDd3V381//6h3zxi1/mued+zle+8rWSgaMQgg0bOshms9IzUZGT1e3bt/Anf/Jf+Ou//hLPP/8Czz33fGHlSFEUdu/eyWc/+x/Zs2dnwa8kX5alHjDL/SZKwqXy181tLbSXsijuMd+G8jf5u65rHDp0PwB/93d/z5EjR3nppZdLrqdpKhs3Lg2hkW2xcohGvpyyHAu/2+12PvCBR5mamuZrX/tXvvKVr/P1r38TXddxu10cOvQAlZUV/NVffXHdO29TUyPve9+7efLJp3j22Z+SyWTJZDKoqsrBg/fzW7/1WUKh2sL+pmny8stH+Iu/+CtmZmaIxxPMzs4Ri8Xp7e3nd37nj/H5vLhcTurqQvzRH/0uW7ZsBmDTpi4+9alf5G//9st885vf4fvf/wGaJldqamur+bVf+xWOHDnGk08+XdI++Xbbt28vn//8H/HFL8r78sUv/r+L7rvcJy+HXOi3G0v67d/+7ZdL2kBRFKqrK5dkBFsLpIeQwbFjx7l48WLBR8jhcLJv317q6uqu63wrIZ3McvHwAKqm0tRTi82p0bItxMvfP8OVo0M0b6kt+L4s1GHtChS7y8bWBzsoD/mKmPalxIjdZaN9dwPuMieKKlA9dtp2NuD8l+MMnRsnlVhYCbA5dTbubyZQ60PVFFQdqpuDuHwOorNxshkTPfdx1u0a7bvq8Va45b6aQsu2EP5KN4PnJ0hG03iC6y9fvR2gqAJ/pYdkLE14Mkb9BnnfktEUkalYLhOfhKqrZFJZmSELwJIeQ/PTMeyOazv4L4tcnzENmbEBShVxbr+DQLUHl9/B7oc34ilbuA/yHS6KCDcVoXiwjFkZ1iQ0Sdro5SAckJ0GMwXCJkOfhF3+ng+LsjJYxjwkr5QO2CxLkjyY8rzrvTJ/myAfDnz69BnOnDlTyEJns9nYvXs3zc1Nt81A9Q7eolBtcvCUTUA6DI4yqXoqaknHAQAAIABJREFUgSW3z13NmSzbpJ/IeoU93QGwgqI5b0e03O8sbNM8Dqr2dRLtn8QyzAUXI1XB3xXCyhr0Da3Nx0Kxa5TvaCE1PU/43HDhWoVjF1172XIt3r7cMZZF5PIY8ZFZau7pQrHphYndqteRMVxYhomRzi4NXbpeWCbW9BAMnoHOu669fzoB/SewsmlEqHOJr4+iq7irfQy/0kfN1noCzeUyZMYwCQ/NMvjSVVwVHpSbWIzJh0E5y5x0v7uHqq4aznzvJFf+/RLzY5E1kwM3C82hEWwuZ+M7u+l6uBtfyH9NT5rbEbpDw+l3wtAc8XCS6EwMT0WR2lGAp9yN3W1nbiTC+KVJUrH0skbBlmlhZGX7Z/N+g2tEfWclj3xqL0/+0ys8/91TaLrKpr1NPPDYdoYuTzI5NIfTY+fwj85z6fgws+PS77RjW9262HqUhkXKvuyq9OCq8FCzrYENj25j6vwoo0f6GT7cy9yVSbKJDHO9U4QHZhj46SUCbZU03N1O470d+JvKUe1aiW/qeuE1JWqEEDQ3N/LhD3+A8vJgidfHtY5TVYXNm7v5/Of/mA984FGOHDnOyMgo6XQan89Lc3MTW7Z0LyEihBBomsbu3Ttpbm7k+PFTnDhxktHRcdLpDB6Pm6amBnbu3EZnZ3thoi2EQNd17rlnPy0tzRw+/AonT54hEong83nZvHkTe/fupqGhvmSiXFtbw4c//AE6OtoKXjgul4tHHnkHmUyGYFCGqKiqyt1378XtdtHa2oLdbmP//r04HA6amxsLHbGzs52Pf/wxduzYVlBMlJeX89hj7yMUCuF2L4TbOJ1OHn74ED093bz66lFOnz7LzMwsQggqKsrp7Gxny5bNtLW1FMrrcDg4ePBt1NWF6OrqXLaDVVVV8sEPvhchIBgMFNrHsiyqqqr4jd/4DPv27eGll15hcnIKv9/Hrl07uOuu3UxMTDI7O8e2bVuWTTF9oxBC8MEPvpe3v/0gzz//IoODw9hsNjZv3siBA/tpampAVdUFSTYi19bNOQInn2pcbluotqCszFeSatvtdvOLv/gxNm3q4oUXDjM2No7NZqOlpYl9+/ayYUMHjY0NBIMBQqHaJW3ocNg5ePBtbNy4gaNHT3Dq1BkmJ6cwDAO/30dLSzN79uwkFKopOU7TNHbt2s6f//nnOX78JMeOnWR0dKxwXGtrM1u2bKarq/OG2jYSifClL/0d3/ve/yoQNVVVVfzlX36B2tram7pf+Rf23Ng8vSdGsCyLC4f7Gbk4yexYhEyOwNn3/h58FTcqiZdeJb6g+5ofTFVT8AZdhf0sy8Lld+Dw2IjOJsimjQJRo+kKZTXeAkFqWVaOsFEwjVJZiKIqeMvdJfs6PdILJTaXIJ3KAG9SokZRaNsW4mff1Dn8v87iq3Dj9Ng4+0IfQ5emCNZ4C/tVNQWIRZKcfO4KDrcNI2vy8hNnmRqOUFG/QNQYGWk6nIymyWYMmT0qmibpTqPpaok6yWbX8AZdjFyZou/0GDUtwUJKb92u4g242Hawgxe+c4oXvnOK7gMt2Bw68UiSyHSMlp7aor6nguqB7GSOqBFgZUDxIBQnFmCZUYRiBzOBUH1S0m6ZMgMPFhgRLHNRKl2Q2xQHCG3lycibALFYnH/8x6/y1a9+rUDUlJX5+fM//1MaGxtuW8Pz2wLFA9w32MD/DQGhSENae5k0dx19VXrWOIIL4TZGWmbomh+S6aItU3riuKt50z60ryPSczHiwzN422qID8+QDscJdNcTH51DqAr2oIf5q+OkpubRPA58HbXYyuR4V9GUEgVH/tsrVAWhq2t6hgqLrqqCsozqOzOfIHJpjEw4jq3Mja+jBs3jAMsiOTXP/JVxsrEUuseBvyuE5nUSH5wmNjiNkc7iqPDi66hBqAqRS6OM/Pg0qal5zHQWZ5Wfsu56VLtOYiLM/NUJzHQWd30Qd1Mliq6SnosTuTCCkcpgJDNY65aUI2esvRZodnLx5EU+PUWbHTrtD27k5S8+x0//jx/hbwhg89jJxNOEB2dRVEH3+7djW2PGp5WQH9updo2a7lrKGgK039/JxafPM/ByH5HRMNlkthDSs14QikB36pQ1Bmm5u5XOQxup6KgshHi90UgaAKfXQVmtj5GzY8xPRpkdnKO6Qyqr8vXxlLvx13gZuzhB/7Ehxi9P0rS9vnSNyYLw+DyR8Xksy0J36GsOSxJCYLNr7H14I5076glPx9BsKuXVPrwBJxt2NmAaJqlEBrtT5+izl/AFXRx4tIeGzqp1fx0XE7PZVIb4ZJTp86OMnxhi4tQwsfGIHPsjCWEEpMIJxo4NMHV+jP7nLtDxyFZaDnbhLPesu93Ba07UbN++lc2bN+WIkLU/vFKdIENJ3va2e7jnnv25fPMLRE5+Yp7fv/hYVVWoqanmoYcqOXjwvpJjFUVZNjV1nuRpbm6koaGO973v3QW2TFXVwkS2+LiOjjb+9E//BEVRCoRRWZmf3/u935R+ezmPEV3X+ehHH+PDH/4Auq6jKAof+ciHeOyx96PrC3G1+/btZffunaiqWiBqmpoa+G//7X9DCKVwvvz+uq7T0tJEY2M9jz76rhIJenGZ8/B6Pfzqr34KwzBXVGa0tbXwuc/9IUAhpGzhmhaBQBkHD76N++47UNQ+WsEvSLaHet2hOavBMAxcLicbN25gx45tOaJB5Nqp9L7k+87Ondvp6dnMtT5SeZIu/2/LsvB6Pdx33wHuvnsf+bTgsk6y37z97Qc5ePC+ZdVKlmWhaRqNjQ3U1dXxzne+Hctavu8KSlebpGqmikOHHuCBBxb6bV59tVKfXwuGhoY5fvwEk5OThd90XVuSwetGYZkWwxcnmOibQVEVXnj8pGwPU4ZGDF+aZOzqNL7ypdmf1gpFWT5990rlWfL/nJt9yaWFkCbHayzOkvPmQj+EItYUt/xGRH6Vq6m7mvs+vI3nv32Sf/ijH+D02nH57ASqPIWBtKIKuvY2svGuJp5//CQnnrmMzanhDbho6anB5tCRiWEsrp4a5YXvnCY8GaX31Cjx+RRf/+9P4yt3s3FfE3vetQndLp9vp8fG9kMdDF+a5J//9Me4fA78VR7e/1v3Ut0cwObUuPt9PcTnU7z0/bO8/MQ5hCKfR3+Fh4r6siKiRuQIGQvLSso0qkIgFBcoThC6DIVS3NJ0M+9PQ341T0HYGhF6zeKmyjcYiBUMKN8kmJyc4MiRI0xOThbeYTKjxSrZOu5gISORacgV69zr5I04Cbit4SiH6u0yTXh8QhI2ml0SNZYlTWPzxq+aQ5rOVm8H3X1dfiJ3sDakZmKM/uQ0Nr+LsX8/w/yVCRyVPiZ+fgFnbRlGIs3cuWEcFT6peDk/QtP796C5l08ksrAod/PIxlIMPXGM2MAUjkofyamrzF8Zp/5d20nPxen75ouYWRNHhRehKThDARS7zuyZQZLjYSzTYuy5szS8azuBzY1koinSczGMZBojns4RLxbxsTn6v/0ySo5gmnjxIvUPb8PXXsvQE0eJ9k3iqgsSH54hM7+CX9+1cK02WWZ74RfTkASNsTTMSAgBCtRub2Dfbx6k998vMnN5ksRsHM2uEdrZSMt9HdT01MnJ7TogP+5w+B007m2mpruWmd5pho4NMvhKP7P9M0QnomSSGam2sqw1c1KQGwsqOR+eSg/Blgqa9jZTv6uRQFNQEk5Fi/lvRDh8DqraK7jw3GUScwmGTo/SfncLumNh7mJz2ajfUsflF/uYGZjlxa++is1lo7KlHFWT0SOR8XmOffcUc6MRhCIoC/muyzRaCIFuU6lqKKOqodQ6RFME6Ao2h8ZDn9jFvndukouiARfaOoXKF78rzKxJKpxg9sokIy/3Mnq0n3DfNKlIsmA4rdk1PCE/FRtlEpTJMyNEhubIJtJMnBphfmiOcN8Umz9xF95Q2bqSNa85UbMcWXA9xwM3dI4bPTZ/nKZp1yQaVqvfclmqJMmir/j/la4rPVqWN5G7nvIuXHdlwiwfknKt661U75u532uBEGLV8hfvp6oqTuf1l2UtfWe19i5+WDVNXdmzJxcfb6UzGOEYVnqBMBE2Hb3cD/rNSy3zYQpXrlyhv3/gps61GtLJLBdfHsDm0nnk1w9Q21YhJ+SWxaVXBnnmK6/Se3yE1m11BaXEaibPN1PvTNpgdmweyzSlSaAlU4HHw0l8291o9ht7FRpZg9mxCKZhFgijWDjJ/EyCps01hbSHb1bYXTbu+8g2mrfUMt47g82hUdtaztP/+Crj/bOF/Srq/Hzo9++n79Qo8zNx3GVOGjdWMz8Tl6smLhmW4Clz0txTQzZlsHFfM9K0V5KZ5XV+FLWIfNUUtj3QQbDWx+jlaYysgb/Sg7d8QWUYrPXy7l/bz/aDHUz0z5BJGbh8dmpby6luKlUHLhAyOUNhYVv4TXVhGTFQctmfVOlxgVCkvw1IEkbzc82002/QAd5qsCyLgYFBLl++8robPb4hkZqHidNS9eGpBt1VEpZzhyi4OQghpFltoFOm+J4fgNgEZKKSoFEUSc7oHpmxyFMrU6fnM1zdaft1h+51gAWJiQjZWArNZSM+NE16Loajys/k4cuU72jB31VHtG+SkadOUn2gC0/LrU9pHR+eYfb0IK0f2Y+3rZrwxVH6Hz9McFsT81cnSIfjdHzyfhyVXrlwZpPZ/Cr3dpCJJjHiKanIuTxGcFszwa1NRPsmyUTi1L1jK6rTBhbMHO8jNROl4V07UB0aQz84ztQrV1AdNsLnR2h8dBdlm+qZfPky/d95+ZrlXowFpYC5YAyc/800wDRW4DEsyKSwxq9AJgV214rPgGpTqd1aR2VXNUYqi5ExUDQVzaGh2rTCuGi9vnuF8yhg9zmo3VJH1cYaut+zhfDQHDO9U8z0TTM3MEt4JEwynMBIZzEyphz/mQUmXCqhNQXNpmHz2PHV+gg2lRNoKaeirZKyxgB2r70kO+kb/fut2VQat9XjLHMSnYrR+3I/uz6wlUD9Almi2TXa9jZx/HunmOqb4cxT55kbDtO0ox5PhYd0PM3w6VF6Xxkgk8hgc9to3FqHzX19yqlrtaVlWdjsGuW1pb5MN3oPSsYmlkUmkSE2FmHs2ADDL11l8swI8aloLsyQgodNoK2S+rtaqd3dTFlLBUIIwgPTjBzupe/ZC8xcHCcxE+PC906g2jW2fvJu7P71U9K/IcyE7+AO3gqQJE2W6M9PEj18BrK5VQwhsNVXEfjQgyiu1dPSrxWpVIpjx44TjUbX5XzLQWZ7GiHUUcnWgx34K6XZrwV4gy6O/vB8SfhTfvXDNK2cQsrCNC0p+VXUmzLrSsfTnPt5LxvuasRX6SEVS3P2+V7SyQzNPbXYHPoNTTAzKYPzL/az+b42giEfmVSW8y/0EZtL0NRTi+M6P1yLcTvPefMEh8NtY8OuBjp31QOCTCor1TTF0RyKoDzkI1jrozjcME+W5FepalqCVDcHll0FE0JIbqRIQWZzaLRvr6NtWyi/V0n4qmVZuHx2OnfW07GzruAkXLxPAYoD6UETBctEKM6cCkbJ+deMghEGVKm0QSBDpnwgNKzsDMJM5tQ2bx1YlkUmk+H48ROEw9ef6esOkGTBbC+Mn5Lpkv2N4G+Q/9bsMrPTLYh9fyuhQNZ4asFdmUtJXTRxFUKSrYpeSJ2cP+4O1h+614nudxI+N4zQNTzNlUR7JzGzBoqmkBibY+ZEf+E3Z40fob429yITTWIZJs6aMlSnTSpnFIXUbIzU9DyOCh/2oAfFvrAQk5qOMvLUCdLhBIpNJT4yi+6TkzWhKghVyL81FaEqWBmDxNgcieEZxp49A6rATGexBzxko8lcnctQXTYclT40p+3G9LmJebh6BDI5pejUIKSTWJdfRoxeXP4Y08SKzcHIBfktrGxaNiPXAqRSOpvKkk1mUO16CblxK5B/Li0sVJuKK+jCFXRRs7kWI50lk8ySTWXJxNMkwwlS0RTZVBYza2CZMnxOtanYXDYcfid2rx3NrqM7dTSbtqSvvRneA3kVVGhTNaGuaoZOjeLwOsgks6X7YFG7qZpND27gpa8fIR1P03d0kMFTI6iaimWa0pPGtBCqoG5TDe13t6x74oz1avMS9UzGIBVOMHVhjJGX+xh9pY/w4AyZaEqSeAI0u4672kv1tgbq97VRtaUeV4UH1aYVxqqV3SGC7VXU393GuW8e4cqTp0lHU1x96ix1e1sJ7W0BZX3qcIeouYM7uI1gxuLET17Cs7cbe0uosIoh7DYUx/qpM6LRKEePHiOdXv+whHy2p8Gz48yOzrP9UCduv3Nhkm1ZBGp9tGwNcfb5XsZ7Z/CWu4nOxrl6dJj4fJK+k6Mko2l6jw/z0r+dxuGxE+qopKY1WIiTFaxxoVOA0+dgZjTCt//vf6eqKcDsWISLhwfYsLeJrv3NKKrAyFoL5135VCVwuG3Ewgn+7S+eo7o1yPx0nAsv9dO8pZae+9tQl6Q+vD7c7mODwkdIUAjzWq7IC+TKoj2W2fl6PmzXCvtbrnwrn0xHKC6s7Cxggl4hFTMooLohbWAZYamgEUUhoGoQtCBWdhor1YuwNch030LIiaCZBCsNaplU51jFNpK5sJfi+H/LBEwsa6WeWLRKWjhT/phCqVZtl/VGIpHg6NGjJBLJ1+R6bzo4/ND6AIQH5Z/xUzB5VqprypoluWD3SqIhhzfDxOG1Rv77YwkNVlEc31Ew3XoouoqjwsfU0auUbarHWeVn9NkzOKv8OGsDOKv9VO3rpGxzQ4Gkt5dL3zPLtAqTKsyFLHOYFlbOR06GNls5bn7pvcwfkz+XHLdI5YnutiNUheT0PLrPSXouhmUY2PwubH4X872TZOYTKLoqz68IIhdHmDs3TMuH92Pzu8hEEiXfPaEqhcxPSs5Hx1Hhxd1UQcN7dqJ7nWBZqE4byal5FFWRpFClNxc2lbmx0KdMCmv0EkwPQSoO2bT8dlw8jHWtPq7p0NAN9RuXGAnnYWZNpi6Mc+mHZ5g4O0omkUFzaFR0VtPx9k1Ubw7J+t4iLLm3ivTO0YrHy5YkdJY0YH5csEIzvFnfsd5KD3d9Yhfx2QTNuxoI1C3NWuz0Otjz2HYiE/Oce+YSqVgKI21gpBfMm1WbSk1nFQc+tZeqtgrg9mmzYnLGMi2yiQyRwRnGTwwy9MJVpi+MEZ+OYmaMBfVMmYNAWxWhvc3U7W2lrLkCm9dRQtoVCELLQrVrlHfWsPWTd5MKJ+j9yXniU1HGjg1Qs6MR9QaV+otxh6iBRQPn5XG7dL63OqT3jwwzelPeE9NCsduwt4SwNdVQ+IKsU1xs3j+lr6+f3t7egonwesPImsTCCZq6q+nc07iEabc5dXrub2dqMExkKoZlWsyORvjpvxwjHk5iZE2qWoLMjs3zs2+cQLer7HtfD5WNZYUsUeV1fuo3VmFfJbxICEGgxsfOh7vY/lAn51/sp+/kCJYFex/dzN5HuwnkTG+FkFmMGrtrcPocFH+9bS4b9V1VlDf4c2Zict9thzrZ+XAXV44Oc/XYEEbGZNuhTu5672YqGxZCa95qUFSZAeuNUnO5hiQkIZMZARSE4iXPCgrFJbcbMYQtR7jkoTgQ9lYsK4uVHpbpuhWHPNbKItN66yiuHhB67ltjQnY2p97JghmXZI5lYKX7cyFXGkLxyJTf+ZY0Y5JIsjJgpXNpww2szLi8Dpo0PNbKS8ikW43h4REuXLhUMBG+g7VD+i6oOaVHFVRugviUJGwiQzD4Iugu8NVDWRO4ykFzYuX75lvw/XJTEG9W57A3DuTKvsBZU0ZqYh7Xg0GcVT4ykQT+DSHc9UHKd7Uxc6Kf9FwMhED3Oam+ewPpuRiRC6NE+6cQAqZeuYyvM4TudRC5OMrs6UGSU/NMH7lKprMWX3sNqMtnNc1EEoTPDxO5OEJibI6pl6/g66jBGQpQ1hVi+AfHcIaCJEZm8HWGcIUCqA6dmVOD9H3rMM7aMoSA4I5WNI8DIQSzpwek+mZqHntQqoiFquCqCTBzrI/hJ4/jbggS2NJEcFszkcvjjD13Fnu5FytrEOhpxFUXxNNSxdAPjxO+MEpscAqh3OD31BNA7HkvRCZlxqerRyAyBTXt4FhB/SkE6E5EsA5CneAJLtklr4CevjjOy1/6Ken5FMH2Shw+J6n5JFMXJ5jtnWLPZ+6lZmv9uqkLVkR+Hpf3/BJyoUMALPILLAkJW8gbdkPlK3iMwcL1bvN3sqqrdL2tXeY5WGYxMe8FVNES5NBv3kd1ewUXnrtCZGIeI2Oi6gpOv5PGbXVsfaSbhi2hW66guhGYWZPEVJTpi+MMvXiF8WODhAdmyCbSBaJXtWm4q31Uba6j4UAblZsXUm6vNu8qVnR5anw03tfJ0ItXycRShPunMbPGHaJmvVB4yIxMzjBrGcpVs2MpS82G7+C1hRAyjfrv//5v43A4KCtbygK/0SGcdhSvi+iLJ3HOx1Cc0htIcdrRa8uxlkn9fr0wTZNz584zOjq6HkVeFppNZe97utnxji6cXntJyApIM+Tue1pp216HzamjqIK6zir+w//5yIohSHaXrUD4KJrCvR/dzv4PbJHnXwGqprD7kY3seMcG7C4bbTvqSSeyIMDm0ApGtkIIFBW2PdTJpntacHhsJd/aqqYyPvb5t6PqKja7fIFveaCdTQdasLt12nc1kE5k5GqcQ8fm1OUq2lvwnaHqCjsf6iQ2l8C1TErH2xJCgKUgVB9WPuRJXfC6QXGC6kX60/jImwLL8CpAC6I4u7EyY5KoMWJyX6HJzFH5NN95WEZu36mFwWKO/LEyE5D3v9EqEJof+am2sIwwVqpPkjtYgClJISMi04MLgSUcKIpbpiO+xSj2uxoY6L/l13uzYmHQp4LNI//46mRmovAATF+GsWMwcQa8tRBohUAz2DwFU/o7uIM3FITA21pFw3t24u+sRXXoNL5nJ676cjS3ndCDPbjrgyRG5xCagqexAsWmYcxESYfjlG2qAyAdTmAk0qhOG6m5OJrLRs3bNmGZFpm5OJjWirZhRipDei6Oqy6Is6aMbDxFNprEVV9O/SM7mDszRGomSsWedsq669E8DlSXnbaPHyB8fphsPI2tzIXN58RV46fh0V0kRmex+d34N0glSX5hJ7ClEQQkp+YRqvzdXV9Oy4f3ET4/QjaewlbhxVHpQ/c6aHzPLmZO9WOmstTevxkjmUbzXt/3VIb7qeCrBF8ForoNK52Aq0cRPQ9AReOK9wYhZLiTsjRpSh7ZVIYrz15AKIIDv3uIslx6bsswCQ/O8sqXn+fKMxeo2FCNfpOZn1ZFnqRJhmH6igzz8oUg0JhTxS6DVBSmLsm/gy1QVkdhZl60eH9N4sWyYG5AfscDTStf7zZBwXNzJa/M4v0UqGgOcs8v38W2R3sIj0RIJ9LoDh1flRdvpRuby7buPkTrAgvGjg1w6p9eYursKMm5uFTPAEIV2P1OyloqqNvbQmhPC8H2Kmxee8H4eq11EUKAquBrCKLaNdLRJOloarkkaTeMtzRRY+XNtWYHYfwCxOdY0rqqDq37cg/xHbzeaG1t4dOf/qT8hqwDaXHbIWtgxhKkBydI9Y0VPvK2ukrK3vc2FOfNe9QkEglOnDhBNBpbhwIvRd4bxO62YXcv/LZ4u2ZT8QQXJsOqrpQYwa52fmDF8y9GPu12/t/F/y8+Nu95YnMsNe9WVAV3mbPkN92hoef2tanKsse9FaGoCpvvaZWeGmvMyHXbQCtHce8GRE4Vk4Owozi7AQOEHZZ44QCqD6G6EVajDHnCQi4javIPSk65g1TLONoQVtPq5REaC59pgdAqEW4/SxcUSg6SxNJrhHQ6zYkTJwmHI6/ZNd+UKCaozYw0GI4MyUlAYhZ0N7gqwEjB0GEI90P9XeCquGmz9Tu4g9cDtqCH0IM9kPtOVN+7sTAp1tx2yne0LvIQAndDBe768tIT5bbV3NO16He5baVnw1Hpk9df5ly2MjdV+zuLBBe5cYIicNUHcdUFlmwr394C25rzs/uFMuTqU7m3fckxrrogrtDSc9krvdTe313wVcurRK73OV8I1QA0HeGvwtLtoDvAdu3vxGpEhZE2mLk8SWhbA+UdVahFyulgWwX1u5ro+9llsqnsLSVqLJA+X2NnID4NZY1y7raaBkmzSXXi9FWwucAfyklrLRkmlQiD7sDSHNdQMpkQHpZzybKG256ouR7kx+q6QydYX0awOERKlO53u8GyLGYujjP84hUZriVkendXpZeqnjrq97VRva0Bd7UXza7fdH1UXc2Nd2Wii/WUbb6liRoA5ifg/I8hHQdXQBrJlTTw7dcB36oQORNQZYVY2TcDFLeTwKP3YcSTmPGkJAlcDhS3A8W+Ph+6ubk5jh8/QTa7NOXieuFaL7r1eLGv5Rw3OqhZy++348fpdkD+OX2jvTvlUFgtMQMuGeQuIT+Wko+gSrXNMlXPt4nIn0841txEhfMLnZKwq2sc81ogGo1y5MjRW+J39ZZAQbJvQjYBsSmY65MkTToGDh9UdcuwJ2dAppCevQqjOYVN4345brnNUKqMlH4hhbCEJcJlOcAtrOQXbypsvw2wJEx+LfVCTt4W1+t2qdP1YjmrgHxWoRV8QAoKweXaoNi0dXGbLPcdWe3bch1mw4X2X+2YIj+KAiwz96e4QPn6sTqZstzvliW9YkTu3KbBIjlHbvK/oPa4kedBhrMICISgqgV0e+H3m0FhoWKZxQPLtG75o1uIisjk3p3BZqjcIIkaIXIkjrHQbiK3YKLawCe9v/JkYMm5Rk9BeQt4a7CEuvJ9tYr+YRqyjUX+nuU3GQuEW/73krCr3PFCXfGY1+s9WFLnN9gry8rdc5vPQVlzBaHdzdTtayXYVond7yxJG3+zz4GRln1M0RQcZa51XaR8ixM1FswNS3OtjYegvKn0QclDvf0GQXfwJoUiXxwg9AgmAAAgAElEQVTxoxdIj0wiBNiaavHs31JYdboZWJZFb28fvb29d9Lo3sEdFGMV74r1JgVvZFBwO07sLAuGhoa4fPnyLfO7erPDAqmSmbooCZjYhBzMe2qgdjt4QzIUKm8krDmhYqOclMTGc+mlb3CMstjXYVkskCfX7IPFk3jTgHQSklGIzcL8DFYismBoapryvJoOugPh9IDLD+4AOD1ytV93YCkLGeRel8nKYvPvfL1ScYjNyT/xMFYqDtmMDKMnVy/NJuvlLpP1cvnA7gZNX/AYej3qdAMoGS+YhgwvScUhFi5qg5i8t/lFIFUD3YZwLNMGuu01bYPCJHylcY9YJuShcO8tSCcgPAXTQ1iRKbm4iwC7C+Eth2AIfBVgd2Fx7Yn1gk+KJc8VKTp3KiEbRbcjXGVQVg3+KnD5sDSbVKte4/wrVBLK6xG73r0mNc21oNpUgm2VjBwZoHZ7PcHWSlRdxcgYzPVNM/RKH8GOKqlYuGWwYH4cJi9CeEQ+f8kIlLeBrwYSc1I1k4qCzQ0VbVjOgCRrlmu++AyMn5N/ErOSHF8cGrWkCJa85shx+Vy4glDZAZodopMw3QvZpDSNr2iTZZ68LJ8jLFmuZBgq2sFdLgUEs33yWXIHobwNS3etiSd5Pcf1t9sYxRlw0/xAF6E9LdRsa8BT60dzaGv/nq0VllTU1O5sIpvMUrO9cV09e97aRI2FfBAcPgjUQ/5BuM062x28dWAmU0SefRUzlsS1tQMMk8T5PqI/P4H/HfsQthv/4FmWhWEYnDhxkpmZmXUs9R3cwR281ZD3pzl9+ixjY+Ovd3He2EjNw9hxOVms3CgzPbnKQZOm5iXjEsuS2Z/sXulhc7MwDeg/DXNjLEvW2JzQuBm85Uu35VE8oc2kIDwJ41exJnphekSmCDYyklQyixQJgpwSQZGEjKrlQhL8UFaNCISgvA7KasDhXpikvkZjtIVsQoYkJWZHYaIPa3pYtle+XkZRvQqsklSQWIqaq5ddTuSDIZnuuKoZ3GU3OfF+DVCs+ErFYW4CJnqlMe3cmCRqjAwYBoV053kLgeI2UHL31hssbQNPEEu3SUEB3Lo2sEwY74Xxq7kJchEUDZo2y36WV17k621kYHIA6/KrMl11PCIJuXwdFQVL1cHhgeoWROsOqG3HsjkRK6hfCv0qk5JteeUIjF6W/SmbSxufaz+rqO+Ihk3QvAXKqrEUbcXzrwQB0nPG4bne1lsWml2n9YENTJwb5ed/8WMCrRXYPQ5SsRRzvVPYfU7aD21Ed95KokZIosMXkjYW3mrpTePwSmXM0NEc8V0FkREYOgIt92BpK9gIaA5JlticUnHjrQanj9XlJBZEJ3L7lsHEeekR562CgVdkWdwVMkQqFYZgqySWyhpgth88lbLfTV2S/WroiNzfFcyRPGmo24ZU7F6b/Hs9yJq86vd2IWuEImi8t4P6/W3YvI6CafItKZ+AYGcV+//Lw4DMOraemc5eV6JmcWcyTZNsNotpmrk/xas8UnamKAJFUVBVFVVdB4Nfp1/+nYqD3SNla8t08pWus5YHYi1lLH7A8u1gGCaWZRa2yZACBVVduf6v9UNSkp/eNDEMA8MwME2zkGEoX67i+6aqpZ34dnm4F9/PPLmRr1O+XnkIIQp1y9dPUdSSd+n11M2MJ8lOhfE/vB97Sy1YoFWUEf35Cax05rqImuXqEolEOHHiBLFYfNXjiu/deuF2ucdvFpSkHyzqp4ZhLHn2Vntv3C73ZeX6LPceFCXvktuxPsVY/Cwt90659ntlqSfXa1nX5d4nsViUkydPEoms5k9z531yTeguaNgHziDYfQvqGVaYvAoF/E0yS9TNmkabBtbVo9B7bOnYRwAuP8ITlBPsZSYrhfuaTcP0MPQdxxo8B/PTC6mAV4JFblJqgIGcuBKD6CxM9ucmwG7wViDqNkDXfkni3GKUEDTRWRi5iDVwWtYvEZGT92v15/xk28iW1mvsMpbNJSfedV2SIAiEpG+IlQ8Vef379kIbmBAPy3L3n4KpQamgud42IAWpmFRXjefICW8FItQBTT1QXo9lc1BI2LPebWCZ8j6e+LHsl8XQbQjdDr5KmTgkT9JkknD1KNaZn8LMqCQaF8MwZf3SCYhOY41dhY7diI13Y7kDS8iUQrsm5uHSy1j/P3vvHSXHcZ57/6p78uzMbM7YgAWwyDkQAEmApBjFYIpUpGQFf3KQZFr3OOh+1762j691fY8tXcsUJdkKVCQpi6QkigqUCBIMIAECIDKwABbYnPPO7uTpru+PmplNM5sXpPXpOWcJ7k5Pd1V1VXXXU8/7vBffAH/vVPIIVPuZhuo/Ib8ix9rqEGtvhMoNSKt9bmTNeLJ3rECz+y5Mec5KJHkrC7nu0/u58psL9NX34G8bwuq0Urq9khW3riFvRSGTk0ksJgQg7R41J9qzFCHjW6bqOtyuVDb5Nepg3QpDbRALKvIr3blsbsgqUipGTzFklzNzXxTq2OJ1au4e7VFqHIEii5Zfr4h1uwdajqp52+pU5YqOqu9quirvUKtSAXlLSYWCDneoc89gAAww1OGn+UQrRvzaKVw1TbBsUxl5lTnX7JqzgW2S+fZSvjNoVh1HzkSPzcW63ttC1IwnJaLRGIODA3R2dtHa2kpDQyOdnZ309w8QDAaJRqNKHWux4na78Pl8FBQUUF5eRllZGXa7jflO6JoQlOc4KdOtiMYjULpeDfSJq2xw+JAW25RGl1ISCoW4fLmeQGCqMWt+fh41NTUZCaWJ7RClr6+f1tbWVGhKZ2cnIyOjhEIhhACn00lWlofi4iLKy8upqFhGaWkpBQX5eDweLJZxL3dL2CHHv3DH43H8/hG6u7sTZW+ktbWd3t5eAoEAkUgEXddxOh3k5ORQUlJCVVUl1dXVlJQUk5+fj8029qL5drx8j6+PYRhEo1EGB4fo6+ujq6uLlpZWOjo66OvrY3jYTzgcxjAMdF3HZrORleUmJycn0S/LKS8vo7CwkIKCfNxu9wRSarbeLWYwhDRMMCVmIAT61PjudOVPIrkAjEZj+P1+hoYG6e3t58yZMxw+fCRjmEI0GqOu7iLZ2dlo2sJN0bxeL6tWrZxwj3+HhSF5v03TJBQK0dPTQ2trG1evNtDS0kJXVxejowEiEeVxZLc78Pm8FBYWpsZeWVkZhYUFOJ3O1H1+J4y9ZH06OjppaGiktbWVrq5uRkb8hEJhpJQ4HA48nixKSkqoqKigpmY5ZWWlFBYW4nA43tb6TMb4exUOh+nt7aOnp4e2tjZaWlTdBgcHGR0dJRqNYpoGum7BZrPh8WSlnnclJSWUlZWSl5dHXl4u2dnZWK3WJSG8p5tPYrE4IyN+BgeH6O/v58KFOg4efDmj31U8Hqe+vp7Dh49MKet84Ha7qa1dhcPxXySb2GxhdUFuDWmJEJiymBJCQ3qKk78tbEmbVECkXSiSCF8KJAuSZtEp1cL96glk/TGlsjBiCynRWLniURiNQmAIGQ0hqjYtOVEjk54zoRFoPa8Ihd4WFZ6yYLJRqixE4VEIjyplTvNZROUGqNmWUErowNu7M526r+EAtF9CXjkGPU2JfrAIC8CkOifSghzsgJbziIp1sGK7Iq10leVu0dtAJkLXJtchHkMO9yDMOGi66urxCFw5jjz1giIdpzVwT8A0YaQPzr+CjIURm25FunyIhHxsjKTxw7mXFUkTGpl9+eNRpVQLjSDiEVixQ61NZvv98aGOkYAi4GKR9GN/POxuyCmeYg0hhDJOLVhdTE51HpHhMPFIDIvDit3rxJLIkLmkfTmhfpqyboOE0iuaGLumKn/BqjFyO80tVSFRYsJfZiy9SKh6dCugKbJGJgg8IdT1hKYUZchEuGpCZaZZxuw1pFT9zkiYyccs4MhW4VfpbDkmQ0LHhU6e/YfniQYWYQ6eJSx2nXv++jZyK3LeMaLAazl/LvW1rilRM56YGBkZ4eLFS7zyyqu8+eabXLhQR09PL5FIJKEmMSaoF8bvLlosFqxWKxaLhTHjygmKxSl/S/e53Wbjv33oDj5z+3qs4SHoqVfu3+NNoCw2qL0Z8qrS1qmlpZW/+Iu/4syZsxNecHVd47bbbuPLX/4SXq83YzsEAgEuXbrECy+8yOHDRzh//jwDAwNEo1FisXjaNkjW3+12U1GxjFWrVrJ582auu24XtbW15ORkp45fTIwvdzgcprm5hcOHj3Do0CHOnj1Pa2sLwWCIWCyWUkYlpXDJHXCLxYLdbic/P4/a2lp27tzBvn03sm7dOrKzfddskTV5gTg6OkpHRydnz57lxImTXLx4katXG+jp6SEcVn1yfJ3G12tyv/R6vVRWVrJ27Rp27drJddftZNmyClyuiVmD0kFzO7FXlTD8m6MET9WDaRLrG8K9Y+0UM+Hxi8BYLEYwGCIYDDAwMEBTUwuNjQ00NjbR0tJKa2trgvgbIRAIZtzdHhwc5POf/ydsNltqrKjyjr/u2P9PrsbE4wV79lzHV7/6FUpKivkd5o7xJO/4+z0wMMjp06c5cOBFjh49Rn39Ffx+/4SxZ5rmhD5qsSgCwOv1sGLFCrZv38Ytt9zMli2bycvLu+YER7I+0WiUrq4ujh9/i9deO8SpU6dpaGjE7x8mFotNmAellBPGm81mw+fzsXKlqs/+/fvYtGkT+fl5KeL67VQZRiIRurq6OXHiBG+8cZgzZ87S0NDAwMAgsVhyjk+qhiYqhsbX02Kx4HI5KSoqoqqqilWrVrJx4wY2bNhAaWkpPp8Xi8Uy4RzzLbeUcsJ8Mjg4REtLCw0NE+eT9vYORkb8jI4GMs4ngUCAf/3XR/jqV/9jwt/nM7eAYP36dXzzm1+nurpqzvVLh+lUPuk2ZmaL6dp/2vPEw2q318igRLHYwZmLRKnkrgmMmFrUTTC+TBIaJgx0IM8ehOazieOWCNlFyt9kqZAKdYlDX4taRLecU6TKUoUSGDEYaFe+JN0NiDV7YdlasLnenjCCZBuYhrqvl96ApjMq3Gcx882OhxGHoS7kSL9qg9V7lcLGkXXt2kCaStVixNUYMw1ou4g889LsSZrxiATh8lFwemDdfqV8SZ4jGoZLR+ZO0qTKKmG4F3nmJYTLB8vWKk+c2Sj3QdW1t1nd254mNWaT5OT4xRKMhSaWrUbseT/YJpIF458Z8XCcaChKPBjFNCSaVUe3aghde/tCYuxZiuTwliSUMQBCqVmkqbLrJVVLZlwp+BBjpEgsCLGQ+rtmmZ6wEYKJRLtQthqgFDbufOVXo1nVOjNTxgFXrvpebpUquzQVkTNLr1TTkMRCcWLha0TUiOTzfPZjJN2x4/vHTJ/PB4up6L3WffmaETXJRlKpgc/w1FNP8+tf/4aWllaCweCMRoTJkCBg0bJLOOx2gnGgaBUkd/smSy41XQ32DDCMeEp9MbkjtLa2EgyGJhA1yWNisRgXL17iRz96iuee+zlXrzYQCoVmbAfDMIjFYoRCIfx+f2qB85OfPEtZWSmf/ezDfOxjH8VuX3ga5/EYv6i6fLmeX/ziFzz77HNcvlyP3+9PhVtM992kWiUYDDI4OMjVqw289NJBvv/9H3DTTft54IEH2LVrBx6PB1iawTCZbOro6OTo0aO89toh3nzzKG1tbQwPqwXvTAN7fL1ALcpAZVVqbW3l8OHDPPXU06xcuYK77rqD++67j9Wra7HZbBkfXMJuxbN/K3qej2hzJ2hWvDdvx7m6Kq3scXR0lJdffoXTp8/Q0NBIQ0MDHR0dCUImQCgUxjSNxHN45okqGR61WBgaGv6dyeg8IYRIKF7G7nsgEOTYsWM8/vgTvPTSQTo7u4hEIrMae8l5Y3h4mLa2dt544zA/+tFT7Nu3j4ce+iC7d19HVtbSvxwnyxSPx2lra+M3vznAT37yU06fPp0gMKYfe8mwofH1aW1t5dCh13niiSfZvXs3Dz74Hm688Uby868tATW+bs3NzTz//G949tmfce7cuVnVbfw5Js8rw8PDdHZ2cebMWSwWCx6PUldu2bKF66/fy3XX7WL58mrcbpW1aj71DYVCHDr0OidOnODqVTWftLe34/f7E/NJKEUqzXY+GRkZYWRkHguSNBgcHEq1y+IhijT7QcZBWBBaHmCbuksLQARp9AEg9DzAAXIEaQ6rv2nZIDKPoZRSQY4gTT8gEFoOCKcyEe44ASMdmXe4vWVQc+vCw53mAtNUZIVpIPVExpSkMqGnCXnyeeioXxwVTSboNkR+xaIYoKbF+FCX5nPIcy9BX3v6UJelQDwCnfWKsBnqQazerfxr5DVcFCTbIB6F9gRJ0dO0tPd1PIwYdDchRwZgsAux9gbw5CUS3yxxG8iEKiwSVOqR4R7k+VcUeTNXkiaJSAB5+U3Vb8tWK5WGaUBbHbLu9fmRNGMFVmW8cAiRUwye/Nl/NTCIPP2C8tux2JT/SiysVD7uHEUIRAKqLSxWKF6BKFsztkaaBCNm0HmylUs/P0vf5W6MqIFm1cldnk/tXesp31mFbr8WS82EcmV8VlhnNhStVmbCQ62KdPIUQVHCjL2/EUb7lNGwQKltnDmKyMkqVIbCwx3KGNiXwUxYkAhVFWO/61blS5VVoAiXjjPqdyMOxWtUWJXFqsqjW8fKrNvUdcIjKuuUnjgmb7nytZlJ5S7AYrfgKcwiGky/ThYCNIuOzWElHjMY6hjGTIRJaRYNi01Hs+houkC3qGxjRtzANCRm3CAeNVLH27PslK4tpnhlAcWrCuekpultH2ZkMEjFqkIstql9KxyM0dM6SE6hB0/Owub91LrPlEjDRBrzD8XWrDqaZXbE6GLhmhA1yZe63t4+nn76aR577DtcuFBHOBy+FpfPDCEgpwKxch9YMzWFmKiwyYB0N310NIDfP0xxcdGEY0ZHAxw4cIBHH/0qb755lGAws8JhNtdNKkK6u7sToTaLe1uT96+/v59f/ep5HnvsO5w4cZLR0dEFsZSmaRIMBqmvv0JzcwuvvPIqDz74AB/5yIepqVmeksov1oAYa/9RLlyo44UXDnDgwAEuXLjI0NAg8Xhmsmk+14rH4wwMDHD06DHOn7/ACy+8yB/+4Se5++67yM7OnvIynzTj0rJcZO1aDzvWqnMZJvG+IaxFuVPImt7eXv7t377MoUOvT1D8/A6/HUiGziXnzx/+8D/51rce4/Lly0Qi8yespZREIhGam1t48skfcuzYMT7xiY/z4Q9/iMLCQmBpiVK/f4RXXnmVxx77NocOvc7g4OCCCL1kfVpb2+js/AlvvHGYu+66k0984mNs2rRx0YnrTGUA8Pv9vPTSQb75zcc4fPgIw8OLS1aqkMYo/f399Pf3c/HiJX7+859TU1PDQw99iD/4g4+nyO65YnBwiH//96/zq189n1K2/tbPJzKMjDeCDAEWsKxE6CVKtTLl2CAyfgUAIRyg2YE40mhV39dLEJYVQJrdz1Q7RjHjTWD2gfAgNJ9S0nSchMFG8JQoubuWZmHkyJnV+8hiQ4YDCCMOunVMSdPThDz+C+i6MnPoxELhcENBJaTxaVowkgRFJAiXj6gF+kj/0qlopikHowNw7iAyOIzYeAv4Cq4NWTOeqLr6llJIDXUvnYomc0FUOE7dIdUGm26F3NJrQ9ZEgspDyOlBNpxUJNVC6+/vQ145rsgah1v9fvF1dZ8XCmlC91Vouwi1u9V8MVMbSanC+HqbwVeIWH8z5JRA2wXkpcOIje9S4yw8Ci3nkG11iLwyWLZugm+WOpVEmpKecx0c/+brWGw6VTeuxOFzEvGH6anr5K3H3kCzaJTvqgZtdvdwslfbrGGxQ+VOFUaa+K7ULIp88RQrdYzQlbGvZlUb8DmVYx40mp4wb0cRJOVblVcMUhE+mfQ0QofC1eo4TVfHFa9XpIrFASUblGmwEVMEkMOn7l35dlWWko1jfjnuAuVjU75FXduIqrI6fTPf2wQqNpfxgS/+HjLjO4dS7AYGgxx/+hT+Lj+600rB8jzK15dQXFtIdokPp9eeMsQ1YyahkTBDHcN0Xuym7UwnfU39WKw6K/ZUsfN9W/AUzN6gWpqSk69c4fzhJj7+t3eQXeCecsxAl58ff+UQ192xhl13rEbo81cJG1GD0c4hhhr68LcOEB4OYUTjc+ZghSYo311D2XXVs74fi4ElJ2qSi/y2tja+8pWv8b3v/YDu7u53zMuf0FTGAeLRhATQVIPCYleSOGmSymE/RwQCAYaGhhPPe1Xf4eFh/vM/n+JLX/o36uuvLOruYHl5OWvWrMEyC8Op2SKpZGpsbOI//uPrPPnkD+ns7Fp0lURSqfPII49SV1fHn/3Zw+zatXNa9cl8EAqFePLJ/+RrX/t36uvrCQZDS94XpZSMjo7yxhuHaWtro7u7m49//KPk5uaOXTud7DTBnhuDfkZeOUH2PTegeSaaVRmGkfIC+h1+uyCEwOVyoWmCjo5OHn30K3z3u9+ju7tnUftsUt33L//yRXp7e3n44T+ltLRk0ZU1yWdBV1cX3//+43zrW9+msbExo7/JfJFU6nzve9/n7NmzPPzwZ7jzzjvxepdeqdfb28f3vvd9/uM/vkFTUyPx+BIvYFFzwNDQMOfPX6Cvr2+CAmuuMM2x+eSd8oxeekjATPxEkWZPQi1jZ3K4z9jxjH0mPAgtD2m0Is1+hFkIWt6U8ZPY00OaA2AOAgKhF4BwQWwQRrsgfxWUXze2YJgMoWT511Z6LdXCzUiMUymhv10paeZM0mRqyxm+4y0AX36a7y8Q40maS4eRZ19Syoo5IaH9F9rExbI0xmW4msNYigThyjGkEUNsuWPpyZoUSRNRJM2p34B/ruE+yTZILHiTZGLS+2iubRALQ+Mp1Qbb7lK+NSwxWRMJwciAUjo0nU4YQI+DlvAeEVoiy1citfJ0MA3orIf+NiiqUuftbkxDAAl1/uQmazKL2Eznj4aQLecQlRsSXjgzQJqKgDMNWL4Vqjap+g52KsWMy6fSjAPkqH9l0ylEYTWUrJyyODUicRpevowz28nOP74Rb1k2QhNIUzLS5efY11+j4eXLFG0sw+aeebMktbCOGWiaUN6MyRaa5t4rY2NNZcpjbJZIkTWuXCB34pfsXvWT7nyAtDoVsTLub+PLOAGOSedxZo/9v25T6pwJ0BNlmnRs8nppvjPbnu/KdlKxuWzaY0LDIeq+VU/D0Wbsbjub71vPtvs3kl+Vi8VuQdM1hDYp9NeUmIZJLBKn92ofx546xZlfXuDEj8+QU+pj093rlCfRLCCBoD/CYM8oppF5LdnbPkRP29C8NG3J+xTxh2k8UMeVX5xl8GoPsVAUTDkvHl6zaNi9Tkp3Vl/T/ZIlJWqSDdXV1c0jjzzKY499m8HB6R+Cuq5jt9txOOwJDxotpU6IRCIpI9e5IDnAk+avyZ/c3FwK8vOUtK39FAy2qQls493Kk6a/GQIDULoeaXXM+RUhEAgwPDxM8oXO7x/hiSee5J//+Yu0tLQs6ouwpmmsWbOGysrKCXVeCJIkzfnzF/jnf/4Czz3380UNi0l3vZGREX7+81/S09PL3/zN/2D//n2LStZYLBbi8RhNTc3TZj5aCpimSXNzC1/60iM4nQ4++tGP4na7kLE44YvNWEvy0N1OAicuYgbH1GbG8CjRzqmhdb/Dbzc0TcPlcjIwMMhXv/o1vvnNb9HfvzRp1aWU9PT08Nhj38HlcvGnf/ppcnJyFm3cJUmapqZm/u3fvswTTzxJf3//kvbpcDjMm28e5X/+z7+ju7ubj3zkw+TkLH5WgmQdBgYG+MY3vsmjj371bdmMKC4uZt++G3E6f8uMdq8pBJjDikjRipBSZNg4G39vLQi9SBEwchRpdiE0D5AuPCmCNLqAGGg5CK0Q0Eildc4qBptbaXneKa6MchJRMzqAPPOiCneajqTRdBVaYbGB3aUUBRa7WhBK1G5xJKTOHQurtMTpMglpGhRWqpCUxa4aqE26K8eUimS2JI0QCb8gj/LO8eSBy4uwOhK76hIZT3j7BIZguEepdCLBsXacDrGIIio0XZE1nqnE32JBgmr3ptPKOHfWJI0Aq02levYVKjLN5UHYnAn1RaINokGVwnu4VxnthgOzC6cyYtByHik0xPa7ldHyUoblxiPK2Hi4W92vJGxOlSK+oBKRlaPMhkMjinDpaVLZnqZD0I/suISwWJGNp1VfT0II1X75FZBfjnB6VbrvwLA6f2/zxOMnI0GaMtChSJa04ZqTvhINghCI7OKE74lQBJGU47JhCXBmKQKo9Tx0XIaiatAmzmlGzGCoqZ+y7ZX4luWgWfWUMtxblk3J5mU0HLyEETFglsM3Foxx6TcXACjdVI6n2IvVYRnL/5uhfnP9+0xI962kiijsD2PG0sx9QmBz27A6rW+LJ89M15RSIg1J49EWTv70DNFgjO0PbGL/H+7BW+gZi95KZ8ugC4Qm0K065RvLcOe6CfnDnH/hEocfP05xbSFl60qQGUzAxzalEyFIcvzPRAJMSknAHyYciC7oPSoeilH/s9Oc+f5hAt0jE58tgtlz0UKlord7Hdiy7Iu+XzATllxRMzo6yg9+8Djf+94PpiVpHA4HFRUVbN26hY0bN1BdXUVubh52u41oNMrAwCBNTU2cPXuWkydP0djYSCg0feiUy+WiqqqSwsJC8vLyKCoqpLS0lLKyslSWkLJsB3rDIYgGVM77gaaxB2k0CO1nILsUfKVzrrtS1Kg6h0IhfvrTZ/niF780LUkzOfV40qTJNOWE1LuT4XQ62bFje2rXeKFIkjQXLtTxj//4eX7+818SCk3/QNI0LUWCud1uXC4XFotOPG4QDAYJBAJEo9FEdpPMLGo0GuXIkTf5+7//B/7xH/+BG2+8YUJGq4XAarWyf/9+1qxZzZEjb844CYw387RarbhcLlwuJxaLJZF1J8zo6CiRSIRoNDojiSilpKOjg6997VmlJfgAACAASURBVD+ora1l//59aIZJrGcA3ZcFUuJ/+S10jzuVitsMhJHh9GEumqbhdrvxer2zmtCSmYIytb8QAofDsSjtPV4R8jvMHVarBdOUPP3003z729/NSNLouo7Vak1kIMvC5XKi6zqxWJzR0VGCwWDKpH2mPtLX18djj32H2tpVvOc992O1zj4dfCYkH8bNzS184Qtf5PHHn5wV4Wu1WrBabaksT3a7HSkhEgkzMjI25qZT5JimydWrDXzhC/9KPB7nE5/4ONnZi2+2HolEePbZn/Hv//51urq6pj1WCJGaT5JzpdPpQNctSKnCmgKBIOFwOGFiHpsxLFPXdbZt28qmTRvTpvGeLRQ56MLr9WCas/OgUb41mec9h8OxKP1ICEFWlnsJ5xMdhFuRLUaP8o4h0y7wpDKILEXWxINIYwChDYOWn1JCJL1ppNGniCCsCL1YedOAWgDZspQ83zTULrCUmd8Hr/UiILm4jgTHTHbTLbaFpha2OcWQtwyRX64W8Y5xngwptYWRSGscVqEgg13IgQ6VNWpkQIWDmSbYXSp0ZJZmmrNFymenrU6FO82GpBFCEUaFVYhla9Xi1eUDq0MtdlOGool7Z5oJtXZQeYp0XIL2S6qO8RnIilgEGk4iHR4VBuVwz2ohPhekwti6rio10UgfM69eBNidirgoXwPFNeDOBpsj4amRbAOUga40VV0jQRjpQ7bXQ/tFRS7EZ1ACGzEVguPMUoTVLMmIecE0oPGU+jceVXXw5SPWXA+VG1UdE4oXYZoqE9mVY3DhNRWulbEOcWi/jAwHlHIlCU1Xbbj2BqVWcWalwh1FIi28vHQY6l6f3qQ7NKJSppesROozGN7C2Pgb/w5otavbnjTOTt5Ddw7oFuRIr6pzGuhWnXg4ljAQHltwS9MkHoqhW/U53S5/5zAnHj/OcNsg2RW5VO6qomJXFQW1RTiznWiWtzerY9gf5vDXXqXjTMcUUlm36qy5ez0b7t+MbrvWysfZITwaoe5gPcPdI+SU+th411o8hVnMJjvX2OeS7FIv629dzdUjTXRf7qX+UANFKwumVdUE/GEunWhjZCBIw9lOBrtHePP5OrKynYzTLBGNxDn7RiMjQyEKyrPnPNzVvAYD9d1cevYUgW4/SNDtFtyFHtyFXnSHhVB/gIH6bjRdI3dVEVa3HRk3iY5GCPSOEPWHMOMmtiwHK+5aT+W+WvLWFE9RGy01loyoSS7033zzKN/5znfp6+tLe5wQguLiYt7znt/jve99kHXr1uLxeMYRFSLBtpkpL5a6uos888yPeeaZn9De3p5x0VlUVMjnPveX7Nmzh5ycbJxOtYBJZtPQhICOs4qQWXWTCnk60ZssmJKkJUOi5oFQKMjQ0BDRaJRDh17nS1/6N5qamqa8cFutFrKzsyktLWXZsmVUVFRQWFhAVlYWuq5PMABNpqvt7u4mEAikiJvc3By2b9+G1bpwJje5sGptbeWLX/y//OIXv5qWpLHb7ZSVlbF+/Tq2bdvKqlWrKCjIT7V3Mu1ub28vFy9e4vjx45w9e57Ozk5isfQvK/F4nLfeOsG//MsXyc3NZePGDQtagMDYC3NVVSXvfvddnDlzdkpa9eQiyuPJori4hGXLyqmtrWXFiuWUl5fj9XpTRIZpmkQiEQYGBrly5QrHj7/FqVOnaWlpmTYUSUrJ5cv1fP/7P2DDhvUUFhbiuXErQtcwBv04V1fh2b8N3eMCCfG+IYZfeDPtA7ioqIi//du/YWBgkNnQw+3tHXzpS49w5cqVtJ/7fD4+/ek/Ydu2rYvwkBHk5+ctiYrh/w+QUnLkyJucOnWK7u7uKZ/b7XbKy8tYv34927ZtpbZ2FXl5+YlFv0Y8rubLtrY2Tpw4xdGjR7l06fKM3lLt7e18+9vfZcuWLaxatXLBdQBFAH3ta//OE0/8cFqSRgiBx+OhpmY5W7ZsYcuWzVRWVuLzeVPKumg0yvDwMI2NTZw8eTKVJSpTvaSUtLe388gjj+J2Z/HhD38oZbi7UCTnyrq6i3zzm4/R0dGR8Vhd18nNzWXVqpVs2rSRtWvXJuYUD3a7PeVFpDIuBRkYGKClpZUrV65w5cpV2ts76OnpmTDvJ+HxeLj99tsWPNZyc3P5y7/8cz72sd+fFfHb19fPI498mXPnzqc93u1288lP/j/ccMPelKnz/CHw+bwUFRUt8DyZoCG0fKQRQ5pDCHMYtJnDTtRzRUdoBUjRD3IYaXQp75nxqhoZQprdQBy0AoQ2LpTH5oLsKhhqVv40WcWg25hC1WgaaFbEUi1WMyEeUYu43haoP5pGRSAUkVBcg6japMI83NljZpgzIa8cKtYjYhFF2gx0IDsuK0WB3QW5JUoFsKh+dRIGExmrhmdhGqtbIL8CUbsbylcr0mBcmKGY+B8VUqQnwlnsLvDkIUpWwPKtyKsnoOEEBAanDwmKhuDyEaXYWbUTqVsXbTM3NV6He1UbDLTPHJ6k6ZBbhli1CyrWQ1b2BO+StG0gNLBZFIHnyUUULoeaLciGU3DlWMIPaJpQ+ngUrp6ArDxYe0Mig9ISYaR/7P+zchCbb1chQtYxwlaAuq/efMTaG5DxKJx/ZWqoVAoS+lsT5FziGKFBYTVix90JpYoldW6S5/cVItbtU+qd+mOZja1NA9nfptJ1z+RPKQTC6VHGxqMDpFJWJ4hU2d+OiIZVfwXV9maCUE0zPix2C/mri2k72kTBmmLya4ux2C3EI3H663toOdJA8cYyLM6ZSdakWqX7QhfD7UOEhkKEhtvpudhF3a/OU7SmmOrra6jcXU12eeI59zbwIFaHBYvTRk9dF/HIxHsiNIFus1B9fQ2+sqk+lO8EjPYH6KzrRhomvmIP+dW5qbX2bCGEQNM1ilYV4PQ4CA6GaD3TQSQQnZaoCY5EeOvFy9QdbaGzqZ/gSIQnvnAQbbL/jASb08qOd9WyevuyebWhGTPofKsFf8sASHDkuFhx53qqblmDu8iLbtNpe/0qh//l11hcNjZ/4nry1hQjDUksGGWkfZDW1+ppebWeWDCKETXwVuTizFl8ZedMWFJFTV9fP48//iRXr15N+xInhKCiooI///PP8v73v2+GFLFa6kV3z57drFmzmjVr1vCFL3yRK1fSn7+7u4cLF+q47757J2ReSqW7NU3lrm11gLdYTYTjr5uQsM7XUCweN+jt7ePixUs88sijnD9/YQKpZLPZqKysZP/+fezffyPr16+ntLQEu30s7CupqDEMg3hc7ZA3N7dw/vx5jh9/i6NHj9HS0sratWuprq5etElheHiYb3/7uzz77HMEg+lDhHRdp6JiGXff/W7uvfceNmxYj9erFlTpXsoNwyQajTA8PMxbb53gqaee4fnnf01vb2/a+xeLxXj11df4+te/wd/93d9SVFS4KBOfw+Hgtttu5emnn+H06TNIKbFYFFlWXV3Frl272L59K+vWrWPZsmW43a5UOvh09Uqmxx4ZGeXcuXM8/fQz/PSnz9LZ2ZVxsROLxXjllVc5fvwt7rjj9pRpl+Z147lhC5ZsTyo+V8/14t66GmGfKqV3u91cf/3eWdf94sVLfOc73x23yzu5bezs2rWTO+64PWXmPAGKNU38ItSDctYsfLrTTfXoeTsfbJnKI5P1Hlf1pS5vIBDkmWd+TDQ6Uf6p6zrLli3jnntmHnfJueO9732QpqZmfvaz53jiiSe5fLk+owrCMAyOHj3GgQMvUlVVmUjVPv86BoNBnnrqGb7//ccToaDp4XA42LhxA+9974O86123UFVVmVDlWaZcfzyh0djYyG9+c4Cnn36Gc+fOpyVJFfHcxqOPfoWysjLuuOO2tOedDyKRCL/85a84c+Zsxk0Dl8vF3r17+NCHPsj11++lqKhw3DyfXiZsmibxeJxoNMrIyAiNjU1cvHiRt946wfHjb9Hc3MLQkMqCtHp1LXv2XLdg5YrD4eC663bN+vjW1laeeOLJjJ9brVa2bt3C3Xe/e9FUkUs6P2huhMxGmt0JVU026UOY0hXMlVDVjCLNQYQ5CFphYro0kWYfmH7AjqaXTDyvEVNqmmAvNBwAZ17Cr2DS88adD6XbkNriLdhnhXgM2X4J2uoUuTAemg555YjVe6BindrwSr7HwewIJSGQUqgFot0FuaWIyg2KQIkEFFGx2AgHkZeOzM401mqHyo2IDTepMJjkwnq6uompZtTSYlMqCm8B5JepzEr97dNfP+hH1h1C5JZCUdXi+tXEwkoV0nllosIiHXQrlK9R6p7CypTCaU5tIEFarIrs8eRBfjnyzAHoaZ4+jC48qsxu88qgrHbW6ajnDYsNarZD9Waw2hNdeOx6gsS7giMLsXInsusqdDWQkewz4hND3rJyVF8qWg7aVOVF6vxuH2LFdmRnPfjTb3YjTRWqFQ3NHB4oBGQXg2ZB9rUqcsfmUsqZrFzovAQtZ5TCxzSRzWfU+HN60xKuus3C8ptq6bvUzZEvv4ynxIfVbSMWjDLa5ce3LIcVt67BYp/dcykejtF9oZPISCJaQioj2OG2Ifwdw7SdaMWIxtn8ge3oi+jFORfoNgvlW5Zx9seniPeOTvhMmpK++h56L/XgLfFdc+XFbBAJRBnpCyABq9OGzTX/DII2lw3dqjaYhjr9xKPTRxTklXh5/3/bT0dDP795/C0un2jllg9sJcvnnEC66bpGdmEWy9cV48ufvUnxeESDEfovdWFE4+g2neW3rmXTH1yPKy8rFfbkyHWnwvVsHgeekjHT5tyVhRRtXkbOikLOfPcwjQfqcGQ72fTxvdh9S5R9MAOWhKhJvmSePn2agwdfJhpNr5rIzs7mj/7ok3z4ww/NSo4+/rPc3Fw+8IH3EwwG+fzn/ymtYicUCvHccz/nvvvuZdeunVMX2QJF0phxiIXG7QxI9dAK9KvJyTq/mH/TNLl8uZ7Ozm/xyiuvptQjQggKCgq4++67+PCHH2LTpo14vd70C+NJ8Hq9lJSUsGPHdh588AHa2to4fPgIXq83la1lIUgugF588SW+973vp0K3JsNms7Fr104efvgz3HzzTfh8vintO8FIUUp0XcPpdOJ0OrnjjtvZunUL27Zt5ctffpSGhsa0i5xQKMSzz/6MHTt28NBDH8RmW1ha0mSZVq+u5bbbbqWlpZWCgnz27NnNzTffxI4d2ykuLsbtdqdV8KTrn5qmYbfbsdvt3HjjDaxbt44NGzbwxS/+X65ebchI1nR2dnHw4MvceOMNZGWpyUhYLOi53gkmaprdhmN1ZSoUanxZ5kpcqbCBmYmVdHWXoTDRhlbiHT3IWAzN7cK2sgpLScH8yJoE8RFv7STa1IZ93Ur0vLd/F8Lo6iNyvh5rTQXWSmViiGkSOXOJWFunCkmwWLBvqMVSXrxk5ZBSTsmMZ7NZ2blTjbtbbrl5xnEHpFI5r1+/jurqKjZs2MA//dP/4fjxtzKSNX6/n1/96nl+7/fupbR07mGfyfKbpsmxY8f5xje+mVYVlITX6+X+++/jU5/6Y9avX4/D4ZhQj8lziRAiFWa5efNmamtr2bfvRr7yla9l9NKSUnLp0mUeffQr1NQsZ/Xq2innng96enp56aWDGQlth8PB/ff/Hp/73F9QW1s7hUzJdP1kCKzdbsfj8VBSUsKuXbt48MEH6O7u5sSJU7z22mucOHGSW299F5WVVQuqz3zmEzELtUSm+WQhWLr5QUv4zQwmyBZ/IoRpeqWB2lDRlKpG6wezH9PoQtOyAbtS0xjdgKmMirUcQKTaHCMK4UEV/gTq98mhRQJF3rwdXmWRoFINRIITr2+xQvlatXgvqBwLDYE5K34mGi8nQqgKKiDh8beoShJpKt+NxtMz+6VYbLB8i1JXeAvGyIe59sHE96SUioyq3oqwuVTmrP7Wae5rQvlz6Q2EN1/54iwUyY2H7ka4+tb0Piig7mvFesS2O1WWoGSCjYW0gdWhzmlPtEHX1ekJK38v8uLrylsla4lVur5CxPItYHOmgrgmIzV2vfmwbK0KP4rPIhOjZlFZlEpXpSVpJp4fpTbLLZ0+E1k4oHyAZkzTLdT9yylWa55IUBE1dhdi2VpkbxPy2HOqTqap0pPrFqUEm6TWUQa+kpzqPK779H4aX7lM36VuYoEIVredVXetp+rGlfiW5cwqrAYgNBSi52J3WoNZaUo0i0Zudf68MgAtBoQQoEFudR65lbkE+kancHOh4RAdp9uo3F2NdRZKomsNaao020iIR+LEw3FI76k8I6LBKEZMnUv9m/nZpN4DwJvrIsvnpKdtiFAgwg2/t4G8ojRzmhjzh5vP8z4ejjHaOYyUEmduFpU31+LKc6f6okT1J82iqTC9SAwkY+SaBs5cNyvv3kig28+F/zzO1efPU7RpGRX7Vs06i9liYMkUNeFwhBdffCnjy7mu6+zdu4f3v/99c/YMSE6QHk8WDzzwHt544zA/+clPp3gVJM0rDxw4wObNm6a8/KsY1BJoOw3Nx1SatngUgoPQfQlaTqgdLPf8dnMMw+AXv/glhqGUMKAW9TU1NXzmM5/ive99gMLCwmlURJmRVIBkZ2ezevVqpJQL3k1Nvow2NTXzrW99m9bWtrTHWa0Wbrjhev7+7/+WHTu2p8iT2ZJsoO5/SUkJH/vY7+NyOflf/+t/09LSkva73d09PP74E1x//V5WrlyxKAt5t9vNBz/4AUpLS9i+fTurV9fi8/kmkGVz6Y9JaJpGQUE+H/rQB4jFYnz+8/+b7u6etN+LxWK8+eZRBgYGUkSNGQgROt+Ac0MNmksRhMbQCJGmDpzra9KSNbPFXE25UsozKZGRKIGDRwi88DrCoiPsdoTNiuawYynOV9nT5gNpEqm7QuCF19F9HvTc2achXBJISay1A/+Pf43n3luwLitW5pemJN7dT6SugXhXL0b/ENkuJ5ayomtWXovFwvXXq3G3c+eOeY27rKwsbr/9VkzT4L//9/9Bff2VtP3CNE3OnTvH+fMXKCkpmfE6k5E8Z09PL9/5znepq7uYsf95vR4++tGP8NnP/hmVlRUzzofp/u5yudi5cweFhYX4fF5+8IPH8ftHphwXj8d5443DPP74E/zVX/3FBKXlfCCl5MqVKzQ2NmZUja5fv46HH/4Ma9eunfVcn+lzi0XH5/Ph8/moqanhzjtvp6OjE6/Xi8vlXPC8eC3mk3cuEuEwmg+hZSPNHqTZnQhhmunZmtiiE3aEXow0/WAOIc0BRd6YvSBHQTgQWvHU89k9UH3TzMoOzbroXi2zgjSVF8Z46FalMtl6h9qln+/iPQ1SfUUqkoZFOm8KwWGlJJnOWwSUWqisVqUt9hWQJNcWAqFYPaRugbLViHgUefRnalGcCUYcWs5D+Rql8lCrhHmXQQJEAsirb00M90lbYA2KliM236oyAS1CCFqqDTQ9ce7bkG/+VPnWZFKlmAa0X4bW81C7WxktL8WckigT2YXJwmauB6hwtJKVyLpZpt1OmPSOkUCZIQBpdUDeMmity0wqxqPKY2k2IZEuL2LzHYp4cfnU3zQdKjYo1U7jCZWlCgEuj1IWldamVdQkiYvsqlw2le1QC/eogW7TsblsKaX4rCBhtHeUwUSoSpqLkb+igLzl+eq6b+PjxJ2fRf7KQtpPtWHGJ87ZZsyk61wn0dHIO5Kosdh17Fl26BllqNNPz9U+svLdcyIepJSYcZP2850Eh0MgwOl1pPyDMiF5fk2HqjVFhEYjOF02hLZ4Ya1JmDGT6EgYJNh9DnwVeVPmLs2ioekaRtQgHoxOyPGY5BnsXieVN62m+eXLjLQP0nakgZIdVcpU+BphyRJM9fb2cvz4Wxm9OrxeL/fcczfl5SqN2FxvUvL44uIi7r33nhTZMxnhcJjDh4/Q25tBNugphIptMNQBlw5CcAga3oC6F9SEV7U9kYVh7pBS0t/fz9DQcKrMy5dX89d//f/ysY/9PsXFxamdxrnGB47/SRpTJj9bCMLhML/4xS85fPhI2t12IQRr1qzlr/7qL1KLxbmWf3w5PR4P73nP/Tz00IdSZMVkmKbJiRMneeGFF4hGZ7FjMYtrCyHYsGE9f/zHf8Tu3deRm5s7wRdpIbvSoOr1wAPv4dZbb81IoCXDMVpaWlOLHjMQInTuqsr6JKUiCAZHCJ68jIzMIlPCEsEYGCL0+gm0LDe+j9xPzp98CN9H34Nt7YqUzH1e0DQcm9fg+/B9WKvL08rFrzWkKcEwYLyZqkXHffN15H7qQ2Tdulex7tdwZ1sIwdq1a/jc5/4ylbZ+vvOG3W7nlltu5n3vey8ulyvj8T09vZw9ey6jj9RMiMfjvPbaa7zwwosZx63dbuOuu+7i4Yf/lKqqygXNh5qmUV1dxWc/+2fceeedGdV3o6OjPPPMjzlx4iSmac6ZcEgi6U/T3t6e8IiaCqvVyt69e1mzZs286jYek+d9XVekzZo1qykrK/0vQIT8V4BEGf0WAlakOZgIV5oZqv0FQstFaLlAXGV4MgcTahqpsjxp3nHHJ/4VOth94MiZ/seWxWKQBQuG0KBkBWLzbZCdUFgIsfikdfKci3TelJqm8wp0N8xMjHkLEOv2q8xOi9nuyeecblFqjFW7lBnvdAiNIBtOQMg/r3S1KSTVNL3Nyth4pvTqWTmItTcqZccikDQpJNtA06FkJWLNXnBkfh4BEA0iG07OjhCZLyw2RFG1+nemY5Nt4clVaqvZUC85JUohM5t+LYRS3WQXqQ2jTDBiCSJVTvteotrbAoXVKtNUMnwNwOVDbLwVsfeDiJ33I667H3H9BxHrb1IhXmnOl3x2GpE44eEQsUAEIxonOhphtGcEf/sQgd7RVJaf6SBNyWBTP9HR9GtG3apRurEMZ+4MfeQaQLfrFK4pTkvESCkZbh/C3+mf0fbq7YDL5ySvIgchBMOdw5x89ixDHcNpMjGNFV5NGWN/Nw2TrvpeTj93nrA/jKZrFNbkY3XMnphatrKAm9+3BbfXkbjG1OtPLsecIBPKIUCz6mm9c3SbBc1mwYwbRPzhKWMnSQj6KnLJKvWpPnqlh6h/BgXiImPJFDWtra00N2fOblReXs7OnTsWbH5rsVjYsWMbFRXL0qZ7NU2Tixcv0dHRwbJl5RM+E6CyK5Sug6x8GGyF0LCaHF25KkW3O3fRXhQKCgr49Kc/xf3334fHo6Rei/HQW8yXtubmFn7602cZGZm6Gw0qXO3jH/999u7ds+B7l2Qss7Oz+cAH3serr77KG28cTttnVCjGr7n33nsoLy9Pc7a5XzsZWrDYSNarsLCABx64nwMHXsyYCWZkZISGhkZ2X7cLs2eI0MUmoh29BE/Vo3tdICWR5i5k3FgYITIPjPdrMUeDGIN+HNvXY6utHlP2jLv/Saf1CU/05DnGHZeSDCc+1wvz0AvyICk5nNSnJvQHmfjPpPNNOS7D9SeH0Ew5LsMzQQiBtFqUmsjpSDsfyPHnSCPZTPf5bJGbm8MnPvHxRRl3oJQ19957Nz/72c85c+ZM2mNisRjnzp0nGAzOK+Swv7+fZ575MT096RVlQghWr17Nn/zJH1FdXbUgEiN5PoDq6io+9ak/4uLFi5w5czZtv2hqauaZZ37Mpk0bF2TAK6VkaGh4SohaEjabjRUrarCn8ZdaKN72xfpvJRKDU8sGzQdmH9LsSahqZvu6ZEPoJUg5DOYQpowl1DRuhF4EWKZMHwk9jiIOzIRxZ7q5KGEm/HaHh+LNVx4bi6SwuKYIB5BNp1W4yHSw2BDLtyqzV7EEnihCIKREWh2Imm3K56T9YuaFdiI7E12NUL1p3j4tEpQ3TdOZmRVFugUqN0BZ7bRhOvNGsg0sVqjaCJ31KhwtE4EmJfS1KGVNVu7SqGqS6cbFHFRLVqdS4HTWT7+Bo2kqnG8uqeaFALdPpYOPZlggGnFkJJAwGZ/+XJlUb0JKpMOtjLJT702ZvaaSz9VAzwiXf3WezlOtxCanUxaQU5XHdZ+5Cbs3MxGZDJMeaOonFklvmuzwOSlaW4I+F5XOEiC5KZS/ogCb205kZCqxFPaHGWwZoHh9ySIGbS4O3LkuqndW0nishUggytnn6zDiJtves4mS2kLsWbZEpq6JPpZSSuJRg7A/TOuZDt784QkajjZjGpKsfBfLd1bO2u8mqcSy2nS1Hx03FVGU5lhd19D0eYg5EsbOoNQ1Rhr/HIvTitVpJdhjEOgaI6umRIDYLThzXCAEof4A8fC13TRfdKImOeDa2zsyZnrSNI2qqsqUmma+SHakvLw8amtrOX36TFoVyODgEM3NzWzfvm2ioWHyIaFZILtMhUElHxBCH1vcLaiUCjabjXe/+07e//73LipJs1hIetO88sqrnD17Lq1fjKZp7Nixnbvvvnvanfi5INkGK1bUcPvtt3Hq1CkCgaleD6ZpcvLkKc6dO09paemSECyLiSQRtH79emprV9Hd3Z12wRgKhejq6sI0TYyRINHGDmLdAwRPXkJzJEJb7Dbcu9alfr9WkNEYsaZ2jL4BYo1tmKMB4u3dBF85CrqG7snCvqEW4bQr5jsaI3L2Enp+DpaCPOLtXcS7VVy1np+DtaYCYVOLDOIGkfP1GH2DamK0WnBsqEXL9U0sQ7LN4gbx7j7ibV2YoTBalhtrRQl6fg4ySWDFDaL1TUjTxLqshHh7N/G+AQQCvSgPa0UpOOwTHkAyEiXe2km8qxeEwFJSCBnSPU9+cKWDOTxCpO4qel42tuUVSF0b+17cIHKpARkIYl+/atYTi67r7Nq1i3vuWZxxlxxzK1euZPv2bdTVXSAWm1pnwzBoaGggGAxlVCymQ/IZcPLkKY4cOZoxfbbb7eLBBx9g69Yti+Zhkhx3W7du5cEHH+Dq1YZU2Ol4RCIRDhx4kQ9+8APs3n1d6rtzRXLezNwvJHKeZvS/w9sJG0IvRCbDl8yRhK/M9EiNdc2XyCDVBnIY0BPpuJOql1fhMgAAIABJREFU0XF9TSZeUGNBGGyE0U7lUTO5TwkBrgIo2TIh0841R5LAKK6BRfYeWlLIRGjbQAf0ts6spskugupNykx2qcokEspMTx5i+VZkb8v0WUbDAWTreUR5rfIWmSuSfWq4RymKZlLTePIQ1VvAPnOYzryRbAOXD7F8G7KrYXoCKRpSbVC1QZncLjbc2YqsmQssVkRWrspwNV2/stqVx85M2ZmmfM+hfI0ytYuUykzYNCdkIpsTkiSOJLX2Sc5AMnGNyWPdiBrU//oC5585Qc7yfLKr86aEv3iKfWj6zJuMRtTA3+nHjKXvk+78LPJq8pckTGbOEODOd+Mp8jDSPVU5Ew1E8bcPqYW/9s7K/GSxW1j7rlVcPdzIlcNNhEcinP7FeZrfaqV0bTEla4vILvHhyLKj21RfMqJxQv4Ig+1DtJ/rpKOum5HeUcy4icVuofbGGqp3VqDps7s3yfclf3+Qyyfb6GwaIBKMTn3k6YINu6tYtXXZnLUSmlVXpr8CYqEowf5Rskp8Ex69do8Tm8eBGTcYah4gOhrBkZN+Xk0tRcKxtB5KS4kledrH43G6uroyhj3puk5lZQUOx/xMeifD6XSmvA3SETWxWIzW1jYMw5iaeSI1OckEg65N+GyxUF1dxUMPPZQy/H0nDdwkBgeHeOmlgxnT57rdbu66686UMmmx6iCEwOFwsH//Ph577NsEAs0ZyjfIkSNvsn//vjR+Q+9MFBYWsmrVSg4dej1j3xwcHEQCjpXl6D43msdF1s516L4s1T9tFkXSXOOXYhmKED5+lmhDC8agHxkKE2vuQIYjoAkspUXYVlYinPbE8WFGfnoAW00Fms9D5NQFzEAIGYthKS8h++PvQc/PVccmSJVI3VXi3X3IcAT94Y9in0TUgCKMwkfPEHjxDcxAUI1Lw0DPzyXr7puwr1kBuqZ8dF4+QryzF9uKKqJXmpDRGDIYVqFL79qD++bd4Bgrb/CVowReOoyMGWhOO8LlQPd5kfOciGUkSuCFQwi7nZxPvg8tZ6w+xtAwI8/8GuGwY1tVDbPMhODxeLjvvnvmHSaaDkIIXC4XO3Zs40c/eopYbCqZIaWkt7c3oa4rmdP5g8EQBw++nNGjTAjBqlWruOuuO3C5XIver10uF3ff/W6eeebHqcxuk9Ha2sbBgwfZunXLvJ9Fau6yZ0w9HY3GaGhoJBqNLthD7He4lhAILQepeVXoktmD0GZn4qrWnZaEKXEfyKBS02gFpIs2V2blceg5B+3HVTiCZoHwENi96oSRUbC5wb3whAELRnYRLN8CVsc7bK94ekhQJHzXlVkpSUT5mkQ4C4sf0jUOQgjl1VK6UqUh77zKlJVfEqYBPY0w1AOFVbPzJBkHmTxHd+PM3jSaDiUrVJgOSxDWNg5CCGUgXbxcKU5azk2jLJLKuLe/A8o9E4iFRSgJuLxgn31WFwGKoHFkgcUC0QxptCGRpj137io03TohRfhUyFQqbckCM8KNVyhLU/nWSDOhMppIAsUjMTpPtVG6rZIdn7w+YdY68epCEzN6lwBERyMEBwLpvd40QU5lLq53QNhTEja3HW+pj86zHVMjOQyDke4R4pE4NovaYJ18zNuxfkluJORX5rLvk3uIheO0nm4nHjXobxlkoG2ICy9eRrfpWO2WlHrJiBnEwnGMmIFpKPULgNVpZeXeavZ+dCeegrmRm/7+ID/+6mu89uw5YlEDm31qBkzdqpHlc7JySzlzlUxYHFaySrMRJ1uI+sP4WwYoWFeaEOSrc9mznbiLvSBg4HIXg1d6KN5WOeUxHR0JE+jxI00T3aZPTSe+xFgSosYwDPr7+zOmKtV1nYKCgkVTRVitNnJzczN2fMOIMzAwkLE8wJI+hKxWK/v27WPr1s2Lnv1isSClpKGhgbfeOpExE0x5eTnXX79nSRYcQggqKytYuXJlxpC5SCTC6dNnGB4eXjSSb6nhcNgpKyvDarWmbVcpJaFQSH1ms2HJz8a7byt6jgdhnaj+utbQPC6y7tyHjMWINrQy9K2ncO7YQNY9NyN0HWG1oHnHLV6kREYihE+cw1pVjuvm3VgKcjEjUQSgZY3JfYXDRtbdN+N+1x5Gn3+VwIE3pqQHTabEjl5qZOTZA1hKC/Hcewuaz0O8vZuRX77MyLMHlIKnWL1Qy1ic6JVmhM1K1u03YCkuIN47wOhzLxE48Ab21TVYly9T561vYvRXr2ApLsB9x43o3iyija2MPv8q5miQ+QQYa9lebKtrCL78JtGmdhzZ3tRuVKyhjXh3H1l33IiW5YI0KpbJEEJQU7Oc3bt3L0rI03hYLBZqampwuZxpVSegPKsGBwfnHGrR3d3F4cNHMnrTKO+WPaxYsWLR58OxEKhq9u27kQsXLqTNPBgKhXj11UN85CMfoaJi2TyvpZGXl4fb7U4b/hSLxTh8+AhXrlxl48YNE8r3O7zTYUdoRUhzGGn2I2RR4u+pQKUMSH5uT/wEQdjVDxnufywAA1fBXQBlO9Xfml+Bsl3gyIahRhjpBE/p/HfMFwNJAsO39ATGkiASUIoNY4a51+lRWXmss/ApWSy4stU1e5qnz0Q1OqhSiucvU6E/c71OLIzsugLxGeT7NheibDXYriEh58hClNUiOy5DLP1GL6D8erquIkpqlJnvYl1fCHXvZ+NPM/47SJWlTLcC0/hX2JxjBr5zgW5R2cemQzwGcgaF1FwRDSPPHQQjhtj9XrBNmnukIiXyagpwF2SlUh3PB5FAhPBwOO3UqukaedV5s07zfS1gc1rxFHvH7v94SAgkQmRsbtuYgttQqj6ha9O+U6VsBKRMWQIs5sa4ZtGo3lnBXZ+7haM/OsXl164y2jeKETcxYgZGzCAayOAHKsBi0/GVeFn7rlp2PLiZgjkqnaSE+lPtHP5lHSs2lbHn3Wvx5k7dsBOaoKQqN5Gtdm6wumzkLC9As+pER8P01XVSeVMt1nHhWRa7hfw1JcoouGOYSz89hTM/C295jsoGJSEWiNDyWj1DjYrYduZloc/Bi2cxsCREjWmahEKZJyshBE7nwjNUJKHrWkJhkak8ajE8b1OiBcLn83Hrre9KhTy90yClxDAMTpw4SW9v+swDmqaxceN6ysuXLdhLIhN8Ph8rVqzgpZcOpiU1TNOkubmF7u4eioqK0pzhnYVkO+Xk5GC1WtMu5JKhE0ZCwSEsOprLQaSxAzMQSs3/useFvaYMqS9RpoN00DS0HCUt1of8yp/F5cRSkAeWidmxUmPLlMhYHPfNu7FvWKUM8Cb5yiSPFw6bUgu5M+9eyXCU0LEzyHicrDtuVEoUTWApLybeN8joL18mdqUFS+FYZjZht+Hauw3nrs1g0bFWlBLv6mX0uZcwegewVperMK0zl5DRGO5b9+LYtBo0DUtpEfGOXgKd02TgyAAhBNisODbUEnr9BJHTF7GvqUE47MhIlMiFK2gOO/Y1NWrnbRZEjaZpbNmyeVF8mdKVNzs7G58vm56e9PWNxeIZSZxMME2ThoZGrl69mnHO9Xq9XH/93kULoUyHrCw3e/bs5sknf5i2flJK6uvrqa+vn5dKUI1vSWVlJQUF+fT3T92hllJy9uw5vvGNb/KXf/kXLFtWPq8sf7/DtYVSxYxX1Qwhjd6ESfBMRM10581wz40oxMMqrMm3DCJ+leHJ9v+x9+bBcV33ne/n3KX3BWjsO8B9lbiJkiiJEkVZki1btmM549jJS5zEzvqyTOVVXt7MvNSrSTKZqeTFk8RJPFVTThyP7Rc7kWVblrVaEimKErVw30ASAIl9aTTQ+3LveX/c7sbW3WiA2CjxWwUS6L5977mnzz3L9/x+368LPLWWiHA8aKVGuWtXL/XJ6YWGjQtbyK4lRIJZd6V5iDZfjSX6usyRJNOuiNQ0RG0H0uGBaGFxcgAyaeRIDyJ918K0TnKIhmB8aP7UL09lVkD45hymyoUAK7Kops0iMyYKa5sBFtE2et2yl14M8VEMiopweCjkcDQvdNv8JKrNaf0suFxK6XQpiRUptdRrHNOY1hbnCrsqmkJlezXhgQmS4STOSheFlUbmH+/SsXRRIWFFU/A3Vay6Ps10KDYVV8CNogpmL1eklCRCcTLT9HaMRJobL58HoOXwtqKLfSkl0pSELg0QujpM7Z523I3lp56XAyEEqq7ScmcTgdZKtj68katvdtN3doDx/glSsRSmMfV9CyFQVAWHx0agpZKWOxrZcF8HzXc04vQ6KNd+fdpNMnRjHJtD5+O/fDfb72lDKErhMWWRXY+iqVRvrccZcBMZmGDo1A1iw2H87VVT96Sp1O9qxVPnI9Q9StfLF0iMx2g6sA53jRcjbTB2aYjuly+QGI9ahOGmOuy+RTzDN4FlG+2tvPyVIUam1KFLHbU60wohBO3tbWzfvjXvKrQWEYvFOHnyJLFY4fxoXdfZsmULfv8SDoqz4HQ6aWqy9GeKRfUMDg4wPDw8owNZ67DbbUVTI4AZzjMynmTiheMkOnsxJsIoLidmPIlr53psbfWIFdTmKSrSW6pTFgKtrhq9vRnU7G6fAMnMXYH8ufMnLHw6mUiQ7uoFwyTdO4gxng1ZlxIzNIFMpy19mWmpSqrfi97WNEUmqSpqpQ9UBTOetCJ/0hnSvYMItxO9pTEv1CwcNvSWeoRj8dZ7WnM9to1tJC9exRgeQ2tpxAhOkLp0DX19q6WDUyZcLhc7d+7E41nEhLwMOBwO3O7i5zZNk1QqVTbJLaUkk8nw/vsnC9pj51BfX8/27duXrU/MCf5t27aNpqamokTU8PAI586d54EH7l+UYLIQlpPf5s2b6ey8UrDfisVifOtb3yGRSPKlL/0KO3fuwOl0zjjHbaw1ZMkY4cjaa09YaUwiKyS+XFMbRbfOLxSLjEll9do0u5UGFRvJ7pqvElGzwgTGkiGXxjHaO7+IsKJYZIF9BdMscm2qst4iSEoRNdKEsT7L5WchRE02QpXxAYjP42QmFKhutoi5lUJOq8ZXY/1MlCLUJIQGLdJpiYka7K7sM7iQ9i2yKYsl5mdCsepzMRFxQpn/c6Y5g6hZko1paVopVZot/1XEx2NM9ATzwqueWi+dz5/j/X8+TuPuFmxu+9SYJqzIhsD6GhStdDZBJpkhHS8c5aW7bLgCLitqY41QxEIIHH4nmk2bK1QrIRlJYkzT28kk0lx75j2khIZ7N5SOyjAlY+f7ufTNYwhFwVXvRyxxuk1O0NdT5Wbb4U1suLeDyFiEyFiMyeEwickEqXgaIQS6U8fld+Kr8+IOuPBUu9HtmuV+yuLmMKqq4PLa8VW58hpGSxk1JJFUrq+lalM9ifEY0pDEg1H8bYGpZ1tAxbpq2g5tJvKdSTKxFL1vXmXgvR40p440JOlYytJNEuBpqKDl/g0zonJWAssy2iuKkp38Fw/rikYL5yIuBoZhEI1GKdapK4qCy7V0ETwLgRCCzZs3U1OzBnLLS2BsbIyrV6/lIztmw+1209HRgaYtH1GgKAqVlZXY7faiKRPRaIyRkRFM01zzgsIwtWAst+0ZsQSp3mF8h/aSuNSDY0u75bgUmSuwvCYhQDgdiNzOR46YWeTppGFaIsbZ6BkxjfCSpola6UfMctQRum45MzHVYVtEjJiayJgmZjyB0HRETrQ5F+njtGdJnsWVWnE5cOzaRvJcJ8mL11Dra0h1dmOEo3h2bc1r+pQDn8/Lli2bly1lUlVVbDZ9ZlTUNEhpFhUDLoZUKsWlS5eKOiEpisLGjRuoqqoq+P5SoqGhntbWVk6dOl0w9TWVSnHu3HkSicSiiBqwnPA++tHHeP31I4yPF15ghUIhvvWtb3Py5Ck+9akneeKJj7Fx4wZcLtftCJs1CuuZAKFUIcUQyEmkObb0u9ZgETSaA5IT1uJI1UF3QbjPirBBQioyfxTEckJRLZLGsTyk8XJCguWMMzFkLTxLQdURgYa8dfGKwuayNICGu0t/1/GwRWT468omFKzAVgMZGi7uHpSDoiIqG+dPt1kO6HarnfVdyjqgFUEiCqEhqG6Zo52yaCjK4iJeIBuFU+K7ECJLAi0iWqcc4mja5ngubZzYhBWtt1jEJq2opdyzIGH4XD8nvnYkHy2Six4J9Zzk6ksX0B22GdUQWF/DwT98DEdF6Xo10hkyRfR9dKeOzW23zrsGhsncvNLmtqHMTgfLIh1PYWZmPsO5v+cdQRSB5rSRiiRIjIaXZ8xh2pxDAbvHht0ToKotYJFw01yYBFYakpiVgrToOYsQNG2oRtUUrl8cpqGjCt2mZTW35inrAuCodLHxE3cQ2FhL090dVG2pn/Mc2dx2Nj15J5M3xrlxtJNMPJ3/yV9bEbhqPGz5md3U725dcUHrZSFqVFUlEKgsGkVgGAZDQ0MLXgAUQzKZYmhoGNMs3JhVVaW6urpkVMNyQdM02tvb8HgWqCK/whgbG6Ovb64oVg4ul5P6+rq8o8tywDQlTqdzruDzNBiGwfDwCIZhrAhRMx+ZON/7hmFm22WZHa20iAatthJ1cBShKujNtSSPnESmMnNIiTWJxXRgxapHEQiHHb21Af8XnkRxz9rlFAK1wmsRKzkdktmpeYWKI4TlQBVLIGelIMm0AQv5zmacViAVBdvGNrS6ahKnLmLfvpHk+U7L+Wpdy4JEob1eL83NzcvWd82XxriY+UEoFKK3t69oP6EoCuvWdaxIn+hwONi4cQO6rpFMzp2wGobBlStXiMXi+HyLcxCx2WwcPnyYAwd+xE9+8kLRaMBEIsH777/P5cuXePrpZ/jIRw7z+OOPsX37diorK+b0e7eJmzUC4bAcoDJhMINY/cISjz2609KnSU5aCyvVBt4G6H/PSolCwMR1qNm6dIvShULREJX1WZvm1SnCTSEVh3Bw/k7N4QFPVvB1ZUo2Bc2qY6moM6JE5yCTnErhWoigcDpliQjPp2Vid4Kvyhqryi78zUMIgVSzdaCqpYkaI40MDSFMc+nSs4SSFe1dxLlE8cjg7AEWCbSocpbJUExv2pkk8uTzMNa7iOtlT2YaVjtz+fNFqGirYvtTe+aQEMXgDLjQnPOTntKQRc+p2jRU+yo63RWCsDROijlaGSljXnegUusHgbVRuRJW0HO0YVSx5EPczOtB07oq1u1o4Mf/+DZjg5N0bG/A5bXPIIOEEFTVe6lYoFBxDoqm0PbgJlru34Bm1+Y8eznCzd9Wxd7feBBvo58bR68QD0YxMyZCEWgOncr1Nax/fAdtD21C9yw+2n6xWJaWr2kaLS0tuFyugruqhpHh2rUuotHokkzWo9EIV65cKbowsNtttLW1rkoEhsNhp76+flkjUW4WUkqGh0cZGytspw6QSCT56U9fpaure9kmaaYpOXHinaLRNNYxJpOTk8tGFs3uOHOpHJaOjEE6nSYajRGLxUgkEiSTCVKpNOm09TP1e4p0Ok0ikeSNN94ouEgsBMWho1X5IGOgVVcQefOMpeWiCCjD4vCWgZyeyTyTRZ8usqbY7egtDZZAsN2O3t5k7XrldG9yk9QFNkqha2j1NST6h8kMjqBWVWRdQQyMYcuFam6RCw+qhUTh1Eo/9ju2EHvtLRInL5Du6sWxZwdaoPxcYyEE1dXVa1bbqhiCwXFGR0eL1peuazQ2NmBfAdJR0zRaW1tQVQ2Y+wxKKRkaGmZ8PEh9/cJ1r3KRSG1trXzpS7/KlSvXuHz5csm2EolEOXnyJBcuXOB73/s37r57P488cph77tmfHzcVpbTY4G2sDKwEKCUbVTOIZbUNhdybbuoaqg3q7rAWRqrNImMC6yE2CuPd1m65rxGqt1qEyZJdfQFQNfBWT0Un3mpIxbMpRfMQNU7PVMrPCj5/eY0WT8Cq61KCwpk0cnIUYWSQC9ELSiezRM08x9lc2ZSiVUhxE4pVB5qttKCwaUB41CJs1CV6JoRiXXc5blmQPfcK1adpWOlhYzdA01nUTUk5JbydbTP+lkp8TQuZxzB386zQpbJRHMXOsdbGQoGl21KsXHl3JCkBMW3zL/t7UVMzSTqSJHR1GKTlXvRBg5SSi+/e4PQb1+i7Okb3hSFcXjvaLA0iVVf45JcP8JHP70VdYOpXbm6m6CpK9ryFvqtcCljluhp2f/kgG564g8nrYyTDCTS7jrvOh6+5EmeVu+R5lhNLTtTkUj1aW1toaKgnGAzOOcY0JV1d3XR2Xrkpu+qcNs316ze4fPly0cV7TU0t7e1tq0LU2Gx2AoHKZRPgXQpYUSrDBZ1RchgbG+Ov/uq/L/s9mKZBuoTIqpSSRCKxpMLQ089laXKkCYXGGRwcor+/n+7uHnp6eujr62dsbIxIJEIymSSVssiYTCZDJmNgGNb/mUxmxu+548qB4nLiO3wXisuBVlNJZjyMMRHFs38byk3opqwZ5Aga0wTDtOyzk2kwJWYiiUwkEaqK1FRrcHfacd61k9TlLiI/eQ33wwdQA35LoyYSw4zGsG1oQ/GVIHwLNBVh07Hv2Eji3bPEXj+B4nKieFxk+oZInLqInBUVIU0TMgYyk0EmU5ZocjJllVfTrN2/6eGQuoZ95yZiR98hfuw9ZDKNY+cm0MufUAohCAQC2Gy31kAdDoeZmCiugeB0OlcswlHTtHmJ8ng8xujo2KKJESEEmqbx8MOH+L3f+x3+8i//X65d6ypJJuf6sWvXrtHT08Pzz7/Axo0buO++Axw69BA7d+6grq4Om802R9fpNlYQOd0M4cxG1UQAg4UteuY5NqdPMtt62+6H1vuhdgcgLY0am2fqMysN3Z7VbblF22EqAfEyhNFtrsWJ9N4scu3A4bEiL1Lx4sdKaaWlZJILS0/KpLL6NPPMn2yOldWnmQ2702pr8eI6Z0hpfZ+pxOLTlWZDiNKivTd38mwK0Qo/P/5axM7Di9NcSkSQp17M/5kfi1SRdyZKxZIoqpInFBY7TglFFLU9lqacNzpl5SGnETGFER+epH90AmlK0pEEqUnrmR586yq6t4BzrQQjlSHUOcj1F86gOnS8bVVzUo5ufQj8VW72PbyJ3QfN3EtzoCgKjeuqFt+myvxcPpXNY6dqcx2BjbV5gk0oMyPlVmMetmyxZO3t7Wzfvo2LFy8VDAXv6+vjlVd+yu7du0qKWc6HeDzOSy+9zMDAQMH3c25FjY2Ni77GzUDTVJzOFRSlWwQMw2BkZKRoyD5YC4tSkS4rhZxL0lIQNXkBXylJJpMMDQ1z7tw5jh9/i9Onz9DV1cXAwCDxeDxLxmRmCP8uCwQoTjuKTQeXA/9j9yAT2Xpf1YWasMKg5xswFGX+HVcpSV64SvzYe5jxBJnrA5ixOJHnXiNx4gyK143rwf356Bn7js14PvYQ0VfeJPT176E4HRbhk0qh1lajNdTmiRqhKJad4fTLC+sfoShTrysK9m0bcT1wF7Fj75G+MWClVUkTrb4GYyyUt0VEStJXrxN7/QRmNEa6fxgzniD66lukLnUh3E5cB/Zg27LO2i/JMvl6Yy32je1EX38b594daM31C4r+EULg83lLpgKuNUgJkUiEcLj4BNtut+fTjJZ70FMUBZ/Ph64XX8wkEgmCweBNP9cej4fPf/5zuN1u/vZvv8qpU6dJJkvsCGdhGAbBYJC33z7ByZOn+Pa3/z/uuGMnDz30IIcOPcjGjRvx+XwzNhpukzZLCRWEG0gjKLaQUhBKNVIJgYwDGoh5nkuhIIQTSRohnEXOmz2UvLpE1r0lO3lVNHBVTx1oGtZrC0l3WSrYnNmd+VsR0iI+5tOnyemIrIY2Sw42p0WUlISEZNRKZZrv0OlIJ0pHqUwvg76KG0O6ozyyLBW37mmpIETWUW2Zni1VXdnnVggrOql5mxUptlBEJ6DzraJlziTTXHjmNIqqsPWTd9xU9IeiKShFNlSMlIFRRL9mtSCzpEpRyQ1NIXR5kP6XzpAci2CkDDJx69l7978+OzW/LHBiM2OiaArND28jsL1plef+Sw8hYPO+Fjbc2URp0ligasqK3P70OdVSCzffLJZtBeD3+zl06CFeeOElQqHQnPfj8ThPP/0Mhw49xIED9y7Y/SOnlXLq1Cmefvr7RKOFxVZ9Ph8HDx4kEAgs+l5uBoqioOtre3JjmiahUKgkUbOWUKxjXAhyi7J4PE5n5xWef/4FXnrpZc6ePcf4+DipVGrZ0qtKwYzEmXzlHdz7t6E3VCN0jdT1QRKXr+M7tC8vfLvSUAN+PI/eP5V6VADCYcf90N0Itwv0Ul2LQGgaiteD4nKiBSqw79o6tVtjt81I8xJOO66H7sa2oY3UlR7L+UlRUAN+bOta0GoqreNsGo69O7BtaLfKMO16eksD7scfQG9rzA96iteN5+OHsG1oI329H1QFW0cLWn01iXUt6Otap+5VVREeF6rdhhqowL59Y/Y0wtLHKTDBEHYbekczyonT2HduRlmgc5MQlsbKamhrLQbWM2VFihQTEgZL08Xtdi872ZAjzBwOB05n8dVMKpUmEpnHCabMa3m9Xp566jNs2LCer3/9H3n22ecYGhoqq2/NEcYDAwMMDQ3xxhtv8E//9A0OHnyAxx9/jLvv3k9NTQ2apt1Oi1pKCDeKvi37x9yxOi+0nT/OxFrIzTeu2xD6RgQmVsJ/kaguKS3B83gQQtctQWEzU3in1lUFdXcgVyP9SZvH1WYtQ0pLfHY+MWahWNEcq6FPk4NmK48oSpZBPM1Atg7MefoikdNSWcVxR9XLI4qWhahZvjYuVrROhdWOnN5slNDCovqlzJowaMW/ByNl0Pd2N5Xrqhcj6TcDiq6iFhHmTcVSJCNJK9udtTP2JcPJogSSateo2dVK9YYaxi8PMn6xn+F3e5Cmiae1CkUrMo9WFew+J1U7mmn5yHacVWtb33QxEEKgqgqqaskYpNMGmVQGIQR2p/4BjCC6OSwLUSOEQNd1HnzwQe688w6OHDk6Z9ErpeTChQv81V/9dzweDzt37shTuI0fAAAgAElEQVTvHJcWt7R6A8MwuHjxIl/5yt9w9uy5gruhiqKwY8cODh9+eBXJEoGyxhudlJJ4fGnTidYqpref7u4enn76+3z3u9/j4sVLRKPRVSFnpsNMpkj1DuPeu2Xai5LU9SFkOrN6RE11JZ5PPFw0IkQIAQ477kfvx4q+KTEpEGDb1I5tQ1vxCyoin9cspUTYdPR1LRZRlJeiFzN3JXQd5927IO/yNHU9va0RvbUhX/58/qrXjWPfDhx7tltrr+z77kfvn3GvensTemuJqDxl6tjpVuvp7j7U2irsW9cvQmPISqlZK5OScpCLvCvVlyiKuqL9saZpJa9nGAapVPKmjRVy35PDYWf//rtYt66Dhx9+mO985zscO3acYDBYNhlumiaRSJSLFy9x9eo1nn32Ofbvv4tPf/pTPPjgQRoa6ssaL2+jNHLOTlB6UTh13CyHuQUeXwgSIBWF68cg3G+lNxVLkVDt3PSKaLFQlFVZvOf7koXcdrbq8s+GzEbUzEvUCCuaYxG6Z0uGcomadGJKP6QcSKw6mG+OI4QV0bOqRI2WrYOpWLOCyKQgs8Riq8v6vYtp/y4zNB2xYf/NRcLl7MqNTNFCC01Bd9luOgpBd+rYiwi1puNpoqPW/LyYeO9KQkor7SkWjObdr2ZAWG5Crlof/j2tNBzYSKR/nBN/+kOMeIq9f/gE9ooimRZCoNo1bD5nXkD5gzbG5/r0VCJD1/lBzh/vYbAniL/azeP/211U1ngY7psgMh6jdXMt+loTkl5hLOvdd3S089RTn+Hs2XOMjY3NeT+VSvGTnzxPMpnkN37j17j33nvw+/0lo2sMw2BycpITJ97h7//+a7z44ktFw8urq6v5whd+jo6OduCD19iXClIy7+Lqg4Dc/SUSSY4dO8bf/u3f8eqrrzExMbHge89pDk3XHsr9rigKmqahaRqqqpJMJsu3oxcCTBMjlkDP5uSa0ezkapWab/65mUfjSQgx7zH5ncqsgNeCrl9GGSgwWRClyKViZZl9nTLKK6WEjIEZiyNTacue+8IVnPfuRq2tmnsvZUCI5bHlXi6Uk5qoKMqK6oXNdz3TNLO6WEvT/+X6gNraWj7zmU9z77138+qrr/H0089w4sQJRkZGSupwzUY6naavr48f/GCQY8eOceDAAT7/+c/x4INWpOhte++bw0Ly2JfjvIDl7BQbs1ydardbgsIFk/ZVUPRVGgqWyFlnETCSaUKXBjGS8y/KVbtOxaZ61NlpGEa6DBs7gVis8OoSQJAVFC4nqmN6ilxZyAnDzl8HlqD1KtdBOVoxpjF/hNBCr/4B6Ect9ywdOnZlX1gkuaHbEVvuy4qczyV7NLtG3Y5GJvtCJCYSuKvdRVvXfP2hzWXDXki3BTAzBsHuMYxkBsW1NpxP0/E0E32hIto5AmelE82uWVbONhVXjRdfezXhnlHcTZU4AuVFWH9Qx/V00uD4c+f5/teOERwKk0kZVDf6eeCTO/FXubn83g1e+ZeT/MIfPcK6HQ0LPn9OQyk3F81F6Sy0Pqc2CrL/r4Jm4LIRNUII7HY7n/zkJzh+/C2+971/LUioJBIJXnzxJS5cuMiDDx7k4MEH2LlzBzU11VkhRSU/+Q8Gg5w7d54jR47yyis/paenp6hIq8vl4tOf/iRPPvlx7PYPgAjrskIi5xnwVVXF6XSueqdht9twOBZpn4iV6vTjHz/Hn//5f+P06TNlifwqioLNpuN2u3G53FRU+KmtrSUQCFBR4c++7sLpdOJwOLDb7djtNux2O6qq8fzzz/Pd7xZu/7Ohuhxo1RVMvvQ26f5RME1iZ65ib29A2NbGAHUbxZEZHiPy3GsYQ6NkhsfQmupw3b9v0bbqt9oYnSMpSiEnAr9SmO96VpmXtqJz/aTlOtXKz/3c53jkkcO8+eZxnnvueY4ePUpvbx/xeLzsujAMg6GhYX7wgx9y4sQ7fOITT/DFL/4Sd9yxE5vNdjsd6laG7gJfE+Q8cEURLYvsgivrHfKhQXI8xqV/OkJ8yHLdyjmjgERzWZauZtrASKSp2NzArj/4GE6Hf9oZZHkLeoFFkqxm5ZYbubRgoobiKXWFyrCaEKL8OljqKOgPSB9qbVAtfkPEIsw0qF+f7XDm1ouiqzTva+NM1yhnvnOC5rs7cFbMtCDXHDq+Rj+UcEgCcHgdOCtdBYOoTEMycmmIZDiJvkaImsREnLFrowWdqoQAd5V7hi25YtOo2FRHOppcNGnwQULf1VF+/I9vU1nj4RO/ei9dZwc482Y3EomiKvir3AQHJ7l+cZiObfWLitgKdY0wcn4ARVOp3dmEdwFuZdORnIgTvDxEJpnB11KJvzWQ16NcCSx7PFFjYyO/+Zu/Tm9vL8eOHSu4k5jJZOju7qa3t5cf/vCH+P0VVFUFqKiowGazkclkmJiYYHR0jFAoxOTkZMkFttPp4PHHH+O3f/s3qa+vBz7cD8R8EELMcBcphJaWFr74xV/C7/etYMnmQlVV7rzzjgU74eTIvpdffoU/+ZM/4+zZcyXTEIQQOJ0O6usb2LFjOzt2bGfr1i2sW7eOmppqnE4nNpsNXdfzkTOqqqIo6oxFXzqdpre3l6ef/j5l8DQIhx3vob2Ej5wkduoyCIGtrR7PfXcibB/u8L9CKLTIXc1nXdhtaLVVCFXFfscWHLu3oTUs3tnuVoPVl9hL3qtpmmQyKycMaF2v+LNu6YiV7v8Wi9w5dV2nsbGRT33qkxw69BAXLlzk5Zdf4bXXXufs2XOEQqGyneEMw6C3t5evf/2fOH36DL/zO/87H/3oY3g8nttkza0KzQGV7XDjOIxfA7s3K2o6HcISFm7aB8ra1r1bajgCbrb/+mHMdAYkxAZD3HjxDP6N9VTtbEF12EiMTjL45hV87TXo3gIuQKZJWdEkq5nyA+WnXZlmeaTL7M+UUwe3ClEj5cLJqg8JZs+N8pHM5UIIRM5ausjHMvE0V166yPDZfuLjMa68eAFVV8l/QEBgfQ0P/tHjOCpKO3Ppbhv+Jj+KpmKmZ43XUjLeE2T06gieWs+KLpJnI5f2FOwaY/z6eMHHSdEUfI0V6NOi+hRdpeXwduruWofNsxAF8A8epCnpOjdAIpbmc//+EDsOtJNOpDn3Vg9gtR5vhRNVV5kYiy4q1lmakv53enjvH15Dd9vZ/7uH8Tb6F0XEhvsneOfvXiXcF2LDx3ay+8sPrChhuKwrv9zu6r59e/kP/+GP+M//+U956623i7oHZTIZgsFxgsFxuru7ZzyI5e7Cer1ePvaxx/nDP/w/2LJly4zUlNsojFz0U6l6CgQq+YVf+ALNzU0rWLLCUBQFRSk/JSTXds6fv8BXvvLXnDt3viRJ43Q62b59G0888TEefvgQGzasp7KyEl3Xy75u7hjDMLO/l9kGBeh1ASoev5f0aAghBFpNBYrLMeO8tzElXks6DOmItbCxVyFZmDD5UkKtqsDzsQendqCy+dQfpm/NbreV1ITJZDIlxYaXGqlUilSqOEuqaWo2Sm/5kGuPqqoSCAQ4cOBe9uzZwxe+8HO8995JXnrpZd5++22uXesqWysrkUhw/PhbjI6OEg6H+dmf/Swej/s2WXMrIh2D4fOQioCjAhAFFuHZ/u5DCMWm4d9YB4A0TCa7hnFUe1n/mf3Y/JajljRNbD4X3T98j3QkgTZ7Ij2fG6F19tVf+MvSlr95KAuYV+Q/M20RXbwASx+lslCUS8CUS+gsCLd+35mfG8XCVhSVy2dFx+RelzJfbyXHinnGEUVXqNvZiKfOW7Rrcla50Ryll5pCCBRNoWp9NbpDIzmbqAGiY1F63uyicVcztlWOqknH03Qfu0ZiIl7wfZvLRmVrZV4wOG9sEHDPSHlaaxuNkFsvQSZjoKmW0+tylCkaTmJ3alQ1+CxR4VnXWIqRzkhmSE4mkIbETBlWs1/EeTSHRjqWIjYSZvzKMOnIykZ2rcgWva7rHDx4kD/9Uwd/8zdf5aWXXiYUCpUkXhYaHq9pGs3NTTz11FN86Uu/zPr16xe0mP8wQ1EU/H5/yZSFRCKJaRq3nLhpDuFwmG9/+zscP/5Wyd386upqPvvZp/jiF3+Rbdu2zkn3WvZ7l5AeChI5epJU/ygA9rYGPPffiVblv70IKwQjAbE+SE1C7d2grY5Kfv57yYq8ytxkUxpIRbd2pz7A313u/l0uF263m/Hx8YLHpVIpIpHIsqc/5caQeDxOPF7KhSpnF7783830Z9fpdLB+/Xra29t59NFHuHLlKm+88QbPP/8iJ0+eYnR0dN4oG8Mw6Ozs5C/+4i+prKzg4x9/Ys27DN5GARhJSExA7Q6ov9OKsCkEoYBya47Bi8Xse5VAIhhFGhJFn0oRE0IgVMWywp2jZSPKs12WZFOKlqr0C4OE7JhRBkmhqAuPfCnXHto0WK1KsOqgTKJmMXXwYYGRgStvI0evI+54BKpbrXodvQ7REDRsKM8CvQRUm8a6hzZlv6q8y8PM3wVFHY6mQ1EUajbW4vA7SYbnbqwYqQxdR66y6SNbaNjZtCruTzndk9ErI/S82YWRKrzh6wy4CHRUz9GwnD7nkYaJkUhbrlESdK8DRVfXBHkz2BvklR+8xz0Pb2P91hImGkWQN9SYNuWdfQ++SifppMHowCQNHdNcmbMk0UBXkFQiQ1WDbwlmZvKmejOb245qt9w2Y2MRMoklFjCfB8tO1OQap82mc++999Dc3MTTTz/DN7/5LU6fPn1TltA5d6nq6iruu+8An/vcv+Ohhx6koqJizUbSzHAwmF68cpLOp7e0aY0/13lM//yMTkHOPH42VFWltrampOBmMpkgGByno+PWIgpyi7WzZ8/xox/9mFissI07QHV1Fb/5m7/Or/3al6mvr5vRwS5BSco6yownCP/0Xcx4EveeLUjTJHG+i8jRU/g/ei9igSlfHwSUXtALcNRkFbHPztiJLDjgUfybKPXeopEMQnoSPG1IoebLdys9QwuF1+vF7/fR21v4/UQiTigUAlh24tE0TcbGgiXJWYfDQSAQWFEObfo9q6qK3+9nz57d7Ny5g5/5mZ/h7bff5tlnf8yrr75GX19/0ShUANOUdHZe4atf/Xs2bdrEtm1b51zjNtY4dBdUtFkL5EzcImQKatSooHy47dmFELgbKhh6s5Pel89RdUcrqkMnPjzBjRfOoPtdaM4Cu52aXgYXKy3R4dWMXDLKFMhVtAVGk4jibmIzkK2D1QzeMo3yHK3KFV7+MMLIIEevQ7BvKkJKmsjuk3DjHOLgL9wUUZN35FSVsqRw5u2vBPgaK6jZVMtk/8Rc7RcJwe4xzv3gDP7mSlwB18r2g9nixENxzv/wDMHuuQY5AEIRVK+vsXR5ChRNGibR/hBD73QRujRIIhRFs+ts+YX78G+w0uTTkSSxwRCqw4a7YX59n6XG5HiU8+/3sPmOlkULok0Eo4wOTdC2oQ5Nn9lAhCJYt6MBl8/Bc//0NkbaIDQaIZPKMDYwyUDXGM9/8wRV9V7W72xcdbtu1aZlU/ogFU5gFIj4Wk6sSETN9LDvpqYmHnroIO+88y7nz89NQbEcn6zJZ26RPd1NR1UVNE3H5/PS0bGOPXt28cgjh9m3by+1tbVr2rI0t3AM3wgS7Q9RvbMZzWkj0hskeGmQys31eFsCpKNJguf7cTdU4GmqIBVOMNkzRnw4jJkx0L0O/O3VuOr9oICRSDN6phfVrlG1rQkxjb1OjEUYPdtHxfpaPE2VBR84RVGoq6srqfsSi8UZGhq6JZ2hkskkr732Ot3d3UWPsdvtPPnkk3z5y79KQ8NS6hpZ2jhmAcGxQjDjSTJjE/g/dgB7eyMg0QI+IkdPIVPpDx1Rkw/hTYWsHTYjBWYabH6w5aIgcuHPM1Mlkab1uXTEet8eQGouwITkBGTCFnGie8FWgRSKde5k0IrSESrYK6wIHZmB5DhkYtYCylZhfc5IWKlXKJCJWm4Z9ioQmnWe8DXrdWmC5gZnjfXeBxgVFRVUVlYWfT+RSDI0NEwmk8G2zALZmUyG/v6+khsCHo+b6uqqVRszpl/XZrPR3NxEQ8OTHDz4AO+99z7/8i/f5fnnX2RgYKBoSpRhGJw4cYLvf/8ZOjracbmKWH/extqEaVhRNaEeGL8Kmt3qJ2a3SU8dtN73odOomQFFUL2nnVDnIF1Pv0PXv70DikAaBvYKN+s/ezf2ilkLUCEsm+L5iA0pkamEFf24WhGQRpmW07q9PGekHARWHcwXgSIlpBKrmwJmZCzr7fnYIk0v6EZ0G5C3pBeKZbduvWjVazlW9fOeXmJmTIJXR0hFZkXATAuo0V02qjbWomjzkw3OCifNe1roOd5FOjb3GcgkM1x64QLVG2rY/sk70J36ipE1EkkmnqbzpYtcfuliYVtuLPHk5r2tc6zGpZRIw2Tk5HUu/vMbjJ6+QSaeRpomdp+Tjid350mR+PAkp/72JTSXjd2/9xjO2tLaoEu9LmvfVM9v/d+forLKM2fNWM61TMPk1FtXuXCyhy/81iN4dOeU+1L2u6pvD/DEF/fzb189yv/4j8+SjKeJhOL8j//4LJmUQUWNh8/+zkFqWxYnALyUkEzlTJkZs6CA9HJixVYMUkoSiQRHjhzlK1/5a44cOTrDBUdRFOrr67n77v24XE7Gx0PE43FM00TTNJxOJ4FAJXV1dXR0dLBuXQdtbW00Njbicjnz0SBrkaCZAQmhK8Ncefpddv32I/jbq7jx6iUufvs4Wz5/D5v/3X4ifeNc/NZxNnx6L85qD13Pnqbv6GWkYVq5g/EU7oYKdvzKA1RurMfMmPQd7SR8I8i+P3gcd2NFvlPoO9pJ57++w57fe9QiagogZyUbCFQRDBZOV4hEInR392Ca5i2XUjYxMcnx42+V1MXo6Gjn53/+80sqPp0jGmOxWNmRY7nrmpE4MmM5NBjhmKV1cgvV+ZJCmhDpgUQQ7JXWgibaA5U7LcKk8IcgPgDhbiuNwEhbf1dst3bgYv1gJq0FUrgbAjstUibSDfFB0LwgDavONbe1yx3rsyY/RgKifRC4A1ITEDwNtkprwpiaBFcjeNut4zJRa+JtJKwdULl6NusrhaqqKhoaGlAUpSCxYBgGN270Eo/Hl52oSafTdHV1F42oURSFxsbGbOrT6mJ2lE11dTWPPHKYXbt28fDDh/i7v/saJ06cKJoOFYlEee65n/CzP/sUGzduXKli38ZSQXNaUTUzMKuzsHvnvvYhhKPKw6YvHKDu7vVEe4MYyQz2gBvfulo8LVUzNqsAa7Hq8MwffSFNSMYXLtK7lEinsiTFPLA5LaKibAhwuAuIVM9CboG/qkRNGtJluC/oDouwuo25ENl/pCwZnbSQRf7seXEmnubU/3qbkYuDeXJGIpEZEzNjothUGne1cO/vPozdN7+ArqqrtO5v5+wzpxntHCl4THQ0wjvfeAvdZWPTI5vRXcvreJirn3Q8zdVXO3nnG28RGY4UPb6ipZLmvS2otqm+Jr9J3zPGhX88wujpG3haAvjaqhm/PEhyPDajz7EH3AhFMHa2j8nuUZw1vqLdfr58qQyDveNMBCM43Xaq6/yMDk1QU+/HW+FiqC9ELJKgdX1tPsIlOBJmdHCC9k312OwaiXiK61eHiUWSqKqC2+vA6bbPuJZpSiaCEYb6QqRTGbwVTuqbAjhcNpAwGYrR1zPKsZfOMTIY4vTb13B7HHgrXLSsq0XP1oumq+w7vImqeh/vvXqFa2cHiE4kcHrsrNtRz77Dm+jY0YBaRtrcciFXt8mJBOlICqQVXaMswoHqZrAiRE2OpPnxj5/jz/7szzl9+syMibOu6+zadSe/9Vu/waOPPorL5cQwzGmW0ZZ9qqKoaJqad9pZUe2QJYAQAonEVePFTBnERyZx1/uY6BrBVeMlfH2MTCxFYjRCOprEVe9D0VSqdjThbQ3gaapE0VSG3+vm/DeO0XekE/+6GjSXjdrdrQy908XYhX5c9X6EIkiFEwy904W7oQJvS6Dk/K6mpprW1hauXr1asOOOx+NcvtxJIpHA41kdDZDFYmxsjM7OK0V3ozVN46679nHnnXcsOQmVTqcZGxvDKCeMF1A8Tuzrmph48S2i710EKckEJ/HcvR1lkRbPHwhIM7uQ2WL9PvoexIetyJpCDdtMQeQ6aC5wt1hESegcpMbB1WARKWbGen3iohV5Y/NPRdK4G61IGjVrBa+5wLveIm/SEZi4ZP2fm51426xImnAXJEbA2wGueovIMeLg35SdIH/w8+ldLicbNqzHZrMVJEdN0+TKlStMTk7i9/sLnGHpEA5HuHLlalGiRlVVNm7ciNNZ2pFipZHrgywSvYannvoMLS0t/PEf/z8cPfpGwfuR0kqBOnPmHOvWrctHl97GLQCbG1ruKeNAMf9C+wOOfDq9z0X1rjaqdrRYCzXFEr4sOs+xZRf1ieKLLKSEZAwyKaRuXx1KLBWH9Hxi6wLsLtAWOCfQHVY9RMspQ/KmNUwWjXQSUsXT1POwOW8TNcUgFHD5INgLA51ZolKxSJscGZcso47BIjgL1LNq19jwka007mmdUgGRkIomGT4/wMSNcRr2tKI55icUc+ujQEcV7fd2MN4zbum3zIaE8Z4gx/7+CInJOFse24aryp2fWi3V/H26dEQ8FOPyixd595/fZuzaaFEiV7WptN3dTqCjek5ZzLTB4PGrBM/303BgI1t/8X6ctT5O/c2LDBy9POM8mkPH21bN6OlewjeC1O7rQJTojdKpDEeeP8Oz3zlOMp7GV+midX0dZ05c4+d/+yPse2ATL//gXS6d7uX3/+QpKqs9mIbJe29c5gf/6xj/1199gfrmAJHJOEd+coZz73Uz3D/Ob/2nT3Hvw9uyfJ9F0lw518cz33yD3q4RjIyJzaFz78Pb+Ohn9+N027l8rpeXnn6Xd45eIpVI869ffx3dprH5jhY+80sPoNvc+T5ct2ts3N1M+7Z60skMpikRisBmU9HtWlkpT0WJxjkv53RzFkDCS8gk0gyc6CYyOGFx3QEXqn1lo/iWfcSXUmIYBkePHuO//Jf/yqlTM3VpNE3lnnvu5o//+D9x4MCBBblv3ArkTCG4an2oNpXYcJjkRJzURIzaPW1MdI2QnIwTHZxA9zhwVnkQmkLV9ibMtIGZNpCGSeXmBpzVHmLDE5agniao2taEu76CwePXqN9v2b9Ndo8y2T1KxxO7sFeWDoWvqqpmw4b1vP76kYKLAMMwOHPmDCMjI7cUUSOlZGBggHA4XPQYu93Onj17cLuXflIyMTFBf/9A2alPwqbjPbgbrcpPsmcAoSi492zBsbkNtA95LrbmASU7MVUdVkRMsQRa07C0YdIRiyiREhS7NXlJR6yUpJxgYjpqkTZCgKcNwj0w0ZklZ9otAicZtIgfIaYIHpntx1SnlQal6BaxI7MWqCIr3CgUEApiaiZR9i3fapmGQgg0TePOO+/E7XYVJGqklHR1ddPb20dzc3P+c0uJXDRbd7d1nWKDs8PhYPv2bTgca9Muc0rjzcY999zN7//+73Ljxg2uXr1W8PhIJMLZs2f5+Mc/lk0jvjXHyA8TrO+YBaUzfZi/VyklMmMwcXWY8Qv9pCOJGZNy3WOn6fB2bL5Z5KvNAU4vhAtrS+SRikEyah27ksil+SajVlRPKQis8mkLJCk0G7j9MD5IybSiVALiEfAEih+znEjFITEfiSAsIsm2tkj2NQNVR9R2IG+cRZ55GfovWXU1egNSceS5Vy3ypgyIQCNsfWAGMSiEsIiJ+zfMlGqV1jMaG4nw/jeOM9k7jjRMoLz5q81tY9Oj2+g+3s3o5eGCx0hTMt4zxpv/cJSRi8Ns/+RO6rbWW0480/bCFtNPThE0klQszeiVEc7/4DSXX7pEZCRcUuSwsjXApke3oLvm9uVGMs3o2V40l432J3ZRsakemTFQtLkC30JVcFZ5MDMGyVBs3olgX88o3//GG7RvrOPJnz+AaUp+9K036ekcIp3KIIFkPE0skpgS+gVSyQyRyXh+fRKo9vLZXznIljtb+J9/8WPS6cyMGfZEMMq//uPrmIbJl/7w43j9Tk68fonnv3eC+pYA9z2ynW2722hsqSKTMYhOxvny//lxPD4nNruOx++aUcepRJroZJJ4JEmmgO6LEAJ/tRtfoPT61UgZxIYnZxB70pTExyIgJaYhiQ2HCV0bKVvvRpqS5GSC4TN9XH7mJIlQHKEoVK6rwe5d2fnishI1uS+jt7ePv//7f+D06TNzUkDa2zv4gz/49zzwwP15t4oP+iREd9tx1fuJ9oeY7BpFaCqVmxsIXR0m2jdO+EYQT1MlqkNHZkxCV4cZPNFFuGeUTCJDJp5i8npwRiqTvdJF/T3r6Hr2NJPdo1Ruqmfk5HWEolC7u9XqDErA5XKyb99e/uVfvpcX+pwOKSWXLl3i3LnztLW13TLpT1JKxsdDpNPFQ4l1Xaejo31ZHK0GB4e4dq1rQSyu4nHi3r8N9z5LFFQaBpnREHptYAnIGlGSJ5By6fNdlwxG3NKKkdKKmFFyaQBy1g8WOaK5LZLF00p+9FbtVtRLOmylQUE2MiYLzQ0VmyzyJnzVOrZiq5V6hQDfBkunJjUx9ZlS9utCsQgdaSKFNeQtxP3pFnjE5kBVVbZu3UJjYxNjY8GCxwSDY7zzzrvs27d32VyKMpkMp0+fZnBwsOgx9fX1bN26ZU2TGrly6brOffcd4KGHHqSn53pBQj2VStHb20smY7DMWWVzylcca7Q/WUNYq21vTULCROcQ5772CqnJOLrbPmPyba/yUH9gE8whalzgqYThHkq2yUQE4mGoqF9RnRoJluhrZDwraFwCqo7wBEDVFhb1o9vBWw3icunFXyoOsQmrVJKVHYikCZEgZOZJfVIU8AZA028nA86CAKSiQvNWK6Km54wVVQPZiBoT+i+X/b3KVByx+cDc61bEb/kAACAASURBVAgrgm16tIeUEoHAVe0hsL6Grtcuk06k0ZzlRtVA3dY6tjy+jRP9EyRn69/kLwSxsSjnfniavpM3aL93HR33r6d6Yw2ugBtFVywn2wU0DmlIjIxBIhRn9OooPW9e49qRK4x3B4tq0uRgc9nY/NhW6rbWFzSzkYYkGYyguWx4mioQiig5MorsXF8WyQTIwTQl168MExyZ5Jf//eOs39KIBO49vJ23Xr1Qzm3noagKvgo3/kr3HHMZKaH/+ihnTnRx4PA2RgdDBIcnUVWFaCTB5TM32P/gFlxuO5qq4HLbMTIG1fUVeP1TfXFu82l8OMJL336PU0euEgsnC25mq5rCE1/cz6GndiFKpBtF+kO889WfMtEzNqNbS4xHMTMm6ViSc985QeezZ8qvDCnJJNLEgzHSsSRIcFV5aLpnHbp7ZaP4lj2iJpPJ8Oqrr3LkyNE5ufU2m43HHvvIh4qkAVBsKr62KoIXB9BcNmweOxXra7BXuAhdGSbSN07dvg5Um0bo6jCn/u4VENB430ZctT4ysSTx0ZkRIoquUrurlesvnmPo3W7sfhfD71+ncksDnkZLx6NY3QohUFWVvXv30tBQX5CoARgbC/L88y/ywAP3L3vKwlJBSkkymcAwind2qqrg9XqXtO1JKUmnM5w6dZq+vr55DsYaOGd3VNnyGBNRwq+/T8UT96N4b04kNPddF4NpmiSTZeTHrzSktKJaJi5bES1mOuv2ZFivx4ctIic2CI60pV3jbobIDayZRFaY091skTVmBhLD2XOlrPekaUXNZOJWqK+RnhKgVO0WORMbnBIHzpFEYnq4vZg2+VGsKKBoP0xeAd0HzroPhRBoY2Mje/fu4cKFCwUJhWg0xtGjR/nsZ5+ivr5uWcoQCoV47bUjRKOF4/wVRWHz5k2sX7/+lhl3fD4fd955J07n9wpGCZqmSTQazRLTy7/TnOtPhCi87pPSJJFILgv5mztnrm9XVSVfpqU6v5WCnRVBBJTsvS7lNayQcjPPCeQ2QRZ6jdx5pk94VXVx51rLkKZk7PQNAHb81kfwNFcipgnkClXB5i/Q9m0O8FZZC/xSrkqJiEWWSIkUpRIOlgFGGhkanIrWLAbNBr5qirqDlfic8FVbi/gScyJSMQiPgimRygrWgZRgGsjQ0PzOV6qO8NdORa7exhRyHbKnErH7o9CyAyZHkMkY3DgHE8Owfi+4yxFqFQhfdUHhaillUWHVTCJNdCSMmV643b3usrHtiR0MXxjkyk8vY2aKt1UjZTB2dZTQ9XEuv3iBqvU11GyqpWZzHRUtlTgrnGgOLastokyRuqbENEyMtEEmkSExGWeiL8TIpWGGLw8xdmWEyEi0cPrVLCiaQstdbWx9YocV1VMIAhSbhjSlVSclIA2TxFgERVWweRyUYpukKZkYj6IogqpaHyL7vAZqvNjmSdGZPS7PthCfdTChsQjhiRinT3TRc3U4f466xgoqq6dFIBYo7vQxSErJ2Te7eOFb79KxrZ7t97Zjc2hz0rsURdC8sWbe51uakmQ4weSNcTLJtNUmpwd5GZLIwAQMTBQ/SSkIsPudrHt8O413tSPUlR1Tl52oCYfDvPba6wUX/x6Ph7vuuguv1/qCP0iTiVJQNAVPc4De1y+j6BqehgpcdX6c1R6ClwZJR5O4G/wIIQhe6Cd8I8iu3z5M0wObUFSFyZ4xhDpX68LTHKB6ZzPD7/Vg8ziIj0bo+PidaGWwf0II2tvbOHDgAFeuXCGdLrxb+/LLr/CZz3yagwcfuGWiaubbLZeSkva9i0UwGOT5518gGi2REw+YqTTRExeQsgD7L8GYiJDqH12SxY6mqSUFXDOZDOHw5AzHtTUBIcBRbaUZKRmLcLFVWhE26SggwN1q/Z2JWe+5m63jUyEg6+6k2CyxX4RF7Nj8YA9Y+jcooHss4kZKcDeBs9ZKmfKut8SIzQw46y2SyObNTobapsgXmx9EK3lnJ2ctYEI6Rp7U+RDA7/dx6NBD/OhHzzI6OjrnfcMwePvtE7z//vs8+uij+QXlUiC3YD116jRvvfVWUSFvl8vFoUMPEQgUd6haS8g5H1ZWVs4jwlwiwmuJoapKtiy5yLaZMAyTycnl60/C4Sg//tFr6JrK4088iMu1NCHJlq5eku//24v0dPcjpcTjcfHkpw7T2ta4ZNeIReOcfP8CZ85cJhKO4nY72b13O3v37UDTFhbllckYvPTCG5w+dQnTNLHbdR559D527Nz8Aet2JJlECk9LgMD2JtQi+hczNAyxIgxERQNSt5fW5sikkeMDCCO9cA2Ym0UqDqGhKTvlYrA7wV+7oPFECIFUFPDXWZ8v4KqTh2EgxwcRmeSKphZJsPRpxgfmJ2p0O1TUwSpb965VCCGsgCinD1q2gWkijDQyFYd4GLH+LqhpLfNkyhwhbiklRsqg960uYmORGUS9NCWT/SG6X++k5e4ONEf5S80cWeBvqmDPF+5icmCSofMD8zrtGGmD8FCY8HCYGyd60Bw6ulPDWeHC4Xdi99rR7HrWfcpy78kkMySjSRKhOPHxGOl4mnQig5HOlE0uCUVQvaGGvT+/n8rWyvw9zIaiq3hbqwh1DjF+aRBfR03hE0pJdHCC0dM30Fw2vO3VJc3qhBC43HaklESzaaASSTyWwsgSXCJbTsMwMTLWc2UaJhPj0bJlGRDg8jjw+l18+hfvZ//BLTNEde1OG/Y8MSTI6VjnGsYM1ycJ6aRBZY2HT3zpHjbuakYtEjGjauq83Zyn0c+eLx1k5Hw/Y5eGCHYOER0Okwon8qSYoqsLsvkWQiAUgWrX8DZW0PHIVjY8sRNHxco7ai47UROJRLl48VLBybKua/h8vg/cjk8p5EL7XDVezLTBZM8oTfdtsMSjmgMMvt2FzefEVecDIRCaakWFhGKkwgkysRS9r18i2h/C114949yaQ6PhnvUMvt1Fz4vnsPudVG21POjLqV+fz8djjz3Kc889R3//QMFjrl27xje+8U02bdpEY2PD2lrMF4AQApfLjVYiZcgwDILBYN7R6mYhpSSTyXDkyBGOHXuTTKb0hMOMJwm/+i4iUIlSQKPJiMWRiaWJcrHb7XlitBASiQQ3bvRiGEbJyJuVh7BIF28HM6y4hc3SkSl0PIoVweKsnfZaFp42CurbOGotEmba8QIsW2/vurnnAYsAysHmzwoc5xYHNotAmu5X+QFHTqfmwIF72LZtK0ePvlFQyHtgYIDvfvdf2bNnD3V1tUvSl+QmA2NjQb773X+lr6+/aBk7Oto5ePABbDbbmu7DcsiRHdFotCixbPV3TnR9ZQRndV3H7/cVrb9UKsWNGzfIZDLLkuIWDkd55ukXcTjsPHjo7iUjasCq73A4Sn//MGdPXyIUCrN777YlIWpyEZc/ee51vvrX30TTNaqqKlEUgcvtYtfurSXHrGKIxeIMDY7S2dnNlc4emprq2b5jEx+kfkcIgaelimhvkMRYBFedf8ZiXYBl1z29PxHZ8aCqydJ2KUXUmCaMXLdIk5UianL6NKFhCBdOF81DCCsty72YqGYBlfVWJEVsskR5TEvLJBFZOaImt9IPj8HkyPwCbf6arIbOB6dtLzlyEWEymwoFCKcXqWpWhMxNWpsbyQxXXrzA8IWBOcSGoinUbm1gyycsG+2FFVuACk27W7j7Swd4429eY+zaaHm2yNIibYy0QTKM5dAkoGDaf5bUWHR2roDKtgD7f+UAzftaC26g56DaderuWkf/kUtc+/672PxOKjfXY2YMi/RKZkiF40RuBLn69LuELg9Sd1cHFRvqShKyiipo7qjB6bLz1k8vUFNfgURy8s0rhCetfk4ogopKNxPBCFcvDmB32hjuH+fk8atkUlPrk0zaIJ3OkEykMU2TVDJDMp5C01U0XaWprZq2DbW8f6yTTTuaqWmoIJlIExqLUNNQgSsbFCAUgctl5/qVYYYHQiiqgqoq2LPtQCiCbftb6TzZy7svdxIJxfFUOK2Ip+nVKwS1LRVUNZR25dQcOvV7Wqm9s5l0NEliPEaoa5RL33+f6693oto0Wu7fQOXG2rLnekIR6G4bnno/FR3VeOr9+fS9lZ4vrkjqU25HbTZisTidnZ0kk8m868atMGFeCjiqPNh8TmLDE3haAiiagq+92rLervPjrPYiVEH1jiYCmxu4+sz79B3tRNFVHBUuqrY3odqmvr4cAeRfX4uvrYr+N6+w6bN34awpTxAvF8J+4MA9HDhwgO9//5miGgjPPvtjtm/fxq/+6q/g9/tWxBpvdlnLhRCCmppq7PbiUUWpVIrLlztJp9M3rVWRW0x1dl7h61//JwYGChNeM8qoCGztjQQ+ej9a5dzvKz0aYvLlE0syHXG5XFRXVxUNcUwmk1y4cJHJyUmqq6sLnGGVIET+R8xIL4L5J2rF3i//dVHk9fkgCvz2YUFTUxOf/vQnOXXqNBMTc0NOU6k0L7zwAgcP3s/P/dznSj6j5SBvpZhM8sILL/Lcc8+RShUmOB0OB4899igbN25c9PN+s33TYhCPx7l06RKxWOGFps1mo76+fsUcnxwOB7W1xSc/6XSaS5cuEQwGaWpqWvoCSCtqx0p/Wrr0KiEETqeDX/rlzxCPJ/jqX3+T7/3LT5ZU3HtyMsJzz74OCP7wj36NTZvbMQwDj8eNzbbwBZSmqTz5qcM89tGDPPP0S/z5n34NczUtlpcLQuBqqCA5EeP8116halcrNq8z38VqDhvVu9sKRxK7K6CywUr9KPplSuv98UHLNWcFNFokgGHASE9pVyoARUVUtyyeQHF6oaoZxnpLR+5EgjDWZ2nawMrUgWlYBFG0cPp9HooCgeayxXA/9MgSNlIIcPmnHKC4uTFLc+ns+oW7SUWSMx4nIazFs6fWi6PSZV1/EddRbSrrD27ASBm8/T+PMdI5khUmXiCk9c9S9t9CEQQ6qtj/y/ey8eFNaHZrzC10n0IIUKBmVyutj+3k2jPv8f5f/gRvWxWRG0EysRRX/+1drv3wfcLdo0T6Q3hbA6z71F4cgflNTlrW1/LwJ3bz2nOn+f/Ze+/wOK773P8zbXvDoix6JRqJwiZ2Up2mrGbLai6JSxy3uF47vnZsJ47t5Obe/G7yc2JLthXbUWTLdmTZlmR1UZUqFHsFCZBE720BbC8z94/BLgBiUQlQlMz3efiAwM6eOXPmzJlz3vN+3++po+1JwkQZT8MtiiJ1G8t448UG/uv7T5PhcSLJEharEYvdhCAIxGMqR988y4FXm2g/20d/zwjP/G4/Z050UFVfyJbrakjPcnDbR3bw+/tf4Yff+QOKUUZTwem2cMdfXIVrvK6SJFK/aQVH953jnu8+gtNtpaq+kHfftRHbuHeYbJCIRVVe+t1+XvzdEax2k67QmdR8sixx48c2cu2da2b0qEm0t4aGKIsYnWaMTjP2/DQC/WN0vdmCaJAouqqS0p0rF6SqYVxVM/k7bwVHseyzOUkSZ8yo4fP5eOih37JyZTXbtm3FZrMjzlP9MRcudcLH5LZSdfcGooEIttw0EAVcKzzUfeIqjC4LxvHObC9MZ/VfXcPQqR6igTCmNCtpFR6Cg37USAzxvBzzBpsJW14aRpcl6XOzEGRlZfH+99/Nvn37aG1tS3nMwMAA99xzLzablbvuuhOXy7WkZM3kBZCqqgQCAXw+H5mZmQtWeQiCgMeThdudPuP1hMNh9u/fz9DQELm5i98tTZA0HR0d3HPPvbzyyp4Zwy4mQ7SYsO9Yg5KVltIsWE53YVldgbAE6bktFisFBQUoikI4PN2kTVVVDhw4yMmTDWzbtvXSCG8TRD2MSZD4UyQ83q4wmUzs2rWLP/7xCV544cWUqpqenl7uvffHFBYWsX371kV7lSXGjFgsxt69b/LDH94zoypQEATKysp473vfg91+YRP9xNjkdDqnhSMtteeVqqo0NJzipZdenlFRY7GYqaysuGjmyCaTicLCQgwGw4wpw48fP8GhQ4fJzs5e1nppMC7jHpd7jy8Ozo+N13/q/jk6BMTxidiUcBlBQFFkRNGMyTRzqubEuJ/4zuTfJys0J3+WCHvq7uojNy+L1WurcTp1kl6atCure9doyXImE+yqqk65xoSSTZIkzGbTOyzcaQKapjHS1EOwd5R4OMpo89RMHqYMO46yrNREjdGMkL0CraNBD7GZCcEx3XzVU4ImGy7OWyc4itbVCLE5jIRNdsgsXriRcAKKESGnHK35iJ5haiaEA2hdpxHyKtEM5ovTBuEAWudpmCX5AwAGC4KnWPfcuRj1eqdAECGnHMHsAFv6hRUlCIiSSHq5rljWVA0tro0r0wWESX4wixnzE2OdbFKouL4Ko83Imz97ne6jnXMa+y43JIOEpzqbDR/bTMn2FUnF0FzXaXCaKb9jA4rFQOvTxxk82k4sGEVTVbpebUQQBWSrkcz6QsrvuIKsdcV6O85RrsVq5KYPbKG8Jp+ejiHsLgtGo0LTiY7xekFxeTaf/satNB3vIBKOkluYTlqmg45zfTjT9JTZFruJ3MJ0MrOd1G8qSyphHC6rHgYki6zZUk5OgZszJzsZ9QYwmQ3kl2RSuCIr2QaiCGu3lmN3mmk724emaRSWeTCOh6lqqsbJva0ceukMa65cQeX6AkzW6cpmURAoq8+dV/+Z9l1JxJbrwmA3EQ/HECQRUZEQZ1E9XapYdqLGbDZTVFTE4cNHpk3UNU3j8OHDfPnLX2XXrp1s3LiBkpIS0tPTsVgs88rCo2+y651JlmUURcFgMEybIF1qEBWJ7I1l+i/j1TM4TBTtXEUivi/BwtoK3Njy3SRDNQSwZDunRG4kd5NHAoy2DuKuzMZZkjFRzjyQmOjt2LGd9773vdx33334/dN3bvW0t6380z/9H/r7B/jgB99PQUHBlF3cxS60IGFoG2ZwcIhjx47x0ksvMzo6xne+83eLUnk4nS6qq6s4evRoSuJEVVX27z/Iiy++xO23v2/BoRATppZxWlpa+cEPfsiDD/4an2+OnbFxCLKEkj2R0en8hYVoMWKpXQFLMMDIsp6Rx263pyRqANra2vj1r39DRUU52dnZb2l4m/6yBowZk//4ltTlrcClmoBrLiQmWSUlxXz4w3/OqVOnU5pqq6rK4cNH+Id/+Ee+8Y2vs2XLZkwm04L63GQlzRtv7OUf/uF/cfDgwZTEEOghnnfffSe1tbUXFHaraRpHjhzlvvv+g9raWrZv30ZZWSl2ux1ZlqfGZC8Skxflzc0t/OhHP6GhoWFGv6qcnBxqa2suSthiQoVZUVGO2502o8qnp6eXX/3qN9TW1lJYWJD87lJC0zR6ewbYt/coXZ19GAwKldWl1NRWYLGYphAcwUCI06eaaWg4g98XJCMzjfrVVRQU5k7zhZmrnpqmEQ5FeOXl/UiSSFV1GceOnqajvQeLxUTd6ipWlBdhMCh6SGw0xtGjp2k81UxraxedHb34fAHu/9nvMBoN2OxWrt+5hZzcLKLRGK+/eoie7n6u37WNtLQJ+XfzuQ5efeUAq9dWs3JVOaI4QUzpWVfeuRBEgdwrq8lYU5RSRCXKIqYUSmI9FFWG7DLdVHgodVgkoJv6djQglK2FtFyWM/uTpml6qFFvs65ymU0ZJgjgztVDuKYpS+eGrqoQIbNI93fpPTfzwWocuprA2wNZxcurLNKZU11N09cybtY/C5xZep2EhbfBnzxs7iVPux4eDdF3oouB072EfWEMViPuFZlk1+ZiclrQWNwcMknWGGVKtpVhy7Jz5KGDnHm+Ef+Ab36hUEsIQRQwu8yU7ihn9V1r8azMQTJMn7en/O74tZgz7ZTftZHsTSsYONaOr22IqC8EooDRZcG1wkNGXQEWjxNBnnvOnyjX5jCxdmuFboIOnGvomvJsSLJIcbmHohVZyWdZEKBoxYQitrKmgIpV+alOkixKlkXySzLJK86YWJKed+2CIGA0KdSsK2HV2uJpZSDomxhZ+S52/fkVVK0vQEoV6psoezGPuAC2bCdGh4lA//zWYpcqlp2ocTgcbN68iWeffS7lwjUWi9PY2EhzczMPPvhr0tJcWCwWFMUwZWcpFRITRaPRhNPpIDMzk6KiAsrKyigtLaW4uBin03HJZZSaiJtO+eEsx573BWH8Ja9qRANhYsEonXuaGGsbpOqDmzEu0vTI7U7jYx/7CCdPnuT551+Ycae0ra2df/mX/599+/Zz9913sWXLZjyerGlE2WzQM2vEicfjBAIBurt7OHPmLAcPHuS1117n9OlG+vv7Wbt2zZxeLzPB4bCzadNGHnvsjykzpQD09uo7+/n5+WzatHHK7niqfjN5oaRpGj6fj3379vPjH9/H008/w+joLPHfKZF65yG5wFiCjCaJ56Wuro68vNyUJq+gL3gffvj35Obm8bGPfYTsbM+sxOd8TI4vtN5/qng7X7ogCOOZ/Xayf/9+fvrTn6UkfqPRKHv2vMr//J9/wyc/+XFuuOEGPJ6saeE7qZQRoKto+vv7eeqpZ/jxj3/C4cOHiURS70orisKVV+7grrvuxGabW1I8GxLP/e7dz/Pww7+nsLCAdevWsmPHDurqaikuLsJut6MoSsrxcK5xBXSCxufzc+jQIe6776f88Y+PEwyGUtbHYDCwY8d2CguLLui6FgJBEKiurqa4uJjOzq6UY0E0GuXJJ5+ioKCAT3/6k+Tn500hkhYznpyPnu5+fvBvD9DbrZuuDw2NIMsSH//Endx2+7swmvTxfHTUx0O/eZI/PPwsoPvk+XwBMrPcfOqvPsDmLWsWbOIbDIb4w++epbOjl8rqEprPdRCNxhge8uJ02vnM5z/ENddsQlZkorEYx46c5rVXDzI0NMKYT/cb2vvGEWRZIj0jjY2b6sjJzSISifL0ky+zb98x1qxbmSRqNE2j8XQz9/zgl3zqM++nqroUUbw4oW6XCgxOc+rMTqqeUlVINf8QBJ0McGbqZM1cmYWGu/W0xvaM5VPVJPp6YATt3EEIzaJwAZCNCPlViw/5SbSBLQ0htwJtoH32VOCjA9B8GFzZuqpmmQgrDSDs19sgMEdmFkmBvAo9hOcyFoTlmEsFBv0c+81+Wl5qAgEkg0w8EkN7QiN/UwmrP7QBm2fxFgmJObAoi3iqs9n2uavIX1dIw+PH6TrSSWg0iBZfXsJGEAUMNiPZq3KofvcqSneswJphW7BiKEk8mQ2kVebgKvegxlTd8FYASZEQZGlR5eo/AcbXDML0bG2pNqam/C4wLfPSXOec9fNZyiuq9pBdmMYrjxyjv3MEq9Okr/mFqWXklWWQXbS4hA/mdCvWLAfhkWAyG9bbEcv+djcYDOzceT1//OPjvPrqazOGgkSjUQYGBmZcPM4GXWolIoriuOzXTF5eLjU1NVx//bXs2LGDgoKCZNz3O23hFxkL0fjbfQyd7CIw4CNrbRE5m0rnJZk7H0lmtbKCL33pC/T393PkyNGUu9OapuH1enniiSd588191NfXsWXLZtatW0tBQQF2ux2z2TSujBLRNJV4PE4kEiUcDhMIBPB6vbS2tnHmzBlOn26kpaWF1tY2vF4v0Wg0Ke/WEmZ7i4BubLqZFSvKOHz4SMqFgKqq7Nu3n29841t8+tOf4sord5CZmZFUdZ2/SEwYBg8PD9PY2MQTTzzJY489zpkzTVMWiaIokpGRQTAYYGxscazuUvfX/Pw8tm/fRkPDqRk9PAYGBvi3f/t3WltbuPPOO1i5shq3242iKCkXzIm03uFwiGAwmPzncDgpKiq8xIyJL+NiIiMjnU984uM0Nzfz9NPPpuxz0WiUQ4cO8a1vfZtnnnmOm2++ibVr15Cd7cFms00JmUmEAY2N+ejr6+XQocM89tjjvPTSy/T19c2opBFFkbq6Wj73ub+iqEgnMy782dJTOI+NjXHixElOn27kkUceo6Agn8rKCmpra6mvr6OwsJC0tDTsdjtWqyVJQk0fV/S28PnGGBoaorHxDM8//wK7d+/mzJkzhMMzhwQUFRVx66234HTObry31PB4srjqqis5cOAgwWAw5TFer5ef/OQ+Ojraef/776aurpb09PRp6sXJ40kkEiEUChMK6WNJIBDEarVQUlIyZTzRNI1z59qpXlnGV772l2RmptF4uoV/+9f7+fWvHmfLtnUUFecSj8d5+aV9/OL+P7B1+3pue99OHE4bjadbuPeHv+Qn9/6aoqLcBZsFa+j37PjxRsrKC/nyV/8Ct9vJqYaz/PDffsnP/+O3VFQUU1ySj8lk5L237+SGG6+kq6uPr3zxf5GTk8V3/vELWK0WRElMhkAl+lYsGp+mrEuYEauqupTWPG8LzPTMJpIutD9zjLxrVmLOmuE5UEwIxfV6+NPoLPPNaBjt7AGE7BXgKR3fhF7Cd/H4zjfxKLQcg+4zcytJ0rIhr3LxYU+Mq2pkBYpqoPXo3MqiliMIORVQUI0miEu+2NE3G+PQ0aD/myvbkyMDoWAlyEtvTn4Z84emaahRlZaXm2jf20zVLXVk1+ejWAzEghF6j3dx+onjnHveyar3rU0qTxaDyT4kFreFql0ryVtTQPu+Vs693ETPiW58/T7i4diSqWwEUUBUJKxuK1lVHkq2l1G8uRRHnhNJmZ+KZvYTgCCKSAZBLy+Fd8qFqHJNZoXSqhzsLguLk6QsHzRNo/PsAB1nBxjoGuHA800oRhlREqYQO5IscvPHN+MpcM3oUTMbFKuB8pvrGG0fwlWS/rbd+VxWoibRuaqqKvn85z+L1zvCyZMnlzwV8mRVRjQaJRQKMTw8TEPDKZ555lnWr1/Hn/3Zh9i1aydut3tK3d4JEA0yaeXZKBYjpgwbWasLMbkX772gx+brO89f/epX+O53/4FTp07PuACKx+P09vby3HO7eeWVPdhsVjIyMvF4snC5XJjNJkRRGidpIvj9fsbGxhgcHMTrHSEUChGJhAmHepP0gwAAIABJREFUIzOe40KuBXTi6cYb301jYxN+f+pdq0gkwuuvv8G5c81s3LiBTZs2UlVVSU5ODlarFVmWCYfDeL1eurq6OXPmDEeOHOXQocN0dXURCoWmkEC6F0Ypn/nMp9i9+wWeeOLJJb++xcBut3PTTTfy1FNPc+bM2ZTHaJrGwMAADzzwS3bvfp7a2hoqKirweLKwWvWFcywWIxQKEQgEGBsbY3R0jJGREYaHhxkaGmJsbIz3ve82/uZvvobFcvFT2l3GW4+J56+SL3/5fzA87GXv3r1Eo9PfAaqq0tvbyx/+8AjPP/8CJSXFVFZWUlhYQEZGBhaLGRAIBoMMDAzQ3t7OqVOnaW5uYWRkZNb3iiiKlJWV8sUvfoGtW7csWDUxE85fQMdiMUZGRhgZGeHkyQaeeOIpLBYL6elu8vPzycnJISsrE5fLhcNhx2g0IkkS8bhKOBxibMzHwMAg3d3dnDvXTHt7OyMjIzOGKSbgdDq466472LRp40X3lTKbzdxwwy4eeeRRjh8/MaMixuv18tBDD/Pyy3uoqVlFVVUl2dnZ2Gw2ZFkmHo9PGk98jI2N4vWO4PV6GRoawusd4frrr+V73/suDsfU0JbMTDd33v1uNm2uRxRF8vKzeXPvEZ7440sMDAxRWJTL6KiPZ57ag8Vi5v0fvImq6lIEQSA3z8OphrM8+MCjnDjeRH5B9qKIZXeak5tuvpr1V9QgiiL5Bdk0NbXyi/sfoeHkWQqLchFFEYfDhsNhIxKNoigKRpOBzKx0bLbLY+RM0MODmLremNbNNKK+EEMnOsjevCJlOYKgJ10gsxDyq+HU66DOMh8d7kU78TKCxQmOjKULgUqQNOMhT9rp1+ZW0yhGKKrTw370i1ncuQVBb7u0XISiWrTRAYjN4gkzOoh28mUEu1snipYwBEqbFPKkndwzPzVNwSpw66Ff76R5/NsRsXCUzv2t5K4ppPqWegz2CV+otOIMgkMBug62UfHuGqQlyB4mjPddURZx5jmxe2oo3bGCwbP9dB/rovdEN/1N/Xqq7VCUeCSGGlPnVGkKCAiSgGSQUUwyRoeJ9NIMslflkFObR1aVB5PLfMEETXIjIhon7A0Q6B0hPBwAAdJr8pNREJqqocXiIAqI45l/F3rOnMJ0vvS92zFbjZccPyEIAkVVHt776a2zpgcXRYHCyvlnajofkkGm5Lpq1LiKpMiXGl81b1wUvazBYGDXrl0oisL3v//vvPrqa3NOPJcCibTLu3c/z8mTDRw/fpxPfeqTyxYn/1ZBNivkbS+fmEMkZXAXFm5iMpm46aYbEQSB//2//5ljx47PuhhSVTWppOjvH+DUqVOzyvsXI3FfLCwWC3feeQdvvLGXF198ccYwKlVV6e7u5tFHH+PZZ58bVwXp6W4FQSAeV4lGIwQCQXw+H+FwOCX5IggCRUVFfOlLX+R977sNn8/Pc8/tJhRKHbZwsZBQn23YsIH3vOc93Hvvj2YkrkAnr1paWmlra+epp55BURRkWUYUBVRVJ0hjsRjxeDzZDon7qigKo6NjF/U+X8alCUmS2LRpE9/61jf4zne+x5tv7iMaTS25j8ViDA0NMTw8zKFDh5EkCYPBkExXHIvphG88Hp9i3DoTEiTNV7/6FW699eYZze0Xg9mG2Mnj4eDgIE1NZ5LqvISfmq4E1X2YEhsNsVhsiunsXLBYLNx66y185CMfxm6fX5a/pUJifK+rq+Wuu+6kvf3/4vXOvNiKRqN0dHTQ2dnJc8/txmBQkGVlyniSGFM0TR23rtDbQJIkrrhi/SQT4Ik65BdkU1SclwwxUxSJjAxdLh0MhAGNsVE/pxvOEYlG2fPyfg7uPwHo96mluYNAMER7WzfxuLoooiYt3UlBYU6yDgaDQkVlCYIg0NrSRSwWx2jUy50rY9jlMXMCmqYRD0UZONSKwWHGVZnDWEs/oy3908iaYP8ooQHfrN5eAqAZLQhl69F6zs6uKFFj0HYczeJAqLsWzeoCTUuGGCzygiZImoF2tMPPjNdhDm+ajAKE4jqQlAtebwiAphihZA10Nuq+MDOdX1OhqxHt6PMIa3aiOXRvigtqAyaRNN5utCPPQX/L3KZsadkIpWt0Q+RFn/kylgpaXCU8FsKzKndK6mLdBFjG5nHQfaRjcZmaZsJ4OE0iHMritmBJKyJ3dT4RX5jAcICx7lGG24YY6x4l4A0QHgsRDUSJR+OoMRXGvyvKErJJxmgzYXaZsXnspBW6ceY5sbitmBwmXQk0aWy+UJImMhKk8+XTtD17nLHWAeKhGIrDxIZv3oLRWQgCBHpG6HzpFAanmfyrq5HNC0skotsciDjSrFP+dikhp9g9r5CmxXrUJEPmFAlxKRRQbyGWlahJdsxIhKGhQWRZpqSkmIMHD10UoiaBeDxOR0cHP/7xffj9fv76r79CQUH+W2qSulSY8LBZ+vg7QRCwWq3cfPNNOBwO/vVfv8+rr742o2nk+ZjvQmO5MVlV87nPfZbe3l5OnDg5q7pFVVX8fv+sJMZMEEWRkpJivvSlL3L33XfhcNhZtWoVaWkuurt7FnkVSwun08FHP/rnNDU18dRTT8/5PKqqiqqqMy6uZ8Zbf/8v461F4oVpMOgqve9+9+/553/+v7z44kszhsrAxPixuH6nQ1EUamtr+OIXP8+tt96KzWZL1uliY/J4GI/Hl+Qd6HA4uPXWm/nrv/4KxcVFKWPQLwasVivvf//dnDp1iocf/v2s9xVIho7qxP/sx84HZrMJk0nfzdWvX0gSJgk1RjQWY2zMz/DQCI/8/jnESWSMGo9TtqIIh9O+6N1HRZanhFcLgoDFYkIURQKB4NK9CzVQLyAU+O2IqC9E+zPHsBW4sZdk0r3nNG1PHZvmUxMPRYmH5xgrEoqSzEKE8o1oh5+G8CxzmmgIGt9AU1WEVTvAmYmGCAs1SE0QNKCHO/W16CRNd9Pc4T5mB0LlZt1fJ3ENF4KEV01aDkLVZrSxAT3T1UyIReDcQTRNRai9BtKy0USJC2oDNQYDHWhHn4P2ExCfQ2lvtCKUb0yqaS45mcCfIARZwppuY7h5gJA3iNltSXpnhkZCDJ3tx5phQ0xlFDsHku/KaHwSgacrX8TzbB00NCRFwpxmwZxmwV2STuGmYjRVQ42pxMIxosEIw63DjHR5UUwKWZUeDFYDkiIhmxTdH0acno4Zlm6+EPWFOPO7/Zx56E0ioyHk8TAxNT7uU5O4HlWj/fkGYoEwaRU5OMczKi0El/ra1jcSJOiP4M62I51/PzWNWCTO6HAAq92E0bK4MMdLvQ3mi2UhaiYImiitra0888yzPP30Mxw+fITBwcG3TFXg9Xr55S9/RVZWFp///GdxOC5uLP/bEYIgYDabue66a8nLy+OnP/0Zf/jDo3R1dS15CNtMUBQFp9N5wT4niqJw7bVX4/d/jX/6p/+zLGF4BoOBmppVfOELn+fWW29JSvQTIVRzETVzSjSXYOBJlFFRUcHXvvZVYrEozz//4pyLq8u4jMVigqwxsG3bVtxuN/fe+yMeeeSxWX1lLuR8TqeDHTt28NnPfoZt27YmlTRL9fLW1WnSW+K/JEkS+fl53H33XXz8439BSUnxRQ95SiBxb4uKCvnKV75MJBLh8cefXBTJfSF1mOvSZVnGZrOQX5DN17/5Kez2qWbSgijgdrummVjPF5FIlFBIJ98SpJzfF0RVVaxW8yLuzXgWJ7SkikjTNDT01N6pwgffqTC6LFT++TYkkwFRkdA08Gwqo2BnLUJiEahpBLq9ND9yYM4dWN2nxQBla/VMQy2HZycKwgFofB3NN4hQvRU8pWCwTKHKkqdM3OeEcnhyOWocAqPQdgzt1Gu6kmYukkY2QHEdFK4Cce5MqPOFAGiSDEW10N8GTW/OHgIVDcHZA2h+r94GOeVgso6TVhNl6v+ZVMfJ5AzoCp3gGHScQmvYAwNtc5M0kgwF1VC6GmTlHbMAe7tDMckUbC7l4P2vc+Bnr5K7rhCTw0x4LETXwTZ6jnZQ/wE9HfViEBgKsP+X+4iHY4iyiCCJ5K/Op2RLKYI8s8pFEAQQ9fFSUiQUs4LRbmS0Z4zB5iFGOrzkrc7Hnu2Y/r1lQCLpy8DRds49chBRkan8wGZcFdk0P3aIoZNTM2Ka0izY8tPoef0MI839OEszYREeLZcqNFXjwAtNnN7fzt3/42oc6dPDfge6R3n8Z2+w7poK6neU/UnzsktO1CQmKF6vlyeffJr//M/72b//AKOjoykn46IoYjAYUBQlaRg5nxui77Tqu62xWIxoNJqUws8Gr9fLAw/8kg0bruDaa6+dxuRdxnQkpPo1Nav41re+yY4dO3jwwV/x2muvMTg4uCwTRkmSsFqtFBQUsH37Vm655eYLItYS91gPE7gZl8vJD37wQ/bseY2xsQsPzxFFkbS0NK699ho+9alPsGnTxikhFh6Ph8rKCo4cSZ0iPAEtEiXaO4SSnY6g6I+nGgwT946hZLnRlqi/JjJArVu3lu9977vcc8+9PPbY4/T3989av0WcaQnLuoy3M5KSaFmmpqaGb3/777jiiit44IFfcOjQYXw+3wUTNrqKwUxFRQV33HE7d955O4WFhSnNey8UgiBQUlLCLbfcxJNPPk13d/c0n6qlhizLpKW52Lx5Mx/60Ae49tprcLlcb5mSJoFESGVNzSq+/e2/Izc3l4cf/h3d3T0XjdCfXqmp/3fYrVRVl3H69Dn93pUWIIoJg2pQ1fg0k2L9P9OLTqXGHRz00tLSSWlZIZIkEg5HOX36HJqmUVySnwzdmy9EQcBiNREORRgc9KKqGqIoEAqGOdPUit8/nVjXUpEDk/7+dpzrCIIAsoS9RFeTaHENi8eJvSgDV2UOwqTsoIrNhCndPvd1JhQl1jSE2qvR/F49VfVsZr7RMLSdQBvqhLxq3dA2sxCMFpAUNFFkXE4w8Z2EUW4sovuv9J5Daz2mnysUYE5VlChBTjnCyh2Lz/Q0ExJtYLYjrLoSzTcMnadmJ47iUT0MytsDuZUIhav0NjDZQFbGVTYztEE8qhM0vc1obcd18+TQ2NzhTuPpxIWaq8HiWpJLv4ylgSCJFGwuITjkp/HJE7S+OuF5aHZbqLy5jsJtZYjzSDOdCmFfmI5D7ay4shxnrhNBFHRyRZg6pqV8506IcAAQJZHc2lydJPjlvpTfmfXdPckjS2Dh4TixcIyeN84S9Yep+rOtrLhtHaIi07P3DDRMLUxUJGx5acQjMQK9I/r7ZmGnu6ShAcO9PjrODBCLzmBDEVdpPtGDpzCNuu2lXKy1xEx94K18dy4pUZMgaTo7u/jJT+7j/vsfoKura9rCTxAEbDYrJSUlVFVVsmLFCvLycnE6neNZIGZ/qDVNJRaLJ80Xh4aG6O7upq2tnebmZtrbOwgEAjM+iC0tLfz2tw9zxRXrSUtbXNqvBERRxGKxYLfbU57ParUiSW//1JmJTpqe7uaWW25iw4Yr2Lt3L48//iT79x+gra2NYDCY9FdYaNmiKKIoSpKcWbmymi1bNrNp00ZKSkpwOBxLQqpNVgiVlJTw+9//gUcffYyGhlP4/f4FLSoSdXa73dTX1/Ge99zCrl3vIi8vb1qWGovFzIYNG3juud1T0usm0ssnLis+FsD3ymGcN2xBStPVOLH+YXyvHcN18zZE64Ubsk1uC1mWqa2t4e///tts27aV3/72dxw4cIDBwSGi0cisRl8zlSlJEooi43KlkZGRPu9U7X9qEAQwGIzYbDYUZbq0U5ZljEYjy/mCSoxfNpst5XNrsy3t+JV4JkRRzxb0wQ++ny1bNvPkk0/x5JNPcezYcbze4fGMb/Prewnzc4fDQVVVJddeew033fRuqqqqsFqtU8671CguLuLb3/5bbr/9fbzwwou88cZeGhubGBgYIBKJEIvFLoh8SjyjJpOJvLw81q5dw65d72L79m3k5eUuCwG1WCTG8crKCv7mb77O5s2beeih37J375v09/cTiSzcLD4xnsiyjMNhJysrE1GcJ+FxXvdxOG3ccOMOjh09zX0/+g233b4TT3YG8bjK4MAwPl+A7TvWk+Z2JrMqRSIRQsEwfn+QuKoyOjLGyMgYiiKPG0GLyXMND43wyO+ew2oxk5Hp5lTDWZ59ag9V1aVUVZcteBxUxj1ufvfQMzz6h92YzSbMZhPHjzXy8otvTrTl+K2PxWKEQxEikShjY37icRXfWIAR7ygGowGjccLn6VLoLwvBlPpKkLO9Ug9RmDQn0DQNo9NC3tUrMbjmNmZOGgtnFCDUX4u2L6Cn5J51sabC2JAeCtV2HBzp4M5DcHr0dNGKUSdX0HSVSCQI/mG0oW69bN+Q/rf5zJEEEdLzEequ1U18l8E8V1/konu/1F+HFvbr6prZCCtNBb8XzuxD6zgJ9nRw5yK4ssHqBMU03gboBE0kCH4v2nAPDHfp7RcOzJ3hSq8guDx6G2QU6CH+b7O++05FgiAx2k1Uv2c1eVcU4W0bIjIWxmg34ixKx5HrQjZd2DvKYDVQtKGYrIosfawTdKXNSIeXrCoPslEmHonT39iHNdOGNcPKWPcoQ61DaJqGu8iNM1fPGiTKIrJBmjKlivgj9Df2kbEiA6PdhBpXGTw3gChLSLJE2BciHlMJDgewuK1krshENsnzTmOdgBqNMdo6gMFhxrOuGMVqQo3GSDm/EwUUmwlN1YgFZlG5vY0wZX6pm3SR8Ig//3NNg0g4RjgUJRpZ3MZx0rg5FkcQxSnhbDN6p2oQD8cIDvsJjwYRRBFzmgWj0/yW+tws2Qw80Sh9fX38+7//gJ/+9OcMDQ1NO85oNFBbW8edd97OVVddSWlpCVarNZlee6HnTHgYxONxRkZGaWlp4YUXXuTBB3/F6dONKdUB0WiU1157ncbGJjZsuAJYfOPn5eXx93//t3i93pSfm0xm6utr3xGL1UQbybJMfn4eOTm3cvXVV3Pu3DmOHDnKwYMHOXXqNL29vfh8Pvz+AOFwOGkQObGIVzAaDZjNZqxWK2lpaRQWFlJdXcXKldWUlZVSUFCI3W5LpseefP6lgCzLVFSU84UvfI6bbno3b7yxlz17XuXkyQYGBwcZG/MRCoWSxJMoismFs9VqwW53kJ+fR319HZs3b6K+vo6cnBwMhtQST4PBwG23vYfS0pIpZJAgCBQXF2MymVD9IWL9XqIDXqL9w7rru6YR7ewnNjw6v8ndApFYXGVne7j77ru46qorOXToCK+99jqHDh2is7OL0dERAoEA4XAk2R6SJI7fS8P4AsKMzWYjPd1NUVEhlZWVVFVVUlOzCoNBmWYAmng5/SlPugwGA3fddTvr1q1FTbGLKQi615Ge7Wh5kJubw9/+7TcZGhom1e6uyWRi9erVSz5+Je670WikqqqSkpJibr31Fo4cOcLrr7/BkSNH6ezsZHR0FL/fTySim+zqxIVuLmy1WrHbHeTm5lBbW8PGjRuor6+noCAfs9m8LOPG+dcgiiLp6ens2LGdDRs2MDDQz7lzzTQ1NXHy5CnOnj1DT08vY2NjBIPB8Qx30aQCVFXVpDojQXAajUbMZgt2u43MzEwqKytYs2Y1tbW1rFhRhsvluqQImslI1CcjI533vvdWtm7dwpEjR3n99dfZv/8AHR0djIyMEgj4CYXCxOOxcaWIOG4arWAymcbfDfp4UlhYkBxPVq5cOeV5EASQZUknIM5rC0kSURQ5qZqRJIntV16Bd3iU//71E/zj936E0aCgahrxWJyVNeWs31BLGrph9fPPvc5jjzyPz+fn7Jk2Rkd83PuDB3n4oadxu518+GO3saqmfLwikJObiSiJ/Mv/93PisThe7whpbicf+8s7yMv3TG8rBGRFr/v5dzHRz7dsW8vV123ipRfe5PChBqwWM4pBYe26Vfh8gQkfHlXj8MEGfvHAo4x4R+no6MHvD/LrBx/n1T0HsDtsvO+Od7Ft+/oJcultDMWe2hBcthnJ2lA6b08MAXQVSF41QiyKdvBJ8PbM/a5V47pCJjACfa1ogqiTE7Ki/9TQPVjiUf1YVZ0fMZGsmKgTQGt3QXYZLENa7OSpBEEPX/KUIqy9Ae3A4zDQMXd9EyFMwTHob9PbcXIbgE5WLboNBHB6EFa/S8/QJU5/Ti7jrcVk4+C0kgycBe7k+0yUJxbHF/KeioViDJztJx6NIUoijhwn/kE/h397iA0f3khGWSYjXSMc/M0B1ty5ltBoiCMPH0Y2SKiqxpkXm1h79zoyVmSmLD8ajHDiiROsuHIFJVtKCY2EOPTfhyjaUETEH+HUMw1klGUiSAKjXSPU3lpH8eaShaeL1jTUcEw3MLYaZ99/00CN6POdBEGQukhtOZYFy4ZIKEpv2zBBX5j+jhECo0HOHe9msHskSXxpaEQjcQ690MTIgJ+0LNuin/uoL8zZZ05gtJvIWJmLzeNASKHu0jQNTdUYaRnk3DMn6D7YRtgbQJBELJl28jaWUHRVJfYcJ5p48eddSyr1CASC/OY3D3H//f+VkqQxmUy8+9038OUvf4nVq+sxmUxLMplOkEQWi4XsbA91dbVUVlbwzW/+LY2NTSl3ijs6Ojh27Djr1q1bsCR5Mux2O1dffdWsKpJLbTJ9oUhcjyRJuN1puN3rWL26njvvvAOfz0dvbw99ff0MDg7i8/mJRMJEo7Ek2WE2m7HbbbhcLjIyMsjMzMBms2E0GjEYDFMWhcvRdpP7nNlspqamhsrKSm6//XYGBwdob++gt7ePkZGR8VAGFVlWMBp19UNGRjoejwePx4PNZsVkMiXrnKq+ib8VFBSQn5+f+nNVJXi2g9GXDhI62YzqDyIaDWiAFopgrluBMAMJtBTtoWkaiqJQUFBAXl4e1113DWNjY3R399Dd3T2ebtuX3BWXx40zLRYLTqcTl8tFZkY6aWkqJkMIg1HBoBgQxBiCenbq/EwwIUi5XKSkc5csRFFk1apVrFy5csZjlptssNlsXHnljrds/JpM2JSWllBUVMTOndczNuaju7ubnp4eBgYG8PsDRCIRBEHAaNRJmvT0dLKzs8nOzsZut2EymZKhKxdrzJ06lpiSz/jWrVsIh8OEw2FGR8cYHBxkeHg4SVIEg6Fk5ipVVZEkEVlWMJtN2O120tLSyMrKIjMzE6vVgslkmqK6upTfKZMJ/dzcHLKzPVx11Q7Gxnz09vbS1dXF4OAQY2OjhMMT44miKFgsZhwOhz6eZGaQnp6O2WzGYDBMeTckxiyHw8YHPnQzkixhnUTgSJLIpi1rcDhsFJfkJ+tks1m47Y53sXb9Kk6eOMPgoBdZksjKzqC6ugyPJz1ZfmaWm/o1VcRjKhs3r56S6cZkNmK325g823a7XfzlJ+6kp6efjo5erBYztfWVrCgvSjnHcLrsfPQvbsdut2Awph7b8/Oy+erX/pJDB0/S3d2PyWigsrqU3Nws1q5fRWVVqa4wEvTyausqiISjbNhYhzapvrIikZ7uuqT7zbyhQbBvBNliRLGbpoxdsUAE7+lunGUeFMc8srsJAoKmockKFNXqxE0iC9N8SQU1DoyH9kSXwH9RlHSVT4KgkGS9ly3zOKxJMuRV6W1w6Gnob53bPycBTYW4unRtIIi60fHq66G4HmTDsrfBZSwcicxdgUE/fSe6GWoeIBqIoFgMpBWnk7UqF0u6FS5gcRsaDdH0QiNmlxnFpFB5fRXpJRlY0ix0HunEVZBG76keFIsBW6aNhqcaiEfjrLxhJZqmceDB/bQfaMddko6YgqQ2Oc1kVWTRfqCNvPp8Bs8NEPGHSS/NoOtIJ6IsUnNLLbZMGwce3Ef3sS6KNhTBAglvQRQxplnx94wQHvJBUcaMx8ZCUUZbBhAVCXOmPWW/1zSd0Dh3qpuQPzw5Muv8qK+Ufzv/eGGGn6T4PynKSFXO5L/JBhmrxcRj//E6TYc6GegaIeAL88OvPIJ0HnmixlXicY2VGwqpXFcwzdx5vvC2DHLiV/sIDPjIWV/Exi9ciz1/ahRNog8PNfZy4Ecv0bm3mVgwMumCe+g51MZAQzerP74dV1E62kJN1C8QS7JSSihbjh8/zv33/xf9/QPTjpEkia1bt/CNb3ydurraJZ1Qn1+G1Wpl587r2b//AN///r+nNC8OBkOcPt1IKBTCZrNO+3yh531HTIAWiMmSY1mWsdtt2O02cnKyp2V8mpg0Tv3+bMTGxcBkksLlcuJyOSktLZ217qnqPVed51pwa6KIcUU+DkEAVcO6vgrJbgVBQLSadM8aw/IRG5PrlQiHsVgseDwe6uvr5mwPAAEVLX4OLd4DqPpAFz9fpyGA4ECQsvhTJ2qWm4SZ7/nfyjpMPn9CqWW1WrFarWRne2bNHHcpjB8znVeWZWRZxmq14nbrKjNIHf+cyu/kUru2xWAizE3EbDZjNpvJysqkpmbV/MaTGa518t+tNgs33HiVrogXp45h9aurqKuvnEbuGI0GKqtKKa8oITE6nd/ekiSyZu1KVq+pnvH6UqnM3OkuVtVWkJieijPIrfXwbwvvue16BGEWgl+E7JxMdr17gkwVBBFBgPfctnPKd8tWFFFaVjBjfRPX+HbqQ6mgqSo9r59Bi6kU7KpDsenZviIjATqePUH/wWZqP3v9/Iga0Mkaxs2Fi+sQjBY9XXTPWZ14uJiQDbr3S/21kFVyUUiaBJJkTX4VgsGsZ2PqPK1781xMSIqu7qm/FnIqdPNgvYIXtx6XMSsSoSLe1iEO/ufrdB9uR5BEJEVCjcZR4yqe2jzWfmQz7tLMRS9urelWXRFTlokgCBisCqIkkVufR+veFvLXFtB9rIucmhwMVgPD7UMMnhvk2KPH9H6jgWJWQAVS7MlLikT+mny6jnXR19hHx+EO0grdOLIddB3txJnrxO6xY7AaMDnM+Af9i8q3JxkV3Cvz6NvfTOcrjdiLM8dNlrUJ43FNIx6K0rfvHP1626KtAAAgAElEQVSHWjGl23CVe2YkKkaH/dzznUdpaeyZ0+7qLYUA6VkOvv6v7+d9f7Wd5hM9PP/QYVpO9nDFdZWYbIYphI8ki2TkuajdUoKncOH2JJqmocVVBk/1MNblJeqPEBkLpVTTAASHApz49T46XjtLPBxDEAUkowwCxCNxIqMhmnefwug0s/aTV2Kc77tlibBkK6VQKMQTTzzJ6dONKSejmZkZfPSjH6amZtUU/46lxsTOmY2rr76K++9/gJ6e6Zl2VFWls7ODcHjxRM1l6HinLChm+h0mL7Cm0Q5LNoEQLSadrNE0jGV5iBZTokKz1m2psVASChLtI4BgAMEMWgz9zagyrgNPHDnx4+3TRS7jIuDtPo4k8E65jqXCYsaThZQrpZCgz4foSvW9mY6dCanmOqIoMJfPXqL8+dYhVV3O/65+yMXPQHaxIYgC1rw0zv32TUSjRP41q4j6w7Q8dpDBw20U7KzF6F648a5OVCiQV4lgtqM1vAotRyC4PGHHU08ugtUFpWv0NNwuD8lwp4u9cSXK4ClB2HAr2unX4exB3ZNmIWFLizs5mB1QVKdnlXLnToQ7/QmPn5cyYuEYjU+dYOB0L7V3rierJlf3jAnH6Gvo5tSjRzn9+HHW/+U2nSxZBARRwGA1YhpfHCfSZ3uqsjnzUhMtr50jNBoityYXSZGxZdiQFJn62+pRzAqaCianCVEW0VQ9xAWN5E8EcOa5cOW7OPtSEyPdI6y+fQ3SuJeNJEvnKXG0RZEiokEie2MpXXsaaX3qGLFgBM/6EkIDPtS4ymjzAGo0zuCJTtqePU54JEDFro3YC9JnLDMeVxnsHaW3Y3jhFbrIUOP6+JFbmo6nMI1QIIIkCdz2V9twe+zT1gOiKCTbfTFzhlgoxvDZPmLBKKIsklWThzlt6lo/Qeh0vdlM+54mPbuYIpFVm0fh9nIkg0z3wVY63zhH1B+h9cVGCreVk7epRO86F2lcWjKipq+vj5dffiVlil9BEKipqWHbtm0pTTOXA4IgkJOTg8fjSUnU6JmpRpJ+IZo6vqAUBJinadtEVoiEqd/iO9VlvB2goqkDoIUQRCcIDrQFW4qlRmK3VzQqGIqy9TCnhGIpHEWLxhCt5osuuVsYRAQpW28bTZeDa8RBC6LFOoCLvDN3GZdxGZdxEaCnaRcvrycvBgSBjLpCYr4QbU8fI+aP4GsfxN85TMlt68neXI5kWuSiEHS/mfQ8hPU3QlYxWtNePYX3fE2AF3RCUc8alVWMULER8qr031naTaAFVUkY96xxZevhV5nFaI1vQF8LhP3L0AYCGMyQUYhQvkFPQ26yQmJudfmhumQRj8QYON1L4dYyqm6tw2A1Jj9zr8gkPBqi+3AHsVB00URN2B+m6flGek50I4gCmeWZ5NTkYs2wklGaSdOLTeSvKcDucSAZJYq3lHLk4cOcfeUsljQL8WicwiuKkI0yA2f66TraiX/QT8fBdiLBKBllGSgmhfy1Bbx6zytYM6ykl2bohJAgTDWhFQUEUVzwJmMyVLc0k6oPbeHkz1+m9cljtD93kng4Sjwc4+TPX0FTVaK+MJJJpuC6VZTcvBp5ztTml7KUJjUkSaSwIovB7lFMVgOyYenFG7FQhLFOL2gaBrsZd4Unpd9PcMhP8+4GgkN+EAQyV+Wy4YvXkVGVjSAKFO4oZ/89L9L87EkCfWN0H2wje00hkuniRQQsWejTuXPNtLa2pdxhMhgMrF69mowMPSbvYi009Xh/W/IhOR/JDEUhH3Sc1ndOPCWQVcRcT6Iu+1N107WBdj2NSV4V2NKmnevSXVhfxoKghdBiraD5QS5CkOwstSxE9YcYe+EA1o2rUHL05yXS3kuosRXHNVcgmJbHp+ZCMfGMGUGYMErTpad+NKEPtMtEzWVcxmW8s2A2GXn3jTsY8/mx29+u6lxBXxDPtAgXhLd0wXx+qnTRIOPZXI4aUznzmzcAqP6Lq8hcW4xouACj7fEwKDTQTDZYsR4huxTaT6K1HoXBTj1j0Xy9W1KfBCRZT2mdWYhQXAe5lXrWKPHiq2hS1nC8L2hGCxTXI2QVQccptJYj+nw35NfNki8EkgxGK2TkIxTVJefPy6qiESbKTfZ0TTcw1f+vIWqq7luU+MqC6iGM/0vxHAlCcl6kjZ8r1bpkxpBkYZZndJY6Tg0zXcD55gMBJKOM2WVBnvTcaZqGZJAxuSxIRnnRayCz00TldVXEQlHCvjCCKBAL68+ebJAp3V6GZJAoWFegE0EC5KzMRjasp+dkN9FQFFumDbPTRDwax9vhRVU1ijeXEBwNMdo1QnpxOkjgyndhtBvJrcvD7DIjiAJZFR5smTYkg4QgCuTU5BAJRBadXEGUJbI3lWFyW2nffZK+Q60EekaQjDHi0RiySSFzTRG52yrIu6oKS5Yj2aYzQUj0q4XwNcmuOENq8yWCJIkoRhmjSSEzx4VilJPnL6nJJq8sHbPNOHshi0Q8HCcw6EtmJrPnpSXJN5gwEB5o6KH3SAdaXMPoNFN+Ux0Z1Tm6ogqw56dRcm013ftaCA75GT7TR8QXwmxauGpzsbhgoibhIdDV1Z3SQBhAURRWrChFURb/wC4GqqrNmg40mQpcUsDiQGs7rv+eWTi/9bfPi3ZyD1idCI7MicEykRHAbNfLvox3BjQ/aAEgEdaz9FDDESKd/Vjjk8rXNCLtfWjR2CVL1MBsIWOXicrLuIzLeOdBEHRj4RtvuRpN4+2ZUUmUEHLK0KTZw6YEl0dPvXyRoWka8WCEwWMdxIORqesRAZzlHkbP9BHo8dLzxhlkk4K7tgDZYlj8fDPhWyNK4MiE6q0IRbUw0I7W1agTNmODusIkkdEoGRIxyXYzsbgWRJ2YsDjAnqETNDnletptky2ZJemS2tRLtoEINjdUbEQoWAmDnWhdp2GwA0YHJkibxOblXG1gtuspvdPzEXIrwJ2jhzwtdxuMZ9KibB1qLEowGKS/f4COjg4GB4cIBkNgGsQqvkhmcTmFhQWkp7sxGo3z83Yy26G4Ds0/mswYCrpfmclsQpAUcGahqhp+v4/urm46OjoZ9g4TiUSRJAmbzYrH46GwIB+Xy4ViGF8/yApCzgrdRyn1xSFkFOgZt8aRWIDHYjHGRsfo6Oyku7uH0dFRotEYiiLjcOhZE/Py8pJZVmHme5BY3KrRePIOZ9fmMdDYx3DLII48F4IooqkqY90j9Dd0k7umYNFqGpPTzLq7108QaeN1S6hcMkozSC9O138X9M9ERcJT5dHTeY9HSSSOr9pZPb0sQSAeiTPaPYpslClYV4g0rrzwVOk+eYnv59bmLVrVnlTNKxLulXk4SjIpG/IRHg4Q8YV0/x2nGZPbhsltnVc6aMUgs2JlLiazYfyqUtn5JqDr/yVZxGhSMFkMhIIRGg62MeoNTKroeCZFRcJkVrDazZitBhSDjCjpRHI8rhIJxwj4wvhHg4RDUWLROPFJ6xajSWH9jgrqNpVStMJDXnEGuUUTYVyyop9juaDGVaIB3RRYNiuY3ZZpx8RCUTpeO0toOACCgLvCQ97GEp2YEwS9GUVIK8vEnG4lMOjD1zNCNBBh+XKxTseSKWpGRryEw6l3zCVJIi0t7aKnqA4EAni9IzOyyHa7Xc/GoBghqwiho4Hky3YSo558CQviJDJG1V/UsTBC2Tqwu3VSRtMgMIrWtA+hbC3Y3PqLbp7hVJdx6UHvPxqaNoZO0rB8akNBAFUl7g+hxPV+F/cH9f52uftcxmVcxmVcUtC9Zt7G3jCSDNXbEKq2zHHguBLkLUBkLETLIwcI9o9OqU9iARULRWn942EEScCUbsdWlDGPkIG5kVSWiLJOVljTEPKrIDAGviEYG0TzDekeLiE/xCI6cSOI+qJZNoLFjmB16d+3uXUvGpN1vC1n9iC6VDDRBpJed4sTIbdcT8vtH4bR8TbwDevEVSyip+UWBH1OrBjBbEewuMCeBrb08Taw6W0wiw/T0l6IiFawihF7LocPHuGpF59h/74DdHR24R32EgqHAAHzr1/HnZ5OUXEh27dt5V27dlJdXYnZbJ69ns5MhCtuZnhwiHvv/Qn79x8ABFbX1/GFL34Wl8vJmD/Imy+9wmOPPs7+Awfp7upmZHSUaCSKJIlYLFYyMtIpLy/j+p3XsXPndRQU5CMpJli5A2E2n6BEinjGyc14nI6OTl5+6RWefXY3DadO09fXj2/MRyymEzU2m42srCxWrqxi57uuZ8eObeTkZM+a7GWwsZczz55CjcZBgNBokJ4jHbzYOkhaSQYGq4GIP8Jwi54BKndt4aLUUUl/LnmW7wpMM9pNKExSGfCeX5amaYRGgjS90ETXsU5yVuXgLnZPLWfyxPv83xeIpJoDDdliwGZxY8t3T6ikFujn5nBZ+MTXbyQSmb+6TZJEFIPMyLCfx37xBicPtOrnEgXsDjMFZZlU1hdQvioPT34aNocZk9mArEx49aiqSjQSI+iPMDrsp/1sPw2H22g81kFP+xCRsB6tYrYa2XBlFStW5aEYJvqUpmkExsIM943h9tgx24wpkypcEMZJRQBRkZIKGf0z/cdYp5feI+2o0TiySSF/cylWj2PiuHHOy+g06+8TDSK+MPHohSgqF44leeuqqkYkEp1DQnXxXkSapitpWltb6evrS3mMKIrk5uZgNI7LroSEZHG8DNB3B4a6oOec/vJxZkHuChBl6GxEazsBwz1oTW8iOLOgqAb8XrTmI9B2Ai0cQLCl6SkWXZ551302LN/LTJsz9Fg/9cLOP+f1TBS8OEwm1GY7zyLqPhVRNNWHrqRZvr4sWUzImWmMPreXaGcfmqYRPHYWY2nu0qfnnqPtLrzNlh/zlW0u1bUsRCa6uGd1Ps/hpX1PLuMyLuNtgkSoz1tEwMwXRpeFyo/uQJ3HgkRUZEzuJQxBE6YuzTTZCA4jODJAUxHUuE7OaInsLQljffSfoqSHxgvSlLnOxRjHJ7+vZk+SMBXTjp0cciMIenYqe7r+z1M63gbquKIm0QaQVNQkrl88rw0S5S0zEsTF2bPN/Od/PsDvf/cI7e0dhMPhaW3gC4bpHxiksbGJV/e8ziOPPMaf/dkHuf2O28jKyhxvglQLat2MOhRT2X/oKE88vRtV1Wjv6uVDH/kwoZjKf93/C+6//xe0tLSkXDONjo7R09NDQ0MDL720h927X+BLX/o869evRZZlBGH25zRRXiAQ5JVX9nDfT37Gnj2v4fUOE4tNX1x6vSN0dHRy9OgxnnnmOa6++io++amPs3HjBoxGQ8rFc3A4QM/RDuKTnkWD1UA8EmPoTF9yIa7GVWSDTM+RDop3lE9dKF9CEEQRo81I2bYV5NbnLVr9MxdmDTtbJJElySI5RTObDc+Eob4xnvrvfTz9232MjQRRDDKV9QXsuvMKrthRQWaOE4NRQZKlOaumaRqxaJyAL0zz6R52P3KIFx49zGDvKK88dYxoNM7Hv3oDK1bmJskzTYOTe1t5/Od7ue0z26jZUrLkw4AgCsjjmZu0mIoanSA5NXRVWO/hdkbb9Egga7aDnPXFSAZ5GhknSiKirJtLq9F4kgC6WFiSt7MoCuNhRKlbOh6P8//Ye+8wOa7zzPd3qqpzT/fkPBjMDHIkQYAACRIUSYlJsmxZlGzZsmXJtOV1kK/v2r7X62eD7+6zcljL9srrKIuWFaycSCowkyBIgMg5DybnmZ7OocK5f1R1TU8eAIMg2e/zDDDTXXXqVJ2qU+e85/3eb3x8HMuylp81mwfJZIqXX36VZDIx5/der5f29rYpomYuxEeQp15HRKshEEH2nkHk0tBxJ4QrENFqZHwYUdVkv7BUD3gDiGAU6Q0gKhrsz32zJVczMf0hLmbLgSkJmwDUJU0UZ17fhV/GpRPDYnaeGS9aFEBxtlta+819PqVl2uVK7AHA1U6kp5c/X72ZXXdYvFOci8CQeZCpJdRlNq5mMCL8PsoevIvUG8fInLqMEAJfWyPh3VuvOj33vO1OqSCoeO2skm+vvr1vNpbW/iX32fWey7R7Yq7jlR7TVtBNpdNdwjEXLb+0XYrlFj//d/w7loYlT8xuARbqR2+H+t0M3Ax/u8V8Km43CCFQvBrRVUtb7Crd7wZUZqrHldI2HlaVJYW4u/vdjGvtvE/MnIFlmPZqsDL9mhTDWPR0HumELAhVwRPyzbktUlJIzdg26EOoxWuwtKrdLHKmiCJJc+zYCf7kj/8XL7zwIsnk1FjO4/Hg83ldFYlhmOTzeQzDIJ1Oc/jwUXp6+7jS1cUnPvEbtLQ02+exoC+MvYAtpWRiYoITJ05y7Nhx/uEf/omxsXH3uF6vfVwpJYahk88XME07hGRiYoJnvvscqWSKT/7x/2Dz5o0LHrf4XKfTab75ze/w53/+l5w7e94NwVIUBZ/Pi6Z5UBSBZVkUCjqFQgHDMBgZGeVb3/o2V7q6+IM/+D0effRdeOdYHGy4o4V3/vf3LnnRSvWoeG+QD8lywFfmY/XDa+zJucubLO/9WUxlnhmOo6fyhBrL0YJzE2FXg6vdV0pJLqvz4reP8P2vHiQRy6B5VLbvWcPHfvcx1m5tweubPs9YyjE8Xo1opcbWXe2sXFNHU2sVX/j0S4wNxdn/4hnKogE+/p/eQ01DtFgRRvomGeuPo2o3xoS/6JEEAj2TJzOeIlQ/pZbJTqTp2XsRPVNAaAp1W5spb62aGsaXwDItLMO0A2tU5aa/L5eFqBFCEI1G8fl85HK5Wd8XCnlOnjxJLpe74Vmf7A7P4MCBAzz//Avk84U5t6utrWHdunVuTOYcBcFIt/1CWXsv+AIIj88ma1o32qkD82nbTLhhlR17jLPSUNUEw51Q3w7RGhabTBVDa6AAVhIpE2BlkBScz1WECCKUMuZvMgEiAGK+lSQDrGLojgJKFCmLZUmQGaSMg5VAyixIW74rcNItK2UIEQHht6/NfDeqO+Gcfj7SStt/SwlCRYgAiDKEEgERREqVRSfS0yazFqCDlUY63jFS5uzzk9Kpu6ek7mUg/HY2g3k6x+kpuKVTVgFkHmlNgMyVbJsBaxTBAuF8wgdi6YbDdrYFiae2guijuzAnU4iADzUcRCwhXnVu5MBK2ecjvBQzVYEJMo20JkEmkLJ4r2nOvVYOSgS4AZLEa8XM9pd5p92L7Z9nqv1Vp/2DTvuH7fZ3b92lnc/0wYhuH8dKgkzNOJ6Cfe18IIIIEXKex+IxFxrUFY9hgcw6z2HSeQ4NZ3Jgn4tQoqCUYbeLTbndFm2zzCgObAzDxDId+apiryCVGsL9O5YOOxWlJNY3yUTfJN6Ah9rVNfjLbv0gWkqJZVgMnh0mOZJEApHaMurX1aF6fgR9X5aAOUkZKUn1xUBAuLECqVxLn784zKxOsmeMUFMlntt4ElXEUvpPXTewLAuv13Nz+gexPBkfbxQs3eTCd48SuzDMlo/dR7ixfNY2uViaI3/zCqmBOKZuEq6Psu03HiRcnFCVIB/PcuRvXiXRO4Gpm4Rqytj26w9S1lJx2/bHRQ/Nixcv8cn/+Sf84AcvuHOUQMDPmjVr2LlzB5s2baSqugppWQwPj3Di5EnePnCIy5c7KRQKjAyP8M9Pfx4hBL/3e79DbW3tkuswMRHj7//+M5w+c5axsXGCwSAbNqzj7p07WL9uHZWVFRR0nf6+fg4ePMT+/W8zPGyrqQuFAnv3vsG/fO4L/Of/8gdEo7PbpRSFQoHvf++H/PEn/4yLFy9hWRaqqlBXV89dd93Jtm130LKiBb/fTyqZ5NKlTt5++yDHj58gkUhQKOgcPnSEP/7knxGNRtm9+x5UdSojjxACLeAhPFN1Ip30y/MYHc8VhnQ7oPS8bjTMgkHX90/Q/9o5Vj25g5WPbUFoN/fdJiVcOTfI9/71AJNjSRCwoqOWn/+th9mwrRVVu/rMxTO3La8K89gHd9DfNc53/mUf+ZzOGz88xeYdbTzxszvdEChNU/AGPFMGw8sMLeAlsqKSgUPdZCcyjJzoo3JVLaqTPr7/rU5GT/UjLUmgMkTLfavxls3twVZI5TFzhj3F92kI9UeMqCmaMTU01FNZWUE8Hp+1ja4bvPXWAc6dO8/27Xe5+y0nSo2zTp48xac//ddcvnx5zm0VRWH9+nWsW7fWrj/T18WdEkHP23HGHq8t2fQF7dhbw4m/dV/T9u/2RBuKabpLt1mYBbfAiiHNfnvijM7M1XqJQJoLPdQKQl2B0NqYcxIqs1jGRVsVIrwono0gKgADaY4izX6QScCcOq4salAEmBpobQi1Ze7yKR14mmDFsMwBmOt83HIVpAgh1FqEUg8isARSQDoEwxjSijkkhM50xc7MuqtIJYxQGhBqLbAQWWgizSGHvMg5ZECh5BhO4dYw0hpdIHRIIJRahGcdS11qclet+kZI7T2GEUsQfXQXVjaPlUzjX9OKvCo2VyKtCaR+ETBBqUDxrAcE0hx0zjPDzGsnUZDmIEKpRGjNIKKLkg03Ay4BKJMl7Z9mrudl5r0rlQiK2gBKDVIuLueEmfdzHGkN2ceUeea63+z/ikoxDaFEEVoHiPnd4aeOkUeaQ0hzxH5GZz2H2OWaTrlqIyhVLHkZ80cIduiqZODiKMdevsRw5wSWZVHdXM49P7mJ+vbKm1IH+xcomhT+OCDWN8nzn3qFK293E4j4ufeXdnLXk3egem7+KtFMFLI6b37ubc69fBEpJRveuZZ3/+G7CJTfTNu+mwszbyBNy/VTsQyLgTcuIAR0/PQOlBsULpCbSHHpG4dY9eQOytfU35Bj3EzkcwW++c0f0Hmph4/+8gdobLo69c2PK6yCafspzDNQ8QR9tD64nvRwnEvPnGD8/BBmTp9zWy3gZcU71pIeinP5+ycZPzeEkZ17IfR2QiwW4zOfeZoXX3zZJWkqKsr5wAfezy999BdYv24d/oDf9dA0TZNMJsPx4yf5x3/8LM8+8z1SqRSTk5N86Ytfpr29jV/6pV8gEAgsqc9MpVK88sprWJZFTU0NP//hn+XDH/4QHR3t+Hw+FEVxVT/j4xM8+8xzfOpT/5vLlzttL49Mlh8+/wJPPvk+du66e95FRiklp06e5tN//bdcunQZy7LweDxs376NX/+NX+Md79hDRUUFmmYTL5ZloesGfX19fOXLX+Mzn3magYEBTNPk6NFj/P3ffYaOjnaamhqnjctnKq3MvMFE5xijZwfJxXOzwkJCNWFWvWs92jKHFN3IbEXLhdJrZRUMJs4MkB6YRPWoN528klKiFwz2v3SGrovDSGkrYXY/spENd7Y6ypbrq1Mx7C1aEeLB997BGz88xWDPOImJNK8+e5xdD62nrtkmdptX1+ALeBjuidG+qQFVU+Zt02uplyfooWZTE53PnyGfyHHhO8fxlvmpaK8hdnmU0185SC6WQagKdVuaqdvajFDFrPsbCZnRJPmk3Xf4IgHUq4xuuF4sm6Kmvb2NlpYWurq6Z11sKSXnz5/n6af/mYaGBpqaGt39lgPFTiqTyXLw4EE+9am/5KWXXnElfzNRVlbGY489RnV1jbs/poG0TCfWVrelrOEKGO22TYMDZRAfscka7yKZD1TVjlnOZ1yyRzL7IXBNaq1RpNEJMg1Fm2k8IDzO7wZIHdfIdhqmQiJcgmhemPaP1JGygBC6PWE3uoFSJVSxnrLkB1stUCIPnI5imxsOCdDrkADFz506IpgKtTFtQsTIgJK2SSYRWoSssWxCyxyY43oUyy89RgkRZtkZm4Ta7EzW5zqG4ZBWCeYd3bjnu5ih1NVnhrIyOZIvH8Iq6JiJNGY8jcjpZI6cw7uiASV0lVk3pHOdMUFmbaWGFXOun05pqM7UNbOAvE1M6FkUrQOUituCrAEDaXQjrVGmX//S85jZ/gWwxrBkBqFZCKUeKRd+KU31Yc4zYvbNuJ9Lj+vuxdR9YSLREQsQKVNkQBppdiHNUew2KaL4zJSGpxVskkqmbGJWbXSVcbe+bZYPEwMJvvHnr9F9eojWDfX4Q17ioyn0qzDNu1YU2yU5kWFiMEHTmho0z3z9xY8QJIxdGaf7cC+p0TTp8QxXDnSz9T0bUT23gapCSvScQT5l+0boOX3OBdrlPeTNDwUrHlNakolTfejpPPX3rLJj4KXE0g13wGuTtDPqWBoNueSDzvjTkph53Q5jsSSyZN3pR/E+1w2DY0fO8PaBY7z/A4//O1GDbaC59qe3YermnCvFRXVE8+5VGDmdkZP9jJ8ZmLMsIQSqT6Ppng7MvM74+SGy4+kl+QPeKhTJjzff3M+3vvkdUqk0AMFgkJ/92Q/y+7//f9Pc0jyLgFBVFa/Xy/3376axoQEBfOOb36aQLzAyMsrnPvcF7r57O9u23Tltv4VgmiaRSBkf++WP8IlP/Do1NTWzjqtpGo2NDXzo536WRCLJJz/5p8TjtnVDT08vhw8f5a7t2/B45laMJZNJ/vXLX+XI4aOYpokQgs2bN/Hf/ug/c//9u90wptJ9PR4Pa9as5jd+89cwLYu/+su/JplMUijovPLKq7z88qt86EMfnDPyoKjQ7DvYzcF/2Es2lsET8MwiICo7alj5wOplIWqm9dcSLMPENCwsw7IJorlsC24BFFXBF7YzMbkGwpZFIZFFC3gJ1kVtpdFN7mvj4ymOH+gkn7XHmZGKIJt3thNYBuP1IoQQoMCKjhpaV9Uy1DeBZUkunuqn6+IwtY3lCEWwYl0dd+zp4M3nTuMPeVm5vh7Nq856rflDXnyBq1NJCiFAVai/cwXV6+oZONjF+Pkh3vrTH+IJetEzBQpJm1QMN0ToeHwTweq5F1SlJUn0TpCPZxBCEKwJ3zAfo/mwbLRQbW0tu3ffy9tvH5wz/CmbzfLVr34Nr9fLr/7qr7BqVce0+MelNsLMgZVlWWQyWTo7O3nuue/xla98lbNnz6Hrc68KqKrK3Xfv4JFH3onP57W1YLFBGLgAscuMbXEAACAASURBVEFkagKh+aB5LdS1ISYGkKdet5U1RsHO5FQkahTFDnWaWfdg1Pa0Ob8fyqoRrZtmmwm7k7SUTZS4/ideR2FSa4cZOWEqUiaR5qCjUHEIABFCKFUgAgjhv4owGwkyhzRHHJImD/hACdkhSe5todvhF1bWCeMp3shzMfpgkyjDSLOLqTAhDygRN/TI3rcAVgppxbEJIgNpjYAhEJ4OwI+7lD0LSsl5Crt8EUCIoBNq4nU+L4ZFTTp1kdiqhT67LkrlPISQglDKkXLGxEXmHMWR024iZIfVLHS9lcjC388BK5vHTGaIPLKT9Fsn7UN5NaxMzsk+dh2QOSyzF6wEYIKIuKFntjLDMUy2JrHbRYKMY5ldKMJrt/9CYW83Baod+mON4hKaStBpf7/9N8JWQcmUo1BzstHJDNLoRXjCdgjYvIRgKenYjzR6psoA+xgi6ITveZ16mHb4mMzZhBgWQqm0n5u5juD2YzmHpBnGJngECD9CREEJO+dj2c+rlXAIRJt0s59dFaE2OHX48YCU0HtumM5j/ex67yYe+djd+AIeW6IauTmEgmVJzu3v4fAPz/Hh//oo4cofD1WHN+TFF/IhlBSaVyVYEbA9Jv4NokiEJEaSxPrjhCqDVLZUoNwEWbOZ04mdG6Tn+ZNYhoWRKRCsjxLtqAUJejrH6JEuzLxOsL6caEctiqaSn0wzeXEYI50nUBMh2lGL0BQmzw/iry4jWB/FKphMnOkn1FRBoCpMZiRBonMUPZXDMkwCNRG8kQBYklR/jOxoEqEqlK+uI1AT4VrTz95qFBfsbji7dxNQfD9Yhomlm6g+ZwIs7QxXSIkW8DprEhIjb6Boip3SV0qMrD4t48l8zVkMt15KOOnUtsptG8oyE5OTcb797WcYGBgE7HPYsmUzT/3Kx1ySZm5jYFt537GqnY//2lOcPHWaUydPI6XkzOmzPPvs91m/fh3B4OL+k8Wydu3ayUc+8mGXpJnruFJKysrCPP7Eo3zjm9/m4NuHAMjn8pw9e45sNjvLPqJ43585c5Yf/OB5stksANFolI/80oe5995d83qIFo9ZUVHBBz/4fl595TX27XsLKSXj4xP84Ps/5LFH30WNY6I8E0ZOp/Olc2hejfv+4zuJtlTMujc0nwdf+CoXGGecXxGWbpFP5YkPTBLvnyQ5mCA9liIbz2LkDNvo9TZ4/qNN5ez61fvwR0vO2yFGb2W85PDAJIO9E+41Kq8KU9dUcUPCyf1BHw2tVSiKwLQk6WSOy2cGuOu+1ahCpff8CMO9MS4c6efM2z1UN0YJhKbfp6qm8PDP3Mnu92y8pnCjsqZy1n/gLtKjSeJd4+TjWfJx+/lAgK88wKonNtO0s23ecZCeLTB2ZhA9oyNUhejKKtvH6yZi2YiaQCDA448/xne+8wxnz56d82GZmIjx2c8+zalTp3nyyfeze/e9tLQ0EwqFUBTF7bzmUp6U/hiGQTKZZGRkhEuXLrN37xvs3fsG586dJ5VKLbhK1tLSzEc/+ku0tbU5HwLeAFQ2IopkiqqBx2+nD9xwHyI+aoc8BSO2OXBRuVLRgNi4B3wzBvH+MGLLQ7YSR1FtNc4MOK9hexXdJWlUhNqI0FqB6QynEGGECGPpF0DGnE89dgiECHN1T7+FtMadEA4DlBonLCSCO9F1ailkwVESmM5EeDbc623FHSWNQ9KIIEJtQSg1zoS1pI6qjrAmsIxud/IprREwwwi1xVE8zDiQsAcqQqkAtda+XkqlQ5p4mRUGohoIK4ZlXHGOgT3BtcZsr4851Q4ehNaOmMbLS4fUumhfLwRCqUFoK1h4gqws8v1sCFUFVcGcSGDpBlY2hxFPIXxe27DvumCCNYEdJteAUJvta1dSR6HqYE1gGV1TxJQ1iTSHEFobktmM982FglCqQUmB8DntHywhTEqhgznmEIf2apodNjeBUMNzbO9sIsFWuo0hjV6mSBrb20koDbaHj/BNK0O4vjlZpEzbdWMhozTTUeuMYJM0CiiVKOoK51ks7Z4lQman1D3o2CRPL0IJg4gyP7m5MIqmkpYpUTT7GbNMu69VVOGmZJwlCcUxWStOCBTFneS6q0jSNiu3DBNFs+8d07RXv4SwV57cgZ20v7MMi/hoGr1g0riqirLKIIpix7mrJTHdU3Wws/whWbS+0omlL05ihCLcsouwTEk2lefCoR7GBxIUcjpGwetufy1x3LcFBNSvrWXXL2zn8ptdROrC3PX+rXj8t3fGnxsJo2Bw4tnTHPnmCdY9uJoH/sNufKFlzq43B6RpkY9nyE2kUTSVQjKLNxJwn8XxU30UQx77Xj7Lqg/eTbipgsvfOEQ+lsZXEWTorUvU3LWS2u1t9LxwmtptrQRqIxjZAl3PHaPlnZsQquDyNw6iBeysLMNvd7LqyR14owEKyRyD+y4Qbq4kO5Jg/EQvaz98L5554vSXdF5uCLrphpWblomiqKiqgmmaWJbl/u0qh7DJUdOcmmgpioKmzfZmK44D7bIkihDIeRYximWZpoVlmUg5f7m3HSQMHe6m57ULrHvyLsrba0iPJDj1+bcw8wZ3PHU/wboIqcE4p7+4n+b7V9O4s51cLMPJz+0j2RfDMiyC1WHu/PgDBEvTzpbgevwobmdICZ2dV9j/1n534TYQCPDEE4+yZs2qOecapRBCoCgKW7du4eGHH+TihUvk83my2SwvvviyG760FITDId7znidobV2x4HGLz0NLSwtr16x21TGWZdHfP0A+l4c5mrFQKLD39X30dPe65axfv46HH35w0RCt4ncrV7aya9dODh48TD6fxzRNjhw5Rm9fP9U11XOWYRkm6bEULfe00XJPu51lZ5HjXA3c5zdvMNk3Se/Bbrr3X2H8yjjp0RR6pmC/+y1HeXjrORoQULuunu0f2Ym96GxD9WlUrmtk8uIwqf4YVZubQdzEkGMJ8Yk0iVjG/cgf9BK8QR5lmqYQjvjdDEp6wWC4P4ZlSVQpiY2mGO2PU9MUtdtZCIwZaa8tU7G9j64BAoGiKbTctxqhKJz/1lFinaPomQKKRyVcH2XlQ+tY/e7N+KL2HH6utsiMJhk9M4hQBIGqEDUbG1E9N9dyYNlCnwC2bt3Kz/zMB/jUp/5yTq8agFQqzauvvsbhw0fo6Ghn06aNrFmzhtbWVmpra4lGI/j9PhRFxbJMdN0gm82STCaZmIgxMjJCX18/vb09dHZeoaen15HqFRZlUqurq/nlX/4Yjz32SAkrLewQp3DF3Dv5QlA73aDXHVz4gm5GJ1H6HSxcposCUsZwQzhE0Fkd9zqTu9LBCSDCCLUOaRRX1VNIK4FQw1f5sMuSCXsdQm2z1Siunw7uINFWqQRYfBKoI63BGcogOzSjSIiUTt7AC0otQhNI/QKussYcclRC8/t6IPwIbTX2JHnqgRFu5YvH8IBSjVANh2SxDXOllURIHcT0h21q0DjzsZDMJnUcNcdSiJhFmqb0vlXCAQLr20i+cRx9cAx9YAwl6Cfy0F0o/mWaQChVCHWlo6SZum7T20U63jZ5bBJtFCFrQcw92LsZcNtHhBCeNdhtslD7exFqHVCwQwuLIWBWAlSHGJkPMueEhxWVYQKUahStbZZybeq+UUBodv2oLCl/NvFs/5K0fYKKIXwiYoeZOeW75yOl7X0jQg45qDt1s5ywqWGEFl6y987sc4XesyMcf+Uim/Z0kJrMcuHtHvIZnfr2SjY/0EF1U9TNBCKlTeqM9k5y9q0uBi6NIYSgcXU1G3evpKpxaluAwctjHHj2DDseX2+v/O3rYswxs123cwUbdrehagqx4SRHXrjASHeMy8f6ycRzvPmtU3QeG0CogpWbGtj9vs14/Jo7oY0NJTm7v5vecyOYhkndyko27m6jbmWFTQKVTATzGZ3es8NcPNzH+EACISBSFaJjWxNrtregeVWSE1lOvHqJ7lNDHP7BeXKZAl/701fwBjSEotBxRyM737MB702Wvi4X/BE/2z94J3f85GYUVcHj1/5NmzMX0gW6DvYw1jlGaksj0rw5I30t5KP2rjbiF4bQgj5WvvsOVJ9mhyIJCNaV0/7T21F9Gmf+6XXil4YxUnkSXWNs+Nj9BOvLGTnYSd+r54i2105PGSql87dFbjRJdjTJul/YjeLVSA9OEmqsQPV7UDwqtXe10fzgeiYvjXDhS29RiGevi6gByGRyPPvdlwiXBREIjh49zcaNa9h+9xbe2neYc+cuc+edG3nw4XsIBu0B8vhYjGPHznDyxHnGxibQVI2VK5u49/7ttLevcH01pJQYusGFC1d4/dUDDAyOUFNTxR13bsA0HUUixctgEzrDw2O8te8IZ05fpFAo0Lqymfvu3057xwon5fHte+9bhsXI8V6adrYTXVlNsi9G/5uXsAyLtkc2EqguI9kfY/BwN833r0YI0Pwe6u5YQbCmjK6XzpLsnUDPzq0w/3GGadp+lUU1DdhJRO65dxd+/9Lv8VAoxDse2MOXvvhlRkftsMyuK12cOnWatraV7iLzQqirq+PunTvweJY2hvP5vDQ0NqBpmkteJhIJDHPu0N/JyTgHDx521TSqqrL1ji00Nzct+Tx9Ph8bNqwjGAyQz9uLUxMTE1y4cIGtWze7Hj6l41WhKgTKHVXRMnedxec3PZLiwovnOPu904xdHKGQLtz09MhXCzkHuaB6PTQ+sJbRY90M7L1A1aYmws2VS16Avd5+SgKFnE6h1INqytli2SHBWcSbWtTLJHO2kl0R7HjnGrbsblu0HO8c4XRLgjOP1QIeVjywhppNjcS7x8nHc6g+jUhLBeGGcjT/AtYBEqQpab63nbqtzYRqy6jb0gw3ecy0rEtpZWVhPvzhn+fChYt885vfcjuNmbAsi3g8zpEjRzl+/AQ+nw+/3++kjtPcjm9q5cTCNA103U5fZ7O9hruSuxiEENTV1fHUUx/jqac+Rnl5ufv5tWIpDPWikIYdVuTuFyoJlZgpi8RWmShhpPCALPqOJLFDoa5WbSFBlCHUFVMT9lJySJToauQUSTP73IpqmqSdGanoZ6NUOMa96qx0jMJhguzzqQClHGkNOcVlkNYkQg053NBc18EJeZpWHjO2K05w7WNIEbTDYQB78j23v8x8Rm0L4Xruo6lJu80oC49GeNcmPLUV5LsHQVHwtzfhXdkASxgQLA4PilrnkG/T6z5FpCk2WaaMIa1h7N4q67RL2S31qplq/4XDJqfaX0UoVUgx4KpqpMza6pc54PpGyZgTIlYsMIyitbpE1UwidaoOxXT3i6kuTKQ55qjVADSbpHXUcdP2c1amXfJJqXMUcXaIlbRiCJl19r16VY1EMtIb49V/PUrXqSFymQJen4dcOs/h589zdn83T/7ug9StrHAJkq6Tg3znf+9lfCBBZUMEy7I4/solTr56mff9zh6aVte43hqxoSRvfP0ERt5g4PI46cksqqaQTebRvCprd9pGdnreID6SIpPIuZmeTMPC0E2Eqdhx6FOVZrBznO9++g16zg5T2RBBUQSn37jC0Rcu8L7feYCOOxrdbjGbzLP368d59UtHMU2L8hqbCE7Hc8TH0rRtbkDzquQzBYavTJCMZcg74QOGbqKoCopiE1S39xBxfhTfqZpXRSsxqb2dJ6o3GrGBOBM9Mfd+uxkotoOiKXaqT1XY4SmqgjTtsKNwcwW+ipA98Q56MfMG+ckMikclUBNBC3oJ1EWxdJNCyiaT3VcJuBMZ1SH3E91jqD6PnSo3aq+wa34PZa3VaEEf3og9cb3W1ctSFPIFXnt1PwMDI9TWVtHT3c9zz7zM/Xt2MDw0xuDgCK+89BZV1RXs3HUHlmmx741D/O3/+QL+gI/y8ijpVIbnnn2Z55/fy3/5b7/NuvUdNkFsWRw9epo/+Z9/x/DwKCvbWui60sfrrx0gmUhNU9ZICd1d/fzVXzzN8WNnaGisRdM09r1xmB9+/zV+53efYsfdW11lz+2EYphRuD6CoqmkhxNYhklqYBLN70Xze4h3j1O7pZlEXwzN7yFUFwEh8IS8tD64Fj2rk+iZYOhI960+nZsOO2OSzqlTp8nlbNJBCEF9fR0dHe2LqmmKKKpqVratpLGxgdHRMQBisUnOnT3PE0885hIYC5XR1raSurpahFi8vy3WLRQKTitb1/V55zyxWIzz58/b6hLAH/CzelUHXq9vKiRwCairr5tmSZHL5ejp6XXLLWbnM5zJvqWb1G1pomffZQaO9FCzvn6W2kAoCp6A56pCKovjjLFLoxz+lwNcfPkC2cnsj3ZYo4CylkpWfeBuLn71bU7+3Ss0P7iestZqPME5LDScfbxlfjtUdTmqMOO+z6RyJOOZBfa4duh5g9hoktJbtki4CCHw+LQlZ3y61v7ZDWPUFEJ1EUK1JQvNYvZ2swuA6Moqtn50tz1lVgWa7+Yv0i0bUVMcfLS2ruD3f/930XWd733v+6RSqQX3KzqsZzI35mbxeDysXr2KX/3VX+FDH/oZampq3PreehhMEQaCucM3mPqeotpjKq22lPlrDEVREGoNxXTe10o8ud40ctIJpcKun1KJO5mec//i+XhAKQdrhCmD4TjQME+YjVi6asCZrCM0hAjYdYQpkus2gdQN8pf78TbVIPxejHgK3+oW/Ota7Q2EwrJlnhF+h2xYbKDisdvQGsO+Ty1HvWWwcNasG41raX+vfd7F8CdMkNYCfIYJZowps2rFCd8rc4pdqAJLrZ9uZ5By/aaclOhzmI5PnY6jDlHCNrkqHZJXZm3CR4Sv3UJIQjaVZ7hrgvf/7oOs3FSPnjd46zuneelfDnHwe2d57KmdtuokluWFzx1kYijJ+35nD21bGpCW5OTrnXz3r99g79eO877/a48bQiKlJD2Z5eiLF9nzwa1sfqADX9BLPlPAH/K66Rqrm8t54tfuwTQs3vr2KYaujHPfk1u4+93rEULYk0xn9SObzvPal4/RdXKQ9/z6btbf04pQBJeO9PHNP3+Nlz9/iPq2RwhXBJCW5NyBHp7/7Ns0dFTz6Mfupm6lnTkqncjhC3rwOWZ6lQ0Rnvj4PSRjGcb74xRyBk/+3oNEqmwyu7QONwJLG1BfxTMwc89lfu8tdQJw3auBSzjO1RyjOBEYvTxGYjh5PVW7dgg75M4s2D4kQnGMw8UMXxHnf2/EjzRM8pMZVJ9GPpZGKAJP2I/qVW0PmoJBIZ6lEM+ABH91mFBjBUNvXiLcUknzQxsINVaQHUmAYhNEyw2JnelzYnyS3/rtjyCl5D/9P3/GsaNn+a//328zMTHJJ//H33Du7GV23L0FRVXZtn0z/+8f/jpNzfWUlYXIZnJ89SvP8vnPfYu33jxCx6pWPB6NRCLFl7/0DH19g/zH3/sVdt+3HcMw+OEPXuev/uJpyqNTYebZTJavfvlZDh08zq/9+ofZ846daJrK8WNn+bM//nv++Z++xqpVrVTX3PgsctcKf1UYf2WQ5MAkhWSeePc4FatqkZZFomccI6eT7J0gWBN2DYOLqu5pYaX/BqHrBXq6e9ykIoqi0NTURFl4AbX2PCgvj9LQ0MCJE6eQUqLrOj09vXN6xsyEEHZW3PBVHldRpitk5+sDpZQMD40wMREr+RC6urv57nefRV2ESCot5+y58xQKU4oLXTeIxSanHXvkzCBnv33MziYGGFmdsYvDvP7HP6C8tQpfxF9y3wmiTeVs/fDdeJcYYlMklsYujbLv/7xO5+sXMXI3PonAjYaR1en87lHGT/WTHU0wdqKXkcNdeKMBm9yaa8FRUWh/7510/PR2hHZ9z7LADnXyBzykEvbYcXwkSffFYdZuaVmWrE+liI0luXJ+yCXPVU0hHJkKwytVOy+GhRPMLA5332soQtEUFG2mFcnN7VeXdcRZZJ83btzAH/3Rf6GhoZ6vf/0bDA0NO7LUmwdVVampqeEd73iAj370I9x77z2EQouTErcWS7lpZ2rVrnXE7kWICMtjQmo4abKLq1kaQpkKD1n4YRQI4UOi4YYmyRwCnatKa70gBAiNKXLoBur9rgFWNk9y7zEiD29HjYRJvnqE6CM7USumextdb2cFMGW4vMAmQtgTfqXMaRcDW1WTtkkucXuFfSyl/QVaSYsv0v5SR8pUyTZex29mGf15rAxThttFNZ090F78fFSE8NvhUE6WKVsldG0eNUUoqsLq7S2s27WCgDOouvvd6zny/HnOv93N/R/YSrQ6RP+FUS4e7mP7Y+tYt6sVv0NybLyvjQPPnOH8wV4mR1LUtU1NgEzTonltDfe+bzOR6tA8xxf4Q16kJfH67ZAEX8BDoMw/awwz2jvJmX1XaNvayOYHOgg7KZzX7WxlxcZ6Lh8bYLR3knB5gELO4MQrlzB0i0c+uoMNu1e6PjYzLRIVVeAPe20VjaagagqBsJdA2fRB5vWq6KQlp3xySlJCSlOSS+XJTGYoZHSkaSsvvEEPwYogvpAXoRQFeAsR6FNy44VudeH481yXf4BukkvkySay6DkDaUk0n0YwGsAf9aPMM1ksnveCx3a+sgyLbDxLZjKH7qzmqh4VX9hHsDzgZGFwrudiqkhpK05yqTwDp4coZGylpbQkpmFiGfOoSgRz+h9dKxRNIdhYzuAbF+n+/gnKVlRSsa7RJmxKV/sUW3kTXV1P8FgPnd86TKA2QqJrlOqtKwg1RIm01zJ6+ApGtkA+lrZXvBWB1E30VI5oRy0V6xvwhP1YzgSrdLVeCGGbKS7j0Ki6ppItW9ZhWhY1NZU0NNSybn0HY6MTlJWFmIzFMQwTn0+lqamexsZae+FHSqwKiz17dvKtb/yQ/r4hDMPA49Ho7xvi2NEz3LltEw89fC9V1XZ4+ePvfpBnv/sSE+P2YoyUkv6BYV577QAbNqzm4Xfudre9e+cdbL1jPfvfOsqVK31UVVfctmNCzech0lxJeihOPp4h3j1OzeYm27Pj8iiZ0SSpoTih+ijeEoPL65mY/Lggk8kwGU+4ahBFUaiuqULzXP20JxgMUl5ePk3pPzY2Ti6XJ7JINLgQgkg0gs93Y7xALMtiZHSUQmEqVXoqleIf/+GfePqzn7uqskzTmpYMxrIs2xendJuCQS6RwyzJwFjRVm0rmKV00xgX4Y/6lzwhLyI9muLwF97+0SNphOOB5Z+dpcjSDUaPdjNxZgBpWq5KppCYnXynCEUV6Jk8S5mvzLzGs/o0ARXVYcqrw4wN22rxdCLLGz88xV33raG2qXxZ5hhSSvJZnQOvnKOvc9QVQXm8HhpWVLk+hsVxUDZdIJvK296BM8oSCEJRP8GyW5OV8nZ5Lyz70mCRrFmzZg1/+Id/wI4d2/nCF77EoUOHicViN5SwEULg9/upra1h165dvPe97+GBBx6grq4WVb0dzeM0m0CQNkFhK1JM5iIopkJkCnbIFFAkOa7tbeylGGZ13ddEGkhZoogSKnbHMn8HNLUvSCymnYM07J9FqjW9Y5JMT8nM1P/ScFQ0tyeEEMiCTv5SH1pNOfrACIX+EbR0SVicz4NWVY5Urqe9BMLNvLUUeGxSxyUUdOfn+jwMlgtLb/+Cc48tFTmmpckWAZdEuWYpwwxImWVKsSPsZ0YWQCxhUCJnPC9u32GxVHJzLiiqQm1rxTQ5aqg8QHVzlLG+SdKTWSJVQUZ7J4mPpOg+Nch3P/2Ge0kKOYPxgThISE1mKc1zp3lUmlbXECqf37Rt6mxmD0pKt5dSMjmcYrw/jupRee7v3nTJAEO3GLw8TjaZJzGWRiLJJvOM9MaoaoxQ31bletfMe3znvpq5xXK9O6QluXKgm84DdkjC2gdW0bSlgVwiz5UD3VzYe5nh8yOkxtKYhonH7yFcHaJuTS2r72un7e4VBMoDiw6qEsNJjn37JNl5BoKqR6Xt7lbad7Ze9WpdUQI/0Rvj4t5Oug/3MtEdIxPPYhkW/jIfVSsr7SxK2uzFAM2jsnpPByvubJ63O1JUm5GaHIhz4bXLdO7vYuzKOJnJLEjwBr1E68to3NjA2gdX0bSpwZbYz7guxQFhLpEjM5llciBBrG+S0c4xzr9yEdMhZgZOD/Lq3+6bFhZWhBBQVlvGpsfXU1Zz9Svyc0GoCvU7V6H6PBQmMzYhoynU3LECELaxPJK6u9vRAl78VWFWPbmD8ZN96Mkcze9YT+XGJjxhP0171toGwfEsZSuqqNrUTFlLJZmRBGbeINE1SmY4jp7OU7G+kcb719L88AYCNWUgwFcRYsUjm/CVLy2LzaLnJgThcBCv14NumHZIU0UETdPc8HbDmDIOzufzdHf1c/bMJYaGRkmnMwwNjpCIp9B1w+3Kx8cnGR+LsfLRJiKRqXaIRMI0tzQwOTkVrjo2OkFvzyC6bvB3f/MFVMdA2NBNzp/rJJVMMzIydltHUygelUhrJWNnBkgNTJKfzBBtrUKakqGDXXYmk0SO2i0tqHOFEdzG53ajkcvlKeSnSAYhBKFgaNFQpbng9XoIBKaPezKZDIaxNO8fn9eLeoOy60kpSSWTGDPmVnbIV37una6ibMuypj0j9VubqVpdu+R7S9EUvCXqWpj/XSqlxCyYXHzpPBdfOv8jQdIIVeDxe/CV+Yk2lVOztpamO1vwzSAXtICXtT93D4X43JYgcxcuKFtR5agtF0chZ5DP6oTLA3MOVWubKmhur6Hz7KBj3m5x6PULPPflA/zUR3ZTXmWHz1/Pwk0hb3B430We/eJ+UiVjj0h5gFUbG1FVxW5n3eLswR72fvckw90x9IJZ8u62y/IFvLzrQ9vY9fj6a8r69OOCG6LhLjZydXU1H/jAk9xzzz28/vpeXnjhRY4cOcLAwCC5XA5d16+aaS2Fqqp4PB58Pi81NbWsWbOa7dvvYs+e+9m4cQNVVVVo2gJGQbcabspjm+SQMomwUqBUuB3jdHmY4YRLFF8O6jWlgLYLdkiiZYEJstSgKouln76KepnYapoiSifbYxA0ewAAIABJREFUszF1PUx7girT9sRXZp1JedG/pzhxd7Lx3KajFiXgI7h1Nem3T2Mm0hT6RjDjaTvTkwNvcy0VTz6EErgeZllgP/JLbBehOESN87e07Ha+hY/S9P7CtEkkmbaJQpl32t8O1Zre/ksgDd2DFKYRe0J4l+9ZkUU1T4Gp8Dtpp7W3YvPvN1cdmXEtrhMCewJd2lcqqkDzapiG5U5o9byBaZjEx9IMXBpl6oaQ1K6ooKK+zFXkTJWj2KZwyxHCJ8EomOgFk3Q865oZFxGtCdG4qopQhW2QbugmRt7EF/Cgem59KmppSXqO9rHv6QO2qkZK/FE/h796lBPPnSE5mkIWV5eKE9TuCXqP9XPhtUts/YlN3POLOyirDS9I1qTG0rz9r0eIDxYnr7LkX/D4PaiawsodLShXoay0B1kmnfu72ff0AXqP9ZFPF1AU4Wb2Sk9kGL08Pot0c0TPeENeQtUhWu5ocrNCzNxOUQXDF0Y58KXDXN53hWwyV2KYa/832jlG16FeLrx2iZ0f3s7W926aM2tTeiLD3n98i0v7OsnGc+TTBfSsjmmYbllD50cYvjg6T/cmaFhfR9vdrctC1BTf695ogKY9a6dCFoWgcmPz1EVAUHNHq/t3oDZC80PrpxRVxbCo8uD0crBVSP1fe5tgXYQVj21GKArDBzuJnRuk+cENNOxe7W7sjQZoemDtshHRQoCmTsn5BQJVVWfSywCk0xm+8bXv87WvfA+f30tDQw3BYIBUMuOqIYowdAPDNPH5vK66CUBxFulKnwW9oFPIF0jEU1y62D0tDKiiIsqKFY1UVVUs1ynfECiqQllTBZZhMnpqAM3vIVwfRagKpm4SuzSCmdMpa56dFhn4N62osSwLa8b8wiZprv6iCCGmTZYlEtNaeipocYOz++iGMd3kVwgCAT+qen3jFk1T8ft97jNSDEFWnSw50pSkRhL4y4OOqnE2LN0kG8sgJfjCPts0fYH31mRfjLPPnSIXWzqhIVQ746RQpmfZtEwLszB7bOT6g5V8JqV01ZbFLJILHlMIyldU0LSthbr19dSuqyPSGCUQDeAJeKcpZYWww0ztvvwq5yFL9vWBy8f6Obu/m/d8/B43nLsUZdEA2+9fy6HXL5ByCKP4RJqv/+PrpBNZHv+Zu2luq3EVzaXnOvt408/DNCwmx1Psf/ksX//M61w+M+Buo6gK6+9spaW91i1rsHuCL//FK/RfGqN5dQ2ZZI6JoSTtmxtIxjIMdcfYcl871Y3R23P+fhNxw4LtiwMRj8dDW9tKWlqaeeKJx7ly5QqnT5/h+PETXLx4kdHRURKJBOl0mlwuR6Ggl6RwFE4aRxWv14vP5yMQ8BMOh4lEItTX17NqVQdr165h1apVNDc3U11dhdfrdVnz27uBPQileop8kTksswdFKNh+GErJw6AjzVHH3NUZvCgRhIhybW9jcY37zQVjqk5g/y6vx3No/tAU+3pYIFN2ymwrZhM06CX7FP+fa1h4e0EIgdRUQjs34l+zgkL/KMm9RynbcydaNOwO1oXPi7IcJlbiaiaqAoEyI2To1imTphN0Caf9Jx0SxgnPsrdk9r299Pa3ib6S+1loLE+IYMlUWc5cKdKnk53XWPL1QEpJJp7DMi03BbVRMMkkcngDHrwB+3URKPMRCPu4572buPenN89aKVQ0hVDkBqquBPiCHoIRH1vesYrHntqJxzv9VSZUQdAJmfL6NXwhL5PDSQozsp/MHNzOwg3oNiTOYNAZRPYc6yc1keHkc2fQszpl1WEi9WX4Ql4sS5KZyBDrmySfKTDZH+fgV47gL/Ox6xe2451jMFaEL+SleUsj4ZoQRt7AyBnkMwXS42lM3bLJoKuMAi2qU/pPDfLKX79O73F7MFbRVM7KHSuoXVWN5tVIjibpOdpP/6lBCmmbhPcGPZQ3RgmUB4jUlVG9smrBV1BiJMXez+zn8ptXEAIqm8sJ14Tx+D2YBYPESIr4YAIjbzB8YYQ3/mk/ocog6x9eYw/ES9rT1E3iQwmycTvrhDfowePXyE5mMZyBvMfvwV/mm3PCKxAEKwJzqoOuFVPhKTOoqllSrlk7zn3ZSj4vZtbwVYYYO2JnGcGSJHvGKV9dh+aYV840LV9WiHl+L4WE8+c6+exnvkZrayOf+J2P0tbeQsDv5+TJ8xw/fnba5v6AD5/PSzKZRtcNVyltWhapVHpaNphA0E8kEub+PTv4zU98BL9/BnmsCCKRq82YefNQNBQOVIXxBH2MnurHF/ETrClDmpJAdZjxswNYpkVZY7nbftMSFLivRDn9u5kojQx0d59nDOYa5pfus0g/egugaZpNFjqwvWUKSHn1htmmaWLoU+8OgcDr8aAoNzdN73zwaB6U0sWK8ii/9vGnWL9+/XX5FAkhWLNmtbvgXfwMnOuZKXDyK4do2dVOpKkcaUkCFUF8ZX4QYOR0Lr1wlksvnLWz5+xoZd1PbCFQFZpT+WjpJj0Huhi9OLooCaZoCsHKENGmcspbyok0RPFF/Gheze1vhs8McebZk9PIGkVTWLFzJY1bm+1rUxImbOQMspMZUqMp0qMpkiNJCqn83OGwClS0VrLt53dQs7rW8ZmZfu1mXsvieP5q4CbV0a051cbudpZkciTF+EBiTtNpIQSaR+Xud6zl9e+d4NDe866J/vhIgm989g2O7+9k18Pr2bqrnfrmSqJVYXx+j6tYLvpf2WFuYBomqUSW8eEEl84M8OYLZzi+/xITI8lpdaiqLePB926lojrsntOV04OM9sf5qY/vZtcT6zn00gUOvXiBX/nvT6AXDF75+nFSsSwVdeGrvWTLAjd83LDsRYHrXGR0Q96lXFTVPRM3zhWR6SelaRo1NdXU1FSzbdudfPCDHyCTyTA+Ps74+DjxeNwla3TdcIgaxVHNaPj9foLBIOFwmPLyciorKwiHw3g8Hjwez7SOZOaxb0e4PiBqNViTTtYjC6xxLD1nG4uKAHYog460kmBN4koZRRBFbaaYvecaa7FM9//syMLrM5yd21TZfnBMe4Ju9mCnAi92oE66bFFM2aw5vzsrKDKJa756G0J4NLTaCpSgH5kv4F/VghKe3bY3/76+PZ6j6YTlINLsd8jAme2vAWoJueKE4VkJliwDnjVAsEnN5b0SM48xPdX41UFhObpy07DoPjNEOp4jWmOrNcb6JhnpmmDllgbKKoIIRdDYUUVFfRl9F0YRQhCtCdmTBGlnRbIs64YrV6qby6lbWclg5ziGblLVGHUHXZZlh+UUTYoDZT5a1tZw5fgAFw/3UdkQweO3+ycpJdKUqB5l2sBRCFtJlJrMUcjprneGmxRvGcOgeo700Xe8H6EINj+xnk1PbKBuTS2BMh+WKYkPJTj/ykUOfe0YkwNxMpNZTjx7mo5722ja3DDv6mRFSwXv/aPHyKcKFLI6hXSBkctjvPo3bzDRcxXqrRnIp/Ic+/ZJ+k4OYpkWdatreegT99NxT5udtlzYg97JgQRv/vPbHP3WCfSsTrg6zIO/tYfWO5vxlfkchdV8EnjoO96PtCTBigBb37ORtQ+uprK1Em/Ag5E3GOua4MQzpzjx3BlyiRyx3kmOf+cUK+5spqx2uuolWBHkvo/tIvPTxXeAJBvPse/pA/SfGkQgaL2rhR0/cyfeoIe5+j1f2Eu0YRFDitsEQghQFRrvW0uoLkpuIgUIKjY0Eu2omztM5kZiXn5AMjI8zujIOD/5U+9i0+a1eL0eCgWdK529JJPpadvX1VXT2FjH2bOXGBkep2VFg2OmOkbn5R5MV4EjaGioZdXqlVzp7CWXy9PcUo+iKEhpqy0Mw8DrW1q65FuJQGUIT9gmatof24Qn5HPJmSvPn6a8oxZ/xVSK5OxEmnw8QyGZIzuewszpTFwctsMoA16CNWV2+0vpbJulkMiRnUhhZHVil4aRpokW8BKsLUP1aiAhF0uTm8xQSOXJjqcwcjqxSyOAnQI3VBu5+ffVAgiFggSDwWm+MvFEEvMaMpvl8wXS6cw08qCsrGxRI+GbASEEkUiZS1oCeD1eduzYzuNPPDrt82stf75wMcu0GDs3zMjpQYQisEyL6jV1bHpyG+Urq4h1jXPmm8cIVoUIVIW49MJZfNEA696zBWWOMUI2nqV7/xUKqfnHakIRhGvLaLuvg44HVlOzto5gRRDFozieZwB2m1986TwXnj87jagRiqBl+wq2/+JO25erFM4YxsjpJIeTjF8epeftbnoPdpMYiLsGymCrifoO93D482+z85fvpaqjekHPtUU9ZBZA77lRjrxwfsF7V0roPTeCtsjYq7G1ip/6yL0MdI/R3zUV+plN5zl16AoXTvVR/vkQDa3V1DaWU1ldRqQiiD/oRdXs/lPPG6STWWLjKcaGEgz2jDMyMEk2lZ9Vx0DIx4M/cQc7HljnGhZbliQ+lqYsGmDL/e3UNpdTVh5AUQWhiJ9IVYj7fmITn//kC1w81k9VQ+SWzOkzExnOvnyRjntWUt4Uvb7CJPQc7SM1lmbdQ6ttQnGJuGm9aulFLhIroVCQmprqWTewLNF8z9U4czKVP7LwIbRWMEBaI9i/JJFmCpdkcL03wJ6EhhHaClCq4ToygCwfZnQMIoyiruDaTWc1XE8QB27aZGsUaXaWKHZs9ZFQKh2FUcA5rpj6kQbSuIyUOW5HZU3pCoUS9BPY1O6GOC3/vX215z/zxXArbzYLaQ4hjS6mSBc7/E8olQhRZhOXrnF0sf0LWMYFsJYarz3zHO1QvLl0OteO0pIUhFJnZ2G7ZnPwANer+pFS0nVqiJe/cJh1O1dQyBrs+9ZJ9ILJne9cgz9sT2oaOqrY8cR69n7tON/59F427m4jUOYjl8oz1henujnKtnetRfOq1xXauhCqGiPc85Ob+N7fv8W3/2ovdzy0irKKIPmszlh/nGDEx853b8Ab8KB5NbY9spbT+7r4/j/uJz6aonltLQDx0TSqR2HH4+vxBaf6K82r0thRRdepQfZ96xTrdq4AIFwRpKG98qpXRBaCntXxBDxs+8nN3P8r91BeJJ0chKqCVLbYhqev/cObFNIFxnti9J3op35d3ZykmBACRbUJimDJJM4b8uJbYvaN+RDrm+TKgW7Mgok36GXLezaw9oFVrvS9ODGqaati58/dRd+JAQZOD5KeyJAcThKuCbkpXBe6hoWMTrg6xO6P7mTb+7cSjAamPR7hmjAVzVEKGZ0Tz522Q31ODTLaOW6HJ5Vs6/FrNG9tnNb9JcdSHP3OSbcO0foIHfe2EZhPDXbL37NXD0/YR/WdrXOKTG/quGmeQwkElVXllFdEOHToBPvfPEp5RYTz5zt55jsvzDIybWyq4x0P7uKLX/g2T//TV3nonfdi6CYvvvAGY2MThEP2vS4E1NXX8L73P8pf/cXT/MX/+gzvevR+qqsryOby9PcNEQz6ee9PPUIotDypb28UvGV+Is0VTHaOUrWmzslColLeXoPq81C5pg7NIZ4t0+Ty907Q9dJZrIJBPpnDMiyOf2Yvqlcj3FjOnR9/gPKOGoy8waVnTtD96jl720QOSzentm2Isu03HyLaWoVZMLj8/VN0vXgGM6+TT+aQpsXJf96H6tUI1pax7TceoqJjpj37rYPf76eurhZFUVyV/tDgELpeWHznGUilUoyNj7t/K4pCbW3tLN+aWwFFUairq51mVlwoFBgbH0dV7YiEG/msGwWDbCzDins70HyanRXquyfY/tRu0sNJjLzOlg/toKKtmmNfPMDAkV7aH1qLPzrjuZOQGIgzcm54mjKuFEIV1K6rZ/sv7qT9/g780cBUymfEtH6maGo/UwVZNPJXfdqc73EpJd6Ql2BViNp1dbTvWc3IuSHOPHOSS69cIBPLuP1pIV3g/A/PYhYM7v0Pe6jqqLanJHOUWTxHp7ILhn+VjpukhL4LI+z9xglqWspdtfOsfYCJwQT1KxfOYqd5VHY9vIGJ0SRf/OuXGeqbcK+3lJDP6gz3TzI8MOmErApUTXWulV1G0d/GNExHJTL3sQIhHw+8ewtPPrXH8b9xT98uT7WTGSDAH/Jh6BaJiTTRqpCbaXO0L37LfMRy6TxX3u6mfm0t5Y3R6xoDSCkZ6xxnvGuCNQ+suqp9bxn9vVj8278FuP4zIozQWpGGAdao820pC+74yQg/QqlwUgWHmJqY3errV1SuFKHw/7P33kF2JPed5yfLvHre9Gtv0B7em/GDsRyjoZNoREnkiiu30olinHa1oVPEXuxe7O3t7UXsytxpQ7vUylLSSiRFUqIRKXK8w8xgMDADbxtAe9/Pv6rK+yPrue7XDsAMQIrfCAQa6KrMrKyqrMxvfn/fH3oDt9x0VuaqlBSlelo9Uqi6PxZBiOV/d4fBzeRIvXqc4J5NGE3xW1y6ZH2myq4XBlSC5qmUbhNkWt1/Kmnghd6OKCvLlrv/LsLLibQmLAp1ktJB3KRRb7loUNmaFnveaAGPeL255/RmxlLD1Nlybw/Xz01y9Lnz5DMFTMvksX+2nx0P9Zc9Iaygj4d/ag+6oXPke2c5c+gK0pUITSMU93PwE7upXhFruoY/aGKsNRWwUEa3/qDyUFka+SEwfDp3fXArrit54xsn+frvvYx0XYQm8Ict7np6S9Xx0L2tlY/9q4d57i8O8/JXjuM66ljTZ7D9YB/7nthUU4cvYHD3h7cxdmWGl798lEN/9y5W0OSuD26lsXMfVuAWjicCmgcb2f+Te4h3xJf4+Egp8UctNj48wIl/OMXIqTEv3GcCp2ijm/VVAUsmi8ibJvWlK5m4OEV6Wo3Bgbif7n1dZYVStSJJIol3xGjf0sLo6TEKmQLXT4yQTxUIJgKrPquaodF3bw+7PrSdYF0TakmsJcqWxzZy/pWLpCbT5BZyTFycpOdAF7pWhwzyfixNkheHHJXk6T+IcxIpJdL2Un0LgeYzoJTR6/3kZARYloWu6eUd7oBfhSzh7c4HAn58PuWDsHlLP5/6qQ/xta9+l//j3/4OwWCAhmSc+x/cD0LgD1jl9gcCfj7xk88wMzPHc8++zvPPHSISDbFl6wA/9swjvHPkZHn33zQNnnr6IWzb4Wt/+x3+39/9E++91wiFAzz55EHuxI2bxdB9Bls+dRd9T+0g3BYrqwA2PLSJ5OZW/IkghkeSarpOz+Nbad3XXffSSmRN6efeJ7bSdlfPMsfqhFqUgkw3dXoe20zLnq66x2qmrsKv7hAIITBNk42bNuLz+chms7iuy/DwCJOTUzQ2Nq6rvKnJKa5fu15eQPv9Fj293e9ZJqf1QAhBS2sLzS3NjIyMqhDmTIazZ89RKBQJBN7bOZthGWz98d1s/9heNENj6NWLnPr6UQqpPE7RUd/kRBB/PEDL1naOv3sYJ7/UJNh1XSbOjpOdWcY2QUBjfxMPfO4huu/txbCWhmMtRsmLphpSgp1X2QnrTemqN06FJvDH/HQd6CbZ10jjxhbe/os3mLtaSVlu54qcf+4chs/gvl99iHhn3PvW1rbJLTiMH74EQPO+HjU+14HyypEsXJ0mPTxLrF9tKg3u6+RDv3If/iUebGpW6brwzrPnuHh0uG65pWuTUhIMWzz1yQMEghZf+sILXDg9QnHxPZFqzmDbEnu5TIjLQNMEiaYIj35kDx//+YN09TXVzmsENLREKOYdpobn6N7UTENLhEKuyLFXLhFNhhi+OMXcVKbGi+x9hwS8MPVCroimCXRfhfh0bUVWgfJuqs5o5RQUiaUZWnljyru1qPslcQo2mqHOW2nOcefoFP9Jo6jUNO4cIEBLILQ2RHkxp3lEjUV1WJBS+N0JE0qdJdmBvKxNt2bCW2J757w04B5ExCNpVBrrev1RUuIob5U7f1Lm5vLkLlwjsK0PuDm5ZH0sNqFdAdJBmdaWKtdQz9/7jZKaaoYa7yMtjtA3UAr/W+n+ryfrkxA+pNCr4vtzKBPlW+ERBEiB6kedSurzitn17VokCk3Qu6OVHQf7GR+axS7YxFsitPUny5OD0oc+1hTmiX9+gD2PDTI1PEchb+PzmyRawjRtSJQ/TACdm5r4zL9/irbeZI2EupJCWpY/cCXp8Ka7NvCZf/8UG7a0LLvIDMX8HPzkbrbd38PE1Tny2QKmzyDWFKK5O6HCcKgQO9se6KFzcxNjl2dIz2bRNEEw5qepM45pKcNkvSoWuWd7Gz/zb59g5PwU+WwBK+ijtbehJivWrYBu6PTd00NjT3IJSVNqv5SSWFuUeEeMEW/HcWE8hWu/z2OahMxMFtub1JmWWVav1HtudVMn0hJRcmfpkp5KU8goomY1WCEfmx4eIJQsqSTqKGl1aBpIEoj5SU2msQs26cn0D8JQf8shHZfR508y9uIprESI7k/cS7Bz5d3V9wKhUJDP/tzHkVIS8DxlfvXzP0s4HMTvt2hqauBf/utfoKmpAdNnYPl9fPbnP8H9D+5nYnwKwzDo6Gyls7OV+x/Yj8/nw+erfHe6NrTxL//1L/ChjzzO7Mw80ViY/oFuspkcV4eGaeuo5JuLRMN87BNPc899exi6MkwmncX0GTQ1Jenu6SAYvDVZrt4rlAjPUEu0TJqUYMUDWPHAkmPDbTHCbavL9IUmCLfHy8TNitAEodYYodablP+/jzBNk927dxKNRslmVcjj2NgYJ06cZHBwEH0Nqkjla2Nz4t2TTExMlP8/mUyydeuW91ytslY0NDSwY/s2jh87geM4FItFjr5zjLGxMXp6ut+zeoUAM+gj2BDC8BuK2IgHsHNFCqm8+k54U3AhBEZQ+YuVvFFKKGURnDw/QXGZTE/+WICdn9hD9z09GJaxer8LPPXZ4oW+t4h2XFhh86imfA1CTWF2fmw3vqCP1//7y8xemyl/Z+xckbPfP0O4OcJdP3/vUrUQUMzkOfVnrwCQ2NyGtULoi+u4jL95ibN/8wbbfv4hGlqjbL2vl+YNiWXnH1JCS3eCiauzK/ZNaT4RjgZ4/Cf20tnfxLf/5xu88fxpJkbmsIv2DStYNF0jHPUzuL2TJz+xnwee3E6iMbwkJEwIQffmZpq74sxOpnEcSWt3go7+Rv7+D1/nre+dZXYihV202bCp6ba+Y3bRUdk4X7yA0ASbHx6gdUsrhUyBcy9dZOzMGEITdO5sp/fuHgyfzvDJUS68eol8ukC8LcrGhweIVo3fri0ZuzzGxdevMPhgP019K/v13diMU1ZbGlUCAu4c4uDW49YvmKsWkc4E0r4G5EHE0Ix+EMtnc7oTPgw1ECaIIEgvu4i0kTKNECtnJVkzSqFwMkMl45XwfHxC6l8r1uEiWb/c9XZAs3wY8Qj2zDxGYww0DUpxt7p+k/0pkTKLWCYF/NLD87VEDdZSJcj7gfL9T1PtSSO0BKUQuRX7ZDHhtBqEhfJY8vwsZA5kVj3jNx0A5WlqtCBSmIrQRCJlBkGRW6HauRkITaOxK05Lb8OSS61WSwD4AiYdm5ro2NS0YrdEkyF2PzJY9/dzk2nefekiW+/vJV7lK9LYGaOxY3mpaakNpqXT2pektS9Ztw3VbdZ0jURLhERLpDzBcl3J0MkxDn3jJAB3f2grDV48tKZDsj3G9Mg8gahF/+6OGkLpVsEKW7RtbsH0r/xu+QImVkjt4EopKWQK71lo2XKQqElkudpShOE6zl8rIk1hmvobV91R80f85Xhv15EUssXbJpW+rXAlqcsTjL94ikB7gvandr/vTVBKBoM9e7fV/P/d91TaYhgB7rt/X83vI5EQe/dtL9+30uu1c1e1Mq7yoDU0xLn7nt01Wa4Auns6lhzv85n09nbR29u1pPzF5d6JWE/77vRreT+haRqbN29i+/atTEyM47qS6ekZnnvueR577GESicSaypmenuZ7//h90ulMTbmbN2+6Y/o7Foty//338Y1vfJuZmRmklBw9epxXX3mN9vZ2fL7l/cDqYa3m0JqpE26NMvTaRcItUcyAyaUXzrIwOs+7X32HzMQCxWyR3GwGp+iQnUqj+4zyd7QaxUyR+ZE5XHup6ltogrbt7Qw8shHDv/Zr0XRt6ffDU9QsJotWQonc8IV8bH5qK7n5LIf+8BWyVZmpCqk8737jOE2bWtj05JYlhvZAWUm02vdJCIHuN8lPp8iMz9F/cBN9u9rLJE3965ds2NJCpCGIaa08jyxdj+U32Xmgl57BFh7+0C7efOEMxw9dZOTqNOlUnkKuqDxnquxIqkpBaEq56A/6iCfDbNzRyf6DG9l7/yCtXYlykod67W3qjPPTv/EoieYwhqkSUDz9swewCw4Xjg8TiQd58tP7GdzdeVtphWK2SHYuS89d3YycHOXNvznCw7/yAFffuc65ly6w8aF+XEfy7ndOoxka8Y44b/31EZo3NtG2uYXLb13lyN8e496fvYtSyNvo6TFOP3uWtm1txNoiq86h1r/qKpE0xRRkxsHOgW5CqA1phm+dwlbW+lu/ZyTQGupRUjQXsuPqDQu1sq7Z6YqwPW+aPGrx2eApRFaWQt1ZMBBaFOlOoJQrRXBnQEty60Rbi8N2vNTRK5q8luJCvdTdNwzB0mxJ79FKQNdBE8z+3Uv4uluVV40QGMkY4Xu2I3w3qeookw4+lltdlzJrSTlPJcuTQGhhbp8Ir3T/S/2ueYTK8ve/Ehfspe5eM0z1PDsLXn1FpDuF0OJIqd+aYUgEPXLTey7dNLgLoFne4uP2vfulmlfLFlEvpGTZY5b5fWomyzvPnqdrS0uZqFntnPW2YaVjNSDeHCbRGuGlLx1l8z3dNFQbxgq1+Be4ddUutwJW2Ee0Nbpk16le+zVdPe9SKsLk/WYkhFC+N4alU8hAMVdkYTxFY09SjSaLmu8UbOZH51VonBAE44Fl07jWVqQ8aOqHPNVC07XKsyqVTPmfpKQG1DBZEpHeJtzMO7KWU2t3Zm/98T/CDw/a29t48skP8Oabh5mfn6dYLPKP3/0+Tz8iSPQrAAAgAElEQVT1JE8+9YGyGXC9Z1ZKST6f5/vfe5aXX34V21aL7EgkwtNPP0ljY/J9vZaVYBgGDx68n+07tvHKy6/iui7T01P80R/9KZs3b2LX7p1lU+GV3s9qgsZxvBBKbXnlkeE36X90M29+4WVe+I//oIjaoMnmD+9kYXiOQrpAQ38jZ799gqnzE1x5+Tzx7gbMwFJldn4hR2Y6U3fsMiyDnvv7CDdF1tUvmqHXzdRnF2ylqFkHymRN2MfWZ7YzcWacU99+F7fKYDg1tsDxr75D6/Y2Et0NN76xKgRC11QmqmwBw6yEcK1UXrw5TKwptKY6y8doEGsIcffDm9l5dx+zkymuXZrkyrkxRq5OMzu5QHohRyFv4ziuUkaZOoGgj2g8SFNbnK7+JroHW2hqixGOBTAMfWk9i+o2TJ2erRX1o9AEvdva+Ll/9xSZhTyGqRNtCOJbZQPrvYYv6GPggT567+4m3h7je7/zPLPDc1w5fJWO7W1seXQjrusyc3WGa0eHyczmsPM2O39sG6FkEF/Ixxt/9TapyRRIycy1WQ795WH67+1h8yODXvKClbHuHpAATg7Gj0BmAswQ6BZYcTDDq52+vnqkA04ejAC3jhipBxfsLOgBpFjqiaAaZMPseTULCjTBLYubc6pChsDbs6Q2NffyUO/AbVzUCZBSILQEUgRQmZikWti6jaAlq3axlmmnrJ90rvZ4Qa1/R6mflqUbvHptpDOxzoV6nbagK2+RcvEFSvfp1kKiR0NY3a0gBDJf9Kor3prJt8wj3WmEHkFKbcnEtUJu5JDuNBWixgAtxu3z+llMlnnkKfXvf+XdKXhE6HpSX+ugNYAzjgoVc5HuBMJtKD/PKxHHa1PfmQgtqdKL4wAFXGcETURA+Ff9wNcbG25mgaRpAtMyyqE/N4JSmxzb9RbLAt1QShbXUVk3SkZ4pX/jpSx0HZdi3kZoAsPQvdSOKo2hY7vq7TfUz5omykRFKdVhKRuBazvoRiVNpmO7FYKjXv8IiLeE6d3ZVlbVlK5FlefSt6tdeeVoXvYQV5ZTT7qOl53QqPSba7vlCY1u6qsSPIbPwB+2Vuz399tnZNl2aILmwUYiTWEyM1mys1kuHrpC+/Y2rJCvhjeSrmTy8jTXT4zgui6m36R1Y7O61jXACvkwrdufVeVH+BF+hB9MWJbFMx98mu985x95/vkXcRyHoaGr/O7v/n/EYlHuuvsAlmXV/Z5ms1leeukVfv/3/4CRkVEAdF3nrrv288STj2NZ1h2xmVoiEHp6uvmpn/okZ06fZXx8HMdxef31N/gP/+H/5td//fPs2bubQCCwfAYn18VxHDKZDFeuDHHxwiV27dpBb1/vsvWiQevODh74V48zcXoUp+iQ7G8iOdCMnS9SzKoQqKN/8Qan/+4owcYwg09sxVziswKFdJ78fK5OTRBsCNGyubUmpHotqB/6pJQt61HUlFDq61BTmG0f3sG1t4eYuzZb/r10JaPHh7ny+iVi7TE0syqhQs3HsWTnUKcNEpx8kdS1aZByTcb7JcxPZZibTNEx0IRurO3ZrCZsgiGLYMiibUMD+x4YxHFcCnmbQq6IXVSG3AiBrmv4LAPLr7wHNU1bopJarb2lvgTVHaXU1eGYX2UYvUNUj5qmMoAKTYXQCwSu7WLn7YpZtQOm3yQ9lcbO2whdU142mij79zlFF9eRpCbTRJrDLEyksAv2slkmq7F2oqZ6MV1IQWoYGndAvF8tWEohEcstukEtPFcgH0pNLR+Rm4b5K9C4Han7yw+3UOzAivWs2pbqegopmD4NDVvAFym3sfpBQhiQ2KTO0uoMFmtpT11oIEyvMa5aVDoGQsSoZC9aXKLnWYOBlALqGFe9f1D1I0IIvRlpZ1HkUxbXuYyGBlqc1YmnUniKo5QG1YSAAKTwFBQlXw9X+dXoRcC3TNmOyhLljrE0e9F6L9On+lwWUSTQPEJmQURWua71DTJa0E/08bvAVjG0wlAKG4RAmLeCWXaQzhhCREFLIGW9j3ZRpYt35yr/JcLqmayn9Frm2V8Lluu7JeoHKVDm1BrlLGhyAfUsGMuUU1RZopxJ1spyVYjHGFKLe+besup5FqDFkeirqBkc74+5jEJGQ2iNSG1Cqc+Q4E4hnSGE3uWRNSu1VKryZR5l8Hzjxt1CCLq3t/KJ33yUDVtaEMtM5NaC+akMx58/z/jVWQTQu7OdLff2cOn4MDOjC+x7QmWDOvnKJTILeVp7GyjmbU69doUj3zuHzzLY9egAmfkcqdkcg/s7OfwPp/GHLXYc7OP4CxdpH2xkfiLNxWPDFLJFEm1R9n5gI1JKDv/DGfY8PkiyI0YhW+Twd8+SaAmz8cCGuhOX0hhf7x1dmM5w+DtnGL04yeZ7utn1yCCaJrh2doJzb13F9JtMDs0QjPnZ84GNNHXFSU1nOfbiBcYuTWMFTLbe38uGrS3ltJT1oOniPU9nfivR0JVg4P5epodmKGSLHP37E0RbIgw+2E8w5kfoAjtnM3Vlhlf/9A0mL00jEDT1JRl4sM8jr1YfE3VDR1vjZPNH+BF+6FH+zlbiDt8zpfkPAUpje19fL7/0L36BK1eGuHDhIrZt88orr/Jbv/W/85nP/DQHH3qQxsZG/JaFBHK5HOPj4zz7/ef58z//C44ffxfXVcR7T083v/CLP0dvb8/tvbg6sCyLD3/oGY4dO8EX//wvSaVS5HI5vv3t73LlylWeeeYpDj70IF1dnWXCxnVdisUi6XSG0ZFRTp46xdGjxzlx/ATFos1//i//iZ7enlXDn5KDzTT0NSKlUjgiwAz5CKAW4Pd87mFSYwsEEkHCrVGEtnQeWczZFDL1Q9RDTWEirVHW63upGXVCn1Dppd0bSNMOFYKqZWsrXQe6WRiZrykrn8pz+eWLbHxsM7ohyIzMqVDl+Sx2Rm0Yz5wdxYrV88dS/jmzZ0cZ+u4JNJ9BqD1RuxZdBlLCpWPDHHvpIp/8jUfQjfX5SS72kNE00A1FyLBcJsQ6564VUqoNr/mpNMOXphkfmiGXKeAP+mjZkKCtt4FoMoS2irL7vUYhW2Tk1BixtiijZ8bRTI1QMkRTfyMTFyaZujKDdFymrkzTvrWVxt4GLr5+mZGToyR7Ghg5NYoV9hFKqPTjHdvb2PXhbbzztROc/O4Zdn5wK76gig5ZDmtb+ZU+ENIBpwCFOXCLYPjBtRVx4XWm4hts9fvSXrdeMuf0NLlOHjRTlefatceA2il38ooMSo9BtAcMR9WjW5UFjHRUPVLt3qKZSM1YxFwuPsZAaqVdOq8tmXFVV6RL7doLTdVTIgvcone9QdBKqX+ru6dkeFB93RroBlIYiMWB1ItugdpZX0CZ8GaQ9iW1EKxH0ggNMEEEEFoMoSVBBG97uAToCK0NtAWk6y2M3VlceRahN3shXdWZeUqhLAWkzICbUuQHAYQ5QK1prUdGaRGksJS6CZS5rDOC0FtRniIeaYTrKUfGkc6wp1jSgaWxr2uGsECEK6EqMl21qA5SS/+V/mjcSKiQO58mfeQMzvQ8oXt3oPkt3FweX0eT8qy5KQiQKVz7AsLoRIhEFSEolZLGGUc611AkCICJ0FtYnDK9hCqxLJVrp/KzzFFLlHkqMiG8ekt9V/pZW/Q8q79VOJKJChOUioARUYTeiOrn6vuf9UiaEZSapkTwrKF/kICFpnfgyjTKG6fqedaaPX+coPc+lvrOAfJIN+Mpy1yE0cNiEqX80RVBNL0LtxSOho10risfIb1JkWmiegCXiiiUOaRMg1xAumk0vQv0mwvHTHbEaGiPlYepG/3wnjl0haPPnWf34xuVQ76hAZKxS9NcPzvJrkcH0U2N6+cmmZtI0dydIJvKMzM6T9/uDi4cuc6zXzxM/55Orp0dp6kzxruvXMYf8tHen+TsW1dp7WugWLBp7IwhJbzz/XP4g4oUGb00xZk3/Nz9oQgz4ymOfO8sj35636phXPUQCFsM7u3g8rFhrp2ZYOdDA0hNMD08z0tfOsquRwdpH2zi3Zcvks8WeezT+zn0jZMMn59k44Eupq7P8Y9//AYf/V8P0ty9sh/CjbTvdsEfttjz4zsZOzfBpTeGmL4yw/d++3ne/c5pkt0JDJ9BeibDyMlRJi9N4xQdEp0x7v6ZfbRsbF77Y3qb1aJ3Imom65X1egVr6K4lE/465fyTIAAW98OdfL2lOXh+AWYughmERC9SM370hqwA5Zlk8sQTjzMyPMJ/+e3f4+rQVQqFIm+88RZnzpylt7eHwcFBGhoSSCRTk1OcPXuey5cvMz+/UCbyOzra+dXP/Qof+MBjmOb6PF9u4grWdpQ3p2hpbeHzn/9fSKVSfP1rf8/CwgKFQoGjR49x5sxZ/viP/4yWlmYSiQSWZVEoFEil00xNTjG/sEAmnSlnyOrq6lT+JKvUW/7ZqN3AllIiHaU8CDWFCTVH6p5XglOwsZczEo768cdXN6BfDN1LZb+4XXa2WNcLZz3wRwNsONDN+efOkputWCtIVzJ+doypS1No6QzH//tzFOZzuEWHwpzyOTr077667IaYdCVOvohbdGi7d4Dk9k5s2yWXXtmTTkrJzNgC2fn8LfOue6+ecSklju1y5u1rfOuPD3Hm7asU85X7YVo6m/Z28WOfvYtN+7pW3Oh6L6EZGtGWCHOj87zyJ4fIzefZ/Oggic4YWx7byOGvHOXVPzkEEiLNYQYe6CMQCzBwfx/Hv32qrOTe+cw2AvEAvoCPYCJIU38juz+6g3f+7gTXj4/Qc2ADoo5vUwnrWEVKRZrMnFFKl2JKhT8ZARX21LxH/VxMw/QpFRblFhWxEW5XahQjAHYGhg9BsAkK85CbAQREOqFhkwqjyk0phcvCNe/4VxVJYyWgaZcKt3Lyqi2pEfWz0CDYXFbFACpEa+Y8pK4rgknTINAIye2qjPy8amvqGmSnYeSQ8tsxw9C0U9UnXZi/DHOX1LWF2qF1H6UMMOWsQtkpmL0A2QlF2Bh+iPVBfGD5cCr1KCC0Zo/gGEctJku78fVvg/p7DulOIsU4mtHthWTcnoe5euEpjF6k7XoqAaV6kHYGKYZRBJNHkkkXRQTYHvHiDdDaCo+kCCkVgpOjFC4i7UsqlEdEPJWRt0h3UyjzYUct5rWot2iv/yFYHT6E1ox05yiHwzijSHceIcJV1+UgvaxXQm9E6N2sZ7Ehs3nmn32L/NAoznwaq78TYZlkT1wg/pGHlGfNDUNTIT3uAsh5ZPEsUgQRIgDCQEpbkRKlfgNAV0Sb3gwsDZWqNDzjpU7PAw4SxyMuvD/V4X0yg2u/Szmtu9ARGJSyhwm9FWWmvbj5UY/UHEW9J1mkfV6pXkTYU5Y44GaRcsEjPyRoCSAA7ihrIevU84zKvqZ3I53LXp9IkCmkk1EEYEllheZda+l5LlJ+7qRb9/ZX6mhE6AWkc6VM1uBOIN0ZpPCh3hmdChFke397dWAgcW7O3ti7qTc/dAhCMZV2OTOXo39PB219SSXdlVVjJaBUaernQMRi92Mb2Xigi2R7lK//3ktsvqebfLrA6KVpwrEAUkpGLkyhaYJIQ4hA2GJiaJb0XBbd0Bi/MsveJ3wM7uvizBtDbL2vh0vvDBMI+2jrS97QtZmWTlt/knjLorh4CbGmMAee3kxrb5JiwebMoSFmJ1K8+/IlmrvjuI7EtAzGh2aYuDpL04bEHb0OXCuEUJllWjY289jnH+Ll//E6Z1+8QGoyzfmXL3Lh1aqJuybwBUw27O1k/yd2s/nRwVUNk3+E+ihLxB2Xwmya9NUpCjNpAHzxEKENjZgha9VnTIUbgpMtkB2dJTs6i50tqHsVDxHsSGA1hMFQG2t3QmjHe4IS8eFW5h0rb6jdCZAwewUuPQ9WDIKNEFibIe4/dUQiYT79mZ/GZ/n4r7//B5w5c45iscjMzCyzs0d5551j5Wddhb1WDNNN02TjxkF++Vd+kU996pNEo+vzSbk5rH3BXWr/wEA//+bf/G80NTXypb/5CiMjoziOQzabJZvNlsO4akNPauvRNA3Lsmq8Rm4EM5enufLyebb9xB58kZVDxVzHrW8kLARmwFx32BMotU89tWohrVKH3yiEEKBDy5ZWQslQDVEDkJnOMHV+goGDfQx87ADTJ4eZvzjOTDoHrsTw+5ZdmAtNw2yL0bClnd4P7SHQHOX0m0N890/eLIeU14NEMj08T1PXGrK43QEYG5rhb37necaGZtj7yCDdm1sIhHxk0wWunB7j+CuX+Ovffp5f/D+foXOg8ba0MdIU5qFfvh/N0MjO5dANjUhLBNNvkOiMc/9n7yI1lUEICDeG8Ef8IGDH01vo3t+FnSvij/oJJ0NohsbAg304BQcz4KNtawvhpJctbZXvzjpmTQL8cWjYrBQoxTQkNkIgCZoPdE8BIV1FmsT7FOmSnYTpM2BG1P+5nilvbhoSA4rESY8pYsYXgVivIkriA4royU5B43ZFfGg+MEoLVeVvQKRL7S4U5lUZuqWOF5pX7ilIDCrSxcl7pI7XKYZf1Qdg5yG5RbVTMxSRA6qcULtS00wcVQTVYrayMA9jb4LrQKxHHWtnVbvq9n/JP8UjMpwxpOftUlIU1PcC8dQCZdWCDXIW13bQDMMLZbk9k6sKWRNFMwaQ9lVPWeOFM8kskF3lu6NTUUbUg4HQO5SiwJ2kYlw8iWSKihoCyooWLY6m9yoiwp3xlA43cm0o5YZMqUU6RdT9Syl1Qw28+ygjrOdDC+BkchTHpok9eS/pt5RnhvCZOHMpuMkdABAIrVE9J841RZ7IOWQpW1e57SUYStmhdwNWuYy6kHmkM0pJ7bIyXGrSbMvSGQIwFSFTj6jBhzA6kXa+QgSS9wjOCZbefx20JJrRA9LBdadYq6pKhUDpCL0VIXRc+yoq1Mrx6s15/bdiKaxE0lXqaFfPp32tqo6iR/iwQh0C0BHi5iZTtwJq3IGBvR0YPp3Th67w/T97i/69HdzzoW2U3O5Lw7ZdrEyEdV3DHzTRdA0roNRdoXgATde4eHSYpu442fk8V8+ME4z5mRtf4KUvHyWaDBFrDitPGNtB0zX693Rw4sWLnDt8lfNHrtGzvY3wCqmgV915WsbXJhj1qzYaAtNnqF2wokM2lSebKjA1rMIG9zy+UWWRusF+vVOhGRoNGxI09SW58OoltLBF82BjOR7bCvmId8To2NZG1+4OEp1xdN/aY+1/hArKaezzNtNHLnHtG28zd/o6xfksCIEZDRDb1O5leRLLqrNKO9ypi+MMf/cYU4cvkpuYw8kV1eIg7Cfc00Tro9tpfmATZix42+YT7zUkqM270aNqztq+b+VNojsFwlNVa8YdTiqtjhVtEG7htZXmpvF4jJ/5mZ+ir6+XP/vTL/Lyy68yNjZOsVj0wjDc8vFC07BMk5aWFh544D4+/Zmf5r777iEUCtVtf42yBGXua1kWruui67ryTVsndF3H5/Nh205ZGVRNJi1n0qppGv39ffzmb/4GB/bv46//+su8/fYRxscnsG0b13U9MkrWnKNpGj6fj8amRgYH+3n66SfZsmVRZiupCIG1Ij2xwMg7V9n0wR34WHmTsdr7rfaiFOGymtdbPRg+A32xZYCE3HwOp3Cz82kVkhVtizF9carmebCzRaavTGHFd9D/kb30PLWD+SuTHP5P38LJ2+z6tcfxRevPS4QmMII+Ao0RzLCFRDAzusD40Cyb7uoqZ1JajJJKZbUsiXcCpCs59851xoZm+PFfvp8HPrwdK+jz5sSQzxZ59Zvv8re//zJnDl+loy+5ouLkvUDJYzDaqojZcGNo0QEQiAcI1FF6GX6DhjqEWbDqWKFrxNrrrXOWYm1fplLvGUGlipGOCl0KNHkZkKrgC0Nyq9qpkK4icBaGID9LyfxTtdhTv+gWWA2QHlXqmlivqkO3lNKlmIZgqyI9qqH7FWlUqscMKQVOfk61r2Q8KqUiePwNipgRpR18kLql2pGfVe0MNitCp3TZ3t/SDKkPoxGkNvMQgFRhU4UFaLsXwh2qDulSCu1Y/HiVSBrpTiDtyxXyQETLIUL1Fl8SV9Uvsx7p4GWlkQtIdxShRVj+lmqo0JXSx+hmlBn1UfL3QERV+JKb8Ix8F7xF5+JsHB4hJQylxhFxhF4/U1SFCAohjH5wgirLlKfgqJBXavGK8CG0RoTeptQW2CBi3n0xuTFTXB/C6AbhRzpjVcqT0nWVFua6qkOsHHdYDyr+VShCU4Is2jjT8+VsUDcH1UahdyBEANcZAXeesucPoPpFV8+g3uKFla0hBbaoZGG6OZjUS1FdSwQOqhAhd9q7/9XkZan//Ypk0lpRIUoFpaqSpfdgtXYKhJBIqYPWgmaGvVC6KY90rL7vJSx6nrXmitJqlTqE1oIww2pMcCY9BVL1fYEaElf4lIpMSyiV1J1ABUgo5h2auuI0tEU5+colTr52he0P9BGI+knP5Zgemce0DEYuTBLwTGVz6QLXzkyQaI0yfH4S06cTbwoTTgS5fHyYTXfvZer6HO98/xx7n9jE1Mg8cxNpDn5yN76AycV3hsuLllhTmA3bWjj8nTPk0gUe+sk9ZQPjJc31JlZ2wSGfLeLYLoVskWLexvQZuK5K9WwX1fiSzxaxPIf+mhh7769A2KJ9sJFke5QDT29BN5SJcrw5fEfcnluJQqbAka8e4/BXjiIl7Pv4Lu7+6X0EG9R3WtMEmqFj+GqzbvwwLvrfD0jbZfLN85z7b98ndXkcPWgR7GjAjAaxUzlmjg+RHprE3xxbupGER9K4ktl3r3L+fzzP7IkhNMsk0BLDjAVxCza5sVmmDl9k/twI2bFZuj92D6anZvuhvG/FDEycAStSOze9YyEg3gP9j4MvpNr9A4rS2JvLFliYzVLI22iaIBCyiCaCaNqtJ2sAQqEgjzzyEDt2bOftt4/w+muHOHHiJNeuXyedSiGERjQaobOrk23btnL3XQfYs3c3yWRDOWsSgOO4zEwsIIQg0RhB0yt1RGNRPvvZz/DQww+CVN+KvXt2YxhrJwINw+DRRx8mGo1gF5X1QmtzgmgAtQls+L3pTn2yBqCxMclPfOyjPPDg/bzzzlEOHz7C6VOnuXbtOrOzcxTtIj7TRygUpKm5ia7OTgYG+9m6dQubN2+iqakRv782bFsisXNFslMZ/IkAht8kO60MVJdAQmp0jmJm7YkcltnXVip9lieoloNhGRh1UlXnU3nyqZtLMFIqP9oeQ+gCaVfGXSklC6PzFHNFzJAPw7CIbGgk2tdE6toMic1t+JNrTL4jwTB1Nt3VxUd/7UH8dYyYQZEfh797hpOvXbnp67rR0Kn13Jv0XJZIPMim/V0Eo5U1hpSSYMRi094uog1BUnPZG/bAvFncKd+9NY8cFSYXyq9TtZ9BSUpamFfhRjnPIFM6yqy3muAQGvgToJkeYeJTRIh0KMltpaitpxwzXaqnmIa5CyrESnoLpty0RyR5JwWblWpn7gIsXFGET3QD+BuQHoFS+wCUQgBqb46QErncTFtKFUJVCgErhTlVZ6ipKq/iAD6PtC95ZIumFoNGN4gQy5EIlVIchFzALZ4FOQdIpDuHkHnKps5LTg6imVsqExKhoxbFtxLCu0XK40NobUrBIbNIN41SIZQGdM9EWVgIEfQW+RUCpV5v15I1vQjZ4oW4VJUrDI/oCqM8cVR/2AXB9JUY4WQLwUSpvnVcWVkmaiH0ThWCJb3wqjIJVVqkW144UWiZK1keWiiAb0Mr88+9RXFsGntmHqQkdGArmrU+c7D6cFEZnJrRtLjnDZRCGTnLKtIsQrWn0KoDloigmTtYr4KoTkEewVXnN6VwIRFBGAMImVHeTrIUCidAGF7fRzxCpvSRthDmZkSZxF3L/S8RKQJEGKEHlQ+TzChfJQpV41rp3vu9+v1UP8+r16Gp6yrXkVZ1lLOLVQhAVX7A66eVFGjvL1zX5cybQxx7/gKmTyefKdK7o5VwIkD31hZOvHiRf/jDQwTCFoWcTbIjpqSkDUGunBrj8rujLExn2PMBpUJJdkS5cOQarb0N5axOjR0xEm0RQvEAL335GIGwTw31YRX2YVo6g/s6ef3v36V7ayvJjhiw/PObzxQ5/sIFzh+5zuzYAm988yST12bZ84FNTA3PcfyFC1w5MYqmC57/y7fZ8XA/uqHhD/o85YJKM+kP+QjF/dz74W289vV3+fYXDmGYGvGWCA9+fOcPXcjP+LlJ3vnacVKTabp2dbD/k3to7E0u+yjeKROeaghBze6j9LKI3YnIjs5y5cuHWLg0RqAtQe+n7qPxrgH0gA+3YDN78hpXvvQ6U4cv4ixaNJUXxaOzXPrLV5g5epnopjY2fOwe4ls70f0m0nXJDs9w9etvMfr8Sa5+7S2CHQ20PbYDsQzReduxiol9+YkrPXs1x0vIzap5qhWmrBOQdWaEVed7Z65cZ936qo5Z9C7UzeDnlbPkd74QNG0uH7VcWum1oqa9tYWs60u+bDkrYHp8gW/99Ru89cIZFuaz+HwGe+4b4Cd/5WFiidDqBdwAhBDouk5LSzNPPvkBHnroIKnUAtlsDtu2EUJgGAaBQIBwOIxl+cpZkqrVLLOTKf7b//VNfJbBL/3WM8QaKu0NhUI888Gnlyhu1mWCq2ns37+Xffv2QDGNnD2FyI4jFt6GYhIadqqN4xWuU0qJYRi0t7fR2trCo48+TCqVJpvNllVEmqah6zqW5SMQCBAIBDCM2lCMxe0eOz7M23/yGts/uY/2PV289nvPMXVuvK6SLz+fw4qtzVtG05f6yYBHDuVtXHv9ZKrhNzGDao5Q/UA7eZvU+ALSlTel1NAMjWBDsO47nZlOU8xVSCrdpxPra6Iwly3706ztmZB0bmom3BAkHAssm3hASki2x2jqit+wAW9lfQq241AsONhFh0K+SCFnY9sOmibwWaaX8UnDMA1MUy9nxVzTdeMKNpYAACAASURBVAlItEQxLYOs572zOBQvs5BH0zWSLUqRvLZsqj+cuLWzR7cIk++q0KimHYq4cPLK+2Wx451YLN1cSpvAov8qP0SOSpU9c06FOQUaFQExdrj2XCMAjTsh2q0UO/NDkB6GtnvAn1z+OqofiCUPQz0pvKc4WvOnzUE641AKmREBNKNTLS7LRS4vX1YLtghCa0A686pemWe5FMTlBS7+pc1/Dx72WlLPp3b/9eUkXmLpv1ZoU+Vl9vpA1AsvWnr+9OUZnv/9Q+z+8Z1sfCi5zFEro0JIah6ZEaxT942UXHWmZRI5uAcjHiZ39iroGoEtPQS294OxtmwpK6PUXgFYoFkIGha3ovKTqP338tA8Yue9ReX+Gygj4Xq7imKZc2pTIK+tJ6vJR+8aRaBOny1f6ur3rLoOvaqO5caT9b0z7xc0XWPj/i4a2qLYBQd/yCTZHiMQsbBCPj7y+QeYG09h+g2soA9NE4QTQX781x/CMDXmpzKYlkFTVxwraLLrkQG6tymyJZoM8ZO/9SjJ9hhW0OTDn3uA+ak0/qAPf0iRJoYXwx6M+okmQ2y+pxt/eGVy0zB12gcbiTWH2fP4IJqm4Q/5MC2DWGOITXdtYGBvJ6CMCWONIRpaozR2xQlF/QgBGw900bGxCX/Ion9PB8n2GHMTSiUZSYYI3YAJ4h0NCTPXZpkbVSSyFbHwBcwVdzuXCxO4nRC6hhXyJvGuJD2TpZgtEojdeAa1W41SuNLMO5eZO3UdzWfQ+cxeOp7ejR6skM3+pihCCE797rdwskszp0jbZeLQeabfvoSvIUzfpw/SdM8gosr3wd8YxYgESF+bYu7UdUafP0lyXx9W452n3Cg/T05BbZQV0l4iB6HU0b4Q0hcG3ae8Z/C+fHZObRzmUzB5Boo5ZdA7fUGpxEswLIi0l816ZfXcs5hV59g59W9hgC8IVhRpWGq/Q4hKfQsjanwOtyolRD04BUiNKoV4qBnpC3vtlpCdUR6K1fNSww+RNtW+eu9TYQHSk2BFlY+NnYPcnFJjgJobB+JIT5lRG95S8u8pqnMKKXBs6s51fCF1XWJ9ZJ5ju7z2/ZN89Y9fZtu+Hh56ZicADc0RLOtWbyDWonStmqYRDAYIBlcen+v1r207TIzM4g+YNRl/Kn5vNzfGCeFtJAsgPwGZ65DYrKIPNENFHKyhjBI0TcPv9y9RyKzl3MUIJkO07eki3BRRoZRj80TaYiR6k9TOTSSzQzOkJxbWVKfuMzDqbWhIpeAsZApYq2QfWgzN0AjEvAxXVffJLtjMXp1BOhKp3bhiUGjKP2dp2ATk5mrDqzTToOuxbTTu2oAZXt9GcftAI+39ybrZsqor7dneSmtPw7o2hmpCtmyX+ek0Vy9OcOnMCJfOjDIyNMXcdJpC3sZ1pReGpxOM+Glqi7Ghv5m+za1sGGihuT3uha8rLNdWIQQDu9pp7Unwyt+dQNMEydYohk+nmHeYHJ7jha8eI94Upr0/yYLnASQAX8CsqeOfAm49UZOfUQRNuFMNKOlR5f+y7p12oQZ/aYNTUB+UUmiJdFQ9hl951BgB9W87W+Vhg/r4IVU4ky+mPHBGXlfKG39DpbxSqJKdA5+LrApZqhhgVodXKLMxda5QZc1dUp44hh8pPHUQKuxqqUmd7fmClNQtIfWH1Qf4yqLTU6SUIdU13MSO5s3uJlbXsZT9rP2QL1dXKXhlOdQ/byn7X32cdCXj5yYYfneELU9sqqmL9S4gxOJQtlu36CjdWy1gYfV2oMfCIARGYxzNdysHJi8Eqny9Nz+puKnWrJMpr/39DX5g17ETWX83bPXzV9s5XaLcWwspfIei9OyGE4G6njCaJmhoi9LQtpSwbelR4aYl9UsJkYYgES+UxjB1Ojc1l3/X2BmjsbP2eMd2WZhMc+6tawSjfvp3t6OtMLFRMcga7csY1ZlWiOjiuGQPoXhlwljdThA0tEdpWBR7/H6SE/Wy+pTGOunWbiiUfAFc160E6S5qar22mwETw2cgJYycHOX1v3iL/nt7CTUEEXrVGClU5i9f0EcgFsAXNMsis9tN2JiWQbwzjqZpOI7D+LkJRs+MEUqGlu5aVvPbvL9td/NFZk9dx07lCG1opPFAP7pnKl9674SpE9/eRbivhVydhVExlWP68EXsTJ6GPb3EtnSAJpCLsroEmmNEBlqZOzXMwrlR8tOpO4+oKRMY0zB6XBns5hdqMohihSG+QXnP+LwQA9eGsRMwcVoRGSVyZ34YMpPUPPihJtjykcq54IVKnYLpS0qJU8x6cy5dETXRTmjbBeGWyrSimIGhVxXh0fcoNG1SfneLn5/UKJz9B1XWpqcr9UoXZi7D9TfVfNa1VVh0pBU2f3iZ8CcJc9fg0guQHFB/xk7CwnXVHlBWAtFOaN8L4eZKm0okTX5O9e30RdVPpQytbmle65EFDX3Ql1wTcVA9LhWLNqffGcIwdX7yXzzExp1dCOGNyVUKrrX42NRVJC3zu+pd+9XKXUsb3hP9XbWaSTpQnFdJTsIb1FrHW7eoMb1iLlvZ6l48i5Y1v6V89I2NY/GeJHv+2T1ohkZ+PocvbLHxqe10PzhQs8yRwNXXLnLiS2+vqVwzYHppipciv5AjN59TKbrXCCEEmi4INYaVKrBqrHPyDjOXp3GKNpp5s0r1+n1oL04BLiDUHifUFl/X1E7NPyv1LF7bVMMKmGWvl7WgVJZju4wPz3L4pbO8+r2TnD1+jenxeUXOOG5d76BS/xqGTijip6u/iV339PPAk9sZ2NZOMOQv+xktfadg4tosM2MpXv3GSd5+/jzJ1iimT6eQt5kamWdyeJ623gb+4v95tnw9mqZx3we3cvCjO9GNH5z58c3i1hI1mqlIi9QwTBxTBEh+VmVsWjL7q1fAogWYP6GUM+NHlMu9GVbqmFI9mQmYPK4+EnkVAqQIDNQAtjAE6RFvF8Nri24p0qa6Ll9UlTl5TCltjADEepBGUGWOSo+pD3spnGvmnJIdhtuUV064XWWWmjyu6tMtkEXVxsQmpOeJU4YsZTryrlR4GW/WBUnZbFR1/rp3NWpKK72wBYd8uoBTtJeGbQvFZvo9VruQKZBfyOML+bBCFpIq+ZqEXCpPMVvEH7Ywg+aSj6dru+TThXJ8q2Hp+IJWeZJcj/hxHZdCpoidKyrZoibQfTpmwIfh02sGMdfznMjN57h29DrZuRzZmSxzo/OVXRVDI5gI3BEGXFJKpO2QfvMkCy8eQRbULpYW9BN9/C6COweQ2q3I7HXnDHBSSrALkMuCPwCG75Z7IqjnUUI+gxpXAksmy1JKtWuYKZl6A4YJgVD9iXW9OpCQy6iJdCCERFs6Ycx7v/eHvBDzO+de3Cxu57VIKZmfTPPsFw8zM7bAgac3L83WVAc/TP1fjexcjvR0mkKmSDFbVN472SJTV6bJzqkMbK7jMnZmnJPfPa3G6IBZ/mMFfUSawxhWnSmCgJaNTXTt6eDs8+dJTaZ5/YtvceRvj9X40YBSWfkCJpHmMC2bWth4sJ8NezvxR6zb7n1iWAYdO9oIJgIsjKeYG53npS+8Rm4hT/u2NnxBE+kon6LsfA5NE7RsbFI7qO8j7HSe7MgMUkqsZJiAN9Gv3r2XUmLGggRa43VDEArTKTLXp5GuJDs2y5UvvYbQ64QZeGbDSImdylGcy6y+e/I+Q4IiSYZeV6oYfwwSfWqTzrXVXDAzo/5UQwilLkkOeKrsIUXyBJPQtKnWTNgMVRJklODkYeo8ZKYg0ACxLjVvLKRg/jqMHVNESP9jSskCinCJtClVzfQFSPTUqmqkVG2eHVLKoOSAup5ymzVIdKtz7JyqZ+IUOEVYiSYobTzOXFZ1F3MQblGEUiED89cUaWXnYODxcqbUsgro+mEYPaaus22nInZyc6q/szMQboZWRUrVKJFWQT5XJJvKMz+XYXJ0Hl0XuK5kZnIBoQki0QC64ashVIp5m3Qqh1100HWNYNiP5TfL802AXKZAOpUjHA1g+SsZWR3bZX42g2FohGNKAZ3PFsmk84SjfhxHkknlcB0X02cQivgxTH3Jd7uQt0kv5HBsB5/fxLmBMJx1QbqQHYXcJKSvqyQmMye9tU+TSnDiFGDhIgRalNIGFPG4cFndz0ALFOZUJlp/gyrLzqq1S7ANzMi6x2AhBEIXaLqGlBLdMthwXz+JvuSS7DVSSqxogEBiaWhQPfhCvvLaYjGyM1kyU2lKZsZrbbPQNKLtKsTaqbKkcV2X6StTpKfSxJchh9YC6UqK2ULdV9EpOmUipaa9KzR9NeVp9TsxcnGaiasznodepfCGtgj9u9pXNbAulZVeyHH4pbP8/Rdf59gbF1mYy9YSTCuc79jqHcvnisxMLnD6nau89O3jPPqRPTz58f109jaWn5Xa65HMTWdwHZeerS0IAXbRKV9LvClErDGEEIJslZeQpguK9fyQfshxY0SNGVSpp41FO6eaWZv6WvepjEtO3hvMhWKGoz1KdVM+T1fpuX2RWuVJuAOaHaXKKaYVKQLq4xUfVGXmplX50W6IdasPmNA8pUtCfbSLaZSyJgbJbSpUCiiHLAUaoXW/MiMupms/2E5RpQsvplXWK1B16hl1nu5XA1/LfmV+nJkAJ1vjWbMUnpLHg5Q2Age11bjSrKiULQpU5qMSOQXKc+XGBhzlAA9zw3Oc+t4Zrrw5RHpKGYQ5RRW3r+kapt9g82Mbufezd6MZGqf+8SxvfPFNdn54O/s+uadmUl/M27z1V4c589x57v7MfrY9tUUZbnkkTmoqzfmXLnDhlUvMXJtFSkm8PUbfvT1sfHiQSFO4lvgBsrNZLrxykfMvX2J6aJpitqjMvFqjtG9vY8sHNtHQlQChSJpLh65w+ntnmLg4xdjZcfILOV75o9d5+ytHy+2MtUZ5+t88QXzRbv7tgruQIf3mSUIHthLY0qMk+UfOkD70Lv7BDWihWyHLv4Nm3lIiL5/GffN7aAc+gOjfvkh9douQy+C+8FUwTLQHPgT+pfHdcvwa7gtfg2wa6RTRujaiPfwTYK2xz/M53Ne/g5ybRn/kJyC6KDyqmMd97TvI1Bz6wx+F8A9GGsUfFIQTQR74+E50QyfeHEY3bgWp+YMHp+Bw5GvHOPzloxQzRVzHwbFdlR2r4JBLq4mPU3Q5++J5Lr81hGZoaIaGrqu/w41hnvrNx+ja1VEzVJTG70DUz6aHBxg5NcbM1VnsnI2dW34CNXFpiiuHr3LmuXPs/8RuDnxqL8HE7TOqFUKABhv2dDL4YD/Hvvkuds7m8ptDjJ+fJBgPYFgGruPiFB2cokv71lae/q3H3/dvhVOwsVM5JTmPBNCWCQ0RuoYZDSDqbDrY6TzFlEoNu3BulNSlibrDrAp5kaCpBZlbsD0Fyx32HmWmFMniC0HfIxBp93wOXbWALXgJGqqTUAhdKUAa+ipJKOauQagROg7UqrHVCbVX7YtA192qHH9MHS80NUecuQQXn4O5q5AaA8vzVdBNSPQqcmX+OmSmIdqOx/57vo5pRdQIHeLdlXm1EOqGBJKKMJESTD9MnVtjJ0mlFAq3qj6Ktqv5t1NUhNPlF1V750egMVxZbKYnYPKs2nDsfkApkzRdnWfF4PILarMhtmFd6cEdx+WtF8/y3a+8xfjwLJdOj5LPFvjPv/klfJaBP2Tx8V84yINPbgfN23UfmeWFbx7j7VfOMTeVIhjxs31/D498eA9dfU1oGriu5PVnT/H1P3uVn/ncY+x7YLDsOzI2PMMX/uO3aO9O8ulfewwr4OPwy2f51v98gyc+to9LZ8Y4/uZFUvM5GpoiHHx6Bwd/bCfBqtCUqbF5vv/1I7z5/Gky6Tzt3Y1s29tdJmveE1UN0lNQVRFy0qXsxwlq3TN7xkvIkkBNfIswf0EROX4vUcrUEbAa1b0HSA2pzLtN+0C/ubBc02+y6Znty6bObuhrZMen9uNbQ6iPP+onmAwtFf8Aufks88Nz6/aU0XRBtD2GYRkU0lUhoRJmrkwzc3maWKeah93Id8i1XbIzmfqqKylrrqOc9bLqGmoIQanGetfL8qX7jLI/WHXbXMfl2AsX+MYfvEY+WyQ9myUY85PPFDF9Ogc/uZue7W3oK6zuS+2dHl/gm3/1Ol//s1cZGZrGWQNBs3yZioi9dHaUv/qvz3Lu+DV++nOPsX1/D4ap13zrhRDsfrCfwZ3t635/ghEL7X3OAHW7cWNEjZVQxEZ1ZqIS6eGLKLKmTCBUTxqEIjZa9nr/X9Iz+aBxh7dAq5LxaT6I91dSaJfClEB9zBo2UzHHLdXjqWpAqWOsRKUtVefX7EahqxCqcMfSenwRaNpVvx+qr98MqXTl8YGqMtT1LBkAPBPdcrNkCtw50JJIWWeUqoFUJI1zDWUkrOoSWozlTFjXgvRkipe/8Cpnnj1H82ATG/Z2UczbDL01xNi5SZLdDWx7ajPd+zeoXVMJmZkMY+cmSE2kl0jwpCuZH08xfn6CrBdfWBocFiZSvPpHr3PyH08TiAaItihmf+L8JEOHrzJ2ZpwHfum+8v8DFLNFjvztMQ598U1Mv0G8I04wESS/kGf83ASTF6fo2NFGoivhhaypOFTd1El0xJgfnSc3n6NhQ4KGDQ3lSWqwIVh/1/g2Qboumt/CP9CJ2dYIEvzzaYqj02pyRKUff2gWobkMcnJEqVHeKxJJCLCCYJqgLWPWHW9Cu/sJmJvCefVbyLkplsrKVoB0kXPTMDPuxfTXa4Mf4dieyvBHuJUwLZ2Wngo5dqe+HwKlNDF8BrhSpa1eY1s1Q0O3DJCoyfEyu27Z2Syz12br7j5pulYWcLquJFcn+0UxZ9cYIZbKlY5k4uIUR752jHMvXiAzkyXcGCKYCGJaRiUzndLlq0xa6QKZmQz5VIHpoRle/+JbRFsj7Pzg9iUhRrqhYVgq3bki2tbQKUL1heHTEbrmhU6srT/DyRD3//O7cG2Hcy9dJDufIz2VJjVZ8o/zdpE1QaIrvuQ7976gHLLGssa+JU8LzdDqXrp03f+fvTcPsuO47zw/WVXvvl/fdze60Y37vniAggiJpKjLliVZa1n22pLHO7GOHU/M7Hp2JmIdGzvhiZj1eDwR9ljjGY/Hx1hrW1pLoiiRFEmRAAEQJAECBIiz0Y2+7+7Xr9/9XlXuH1nv6gPoBkAS8voXAbx+r7KysrIyszK/+f19f0jTQugawd4mwtvb1gzjXTTd47TZOw9hP7LyamwWTjtKqLM8Z9Od1S5LojynLLkPiGVtRGgKllnLTRKQmqGAlOUVrDlUNCZfHSzazJjSe0wo9kmgSblMLQ4r1yhNL2vQJKYU8OQOKXckoVXNT4slkPfybtQcUL9dMXmKejuaA2q6FXi0OKzAHNlj37tUIsu5JIRaVdmL5+lOBfY4/ep4LgGeyLrHWU0ImttrOPrMTpKJDM//1VlmxmM8/aUDhGv8GA6drr7GUn4Ls0t86w9f5e3Xr7PjYBc7DnQyNxXnxA8vMXh9kl/7rWdp3VQHUrIUSzF0c4pEvDpCTD5bYHRwBsOhY5r2/DOW5tJbg8xOLhKtC7B9fyf5XIF3Ttzgz/79S/iDHh59ajuaJkgnszz339/k+W+9yZY97ew60k1sLsHL3z3PyK0Ztuxp+2AgTKFDoAN89pokNQU1u0BzVayTpA3eLB+TKn+zAR93BMJbVR+J34KFq4qlcx9AjVo7SQx3GTheDli4wx7cIc+6mq3D6yTQGETTtRXCwYVcgdn+GQrZvBIHXn8h8dcF8Nb4SM2nqg6lF1KMvD1E64H2e2ZJ5jN5FoYXVmWgaLbALlSwVyZizF8ZI9zbiL81Wo41YUniQ3MM//gyC9cncfhdNB3ppumxzTiD1Rsa2XSecy/doL4jwp6P93Di2xd55HPbATj/8k3a+urWjHRZWZb56SX+5o9f53t/foqFucSKZafQhIreqAl0Q8dw6Gia0js18yaFgollKrfpKtcoCalEltMvX2FpMc03futZ9jzSvaJMHr9TBYP4B7urbXiFWhqUV4kuVD52l0XIsnPFGueUXqxruvTc6Vgxyd0XRKI48K2V11qRlO6lPADoSgjYWgAKINNYhUGEUUCIkAJyqBiMixo5MoeUcSVEbC2gIt1AKRTwPeJu0pKMXZrg2is3adxSz1O/9QkiLSGkJRk+P8oP//WL6A6dvid7qd9cp9S9zXubsBayBa68cJXLP7pC96NdHPrqASJtEZCSmYFZTn7zNJd/dJXaTTXs/9JetYhBgTvvv3AVw2lw/J9+nI4DbWiGjpktEBtfJDGXpKGvoTTP0h0aPY9voutwJ5l4hh//7qsk55Ls+uwOtj29tfSYhBA43B8ulf1Opnlc6EEfibPv44klkJZF6uJNhEMnOzSBcBjoPg+O5jq4Z1T5YZt4r2xLa1FA19J5uevvbi/a458GBKzlk+zxIbq2wVIM8e6Ju5d6nZpOpXSGE+3AcRvQXlmG9eS3Ef95KI6tD9vzfvD2YYEysnICfI9+/kIT9Dy+CW/Eg2VKvGEPgTW0cCpNM3R2f3YHzdubAAg2BFadYOqGTu+xHoINAax7HKcdboPaznIUp+KO38zAHD/+vZ/Qf2oAIQSbn+hm+zNbqe2M4rQFoosmpaSQM0nF0kxem+Lc315g8vq0PZZfo/eJHnw13oprOtj3c7vpOtSOlBBtj6xrAu32u3j860dIzqcQAhq3NKxrx63Iqmnoreepf/4kPY93M3RumNnBedKLaayChcPtwBvxEm4O0nGgDe8q+ksftAldR3MZICVmJq8YL8tM2roWZraw6nHNaaA7VQCH0LZWNv/ak3fXPRPqvIfudQFq4ekOK22X4VNQvwOCTWrDzGZEP9Cxr7gRiVCLYyuvGCbSVN8LWTX3K7oyVeoSGh6IdisG0MIg1G9TwsOg8lgcVuyI0JZqt6cHYU6vAlcqRIeFlAp0cfrtHa1lGpKWLRys6VRMlFTa0m9yY5sYqHGvs6+Bjs31pJJZ3j3VTyad4+indtHUHlUzXk0BjZZp8e6pfk699D5PfekAP/erR/EH3eSyBV5//iJ//vs/5rXnL/Llf3RMRQS804VXOZjLFTAcOr/yz56mfXMD0pJs2dPO7/+r73D+1E0OHuvD5XIwMjDLaz+4yOYdrfz6v/wM9c1hctk8P/7OOf7T7/zgvnUdV68om8klbUCx6CFg/70enZ0q093K1anokeCKAJb9nB+MWaZFdjFDLplFd+j46gMIITALJpqusbrOX7VpukbNploMt4Pcss0Dq2AxfW2SbCK7MaAG8EQ8hNsizPbPVLUFM29y+/QAWz61jfotjRtyqSq+DxeG5lkcja3axpw+VxXTSJoW0+cGufzHr9H12b1s/aXH0O21R2o6zpX/+jpjr18vPdvpc4Pk4mk2fX5fKZ0qt0V8LsnhT2+j90Ab7756k5aeOlr76ohNJ7jxzihbj3Sgr8KsrHR3+sFfvalAmtlE6bjaS3QSqfPTtqmO9p4GGloiBCNeXG4HuqFhWVK5AsbTzE7GGR2cYejmFLOTiySXMiXQppA3ufT2IH/+H14iGPkZerY329cQpTYsJeQyebLp/Oo6OIDb58TlcXxoc7yH0e6ZSnA/obIexggQH65pKmy1toC0ZlEgTAyZTyGFF6F5UaF9i0BNASmzINOocL0VCvzCi9A7QLtzGNo7mWVazN2eI5/O0byjiZqOSGmAad6hWCoz/TP2RPj+nldiJqk0EQJu9n1pL01bG0uoc8vOZrZ/aiujl8a58Vo/25/ZVprIW3lTvQScOv5aH+6AW+0eBlz4an0raHVSSnSHju7QsQqmvdMoMFxGOdJHhT007dA0MZNp8uMzZAfHAbDSWTSHweJMDAS4NrUS/sxjiOU+9D/tJoBCXrFRpFQaMQ5nSSOmpCOTyyqwxXCUxxI14qu/Xe7yhpJlQjZd3mFagw9aBezcZae5dE3LgnxWXUPTS4ynFWktyy6DfVzTVxCHSulyGXXfmgb5HJim+tvhBN2oaudqsmDZ6Qrleyyaw4l0uFYRM/8Huzez6zc+DfMjUNcFvmj1omwdJjRBy44mmrc32j+sb/zRdMGmI510He5Qpwmx6rlCF7TtaqF1Z/O6y7SykCvzzWXyXPz+JfpPDVDIFug7tplP/tNjRDuidwZGJLTuasYyLV75DyfIJrLMDc2TmE2UxndF9dbZ/PimasbgXapFCBV1Y/szW0vtfz3nVZ6PBqGmILs/t52tx3vJpXNYBdvlV9PQHYrl4/A41wyN+kGa7nHgivqRQG4hSS6ewgisdMe0cgVy84lVd3edIS+umgCJ4VkyM3EFQoXWt0Hx0LwbK80dhLZDMPKWchuKjytGS7hD/fPVKTDiAbnWlcbazKICXBKT6m/THv+tghI0XubuoFgHmmLKeGqUW9HShC0CLJT24eKIcqOKdIDueLC4mB0Bq8pWbExWthehABzdCZm4Ys04lKab0k2JKX0gw70y37tYaX6mC/SKxbuuaysWlblcgYtnB9B0wSPHtxGp8dt7LAZ7H93Mi99+h4tnBnj6iweJ1m9c7Nrh1Nn32GbaNzeUNG06euqJ1gaIzSXI5wo4nAaD1yaIzS7xuV98hMbWCIZDx+ky2H2km9rG8EPVN2Tx/+XzAKEpr4XyDzwI9LU4ThfSeYbPDHDzhfdZuD1HpLOGj/3LZ9CdBrdevkaoLULjrlYV0HItxppQujc13bW4fK4VQA0SYqMxFm7P468LlG9jHeYOeajdXMfgG7eqojAhYW5glqvPv0+wOYx7ndH+SrpF6RyDbwyQWC2qlbDZ+hXRl8xcgYWrExTSeTy1ATR7jWXlTcZP3mDiTD/exiBtx7dTSOUY/vFlBp+/SP2BLkLd5UAKQhPoDl1pNhkamhDEphO0b6nH43MxdXvhjhs0pmlx/o2bfP8vTismjW1Ol0FXXyOPP72Dgx/ro6WrZA/weQAAIABJREFUDq/fhcvtsMG2ykpQbNxcrkAmlWNuapH33hrkjRcuc+ntQZZsbbNC3uTCmVt8/y/O8I3f+lQpjL2UEsu0GLg8yZkfXWFicJ5CrlDtZSvB6Tb42Bd2c/CTvQ9VX/uw7b58PoqoorDpUHerx0pB2Ew8q8Jgag/pROADstKCU3gRRhcUNKQ1hwqtnVOsGTPGylGosuMJwAAthNBbFOizYTHiatMMJfhsFawqerdlWlimRVHh+75MqrCuc0PzeCNeZvpnSMwkqjpmbGwRpCQ+tUQqlipN5D0RL807m7n2yg1OfPMUOz+9ndbdLQQbAhiuit2iZZ93iuTzMJrm8xD52WPIgrl2GpcD4Xh43LUelMlEDHnuJ8jRW5DPI+qa0LYdgsYOpKZ28eTYLay3Xkbb9Shi8+7yZDO1hHXqedANtMc+XdagmR7FPP1DSC6BWUC0bEL72M+A8x61fkqiwBnkwGWsGxcgFUcEIoi2zau7PC3OYp58DuLz6nikHv0TXwbvsglmbAbzzAtord1gOLEGLsPSAjjdiM4taFsPgC9UbtP5HHLoGvLGReTirA1y2SFqXR60HUcQ2w+v6er1D3YvJmF+GK6/AU4P+GxtgA1YCWD5gM671/zvZomZBEPnR8ml8zg9DnqP9RBpi9jvBbHm+18iMZw6dZtqcXocZBNZCtkC2WSuCrC8n3pR1763+y0Jy+sa7qALd/DOegof9rvD8Lrwd9ajOXTSU4ss3ZjA0xgGvXp3PT0ZIzE0u4orBDgjfoJ9zSxcGmbp5gSLV0ape6S3SgOh6l0p7f8ewvekAKTQFUvFE4G5Wyo6UXIGlsaVSG7NZmjcBd5oCei/VysJxcfHVASnxKQd3joC3rqyts38LRWJarXyuoMKQBqbUayacKcCQ+LjCvDxNygtmTu4X92TCa1ac/GOaW3WjL9BCSUvDMLoW1C3VQEzuQRMXAQrB9FtZcHkjRTnDvdWOWfLpvPMT8cJhL0Ew94ScCylJBjxEq7xM9w/TTqVBTYO1Oi6TkNrBKNCcFU3dBwuA7MY5UZKYnMJCgWLuqZQlTirx+ciXLMxoOqBW5FpY+XKmwWFFFWquSrhB1YEaUrG3hni/J+exhlw4wq4Sc4msEyJJiVT748zfWWCmt4GnL67bCwKCDaHCLdHWJqOr2CppOaSTFwao3lvK7pDX/d7QnfoNO1oxh10kyy6tNqWT+e5+sPLRDqibHl2e6mMa7XT0ho2bzF6bpgbL11dVZtNCEGwKVQVxcrKmyQmYjj8LoJdtYo9BmTmEoy+fg0k9HzpEF2f2YOZyZNP5Rg/eZ3YjUlCXWUGveHUadlcy8xIDE0T1LWFOfHti8xNLHL55ABN3bVVzNblNju5yPPfOsvEyHypjr1+F8c+s5sv/OpRerY1r8pgWc5s1zWBx3Di8TqJ1Prp7G3kyJNbefm75/nun55iYmRO6dak85x84RKHjvXx2NM7StPR6ZEYf/W7r9J/cZz61hCppSyLc0lae+pILqaZm1pi++EO/KFixOeNWRUhhPVv3jyMdl+rvYXhGJmlDI1bG+yoOWvXRGVUoeHzI4y8O8rhrx3EtcF48n8frAzWBBGOzWBGwZpFyiQqkpMdArHSzxkN5cblQAg/6FGECIMohuu798mIZug09NbhjXgYOjfCyIUx6jbVYBUsBt68zfzwAtHOKOHWjYWVWz7SSkuyNLNEPlNgdmCOV37/9RV+8tK0MPMWhlPHrFAz94Y9HPnaQZCSwbNDjF+epLYrSufhDjYf7aa+t15F6fiIxCkfhAkhkJqGUfMA6c8lf+YHs4vygVkhj7zyDoRqELXNkEliDbyPnBlDP/5lqG9VzSmdRE4OI7t3ICrRd7OAnB0Hw6lYKEULRtF2PIKMzWCd+wnMTq7KfFmvSQDLRN54F/PU8wh/GNHSBfkc1uU3kYtzCM+yCZw3gLb9EHJxDvnuCeTM2OqATi6LnBjEmhwCjx9R0wBNnciJ21hnXoBCAe3Ak4pxIyVy5CbW69+DcA1a7x5kNo28fBaZSaEd2o9o7rorO+gfbKMmoN6OzBJu4qHuUw/Y0vEMqYWU7RWhEWoKlvzO1zPkZpPZEttDs7VoHqbqWzPKhmUh5+cVMBKOfOjghebQie7pZPzFC6TGFxh74QLethp8HXVKONiS5BYSTL58ieTw7Ko0fN1t0PDEVmbevElyeJbbf30azWkQ2tqC4XVRlMazcgVy8RSZ6TiOgBt/Z/1D9YwAEEK57whdASXuKNRtgaVJBZbEbsP4ecVW6Tp2T4DCCsulYOwdxd6JdELrQfDV2wKtQkVKysRURKTVTHNAtAtmrigGTWZBjSGxYcXICXdWCx9/lOYKqPvLp1Qo89iwApWsggIHGnZC0x7QnR9o07hrN6tkLq2RxDIlpmmyvFMIoVg1lddYLQ+5xkGxThbkB2qaAYYfkqPgCKrvS0MqstOHZIVMntsnbhJqi3Dg144yfm6Imy9dBUB3GASbQoy+PYSZK8DdgBrAE/bSsK2RsXdHVurUZAuMvjvKts/uwl/vXyOHaisyJut6Gwi3RUjakaMqLT4Z5+yfnCafydP31FZ8tT5YKwqsVNFuR88Nc/Y/n2JhaCUwCyqiYLSrpspNS1qSQjKL7jJwRZRosrQkC9cmWOyfItRdT+PhbgyPE91hEN3axOirV0hNx9W6xs7H6TZ49PM7lIhw0M3+p/oYuT7NK395jtqWEPuf6sNwrhLRT0pM0+Ly27d57+xASQzb6Xbw8c/u4Vf++TM0d9SUQJ71gKpV9+zQae6o4Qu/8jg+v5s//XcvMjupdFRnJxc59dL77H6km2DYi5SSW5cnGOuf5dlfPsRjn93Ou6/3c+7Vm/zq//E0mVSe175zAWlBY0f0nl+5lr2G1JZFwPrI++4G7d6BGgkzt2a58P9e5LFvPELzzmblvrrWZAfVwG++3s/pP3kTl9/Fwf9h/z1f/qfdyjtYboTeDHo9QqaRMmO7NxVfLkWQxkDgAuFGiQaXQ57fz25i8fymbY3s/cIu3v7WeX74f71ITWcUy5QsDM8TqPNz+Kv7CdRtZOdCCU9WqZ6jfE2RUNdTy94v7F5TyNcTdBNsCNrlU4Nt49YGPvm/Hmfk3VH6T95i6NwIb/33c1x96Tp7fnYXe7+wC0/4w9cQeJD2YAcQgRBBMDah6M0aQgvz8M28UTtCbi/60c9BuFaxX66+g/nGc1g3LqDVNN6bAK83gOjdg1haQF5/98HcemIR6/KbCLcX/eNfgPoWtZi7eRHzlb9dGVHK5UF070RkUpiDV2Fxdu28LQuZTaIfeQbRs0Pd89wk5o/+Atn/Huw4Av6QAqZuXUbmc+gHP4Fo7UaYBSzdQL79CiJSB9EGiju01doqD8qWvdBtnYyylZE0NUSt7lu/8tgyv7AVVn28qs+sowzlpKvVRfG3tcotwRsCT6ic1/I+K0sk9DuWYSPXX8/9rUhflXZZGVYr911MsyNCgVoAJWaTWKa1IiR3Vense0zF0gyeHVLCxQL8tX58H/WO9HotnSb38osIrw/ns5/5UBlqynUGgn1NND65g6Fvn2X2bD+FVI6a/V04I34KyQyLV8dZvDaGpzlC8vbM6nlsaabji4cZ+IuTLLw3zJXf+wHhHe14myNoTgMzmye3kCA1Mk9mJk7HF4/ga6+7q+jwR2KiYj9d05HusB2mu0OBNYMnFCOkbosCalalfG/gvnJLymVJd0DjThVh1C6DLOa1XOuloqxICd5aCLTAfL8Ca6SlGEBOP4TbSqK9H6WpeSkqkpDuVKHLo93qb8OlvvvqyyHGP6AFj9vjpKY+yM3LY8RjChwujmZLsRSxuSQ1DUE8XpeaIdsL62wmb2tfqLlnYinNUiy9xmvvLmUXgnDUh2FozE3FMU2zxMDJpHLEY6mq6FAfjAnltqSvwirQXRDZAgvXYPa8+u6uA1+TLa6NDeZ4qA78oqtItevQ77ybWQWTpck4rQc7CDaHmLpkVL0WdZehQJp1irA7PA6adrXgfu7SCvFfaUmmr0wwd2sGX53Pvsb62p+vzk/7oU6mrkxSWC6wL2FheJ4z3zzJ2IVReo710rC9EU/IowSBUZ4FhUyB2MgCg6cHuPnyNRZuz68ZxtoT9dKwtbGkz1PcQBbLCA2FdI7JtwYoZPLU7+/E22Bv0moCh9+twJUKUf/i/bZsViLaQhO0b23gl/7PZ1icSRCMegk3BNYcs7PpPG+fuK76FOoZbdrSxBe/8QQtHTUI7e5aQmtZ8T79QQ/Hf2YvA9cmeO4vz5DLFijkTd57a4DpsZhiyEmITSfwh9wceqqPlp5aBi5PYDg0wvV+ghEvEsm3/u9X6X9vnIMN9+D6JGHy/DDzN6dp2NNKsD2K0+cuRR/+aQJr7otRY5kWQ+8MY+ZNPv6/PEHj1sYVrkylidpCmsvPv8/ZP3+LxYk4vcd6Vg0j+VNrpUmxSQlc4W4UOolaQCumDMKhFtbrtPsFaCrN5XfRcbCDmydugRD4Il4Mj4PuRzvpONBObXctumOZkFlpPbByEJamiiZSrUekQvDpDg1vxMu2p/oI3MG/uHKwKYI1/lofW4730nW4g/nhBW681s/F713izJ+dJVDvZ8entiGMn54O+CCsFBnLfgE5KlzBEAGEHmD5gi6fNbFMC5fHwXo1MpZfU1pShQR0GxU76/dY97qBaN8MkbqSNo1o70UEIsjJIRURarmr0F2syv1tXSLf6zO5MI1cmEbr26dAGoearIn2XgWQVLBlqssg7t5dhUA0tCHae1WUKoBIPdQ0IqdHbR2ekGL1pBMIlxvhD5VEHkUgohYAWaXXI4rXtgqwMKLCwz4IAUQhVFjbSCsSvbxgMXNKw2VpVu0UuwMQbkK6K8K/5tIwfUsteuq6kIbSkkCaMDcKqQWo7QBvBAo5mBkElw+8QYhNQCahwtSGm8EbVi3bXgwpxlNBXT8+rc53+yDUhPSUdbxKdTLVr8ror4GlGUjMKcaVNwTRNqRh7xpLE6YHIWnXn6ZDQ7cqY6WVymCqtItTkM8oN6lQI9IXoRTqQVowN6zc1cLN6vpJm47sj6oyV2oMFfPOp9W9JRdUWzMc4A2r/A0XAlnWlEgtwuIEZFOqnQYbkP4aKEad2UB/9df4CDUGmbw2TSGb58pL12jZ2URdV40dgWpZVVhKTDg+tcR7z13mykvXMXMmTq+D7kc68a5TE+CjNiktZDpta0s9SKBz/Wb43bR9/iBmJs/kq5dZeG+I2OWRks6B4XfTdHwHvrZarn/zpVXz0N0Omp/ahe5xMvrcOZb6J5l4+T2w3daK7xHN0PE0hnGGvQ92HV5svyXB3YqIncXxC+7aJkt6MRVuQmr8EWpRGmpXQsNL4zZ4spoJ+5pCjVlmHqk77UhMlcnsslgFNQaUFr4VII2UkJxWbJo1mocApOFWrJqFQVi4rfp9LmG7cNVUX++jNKugIkIlJqHtCDTuVvddKtsHX0aH02D3I92ceeUqZ1+9SktnDb6Ah3yuwIUzt5gcmefZnz9EMOJFCEGk1o8Qgv7LYxx5citev5tUMsO7p/pZmEvc0/aEEIKuvkZCUR/nTt7k0LEt1DWFyOdMrpwfYmY8RkNL+IHfe3UhNAh2g79DsbIqyialpqJCuWqU+5PQFaBj5W0QRgNPIzSGFTBTNFcEGh+r/u2ei6fh9DnJLGYw82YJIENKCpkC8bEYnqhvBaNh1byKG7Lbmwi1RkrszUpLzae4fWaQ5j2tG4rU5HA76Hy8m+svXWV+cG5lAqnyvvHiVYbODOKv8xNsDuEJexBCkEvlSMwkWJqMk5pPruruVK4TQX1vA7U9dVVdRegantoAibEFkuML+FsiLPZPM3P+Nq6Ij4ZDm5TgO0AFQFO5Ti55puRNpVWjKUmKaGOAaOPd58dz03EGr01QsJkmDqfBY09tV9HW7gOkKd2jPbcKRXx8/HN7OP3S+8rFChXmfujmFJu2NJWI/rqhdESFUKLBZt4isZAmVOMj2hAAIZganr+n166Ukvn+ac7/8Qk8UR8Nu1tpPtxF/Y4WvPUBDJej+vk8DGPvGnbvQI2AcFOQaHuE22dvc+KPdI79xlHqe+tLYE2x0y5Oxjn31+d599sXScfTdBxs5+BXD+D0PjzRdtZrK0SUoeIFZiKzgyCcCGcr5dhra5i5gCxMI5ydINwfaUPJJXNcefEa2WSOZ/7FJ2jb26rQYE2JfK0AZQQYTgOhCTKJMqW95C+/mGFhJIascDMRmiDaFsFX4yM2FmPu9gKB+rXRX6hoR5W/aQJ30E3z9iZqOqIg4PSfvMnoxTG2PbUFsVz4CnUP0pJKgwe54gXwMHfS9Vg2lee1v76AEPDkL+yrBmuA4gOUUoXMfetHVxm6MsXP/MZjeIP3tmCaGV3k+394iie+tIvN+9vub46paQh/pJo14/KALwjphAIoNgjUfGCWTipB42BELZKL5nAqtsvi6nTY9ZlQYEulho4QCIdLvaws261LNxDhWqyxW8iZcQXWFPIKzDHsclQ+EDMHI+dh4vIDAmo0aNsLwUYwdNWdcikYfBtGL9vlFOoz0gx9T0DIZvhICTMDCqzZ+TQ0bVFlXZyCSy8qQCHaqq6TS8HNN9QOodtfBl8KWQjWw9YnIdpSvqVCFoYvwu3z6p6LZfDXqDLUtJe7fiEH109CoE5pzUxcVyCIWVDp935WfYICbxbGVJmT8wr4OPTFFUCNAqsKMH4Vbp1V5Rd2GTwB6H1cuU5pulqoDV9U+dZ2KoFiM6+AHQR07YfuI0iHW7l6gAKg+k+rcliWYndYFniCsOsZBS4V28nMANw4BelF9bykpQCu7sPQsgOpb2wH3xvx0PtEN8PvjpFaSHHrzG1y//olth7vpaG3DpffhaZpWJbafUzMJZm8Ps3QO8OMX5kiE8+gOzTa97Wx7ektH2i0vdI7wzTt+rfrSoiyQHclM8ayyi6RQpTTlnOszlvKu+dTcex+3i/Fd6CnMUz3L3+M6N4u5t8dJD2hxOU9TWFq9m0isqud3GKK2oM96C4Hhs+1Ig/D76bpEzsJb2shdnmUxevjZKYXsXIFNKeBuzaIv6uOYG8T/q76B+c6WQIZUzB3G+YGIRUDpGKn1XRBTRfS6VsHgCiVXkw2rhgeDh9St9tSIauiKGUWlCuRcw0XCSHAE1YARHJWuUuFO5GaboNAEhxe5V4LCpxxeBUYEx8Fb40CXqw8JKZh7JwaO9YyYW/eBVvBG1XXzCVQE+lOMFwr+mJZKN8q1WE50pJUfVyaSFnclHlQmxFSPadCTrGInIGyDo8QCjBwBcDpR7I+cG0jpvQQYc8jPTz+zA5+8twFZqcW6ehpYHYqzvk3btC9tYljn9mNy15sdW1pYtOWJl57/iK5bIGm9igTI/PcujJOIOS5p+IJAW3d9Tzx7C5e+Ju3+eN/8zx9u9uIzye5cWkUX+ADnrMXXfx0d0mCsvJ6JbDG8AIVoEsFoIPmKH0vnimFrlylKn67V9PdBk172rj54hXCHVGWJuIqZPXgHLHheSYujLLlc7twbGCt568L0H6og+lrk9Xiv6gw3cNv3Wb753ZS21O3LmaEYhRK6vsa6Hq8m/j44kpWjW2WaZFeSJFeSKkoUaVKowxC3cXcQTc9T/biCVcDYbrLILq9hYkz/Qx89zzp6SUmzvSTnIjR/tROQpvKbqZWwSI5uYjQNBx+d1X/ymUKnHnufcJ1fnY83oVuaOtuh3NTcWan4qXvoaiPbfs61IbtA7Ii4NbR00B7Tz2TYwtqUzedZ2RgBtO0MBwakTo/+WyB+ak47b11ROr9ZDN5rr49TLjez+zYIomFFPfTSqWU5FM5sotpFofnGXr9BuHOWpoOdNB8sJNIdx2usBfN0KqDGDxkdl+Mmvq+ep74x4/z2h+c4NapAQynzhP/81Fqu2pAU6yK2dtzvPnfznLlhWtYBZMtx/t49OtH7BCaP6WMGplWCLYeRFZJWkmw4ijdmHX0aGnabk4fzS5dpeUzeWLjMXLJHAtji3ij3pJ4mu7QcQddeIIehC1oJYQgUO/H5XUy8f4k88ML1G+uR2iCbCLLjdduMnd7JRIaagrS/VgX737nIhf+7iK+Gi+Rtgi6Q0Oaklw6T3oxjcvrxFfjK9FdM4sZUrE0nrAHl8+pwB2pBlYlaK2tQEiLpjs0vGEPlmkxMzBLdilb0kaSUioQ56eMCrfcLMsiuZgu3cudTFqS6eEYg5cmKCx7EW7E0sksN8+PsvvjPdzdXWUdtvx0gc0kWMe5UpZBjA/aigs1oWispZ1VxP1PlgUqMtXdFki6rnRpRvox3/gBov+iWjjOTaL17UU0ttv52cCIRI03ZkXEuPsqp1at9WOZMPo+3HobmrdA63YFrswOKWDh5inY9SkVLtblga4DEJuE/jfBX6t+v3UWsknoO6qiKYEqayEHcyPQsRe2f1IBYjO34eZp6D8Du59VjBspYeqWAidq2qBjDzg8sDgJN96A6ydg7+cUW6aYt5mHyRsKTOrar4AZM6/uzV2xyNMdsPlRlWbgbZXf8n5WZEnOj8C11xT403dUATRLc6oOrr6u2C/BBrveCgqo0R0KQAnUKWDlxhsw+A7UdkFth3pi2aT6ffwKtO6Axl4FvOQySkDSVwEaLc3A1Z+o57TtuGLopOOqvq6fUABTbccaLiGrm+7Q2fbUFmYH57n43GVSC8qdafTCGE6fUwE1hoZVsMin8+RSOQo5s6Q15g646DzYztFvPEJ9d+09Mfk2YjIWo/DuOUQohDU6gtbcgggEMa9fRYvWYOw7AF4vMh7HvHoFa3wUmcsjAn6Mvq1onV2gF4HjinJaFtbIMIUrl9F7etG7e0ATyNgi5rUrWGOjIARaWzv6lm2IQOC+3y/FxYYz4qP+6BZqD/cg7c0RoWtqJ1YTOAIetv9vn1MbKW7nyjykRHPo+Drq8LbW0Hh8h8rHbgfCdm8T+kqG1P1YiQk2+CYMn4NsoppRM3kV2vbBpkeRDu/dL52YgpE3FYDgCpaBhHwaUnNqPGrcYQv0skobF+pYqBXmB+H2CfBeVf3QKihGTsdjCowBBUzUbIbxczB2XunhOLxKmyY9r1yBIl2wMHDncrsCKt3IWcjFlRtRsIWSMOxyS82qKFOFrAKeE9NqfMrG1f07farMDh/U9Ny3zk2JfRpsgbl+pVEz10+pMSh/FsWmbNgJNT3Ie3DZEppGXVOIbCaH4VidbRGu8fOV/+njNLZGeefkdQauTuDxuThyfBvHP7+Xtu7ywra+Kcwv/eYn+dFfv8WNS6PcfH+Mjp56fu7rT3DhdD++oLukveEPumnrrsMfrF4AG06dpvYaauoC6DbA6vW7+NzXHsXrc/HW69c58fx7NHfW8KmfP0T/lXHSyWyJTfyBmLizZO69jCkPcsTVHTpdx3qJDc9z4S/PkktkyS5leOPf/Rgrb9J6qIuuJzaXmH/rMYfHoONIF9d+dIXFsVhFwQVOnxPDZZBP5TY85XT5XWz99A7Gzo8weWXirtMguU53rUrTdI3WA+10PLIJbVmEQM2h03h4ExOnbzJxpp/JN29hmRahTXV0PrMTZ0UkPzOTY7F/Ct1p4GsKVw0N+UyBcy9eZ+fRTfB41/oLJyGxmCYZLwPKoaifuqYQxQhsD9I8PhfNnbVoJ29gWpJC3mSuqLcjBO199YTr/MyNxzFNSWNHlPrWMN/749O898YAM+OLpBM5Wrpr7q2dC/BEfPibQqSmlyhk82QWUkzGhpm5Ms7N5y9Rt62J5kNdNO5rx98UUppCWmUeD8ea8L6AGt2h0/3YJqSE1/7gBDde60d36Dzxjx8n2BRi4soEp/7LGQZODWK4dHZ/YTdHvnaQSHukikVxt4Vl0e4WyWf1cza+gXzn60hkYQasLEL3A/ody7M8FHlVWiOK0EMgHKumX7VsKqN11cF6GlkxH4fXSdPWRm6fHeLl330VR1H1W6gBrnFLA7s/v5POQ+0lmnvjlgaadzRx+60hXvn3r9F1uAPdaTA3OMfoe+ME6vzExherrufyu9j7s7uZH1rgxuv9xMYXadnVgifoJp/JE59cYmE0xv4v72XHs1tLwMPE1UlOfPM0oeYgNR0R3AE3ZsFibnCOmycHCDYE2HSkY1Xwz3AZtOxqxvMDD5efv4KZt4i0hrFMC4fLYPuntuJeJ6tk1Xpf9sJYjQW0THpiZZq7vHTu1vZdXidP/48HQQgczupuvfw6suLvtdLc8X6KeciN9cU7mmUhk3GEVFo6gGKtpBJK88VR3NGzjxWWAQ75LDKdRNxrNKeNmMujwIJkXGnFFFk1ZkGxbT4UE0p4ua4ZpscQHr/SwtmyH9Ha/eGzj7IJGLsMvjD0HAFfjWpDvgjExmF6QLFBatrtsjeodO+/DLfeVODJ9C3oOgj13csAL6Hckzr2KgAGofJfnFT5JuYUUJNPqzLoBvQ8osR+hVDgx9KMYtnExpULVZkiqBY+nfsV8FFidKlOUNUldYfagXeuroOl2DR5xaYpZKH7CNRvUmUI1qtwt1d/otydAnXV+bbtVOCLZkCoEZIxuPKKYu/UtKs84lMweR0aemDrMVUnlfdRdMewTJi6CYl5BWI1b1XMjmCDCid/8XlV19GWdS+yimNAoM7PE7/+KNGOCO+/eI2Z/lmyqRzpxTTJCqp6kYmpO3R8ES/1m2vZfLSbLcc3E2kNl3z3P0iTqSSFN0+jNbcAktyFd9Ha2xEOJ/nr1xDRKPqWbcjZacwb1xBeH8LjwRoeInvjOq4vfQWtpbWiEgDLxBoeIveTV9BqatFqatX7OB4n9+MXkDMz6nqFAvk3TmJNTeI8/hR47l87rVRfmnJjWu241FjBpFktDymlAnjusFn24J5PEcAcVqy+zOKyw6bqGyPvQqgFGrfY3W+t6wsINitgIjmjWC6WHe3OcEGgESKboHbTeMDdAAAgAElEQVQzODxrt293CNofU6yb+Lhy9RFCsWfc4dL1BahQ3017Vf+cv6WAIlDASKgd6rcphkx6riwwvLLUSM1Q0Z8m31PhvEPtdqjuNSw5o4SRzXyZUeOw33Hz/aXNAlwBVSdFoEYzFHjj8Ky9eWC4bKDHBRQZ8KYSD567qZiZvnr7evZ2hGUqkCg2rJ6j06fArg0u/11uB1/9jeMU8ibh2pWsJ9X2JHVNIT7/S4/yiZ/ZSy5nYhga3oAbt8epPIntZ6QbGtsPdNLV10g6mUUCHq8Tj8/Fvsd6FPPM50QIwf6jvfTuaiMQ8lRFx6ltCPEbv/15dEOr0p6pawrxha8f5akvHcAsWLjcDnwBN4c/vgXTtPCHHhIR6A/ZSpokDUH2f/0xmve1M3N1guxSFqfPSe2WRlr2d+CtWb+eTFFPq35LA827W1iaVAt7V8BFfV8D3cc20/V4N5H26IaaXIlVs6WBXV/cy9J/XCI5k7j7iRsxAZHOKLu/tI+g7YZUGYVWSkmgvYYd/+gYwy9eJjG2gLvGT+vHt1KzsxVs1yMpJem5BFbeJLqtWYXmrqw7odq7w6VvaIyWqLD3uYrNWbfHgdf3wegsGYaGP+gpzaIsyyKTLMthNLRH+Pl/doza5hC6oeEPe3jmawf5uz86xbV3RvCF3HziF/bRt+8e2fpC0P6xXnz1ASbODyu9mv5psvE0ZrZAYjxGcnKRsTcHCLSEadzXQfOhTmq3NeGJ+tAdRoko8FEDNvcM1BQblO7U6X58E9KSvP6HJ7j2yg2ErtG2t5WLf/ceY5fG8Ua97P/yXvZ9aS+BOn9pJ62k0yIzYCYAC4QTdD/gUMdMm7atBSoAF8v+3QCt+JIrqDxkFjWT8YHwlGmhMgdWAjS/up6VttMFQLjAWlIvKT2k6ITqJDDj6lMPqrzNJWR+ChCQn0QIHYQb9MpIPbKiLIDmBc1XLr/MqvJjqkdgRNRnieqaASulzrOSIAsKzNECSOGoSGffk8whkXYUHF2VVax/wVrIFhg8c5vRi2PUdNYQbAyURH6tgkVyPkX/G7eYH17gM7/9DI1bGtRcqTHAY18/guEyGL88wcSVSQyXQbAhwM5Pb0MzNN78s7dLYpOlwXJzHcd/8xgXvneJ228N8d73L1PIFdANDU/IQ+2mGkKNgfIgh8AT8uAOuEpCwmpdInB6HdT31LL78ztp399m+1kua6uaoOtwB4d/8QCXf3iF9567rOZjToOmbQ30HutZF1BTHGAWJpeYvD1PfVuYyaEF0vEskcYArb11uOzIU4Wcya2L40QbVbsd758lnzOpbw/T2luHbmhYlmRhconx/lnSyRyBiJfW3lr8ES9IyejNWZKxNJt2NeG0qYmWaTF8dZpsOk/37mY0Q2P0+jSTgwtYpkVdW5iunU3oWnlCLqVkYSrB6PUZ8tk84foAhVw19dOyJLGpBGM3Z1RZwh5ae+sIRL2lwSqbyjN6Y4aFySU8Ade6qaDrMtNUYbm3HlQuRZaFnBxCxufR2jYrsEYI8PjUQnx2XOnWuL1QKCDHbqlQ1sGaFc/L/lb8sfT3miBTuaOW/q4CXMO1iFBUXTM2C9F6kBZyZgy5MF0V9WlFGYqXXyXfjZpcmEEO30BsP4y28xHlhqVpZS2N1VDqMv3nwVpmSbkleSOKRTM/pn63TOXKk88oV4eaNgRC0a8be5W708BZVbCGbsWCsXVhqorpDSkmSpHB5HAqIGbiutJqibapa8QmVPqFMQUMgVrcZJKKmVPUmCkOEkIocCnSonRbqiqK8mJtvZsEhby6tmXC0rRiwagzFfhimYpdU8n+cvmURo0NmkhNU2weTS8LlEqp7qeQh7oucPlVTRSfceX9WKYqg5lXej+jlyg9+KUZxRZKzClgcb2heymP34F6Pwd/fi99x3qY7p9lun+WxYk42UQWM2+i6QKn14k34iXcEqKuq4Zwawh/rb8UjeJDmfjYz0rfth2trh7rb76F3tSCsXcf2e/8LdbsLLoQaK3tOD/zOYTTBQLMwQFy3/8u1sQ4WlNzVZbmrVvkT7+B1tSE47EnEOEwSInZ3481OIDz6U+hdfeAaSLeOkv+rTcxdu1Ba+94YLe10Wgc95PugZhEtcm5QQVOrGXZBMzfhroeG+y4gwWawBNVEW7MvJq7FXVnDI8NUOhruuUIm6kpA40qzHYuaYM92CCHpxzVqOiCUoyGVL+trH1TZLMYTsV48UTU9zvVbwnw9SnxY92x9poz3KHyvNu4o2kKeFJ3B+F22Pp5uz5WmdtoOjTvV/fi8JbBnNQcDL2hXJ86jqow3bpBafyQUj3DoTeU1s7iiAKINsgkFUK5XZS/r/6MpJQ4XQbOVQJZLHcD0jTwhzz4Q9WgaOV1ANxeJ+6KaDyVYE+0QjOxcsx3uR24loGjgQrXlo96IfdRWfGd4K3xsenJPjqf2IxVsNAMgWbo9yxE7g572PyJLczcnCbUEqbnyT7aD3UQbAqWdVzYeL0bLoPep7YSH1/kwt+cI7OYuafyrTABwaYQ+3/xEG0HO2z5hVVAcl2jZnsLoa468ukcusuBw+daUU++xjC7/8lT6A4db2N1FFin26DvUDvjA3PEphMEa7zVfcHWrVm9T1UPTVLefWi5H1PSFxUXqJhPOVxGFQgjhKBvfyu//jufJj6fwukyqGkK4l5HtLC1zOl30XSgk/pdrWz+7C4W+mcYf2uQ6fdGiQ3NkU9kySWyzN2YYmFglsGXrxLprqPlSBeNe9sJd9Xi9LuqooB9FH39vhg1Jb9np07P0U1IKXn9D0/y/o+ucOPVG2SWskTawhz55UNsf3Y7Hls8sAqkMWPI3BBSFpWtJUIP27otOrIwDVYS4d6mABUAK4WVvYFwtCA0P8i8ysOMlfMQhspDjwACrARW9iZCj4KVsK+noTnbwahFmovI/ASae5sCcwBkFivXj9BCij1jLtnlSQAaFKaRaGBEbMFWQEqktQgyi5QWyDwIDc3VDbq9iJR5pBlDmgsgC2januoJsxnDyt5C6CGkzCmgRhYQRj3C1akem8wic4NIM4EQTqSVQFpphKMBoXnWBdQUFx1TN6Y5+Z9O4fQ5eeZ//yT1NpAAIC1JYi7JiW+e4vqrNxh9b5z6zXXoDh1NV3oD0fYIc8MLZOMZdKdOsDFIpDVMJp6hpiNK7aba0kCkBito6Kvn2G8cJTa6k6XpBIVsAd2h4Ql7CTUF8UW9JXEriaS+t45P/aunWJxYJBPPUMiZaLqGJ+Qm3KIWAatFHyn594c9HPrqfnqObiI+tYSVt3C4Dfz1AbzR9e+ISCkZuDTBd37vdTbvayU+lyS1lCWfLfD4F3by+M/uxOlxkFrK8qP/cpaa5iDZVJ7Z8UUKOZNtj3bQ0BFB0xzcvjTBC//1LWIzSQyHRiFv0dZXxzO/eohoU5Ch9yf5yf/zLr/020/RsV1RuBOxNM/90WlqW0J0bGvAoQlmRhZ57/VbXH9nhL6DbbT21aEb5cFtemiB7/7BKSYH5vCF3Lh8TuKzSSyb2iktydD7U7z4395iYXIJoQkKOZP2rfU8+2tHqG0JkUvneePvLnHq7y7hcBl4/E6cbnWf929CuRgsLWCefh7R2AGZFPLGBYQ/hOjdA4bqHyJSj2hoxbp1WQETtc2wtIAcualYN5VjqGXB/BQyk4T4AjKdBN1ADt0AX0CxUMJ16tqmCQvT5bSZlJqaDl8HX1CljdSpCW4wiujbh/X2K5gnv49o74NCTpVBaNWTVikhNoNMLkFqCZKLkE2ptMEowu1VYsHGXRYmq9Wa7ZZhXTqNHO0vgTQiVIPo2YVo2YTU7XFFiLJmg5m39Q0qXqKV4NS9mFkoAyXXT1Yfk5YCWbSSo71a+DhcinFy+5wCNOp7wO0vL64qZxC6UQZShAApyu4ORTDDMpVQcS6l3IwqG0OxDFULQPu44a4q232ZtBSzJx1Xbl3L24I7YLPDKq6j6RWMsSLwopXPKX7m0uoZO73VM67lZZaWqoNcCgbeWRYtTSpG0BqsoLtZ6Z3vMoi2R4i0htl8VG3UVAG3QqgJ4zKNs2IeH5rpBlo4gvB6Ef4AIhIBr1f1+UJBva/Tacxb/VjjY8hsDrkURyaTkMtVFBqsqSlyI8No0Rocjz6uQBqAQgFrfAxrdob8mdNw7h0AZDwOmYz63ICL2d9Lswo28+UO7qnSUm5/Zu6OQE0JZDHcq4MQxXQq8drXs/NhjXyqzi+OWZpDsW1WM92lGCiV+VeYYqFair2TSyqAw1+OzLeqObwbcmcqAdyGB/yeqt9XpHSHgGUbjEsTyt0q3KmEj41qRpLK26UiWC3cVmPdPaz0PghA8UEIoX4Q+f59tuIaopApkFlUTIXlcwjdaeCrD6wINLOWKY0ijY5HuvDX+Qm1hvEtm9/fmyuMend5I172/sIBLNPi8vfeIzW/MmT3hvLVBZG2KPt+8SBbP73jjiLHRcaQ4XNVMR+Lx4pmeJ0EO2tXPaZpGrUtIS68epNv/ZuXad/agMPeWBdAQ2eEnU90r3ApFCgmm8vlIIkCqDKpLKnEAwKrllk+b7I4nywND5qu4fW5qlhGyx+jpmvUNAWpaaoOqnOvzxtAItFdBoHmMP7GEM0HO0lMxpm7NsH427eZvjRGYiJGPpkjNbNEajbB1IUR/E0h6rY30/LIJuq2t+BvDGK4jaqm8mGNDesCataz62u4DDY/0Q02WDN9YwZPxMMjv3KEnZ/djrMynnwFI0TmhkAYCsgQDmRhHpkbBM2PcDQh9AhWYQ5hLtkTc4k051GAjnrJyMI00pxHc3YqZovMIbO3kLlhhNuPCmctFYtGpBDOLgVmyIJ9TEPoEWR+HFmYQzh9qK21uHJxctqMF6MWUWTWCBfC1UNJXR0dKJTuSzi6EHoErDRW9joyP6W+o4HmQ7g2QX4cmRtlxSghpWLU6BE0Vx8IDZkbRRamEI4GxSIyF5GFBYRrE0KPIswFrOx1hFFbBprW82wtyfSNGWZvz3Pkawdp3t6I4a5uFiGnrkR7UfozxcdXBF0CDQECDQGWu8w4PA71+zIrgi8un5OGvnoa+upXnLs8vaZrBBsDJUrhaunv9KKVUuL0Omnc0qAYQau496zXrILF3Hic3cfcfPrXHwHg1b86z4m/fY+ePS20b2sAKUktZZh5K8Znfv0RNu9vLfm8Ot0OkvEML//lObLpPF/5rY9T0xxi+NoU3/+Ppzn13cs8+43DdO1s4tVvvcu1t0Zo7a1DM3SGr04zMxrjkc9tx+VxIDTB7mPddGxv4G/+7U8wC2XdECmVX+jbL1xn9PoMX/jNo3TtbGKsf5Zv/c4rOO1BJ7WU5dW/Ok8hZ/KVf/Ek4To/ty6O870/PMW5l65z/Bf3MzE4z4lvX2Tr4Q6Of3UfliV5+c/fIZfJs9pbbq0xY9V6droQrd1oWw4gJ28j338L8jmI1KHteszWW7HP8wXQDj+NvHACOdIPI/0QrkXbfhg5M65cO4q7E7kM5tsvw+SQAmIKOSjksE5+H3Qd0bwJ7fHPKMHiTLI6rR1VyTr5nErb0o129LPg8YPhQNtxRN3nzfeQF0+CP4zYtA3R2IGcGikvjs081sU3kINXlZtULgtSYp15QaWpbUJ/4vMqJLlhKCFhj7964i4EePyIQLgM6GaS6v7dPsUEcNmT8nxOhe0e7Uf75FcQTZ3qd8MF7QegdpMCNor/8lmls1CwP/MVx7IJW5B3Habpale5ph16j9q7sJUPXlOioUVRa1DAw/hVtXhz+WDiGtRvQvqiK6OvFJ8JlI8V7LIVF3VCs4WUo7aWzXJKr1B6MaKCMVms3wdliqqnXJv2fNqO3LUsf5ffBgqKi1axMs2KfFH3KS31bKRd/uWAVhHAMVyqvnc9owCq5ffo8JSBrg3fYsXunS4ebq05ga0zI8psM4S9olUgTf7VH2Pevo2xYydaaxsyHscaH6se1kwLOTuDVl+PNTeLNTmBHgypvKWEQh7h9aF3d4O7YoFsONAam+7cxuTykOvlov+9AXektQ4NMVkBIN/FxJ21O9ZrG5pob/Saqz3XbFy5LMFdNWXudRGwnrNWy1sW3UBL8/Oqj7LlUkqsWaDGsr8vbfQfbENWnOMlJuNcf/4SExdGyady1exjBOGuGh79J0/i2mDQCk/YQ+v+9gcK8pdYoQ1BDv7KI/gbAlz6zgXmb8+tEC5eR2a4fE6adrWw5yv76Xpsk9I4uUs51yN+fCfLZfNcPTtEJpkjGc8wO7ZIUaZCAFsOd7Dt0a6V2k8CAiEv/pCH+RnFbIzNJZkcW6B3Z+u6gbT1WjKeZmRgprQh7HDo1DaFqtwNl9sHAXxU5amB4XEQ7qoh1B6l7ehmlsZiTL83ysQ7Q8xcGSc1m6CQyRMbnGVxeJ7hkzcJd9bSuL+dlkNdRDfX47JDt39YAsR3BWqkVJFy1ooXv9w2PdIFwBv/+QwLIwvkUjksU65Q2VahxVJIcxGhR5GFeUBAkUFiLQENyo1HcyHNOYQRURTXwjxCC4HmAdR3ZAFpJcEqU8WlTCFkzgZjAHQwam03JUGJoQOgeRRYY84hZAMIA1mYs92WimCDBsJQn2gobZnlnUEoAEmPquvqhs36yQIWAg2pZo8I9LWBXOG0QRnbv9OIIPMTqm6QimkjBELzqnJoXlUmO2zlhpuNlEr8MW9WATXSlCxNJ5i8NoXQBKGmYFVHq2qgG5rzLEdZHmz6B33+cvOF3Ox4vIu6NtWW9n+yl3deus7E4DytW9SumqZpdGxrYNfHuvEtC0U7O7bI6PUZPvbl3XRsb0Q3NPoC7XTvus3Nc6Ms/dwuapqD9Oxp5urZIQ5/eivegItrZ4cJRn107WwqsZQMp47H78JwrGxPmWSOgUsTtPTW0newDW/QjcvrpGdfC6PXZ0AqV64b74zQ0lPLjXdG0HSNdCJLLp1n6Mo0mUSOyYE5UosZ9n+yl9pWRfffdaybd166vqIyS+FTrQIVqB4IHakt86sVAtG5Fb2xE7x+RM9OFeVJSgU+uH1VkVMkGqK5CxFtUK5PUoLTBR4fIptWC3q3Pfl1udEffVa5i6xmDqdypQLw+O+e1lUxqfYG0PYdgy371TkOpwJYCjmlreO3dyoNB9r+J2Hno6vnqxsQsHdoI/Xoz3xVAQyVDBvDiXbwuMrbHwZpIUf6sS6cROw5qsKEF9NbJvLWJcyT30dODSMaOxCapph/wcayiK16UOWFkR1BBMtSn/kM9L+uRD7Xs3By+ZQQby6j3HZ8NpNRXajEElHrY6naxtgVBc50HVCuTUUB3b4nkI5lk7r0otKx8ATLWjDxaQVc+SIKfHG41f0l59XfocaKRUS5DGXbwCBwp82KSraE7lDXnepXoECoqRoYKqXd6ACmqfoVmnIra96KdHhWlktK+7qNSgtHSvV3JatGWqUy/P99t1jGFzFv3kDfvhPHE8fAMDBv3lhZr0Kgd/fgOP5J8m+cJP+TVxEeL1pHpwJYa+vA7Ubr6kbv7CpH47IscKy9w1pmFheq+5mmITXHhkOoP7Qm9ArtlrX6kg1ybsAd72E2haWatruXgHwSpq+oiFWBJiUqLPT/j733DLIku+47fzcznzf1qt4rX12uvZmZnp7ucQDGYAACBECCBgQoSlosd1exWm2EIkTFxir2435RbIQUFFexS7kNSaQkcsUlCRAgQRDAeMxMj+/ume5pW+3Ke/P8y7z74WQ+U1Wv7Kvu6pn6R1Sbei8z7828ee65//s/5zSEcGoMlFSksoKirJn8BJr7Kzlx7IKooqauwuwtURbFe9zNyj18FmEXSlz98UUuff8cqUPtJPqTK4j7aEdsVbX7WihHXajGL4I9siaSivDIb5yi43gnn/z1RW6fvVmuCOUVKVlxrKEwfSb+aIDWQ20MfuEAB54/SFNPc02Kh51EMOznl/7+0xTrVK4KhH1lhc1yJNvjpNrj3L4+ARoW5jJcOHuDM88cIhxtTH5HrTWO7XD5wl3uDk2WyYxg2E//wftbRKjm2ZgSGpU83E7z/lYGXjjKwp0ZRj+4zfgHd5i5Mk52Nk1hMcf4+TtMXRrl+o8+Inmkg+4nBug42Uu8txkrVElAvFPPft0Z0Sk5XH7pKhNXJtaWhymRLflCPkzLoPNoO7O3Z3n/Tz5gaXKpRlGDgqauOMe/3IqpbbTOQjURZDa5qhAlhIXZImWsnRzoPNrJYgS6pPm6gKYoRI29QNkBVgbKaKmdRJSJUiI7r7mhWqMxUVYrOjct+WOMMNqZR/m68ZL91nMxlLurWf5M+ZdNXkbNkasmm11xUrOKYIIKISRSEOXmvNGlKZTpSBiVMl3yauNQhiK1P0WiO8GVl68S74jTdaITK2BhF0rMjy1w5eVr3Hz7FvtOdtP9UFe58tNnGabPJBSryPiiiRCGUmQWc2XljGEoEq3RiiyxKuY5t1TAth0iiVDZcFmWQbQ5RC5dIJ8t0tIR4/jTA1z+vVe588kErb0Jrr53l4efHaQpVUnQttZYKuVtcksFmtui+N0Ya8tnEEtUSlZmFnPk0gVmxhe59sEw3jvUc7iVvmPtKKVIL+ZRhiLa7B6nFNFECGtZ4uJyDpjpGzD6sVtlCFkoth+BtkMrHTt/sFKO2vJV1CEuqneWPekooUiFZPFQlUBXAVoZ0JRkPUgSzo1/V7qppa3xltovWD4hl7zzaipEzHptMC1oWil31SCqHw+2jZ6bRBcLGMkOiFSpRGw3qaYyUFXhAxV75/7tLQBNY3WzbhckxGajCMWh61ilElPPQxJe49gS1uTY0DrgltHVMDsiVZ7i7TB4RhYDi9Nw54IQC93HaxP7pufg9nnppxWQKlAT16WMt1dC2x+C7mOSoPjqG9B/Skgj7Ug57VJeKh35NmEjPbvukVpOyVXy6HKZcG2Yrr12F5pdx2BySNrg2EJCaSphWS09biLgzUBBogOSfVL1KdwkSZctv0sOZiVhcSguC92OQzDyidxjw5DKWkrJ9/JLco8jLetf9lMO5Q+gwhGc8THsa1ehWKT00bnasCeQexcIYqRa8T/3PPkf/SWFl35G4GvfQLW1Yx04iP3xRxRffhH98COoYAi9tAhaYz36mIRb1UN6Bm6/K89FLiakau9j6FXKNj+QMEwZb4Yp79BqMC2pJmRuPSfBrkNuHq7/rFLuurAoVaq6TkEwsftUU7FOaD8OYxfg9uswdq6sZJfw1owoL4MJydcTbV/3lHv49KKUKzF2/i49Z/o5/fc+T6glsnI4KyWV5DY5zneS8PD8Zl/IR/epfbQeamP21gxjH48xfnGUhZH5cs41tMawTHwhH+FkhNRgivbjnST3p4i1xzHvYd41pRQYkGiTqAnJQcmaKpVqNKeiDB7t4vzbQ5SKNsViiTd+cpGnv3yck0/t33aSf28tMjk6z0//7H3mppbcdkNXX4q+g+0bbutOo9qXNyyDYEuYYHOY1LFODn7tIeZvzzBxYZjxD28z9ckYmYlFlkbnSY8vMPL2TeI9CToe7WXfMwdpPdZFoCm0Y4TNxoiaF6/w8V9dXL9cmct+ei9BKV8iO59l9vZs7WSkoPexfRx+5ouYAR/K14Wy2t3FhncNV7UCKKsFXRoTMsLJukoVd+GiDJTyo80YRvCwS6p4lIooV9aFJx83oigzJlWdDAl/Um6OG4+MoSxTr9yLlQvl+g+p7PTX+2yD58GMoawEujgC9hxgony9Vfdl/YHiPaeOI2089d8+zrt//D5v/ce3MQMmpmXilBxKhVI5rO3M33qMpq6mdc/7WUApX2JpNiPvhFIszGRwtCYSr6okoKibTC0cD2L5TBZnMji2g2kZlIo2izMZghF/Oayp73g7ibYoF9+8SedEikK+xJEn+rB8Zn2SRlfGpJdPJr2Qo5ArYvlN7KJDej5XHobheJBIU5DTXznMs98+ic9T5miN6TOxfAaReBDtaBZns3Ro+SyzkKNUtJdfWhy6iatSxcPbJTZ9kmi27WDN97cTe7ru9+r8fvk922xC3+Xfb0Ryz7W+u/z32jBQLe0ow8A59zpGZklIq2IePTmCvnZePu/qr28HqsNXln20pQTHhgW9J4UIGP5YFCWWXxQFdhFa+yXhr+mT/C3X35IF24EnZVwoBYOnpZLT9bNCOjR1VFoYbYalKfjwLwEN2UUhYQ48KfJ7kPmj64gQQ7feh/fvuIsMR1RPTR2SgLiaqKlXFnc5pm/BrQ9EabQw6SqO3pQqTL5QbUWq1n44/Iz048MfVkKM7KIQLNGWClGjjLJirAZqlbYF41Lu+5NX5P7d+lAWt44t9/qhrwhRA9LPo89Jrp7zf121K14UAu7EL3zqiRrl82G0tonizrJQySQqHJIS1C1JyVkTj+N77nlKb5+l+MqLqEgUc2A/KhRBRSOuDTcxmltQ4TAYBqq1Df8LX6b44k8pXbqIr7kF1daO/xe/Tum9dyiefRNKJVQ0innsRFWJ72XwSO2FUamGVHTLpiolC+Luh7ccnraroBCCJjkIIx9Demr1L0VbJU+VYe4u8mI78JREBUfe0aYjkDoiyX43mYB3p6EAbYWg+4zk2pm7BZkZGZdKCYEW7xZyJtEreWoM64FQ5W0qFHsL55LT7I770Mi+buh6tqZ5MEU4GcHwba4S0f1EdTsDsSAdJ7poO9KB/csPUcoVhajJl9BaNmb9ET++kB/Tb6xIlHyv+6wdzfxUulyI5MCj3cSawyzNZQmG/fhDqy/tA0Efp585xEt/8SHTEwug4fb1Cf74918i2hRi/9Gucn7SzfTJG3Naa2YmFvneH7zB2RcvUXJTMfgDPk4/c5DWzt23fqxZRylQpoEv7CfYHCacihBMhKW4jpJ1v3Y0xUye6cuSgPjWK1fofnKQg7/0MK3Hu7CCUlCmkWNifY2pgnAiRFNXHDYW/bQ+FESTEZQVQZlxUcsYYQnf0baECRlhyupPEWkAACAASURBVAlxjTDKkO95SXVrwpnMFijcQhcnJUeLUhICpRQYVaVY122XD2WlcPI3wV6UUKsVChUFypLEvU4aVMBVCGxGrithBlrbyKq6iOS3qZBT60I70gYr5d4Py70ny3bMNwBf0MeJrx2j60QnoxfHWBhbxC6UJAlYMkxqIElqMEWoKbjlLO6fNizN5/jwpeu09iRQhuLdv/6EWHOYzsGWDd2jVHecgYc6uPDqDfqPd5DsbuL2pXGufTjMw18YJOYmOI42hzj+dD9v/fAiY0Mz9BxqpWNAShOKxFCTzxZJz+couFLI9HwWx3EIhPwEIj4GH+7kzR9e5OKbtxh8uIvRoWmufTgiFVgUtHTEOPhYDx+9NkTvkTa6D7ZSzJeYHV8k2dVE674EnYMtRJpCvPPXnxB323b+1RtkVsuaX0jDwljtzql2ZExugQNoJDyDXMyXyKYLOLaD5TcJRwMYpkGxYJNL5ymVHCyf+3tDFEWBkA+fu3uSzxaxSw6hqOw23tOJWilUzwGMJ7+Cc+VDnLf/Bm3bklw4GJbPjp2B5nu326kAHYwKQdF+QMpgFzKV0KSWniqyoCQhQV3HINVfsVOxVjj2RSFF7GW5jyItcPSLQuRk54VsaB2AeKvcD0/V6AvB/sdFOTMzLCoFZQhB0rxMyWL6RHVjWLKIWgumJcf6w9KfzkOUba1plXPyKJBSvr2PQHOXKH+yC9LHYEyqS3kKIMOCzsNSqjxQrQ5TEGuDg0/L993cGFopIbse/WWYuSNVoJySG/JVIbYUSBngziPy++k7Uv1JayG3mjqhuXOzj/iBg0qm8P/6t4VgUYrA174Bfj9YPvxf/bokKPf5MI+dwBwYRBdLYJmoYEgUNZYlYycUwv8LX3HVXPKcje4eAr/2G/JcfT7ZNd7Xi7+9HZ2TPFSYJioYrBv6VCa150dEpeCR2trbFPq0wH1PEj3Q/wTcPCtKE6cknxmWjPfBz0H8UzYug3E48AtUqlL5XFujdp+aRnlJ3sNCJrUMuopYz/F3czyZPjxV7IOwKC+HFzKPZgFFFKgOzd0KMmjmUISBJrRemRj1/sJBMw3kUDQBcTR6K0kR1oTpM2nen2JheI7cQo5wS7h+YOPuukFlVLfL9JkYlkSGhJobnz9qu/AS9o8OzfDDf/UGl9+5jTIM/od/+nXMwwYv/uf36D3azskvHsS0atvo5fo8dqqPh58c5NW/Oo9dcigVbc6+9AmFQolf/+++wMNPDErp+nUqHVUTgtrR5LIFbl4Z54f/+S1+9v33WZjLuMdC74E2vvDVh2qqre0GVPLlgl0skZ3JMHVxhNF3bjL24R0WRyTJsFOyUUrhjwWJdSUwLIOFu7MUlnIsjc5z9Yfnmfx4hOPfOcPgV47hjwUbStasyy5Yfosnv/sEj/7aIw1dY/lDPgLRKIp+KN7CyV8tkwtKhaS6UblykYWykuj8FfffkpTXCy1QVpuEQJXG0CW3PCumWwEpRlkFo+rv1JQFM2ZCvucsocwkNYoc8ZZRVhu6MISTuwgIuaP8PeXryk5JVaiBMkF757El14w9h7aXwMmh8zfACEpOGjPptnH5LpwQRJXzSiUoXRxHl9zEbsovlaF8nRLKtYHnUF3Fo+1gK637U7XJwLxFkKr8fw8SB5qez/JH//RnZN0Ey8//5kk6+mWXWimFPygL+9VuWSgW5IW//Rg//g/v8Cf/7GWUodCOZuChTp7+1RP43TxBls/k8Jl9vPmDi9y9OsW3/tEzLjkgmBqe47X/7zxjN2cYOi9j/4//jxdJdjXxxd86Raq7iTNfPSKG/V+/SSgaoCkZoWOghexSHqUUoViAL//d0/zkD97l+//Xz3EcXQ7b+oXvnqZ1X4KOgSTPfeckr/3ZeW5eGCUcD5ZJHGHgqzqZnYf09I7d++0ily7w+g8+4vpHo9glh1hziK/+ndMkO+JcPHuTd1+8Si5dwDAVX/jmQ/Qdaeev/sNZDp7s5uQzB3BKDq/9xQWK+RIvfPtU+VndUwRCqBNPYg4el1w9ji12xx+QEDD/KiGeOwlVVcmpdUCIkqrPasZHNAmHPlf+vbdg0RiiRkn1rTwGJUqU5m7KasmqcLiaNph+ITSae6iQPVXf965n+mDgTOXY1e6VNzE0d0sJ7br9L2te3eowlhAi8Y66bdCGCV1Hqc7fU0a8DWKpyn1QFRdbh5sgHK9dzC+7l9IGU8ivaKr+ffiUQkIJTVSsipiLVCXZj7jhiYhCjUi09n5YVe+0UhCuLSWsAaLRlb8LBFGBVSoI1XsPS3mYHxXl2acYotYIwL5T8k7M3JR5AiXjMzkgZI1bov7TgHLo67KEwbuOoKmGZzuUkipW5uqKrl3dh1Wh0XoGzQjQjlJNbEhtX/dcE2iG0SQwVAjYiPJNr5L6aqfuoY3WE8AsqH4U3jqosTD9Jh0PdfPhH57l/X//Bp2P7iMQDdSMDX8kQOpQ2wOjttntbSzkS7z1g4+Zn0rzC989w+t/fgG75ODzW+QyRS6+eZMTXxgsK2OWI9kW52vfeZyrF+5y9+YUaMjnirzzymVuX5vgsc8f5MxzRxg43EGqo4lg2I/hVuB1RSVowHEc2dCdWuLOjUnOvXWdt168xK0r4+RzlVyPTS0Rvvabj3PgeHdlPXkfUUMw2aKOmRuaYvT92wy/eYPZ6xPkZjPlvLymzyTa0UTrsU66n95PxyP7UKbBxIVh7rx2lbFzd8hOLTFzdZwP/t1raDQHv/EwVnDzlVzrYUOKmnhHDDo2G1O/UTShjMMoJyPKEmUKQeMqWcqyJCuJoY4CZlVyX6+NPpS/V9Q0Tq78OwlfcgerEcUIHFyjIpI7ApWFUgFx3twwohX5HawUhhGqXMtL5AvlsuIVZYyB8nW5OyruLoQZd0mV1qrzKlBuhRCzGSPor1XzGBEJ7TKiQAldHEUZQfB1o5QFaLQ9iy7elVLhxsYlZsureOxhfYSjAZ751iOYPoPcUoFEe5Su/Sl87qI9FAvwjb//VDnEqRrKtXY9h1r51u88y+iNaXLpAtFEiM7BJNFE7djvOpDiN//JF8lnCuw/2Y1hVsILw/EgR57oo/+hTp74+jE5zlD4gxbhWACloLW3mW/9zrOMXJ+mmC+R7IrjC1gszWbd7yi6D6b49d95lrGhaZbmclh+k+a2KO19zSgF/qDF0988Tv+JDuYmlgjFArTtSzA5fIy23kRlXtaOqGk8Gf8uxMJMhnd+doVTzx1g8Hgnju0QbQqhlCLZ1cRTv3gU0zJ556eXeeenl+k92EZTKsq5125w+NQ+8tkiH5+9xZkXDosq6R6jrB4xLYg1y0+9793bhlVcwfUSTK7yuSqTEvL/1SXmijVDBmrasHb/5Vzr36Pl7drAARtqQ5kuWfaVCvG0yj0sn3ud9mziPnxasd0Qyc2ee1Pvmze2M7Pyc7+lhjsNjwCwApDsh+Zeyn1WqjzWHzwCYG3c70XJlqAarbvYTWjUe+YR48s2qda6sgZRzi8BEaBxC7k6V2Sn7UopV+Lu2zdZHJtn5sYkQy9fwQr6asZ9y4FWnvlfv0Iwsbn8mXtYHcVciVsXxzn1wkFOfGGQd398GZCiIpGmILcvjddNU6KUwrQMTn3+IL/0d57ij37/pXIeGbvkMHJrmonhWV790QXau5tJdcRJtjeRSEYJRfxYlonjOOSyRRZmM0yPzzM9vsD48CzzM2mKhVINGRmOBnjhV07xpV997L6qaWp8SS1JsNMTi0xdGuXuG9eZOH+XxZE5SjkpgKIMhT8SIN7bQufpPnqe3E/L4XaCiXA5aXRTbws9n9vP6Ls3ufQn7zF+7i5LY/N88qfv03qsi9TRTlGxNWAOWJeo2emJRjJ7r87cV9MjGgvM1MrPvEWLR+AsJ3HKB/glRKpeG+RfYKelWpTVSW0y38r1tDbqX8tsWvZdvZIcMuJuSFYdrHY/lE/UNgBOBl2acdUz7XjJihVa1DV6k2Xm9rB5KIgmgvQe61jhVyqlsPwmBx7trvnd8u94ScG8xGArPnfhC1gcPrNv1WZEEyGOf65f/uOlUPL+Lp9r9eu091UW+MpQxJNh4sn6ck9/yEf/iY6a3zUvJ3DtIswPu6EruxOReJDBE51cOzdMqWhz/Il+/AEfjlvhbvTmDEtzWaZG5nFsB43m6Ol9XHrnFnevTbE0n6VUsNn/cGd5p+Ge41PtTC/DBgmVPezhgYLWsDhRlUT4U45qknE3l3Tfwx7WhEKpdiCEIsTmCJc5HH0bQw0g4VcPNgyfSd/n99N6tKNGtFmNYCKML7TTpNRnD6bPrEnMWyrYZJckRH895zASC/KN33qSzFKev/jDN5ibXioTLKWSw/xMmvmZNFc/kiJBpptkWCmX/nM0jqOxS07dnEjRphAvfPNR/tY/eJ5Uh6yL73kunxr1jEN+Mcf8zWlGzg4x8s5NZq5NUFjM4bi5dAyfSaglQupoJz1PD9Jxqo9Yd0LG73IFt2UQTkUZ+NIxop0Jzv7uTxg/d5e5m9OMvneLloOiImsEtqXZ30xSzXrY0DHrLUq2vWjRbijSItjTqLLaZfW400YkCN0qhNiyUEYQXZqCcmhVQcgbI1Iu6b2HnYO3Gy9/bW13dbvfqVty/D6tabXWUop0aYoNlXS+TwjHg3ztu49z69I4H701xJ/9/ut88+89TbQpyPf+zRt0DyYZPNFJNl1gdEhCuDp6W+gaSPLhq9fJZfL0Hm6juXWnVIZ7KMMKQs8JSWRp7jl7e/h0QPLTFCSRsF1Y7+t72MMedhWCKCohjuv5crJWctB6ASjQuISf9w9KKUy/Se9T+9F1lDvV6s8HUl22C+ELWvQebefjnw8RiQcp5kssTKc5/+p1rr53l6e/eWKFir8anoAg2RbnO//jc8QTYb7/h28wfHMKu1Q7LrUWpc3y368FwzRo62ziq98+w69893O09zTXXSftJLx8PqV8kfT4IhPn7zL81g3Gz98lM7FIKV+UIBpD4Yv4ie9rofOxPnqeGiR5pEPUM1X3cdXNdsCwDFJHOxj80jFmLo9TypeYuTqOXbR3B1EDUMgUMUyF5bfWlPlIGTGNXbBBKUyfx9DtjpdXO1mpnqSCEqpUDjvaHe2rgfKj/ANQHHcrPrnkjS+FMltFkbOHHYIi0Rbl6JN9NbliPvPwSNv0DGRn729b1kFmMcfw9Ski8SCHT+3j9uVJpkcXMAzFwkya0y8cIpYIszSfxXH75Q9ZnHhqgO/965+TXcrzm//o+XLZ9T3sIPwhOPCU/HuXVUnZwx62hWJWiJpdTGrvYQ+fBVQ2nasSJ1OlipdvsTKUSEKgVkvUq71kHuVjC2jSVeex0VqtONfaiVuX/105Ttq7VidB41Qdu/y4Ze2v2YjXqx4HstD1+l5J3KypLYyi0WU7t/Z197A2/AGLJ75+lB/8/hv8+b98jYlbs/z5//kals/k4GM9PPzs/rr5aTxITjVNS1uMX/3tzzNwpIO//KOznHvzOnMz6RXVXDcC0zKINYU5cbqfX/zO45x59jDxRPi+knTzt6a59lcXGH57iPmhafKLObRdUc8Em8OkDnfQ/fR+Oh/rJd7TjBXyb6qil1IK02eRPNyBGfRRzBbIeRWBG4QtrzS01hRzJT740w/JzmU58sIh2o+0g1G/Y3PD87z3x++jHc2jv36S1P5kw8tYbQ0K5esAXztiNDZfnuxeoTqcSgXC1BrsSrzsbmz7gw4vt8z+k130Hm2/P0lkdyk0SBWPxTEp0byLkVnMc/bHn7A4l8E0DQZPdLL/4S6CYR8nnznAB69cI9oUork1SrwljGlJErye/SmCET+W36TnYOt92SX4LGHNXC172MMDDS2ljzNz97she9jDZxqe2gVm0HoGsFCqDagOFbfRjINeqD1YxVB0sDIxsUfSFNHMgc4AaWARsHH0MIpJamTQqhlFq1tTRZXPI3yJBrJoFt1zeVURLdlcJgZEJS3Dqsi7xy66x5qgwigSQMitWlWJma+QNJJTR7MAOu9e0w8q7l5zeSlijWYS9AJKtSK5eBbReh5REim3vQkggtZGzXX3sDY8gqXrQIpv/c6zXH73DmNDMxhK0XUgxeHH95Fo25jSu5znMhrgyS8e5eCJHi68M8TZFy9x6YPbTI8vsLQoYf7l8tvesXICLMsgEgvS3Brj8MM9PPH8UR55cj9tXYktlfluJLSjGX7rBhf+01sUMwU3JYSoZ2JdCToe66PnyUFSxzoJtUTWVM+sCwW+iL+cv6bR2NZKMz21xCc/uczYpTFMn0nrgVbMNZJrKuDuuWHGPxmnpa+Flr7mHevYZiAP5cFZDFQG0YPT5k8LJBmXiWnt3fsVsIswN7zrcyQlO+P8+j/4PMWCjTIUwbCfoBvX++XfPEU2XcAwpGqX4ziE3CRoWmv8AYvjj/cR20uMt4c97GEr0Fp+5kd3ddL1Pezh045ySBJTaH0bKKHoZvUqTkU0WYS8KAA2aNslder5g2m0vouQI7Z7rJbfU/3uKzeUqpq08EgaG80kWo8BmRXfkdVzAqUOAqskbNV5NDfRzFNRDDnuoVEM1QckvKK7VSRNHq1HhHihtOyaY0ASpXoQokeXNzKF2BkHbQAz7vF21XU1mgmU6nGJKWMvBd0GIZEpkM8UaG6P8fQvHy+HJVk+s6wE2XAifS98xzRo7Wziua8/zOPPHWZ6fIGbV8YZvjnF5Og8C7NpcpkCJdvBNBSBkI9YIkyyvYnuviT9hzpo604QiQbvO0FTDbtoYxdsDNMg0BQmdaSD7qcG6TrdT2xfM76wf9P3rB4c2wFHowwDXyTQ0P5vi6hZnFxiYWwBZRqkBpPrki6hRIjUQJK7HwpZUyrY+HcBUbOHPeyhAcgtuPlpdncFE8NQ5cpayxEI+SQZWxXsksPI9Skuv3eHYr7EQ08PYFrGrpiI9rCHPTxYkOIveamOt4uTru9hD59+VJM0tksedLByaWSi6HKTCNtoPYpmdAPnj2Gow8hbn8HRQ0ARpfpQNFGrJPFRHS4kbpSDZsJtXxGIIaXFg+6xBVHYqOgqbQZRuEy57W91lTAGmiW3fPcCWo+gVBgheSpKGq2H0YwBQZTqBLxCE2m0nkIzIVkXVD8rEypLu+W6CVAJFBaaHFpPVl03iqhu9lQ1G0UuXeBH/89ZwrEgh0/vo2OghUCkNlxns/DUNYZpEI2HiMZD9O5vw3E0xUKJQr6EXbJxXELONA38AQuf38IwjZqkxrvJL7YCFi0H2mg93kXP5/aTOtpJOBnFqBKUqM1U9KwHDbrkEOmI448HaTnQ1lARyraImtxCjtxCjkA0QEtfi8QqrvGQfEEf8Y44KJgfW8Ap2exYiTq9PL2Vu4vl/bZWw4UbSFf+tifteuCx/D5Ux5CuyNLu3YNl9wHu/b1YJrWrPD/v3167yn/UtP2+tXst1B2T3r+rPlLL/rHac9ktffPG1ANQwWSzk4jWmkKuyAevXGPizhzP/dojtPc++NUaPlNY8d6xNTu4W9639bBlO6Nq7Sn31/6v+cxglX6sbisrH++C5+c9h/yS2Ms6STj3sIuxwjdh9bH5abAnm/ajWemH7dp+VpM0jkvStOMtizxfoZKnxuf+aFD+dV5dCSXS2qRCcGhEeWO76pmV1T6rryvIovUoUEDRilK9VEga7wCb6pQNtdBu3/a5fTPd1iVA+dB6CM0iihzgr9pjm3eJFr9boaqp6vzNKBXG0dddEqgZRYpaaKCIos1V3fjknqDdY68AGTRLKMJu6FXdm7mHKhimwu+3ePevP+Htv7rEvsNtnPjCAP3HO2huj2H5TLZSFnpFslxToQyNafnXLa29m8gZD8pQdD+1n9YT3cT3NYvKZacIJQWJ/a187n/7GtrRRNpimP7GpcbY+pm0Kysq2vjDfnzBtQkXL3GwP+LHMAwKmULdsl7bQW2p7aJIi/NpSXCaW4RCRqosOK4Uz7DAF4JgDMItEGoCfxhtuAZ5W1BbmqhWJg7b/LlX3IdCRvqfnYXsApRy8nvtyD0wfeAPQzAuP4Eo+IJo0w/KKDsn96RcuwenJDuP+TRk5yA3L/8uFeQzkLZbAQhE5NmFEvL8rCAY5j1rd53OLHPmHLnnpbyMy9yCOybTUMxJn7Q76SpTnokv6I7PuIxRXxh8AbTpKw+Pe+YMrbZ48vpVysP8iPRj1e94fzhVSeW2i3uTjykYCfDl33wMrTWBkG9PTfOgoHq8emO0mIXsvPzkF107WHLtoCnVpfxhCDZBOFGxg4bv/tqStbB84ej1tZQXQiC3IH9Xz32OJPVHmWD5xYb6Q+CPunYmBJYfbQbAMGqmoh2xN6stCO0S2Hko5uVZZRegsCTPsFSshFgqozIP+EPyzIJx8EekapjlR7tz2L20lW4vln8g/VqckDmt/gnKC+LG+EmNtZUb81G2gq35TPcEK+xJoTKPZ+dkjBar/CpvDvf8qnCza09CaNOqzN871NcN+5GrXb+6r07J7eei64ctiM9iFyt2xPOj/RGxm0HXj7YClHM+wu54rspASJoZl6TRLpHhhjCp8iisHFLV7o2/jxXyQY5Z2fe6xVdc0k/ClbKIqqULj/TxjpPzVpZxtcmPca8ZQZEEzKr2GChiaAJAHgnl8mCj9SxCtKSAGLUkkOH+LgzMgV4A1cLK8K+gm6fG77YNN3lyGFHRzIDOw16Omk0hEPLx5e+e4dEvHeLa+3e59NYtfviv3qApFeXAqW5OPn+QfYdbUeb27+mu83U2ifi+2k3VnexPIB6k9XjXjlxv60SNkrg2ZRrYRVvis9aA1hqNxi7aZYlVI1/OsnHStkwo88Mwc0cWj9nZyuLesWUSrd4KMEzX0fNDqBkSPTKhbucmh5qg9aA4j1uBXYDJa5BZpYJOIAodR9Gmf+Ud9CZY7YhjPncHZm7B7F33PhQrhEB5Z0S5zq5ZIW1CTRBtg3g7NHVBNCUOht6hwV5utxanYGkCZm7D3F1YmpTf2SW37VU7OtVtNy1xFKKt0LwPmnsh1gpWQNoN957QcGxZDKZnJNHuwrj0JzsnC6nqMenlLvB2p5RR+1wsvzh7sXZo6oZEFwSbXNJmBxYhqy2evEWeXZTFX3ZOftLTMHGVuvlptC3P03iLhlTvMX2Q2g+R5PbPtQa8uOtQ1L/sd3vYtSiPWy12Pz0Ns3fEliyOy7i1PTvo1LeDviBEUpDohpY+iHeIDcTYNYuOyrznyCIxPSVz3vyIhCHmFip9dRy8HAH17Yy7uAxEIZwUux9tFTsaiNeSHo3o//LFr10QEm1xQkKDlibl+dXYf2flHK68flT1IRiHWJvMX+4cpq2AbIhDw20lVS2S/3i2sgTFjEsQzsmcPnNrjfw0Wr5z+52t+w/VUEr639xLQxNzp6fFR/E2TbYLKwDtR9CB6O5atlWPUbsgSaBn74pNWRwXf9PegF9lBSDSInN3Sx80dYI/srP2pJSXeTk3v/KzYFzut+mrvMvVtrOYE39lZkj6uzQlvswKP9pV0BguYWpaQvjGO2TMtfRBuLnip9xvu6kVWnkkje2GIdUnae4LNIitziD5XSIsJ2mW/3t1KBQRKks97/ueusdw/13tt9l41ak0OWC06rjKd7wy45ocqlpNVr5OCC/XT3WyYTBQmO63d3c+w/WwHmnX6LHuEXGBsI/ugyk6B1o49eVDDF+d4twr1zj7w4uMDc3w3f/9q+uqYD7tqCYtd9rm7PT5t6XN8Uf8BCJ+8os5FsYWSA60APUbXcqXWBhbRNsO4UQIowGMX80CPzcPk1dh9KI4eYVM/YVj5QRgOxX1TXYeZm+zLRJJAS0DMiFv1dEq5uHOB9Kf5cYg3i6Lh0it3LBsNIpZmLoBIxekL/n0OvdBy6TrlBB2HXEoZ+/IpBuIQ+t+OPRFIUIaiWrHoJCV9o5+LH/nFsTJXW/XTtvgFCXfmScpn7giZFNyADqPQ6LHddJ3aFe12lH3drSXpqQf0zdlwZF3HTq9fFJbfi73D0954j26PEL4TA25i8ikkIEdRyDaijYslJcRbpt9ET/BFse0kJH7ml+U66enxVktpGWsFfOVBVTdczri1E9dpyEEbSAqP5GWxpxvDTTCCC+f0O+7s/ppRPWCylN4jV2C6Ruy8LULK21p7Qlq7WAh7b5v10VlkugRW9LSjw5EZMF/v55jNSGfmxcSdPyy9LlsZ9ZRrtWzMyD3a+6uLOx9QQjEZOGV7IeWfnnvNFu3NdV23y7JJsLcMEwPSZLd3IIsFGsImTU6or0OVOV8yc5JH0YuyFzQ0g8dx6C5B20FG2srtVMhZPJpVwHkEtjpaVnMF7O1iou1+rU0CVdfpiG2zTBh4EkZv40sQLA4DldfalyVv1CTEEqB1UNC7jmWEzQLYzD+ibuBNiMk8Jrv2Cr2JDMrY3z4Q+lr53FIDqIDUqml4b5JISOE38zNlcOtqVP8yHCL211d6evcMAyfk7Zm510Fer3x6h3nbuAUkfG+OC72N5qCjqPy7kWS953o1iyBnkGUKiEUISohQbtpXtZ4SXwVflYPbdoAVG3um2UfrvI7h0rS41m0rqf801SIntVgbfK6Dxa01jglh6lrk6Qnl6je1gxEAnSc6ML0mzvmIziOppArMTO2yPDVScaGZgBItEYxGnjNtcio3e7H7oTv3shzbxTbImpibTHiHXFGL45x/Y0huh/qIhALVGUAr97xg5nbs9w9NyzJh/enMH3bdBrKC8qiOKq33pZFbDHL+s7dWufdZmiGbsA5ypP8KhNkKS/OURVnor3Ff3oabr0LoxdkstxOOzx5rz0Nea90eQNRfn4l2bm58z5MXBYnfVv3T4uzsTQpDtXUDeg8AT2PiKOgjMb2pGbRtCgqpokrQnRl592EkY2SiGshpgpp+VkYhckr0HMKOo+h/ZHGLEDsAtw9J4vU6tCJmh3trbS9QfdBr+U47i5oLWRwVonlFAAAIABJREFUfnRawj87k9AIknoPFVS/g+lpWWSMfiwLo23t+Gs5PjMr7/LMLWg9APseg0QX2vDd80VH2dbn02Lbhs+JzSkTGw27EOiSS9IuycJr8qoQ9uHmLfe53P5iVuz+5FVZEC5NydzW0D64pPniBCxNiz3rOA77TqEjycY8O+24i+9zbmjIkoRo2UVRMW2IbKpz3kagIf7Iaud1FZaNqvK3CZuutUbblbAwZapyeH2jULYnmVkY/UgIv6WpBtgTW2xJbkFU36kB6D0Nzfsk1LzRqpOyH7kMBTekPNxS8dPzizLv3/1A1HmrHbeZ65ZyFVX09BD0Pwmp/aLiaYSfsvlGAQuI2iMCZHH0MIYKUFu9aLegET6OS5ZsuFveNQ0ghVLxdQ4Osjoh4yqtdtPtbDAKmQLv/cFZbrx2HccRG6uA1ME2fumf/SqRVGNJZ6012tHMjC1y86MxPnr9BncuT6A1HDjZxXPfPsnAQ534Altb2teQEhoc93qO41AqOjiOI8mELQPLMl0ha63d3V3vT2OgbYfF4TlKuSKhZJRQssGChXWwTaImSs8j3Yx8PMrFH10i2dfCkRcOEWwKYVS9t3bRZvbuHO/+l/eYuDJBJBmh55HuNUt5rwvPMS/lRUEz9HNxxnbCIdltsIuyc+fKTrV2SZ35Ebj+mkhd7cJ6Z9k4lCm7cY2QYbsoG4RSXnapbr4lO6mNklF7cGxxOIbeEFJj8HPQ0ivqE2ico6Ad2bkfOiuLpkLm3oxFuyiy5Myc7Er3P4kOxrfvBNlFIYDGP2kcufIZRmkhw/i//xHKZ9L9D7+FGQne7yZ9euDNBXZRFgNDbwhx30gbCC4RuyAL8vlR6H8COo+jfaF7tugQW28LwXHrbVHRFJbuzTuqHcnhE23dfvhiekae08RVuaeNtvurQdtC4t18S+aEA8+im7q2Pw9oLXPv8AXZNNrDjkJrTTFb5OKLV5i+NYt2NAc+N0Dvye7GhuM5JdlsGXpDCNFSfvvnXnYdCktCKC+MQ99p6H5EwqHuBWHgKci98KXMLNz4OYycF/+lkSjl5R5m52H/F6DrhITu33OyRgFRN0GuxtE3EdXIXZTqA/xo9C5R1ihkiabRFFA4bFlVsymYlBVGKoKik7XZlt1wr+4PtO2wNLlEZjpdQ3Lk5rNoZ2fm5FymyF/+6ze58t5dOgdaePqbJzh8ppdkV5xA2Lclu1EtqCgUSizNZxkfnuXu0CTjw7PMT6fJZgrYJRvDMPAHfcSaQiTb43T1JenuT9HUEiEUCZTX/p8mwiY3l+Xs7/2MmSvjnPitxzn2nTMNyQG0UWyLqPGFfBz9yhFuvn2LsU/Geflfvsrt9+7Qe6qHaGsU0zIpZAvM3Jrl+s9vcPfcMACHnj1A5/GOre+AlB3zguxyXHvVzeWyzovhxeLXOJmecmWLu16rX2hnbZeXHBjPcdciVb3yoixUGu30BiIiezfMhnSrbBQKGdm5ufmWEA07qZCwC7Jzm1+Cg89C26HGhQoBoGSHe/a27FTdU2jZCbv1jvx38HPbV9Zo7e4G75E0DYF2KC1mMHzW3j1tJGoI+49lobE0ubMkqWNLGMSVl4Rk6DuDDsR2dtFRTUZNXpV+zg3fG4LDg5frJNZW+f9W4dguwTzTmLZtBnZBFI/agSNfRsfa3HyW2yRr+AxsEu0SKKXwh/wUs0UuvXSVUFOIfQ93b38dW/2eTVyGa6/Ju94o1dCq13QkJ9+1VyVh9sCTEErsPFlTKrqKQ1t8l+uvS0hWowkpD9oRRdK1VySkvuNYZcPsHkKVk9maGGofjh5CMwn4UXSDtnY4wa2rKFwXBqgwaAPIIKFasRXjopogaMx4MVFE0CyCToMqAf6Vt6O6C6r8x2cK2tEUs4WasKedhmkqDpzq5vRXD9N9oJVocwjTNMq3fyuVTdGQzRS4eWWM91+/yvtvXOP2tXEW57JkM3lKbm7ZSlo4KdEdCPmIRIOkOuIcO9XPY184yPHT/bS0xqRNW2jPbkQpWyA9Os/SyBz5hdw99+G3TNR4N7/zWAdP/fYTvP5v3mDqxjTn/+ICF398Sao7mQZ2vkQ+LUycL+jj0HMHOP23HiOcCK9zhfooS1KnrovDuiZJoyTGPtwiCREjSYmBNnwVWXR2XiZKL/niRp1fj/BRRqVCjxWQv5t7JfnrTsAuSuiTlxBycRyuvSyKjjWlqmoVg+q9fGsMvHCL7KJCQ2L6AdnNuf0uDL0pJMO68BLzuQnrvHvv2BsPx/FUR1delPO1HUI3iHxCKUlgHO+QnaMNGW7lJsH0+lbVL69CVE2y03VQzEpeo3AL9JzcvhP04NvXXYbaZ7idai4brUKxsgrE9r63q1BN0myGsAdWJOoGyvkkNhSuoiU3zM235JiBp3aUrClvTIx+LKrJpcktOAur2X82bl+sALQdBF9o+6YhlIDUoMxdm5pvXXtpWqL0RFU9t+WFAtaAUxL/4VYTHPqiENvb6M5nEpZf8soYppvo2UYSoEL5GWx0bC3DerbIClocfvYAyd5mhj8aXXGd1XKCrZsnrJqkGb8EV16W92zD9kSJLTGWj8sNhr/ll8QncoqiOtlxssYRZVtuQfyGkfNrkzRlm+n1kWXv3kaetZZr3nhDCnc097CtXFdbgqr6aUapIlrfQutRUH4U7VIVyW3ShuZFTc1iffVnZiBKFQdNFoWD1iuZRW8DW9z7OJoQUqZ7DKUsIFhl+r17bgO+Bs3hJkq1oPU0mjlgSpIta3dcl6/rIAmJ/EImfQYNqFNyKOZKO7rH7EFrXc5L0zmYJLuY584nE5g+g0hTiJbOGJF4UPi9Db5PWmtKJZs71yf56Z+/z2s/usCdGxPks0WcNRVBGsd2KLrqm4mRWS6fv8tLP/iQh84M8NVvn+HU5w4QS4R3YTjh5lHKl6QQ0n26/rYUNUoprIDFkS8fIdwS5sJffMSdD+6SmctSWMrjOFLdKRgLEO+Ic+j5gzz0jeO09LW4/tbW1DSAK50+K1LmerfP8EmytO6HJQli0HUqlitqHC/564RIyccurq3wUKYk9I21VcpZ+yOiPPGH3RLKQZGJ7wS0I6FP2oFcWqS5k3VIGsOUEqVeichAVBxuw3QrEhVEfrs82aHXd8MsVyfY9qtWrYS6+6EsctYjaUw/hOJS6SjaJo6h134vEWUhLeNgflTGRXGtsCMti4Prr0op1+Y+10/YRu+k7qCMr/YjEpNdz+EpP4+QOCoRryR8RPrqOUBOSci4zGyl+kl+af2dvfyS5Ppp3if3bKsLR2XIeImk2NAspB3ZlVsr3MQXln43Av4ImAEeWO/ASz5dKFGcnhdbmmxC+UycTA57IYOZiILtUFpIo0s2RsCP1RRBBXzlyU+Xz1OkNJ/GyRdRhsKMhTEjITw/sDS3hC4U8bXEwTLRhSLFqXmUz8KXbEIb4OQKlOaWsJqiGA9AwYByeML4J0JerKfOUIbYwXCLEKqRpDuOfPKOOLbYv9y82IjFiUrVpHooZGRxZZgw8LSEQTWyk7gLBackiTmvvrL2nFcDVdlA8IclIXDAszMiqS+rM/NLbnLwvFvZZZV8IZFWSOzbdtiTArTlg/bD0qf0VJ0vGm659JBri5JC8ASiYkPNqgVxMSfPyqsWlZtf+7mBfD52SarSdJ7A9XC31iFfSNq30Zwexeza4SVe5a1GVMgzzMYXAQAplnD8GzJeSgWx/cWc/N8bR97/S3npb25+bYJRQ34pT24xTzAeJDufpVSwCUYDhJvD5QIUSimXYzXAqH1mXv6a+fFF/GEf4USonNthaSoNCmKpqIS4VBPeIPPr1HV5z9YjaZSS5162J6nK++XZk1LeHZeuPcnOrz1HlnKSI8YwYf8zMgZ2Sqmntfi8IxdE2bxaFTJliu2IpsSfiLTIWDKsKpuZFds7PwKLk2JH1kuyvDAqfkokifaH7+MsbkgJalVA67tuCJQfaHFvu9eyEkKGuASF9p6hjShdbMQQGIC17FgPfhRhNItoPQHKcNU93nkkb07twjaCUu1ofQfNBFrnUaoJhfg+miLoLKBQqpdtLunKriw0CWHFKFIdawlUDIWFxgEKSEUq7V536xvvDzJK+RJOcecrV2mtKeZtLr99i59//yOGr0yRXcpjlxxMyyAUC7DvcCtP/8pDHD69D2sDSYy11uSzRd597Qr/9d+8zIW3h8ik81sinbSGUtFmamyeV390nsvn7/DV3zjDL//dp2jvkRLZDzJZU8oVcUr3r0LZ9t5q5Ob7ghaDTw3QeayT2TuzTA1Nk5nJYBdtfCEf8Y44rftTNHXE8YV8Wydp8HYWizD2seQCqTchmH7oOgEDT4saxKjkw1mmJxGHz/S5IT5dQu54ktfVRq1hSAWJwafdSct0J9LaPjU0B0oNtCyKC2khPMYurYyNtwLS72S/ONexVnEqqlUbQDnRXCkn5NTCGCyMwLzr7BoWJHorE/P2Wi3Xm7wON8+KA1MPpk+cn45jsvMaSlQRNMsVQVULjrm7QrRNXa/vCGsNcyOyq3MsLo7WNp0hBWjDlLaOtElsuwfDkntfXSo21iolLE2fu0O1vFy92y+n5JbJHJPd9InL8uzrWlMt3524Ik7QVlU1viAceA4GntrY9wsZqVIyeX31thkW9DwsSVir3sUtQxmy8HxAoQGdLzL/8wvM/OgskYcGSX3z85jxMOnz15n6i5+TeP5R8rfGyXxyGzudw4yFiD95nOYvncaMh8skTXFqnvlXzrH0/mVK82mUZRLs6yDxxVOEj/ejlGLuxffJXLpFx3//dfztzWSv3GXk3/4Af3szXf/zr2LFI2Q+GmLqe6/R9re/TPhgx/29QevBC/mcvSPvcXotkkaJbU8NQvtRybflD7uqjGXvnffO2XlIz0qFl/FLssiqp/woZOD2e0ImdJ+sLXe77W5qyslqr7++MZJGmdLfRI8oO5s6hBT27Ke3++/tgDvurrhX5WppEhbHYMEjqgpyTLIPwgn3GtsltoFYhzyTzGyFgFaGtDPcAokumY/j7UJmm36XVDNXV4Z6C+PMrNjJ0Y9FJbvWojHv5ghJDm69LLQy3eo9fRv7vmPLYtxTY608ofggh78k43TbUEJ2Gdt296rPiPaHxb8AKgoap6Igqf5xHJi/C+e+7+bXWx1aa26+d4d3/uuH9J7sZvjjUdKzWWKtUc586yT9Z/ZhmOuTV9nFHH/zuy/Rd2ofp791EtNnUMgWef0/nMX0m3zxf/o8VnXCTe9dWBiDG6+vT9L43L53HJNNkYBH+K4yj3vjMjsn8+P4JblOPSLRI2sCcQmrtAI7F1a5MC4kS3H5xpISe9Z2UAjVeKf4MB6pXWMzXftRzEo45sgFsZt1y88j92TyqmxstR+6D6oagZhBC0UHUEQzhqPvYCgfEMcjZoSwmEEIlUppaljA0Z/g5XVRhFFqH0K6LL+O6ZIuWWAJrW+i8caLgVLdLnGjqo4xpG1KofUYMI/W8+gVlqoJteX9frXs3xqwUKoLMNB6UkLD9NQqV4jvknw+9wfFXBGntPMhr9rRXPvgLn/2e68RTYR4/OtHSXbG8QUsivkS0yPzXH73Dn/+L17lN/6X5zn0WM+aOVS01uQyBV7+y3P84e/9lJuXx7Dt1fuh3PV6OWmw9pIMO6ty7nbJYeTWNP/1377C9MQCf/cffonugVbgAVXWaLDzJZyis+aUsJNoyMytlAIDws0hwokQXSc6qyR4qpwZuub720F2VsiJeqoFZULbITjwjOxyeaZklevW/EaD9gVl8sWAT/5m9V1auygTUccxCDVVDNW9GoQaUaJMXIG779dOiIYpypPuh+UehJtlcl2FRKoZc4Go3KvUgEza2VlJyJmdE0e/USFPS5MS7pSZrv9dfwS6HoLex1ySrTJMy60o61JBKyXOvRVwy7D2SZWGm2fdBdwqb5e23Yop52HwaUlst53+eQufcIvc90XZMSGaElIvNSj/9kdlgVh1tRV9cvuFUlIFwvS75YFdEvHGG2sv2Lw8Fl0PCcG1pf4Yci83isLS2smmlZK+R9saQ9R4p23Yme4tdL7I/BsfMfW91wj2d9L8winMuCzKnFyB3I1RpuaWCPa20/TMI5J1/u1LTP35q1iJKInnToJhYC9mmP7+6yy8+TGRR/YT//zDOOksi+9eZuw//jUdv/2LhI/2YUZD5IcnseeXoDVB7tYYxck5sB2Kk/OY4RD5uxPYixmseITdfmc1uKFHZ+sT6iDjONYuiX/bD4ttcYnqlbZEu++cT2ymPypkcdsByf80dqn+4iO3KG2JJCE50JiFR4169E3ZlV/TU3AJqdaDsknR1CUL/RWLx1oBexnBuPTXcau1ZBdkl3xmSPrXdghMX0OmOQVoX0AWal7usFBCFr2p/aLiDMZddYKx4tgVjdCgDQv8ljzjWBs09wm5NTNUX+miHSH3F0blvm12QawUSmshLTZKqjg2BKNrX8cMuAqNXVKqejnU8uWZO/8pE0xz9VGaX6SmykQdFDIFbp8bJt4e48nfOo3jOLz3p+d44z+9Q3NPguae9ecl7WgWp9LkFnN4o1w7mvRsRgiaZQ3UIBsgN9+W3En1yD2l5Ln0nZHqYcHY2vYEtWxctgv5cfs9ITTq5bMrpKWsdjQJbYcbo6xaDdqG5YoAZUpIUv+T4rf4q8iD8neqbaZR8VPaY5U8VrfeFrtRD7lFKViQ7ENbwR2ecRRKRUC3gopW9USB0qD9KNWNSFDzaDIoolAmUkykRLY3cOop1JZvJFauL8fGMdQBNLOuIsWWY1QAxfLqSgqltEskdaJUE5oF9ziP4LVAhdxjq5dzBko1gbZYThpVt1WRcD+vFDeoKHUDKHpQqtm9bta9roHkrAmjiNUcK+2PoGgFFat/L5SECSu1+32NutBQyhZx6hAcjUSxYPP+T6+SaIvyG//4Odp6m8vqQgDHdjj1pUP8yT9/mQ9+dpXBhzvx1yG0tdYUCyXe/OlF/uB3f8LNK2M1YU6GofAHfTQno6Q6mmhKRojGQ4QiASzLwLE1uVyB9EKOhbkM0+MLTI8vkM2IwsfD0nyWn/zZe5iWyW//46/Q2tnUsDCospLc3nnyRGtNMVO4J8qpemjYFkv55qsyLdJ4eLuLM7fry6UBIs3Q/zhEktKWjQ4M1/nQhiWT6cKohBWttvORmRYyoKlDJpl7yhRq2blIT9cSSaZfnOmBJ0WWbPqA+sqemn0f16koS139YXHa7VL5PNtssTj/XinZevLnQFQchN7TZSd1TWXSModR44bs9J6WHaCrL7ukxioo5cRZSg3KAmGbiyvlLfLaj4rTF++All7Zza4iZzaktFLLHCMN2h+FnpNCdFx50a3YsBq07CQvTblkyyb7tMIJXwdauzs8GzvqgWTVGwIFpoFTKJJ+9zLT33uN0EAXrd9+Hn9XskL2Adq2MWNh2n7rS/i7UqA1wf4Ohv/Fn5D+aIimp0+gAj6yV+4w//MLxB8/Sut3XsCKh9GOQ+jQPkb+1feZ/el7BPs6CHSn0LZDcWqBwL4i+ZFpgr3tOIUSxbEZAl1J8iPTWMkmzFh4V/tO2lPQjbrKuXrhgMoQVcmh54U8cQnfuuNvxTun5X1O9MjudiAKt96towjQIvu//a4o2YJN276FYjPzkuBz+ubaypAaQuqIEDYbsDcrfqsBw0T7I7KwjLdD5zFZOAa9hUQjmBpXVZPogZ5HxaYlB4SYtwK1i9+N2Itqm6W1LBxTg5JH5dKPxWeo59Hl0zKfJge2pkDcpL3UmzbHu/hlrEZVO5e3eLO5M4LRAEeeP0j/aZmX7YLNj/7Zi0zdnCbR3dTQPTEJLbRl42vi8ho5k5SowA4+VyYtYZP2xLBEnXLwOSF5htYI/87Mir2JtlVKye80lAmt+6V9iW5Q5rr+F1QTv4YQrn1PyFw29IYogleDtmHmlvgxsZ2ugqiANpRqZbkNUyg3v0wQqfzEsu8oFJ2gNqoyXX2B7OWdESIjLARRTftU+XvVvxeyxgCiKCLLjlt5rLxrJooeKkmRV3t+fjdsiRWfK+XeE20iqpnYutctt5c2WOU+V2BW3c8GzSf3CcV7FBLj2A4zo/P0HGqldV8C02fUjBNlKFr3Jeg+kGL85iyOvbq91Vqjteb6xRH+6PdfqiFplKFItEQ4+mgvjz93hIMnumntTNDUEiEQdFXCqnKeUsFmcT7L9MQCt69N8P7Pr/Lhm9cZuzNDySU1Mkt5fva999k3mOJXf/vzBEONi6nPTqe5++Z17PzOFlTQWjNzdYJCeoeSrG8ADSNqtprEajNOiIQ9FaSyTqlOnK8yIXVAWP3NkDTVpwC0FRDFzNglieNdDscW5zk9I9e612UG84u1E7wX6rX/GdmFYeMVtbQn+9UluX94RsAEqwHqB+/8c8MiM68n+bUC4rT3nSnH1G/WSVXuYlebfnl++SWpMlDPWUhPS5ti7SIx3tTV6iDWBke+XCWF3sSCox68nVuvX4sTsoNfz6ks5oRoTA0C93hs7mFVKKVQpsHSe1eY+v7rBAc6af3O8/g7haSpzjmjLIvIQ4P4O1pQ7jvob2/Gao5iL2ZwiiUMyyR79S46XyR68iBWIiLnMQ2CA12EBrvIXrtLcWoeqyWOGQlRGJ2mNNhJcWKW8PF+slfukh+dJpzppTA2Q7CvHeVvXIhEw1FW5k1J8su15PXRFBx4Vt6B9RYcq8Ej7jVCePY/Kbbr9nur55nQtigtk4Ow71E068eJ14VnM+dHZENgrbwWqxBSW7Y3yxeXGGhfSEjvBkOBKFH2f55yklIaZCtxF41N3dD3uGxo1Nvdd2y5z6WCKB/2cJ8h4fSx1khZiZ3oEhXN0kxGyt4aW32vWJ2vy85KGHl+jYqN4WY48AVR5m3lHSvbEy2kb+9psSdDb8mm0Yq2OkJkjF2EgaeERNzReVwJOXPgWbEnyti6/+UPiy+3MCp5H+uRzLkFUUTG2nYs/KmaRFj/Oyv9XfmoMe3aSFtWOarqtqx/3HrXqF2r1a/MI5vcG79u5Twbuc+fDn+0lCvWqEh2CoahiDWHGRuaYW5iiZbOeI040XE0cxNLjN+cJdYSrolgWY7FuSx/9cdvc/ncnTJJY1kmhx7u4Zv/zdM8+cWjtLTFsHxWzeu4ooBFCKJNITp7Wzj6aC+f/8oJPjl3mx/8p7d44ycfk14Um7Ywm+ZH/+87PPzEIMdO9dOoEKjF4Tne+79fJjeXZadlNY7tYOdLqA0oQncC2/ZKyhIkDU7JRtsbK1RmGArTb25eCpVfWjvu3B+S2OHtLLq9ne1Ii0xc6TrXy7qJXuMdaGXcP9OjTGg9IJUCNknSlFFaQmeGUOF+sOLueRvTIw1CHIx+LKFUq0EpCVnqPb1lkqb6XEprIds6T4izM3F5dRWPU5LFVfcjLrm3PShAe3kWaMCio+bkbr98IenXxBU3ln4VOEUhoZzSziW13sMmockPTzL5p69QnF4g+Y2n8LUmyiRNNZSp8CWbUGaV42gYKMuShYrW6JJNaW4JFfBL2FQV2WMEfVgtMezzN7DTWXzJOP72ZvKj05RmFilOz5N47lGcdI7C8CSFyTnshTSB7pSUEGdndym2CiHrizDxiZCV9eALwb7TWydpqlBefAQlZwSLE/UruxWyMPKRkDWRree+EpuZl3NlZtdqnShpDj1f6WsjFzubVddt8txoXbZPDbWVuLvCXt6w5l5Z8K66oaTlHpdyDcoJs4ftQePYulJNRUEhWwQNvoC1sSHirjEdu5JHoVQoUcgUa3LTlNU0k9eErKvnvVoBUbO2bZGkqW5amcyISM62xQlJiL6aj1nKiXKw7dD2igNsBMGYKPK2SNKU4fkpoSboeljUbPVCvEp5t/Kb3dAcSntYB04aXZpFWc1g7ECi8c8ANGKj7kWOGstvceKZQf7sd1/hT/75y5z43AAtnTEsv+SomRlb4KPXhhi+NsW3fudZLN9KwtFLqH71o2He+MnH5HOyYW6YBifO9PP3/snXeejxAfxV9rGeDVhO2pimQbw5zOlnDtPd30oiFeUv/8tbZJbyaA23ro3z+o8/ZvBoF6FwY9Yj2nEoZgoU76PS5V5hW5bRq6uemc0wdmmciWuTZGYzGxq4iZ4Ej/zKQ/iCGwyr8Wbb/NIaIR9U4oC3qKbxIKoav8TKj1xYfRK1S7Jj4DwEG0hwt2OIpmDgKbdCzxZIGgAnB4VJCPc3tm3ec1scl8VNvVwB/qjswIQblCHcWwSEmkSBMnO7fhLDzKyoo2LtVYmht37dHSXsvH5FUxKulZ5affGhtbwrpcIeUbNLoB1NaT5N7LHDGH6LuRffJ9jXQejQPqluuVzybK5d8lIpJXZHa1heSlEDjpYEcIbCCPrxd7SQvT5C/s44yjTxdyUpLaT/f/beO0iy7Drz+91n8r20leV9l287baZnenp6ZjAG3pJc0IECFqBEbmBJLRWUNmIViv1DsSGFFAqJig2tgsulSC21ZCwJEIQjCIAYDMb7HtPT095WV1dVlzfpM997V3/cl1lV3ZVZLqu6erq+iJ6atM/ke+fe+53vfIe5F98nd2MMALOpVn3n3SvHLY/idZ6ZVSRlOZVJkfRt3a88VYrPbQQl8r4eOo+qeJZLLreTMDeszH9D8fUR+CXV0BhMVYiZ4JeKHlfJiWqTNFuAzd5fpdoJq0TGxOXyvnaFrFJThOo2dX92sDqk5zLceH+Yxp56AK6fvEEgaFLbHkdoAs+TSNfDczykp1rFugUPEGi6QDd0rKjF1I0ZUlMpgjVBxi5OMHFtiq54+9KN5RKKKCnbmlqoJE7bwYUEYDXnJ51HFUlULomVGFM+ThtpDrDi/vjJvsZ+0PSNb0MIQFOJzmiTiofLwfN8kjSPDGzSse3gTrizyOwFCO5D7BA164PcOjNhTRcceKyH1GyW175/mh/9h9eWTPvBgeLcAAAgAElEQVSFgHhTlM/9znH2P9a9xL9mMfJ5h7dePM/E6MIauqWjlt/6/Y9z+NFeDHPtc4jF79c0aOuq59f/2ZPcGprmtZ+dwXU98tkC77x8kS985RE6ehvXdvCrQCBqYcWCmybUcjIFsjMVujRuMtZN1BSVNLMjc7z+H9/k/M/Pk57JLGR7WciQLZbaCSHQDI2e41088Pn9qydq1FZVh41KA6oVqV4LYKH73SbM5UtMpKdKn7zq+LisC3pATSDi7ctm5lcNoYO4LdN0+1vWmxn2HEWElJuIIFQWp65bZXLWvJUy3yqEkr/Xdans9myZG80twPR16DiMrEYb8k2GIhEt5YGjmeUXrIUsuPmFe3EHdxcC7F3NNH/9M+QGb3Hr//tHJr77Ei2//VkCrQ2sTou46OsMnUBjXLXanpoHT5bacbvpLPnxWYyaCHo0jDANAq31pE5fJX1+CLMxjhGPYLXV42VyZK6MoFkmZv0aDKS3GBJUzJ0ZUqrKcjCDqguPXV1loIonvpdKbaefBV/mN3OyyiSzZe+62iKvLmaiYnbTgPKk0arXaeojheKCMdqs1DLl5g7Frlc70XJbQAA33r3J9I0Z3ILLxNVJ9j4zQEN3LUiYvDrFtZM3mBqcZnZ4jitvDiI9SW1HnD1P9WHaBgOP9/L2t9/jp3/0PKF4kHw6TyBoqpbepZ9Ywtyo6n5UVk3jlxsXSbyqxhNNqb3qe5R/37IJwQKMX4LWg2sz+F8L7IgyRy4qyqoVS6yo8uSZHiyjgpeKKHNyO2q2rYTE/z022Yn1I46tbNscjAR4/FceYP+JLm5dnyYxlcYpuBgBnVhdiOaeemqbI8uqaYqYm05x/r0b5HNKTWOYOsef2cuDj/Wvi6S5HerzkvauBj79qw/x4cnrzEwkkBJuXptg6Nok7d0NFTtSrRWaqbPrqd0MfOEQeoVjXy+khPHTNzn9l2+Qmy9jobHJ2JCixsk6nP77Dzn1/Q8oZAqEakOE60OkZzIkJhLUtNZghQPkUnkycxny6Ty1HXEGnuyn+5GuNZI0qDOWT5cvexIoE0VRjfa/fsbDsNVAvawXglTPu4VNqeFfFSINaqK+0a5FehjMOOTGQQssIW0AELqvul3HVnKpymoaw1SZHCtUdfk7oMi7mjaVtSo3WUhNqvbk61hYbTmKdcChOiXJLkfUuAWl+trBtoEWMDGiIcwjAzTMJJj4zotM/fBVZQRcu8YOL5pGaF83RjzC/BtnsPvaMBtqwPVIfXiV7NURosf2queEINBci5SSzOWbRI/tRQ/bGHUxtLBN+sINzPoajNpt3vLcySlStSxZj+osVrurqqTvElgRVYowea2Mt4S/+EuMqRKo9ZQr5NMqZla6f4MxRdJb259cvusIhBVxV66MTLqVfYB2sIUQhOtCHP7SAVLTaTJzGXZ/rJeeY11YEQskOAWHQqaAHbE49IX9aJrAdVzymQLSA93WOfS5fUQbI4xdnsAMGLQfaCGXzoNkocV3MUmTr5AtLXZyq4bS5I4jRXUabd6jVILLlghJVR41P6Lu+ap7uQhFpsSVr2O1CF8BqvQw0qASmeVidj7zkb/3VuPhKW5LaoN/Dlf4zFq3UWYPl805VNOf56MIJ7NGRc3tJ3mV91rxdzMCOo2dcRo74kuui8U/U6X7d2J0jrGR2dJuhKM2R58YIFJT3fWrbmgcONpNR3cDs5OKqMmm8gxevMWxJ3cvxN8qQNM1avuaaH24C30TPOakp1qRG8HAvUnUJMYTXHnlKoVsgb4nejn21YeJt8Z4//sf8M633uXRbzxC3+O9FLIFRk6PcuoHH5Cdy9J5tIOBp/rRA2tl8KQf0MsFJLFsO88NQTMq1856boUuAZsMTVcqlHA1Mj2ecr9PXVVkjR5c9H0aItgB5npk4UUSpEI7actvPS02WHZUDrq5UNZUrpVeNqEMJ+Ntm2ZqV10IlYGqpOSSbnlScwd3AQvXlLBMYk8cojA9z8xz72I01FD/+RNodvkyNXHbXwTY3S3Ufe44Uz96ndE//SF2dwteOkf6/A0CbfXUfvJhtKAFwi9r8jwKU3ME2hoQhoFRE8GIhclcGCK8vxttreT5ViOXrEC4omJ1bWfV1TRFlDyoajogFPdbgy+3nwm1n7VdyLUs8EotuSeVWrNS2/HaTmWWu8Ey3/sChlU5mVL0KtnBtoDQBA1ddez7+IB6LMSCQaaAlj3NNA803nl7CFGS/dsxm71P97PnqT5AoGmLzNqL35XPqPbslTrH1bSXSrKrfp8VFV+xFkVoTJfxcimkVdvwxoHqlz/phiK2zVB1v7eYULJjlYkaN/8Rv/f8i1RmwE2AXgPCAjxwZkA6YNQhMQEXnGnQbNCi/iddcJPgZZBIhGaDFgFhljw+1XXtgTMFWlB93k2B5xutakHQY373qGX2UPr76SbAS4MeUdvYwbIodk8qZJ01teeWoOYwuuFbEqyt2cjS7spr3Wll7Ds/sxBjahuitHU1oGlVJGj96zESD7Krv4kz7w6qjqMFh/GR2SWtwKuyPU1gRW2EtgFfrYobAMM20c27Z2+yIaJmfizB7Mgc4fowj3ztYXof60EgiDZG0HSdUG2Iht56hCZo3t1EXVctP/8/fsHJv3mXhr4GWvY0q8Cz2pMrKWMGuBh3YcK6zo5XG4ZuQX3Xgg/DRuAVkF4OjDAqYC9SEAlNDSZrhZQL2eV8he4s4XqwN0fSW1pYBWNKHVWu45RbUETNvWRqtxIpWewcs4O7DmEY2N0tqoOTrpQeeiRI3WeO46VzZK+Nkr81hd3dgl4TIbi701e3LCJ3AgZ2Tyt6OFgyGRaWSfzjRzHqa0i8dY7MZVXCFDtxgNjjB7F3NZW+wqgJKwVOXQy7pxU0gRayCO3rwplPEdrXtdS8eNtBKvPsct17QKkfaztB36QOKUWlZSiuWkknxsqblM+OrE/SLz1VilHOgBPUvd/QB6a9k+9cAaXMvm4WHy3/RuntVD5tByxipDV9+cm34jdWjlW3S+wXO8hJ6SeRKnke6qYfT6owx6oEO6aSSTNDy5PQnqf8EPPpBRK6WjBsVTq/UX++ZSHAtCur3F3n/kgouUm8zEU0ux/MFvAyeNkL4GXQQg+CUVd6TgS6EIEIyDwyP4QsjJXIRIlAGHUIqxu08IKSRhbwspeUQbCwkIVxkHmQLkKPIUL7QZQjqyW4M3jZS4BAs3dXPJSFbVblzNyT8ByPQrawtnPgucrUPj0N8U5F0NoxpG6UvmezVEwSyGbyJRNhgFDEIlplNU0RZsAgXh8phRTX9UjOZ9fdIbochCYIRO2Kna42tgFF1GiGftfmBhtakeaSOfKpHPXd9TT01KPpGtKT6AEDoQkKmTzSN7TUAzqdD3bQ/7E+Tn7rXa6+eo3G3gb0wBoWBkKs7AXjFapLnHhOZcWMpt29hX2wBkKqy9OGB1gjiqg5Uv71dZSTSVBmtsnx8gSJ0FQJz2aVjhUXVoGwWsSVq5iQnip98tzNM+yrNoS2k0m/R6BHg7R847Nq8WEHStelUR+j6aufRjqOUr5oGuEHegj2t6v3LRp8jNooLb/9OZU1Dlql57WQTez4PiKH+5GOq163DIRpLLk+tJBN89c+jXQ99JDflczQqfvsceLPHFXbu5um6JUgpbpHE+OVZfKBiK8w3Lz7QgBSD6hJ1tj55WOblCruFTJrImpKXa2Sk5XHnWBMbb+a6tGPNMQK5+o+XnFsMwRCJjUtsU3xGyihmERKTZYpa/dhhlQnzU28zxSRaECsuYLyRKqYkE9Vn6gJxqr/nYuhmZXnKdK7e8nOLYFPDgulbJVeBoFUahcvp2wFvCSCuFKzSBehBQEPmR9B5m4gzGaE2aze60wj8zcBibD3gFi0JpIOsjCG0KOIQLv6HumofRDLrZ38fXNnFUkjpSKS9JUTp27eYerKJE7u/iyvd3IOczdn1kY8aJrqQjilw+QVNX8oNgaJNEEgiERX18cmzO2LYa+0O7qoahnSYghA17USOa5Eq9UjZDVDx64NIz2PYF1oUz36dMtA28zxaAWsn2HwT7rnSgzbUAZtPsygiaYLMrNZPE9SfMWwDJr3NKEbGqNnRnHyztqImhI7X+bCklL5oZSTsa4Fxau5kFVkQzno1t0zEg7WKE+eDUJJ1VgUyFX3hNsXO+u6DZys7wtQJphpBgTjm1L/vQR6QE0YyqHYJaka184OdrAIyjQStLB95/NSogUDwELJkzANdPPOFom3f0fpeSlB09BCC+QNnoecHEeEIhAOL2xr0XtKA5tlolvbvOQJVOY1M1PZtyUUV4urzYQQasIVaVDxqxwJnU+rbP1aiSMnpzJulSaAoboFFeIOWbsydk7RPQEhBD0P76JloIlIwyb7xUlHJWfK3b+gSIxApLhzm7MfxRKhcIOap1TqTJaeVQRtNS9ou2ZzPRbFnXPJpbhPlL+aDSLgkzEO0kuDZiOEqUqO8JBuGoQBmgVeFlkYAT2CsHpV+RIgtCh4OUXImK1g1C/djnQRgV1gqC6wZVGSOvgkDSgljVELiBWVHamJFM/9r//I3M057ovf7zZICblEVjXQWTX8+zxUqxoBzA6rrsKjZ1V3tIZeaOhD2jHEerztKm8Z09QxFxEO+ZxDLrM5/lCu65FKZktNMjRNYAWrp0yM7arjxL/6NEio392yqWO8YZuKrNG1zVPuVNr+uj8pVG93PaCTS+Rw827p+WDMRjN0Zm7O4OYdDN+LRgpJIBRAaBqp6TSeu8abWwjlZ2JY5bMO2XlVZrNBU1jVecNVJEMlNUgwtioJbvUhlKmlUQ3pe1HG6EBhBgpzaqCw2wBPsf56CMk6zDkLWfWblIOmqy5dnoPcrIlQsf624vf7RtXeFkhw/QXY8le/XNjfO55b/LxUGfePdCbqo4PbCy7WkoWRUira9DazwUrfIVMpCq+8hHHoCFpv/1Ljudvug9sfV1uaWg0odV7WL3uq4FFmx9T4sOkQaoGjlzOaRyl/0jMge9Y2iXByfrencv40uq9CvE/KnsrGS7nk9aXP3fbYLdwf5RX3OgQEQgECofJeXdVASe2bma08hlqRLWoUsSh25cqUdnqO8vqTXhUVPsV5pHV/xJK7CaEjtBDSyyJkAdwEQo+CMJBuCuHlwUsjhKWSpr7HjAjUq/k4vhAXA2HUIQvDSHceYdyWCNDCviLGJ1uWDv6LxncN3BRe/ibIAlpwH+irI2lAJeqT40nmRyuUDu7gTniuWhPNjcDMDTAt6Dis4szssCJjex5FmsEqe0Yp8+BwxGbO98Kan0kzNZ6gdx+wFhuSVSCbzjN6Y6rkSWMYOrUNEYRWndhlxWw6Hu1VDzY5WRWI2Ox6YoDangbq+pu2PDm2oZqdYDxIqCZIaipFYjxJbWctQghizVECIZNb58aYG52nqb8RiUS6kuRUCifnIDSxtouwWMJiRZUCo9ziP5+CxC0lV92oKayTg7nh8ioLTVcs6N0ofdI0JamvwoCt4rYLmRvKTNjLgRFDWE3gppGpq4hIPxjr8JEppBVZUw5uAW6+pzqobOa1X8hVbnUL1S+bK0Le3njZL+NwHTVZdPNq24WcWoy6hYV/RbPq0t9F/59LlZ/U3cdYqbX8HZ0V1khUrLtNvZTIVAqZTIDrIgwDIhFEKKziVCaNTKUQ4QgymUAWCohQCBGrQWqayrAAFArI+TlkLoswDES0BoL+YsJzkfPzeEM3cC6eR9Q3QCAAuoEWj0PoHuhqVg5OvnJ3FqEpgl7fotJFI6BicLbMRNV1/PvT1xuv9rpxspW7Wmm6ysh9FEsf7yBl/HPnOSpOOsXYmPc7LuaXj5Wuc9vjnDKNvQ8zv/citqTVvOv48aQcISr8kulN9qcpQjeVQjo1ufzrnquIarnGeFIJxXlklRZPO1geavmiKZNedw5kDumlEEaj6rLqzIKXAplRyhlhInFQCUblrbVwT8gFdbi8Uw0hhAmlOgZRfl4tXWR+WH2HHgZ0Ft78ERtXtgukB2PnYOKKut/rdimzcjtKybh88C21ZtoEgriuMUptY4SRG1MAzE4luXT6JkdO9BGwqrOOLRot37w+yeDl8ZLiKGCbdPQ2lszeN4IFU+WtuU4DUYtD3ziB9CSaqW+5qmZDv0ysOUq8o4Yb79xk+INh2g+3oZs6sdYYdbvqGHx7kHe+9R4P/eaDhGpDzA3Pcf7nF8hn8tS0xpaUS60adlRJP2dvLp8hy6dV7V9D3/oZyaIJa2LM7zBSZiA3Q6qt4WaX7SwHoansi6iCPw2Ak0JmhiHYrro/5fzJghYANw1OYu1EzUrt1EFNpKeur3u3qwrpVbf0aTFB47lq8ZWd9zu6TCniKDOvSq4K6YWsb6mQdHFB6TLP7ZgF34EiyTI/lySTyRKLRQiG7CWve57H3FyCQt6hJh7FsgJLyoiklGSzOdKpDAVH1Xebho4dtAgGbbQ1ussX98kbGabw8vN442PgumAY6H0DBJ75JNhB3EsXKbz8AlpvH97QDWQqiYjGMB9/En3PXmWImk5ReOsN3PNnkNks6AZ6VzfmiScQDY1KSfPma7gXzuGNDuO8/grO6VMI28Z84in03Xvv3cW9W6hM+mqaUudtVTTWTFWKWw7SW4h/qybUi8q+CnFI09U4+FGaTC+OldJTBEw+reJkclIpk7JzaqGaTyvixSt6W3h3xsTSX5Y+3sEOivAKKxO/ZpCFRe8mQ9P97d0ug/AhPZWIrKYyTOjKTHinc9wmQ51boYWR0kW686pESQ+DsJC4SDeB9AoIsx7QEOhIhFK6I/0OT/7XFeepYiNLOE8peowaZH4YmbumPG+0YPWIwB3cCcOG9kMqyW8Gl84NgjXQtLvyvGIDqG+uoaOnkXPvD+G5HrlsgVefPcPjn3mAroFmNqqqKc51U/NZXv7xB0zeWkhi1TdF6dnTir5dfRDLoNQa/S52RN2woqbzwU6GT48ydX2afLpAsEbHjtkMPNXP0HtDvPd37zP49iDBeJDkRJKZoVmsiEXXsS6MNTJ4JRPH+h4YPbN8VwzpwcRlaNoDTbtVuc4qZHwLn/cnjPm0qh0sq8IQUNOqOn/AXQhqorpKHi8H0kHYHVCYBTHJEgOydbUgXwVRs51QNCytwveU8sKFnOpUMzsE0zeUwWgurbLm0l2mzGkHG0U+X+D//bNv8/NnX+P3/uuv8tnPP4lhLNwrs7MJ/s///c84f+4K/+p/+CaPHD8MqEHGcRzOnrnMT3/yEqfeO8vUlLr/a+tqGBjo5plPnOCxx48uIXdWBcfBPXsab3SEwGc+j6iJIxMJn7BR95jM53BvXEc0NRP41GfBdcm/+hKFF59Da2pGxGtxPngf5523MB85gdbTi5ydofDyixRefoHA576ECIXVa80tyKlJzCefQe/tB11HRKL39uTLcyorTYTulz1t0aJD0/0Wm2UgpbrP19JJTqJKdyvFoeIC8h7+KRejpGBzC2q8nR2G6UGYH1HETCG7qMxzJ1buoEooJk/KodrJsJVQil/lIJWq0HMqx501bVPcPY/F+xGarcgVZwbQfPVMwC91mgdZUOSN6joAwlIlUNIBEfD5aE8RPWgILcL6BwINzGaE2aLKr7LXID+IsHqRIqAMbT8qg8x2gdCgrkspbdOzwIx6XtOVd41hQWN/FUsblyIYDnDksX5effYMybkM0pOcf/8GP/yr1/jqv/gEdY0ximPsWgmb4jiezeR55Wcf8osfvk8uo2xDDEPj4LEeWjpqq3o89wvWvdIXQmAEDPZ+cjeGZbDr4U4CIRXwdVNn9zP9jJ4d5exPzzF+caL0OTtmceCz++h9rAfNWGPf8+J7aztVO8HxSyw7ccvMwbXXlKQz3oGyM16BKVyc0Stk4Ob7qo1aucxmIAjNe8EK371QVtXJgwaI2xQlUhE4eOskhaTKjG5Dz4vNgiwuJgoZmLkJt86pRUdmdvNKq3awBNKTjIyMc+7sZWZm5u445Y7jcGNwhPPnr5JIpErJIyklZz68xL/5H/8vrlwaZFdXG80tDeTzBaanZvnJpRfRdY1jxw5iWWucKAuBCIbAcfCmp9Hr6tG7eyFgqkHa30kRDGEcPIzW3QtIzFyO3Pe+jTc+hhYI4Fw4h9bcivHQIxAKQWs7cn6Owqsv401NoHXsQtTWoc3PKcl+vBbR1HxvEzRFeCso3oRPXm/FmgqQmga6UXy0/Bs9d43kr1w5ThQXkPf6JLo45roFRWCPnVdJluSkWkDfKwT/Du5NSK+ycm0LSQwBSOHHkwrhRJXzVfO+EDtlT1sJYSKEhXTnFMkibDU30MJIx0+O+qbBaDbCbELmRyA/gjB9bwxnHlm4BXoMjA126xIChIEw25R5cX4UNAsR2IWU+kdi2rCtICXMDMLwB34S27/R7SgMPAPBGkSRpKnyyRdCYJg6R0700bevlQ/evIaUknQyx4//+i0Egl/62gnaexowTH2JBcBya+fbLQI812N2KsXLPznN3/yH57k1NF16raGlho997uCmtQL/qGNjkgwBjf2N1HXXY5hLe4zHmmN87J8/QdNAEzfeHSKbyBKuDbProU52P9NPtDGy/u3aMWg7qMqScsk7X5eeWhyffxZ6TkBdN5jBlXNxnqsW1MOn4MY7y383+Kxot8983qWWXdUOoHoI9CAyfQ2hmb4seApyY36mZx3+NBJ/InQfkBPFRYfnwvwt5bszdt6vKd/pJHUvwHFcnn/udc6cvsiv/cbn+Wff/E1q62rwPMn09CxXr9ygpaWRUHgdXYV0Hf3gYWQ+j3v6FO7p99HaOzEefBitvWNhUA6YiGiMYqcMUVunKjeSCcjlIJlEdHVDkSjSdUS8Ful701AmC7Ylng+bDemuQGCILY7HYuXM15qJGlaOmULcJQP7KmGx4jAzB6MfqolrcqJyB54d7KCakN4K9+YWkxiCleOXXEc8WXGbO0TNlkGYyhjYmQC/3ba6ziLg3VQdl0rdVw1EoBNkDpkfVOSM0MDLgmahWb2K6Fm6AVa9OFjcjUsEEIEuRdbkhhAiCGazn8T6CMwdtgukq5T1sZaF+86OqTWDtjkEze1o76rnk//kIa5fGmNuSlWlzE4l+d5fvMKlD4d55kuHOXKin/rmGMFwAN3QEeL2eaUqK/Y8STaTZ246xcXTN3npxx/w5vPnmR5PlIgcK2jyxGcPcvjRPtU16S5dT3d4T/rVDMWnhRC+GHv7Xe8bImqEEKCB4bfYXmLYiSTeXsPDXznKwS8dwHM8dFMnEA6gm3e+f9XbxM88NA4oMubm+8uX5Xiuej0947c864VoszIj1vSFm0H6ctL0jDIOHr+o/G/KSmKFKnfqekTdYOpA1nwc2w66jQj3IJOXkdkR8ArI+VOghxDhfjDWaULqeZUXVx8FlDLDeRi7ANdeVyTiesrFhLbonz+QLjbOEppSDWi6mrBl5neIoCpBSsn8fBLP86hviFNXHycaVa2ta2tj9PZ2AipurSV2Fbs1iZo45seexjh0BPf6VZx3T5L/6Y+wvvwbiDq/xabrQX5R7MllAQmmMgQmYCrCxvOU95+UyLxvKBgIsDCYLopv/rGV9viejVeriCNbemirmRSvI/atGDPXMBnfbijGSump8fbq6zBxqXznrEooxkjhq0FLJSrFv5qKk8XxPpesXOqyg/sLq5qXbOV9topt7ZRK3+PQEWazr2Jppuh/JIxasLpBjy4iagAthLD3IJxppN/CG7MFYdSDFgLfZFhKCUJHBNr9UqoVyDc9ggjsQmiL5vVaEGH3Q34UKV0EHmqSsXYYloFubZGp/12CBJxsYaHj8Vo+GW5Y8JyqaVPlvvm0Wp9uMgK2ydNfPMyFU0M8+713SuVJ6WSOky9d4Nz7g7R21tN/oI1d/U00NNcQrQliBQNouob0PPJ5h9R8lumJBMPXJ7l8doSbVyaYm0nhFBbOh2HqPHiin1/++mPEateR4KwSiiSNdD3yyRypsXmSt+bJzWfw/P2t7Wuk8YF2xCKz43KNRbaazNmwyclKkig9oBMK3PkDrftAhUBIibTCiixJz8DUteWzDNJTCpmb7yt1QyCiyqECIbXoKZI0+bS6YXJJP6NXYSAMxaHnMVVnKFZmB5fIx5b55u3A3qlADwQaETVhcObBzSqzTKPGJ2nWyYSuVN8thPpd7nZWR7DgvL5GlEia4VNw5VVlgLmqRaW+0OkhEAEr5P8NKw8Kw1K16LqprlfdVJ/R/IVJYkypxiq1P9/BqqHrOoeP7OP7332Wv/3Wj/E8yTPPHKdvoItoNIyur2/SIqUEz0POzqiORLEYxv4HkOkUzpuvIefnlXIGkKkk7pVLaE0qm+VcOI+wg2gNDYhwGK2zC/fyRbzhm2it7er9F8+jxWvRGhoXNmrooAnkzLQie3QDqatr5+5HnHVCLO5KsQwkVS4LWAmr8LQqkghrwYqeGPeuV0uJpJkehIvPKxl4pfKTIoRPupgh1U7YCquOPJY/pi+JlX681IwF0ruQgUsvqLnCDnYASxN25bCl5XeriSc+AXkfQUrpV9GrxFex68rdnjtLKZGeLC309IBRMSNfIlSMRoTRwJJxQY8pY1/1zqXvFxaYrcpLZuHbSu9ZeK+BsHpKr1c8P3oNQo/duS0tosiaRdtYK4SusftTexn45F5086N5rUrAzbmc/dFprrxwqdTZaEUIAXaNWi8E46rUt5CDfHJL1MDF37mhOcZXfu9pEnMZ3njuLLmsIms8T5KYzZCYu8nlsyPousCyTSw7gOHfd1JKXMcjnyuQzeRxCx6e593BexumzsFjPfzTP/wUvXtb15zgrBak35wlM5Vi5O3rDL50kZlL42TnMrjZAp7rIXSNfb96lIZ9rXCb2XFmMsnM1Qm8goddG6JuoEnFoC08lqq40S4mI6Sn3Mmlq/4WpU5CEwsqu40eoBDqTom1wMDTanCbuW2oIwwAACAASURBVFF+wlfsvlFy+F/Yl1VnKISAUD30Pg5tD4C+hpaNficfqelqIZFNKwPRgOU7uW+XpZNQJVCapVQaQkO5yq+XVGNlbxszDHs+odrN3m0Ylpr4rwFqEe4qIvDKK5CapvL1JBQJE673vZba1LFbUfW8ZizNDJeu1WV+A69wb5dA3EUs9wvpusZTTx/nm7//X/Dtv/kH/vxPv8UPvvcsDx7dzyc+9TjHHz1MU1M92nrk8Pk8zrtv4w5eR9g2SIk3M43W2Y2or19YMGga7vWreGO3kIUCcmoS48hDaI1NEAhgPvgwcnKC/E9+hIjFVOenXBbzY8+okikfIlqD3tVD4Y1Xca9dRYRCGA8fR+vcde8qaoS2QimCpGTQvcmHWCIcVlKzafoK+7zcZ1aImcV21fcaiv5d87fg8ouKrFnp/OkBNaGNt0G8Q6lZ7ajfht1cqqaBRdf2bRdALrGCUesO7jsUyb9y2ML7TJa251aePqwnnnwEkBqf58x/fotcMsvBrz5KvLfhbu8SAFMXbnH+797FDFsc/u3HsFdQDYhy8anMc0vXBpUHNbG4lGkd+1B531YPTRM072+l/5nd6+vse4/AzTuMn7vF1RcvI1ebOBGaaoYDKsFQ06bU9/V9ENyg39AqUayE6d3byu/+958jGA7w6j9+SGI+sxB7pPKc8Vwo5F2S8xW6bS6DYNjioY8N8LU/+CQPPNyNfpeugyKZOnN5nDN//RaDL10iO5NGuksJcaFryyujJCRvzfHWv32OxOgs9bubeeJff4HYrrotOgKFDRM1RZKmkCkwOzzH2IUxZoZmySaySFdi2AaRxgiNfQ009jUQqguh+YzVRggKIYQyCa7rgr2fgquvweTlyu1bF/Z6bQlJ3VSTxJ4TypdGD/hr59XtvxwbhsQMomcfcugy3rl3EfEGtCOPQ2gDXj1VQolo83KQu4XMT4OXB81AmHGwWkEPrYNUEosm02Wg6Ypwi7ezXeT8qyfg/POWGINrb6xM0hgW1O5SRF9dt1pwaOaS62i115X6zbbH+brXIKXEc5dfIMZrY3z9G/+E448e5vlfvMHLL77N88+9wQvPv8njTzzEN3/vtzh0eO+aW3QTCKDvewARCiNTKdAE+oGD6D19SwmWSATz+GPIVAqZTqE99Ah63wBYqhZdNDUT+MIv4169rBQ6dhC9qxutpU351eDzFNEogc98AffyRdXmOxRGRCL3LkkDisCoZO7puUohuVVqE88FZwUFZlEFtxboRuWYKT2VhbvHunJIUMmSwbdg6nplkkbTIdIErQdUmXO4DozAknO56lI+uepp9A7uJwhtha5t3tbGk2Jb+krQjfsyOZNPZBl69TLpqST9nzu4PYgaCenxBIMvXMCOhzjwm8dgG+Qb7zY0Q8OKWqpZzDZQPq0Gt5e4rKZSQjN1zJC5tiFYeoqYyc6r+X8orsgaK6LWAlsEIQSartG3v41v/usv0r27hZ/93UmGr02SyxXWHfLMgEFLRy3P/NIRPv+V4+zqa6zKen89KCrxZq9O8M6/f5Gh1y7jZhXxLjSBZqomHgsEzTIHLSDcUkOoMcLkuVGmLowxcWaEaEctaFt3TBsiakps1dAsp3/0IReeu8jcyBy5VB7P8QDVTsW0DYI1QVoPtHL4Vw7Se6KHQDiwYTWJEtZoSpmw7zMw2q5aas/fqoJkVahBMVSnuju1H4JIg6oDLW58NZASeesGpJOIxja88+8hauqR0+PIsZuInr0b3M8qQRYgdQmZHQU9iGoXmEPmr0J+BhE7sOBGv2oIxRqvtOjwfQPuhYC+GBLUvg+fUsG3UnSzY9B5FDoeVAoa/5yIpf/ZQTWw6HyWunAtglNwSCbTyw7OUkqCIZvDR/axd18fX/61z/DOyQ/522/9mJ/99GWEEPyb/+kPaWxaPaMuhEBqGlp7B1pb+wLBt7jEZdFzoqER/cChJe8pxhwJiNo6jKPHKLWrKsqfi5/3j1g0NmE0NN7xvnsWuqlUZ8WWlrdDeqodNiwc82ZiNe19zeDaMuBCqPKeFYma9D3F06hJkweTV5SPVyWlgh6A5j0qMRJrLZFzqyZmdrCD1UA3/HhSBtJTiT9fOr8l8aRSorEUT6oihL/nUFx4bScU10Cq9GWb7dxdgh4wMEOBu1bqslYUf8Ps2Bxm1MaI3G7QvDyEEBi2iaZr/np3NR/SVGIalC3H7E3IZ9Q6qeeEUo9uEYQQaBq0dtbxm998iqNP9PPSj0/z3quXGLo6QSadxy24eBXKulQnKQ0rGKBtVz2HH+3jqS8cYu+RTsLRoD/tvHvXQHYuw9lvv8PN167gZh0M26Smu5763c1EWmuYvznD1Z+drVi6ZkVtGva1MvTaFfKJLFMXbtH1zB4Me+uItXVH/GLQnB6c4cU/fpkLz12kkClgWAah2hBm0ERoArfgkkvkSIwnmR+7yPilcR7/3RMc/OIDmMGNHqhQZI1EMZNth9RAl5pemLDf9v7lg+ki2bRmKFl1uE5J1Br7VGbPl02viaQBfA0ZGAZyYgQAbd9RvDNvQybJtpltO0lkbgIR7gO7TRE10oH8JDJ5EfIqe78mCKG8BCotOjxX+QNtk9OwapTUNOPKDLPSwiMQhu5HoethtQhjPddRhX3YwRIIIbDtAJKiObBcMBOTkvHxaUZHxpeWbC5D2ti2RVdXO+3tzbS3N/Ov/uX/xjsnTzM1NbMmoqb4ff7/3PHawrYXSY/LKHYqfc963ndPwQissLBylWLDc++oM94UuHlFmJSDpqt7n7WQZEJ5VVXKmnuu70vlcU/5VeTTMHpWxfty0Axo2Qe7n1HloYjqxEpgZyG1gyXQTLVAKjcvlFJdq567NeSIW/DL88tcp0JbRzzZwQ62FoalEwhVUKptQxTm0lz961dpeXIf9Q/3rvh+VdEhMW1TlXetxaNeaLd5qIkFy4MtRik5GbY4eKyHgQPtjH7lEa6dv8WFD4YYvDTG9ESCbDpPIe/geZJim287FCBeF6azr4k9hzro399OW1c9oYilrE64eyRNkXwbP32TGy9fxMkWsGqCDHzxEANfOEisqx49YHD9uXNc/8X5iobQuqlT01WPGQqQn88yNzhNIZm7N4gagHw6z6nvf8D5n19ACOh7opf+J/uo76rDjtkITeDkHJITSYZPj3Dx+UtM35jhzf/0Ng09Dex6qBPJBj1aihnz1JSSVI98eGeWUw+o2vZAGJyMGhA9b+EGMS31ml2jCJpwA0Tq1XP+AL3+yaJARGvxzryFHLmO6NkPwTCykEdoK5hjbiWko4KG1QyazygLHQINoA0qxQ0sJQdWcz7MEJh2+cm556jORWxR1qpKkKAmcDM3lKF1OQhdKbI6HwQzVMVFB6zYrvg+hMoSaHR0tqJpGu+cPM2XfukTtLc3I4GpyRl+/KPnGR+fIhRauugvFBxGR8axrAA18SimaSIEeL7flhACywqs2lR4Ocf4kmnfosel/w/aaA2NCOP+zJhWggCkYfldEcotrIBsAtw8ci0eYutFPl05A66bakxZ6/1uBMGwgTIm4Z6jYo7ngbh3YibJCZVBrKR2jbWozGKRpKnCsZX8hFZjWryD+wIqngQg6N+fy46jPlHjZJGGtfnxpJBdmfgNxu+d+32TIRclYIqtdUv/f/t7F/++cunj4qJyxc/K21r5Vtq3YmLIk77dYFE5y53j/zL7vbDN1b1/+eNcvL8suW6WzEP8bRTPwx377D8HS89VOShFTXUXsYv3dblSVgGw3L4VlRIVjl96ktSNSWbPDFF3pBvpesiiinkFwsEImmjGGkoRPVdVfUxfh2iL8l6LNivFvbk6JU+1sfjYgmGL3r2tdA+08MRnHlDdnRJZknMZ8tkCruuhaYKAZRKO2YRjNpZlYloG+qLk2HZQUrnZAqMnB0lPJNFMna6nd3PoGycIN8VKU0ixJKG3fGJUCgg1RghEbHJzGVLjCQqZAmutL9kINrQimB2e48orV5Gux8FfPshjv3OCeHtcGQcVj9kPAv1P9rHroU5+8W9fYPrGDFdevUrbA60Y9vp3oVTWMH8LLr2oWmvfXuNrRaH9MHQcUXWA0ls6URSCkqmctojlLL5cfM96IQSisw+RSYH00PofAMNANHcgGtvW/73Vhmarf25K/RUa4IGb9hngIOAhF2X9xWqIFTMIwVq/E9Iy8BxIT4PnIIveP/cK3DzMDFVW0wRj0HYQrEh1SRqkIiR3Fh93QNc1jj96mN7eTl55+R3+l//5jzn60AGklJz58BJnPrxES0sjieRS8nB+Pskf/99/yfDwOHv39dLc3IBpGkxNzfLaK+8wNjbBr//G52lqql9xH6SU4Hp4GdVKW1gmwgosdIDKFdTjYqgRAn1gL1rHLkRk81s03pPQA0o5qell7jkJmTm14AmEl3m9SiiW8aSmVy7hCdWyZjK+uIBMTrA8IeVBagYKma0hpDaK4vmaG1lk6L8M9AC07IdYM9UiaUpwHb+j4w524EMz1NxE08EtQx5mE+qatWs2L5FULK1KT/ueV2Wgm6oU/253yLyLEJpQC+vxBFPnb5EcmUUC0dYa6ve2EGqM3uEdUVyQe45HejzB9KUxkrfm8BwPOx6itr+Jml11GEHzDjuGYmOU9ESCyfOjJEfnEZog2h6nfk+L7+4glg3xydE5br52hXBzjLZj3XgFl+nL48xcmcDJ5DFCFrHOWhr2thCI2ku2iZTk5rPMXJ1gbnCKQjKPETSp6aqjtr8JOxZEljvOgkvy1jzTl8ZIjSeQniRUH6ZuoJloexzdMpa0Kx59Z5DUWIL24z2kp5JMnhnFDAdoObqLYH2ExM0Zxk4N4RU8Gva3lrrelINhGUpRU618pL+vTirH/MVRktcncNK5UlWH0ARWQ5SWJ/ehB5WSx8sVSF6fYP7yLQrJHIF4iJo9bYQ76hCG7s/DJIlr48xfvsXk21dID88w9vI50iPTCARG1KbpxAB2U83yOyZYUNSsFpqfuA3G1VxldkStX61oaZ1wt1C8llQTIIEVNLGCJtGaIHT45ksrVD5sB4KmiHwqx/SlMTzHI9QYoecT+1R8EHcmTBXKKRkhELEVVyGVX5ZX2Np114aImsR4grlb80Sboxz58mHqumpLP9SC9B6QYEUseh/rZfjUCG/8p7cYvzSBU3DXT9QUT3JqSnWQGDt/56Q5GFddmtoP+xLXlbEpdfB2CG3/Q5DPga6DYaLtPgzbKXOuGaCZyPmzCKtBdX7y8sj8pHo9PwOFeUCAboPdimQVrX5NW6mUprTlM6nSU79hPg3Be0suSSGrJldlVS0Cok1Q00pV5crFWu1camfxsQyEEOzd18cf/OE3+Mu/+B5vvv4+r758Ejto093dzn/5O7/GlSs3+Mk/vICu66WfJRAwaWlt4p2TZ/jw9AUKBUfJPA2DpqY6vvZPf4Wvfv2XidVUHkyLZEzmzBVSr58CBKGjewkd3Qe6hjM1R+q1U0Seegg9Hl0YNAIBRCBQOoaVUJzQ+R/YVoNk1VEk1CONakFfjiDJzqmyoPDKZNqG4Lmq7NGtQNTYsfVNvAxLxczJcpl+ID2latzt2L2hRPQcFee9CvHKiqhyY82s/rXs5CuTRDu4v6AkA0o5bQbLj6PZhFpQxVrYVPWz9BQxW8lM2IooA9L7GUIwfXGM8997l4nTw+STOaQnMYImTYc6OPjV4zQdbAe/22xx7eVkC9x89Qrnv/suM1cncDIFpCfRTZ1QU5TeT+1n4JcOE2qIlMgaRdJ4jL1/kw//85uMfziMkykoYiBq03ykk3hfI0Jf5rqQkLg5w+m/fIP6vS2Em6Jce+481587R3oyiee4CF2jZlc9j/7LT9F8uBPEAjE0fXmMc995l9G3r5Obz+A5qoWwFbVpfWgX+37tIer3tpSOs7jozCdzDD5/gYs/PMXcjSncbAEpQbcMom1x+j9/kN7P7MeOq/WQV/C48fIlhl65TD6R5cbLl5g8N4rQNXo+uY/eT+7j7LdPcuu9IdxcgbqBZh75w0+oc1wGhu9RU004qRw3fnCSW8+fwYwFEYZGanCSzPgcNQOtND2+p6T6cVI5Rp79gOGfvI/0JJpl4GYLmGGLri8/QuNje9BMHc/1mD1zk6l3r5G4NoaTySkSKJFVFcj1UWoP7sJuWn6fBGLtRA0owtUKL5ROZ+bV2OTu2eBZqg4qjr3bfJqxGG7OIT2RACmxa4LEexrWbW6tB4ySKbKbd+7oGrXZ2ICcBZy8g1twiTbVEWuOljWPKgYS0zao667DsAzy6fzqe88vv3mlKBh6Tylpbp+4GzbseliZt5p2ldUMa0Q+i3fhfeS184jGNrRDjyJv3UA0tUN0m9jEuzlwkiDzylC4VF6gKFSZGVp4rxlHWE0rZnYEIHVTSft0s7zxZnJSZae30EirKsinKpuJapp/7NUdtJSU34XMzA5RUwaWFeCzn3uKgwf3cP36MOlUhmDIZldXGx3tLQwNjfLY40fZf6C/9JlIJMx/9bu/zqc+/QQT41Ok0hmklIRCQVpbG+nc1UY4HKxoklfKaqWypN84jdFYS/DwHozaWMk3RY+EsB/oRwuWbxe8XNnUnW+C/NAYuC6BrraSOucjS9gIoe4nK1y+RKCQhflRqNsF6JsS8yWoez85RtnORUKDmpY1y5lLMTPSVDlmZhNKoVLTjtT07T9/cvOKWK50WYdqN2khKlV77kreODu4DyEW2r1ny5QZunl1nzX2IzVjU+4zCVDIqMx6WYWsH/s2Uyl4D6CQynH+u+9i1QTp+9xBwk1R0hMJhl69zNArqqvL8f/uk8R7GpYoaYZeucy7f/Ii+WSOtmPd1O9rRdM1Zq9PcvPVy5z+qzdw8w4PfO1RAhGr9NnZ61O892cvM/b+ELUDTXQ+3k+wNkRidI7Rt68z7pNFgWUMaKWUeAWXuRvTnPvOO4ydukltXyPdn9iL0DSSI7N4riyVYhQVInODU7z7Jy8yenKQeG8jvZ/eT6gxSnYmzcjb17n23HlS4wmO/TefoH53c6k1tJtzuPqzs7z/56/g5R3aHumhYX8rQteYuTLB8OtXef/PX8HJ5Nn36w9jhpWPn3QlyVvzXHvuHI0H2mg62M6lfzjNtZ+fY25wCisW5ODXjjP85jXGPrjJjZcuKTVRGehFRU0VUPwdEtfGGf7p+8T3d9D71ScwwxYTb1/h4p8+R+3hLrq+/AhG2EJ6kun3r3P9794kvreNji8+hFUbJjM2x+B33+LqX7+G1Rgjvq8DzdRp/fgBmh7bzfDPPuDaX79K15cfoenEbpX40jXMSPk5GqjSJ30tpU/SU3YJqSmlomnoVX+tyF1V03wUIT2Jm1O8gB4wMDZwTXrOgqmy0LUt5xLWT9QICIQCBEIBv1Z0FZ+RlNyxQ/Eg2nJM9GpQ3Nj8KNw647dQvA3xNiUlu9skDRJ58xryylkIRZAzE+A4yJtXARDbhagxY4j4MVZluCg0EKuoQRUC0FTrbStSftGRT6mazdpOJeW/VxaaK5UeCU1lvLVVKI/WikIG5scq+z1sJyxWf2wyitePaRp093TQ3dNxh+igf6CLvv6u0nPqM5JYLMKBBwaAAX93FVG5+LMr1qdnchTGpihMTGPt6UKPhdHCaiLnpbJ46QxGbbTkRSOlROYdZD6P0HW8dBY0DT0WAl1H5gt4yQzS8xCmgR5R2TB3LkH6zdMIw0CzLbSwjRYNqz2+V+6htcKOqux2anL568krqHLE9iPIQKj6912x3DY5Acky5ZygyNlYG6y1NKkYM2MtvqdamZjpFmDisioVsmPLv2ebQAK4rkoGlB1fhCLgjCqXv0qpYvT86PLzhG2LHe+xLUEgrNrjzo0uP5Z6roon+fTm3mfpaaXQK/e764bqgGZugVfONoabczCCJsf+4OM07G9FN3Rcx6X1WDdv/tGz3Hp3kKGXLxFtr0UPqAV0cnSOc98+SXYmzaHffoyBLx4iELFACJxMnoZ9rZz8d7/g8o9P03J0F23HekCobQ2+cIGxUzeJ9zZy/L/9JA372tAMDS/vcOtYN2/80c8opMsny6SUzF6dQAg49PUTdJzowwyrBaNbcHFzTkndAlDI5Ln849OMvHWdxoPtHPsXH6e2vxHd1PEcj+6P7+GdP3mJ4devcPH77/HQ7z9dKpuauTrB+e+8QyGV49DXT7D7l49gxWwQgkI6T/OhDt759y9w/nvvUb+nhbbjPaXteo5LsC7Mwa89im4Z5BNZzn3nXdLjCR76509Rv7eFSFucyfOjJUVSuWvVtM3qGq1K1ZGpkMxSe3AXofY6hCaoPbgLqyFKdmyu5DXiZfOMvXweJOz6lUeI72sHTRBqr8PLOZz7dz9l8q3LxPpa0CwDI2JjhCxFyGgCM2Jj1UdXrRwxbWNtihqhQ2O/ImfyaTUmOVMqkVDbtSU+NWttRb7Z29+sfRCaQLdU+3TPcUukzZohITuTxknn1TQlZpdiy1ZhQ8Wu8bYa6rpqSUwkmb81v8TcazFKsrxMnokrKmi1H27HCKyPJ1JGrg5MXYf03J1v0AyoaVd1/nB3ZeFSImcmEM0dqtxJ9929NR1yWbbPhMwvLRD68v90C/SQ+uebDa/65grVqklGufd7jlp0FE157xWDXOmtvK+aSVX1govNsxNjbKvrp2IbYrlQ9rCFhE3xn6aJJY9vf+729xdf1zTtjs9WhOeRuzJE8oWT5IfGSL3+AfP/+DqF4QlwXHJXhpj73vNM/cXf40wtxK7c1SFmvv0s88++wex3n2P+xy/jTM0jMzkSv3ibmb/9GbN/+yxzP3gBZ3IWN5km9cZpUm+fIXXyLHP/8DKpk2eRuY+4wsq0oa67vEpNSpUBT4wtPK4iFOlQgMmrlRUaobhaAIp1Zl/C9RBpoHzskDA7DNODIL3VKbDuKuTKpPJt/nBV2qqaEE8Pbi8/L1GpkYBU19i9QsLfoxCgVGt13RUWSFLFkrkRKDY8qCJUmaw/l80uM5ctwopCbYd/3dy/0EydjhN9NOxrxbBNhKFh2CZND7TT+bF+PMdj+K3rFJKK4JauZOzUEFMXx6gdaKLnE/uw4yE0U0czNAIRm45He4n3NZIaSzB26iau7z+RnU0z+s4g0vPoeno3jfvaMPyFuREK0Hy4g/bjvatKOHc81k/XM3uw60LolqFUJxGLYH0YoS/MK9LjSh0kDI3+zx2kfm+LOk5dQ7cM4r2NDHzxEGbY4ubrV5kfmvET4C6jJweZvT5F/e5m+j77AMH6cOk4rZjNricHaH24m9TYPEOvXMbJLswVNEOnrr8JqyZIIGJR29eEMDRinXXEOmoxbJNYRy26aVBI5Slk8sveCkITBCKBUplIdSDQLQMhBE4qi3RUEw03k8fLO2iWWRpjC6kcqaEp7KYYwdY4FOduukakpxEzajN/eQzXnyfdMZ8rMxcss1uYwTWWPklP3etD78LoaRj5QJkL3zpXueyxSpBSks3kSc5nSSWyFPLOlswdpJSlf0jwPInreqWqmiWvVwm6ZRJujIIQ5BJZEsMz3G7OvZr99hyXqUtjZGfSCCGItsUxw5WVVtXGikzJErft2xBtjnLgs/t49c9e59QPThOuDxNvq0EzFlrLFk9+PpXn8itXufrqNVoPtNL3eM/GWCm3oAZQuQxLJjS/LbTYBtkHAZaNnJ1EpJPgOsi5KWRiFtHRy7Yp+ivMIhNnbish80kBYSAie8BqXh/zaQahaQAmryglyHJIjMHYOQjV3hsGmeCTWCst3MtnHtYDVfKXh7GLqvxhu0AIRUoVK+Zuh5Tqt5cesHmTTSklnidxHAfTNFZVpuQ4LkIIdH35lthrgqZh9XUigjaFsWkiTx7F3tuNFgmBoWPv6UZoGrPffx7p+PeaVCqc3OUhrJ42Qkf3gq6h10Rw55NkTl0kdHQvVn8nAHpNBGEahB7aR35oDKO+hsiTR9FCNsLaupaBWw0BSKGrsqZQnVJJLIfMHIxfgJq26nZrKY6FyUlFLJfzyRE6xDshvAG1pBmEhn41qSs3gcunYPgUxDsUGb6tvWrEyiSM66hOVlWCLJoYzwypspLtRGrrZuXfysluL2Lpowqhqfsn0qjIvOWQSykPxLpdSLOKKr1iPEnP+I0wysUTX5UcafQfb9d7fPOhmzq1/U2lhTuo+9ywDWr7mjCCJsnRWbJzaey6kFpkXbhFIZ1H0zSmLtxi9vrkku8sZPIgJZ7rkRydw80V0AM6ufks80MzGJZJ/e5mdMvvAOtbORjBAHX9lY11AayoTcuRDsygWfr8svAk80PTpMcThBqi1PU3LllLAaBBbW8DkdYaZq9NMnN5nPo9LRTSBaYvjyNdj/q9Ldi1oSXbklJihi2aDrZz7efnmL48Tm4us/A+TWDXhRG6htAERiiAEIKgTywB6AEdoQs8x0W6nkpmGRr6ouPXDI1gPLSq7lCrQbENdqS7kWhvE7deOIsRtjFrgky+dQXpuDQ+0lf6Dby8g1dwCMRDd5BFejCAMHVlRFwljxFjrR410lPKucZiyb1UCZmJK1uSwMznHL7z/7zEhyevY5g6T3/pCE9/4RDmOkUTq0GRA0gnc4wPzzJxa475mRROwcUOBaipC9PQXENDSw12aIV7ZA0IRALU7W5i+K1rZKZS3Hz9Kg3725aUNq6030jJ3OA0N168SCFbwAgY1O9rIRDdbkSNJ5kenCY1vdQTQHk7asQ7a+k82smFn19gbmSO7mO7qOuuJxizEbqgkHFIjM0z8uEoV9+4jqYJDv/KIWpayzhprxbSU5my5U64dNVk3XWQhr667kSbBSHQOnpxR67jnXoNmZjFSyUQja2Ipo67s0/LQbMQgSbAnxxKifTykJ9SmU59fZI8tbjSoK5L1VhPD7LshNnJwfAHatJU36OMirfiN1vSv3CNMAJKGVXpu3NJlfEWG/eRKHU5mxuBT9RQPwAAIABJREFU8WXMs+8mNMPPSpZhaqSnTNOc7KYTcRcvXOMf/v55fuMrn6dzV2vF9yaTaX70w+dpbKzl6Y8/irGo3ni9Ek0RtDDiUTTLRI9F0GtrSnyssEy0aGjZ602PR7H39WK0LBjhauEg9t5ushcH8VJZ7Af6EIauiJxYBC1ooYWDGHU14O/7R7bsSfjmuuF6aOhT5UfL3QOeA2MXoHG3H0uqc04USZqF0Q9V6VU5WGFo2q1UiOuAAKSmQ32XMhWev1Vmh/zs3PAp6HkUadh3d6wrA+W7o/sqqLJMrvIdcgsrNZZYHYr3bjahspa55Ea/sXoQAgLByr9TPqN8U7Y9AXcPoxhPgjXQOKDKn5YjRaWriNmmPdC8p2pzE6XOy6ts+vwoy98XqHG1abcib+9zCF3DjgfvaKktJVg1QQzbxM055BNZJUzLO2SmUngFl5G3rzP+4fCy31tUlzjZAtJVWf9CKoeTKWCGAqq8SCwdR4QQBGJ2icgoB90yCdZFWMnwX0pIT6Vw8y6BiEUgtvzvHYjaWFEbN++SnkwipfLiyE6nQECoMXoHeSCEQNMFocYoQhdkZ1IU0vlFhA4++UXpsRCgBYw725er04NdY/Pgbz1MZnYh+arpgub9reuuliiHYEst7Z89wqX/+DzX/+5NzLCFVReh92sfo/HRgVLpk26ZaAETJ50r2WwU4WbyeAUXu8G6rS3zIqyRLDEsYwlRtSoITZVcCiA9C4GIEh44GWCD6+IV4DouZ98d5KWfnMYwNeoaozzxmQMYpr4p80YpJflsgQsf3OS5H7zHB29e5dbQNLlsodQSPhyxaeuq58DD3Tz5+UPsOdiBHVp9U41yMGyT1oe7ufKPZ0mOznL1Z2eJdzfQ/cwen2ipnMAt+kud/qs3GD89DJ4k0lZD28Pd6ObWNgJacWtuweXNv3ybc89eWGL+Wzp/QqhgOJflyitXGXz7hqrb8w13pOfh5F0KmQKe6xGKB/nwx2fIJbI8+KtHNtCe2y8fWm7i5/kDa303NPQjjUDpLUt+mq2a/NTUoz/6KeTIdWRqHhGrRbR1Q3gbmUfpIYj0L3lKSE8pbVJX/n/23jPIkuy68/vdNM+/V6+87y7X3k13j+2xmMGAA0uAAEFySYrcJcVlSEutdrWrkD4opA0ppNj9oo1dibvSBikC5NKADiAIQ2CAwdgePz3tfXV1eW+ff5lXH04+11WvXFf11BD9j+ju11UvM+/NvHnuuf97zv9QVTRzLRSdoTi0HZbImWpRNUuTcPN1qdAVbdlerQ2tK0bNphY4vtDqQsGFyjD5HPjuMtKhfPdt4O3V9TE+ChimhGerKtW9QNK1EjPyvW1afGitGRud5PvffZVPfupxOjpbV71MOpXh7IdX2N3VxlPPPMyd0T6O43Krf4hoNExT89qVhJaV/VOse9WpfBbKV9pR0FpjBANEn3+U3NAE6Qs3mP+bl6n53FP493R651Yfn1TBLYAs+n3QegAmr5VSnO5EYkbek1CtROndUXZ1o5DdFUeiAkfOVRfxVoakUtR2eo75Ji5WeKaRRlmgJaarXy+fhtvvigZY+1G06ds+sqZiXG/w/KbPi3KlemBLchayS7Jwvps+FGx7Pi0k1tTNHZZGpMQ5N30ifr0Scikh5Gs7toTkv4+VoRRow5KSueOXYW5o5S+mF+D2O0ISR5vu2p5QiPaauQ1DZ1YpSqCKm1co4z5fB1WjNQoVXbSrcR0vpcLV6LyLMhR1e5toOtpRNS1HvlOKnHEdSSlVplp2zcL8rEwDY9WUbznv+qIupMqURhawK1aTKvTTlDmiSEZ4EUHAKmlH0g6FaIVWFnOpXgimmgMTiAU59vMnlm1oGaax8UpIa8DN5Vm4Okq4vZ7eX32SQGNMNGbCgYqIJivsJ9rdyPT7/SRHZvDXhtEGaMdl8eYEucUU0Sf2i3ZJsZOgTFNScrJ5mT/umKOqveuGKal3q85rFScyJIJGuxCsFZuTnJb3f4uLjlSDqzWu65LLaiZG5sjnHAiunRK0UXsnaVY5XvnOh/zx7/6Ym5dGya6gE5NYSDM5OsfF9wd480eX+MKvPMYLX32Imrrwpu2sRGJB05F2dj25hyvf+oDF4Tne+48vM3NtnM7H+6jZXU8ukfGem8bJOmQWZD5OTkka5K0fXWL8wyEhbMM+up87QN2e5mWk7XZjbZZEQy6VI7OYXtXXKTKoGnKp5Q/DtExMyySXznPrrQHcvMvhzx3ePFFjmBCoqb5QWZqCSz+EliFxnENxsINSUWNDugGqED7kHaMKP13XOQoDhlgtKhpHFd7mhTlYmIVY3TrbsX1QxXtYMq4apM9WTBYo+UWwN9dWpZQ4Q017ZXE1cW1lx1m74lRffQn6noKaVjTm1olBl5Mz2pFdy+QMBGrQwZqNO8NWQMZV1bB6L799cVxIQ2GeNt/m9Dz0vylh0pslzrYLSsm9sPyQXaV08uR1ea7mFouGlqEy33XlSbcwKcVrY/zXv/PL+P0+bLsk7lvA4mKCP/uT7/LoqQd4pqG2wgla21Df8XtX4ywmcKbn0OkszvQcZiQoaVHFkJs7DkmkyPYPo/w29q4WMjcGceYXZSyZJkYoQG5kkszNYcx4BKshjjbuUTTaR4GCrYq2ipBucnaVXfBrsujveQIC0c1N+oX3TzuyqLrxupTFroZADNqPQFHIeHPPoURIHZJ3Zn6k+pdT83DjVSGG2w6jfWHQemvsZoXNdOWPYcn5N3Juw5J0NcNavRTyzABEmzddYaf47uYzMHJBFtfVNgY+SvjCMlaqVRvKZ2X8Nu+/H1WzrfBWWJF6KT6RmF55vGgXpvuh/w3Y8zQEN0n+Fu2JK+/0zdfWjs5rOwKB2F3Zk78v0K4ml8pVvA/FFOZUDifnYId9kmakRNPGCvlQpkHDgVZO/vbTqwrdqjKSoZDW4mTyOJ5PU166G7xUm/wW+WJK4YsEMEy5pgj2Lkc+nSefzqMsA19EUnsN25TKUxqyS+llFXW11mhXk11Me2lQvrsXRFWseo6t9EHcrENqbI709CJzF4fwxUXawgr5CHfWE2qrQ1kGpt+m+akDzJ4fZOCv3sbNOfjrIqTG5xj82/fwxcM0PNyLURHxo/DXRzD9FlPv3STc2YDlVXsKNNVgrjZeDIXPSxNbtkG38gGyDtJa9EpbD0lRkJo2Wc/eQ2hXMzeTILGYJhwNkMs6JJfSzE0vkUpkcRwXf8Cmpi5MLB7CF7AxPMJyzYIaWjRoPnj9Gl/7tz+k//JosWrSyt+XtKybl0b4w3/3IulUlp/7h08QjYfuihT3x4Ic+MoJEuMLDL1xg6WROS7+2bv0v3iJUEMEJ+9IuW2tGXv/Nqf/zfdJz6VITCyQnFwil8igXY3pt9j15B72fOHYlpeeXw/WZEkM2+DI5w/TfqRtSzO8o01RfMG7iDIwbRFXGz1XZVdKywTYf1p2LAJRCSE1CkTNWhcwhAyyfBI5EaiRMPRgDfijaMtPgdi40yEu6fro0sKi/CV2HdzbV1GWDxWr5aOefIspNXfq/WgN+QVwM9xtGxWgg3HY9ZBXjrtKRIibF32JbBJ2PwyNPWg7XHEe+bBKe7x7fcdUJc5RLi0LrdkhmL4pi5w9z0Awxob7aPnEwE5cq56GlJqXHfhIA9qLJFmX0Snvg3blng28JTvEq5UE/yjghcMSaZCd/Woiq05O0kbi7dC4p1RWeBPObsW1qyCVTHP1Sj+pZIaa2ijt7c34fHZxEhm8PcL09BxaQ0tLQ8WEkM87jI1NcuniDV5/9T0ikRCRcAjbtmjvbKaxsX7VZivLxG5vxAiVUgbdVJrEGx+SHRhFWQZLp8/iH50m8vQJjEgQX1ujpDWVdzWTJXX+Os78Esoy8e/rwt+3yxPJswgd38fiT95j6eV38e/rIvzIEZR/a3ezdhoUSJRk+1HRH5mukt+dz8DQB/J598MSWVOw2WuNuXKCwsnKIu3Ga7LjXm3nybSh9aBsDGxWRLiAYlRNE3QcF5uVrVKSvCAufu0nMud1PACRJtmU8Nq6rvfsjihDCuKpubSQrHMjEqWy60EhZDfSF5RUsrKD1YkaJwcj5yVNtqZNps/1tLui7Vo0RUbOCqmdXIVU+yjhD4u9nB+uMp60jO2Rs7D7EbTtpbXBBseVrpwI75M9y6AAbXjv7uxtSUVaaSOpMD5R0P2YzOmbsSeFynQ3XhO7Um0H1DAl3apxzzp91r//cPMOi0OzuHkXwy5FgbiOy9LYPLlkhkhbTbGSkumziHXKBsviyBz5dA5/zfpSyPzRAMG6MAu3Z0iMLYguS9lGjZt3SEwskt9sNZk7oAxFtCOOLxogNb1EYmyB2p5GibApIwKSEwskJxexgzaxXXVSrSjoI9ZZCwrm+qfIp3OYfqvCp3FzDrM3J3HzLpHWOP7o3afSbfeGUEF8Np/KYNeEyJ67ze1vvosyJd0NVxNorqH3V56k7niXVIM6vIvuX3iMwW+/z+Xf/QGmz8LJ5LAjAXp+6XFifS2VEREKava20vT4PibfvMbizQnMoI9Qa5zeX36S8O6Gqu0zbJP63gYSU0sV5FhdVz3GCmW7xXcpmzsbeovRctWimrYTS/NJxgZnmBiZ492Xr3LpgwGmxhdIJ7O4rovPL0RNz4FWHnp6H4dOdhGvC4Ox9rOfHl/gW19/g1tXxypIGmWUCnngaUq6RVFhmBqf56//4HVaOup47ovHsTaaWla4jqdvVNvbxIl//BRWwGbojetkFtMsjc6zNDpfEQk1e3OSuVtTYo6Lcy2eEPdejv7aY8Q6aivGTmFD+M6UyK3G2kSNadD9SBddD+/e2iur1UL01jy0pHsS75Bw9GrOs5uX0meZzQivlkfTGOKIB2vE4azvlusHamTBeeeO18w4en4GtWsPenwIPVTWRtdFjw5A35GdM/fmF9GJa3cIGLrgJEGZYG8B26sMuW+dJyTFqdrCw3VkZzU5A5O90LxPqnj5QqWIqFXD9LwFhpsX5yqXklSIhTHJBV8Yk51MJwt2aFOijeLcWSIa6g8LIbNiX/JCTvgjssAJRMttwEotL/uPp8M0cwtuvyf/Vlvk7AQEaqS619JkdeczMQ3XX5Hf1/egbf/6QkYr4D1fZVRN80gm03z7b15icmKaudlFgiE/P//VT/OpTz+B3+8jl8tx+vUzvPyTt7l65RY/+6Xn+K9+55fx+cQmLS0m+N53XuG1V9/j2rUBXFfz/vsXCQUDfPnnf4Znnn0EYxV9IiMWJv7FTxRTmQCMUIDIUyfAcaGgxGGZKJ8Pf3c7vo5mVKCSrTfrYsS/+IxUOlAK5bNL51Tg62qn7hcbxIm0rQox4c0p6BdI5nVUNCtW8ilX69+YRdvUpFauVdP1MKRmqxO/2aSkBiWmofOkpCT5QsUFVnVoEfdMzcnCbegDOUe1ca0MqN0lts0OboldV0qJvWs9JAv6kfOr61JlFmHgXYn8ad4Hjb0QqgfbL7Zq1cfpLegLNjOflmilhVHR7lgYE7Kmpl2IIDaqv6MklSvS4ImgVyEn5kdkAdv3lKSYKLOSbKr8duX/8llp59AHMHZZ0qh2IIrOerxT2plfJf1p4B2Zf9uPov2Rdcx9d0IXTQ3cZXGFZUTeOq9f/LiGTdFQSAnSxZZu0J7Axsmogj0JxIXQTUzLLveKWnppGD4jNqfzBNR1gz+EXo9AvpsXv2P8Mgx+4BXDqBamriDWJj6DP1z62U85nKzD2HsDdD93gHBzDO2N79TUEqPvDqAdTeOB1mLJasM0aDm+i1BTlJmrEwydvkHvpw5hBX2l26kRiYZMHstvFckYfzxE/f4WZm9MMvxWP+2negnVR0rXnE4w9sHtrYuoAaJtcZqOtDPw0hWGTt+g4VArgZoQhTcvt5Rh+K1+EhMLNB5sI97d4JUhNml5oJMb3zvP5MVRpi6O0vpQF4ZlFKNp5gemGX1nANNn0XK8E1/UX0yX2snILaW49edvkhyeYc9vPkuotRZlGmjHZen2FLe+cZrRH5+n5kAbVsiPGbRpffYwsb5WFq6Pkk9ksGMhYntbCLfXLdsMA/DVRuj91aeoP9lDemIelCLYEsdfv7o8hS/k46Fff5RjXzleYS0sn0WgZgVdT3WnDfbWlx8RpsYW+JPffYnb1ycYuT0t2jF3RL4oBWdO3+Clb5/h1POH+NKvPU7foXbMO4WuPWgtqYfn3+nn3Nv9OGVaQdF4iEMndrPncDuRmiDpZJb+K2Nc/GCAqbEFGY8aJoZn+ds/fpP9D+xi957Np5oqpcCE+v0tPPxPn6XxcBv9L15i/tY02aW0XK9A1miKfVemgS/sp2Z3Hd2fOkjP8wcJN8eK6ZWlvkJ//y2SySQdHR1EoxFM06y8/hZgTaKm0NHtqp90V456qA66HhWhwMXxDTow64EuOg6ALOyzCXEGxy/LorT9KDTtEyeqbDDpXA7SSSFlhm6gb1+HeD2gxBFJJ0tpUDsCCnnQ5W0yUf4m8LeCFb3L0yuU1uKgdp6QZzb4/irRIVqcmuEPJWIlXCfRK5FGLzoq6JU69xx57cjCysnIDnA2IeK1yRlP+yApTpaTZxPMwIr9QWsh7Wo7ZfFRzenKJiWyKzEjOj01bWAHZBFSTKcrG2tuvrSDPXlNSKvM4h3jW0lIvB2QxdRO0Cmx/FLda/Ja9aga7cLcIFz8viwmG3rlmfpCZfcCKu5HPivjJJeWxUsuJaXAm/ahqyyKk4kUjuPwO//tf4FpmnzjT7/LH379W+zZ18X+Az34/T4+97Of4OgD+/g3//t/IpVKV9zDaCzMl778PAcP9THQP8w/+JXP8cxzIjYci0UwVyGZC+mOKuhf9jMjXGUXyzKLDkR5uXA5T2BZH4t2xgAVqvx9affNIxs8MqV4P5287Oo6ubLP3gK98DmXWt2mai128PY78i4atryPpu2Jj9uVnw2rpClWVCo0JbVxMxMwHlnf0Addc0L+VROMzWckXXB+RMj1+m4RNg/GJSqu6ChpIW2zSXlX54ZkE2BxfI0oNo+E6HlcImDkIWy4T1X7GYhC9ynp31p6K25OSJ2lCSEsos1io0K1ooti+0tlsLUr/XWyJZuZXpC+J2fkerm0Rw6XEXibhT8iYd9zw9Xvp5sXYiyzBO3HJGXUH5Wx4u06lryqsue1OCb3ZvKGtP1OQssXkmdUTTD2XkIpwJC+hevleVVDag5uvCJjsXmfPMtArEyfD4pkjHY9ki0jc13BXuaz0NAN4eo7w2uiQNK4jsy1xSjhwhiqZkvK/p+YWn2jIZ+RCKK5Yc9+WHfYlTtsjGGVbAkKDENS5jQbfv+KKep1uyRa5upL1VMcnZzYhYVxiequ7/HesbikQ1fYE1dEshOz8pynbojdXCsdL1QLPafEV/gIdtp3KpShmDg/wvn//BZdnzxAqD5Mej7FzR9cZPSdW4SbY+x6ai9WsLSZUbe3md6fOcTFP3uXs39wmtR0guZjnfhjAdy8S3ouycLQLJm5JHs+d4xIm2xK+iJ+dj+1l5E3+xk6fYNIaw1dz+7HXxMkNb3ErR9fZurSKGoNjZqNwF8TpO+zR5i+PMbNH1zEDvnY9eQeAnVhsotpht+8yZVvfoAd9tP32SOEmzy/XCmajnaw+5l9XPv2h5z5/14ns5Cmfl8zylDMD85w9VsfMnN9nJYTu+l8vA/DNjdd/ehejsbU2DzTH/TT9NheWj9xCLO4maUJtdcx+qPz5BaSFX0xfBbRvmaivU0lorpK1EMh8sJfH6H5if1l0RRq1Y4qpcCASFMUmlZeH+3093Z+ZolXv38OxyNIVoLWkMvmmRie47t/+jYjt6b5jf/+BQ4/1F21Umo6neXM6RvMz5bWAZGaIF/9raf57C89Ql1jFMs2cR2XxfkU597p58/+408493Y/+byD62ounbnNO69coW13PfZdpOkVn1NbnINffZBdT+1l8sIwU5dGWRyeJzOfFBFxLal8/liQaGsNDQdaaTrWQbQtXlHxrfLeuLz66uv8/u9/nSNHDvP0009w8uQJWlubCQQClW24C6xLIGYnDjZ5uQzZNQSJ0JgdvDeVcAqRDlM3xYmfG4buRyHSWHrHm9qhsVUIinAMdfIpVGefvPyug3vxPZR173PdqsKKomqOrPALz6lkC8ZBgdzwR8UZcnKSFrTaIki7sjOaXRJn1TCFEDBtz1k1qHDa3TInsehMbg+JoQDtC0HbUUmlWk27IpcSJ3S6X3aVo02yULQD4nC6jjjX6UXZ0UvOSJROPrPy4ihUK7nyrgOXflB9V/Yeofg+1nXJYnj8cvVFndbSv4G3YfSCjAdfyLsXZikaKp+tJA+cguOflUVXvLNqJYxINMyzn3yMQ4f3YBiKL3zxWd547X2uXb3F3n1dGIZBNBqmsbGOQLAyOkBKdZs0NNQy27SAz2dTVx+nvb1pTeHA8nOs52ebOc+6f5+YkcV6al7uWfF+eost16n+WbteqeRq744Wu7cw6kUcmvLsDNP7bJR9LvyxRDDP8smzbtwjof2bJOuF+PXJgj6bkvG0GkGYXpDotomrQhr4QhJRZ/k9u5z3CIuknCebXMd8ooRE7n2iJPi58d6s2k80shDse0qe3+zg2oSJkxOCOjknRLdpeVXqbCpE+LUDjlN6twqL8C22mcUIxKZ9MH5V7GC1a7h5qWa1MO6JtzbKv76Q2H3tRc9kl6SPiWkZ49nEytGRdkDSx5r2wPnvSMTfTkCoTnSWElOrz4HZJIxdlFRdf1QiLKwgWHZlFJSTvYMs8d53wwT/F+QebnJ0FkmasQvy7HIZ7/zeNStsiFv6fKdNWW3c5tOSrqaM1e1I+WfTLtmUSKNEe/k3t6kkWno2tBwSe9L/RnUNIa1l82TsspCDBXviK9gTs2RPcklJxyvakzXerWCNkDRNe8G4LyRdgFKK2p5GWh/czdDpGwyevoEVsMknsyQnF/FFAxz4+ZM0P9BREhbWGl/Ez/4vn8DJOdz8uwuc/dpp/DVnsPwW2tXk0zlyiSy1fY30fOpQ8VoY0Prgbvb93HEu/8V7XPzGu9x66Qp20JbUIp9F1yf2c/vVa1vGXChD0XpiN0d//RTn//gtLn5D9DSsoA8nkyM1k8AXCXD4l06y+5l9FUK6/liQg7/wEPl0jtuvXOOt//OHBGpDKKXILKTILmVoeWAXx/7hKaLt8bto5BZ0dAMwbBPDMkkOzbA0MEWgMQZak1tIMfXuDdKTC9Sf7MYsK8RQauv6GlueBrWRDu7EtfFGoDUVES9rIZvO8f7r1/D9O4t/8q++SFdfczE1rxyLs0luX5/A8aLNlFLsPdLBCz//IG276ku32DapD9g88TOHicSC/Pv/+ZtcPTuE1prkYpq3fnSJZz//AHVViLD1omALTL9Fze46Yp21dD97gGwiQ86rBoaW8vJW0MYXCWD6rApB75WetWEYnDr1KCMjY7zxxmn+9b9+i8bGBk6depQnn3ycAwf2U1dXi23bq55nLdzbGlNbhfJ8dK1l0drQKwuTdJUUlO1piOz8DZ2RyXjPsxBtlOgjpUCZQuZ2H/AcZe9hmSZGRw8ezXsP27sWCjuWHnRe/hg2rJkqsD4Ud/tDtdD3tDhaw2erL7DKoV1JG9kp6T/FndFuEfwbeHtt0ik9L87f9C2W61gUImpWWyAjavE9j0PrYakqFYjA0kdL1BQRiMKuk9Ku1UQSQZz39ELJGS6PqFlrseg6q/7e57NpqI8Xc2EbG+swTZPZmXlcx127UkNhnKrlP//YIL0g71ZqbpsIS48cxQHW+04WomksIdma9rBp21Igfn1h6HpE2nP73dVLMWvtRRxkvHQpVXLONnyPlCx++56UBXeh7PwWj5ESCbob9n0Srr0saZDr2pTwyJi889FqWxXT1epg94NCsKRmVzlAy5w6l5RIhDvE/CsixFatcuCHtmOyMWBYQpAvTbFd5P16oUDS2toOweyACEav1o/C5lA2CYveGVT5vfD+XQlWoPrvNgLtCEkzeMbzDVa55qav4ZaiSteFwgJLSVpe075NEzVF2AHYdULaceutNXxKLWRV0otCu1t7UiBp2o+B5d8We/JxhOm3iHc3EG2Lc/AXH6L1wS5uv3KV+YFpzFiAxsPt7HpqD+2PdGOH74hk1Zpwc4xjv3aKlgc6GX6rn9mbk2QX0yjTILarjtreRlqO7yLcHKu4ri8a4ODPP0iss5bBV6+zMDSLMg2a97ew+5l9xDpqyS6mySWzFaQJCuyQn3hPI4ZprFnCu7ytVtCm51OHiHXUMvjaNaYujZFdTBOsC9P2cDedj/fSdKwTnyd4W4yuRVOzq5YTv/00zcc6GHn7FgvDs+Bq6ve30PxAp1S72VVX0toxFOGmKHV7mkS7x7Ox/liA2j1NhJujxYpXpt8m3tNAqCFa2ddtRrAlTtsnjzD8dx9y6f/6PnZEIhXyyQz5pQz1J7ppe+4wxjru8X1UgQK/3yZWGyISC+ILiC+TyeRILKSZn0mQyeRAQz7n8P5r1/jhX77Hr/zOcwTDy9OglxbTTI7NFwMXDEOx53A7DS1xKvSBPFi2yZGHu3nhqw8x1D9JYiGN62r6r44xeHOS2sYorEAIbaiL5ccaYAYsggGLIOH1HVMFfX29/LN/9k/4B//gq5w5c5ZXXnmNF198ie985/v09vbw1FNPcOrUI+zevYtIJFJce2ykLx+vkV2eI51PSxjzhLc7l5ypXupyu+FkYfyKOER7n0UXFPqLESSBOyZbBTX1slu0U6CzkB4Du1bSnJwEOnETnBQq0AKB9k2nKdwJmZDwyJqnRNvk9rvyDHdUGdV1wg7C7odkYTx2cR1Ekrd42nDlJm/3vufxoiNHqFaIm6U1SJF7gOKCsr5bFs43Xq2+I7kStpBMcByHpaVkUc97aSmJ67qEwqGq5T1XQuGbbkHcuSwVaOeTNutYyN4iYv6CAAAgAElEQVRzFBbYzpa0q0io+SOyGLeDcOttSM2UQpjXbI/370ZgmKIh0fu47HwXqpht05iQVC9TyJoDn4Jbb0rUWlWB4Z2HYh+a9koEzM3XVyfVCtjsGLZD0HFMFr7BuCz+Yy0yV9+LyNvVUJ6+3fO4PMeqwsIrQW/gu1sI7ZZFXe0EFFLyPJtyl/NH0Z7YIZnTfUG4eVo2HdY1BjdpT5QhaYrdj4mosRW4T9KUIdoW5/H/8dMYlokvGiDcFKPtoS6cjPhapt/C9qo7wQqpLVrjjwfpfHIPrQ914aRznj6FlKy2ArbsoBsrH9fzyYN0nuqT6k9KSItC9ZdH/rvn0a4uChgXUL+vmaf/1RcACMTXJ9xbJGsCoiPTcKCVfCqL60iZcCtgYwXsYjuXp/BAuClK32eP0vWJ/VLRBjBtEytYqvRUjDDwWez/ykn6PnsUX9RfPG/rg118cm8LVtAuVsmKttXw9L/6WZSh8MfuXoh4vTADNp2fO0nN/nYWro+RW0ihlMKuCRLe1UC0pxlfTWjZ/biPSlTTLDQtg919zTz5wmGOPtpLe1cD4YhEGacSGUYGpjlz+gavfPcsA9fHcfIuyUSGV793jqc/c5S9RzqWbWhmMzmSZZvHls+kqS2ObxUyzR+wefiZ/bz4l+9x4YMB0DA7tcitK2Mceai7arn6zWCrxolSshEcCATYvXsXnZ0dPPPMU/T39/ODH/yIb37z2/zkJ6+wa1cnjz32CJ/5zM/w8MMPEYttrArpx4eo0WVlUhfGJYpl4oo4fFWdLrVC1MJqN0ZXft5I6oyTk0V6rBV2nSyVF9VahIRtP6p1N4XUJz14HRWOQVP72ue+F8gn0ckBVDQIOgjJAchOgRlCJ/tRVlRInC1CQfFb+6MiCBptgsH3hHTLprgnO56mLXnlvtDa362CigihPc/Iru3Yxa0vCWtYkq9eCIn2Foba9sviY/rmpkSRtxqyU+yTEHStZUGZmr3njv3iYoLTb3zAvv3dWJbFKz95B5/fpqenA8MwcV1NLpcjnc6Qzzvkcw6pdAYN2LZVNKC2bWPbFrcHRpibW8Tv9+Hz2cVS3vfx0aP4DvrCIr4ZqpXotpnb26BHosReNO2VhVxNeyk9YTudxEKqlzKgplUia2KtImy6OHGPogy9+XTThxfS1QIi7AzynJJzbKm9V4YQM50nRQ8t4EVYGKYshu3A+giibUZFpNTeZ+H6y5JO+FGTSD/lKPomdhDaH5CNpIF3xDfZ8hRjJeOxoVeEjOt2QcF3vL/oBLznYRoE6sqqf5oKX9QP0eW7+dXSjrXWKENhh3xVS+zeeWzxOMvAF1tBHBYqCJpyfTnDNgnWh5f9bi2UImQQomSF6riqGLm18rHGKu2t0MDzUsMK0TkFmH6LUGOk8hjT2FR/7gZFQinko/bILuKHO4u+pCroU6nSd3c6ViRLtFuMZNruPjiOWyEgbZiKww928Y/+5ac58nA3waBv2UZmZ08jxx7t4YHHevm9f/M9Lrx3C9fVDN+a4tw7/fQebMNUlVo1Ts4lky75JLbPIloTWibGW0DhObd21rH3WCeXzw7i5F0yyRxD/ZNkszkCwR0kFeKh/Hm6rksikeDmzX5ee+0N3nrrHRzH4dSpR2lpaebixcucPv0WX/nKl/iN3/h14vH1F+j5eKw2CiSNkxOh0ptveA7NCs6pMmTiC9ZIpEGwRnZHTIt1pRlVCCymxKHLLHmVoxKrO1FZT4ekocfTq9EiJjwxAsEwqrlDomjyefTILahrRjW1ra9dyzu6iWNWgfb0CcwgOEl0dgYV6gJfI3rhDOSXtpSoAUqOu+mDxj4hayauSR78/Kjc/y2NBlBy/30hEVas7xGNo1gLd3M/ixFCkQZxuMN1IoKcWEHUcsMnN2Sh0bRXFh6x1sqFofIIHNMH7haTQ5tB4ZnaQUmBCsakEs3ckJd6sUULMlX8axlM06CpuZ7x8Wn+j//t/yGTyTIxMc2nP/MUe/Z1oRTc6h/mh3/3GgMDo1y/eouJiWn+/b/9Qzo7W/j8zz5LbZ0Y0draGI89fpy/++6rXDh3jZqaKD/7c5/k4UeOVKi738dHi+LiyvJD837Rqxg5L6RpYuruRcSVkojJmjZJc2zeJ1E8BZn9e+EkKu9aGnQgJilEdbtE52nyuqRy5bNsOcmtDIneCzcUSeLNn8uzDz4vYiEYF0HqueEtaLu36K3tFMKuocdL+ym30Y2SGrOMqPlonHzRRbFkHvKFhBCYvCbt26q572OwgNlxKPomtvgmkQZ5z0YvlBGjdzlWLW+Tpe2w2KxATekd/6l6Zmv3dasiuXfycYVFn+totCuLd9PaeJpEocqTLMglYkitkG6y0fN+VERIuX7MdhW1uXfQkvZrmDIPLY5LkYNYK8Ra0KwszrtVmJ1aYm46UTRdjS01fPW3nuHE43uKgr3Lrm9AMOzn5JN7mJteYmRgiumJRdLJLNfOD5NKZIjcUfJea11Rkts0jVWjaQrwB2x69rcSCPpILKZxXZfx4VnSyc0RNSsRY5u5v6udJ5/PMz4+wdmz5/jhD1/igw/OoLXLiRPH+c3f/HWOHTtKTU2MoaERvvGNv+Cv//pveOihkzz55ON/vyJqRMguL6He117yyv+uMEn6wlLdoHm/ONRetYjSLuB6bkp5KK0XTptLiRM8MyAVKaqWH9Yyic8MiHZBNoMeuimkjM8v6RNKyc/Hh1Atu6q3qbBAD9ezokNg+qoKqW4aCulXblau6W8Eww8YkpO+HSg4JhjoYFx2QJv2yD2c7pcFfnpRFvlr6JIs7wye+LB3r8L1sgMebxPD6A97+jt376YXFwLBGglfrtsNo54A5GqiwCu1WxnS5kBUSv427ZMFmS/EMtZdKSG44u0yAZSfJxiXSJx7DVVW4avloDijE9ck5WBpQgjN9Ygqlk5IUdfEtOVZ1rSvuGBUStG3Zzf/8n/4Tbq7O7h6pZ+ZmXna25t54MQBolHZEbJti4bGOoLBAH19u8Rvtizi8ShGGQETjYX5zX/8VU48eIiZqTnCkRDt7U3bNplupqR21bYYtkSXrFJG/CODYYq93krHyxt3KAMdaZS0pOa9MvambkJiErLpdY49b8yZPrETNW2yYKvvlgXVvYiiqdo05Ynz2vIeRBqFPJq+Jdo1C2OSSuNk19a7Wn5yr9+2LCQDMel7bSfEO8SmFLR47qb9hciaVs8+jF8W+5CYkvl2ve1WhtgFX0gijRr3yHMKxikKO5c/o4JNdfOV9tgKeBV77qZjm4NE1phiw4Nx6cP4JZn7MkueyPN6SZuyec+0pU+R+rvXbSmc2x+ReXRHpVNCab7bQltXbk9CddD9qDybyeswdR0WJ0VHab0ksDLkmfhC4n809kJ9r0T1GitXFblrGKa8w+GGldtYGPfbOfANy5uHqkTj2Z5I+H2QXspy6dWbjN+cJtYY5tin9hFeZ9pUERrGrk9x8dWbZFM5Tn72IE3dddvT4PvYGFxX1pDBuMyrt98TW7owBr1Pyru6jZgeW2B6XOQIDEOx72gnx0/1Yfuqy1oUol1sn8UDp3rpPdjGzOTVYlRNcgWiBqgwN0opjFUqpRa/Yyjau+rxB2wSi2m0FnIpm9l4xLDWIhSeT2ZBKeywv5j6t9HzaMcln84X0wVNnyk/15o33niT//Af/hPXr9+kpaWJz3/+Mzz99JPs2dNHJBIuatLs3dvHV7/6FV555XVGR8c21IadT9QUUo9mB0XzYnGS5ROOEueh+1FZGPoj3BmivdFpqOIKdlAmmrrdUtXmyo/EiVpp4stnpK2th2SHN7GIXpqnKBKrJKpDdfaiWndVb4AvDPueWyWkXUn+9N2EopfD8AMmOnED8osoXwMYQdGuwQG1zYu9gvNumGLE2mKye5teFNZ5aVI0bNJLkEtI1YlyZ7vgsJu27Kr6QlKONlgjES7hRhHdLVRZ8kbEVi62irv6pk/GSqwVkidK1XGSsxKZVSh5q12KFS5MnzxPf0T6H20SDYxiyc9SuOoyRBrg2M8tj94xTLkHHwXKUzXCDbA7Lu9mYQchMS0ijdmkvDOFMtJKlSoEWQHvWQZloRGsEU2HcL3cJ3vllLW29mZa24RM6e7pKOrUlN+7js4W2tqbWcmWGHfkf7e0NPDpzzxFQVt4Ixo3G0GBpMmncuQ94bbVoAyZfGTHbIU21bTCA1/egYsqKEY/bJX9Kp7We3aF97CmXdJdOh7wxt6o6DmlF0TAvJwAVt7i1heU9yYUl3LbNS0y7uySvd0Ju94V9ibWKm1tPyri0QvjQnok50oVrPJlNtNbgIrtsYSUsYNiN/0xme8iDV5Z7xCY/tK93Yq+F+2DKURTqFbE0RdGYG5E2p5eEFK3QDgpPNtQsPFhidiLNHr9b5C2enPViu20/LDvWcg/vqw9Yk8+wsgajdi11oOy4ZSYEd2axQl5ppmEpN4UKrcpVZr3LJ/Yy8IcEohJRHG4Xu7RVpCipg3dp0ppazsNhiWk6lai3J4YtpCKkQZoPyK+6PyobD6U25MCcaO8d8sOSruC8dJYDdd7/tsqY3Ur4I/AgRdWjj4vXNMOba8tC9fDAz9XfR5Shhed+NMNrWHw/Cjvf+ci+051E2+OYm2mLLGCWGOE5p56Xvmj9+g92XmfqNkxcMX/j9iyJrB8ssky+IGQvttJ1GhYXEiytCCR95Zt0nuonUiVFLlyFMiamtowPQdaee+1azh5l9mpRbLprUu7VoairimG7bO8JmsW51Pkc5uQddCakbf6ufa3Z7ECNvu+dJyW47s2NQ0uDs9x9dsfkplL0fZIt1Rcswy01oyPT1BbG+df/It/yiOPPERLSwt+v68ixbCAeLyGo0cP09jYuKHr73iiRoPsKt1+R5zPlVYvgZiwke1HSqKOcFeTz7Ijtae9Ud8lIdvJ6ZWFHLUrE3cuDaFajEMPgmmhDAO1a4/sKigFts9Lx1rh2kpEwbZmF2ydMMOoYAc6NQRWGIKd4kTkM0LYWPdgIlWlwEaNIQ6OHZTyrK7rlRjOlJWSdUuRVUWntVCy09sRNiwK+Z/FyxS+v5190EhESaxFSBf3iIyJQvsLgowV7fZ5kVJ+UFZFG1dluzFXNfDVji1GbxRIEq/kaVHzo2wxsKmdvuK90BLeH6yRRUNjr6Q55DPeQizn9VVTjCgyyoi3wrNcVvlled/uNI6rtdtchzjZes6zlXAyeS78xXvc/NFltLs6UxOqD3Pyt56kcX/rMoMlEReWLA5+GrFs7MVl/DX2eWMvLf8WiQtKJGGh3K8VuCMic2cQNBWo6KcXpeQLC8mrnbKy7NnSe17UXSuzPeX9Nu1l79pWzKmrt93bdQ/FJYIwn/EI7axX2rlg5z3bUCzL7C+1t3ja1XYGKd2jHYaSNoVRamO8vVTmuUC0VdyPMrLGtCrnvYrKUHdH01ToQO3Ae1eB7Xg/7xyrgRqZcxu6IZ/z7EmmVI68wp7YQnTaBX/k3tiTogZS4B76kXe2AUqbb2t9dyfZ1TVQSO3QjovpVUAqpCwV/u/kPD0QJYKtxgpCx4VzaQ25VI7R61NE6sMcea6PUE0Q20sXcfIOTk7OZdlmcbNIa42Tc9GuxrCMYqpUuDZI56EWAmEf90Tv8T7WCSX2eWFUiPf6LrGnRT3U7YMGcpk8uaxs6JqWSUNzDMNcv39v+yzidZFiCloqmSW/gfLe60Ew5CulSWlIJzMbKiFegNawMDjLwMtX8YX9dJzqFb2pTcyEuVSWgZ9cZa5/ilwqS9uDXfjjQQzD4Pnnn+W55z5BTU2sQg6hMGeWR8nX1dXxz//5f0NNTc2G7N3OJmoKg3dmAKb6WbFKjmFBywFoPSAkzTYvwLVhSbREuAGyt1f+bnqxJDpnWhjd+2UyDpY7OKu/lPdy0iou9kO7pcKTskB5oahWGBXdB8bmBXc326ay/4Gh0EZwQ+leFXfwXjsBqtwcGGD6hOhbz6Fl51jfpe6ib9kM+saH6PEBVF0r6uAjaMsWwetLb0NNI6qjl7ty89WdptEEO4i2/OjxYcikUX3HqhKXsPF78nGFdl0WhucY+3AI7aw+OUVaYmQXq5RcXnbPf0pRfh80oEzRT1qHHflYjbmVnreyZL6qEnlW9VRl57wnuPMZGRbaZ62LELintvIeobKNpbnDdV0KVSZWPb50om1s19ooOKmO4wAKs2xBUPidYWyvJsOWo+I9EyJT26ZEeK11aNk57hW2+t7qAslbvolgyH1Y8VqbnIeKi5sCib4aJFz23o4jDYPnxxi+PMHJzx7AF/LR//4QE7dmeOgLh1icTnL+pevMjS9imga9D3XS9/CuIpFyJxanEpx98SrnfnSNxGyKl/7gHToPtXD0k3vJZfNcfvUmI1cnMbxz9Z7oRJmKwXOjXH1zgEwyS8PuWg4/00e0IVy8Lfexw2B4lRuHznhpuJ0yxn2hrZeyWAl3bHQaG40OV0pIQu+wapuJ+i7IwTv1bHI5B9fdHBlU0GvSrntXPJgvHMC0Tdy8y9LoPLlkFr+XkhiPl0jochskZK7L7OwcoVCQYDCIbVu0t7dt+Po7mqgRAeGs5ARnEyt/KRCTlAo7eO8WJr6QhL/ODrLiLOLmK6v+hO6IRtEaPTkig75x4w9tOyDsnyHRMxW/sIv5wx+p3f84LzzLUwZ2Gmwb1dYDc5PoiUHU/gcBW0Swxwa89IreLWx8ycjjapiZQKcWUb1H5Lc/7d6FUvgjfkINEdxsHtdxZafOcXHzDu4W7178VGEnv4dbjR3S1w2L+e2Qdu8YeLty6XSGl156lV272jl4cP+6CJu1cOez2Y5F/eXLV3n11dPk8w6f+9zPsGtXBwD9/bc5e/Y8n/rUJwiFQh9fu/9x9ks2A61h/Bb69gVwHInA7TkGjZ2lCOGtQi6NvnEG5sarkzWGgWrthY59aKO6zsZWQ2vN3OgCA2dHOPb8XnxBzdTQHLfPjXL8hf1cePkGAx+OcPi5PWhX4wvYq7YtEPbRdayNyYEZ5sYWOfh0L/EWiYS68OPrXH9nkL2P7SY5n+aNP/2AYMSPHbB5/Rtn6NjfTOPuWi6+cpNcKs/jv/hAMarnPnYalGjTRBpKUazakcIAG9xQ2cSV8fksfH6T5JJUKZqfTUpk2DpLReezeRbnUsW5w+ezlpM9GvK5jWrjlTdUVcgLrBVZfi9ghWxMnwVo0rNJkSZg7TkzkUjye7/3BzzxxClOnXp00/ZpRxM1QEmjZMX8ViX5r9Em7gzz3S4okEoAvpD3nxW+pLVoqORz4EUn4JQJ4ToOeugmKhCExlbK3dKCcJGbXr2qgLJMDL9HoGxRvz+2ztI2QGuNm82jc6uJKCsMv4Wy7p2DsBKKu1z5vESlaFfGm2V7UWmupAs4+ZJOklVIbzAgVgfRWkgulJ9V/hQ2thxHjrfslXevCpXZtCvjvqCBYXkpXPk8mIU0Ei3fKbxAWkNOdCi0acn3Ct8H+Wx5psoV5xDHKaVmmZb3M+9ZFSJztJa0KrNKm3cgLL/Fwa+cpPNUL5nFNNnFDJmlNNmFNNPXJuj/yRWczP3yvfex8yFzmSaXzqJdjeW3MH3Wup3C+yghnU7z4x+/wqOPPsj+/XvvuuKc1ppMJsvo6Bitrc34/cvLHN8tlFLU1tbS0FDPH/3RNzhx4miRqLl9e5Dvfe+HPPHEo4RCpQVKMeU2v96qSp7fZxigzArB2vtjbBugXfTkbfT7L4qPa/tQNY3Q0LH1/nc2g772HgxcqJ4WYlpw/DlUW989F83X3l+67AfaS3mLNYRxHJel6QS7j7XR3FOPsUqqtS9k07q3kYbOOGjoOtqGL2STnEtz5Y1bKFOR88RMFyYTjF2fwnU0M0PzdBxoJpOShePt86M8lDpM8D5RszNRkMYIxkvFMJxcqfLTdmrUKAjHAoQiAeamE+SzDv1XRsmksuuqyASwtJjm9o3xEnmiIJ3Meu+B/MzVmvmZBE5ZRLhGr5twcR2XXLaUPWNuIDVru2CYBoYXDZdLZYsbpmsV/8hmM5w5c5b9+/feld+z84mazIKQNStBGcJMWve6vrryFpzVmBrQE8PoyXmM/SfQA1dxr58r/dJ10dPjGMceW3E3ZunKMEN//BPcVHblyxuKmgd6aP3iY5jhrXew7gO04zL+nXeYeeNSZZhvGYyAj5bPP0Ttw/tgHXon24rkIvryu6i+B9Cz4+iBSxjHn0HPTUFyAVXbhO6/gE4uyS5U9yFUxx7PuVmN5BTSUd++AgvTqAMPQ3C5XpEGSZcaugaDV9G5DMoXQO1/CIIR9IXTqF37oakTUgn0h6+geo/JwfNTuGdehlQCVd+M6jqE7j+P6twLuRzu5XcwDp8SJ3FsANXWje6/iF6aA61RHX2oroPo25chuSRttGyYGkb3X0AdehTCNdty27cSBW2qSEuMSHNMJgFdCN90GXzjJkNv3bxP1NzHxwMapq+Oc+YPT5OZT7P3s0fo/dTBosNzH8tRSAnK5x20llQn0yOeXdfFdV2y2Rym6WJZZrGihBzjVaUwzSKR47pu0Zl0HAfDMLAsC8dxGBwc4i/+4lv80i99hdbWZizLWjEVqZC+JFU5DPL5PIZheJ8dTNPAdV3PMa+8fktLEw89dIJvfvM7FU6tnLPkyOdyOemroWDoCu7Zlz0tt7KGKCqjNpQh+n/+kNj3mkZUbTPUSOEAbWy8tPF9rAOFzZ9CgYzt0kAxDFQkjo7Ve7pieU+f0NNpAip0Cu8xlPIWp57GjJNz0K4r1XQe7yZUE+D6O4O8/PV32fdYF8c/fQDLv5xAKengQTHi2BuyruuSTmTwBX0k5lKg4PCze2jubeDWh8M4OYf0UgYn59DcW099R83KAsTeQvqn5V3YTPXMcmzbfdIaZm6DMSTi+a4DI+dELD7asj3XLENdY5S6xigjA9M4jsvlM4NcPTfE8VN7RI6vSr+1lnLv184Nce3ccLH09vjwHD/6mw9oaq8lXi8pd7lsnhuXRsiW+alO3iWTzhX92dXubyqZIVO29g2EfJhrVIzabrg5Bycv2mO5XI4LFy4SmBtc87jZ2TnGx8crSpVvBjuXqCm8aLm0/FkJSq1Y4WlbmwUSqpbPUnWCUgoVioFdI6HLMxK6qZrbpc2uKxEEVQZrbi7B/Ac3yS+l7qDrvY+mgRUNovN54D5Rsy1wNamBSebevY52C3nSuuKRm+EAtY94TOlH1c4y6Pkp1OIsjN+G8dvouUmYGIJASMjMxnaU5YexfvSVd1H1bRBejcFXkM+hb55Dj97C2P8g+FcJz8xm0JffQdU0oDr3iVPlC4CTR08OQ2OnlDvN59ATQ0IUaS1EUt8DYJroy++IjsjiLMxNQWoRJgfRM6PiqKUT0pe6ZoymTvTMGPrq+6iGNlQgjHvtDKqjD2L16OHr6NQSyv74vCPFCUxRIXqmXeUtcHfCSLuP+1gdBXJx/MIwt16+Rj6do+VYx0e2qPq4QGvNtWs3eeWV15mZmSUcDvPss0/R3NyI67pcuXKd8fE/JJVKc/z4EZ544lEMw+SDD87y5pvvks1mOXBgL08++RjRaIT33/+QwcFhLMvi6tXrtLW18sILz3H9+k3+6q/+lldeeYP5+UU6Otp44YVP0tvbtaxNruvy6qun8ft99PX18q1vfYe9e/s4fPgAL730KsePH+Xq1RtcunSFbDZHX183zz//CWIxSd0wqpVlBlxXMzo6xosvvszBg/t44NghjKU5GLwkERtrQSl0QVDZtNDBKKppN/QdR3UegED4fgTXxxX+EOr486i9D8tYyGXQubSkXl08vUpF1HsApQhGA2QSWaaH5kknsoxcmySXddBak03lqO+IE2+Jce5H17jx7iAHnuwhspr/VDp58ZMvYNO2r4lcOs+hZ3rxBW2cvEu0LkR6MUOsKUrX8XYad9fh5h18ARvLZ5LPOmQSOZy8SzaVI5vO4QvYfy/JmmWkTBlx5mTzIuqcc3Adt7j5BeJrKUOhPBFm0zYx/ZaIPldKuRS/f9dtNExo6pMqT4PvS0Ea14HOE9temhugvilGZ28Tlz64jeO4jAxM8Ve//xrxhii79zRhWStHYjl5l1tXx/jW199gcmy++PNUIsN3/vgtfD6L5754glg8xK1rY7z54kWy6RJRk83kmZ1cxHVdjCrRoAWB7vGhWSF1kHseqw0Xq0BVw0aIuQ2TeFqzMDRLelaKBy2mE/xP/8v/yrxKVr1fBeTzeSYnp+6aONy5RA0A2qtUsUppLq+6wT01PfmslGOsdu9NHzTtQkWbAVC1Taj2HlTrbo+ocdCBUFXxVH9TDQ1PHyY7u4STzOAkM+QXU2Qm5iUV576zu/0wFNEDneTmE+SXUjipLE4iTW42QXZ20Yuy0dXHwL2GHUAFoxJNk1qCxnaYGUcnFlANbeD3SoEuzqKzGVia9wjQVSYH7aIHr4LrYBz/BDTvll2uahOWaaHiTUIYheOotm4IRSG5UkRcWdWS+nZU1wFJUZocQs9OoKJxmJuETBKadsH8tKQ7xRuE/LFsiajJJCG1BOkk1LWAP4gevYUybfT4bVTPUQnPvru7ex/3cR8bRC6VY/rqOLlk9r6w5TqRTqf50z/9S5LJFA8/fIJkMonWLqDIZLKcOXOeL3zhBQzD4Gtf+1MaGxtwHJff+72vc/ToYdraWvje937I4uISX/rSZ7ly5Tp//uff5PnnP0FPTxeRSATTNGloqKezs52GhjpOnjxGR0cbtbUrRx1qLWTK5OQ0tm3zgx+8xMTEJOFwiLfeeo8jRw6SSCRoa2slmUzyzW9+l/r6Op566tSqJI1SMDIyyg9/+BNM06Ct7ZmVv1+o9LVy47yojrz4itk0emEaRm/AwcdQRz8BodjW66fcx7ZCKSXVouJN8gcALRs9gQj6ytsfKVGjFLT0NRBvjvLqH71HsCZAejFDtD6E67hceq2fmzxmzdIAACAASURBVO8OYvpMcuk8vQ924o+sFfmv8AUsAuGSno0vaHP80/t56y/P8ZOvvYNpm0RqQzz8pSPsOtLKeP807337InbAwjQNDjzVQ0+kg2tv3ubGe0PMjS1y9sVrzI0vcfyF/YRrVxCs1culX1cjJbZb22q9KLRDa42TccilsixNLjE/NMvi+CJLE4skp5OkF1JkljLk03mJenIk/d/wyBk7ZOOPBgjGAoQbI0Qao0RbY9S01xKsDWIHbUzLLKb2bEZUXar1ecSFHYLm/XDrLRnDfU9KFbl7gGDYz8kn9vD6D86zMJskl3V47QfnSSyl+dSXH+Twg13U1IexTBOUpCEtzqe48O4tvveNt3n/tWvFUtmmJWuB6fF5/vh3f8zpFy/S0FLDUP8Ut66OVYyTfDbPzcujLM6nqG2oXkE4n81z5ewQySUh6ZUBja01+IN21WMK13HzldF12qvKVhjf2hHCTm1AQNnNuyQmFrn2t2dZGpsHpQg0hkhMJ3nqU0+wd2/fqscvLS3x53/+V3c99exwooZlKtXL4Egus179W1uL1DwsTlB1le6PSBWAQkhj197K/GnTlFLdVfoW6m6m67c/g5vNoXMObi5PemSG/v/7b0nemtiWLt1HJZRpUP/MYeKP7EXn8ri5PG4mz8zpywx+/cc4iSpRXh8VLAtitejx2yLw17RLPjt5lC+Ae/ZVqa7U0oUKhGQXci3Cz3N8sWz0/DSqtQuMQrnHynGrAG37UEcel2ie4evo4WsYRx4XDRylSjpTrujdFK9uGiVn3JAJglgdeuCS9KWtBz18A7SL0daDvvwuenoE1dYLgUJEnZYduI496IHLci7XQTV1UCo1fB/3cR/3Cum5FNNXxtGui/qIQ5c/LjAMg5qaGNPTM9i2zRNPPFYkQGzb4vHHH+HLX/4CS0tLvPvuBwwPjzIwMEgsFuNXfuWrhEJBlFK8+eY7PPfcU2itqaur4/Off4H29tZi+lIkEubQof2cOXOOhx8+SWdne9UFiGEYdHZ2cPHiVW7cuEVnZzuLiwmuX+8nGo3Q0FDPsWOHGR4eZWZmFoCBgUHZPV2FqJmfX+T3f/8/09zcwG/8xq/S3NyEurNeiDKgpVsEY+/UIHEdibJILcLiDMx7xL52YWkWfe5VCEZRh59Em/Z9sv5jhuU6eHjRUzvjSUYbwnzytx5lYSKBYRkEIj60Bn/Yz8Ene2jf14TruPjDPuIt0WKp7WowTMXBZ3rJZ5xS+pKClt4GnvsvH2VhcgntaoKxAPHmCKZt8ujPHWX21ALZZA47YBFvjmL7LFr2NBBrCHPs+b0oBXbAxheqvtjFzcPEgKS11zRRLC9fDUuzkJyH+nZ5t+6hiLN8ACeXZ2lyienrU4yeG2bswijzw/Ok55JkElmcbL4sfdw7qPBPWXNVWbqZMgzsgIU/GiBUF6J2dx2tR9tpOdhKXXc9gZpgMXV33X3WLoxdgplblT53PgOZRbj1tmiedj2yrjL2m4VSCtMyeOCxXg4c3807L1/GdTSZVI63f3KZyx8O0txeS3N7nFg8jGEqlhZSjA/NMjo4w/x0SXfGtAyOPdJDOBbkrR9fIrGQ5sJ7t1BK4ZZFLaHAskycvMO5d/q5fOY2Dz+zv1j9rLwKIBqGB6Z5/7VrxbQpyzLp7GkkuIbER3o2ydDpG8Wol8I5x88Mol2Nk8kz/OZNMvPJddsP7WrSswkmzo0weWEYJ53HClg0HG6nPdfBl7/8s5w69SirMQ/T09O8++77qLvM+tnhRI2SXXbDhJWCarQruX2u40XWbC+01l4VqqsSUbMSlIJII1hlA8uyYWkBnVz0dn+8r9bUr3C4ktSmWBAosd/KMjEC91qL56cbht8uCjYDoDXJ/vEdt+gQbRNDBIGvvo9q60HVt6KvfSCpTbYPpsdQXQdRzbsk4qYwDl1XyJhsWgQcM8lSpJdpo3qPQrxRUpJCEVTXQa+6QmUbNAixk0qg4o2oYBj3w1fRUyMiNugLwPQoxBvQ44Po5KKYN61hZgKmRsD2oecmhUyK1kk7o3Wo+jb0jXPyvoci6KujqFg9qrUbPT5QIoAMA9WyG91/Hn3pbSFyPgbaNPdxH3/voDWLw7MsDM9V+Mf3UR1aa3w+P7/4i1/m9dff5I033ubHP36FX/iFL7FnTx+madLW1kIg4CebzWJZFvl8nqWlhFf+M4BlWdTUxMhkMmSzkuff0FBLPB7DNEui94WqUQXipvznd0IpRUdHG8lkkvPnL3Hw4D76+we4evU6TU2NXLlynW98469pb28jGo2QyWTI51fX0XJdzfDwKI7jEI2Gi9dZtnlgGKi2PtSDL6ygRSjOvXJykJhDj9xAX3hdFpzahdQS+so7qF2HoLZ5E0/kPu5jZch7oonWh4l62hzliNSHiNQvT3Naa3Fffq7idw2I1oeIrnA+X8imuWf5OqKhMw6dyxf9Va+fTaPP/gjV2geHGlYXZnYdGL6Mvn0BdeorEN4+cqGAcoIml8oy0z/NrTf6uXX6JtM3pkjNJXHz7vorBOnyj5VFMzI5h8xihoWRecYvjXH9x1cJN0ZoPtBC9xO9dD64m1hbDWaZFtCalQwjjd4atYzBKG+IYYEVWF/b7xItnXV8/pcfZfDGBKO3pyUo0dHMTS0xN7XEtXNDxagT0aa5M4IK2nc38Au//QlqG6MkFtOcfesm+ZxTGW2loKktTt/Bdt599SoTw7N84/99mUgsyN4jHSJgrOQOuK7L9PgC3/6j01w5O1g8T6w2RN+hduw1xLGTU0tc+JN3mLk6XqmF5siYyKdy3Pj+eW7+8OKG7pV2dTFSRxmKuj3NHPzMCX7pkE1PTzeWZa2q6xMI+Onq2k04vNxGbARbxm6sloO1Kba1MGnbAakvX17uunhRFxbGhDSJNG5reKsuCKjN3IaR80LYrATTJ+XXLH9JanhqDOetF9FLC6X2WRbmyadRXfuXnWIlMb/720H3FiuN2bvNM9xuqFgd2vJJqHA0DuEaVKwOwnHUrn0S5TI9KpotcW8yXphGX31fCI9UAvfDV1C79qNau2V3JRRFtfdBLou+fUXEGmubVm5ANo2+/DZ6aV4iWnx+7zxhVNdB9JX30LMTkopU24yybHQgDNE47rUPJIUpKGQQtg/8QVSsHqJxVE09Op+DUEz6cvO8CBL7gyIe6ZWQJxRD1bfhjg1gtPeWqkVtAKuVFK74nb7zg9rSvOZ7jeW53ss+UOzgNvVz9fu7yvVXuPcbulbxMndcq3zn7WP0LAtY0Wat1M+yf8qxkT6XX8vNu0xeHiO7tLLOyHps6XqvXb2P5R82P26rtXWz42G1vruug2EoHn/8EQ4dOsDXvvYnvPbam+ze3ekJC1duEhiGQXf3Ln70o1fo779NPF7D1avXaWhoIBKJeGTMyumqgYCfTCbDzMwssViUUChY1fGMRqP4/T6Gh0f49Kc/ycTEFGfPXuDEiWNcunSFTCbDF77wAul0htdff8vrpwgvptNp8nmHdDpDJpPB5/OhlKK3t4vf/u1/xLe//X3+/P9n772CJEmuc83PI1JrUVrr7motR/QocDAz0ARBAqAGyUu1hO1ds3sfrq3ZvtznfVm7SyN5uRQAFxQgSBAkBAFiMMAMMNPTM611d1WX1lVZqSp1ZoTvg2dmySzRahpcHrOy7sqKjHCP8HA//p///Ocf/oUvfOGX8Hu3oMVrmprf9S3aJiXSYlVsSn8Dwu3H/Mk/qpLOSMWyiUypNfF+398tUkPWmoC9n/tRnHPLy2z/nj2s6/z/0R7GerDd86loHz6WdaesHahEmisVPMupPlAdI1JK9T42dCEcHpVSv0W7a9n99KUqhl4wiI4vM/T92wy/cZfYZIxitvBIIwDSkBSzReKTMRLTcSbeHaNhsIl9Hz1A74t9eBt9CF3soIMlwNekfipyHkKskgukqTJDHlNRHItV59kPH2BxNs7X/vRNFmbj6wAu05S1C6hogsa2IJ/7vZc4/dI+bHYLv/PfPsZf/+EbXHt/lEwqhzQV46ahJcDP/6cX6BpoZHJkkenRJS78eIhkLM1zrx1i/7F2gvVepCGZmYjwzvdvcvb1m2vSngRdA00MHG5TWkLbjB27z0HTsXZKuSKZyArFMqNq7dgwSyaUtqoevYMJ0B0WQn0NHPnNM7Sf6KX9ZDcWyzYMtbK53W5+93d/i3A4/EDv8UMBata+SMVckUK2iFEwsLttuIKujWTWdbZj4x0+9ZOJbv33VAQW7oDTj9QfgRZFZUE1DYhPwciPIbVU+3hXEEIdVAWOpcScGQObA/3lDyNsFaaNAFftXL3/sP+wPZs3jPbizyvxYKsN7dmPKzDG6UIMPoXoHFTH2Z0I0wCHGwwDMXAC0VeuwCSE+txiQzv+kmKDWayI7oOIxg71t1rmcCOOvoQo5NTqbneptggN0TmIqG9Ti5TNrpwAu0vpN/UcUp+Xiup4hwskaM9+Ul3f5kQc/xmVn+70IHoOI5q61DtpdyKkCTbnavutdkRDu9KsYW9luaVUCHopV0SaEiHA4rCirUH0jYJBNpomOR0jvZSilCsghMDmdeBt9uNtCWD32hG69lMhZLlxg13KFsnG0qQXV8jGMpSyBYxSuWKMw4rD78Td4MVV78XqsqFZyv28D7BkYxukYVLMFsksp0kvJMnFMxQzBUzDRLNoWOxWbF4HzqALd70Xm8eObrOAjoqu73FzbxQM8oksydk4maUVCuk80pDoNh27z4mn2Y+n0YfNbVMpevz0ADbVe2pKSrki2ViG9EKSbDRNMVtU+dq6QLdZsHkcOEMu3HUebF4HFrulOn5hd8B1Jfpklgyyy2kWrs9Qyq3qSBj5Ivlkbt27tJVpuobVZS2z77e/12v7aORL5FdypBdXyERSFNL5aoU03W7B5rHjCnvwNPmwex2qVDjbj1spJWbRoFQujQvKgbQ6rXAfZUMr5yhlixjFVZqwZtWwOmxkMln+9m//kenpWWw2K4lEkpdeOoPNZsPpdGKzKWdeCIHb7cJut3Pq1DGGh0f54z/+C2w2K6WSwa/+6mdxu13YbFacTuemdiqWTCuhUJC//Mu/pqurg09/+uN0d3du2W6Xy0l9fR0LC0t0d3cyPj7JlSvXaWlpIhQKcu7cBb7ylb/HbrdXr5nL5Th79n3On7/E7Owc3/nO95mfX+RjH3sFq9VCMBigv7+HX/u1z/GlL/0tb775Nh/76Mvs7P6u60iVmSl1C7T0IVr7kIkltQEq5JRmWiX/Yasg2JanFevBlHK6brXK0FoBY01f3dTuNB7WndMsa1dUzkk5BVhH6np1k/Egm1u1MTRU+6W5mvah6artQlPRYnWhPV9n7+3Z2h7bnLoNQLanNuziPLsK7FX0SwxjdQwgQNdBs1RT1B/n/aFUBMpggsWKFBpi7T6oVACXXzFpNoALqs/rQR9lKjtCbgW2btscxXbJxjOMvHWPa/9wiYU78xSzGyrCPQaTpiSXzDH1/gSLdxcYf2eUY794grYTHWq9qvGc1n4mTRMWh8DhhWCH+rCYhflb0LBfff4ITQgFKrl9Dj71a8/i9Tv55786y+jtWXLZ4rbzocNlo/9QK5/5zed44WOHcXnUXvboM73UN/s596M7DF2bIpcpEm70cerFAY4900upZHL8TB/zU1GKhRK3Lk0wcnsOj8+JzWFRzzedZyWRrerfAHj9Tl76xBHCjTuLLLvqvRz7nefZ95njxMciRG7PER1eIHJ7jvTCCkITOMMebJ7dFxYRmkB3WHGF3YT3N9P50gChgQblb264n7XMYrEwMNC/62vWPM+DfLnq7BYNlseWuff2KNOXZ0gtp0DCwM/08/Svn1ZODZCJZojPxLE6rAQ7glh2yNkUgLR7wNcIsSm2FBUu5ZR6tisIDQPrwZqHEUGREooZWLqnxJ/iM1RTLTaaboX6fnCFVq9fXtSFL4gIlkuJrzbw/tr3kGzdADPLtEGz6h2AJhCathqM3IbiVcvuNyK72/Os74MsV2gqUxmrfRDVsfBgC96DPa+HEZnddvHXNKUHU7G1aT9WO/i3mKQ0HQL1W5/PtWaC1C0qtaqGCVBOhdu3dSWpWt+vhUoLwLOGUutas4BZrOv7WbFcGuJLyPkxBUo5dlNhYYNJWLo1x9W/PkcunsFit7L/00fpfnk/SEjOxpl4c4iJd4ZJTMXIJ7IYBUP5NE4bzpCb8EAjPS/vo/V0F46A64mttLB2k1tI50lMRFm8Ocv8lSkSk1Gy8QyFVB6jUMIsmWrhslmwuWw4gi4CXWHaz/TSeroLT6MPylJB9zOezZJJaj7J/JUppt8fIzayRDaarm62TVOi6RqaRcPqslU33cHeepqPtdN8ogN3vXfHe70WoIlPLDP1zgjT74+RnI6RT2bVhtw00Sw6Vlf5efY30PniAC0nO3CG3KqfPNmATcXBzSWyLN6YYfLsCEu35hSAsZKjVCghDROhqXtqcVqxexw4Q26CvfU0Hm6lfrAJf3sI3W6p6YQa+ZIC9KJp0ksrJKZiJCaWiU9GWR5erEbqTMNk+Ls3mb86vQNNHPztIZ764odwbpFSsLF/RqFEaj5JZGieuctTLA8tkImkyCdzlPJFzKJaq6t99DnxNPloOdFBx5k+Qn316HZL7XErJYs3Z7n6lXPkV5Qumd3r4MivPk3z8fZdgUkbLZ/McfnLZ1m8Mas2YbpG6+kuDv/yaVwuJ5/61EdZWFDBoHA4REdHGxaLzm/8xi/h96sUJo/Hze///m9SX19HKBTk93//Nxkfn6RQKNLc3EhrazO6buGFF85w/PgRnM7Nke+mpgb+y3/5IjMzc9jtNurqNqdQVMzhsPPZz36a1157mfr6MK+88iEOHRqkt7cbq9VCKBQgFosTCASw2xWoZLfb6exsw+12lqtTKW0cu93OoUOD1NWFCQT8hEJBvvjF30ZKib6Nps22VmVg28FXX06XN8s6Nrk1m+CtHkgGlmfVBtRqh7o2ZKVSYKkA8QXk/JgSuk/HFWBjsSHcfgg2IuraoK5t+4qIrFm7SwWILyKXJiEyg1yJqqpGmo5weiHcrCpXhVvB7trbGKv4ruXUL5ZnkYuTEJtXWj6moRi13hCivh0aOsFfh9StjwwQqPY7nYDYwqqoqm6BQKPyUx4hG35dW0A9v8i0eu5QrojZhrQ6dg/0g3pmkenV6mR2l9JssazRbDFKEJ1Vz0JoEG5ZFbfOJGFpErkwrsZDLgOaAJtLpY/Xd6hCCm4/kr2Dwns3icwkELd+jIwtqABd+0Fo26+Y2gDL08jh85CJg9OHOPExcCrfrJp1sDyNHLsK2aS6x2VgR/Qch7ZBENsD9dXWSImUksRMgit/d4Fb37lBuqzT80GalJJcPMvIm0NExyIc+8WTHPjkIZxB186BOWnCynyZAV5GTaVUhINA+pEDNbAKLnj9Tj7y2VMMHGnn7Os3ufzOPeanoyTjGfJl0MZqs+ALuGjpDHPyhX6ee+0QXf2NVb2liu5Ne28DzZ1hCrkipaKJ3WHFaregaQLTlLz2Cye5cWGM8bsqNSmXKZDL1MhKAaw2C099aD/Pf+SwSpHaoT9oYPc7sfud+LvCtL/QRy6W4ebfvc/1v34Pi8PCgV88RduZ3l2/R0ITaFYdm9eBw+9UAI3YALxV/EnDYH5+gampafL5PAcPHiAcDpHL5TAMA7fb/cEyaoyCwb2fjPDul95j9uYcpVypXIJLo6G/fvWlkhAZW+b1//MNbC4br/63D9M02LjzwK6AH/O3a+vCpCJw9w3IrUDTfqTDpyaDNZva7W7R5tdeqgU+n4bkLMzdhsg9df7aODp4G6HlUDXtSX0sEIE6zNHbmNfeQwTry6KpGiLcuEN55Edk1cUcjEye3FyU9Mgc2akIpWQGaUosHgeOlhCe/hYcbXVYPI5tHQZZMskvxjHzKoKqO23Y6v27jjpKqRS6C5EkRkYtfJrNgr0xgKhRAq26ycsXyS8mSN+bJTuxRCGWQpYMdJcNe2MQd28zrs56rH438oGi4ve/QKhFTFKIJCmllMOvWXVs9X40++7E2CrnKMZSFBPKyRC6hr3ej+ZcjbR+ICYec+W1tSYlUprImRHk2A1EoAHRuV85vntulCQXzzB3eZL0wgqaVSfQHab92V4id+e58v++y8z5CZXSsQE0K2aLZKNpYmMRZi+O0/vqAQ7/0mn87aEnF6wxJPNXpxj61+vMXpwkNZeglC8ija3HeilbJJ/IsjKXIHJ3gamzI7Q+1c3RX32axiOte9Jvqry/+WSOqbMj3PnmVRZvzFBYyWMam8HwCkyfT6r3JzqyxOylSSZ+PMQL//vHcNV5dgXS5BNZxn50l9vfuExkaIFiprjpWUKJQipPenGF5eFFpt4dpeP5Pg59/hR1+5uUoGAlOv2EmSqNLYmNLHHzHy8y/tYQ6aUUZsmoOYXlkznSCyswusTc5UmGv3Od8L5GnvnfXqbpaPvW/ZSwPLzI+f/5FrHRCLlEVomul0z1/OT6Y5PTMZLTsR3bn0tkKeVra5xUnmNqMcnQt68x+fYI0ZFFCunCtn0spPJkllLERiPMXZpk9Id3Ofi5k/S9dqB2pE0IHAEX6aUU81enQUp0uwVfe5D6wWYs21Sj2LLdEmIjS4y+cZv4+DJIsHnsdL00gG7V0XSdnp4uenq6Nn2/v7+3+n+LxcL+/QPV30OhIKHQZiC8qakBaCh3ZfUhVrRp2ttbaW9v3bbdle+tPa6hoY6Ghrrq7/v2bR01XNvGteZ0OggGV4H4an+led+rbDVYoOmrm/7K79tZdA7zra9Cchl8YbRXf1MBL5kkcug88s57KpWqVCxruylQQVbYL8EmtBc/D6191JoQqpvYRESdc/QqxBfVJrbC0kEgNZUSId1+RPt+xOCz0NBZZiJQ8/zVa4A65+w95J1zyJlhBRKYpWqlSiXIqyOtNgg1I/pPIvpOgCdQxkse3qRWZVgko8hL30feu6TSPHSr6t+pj5V94Mc4kZaKyFtnkcMXVfDX5UN76Zegvcw43hWLT8LCGOabX4VUXPnzvccRZz6zPviUT2Ne+B5M3lbAx7OfRgychoUJzBs/gem7KsBUYTypnSBS05F2JzT3oh16AVoH1gNAj8KkCfOj0H0U0bYPGZlGXn8DYbFC6351X7xhRNcR5NgVBUBtrLyVSSCv/0jtgToOQ2IBOfQe1HVAqGU102CnppTXsOjYMuf+7B2G37hbM432gzKzZLI8GuHcn71DZjnN8V85jafBszsWtVFYBY8rFaEe4ytQAWtsDisDh9voHmjkk7/8NHNTUaJLK2TTeUxT4nBaCdX7aOkME6zzYLNbNwXuK/9aLDoWj77pOpoGh0518/nffYmv/OEPmJ+MqvSqGmZ3WDnxfD+//MWXaWwLrrvGdv2p/l9XwXlXvZfwvibFhkbgbQ1QN9i8p6pP212nYsViibfffoc///Mvce3aTQqFPH/4h/8XL7/8Em+99TbXrl3nt37rC9TX121xxt3ZfQM1lRdp+toMP/6Tt5m/s4DDa6eup45cMktidgOoIsDb4EHTNWauzzJ3a56G/vqqgvaWJoRyugJtUNcLM9e2ZtUgVTrS0A9haRjq+9R3nEE1aQpdLapb5DdDeZE0DfWy5FKQWYbkgkp1Si5AIV2bRVMxhxc6TyuwptL2yjUKeVWdYOQm0mJRf9MtaMeeQzxuoKYM0siSQWZ0nqUfXCX2/l3yiwnMfFHl8aGifJrdii3kJXCqj4ZXj+MZaAXb1tRFI5Vl6stvEL88AlLi7muh5z9/Ekdr7SjdRissJhj9w2+RGpoBIfAd7qLnf/0E1tBmlFmVvJPk5mNE3rzG8o9vkptZxsgWkCUlaiU0Dc1mweJ14jvUSf1rx/Ef70V32u4zJeUBGTVFg8XvX2b+2+eRxRLWkJeu3/sogZO9u46aGZkCU3/zFtGf3ESaJo6WED3/+VO4+1seqG0/9SY0RPsAoqlTCRdb16QY3o+V1xGzZJKcijH9/hhX//o95q9MYZYMNIuOxWZBlOcvs1ROjzBMpGGSXljh9jcuU0znOfl7L+JrDTyRaVDSNFm8Ocu9792sAiAACJWCotssaOUyjFJKjKKBkS9VSx/m4gr0yCdznPmvr1C3r2lXoFRlU5GJpLj19Uvc/qfLpBaS66Nl5TZoFr0aMDcNc3UzLtV9d4U9+NqC2y7AlevlYhlu/uNFbn7tIumller1hK5hsau+IgTSMDEKq+U8M5EUw/96nZXZOKd+/0VaTnQoEPoJQ2oqYEB8LML7f/wmk++MrKYfCdBtOrpNpTUJQTVdySga1ftqlkzyKzmKmQJWp63mK6Qiixkid+fJLqdZo8mI0LQyu3H1+LXMxlomBGVx2537mllKMfzdmywPL64PyugC3WpBs2qKEYoaJ0a+VBUGLGWLLN2a4+Kf/QShCQY+fhjdpm85bj2NPtqe7iZye45SvoRRKDF7YYKVn40T7KnBRqxhRtFg/uo0qflk9d74WgM0HW2rpoQ9rjliL9d5HG16UA04xZYwoMwcAZTWmSe4/bgrp0iRz0BKV/+m48grP0TeOquADihr5ZQDgLLM1qmkd7i87AjSLE4iL3wPOXVbXQ/K6VNWdW4pVftLBUgsIVMx5NIU4sSriO4jSIutdjcq966QVUDQlR8qIKhyH3QLWMsAlmkqpkc+A3OjyNg8RGYQJ16FYNN9scRq9hupdPAufl+V1C5kFUjTug9x/JVqevLjYNNUzWaH5h4Yvgj5rAJuJm4imnuRVvvuZvRSCTk9DImIAivsTsV+2ajZIiUUC+peF3VYmgaHG/Piv8HChHoWml7ep6x5NkYRMkUYvYqZjKA987PQebBcyOFR3SsBwWbYfwYcXkRTH/LcPyGnbyGaehXzyOGBpl5EfF6Nm422EoV0HHHkZWg/CNlOmB9FWGzg3N1e577VtgAAIABJREFUp7qGTcU49/+8zdDrd1Sq00Po3tYXfIBzSkgvpbjy9xeRwKkvPIUr5K7t6wkN3HWwOKx+tzggMaMaZ3swwdm92irQAjaHlfqWAPUtgfJUUl3Jq9l4a7+z3fm2+tzptvHaZ0/hcNv51lfOcu/mLJl0HqOy3xQCm91KqMHLs68c4NNfOEPvYAvaDto027ZFgLvJj83rpLCSq3biYb8/o6Oj/I//8UdIKfn4xz/Ct7/9rxSLRYQQmKbBD37wQ1588fkPBqgByKfyXP/WTRaHlmja38gzv/EUTYNNXPnGVd77yvlNx7sCLup6w8zcmGXhzgLGxw9sD9RUzO6G9hNKODg5T803q5hVL0B0Qg16p1+lRNm9SpB47YIoyxNiKa++V0gpxkwho35KudXoyU5m8yiQpukAaBuADCEQHf3odU1qcVZvRfmGPHqa20aTgCyUiJ0fZvrv3iJ1Z1qxYAQIXa86i9I0MdJ5sqkcufkYK7emaPulFwk9N4jmsG0a7JrLjrOznqUfXcXMFTHyRVJDsziaQ0ht+5ejArqkhmdJ3pygGE2h2a042+vQ3ZuV0NXxJqmhWab/9i1i54eq5bKFriMsuoquSYmRK2Bk8kQiSVLDszR/5lkaPnICi9d5HxvnB3MkhUXH3deMWShSWExQiKWIX7yH72BHlRFT88qVjeZclMTlEXJzUdAE3oMd2OrUAvikgQCPzYRQOdQ2x+q7xUO6H1KydGee1EKS5bsLCE1QP9hM09E2Qn0NOIMuEIL04goL16aZvThBelEBAMV0gZHXb+Oq93L8N85g8+4+P/ZxmWbRaT7egbvBRyGVR7dZcIXdBLrC+DvD+NtDuEJudIeFUq7EymychevTzF+dJhtVm3OzaDB/ZZKh71zH1xbcMQ+4OpbjWW587QI3/v7CurKKmlXHXech2FOHrz2Eu86DbrdgFErkYhlW5pOszMRZmYtjFk1aTnXibVZpfts982K6wJ1vXuX6350nE0mV+6/hawvSdLSNuv1NuOu9aBaNfDJHbCzC/JUpIncXKGYKGAWDuUuTXPrzt3H811cJDzQ+kUypQibP7X+5wuTZVZDG6rJRt7+JxiNtBDpDOAIuNF1T4nvLSm8pMalSljJlennz8Q5820S0hBB4mnwMfPwwhfT6aGcxXWDmwrhi6aiDqT/QTN2+JoS+/f3yNvmxumrPhxXQ0N8epOFQC7GxCKBSknztQYKdYfydIaUt5LEjTUlmOc3y3XlmL02SmIxWAZvUbILb/3SJhoMthPsbtlwTLA4rbc90M/zdGyQmo2oTMb7M/NVp/B3hKpC5G8slMky/P1bVztEsGo1H2/B3hKp9+w/bu1VBnlRMpRRVqhp6yik+WwXqtjLTUPo2M8PIW+8on81fD6FGhCek1hfTgHQCmYzASlSlKbm23oRWwYrlWcz3vg1Tt5XfqengCyOauhXTwOFSjJ3kskqFicyolK3FCeT730FoOnQfqblRl6AAh+FLyAvfg2RUfWpzQF0borELfGElYJpPq5So+TG1sc6lkUPnwSwhnv6U6u8DpiLVBGksNkTXYcTpj0FdqwqwPMYxL4SqkCmae5DhZpi5B0YJOXMPkYhAXevu/MJMAjk7rJ4lKKZJS1+ZxVvju6aJnL6jnu/ihAJn6toQjZ3grVO/59LIpSmYG4F0XO1TIjOY195ECzYpUexHlSYmBMJXp/T+hFBj2hNUjKFSQT07IcpecI3ra7r6WyGv7k0hp96XMhC1U6urAZxomkt/e57hN+7uCaQRuigH0XQcPid2nwO724bFacVis6DpGkIT5S2giVEyMfJFCpkihVSeXDJLPlXALBqqitQuweNsPMv1r1/GGXBy7PMnaq9fQlNEgkJGadVIU+1VW48+dqBmXbPWsS3hYdN7hBC4vQ5e+bnjHDjRyY3zY9y9OkV0aQWjZODyOGjvqefwU930HWzFF3ShhPAfoB0C3I1e7AEnhVTukYTUTNPk8uWrpNMZ/vt//z9obGzgnXfeVZcXgpaWZnK5PMvL0QcK1D4QUBOfTTBzdQab28rTv36awY8MoukCh9exZaTR6rTia/SBhMRsAqNk7igcp5wyINgOPWdg+E1IlxehLU0q8KWUVwLE0YnyyNsGTq0sKnuO6AiFEnecVkCN1VnzKubkPeTYbURDC9qRM8j5CUSDrtD9x2SV9KLElVEmv/QDUvdmwTDR3XbcPU14BjtwNAZAExSWV0jdnSY9NEsxmSY1NMPkl98AXSP83AGwrl+QNKsF3+Eu7A0BspNLGKkc8Yv3CD41gO7euY9GrkDi0gilpKruZQt78R/tRrOtHyEVtD0zscTkX71B7P0hZKGE7rbj6m7CO9iOoymIsOgU4ylSQ7Ok7kxRiKbITi0x89Ufo9mtNLx2fH3p7V3Zg1HmpAbu3ma8+9pYjiSRxRKJSyPkP34KZ/vOaKs0TFK3p8jNqfQB3WUncLIPi3d9bvw6IcEy3XmTbaSDV8BL1Vr1zpQX1uq3K38X69PHKilZSLN63nUiW1VqN1WHWa0Fe7ufVefPNBXgWhYKXned8jXEuu9sbIOozgm7acfKbJzUXAKry0bfRw5y4LMnCHbXKWZCpYyhKen/6EEmz45w5a/eZXloQWm/pPLc+95Nmo+1036mF3YALR+nKadLEugO0/vKIPNXPbSc7qLpaBuBjjB2v3N1E1oeCNI0ycYyjL5xh6tfOVdNZSnlSkyeHWHgk0eo27dzKVyjaDD+lko/qoI0ApwBF50vDdD32gHC/Y3Y/Q60NelU0pQUc0XSC0liYxGWhxfpemkAi6P2UlaZ92YujHPrHy+RWVYgjcVhoeO5Pg794mnqDzRjddlWWTlSYhRNktMx7nzzCnf++Sq5cgnQuUuT3P7GZU7/wUvY/Zu1Pz5oS07GmHp3lFJ2FaTZ/7NHOfSLp/C2BtDWzt1S3R/FosmyMhNn6dYckTvzdP/Mvu1TewQEe+p56osfWvexBFJzCdJLKdKLKyBB0wUdz/dx7NefWSfGt/V5xbrSp7XM5nXQ+8ogKzNxAt11tD3VRbC3Hk+DT7Fj1jB4KoLKizdmuPzld5l5f6zqiC8PLzJ3cYJgV3iT0HHlHQn11tN4pJXkTFyl6KbzTJ0doeulfThDO2thVebI6PAi0ZGlKpPL7nPS/kzvtsDUQ7FKuvPaSOkTMg/tzsqt39JHK68J6QTy9ruKqYBUQvN9xyHYtPvLGEWVEhOdAwRi8FlE/ymlLWJzlNc+CUYJkU5AbF5taG3blNbNppGVNBejpNgtHYNoR1+Gxi7F+qmsWKaBSC4j776nSo1nkhCdx7z8BpqvDurbNzn81fV3cRx57UerII3bjzj4PGLfU+ANra75UkIxj1gYw7z6I5i6A6WCSsfyhhEnX0PaavuyO1plnU4sIy/9WxmkySmR/56jKt0p1Kz8gA9qDLqDiPZBVe2yokM0N4IINW2fKle515Hp8hiRCpxp7Vf3eFuTsDyn5iSnF3Fo47MRgInIZ5Hj1xXgFltQvsvCOHJ2GOGrQ2raI9l0Vtu48de9PCN/vdJ4GjqnWDfZlAJ+mvvZbdqTUTAY/uFd7nz3FoV0bR2TigldYHfb8Tb7CPfU0bCvkWBnCFfYjd3rwOa2YXVY0W268iWqa4KJUVTM2WK2SCGdJ5fIsbK4QnQ0wtLdBWKTMVJLKUrbCO1WLL2c5to/XKaut56uMz2gb/b1BCBtbug4CdmEYk45fGBzPThoKeWa2Z3Hy1LbpVltFjr7GmjrquOVz5zAKBmYhkS36ip1yqJVfbCHMTfYfU7lj0qJxb0NI/EBLBqN4fF46O7uolQqbQC91HrxoGzRBwJqUktpVpZS+Jp8tB5txWLTa2obVNAxu8eGpgvy6cKuRaEEIDULNB9Uk+ToOyrVaad0JKCqdP+wTbOqcmtdT0HjIFgdNV4OiZwZRY7dBo8PGV8uI/hjgBIZfhxW1WeYizLzD2+TLoM01rCX5k89Rf2rx7HX+xEVRk3JpJhIE33nFrNfP0t2KkJmcpHZr/0ER3MQz0BbNZpccWZdnQ14BlrJziwjSwYrt6fIzUVx9zXXRBOr7ZqPkbw1gSwZoAncfS24uhvZKN4EUEpmmP/me8QvDCMLJawhD02ffIqG145jawissoIMk9JKlti5O0x/9cdkJ5fILyaY+8a7uHua8B7Yqxjkgw8ka8BN4FQ/8csjGKkc2ekIyevjOFpCO+r5GKkciSujGFkVvXa0hPEd6kSsiehWJ4RCDhbGlFhdPrMKVAihBAv3P6NARmlCKqYiPPEFZDGvxnK4BZp6kI5yZbJcGu5dVJGR3uNgdaxeT5oqUrg0Bf2nwFdXZj0ZkIzA3D3kyjJCsyiBxOZepMOjqjjtdeaMzsHYNWjbBw1dq58Xsqp9mg69J8BqX21DbB7mR5GpGEiJcHpUOxq7d0d1lsoZ6HyhnxO//Ry+1kC13dX7rkkcQRe9r6g893P/9w9JzSUABfSMvnGHxsOtT+TG3uayc/DzJxn8heM4A66qaFrF1m8KBO4GL/s+dYR8MsvlL52lWBaFyyyuEB1aINzfUJM1URmfyakYt79xhcxSqvo3V52HI7/yNPt/9ijOsHtdKtPa8a3bLTj8TkJ9DVVtj52c/kwkzZ1/uUpiOlZ+nhqtT3Vz+osfItRbv8k5kFJi0TVCvfUc+/VnKWWL3P7nKxj5EqV8ifG3huh4oZ/2Z3ueKPANCYnpGOn51dTjQGeIwc8cV2k6W8ynUBbbdXhx13tpONhCKVfE4rRtWxZTCKEimBt0iaSUqmrUhlQ0zaJXK6g96P2qCAi2nOwk0BnGEXStB9rYMG41ic1jp+V0F6CApAoTp5QrsXhjlv6PH8ZeoyKV3eug47k+Jt8ZIRfLIA3J4s05ovcWaD3dvStmVSlfYvbihEoTAxAQ7m+gbn/TjuVHH9QUm70E6Wnlu7haeNhR00diUkIuo9YRfSNoKBULJbuCjM4hp+7CzJBiojjciIHTiMEza9Jgd2GlogIubA7EkQ8hDr+kgJi1872USnzX5lRiuOoPm+5mdW2cvadAkFJBnaepG+2pT6pUmUpQoXJeTVe6Mcc+rEDUqz9aZdYMnUf467cGhQpZBYhUwAOrA3HgOcTRl8HpWW17pV26BToOoNndmIWcYnAUcsjhC4i2ASUgy97ntWowJRFBXvw3xdSpgDT9JxEnP6Lu2QcI0gghlN5L+351z2LzSppg4iai91hNdhRUmEsFNdZy5QCD06P8Ees2YN3aM1jsiINnNjwbAIGUmgJx+k5CKoG88F0lVlzIwtyo8m22KIn9UExKZHwRkUure5COQ2oZfA1gsZcPqQT+ZPU7q5+jnrO3DrmyrKp6+hugrh38SidrO3+vEoSNji9z4xtXyUTS2zZX6AJ3nYe2E+10nemh+XAr3iYfVqdFpUvfpxaJNCRGoUQhUyA2GWXm8jTj74ywcGueXCJXe9MtITYZ5drXr1DXX4+3ycdGHTs1fvJK8zQ2reQ2nAFo3Afu8P1rRFVAGrMEQlOVuvZ+lkdqa/tlseroFg02UDUe9pxgddk4/OvPkk9m8bWFHgl4FQoFyWazzM7OEQ4rsFZKSaFQ4PbtO1gslg+wPLdUFReMQgmH11FVga55eEUbpRL01veQ3V9JbdBt0HJY6cGMvwfR8bLi+qNAYmqYZll9sVqPgrdBpTuV27nJpETGIojGNkRzJ+bdK+o4TS/nKW94kx+hmYUSy2/fInl9AmmY6E4bjR87RfMvPIc1sJ52Jyw6dkeAxo+dQug6E3/5OsXoCqmhWZZev4KzrX4TU0b3OAic6id67i5GKktudpmV21O4uhqrWh5bmTRMUndnyE0vq/M4bQRO92Hxrl+QKilSyZsTLP/kJmauiOaw0vDaCVo+9/yWfbDZrdR/+BhGtsjkl39AKZkhO7FI5K0buHuadkw5etgmLDr+Y904W8KkhmYopXIkLt4jdGZwU/vXmUTdzzvTYJjqPEe6sDduAfSVCnD3HPLuORWtsbuUMxKZUVUJuo8gKqVrinnkrbeVc2p3KSAmu6K+23cScexV5RhqGnJ5BpYmVTWC8BoBylxaHZ9ZUQ4GqBd9bgR55XWVn+30IktFGL0CbfsQR19Rgol7untS5e7feRfh8qqKFZUzFHLI0StKsK/zkKraIaUCaC78q5onytUWZC4N07cRz/68op3vwtwNXgY+eRhvS2BLJ1M58KoMcMdzvcyeH+fON6+WyxWbzF6cIDEdo8HnfKL2R1WQtc6z6fOax0u16e16cYB7/3aT6D1VoaaYLZKciSn9Gq32xtUsGkydHamyjgAsTisDnzjCgZ8/jiPoqtmGdZ9pKi1lu/YqNo0STJ6/PIUsixS7G7wc/NxJQj11W26Sq5saJK46NwOfOMzMhQliI6qvqcUVpt4Zofl4+6NnQ+zRStnCOjFeu9+lqlXVAGlg/SZOs+rYdiihfT/2KIa9xWnF175+Dtxu3Gi6RsPBVpqOt5OYUilQ0jRJTMcw8kVg82ZLCAG6RuORNsJ9DcxcGEdpE6ww/f44jYfbdiUqnImkmL04iVFUz8Zit9Jyqgt3g2eHbz4kM0uQmQOLE5zNT9Q8VNNMAzl0Qem6bIZC1BxvFFdTLWwOaB1A9B5D9J4Az84pkZtMSmjbjzj4fLVy4qZ09vJxsgLglD/fZIUscvyaYsaA2rzufwbq2zZH0CsMVinVZn3/0yq9ZnZEgQPj1xW7p6Fj83Wic8ipO+VUHAH17YqtsQGkqf5fSqXbWN+urhOdU8GYlShy9CqisXt7ltCaNivx5irnSYE0F76HHL6gfFybQ4FmJ14rV5h8QthcwSalS5NYUgGdpSn103lg6w1zZYOeXEbOj5arVwkItaj0t12BTwLqWhH7nt7+2VjtiI5B5O2zZa0hExlbQJQKjw6o0TRIx5C330a4g8joDBSyiPYDCtgzS8qPTMWQ0Vml5zlzV/mYgSZVrtswkLGyyLCU6vkvKxF2Ao07auyU8kXu/fAui3cXt2Uh2Dx2Op7q5NDPHaX1eBvOgGtLGY37ARqFLlSqlNOKK+Sm6WAL+14bZPzsKDe/eY35G3M1xe7NksnUhQkm3xtn8BOHFCN5HVJjQmRUSXT4mpXuT2pJVS7uee6+058USFOEyBC46sCzM6v5g7ZHPQdUgjn+rvAj22Zrmsbx48f4+7//On/0R/+T06dPkUgkuHHjFgsLC3zta//EgQOD6woB3I/dP1AjVoUJi9liWRRoezOKJVYiKUxD4g66dsxVX3+9ClhjVcLC7rCqBDV/G1YWFEq5G4bN/ZjQVVTGHYZQlwJpfE1KCIpVNLzGlxEOJ2Z8CZFZUWyaeAS5Eke09W7zvYdvhUiS6Lt3VFUlAa7uRhpePYbVryaHLSOtThuh5waJX7pH5K0bmPkisfPD1H34KN7BVRpuxZn1DrbjbAuTujONkS2QuHiPuhcPYfHXpocbmTzxi/eq1Z4cLWG8Bzq2rPZkZPNE37lNYVlpH7g6Gqh/pXYfpJSqD8/uI/KjayRvjGMWSiSvjZFbiOPqatjDHXzwKLCUEntTEP/xHtJj88iiQfLWJNmpJdWHLbE+iTQMEtfGKUSUw2cNuPGfUMLIm2wlihx6H/wNiKc+pbSQItPIt/9B5cUPnlGicFDOGT+iKh64y+LbqRjy4ndh/Bp0H4P6dhUpaelDTt9WTJ3gGopwfFGVN+06vFoSPBVHXvshGIZqQ6BRRStHLiLvnFMU2cHn7kMcr5JmtdWfNqQvGkWYvAnpBOKZT0N92cHNpxVwsyNVuWxCEOptoH4nxXihmmf3Oel4oZ+xN4eUjgtqk7Z0c5b6/U0PTnF9yLbXtlTGsaveg78jRHQkAlJilgxyydyOTMlsTOl0VJg4CAj1NTDwicM4ArVBmvttdzFbYPq9MXKVSmmaoOlIK42HWsuiurXPU8nJD/bUUbevkfh4BGmovi7cmCYXyzxxQI1ut6Db9Ko+TXY5RWohibvBs0qN3gGw+Wmw+873dlqpG2jkns2CWSqAVFWvjOJWhQpWzdPgpe2Zbhauz1DKFTEKJWbeG2P/p47i76w9l1QKLyzdnq9WegIFFrY91YVufeDim9tadcOj2yF4UPkzG9MQ1tDmN9o6xketv7N+St7tZxv/tqXl0+pnWxPgr0P0HEN0DEJTd3lDex+ggMOF6DsGHlWVqub3t2DRbLJUXGnBVER9/fWI1oHNWobrTltO5/WFVfWdhXEFwKxEkfOjiLrWamWrCmtUzo2q8tcAukWxYvx1tdtf9actiNYBpL8BcmPKP50fRaxEVbrXTlYRQ64sfvGlMpPmgmIC2V2IfU8jTryiNHKeFJAGVGpc5wHk2DUlQJ1JIKfvKq2ZLVhYipVmIhcnlM8D5RLW+3avN6nr6vn7VJGNWs8GKdU5PSGIL6mr59KrmjgP23QLorncrkwCuTSuRJ+PvgpNPapNxSLMjyiQppBTzOmFUYjOIHSLKtOdjChBbAlyaUKdu5gD7RLi5Ccg3LZtM1bmVxj9yQjFbO2UJ3edm0OfOcbRzx7H1+qvMjofxrjatH9Aott0/G0BDv3cUZoOtXDpb84z9Ppt8itbV6HKxjOMvDlM9/O9uMIbgBdpQnJO7WGbBtX7k42rLJF8au9ATWVOlqYqehMZggYruEJIxJp0R5NqWXRZqVy39ndW1wRplo8X5c/WsAl/yqza5kfY9J6eLv7gD36HP/3Tv+BP/uTPmJub4y/+4su43W6OHz/K7/7uf9qyIuNe7IE8BE/YjTvsJrmwQnQiSqDVX/tgCfEZpWmj6YKG/oadc9U3WiXigAauEHQ9DQ0DEJuC5VFIzCtR4GIOZKVM527ZNmseqNAV0mlxKEFiX7OqIuVvVr+XF6aaUZSNbW7tgdlxzKtnkSsJzHQS0dCKaNy+LOZDNSnJTi6RGV9Q6R9WHf+xHhzNoW0jrQDWoIfg6X5i7w9hpHLk52Okbk/h6W/dxJSxNwXwHe4iPTKHLBqkhmbITi3h9XXWpIfnpiOk7s4gy0wR74EOnK1bL2T5+TipO9PIkoGwaHj2tyl9lxp9qDg91pAXV28TK7cnkSWT3GyU/FwUV2fDYxcE1Z02Aqf6ibx5nfxCnEIkSeLiCJ59bWg1qmoVExmS18Yxcoo+7epSaWZsRZnPpSGbQnQfXc1/DjaDN1wWqFPvhBAoqvXaFCKkcq5aBpA3fwKZBKCifzR0gtuvcqV7jiMdbuU4zI+ANBEtAwrokVKlUkVnlfp/U4+KyEgJnYdh7BpyZhjRc6IaVXpkJjS16JQKqm12lxLIK0Psu3nqulUj3N+A3VsBZrff2KNBuK8BT5OvCtQUs0WW7y1iFAwszt2XsH6SzWK34Ai4qn4lgFk0dwRqUvNJovcWq8fpVp22p7oIdOw8F92PpZdWiNxdKFe0A91moeFwG3bfbqjqyiwOK6GeejSLjmGUQKqqQ8nZeJll9VCbfP8mwNPkxxl2V6t4Jaai3Pr6JawuK/7OMLpVr27efxqdrwcxIVTpTmfIvS4CKw2zOj5qmW6z0PpUN3e/fY34mAJc4hPLzF2ZwtcW2DZ1tZQtMHN+nHxZg03ogsbDrQS6wo9kzFdstWRzBswy+1izbH2MWQQjp1KkKG/AdYfytyrHGHkwc6uOv25HauVNrVlQ37e4kdVNQAlK6fJn5etKE4ysOl7R4lbPsZXp1vUlj9c1vlwUwjSrAQq5NIkos2oINpVLW+/h/nrDiHBZ6Hb339qibVJt6NNlNo3QEHVtakO7G7NYEfXtSLtLMXKKBVicVGCKpq+2rZhXpZJL5c2t3akYHhWmdy2rTNzuACLcrDbWpqnKlCcjEG7eORVDt6yu7cnIBpDGjTjwrErj8j5ZYtkKgNegsVuJGk8p/SA5fRdx4ExtXaNCTrGPi+WqXZ6g0qfRrbsbK1aHut6mNL4tTLci7I7VHYxZ2lwO+2GZzQmHP1T2lyTCNNT40C2rG3ibE/Y9i9gqIK5bVdvunVfj9vnPq2CglBCbQ57/lhqjoZZVgGCNVZmvt+aIji3X3LY5gy6O/8ppjn3+RBUEeZRjau25dZtO42AjZ/7gBawOCzf+5dqWGjrSkMzfVP1whdyb9xdClMuxS+U3VP5/v7ONUYDoCMQnIFFOp4qPqxTXun7FoFwehsbDavwt3IR8AlpOgO6AxZuqIE6wS30eHYNsVD0nXwsEOtQ57keq4N+JbWR3rX2eVquVl1/+EL29PVy/fpPZ2Tk0TaO9vY1jx47Q3NxUrmR5//fugYAaf2uA1sPN3PjOLS5//Sq+Ri+BtsBq3iIgTYlRMEjMJbj41UvM3ZrH1+Sj/UQblvukV6sOS6Vb46lXTJemQcivQCqifnKJ1SpOpbwazKZRRg+FovkJTQ1mi03lYNqcasA6PCq9yRVSQk9WhzpubQRlLzfdH0Q/+RJyegSZSiJ8QURL56OjMG5hsmSSHp2vslY0uw33QOuOgroVpoy7vxWL14mRymHki6TvzWHm8uie9X3QHTYCJ/uI/PAqheUV8pEkiWvjePa1VfVvqm2SUjFKbkyQX4gDYPE4CJzqQ3faNx2LhOzMMvlFdaywWnD1NClNGrn5ZVrXD13D3hBQZWMxMbJ58gvxMjj0+DbOlQi9u78Fd38L+SVVFj1+eYT6147haAlvnhAlZCeXVNlyU6I5rARO9mEN1gA5rDawWJHZFUWVtTpUjnMhU01jqpwXUE5HfBESiwrkKeZV1MgsrUYCQVFbm/pg8gbEFxQAk0shZ++pHORwKyBU1Cm+oFKiFsZVznO5OzKfValQ2aS67qMEaixW6DykRBYvfQ+mbiFa90FTL3iDoFl2xYjULDr+jtCO7Iu1ZvM68LeHiNyZV6lApklqPkkhld9VmsQHbVu+Sxs/EgJ9I+utmsNe47yGSWIySi6xWgrc5nXQcLAFfYf02b2pytWAAAAgAElEQVRaZc5IL66wMhdfvZ7Hjq9VzQU7zRsVE0LgqvOg6RqVN6KQzpc1dh5f+upuLNAZpulIG8npOGZRlY0f/t4NElNRel8ZpO2ZHjzNfqwOKxWOxJOygXpQ204/YM1BVV2jDV+ued5KimCwK0zz8Q6SU7FqGfPpc6N0vtivKsDVaE9yJs7CtekqGGTzOGh9untPYOF9mzQgMwPpKSgkwdsJwaPrN0xGDhJ3ILuojkeAzQvBw2Ata3YUYhC/A8VkGajRwNkIgQOg2SC7APHb0PA0WMtBu3wcIheg7iQ46hVwk5qA1KS6JgLsQfAPgG2LqKOmKYZM9xG1aVzXL1kuM51W6TYLE2pdmhlCzo8hp24hjr2C6DqsNEl2O8Zd3lVm6IO8F9JEVso3g7pf/nqw7jz/qwATKqjgcCugRprIVBSRz6xnfBRyyJXo6hi32hUzQojdtV+3qGpCQgdMKBaQiQiiUjp6p+/quipnfvn1VZDG4UYcfAFx9Gd2ZiZ9kOb2IzoOKNZTMQ/xRRWI8tdvYPuWb258sewblcd/Y9cqqLOb/tmdCM/W6dObTZTZb6uXfyRZA5V9jWUtM7TGGK2h9ySlVOl5hWz5vTTKVXWLkFhSnzlrl7AHVWBg7voshdTWTBWL3cK+1wY5+tnjjwWk2WgV393fGuDkF55mZTHFyJtDWwL86eU0C7fmaTnWtj4lS+jgb4XZ64pJo1shE1NyHo4HqAKs29TeVQiw+8BdXy777lRzbnIafK1AUIE62RgEe9T+Nj4BoR7IxWHyXQXGexqV/z93RYE2LSeQ+i5L1/87s8oaLg1Tbc00sUmX0GKx0NvbQ09PN4ahPERdX50/HnScPpBn7PDaOfSJg8xcm2X4zWEysQy9z/WwMLSIaZokZ5Pc/dEQqaUUo2fHmbo8jRCCwdf207h/a6HY3ZuozosSTZXftjoVcFPJWzaKKkpkGuVyjWuEhYVANUBTG1fNon50a5VWunZS2RV7ppbFlzHvXEImFZtBJmMwN4l28BSipes++797q1Q9yc0uI8v0bqvXiS3s3ZqRsYVZfU5sIR/5+RiYktxsFCNbXAfUCFGubNTXjKuniUI0hZkrkrwySsOrx7HVbxZpK61kSFwawcgXQICrqxFPf8uW7ZKGSX4xXhXTVSyhRZZ+cBV2EA6ThklmfGFN9FBSTGaQprmq13I/dp9Dwup3EXx6H4nLoxjpHJmxBVJ3ZnA0Bdep+kspMYslklfHKMaU8Kq9IYDvSDdaLcq8JwSt+1T+sN0F3pByLnIZRP9T1cVWgkpzuvEWzN0Du1s5hZquwJSNGxeLVaU/jV2FhVGVErU8CyuRcjpVhbapFm0lJryE3Ehb99dDsHGz4/3Attpe5dsIaOhEPPc55MR15cBf/r6KIO57BrqP7kpoUtM1nGE32h5SNS0OC+768sKJAgxysQyFTB4Xj0mTYg+2doMrDYlRNCjli+QTWQorOZXeWjSqZStNw6CYLhCfXN5uf7vJTFOSnI1jFlcp3DaPXQFhj0BQVZom6YUkxTWRL2mYLN6YXU292tV5JIu35jCNVafMyJcopPLVwNiTYnafg/2fPkb03hJLd+aQhqSULTJ7cZLI3QXufucabU9103q6i3B/I46Ac121oydyQ1XLJFWwCSmrVTwKqTz5RJZiRun1mCWj/GNiFA0Wb8xiFPaeRmDzOug408v4W0Nkl9MqenptmvhYBGegY8uBYJZMFm/NkZhSFdIQEOgI0XS0DaE/2iCBAMVu8XQoQGT5svKJNoKp+WUFoAQOgD1cZsJkFQADCrxJTymwJnQUdGcZaFlLqS8ppszaCUEa5c8Mdc3sPCSGVXucjepv8Tvqp+4kiA1rgtAg3KL0VixbpRiW012LeUQygrx7HnnnXciswNwYsvAdhM0J7fuQ7AZoF2pN2C1DYjuTUqXUVIIdmqYCE1swCmqaw7W+3/msCrqwBtQqFSBbAYxR7d9LEFBoqrBA1aE2FZPWNHYH1BRyyGtvIu+eVyCNENDcgzj03JMN0kA5TWwf8vY5xfgo5GDytvIN1ogKS4lKMZsfhZXye2xzINr3q4o9u75eWYT636NZ7YjOI8i7Z5Hv/7Pqa3nsi87DUN+57R4ql8wSHYtglLZIQRUQ6qnj8M8fxV23WdvncVkFsA+0BTn62eMs3p4nMRPfdFwpXyQyskQxW8Tuta89AYS71TsXm1Qgs79FlezepmrwtqbbFNBi96rUp1APhHpX97CFlMoOycVX32dnEDLL6nejoMCd2IQCcHp+BrxNas8cuaPAmkAneHen5/jv0Uq5IpNvDZFZTtFwuI2GQ63VtT6fz2MYBi6XKilusayuYaZpks8XsNls6HsI9G60+94pVSj+7cfbOPPbz3L2L99l8uIUk5emUELDBuPnJ5i+NkMxW8Qsmdg9NgY/MsiJzx3D4Xl4ZanXdV6iBqjFjrTs/Rr3xZjZzqTEnBpBxiJoPQdWoylCQ3gDD+cau2mGaVKMp6vpBprLhu7a/f0RVgtWn8r5RkqKifS6zdZaswY9BE70krw+jpkrkh6ZIzO+gK3OW60kUCkpmRlfJDUyp5gidgu+Y93Y6rZW3ZeGofpQrixm5orMf+t9Fr5zYXf3wDBVVSnUwmsWSttGUXd30r1/RQgBFh3f4U6cbXWk7k5TWskQPz9M8Kn+TSylYixF4tqYaq+u4dnXiquzoTbQaXcheo8jlyaRk7cUgOLyKjG/9gOr1HfThIkbMHxBidv1n16tcHHnnCr1uabNUgJ1beCvU1Gn7mPKcdEtiqWiW8obA4GwOVWJz4MvQmv/hvdJqAXCcT/CaWucSSmRldMaJeVkbXTmK1U0/PWqYsLiOPLOu8jL30e4/dAysOO7LnSBzW3f05ygW3VsPodil5c/K2QKGDVE6D4oWy1frhajldk4kaEFlm7NEZ9YVuBSOq82u1WQxqymipTye3yHTEk2ml4XhbJ57I+sGpZpqOtJc/V62XiGq195V707u32kUoFM5hodE9OUO+qaPG6rrMuNh1s59b+8yNWvnGPxulqDkZLCSo7FG7Ms311g+Ls3CA800vZMDy0nO/G3B7E6bT81LJvK2DVLJplIithohMVbs0TvLZJeXKGQylPKFjAKBkapPGYNE1kyMYoljMLenl3l3jYcaiXc38h0dEytYUspps+NVVlhG+9bMZ1n5tyqJpNu1Wk52Ym36T6EbvdqFS0SzQ4WqZjBW5lmVQBCMaUAHZsfHHWAVp3T0exq3i2mweIBZ30ZWNll+6UB6VnABIurDBhp6v+5JZWeZdli7a9oJWzFQqisAXYX1Hcg3EH12fW3FIARnVPi8/W7TDkSlAMIu2SjbN9hxdKosCA0vZxKsodnrlvXBzRKxc06JaapPq+YxcZuSyFX12urrSqMXAG+djWvGwbm0AVVbSufWf1+bAG5NIXwhB5BQObhWNUPDTaqAFR8QYExC+OI6GxZd2bNc8qlkdNDiqEPEGhANPco1tdun6emPbH340FMjSNNiXD761WKfaUUvdOr0u63BFpXLZfIkY6kt/SpdatO9/O91PXVrlz4uExlGUDzkRbaT3eQnE9WixRUTJqS5FyCQqawDqgRoHRW63sVYFNh4xYzYBSRewWIK3IgsnL28r9CIMppbNLiUNo3uYTy/S12Berk4orcgFD/ZiJg94ArrNYCXQdPkzp5Zhk8zQ9vX/xTZvlElptfPc/ynXmO/fbz1B9oQWgC0zT53vdeZ3R0jD/4g9/D6VxlyEopmZ6e4W/+5qt8+tOf4sCB/fd9/QeaMYQQWJ1WDnx0EF+Tl+vfusHkxSkysSyaRUOaEtMwcfodBNuDDL62v3rsI3vZ1pzziRhSAoQ/hJwWyHRSRUhATe6PShhsKzPlOmBCs+i1GRlbmNA1lSZVJggYuWKZpbTZNKsF35Fu7PV+slMRivE0icsj+I50rUu1MgsGiSujFKOKKWINeQkc60GroV0kTYmZXV/lS5ZMJHugg1aoaPdVuu8BQZ0N5mgO4T/WTXp0Hlkskbw5QXZqGc9g25oNtCQ9Ml/VFrK4HARO96N7tqbMC0CaBiyMg9WGOPVxJeSrlXWXyk6CmtzLKUpIBeCUy2aSTyMTFQr8BrO7lX7N3XOqpOfCKIRa15UppVzZAJsDEgtKZHhthK8ybu5HVNdqVxWoUjH1/mi6Ol9iUTkHZVG/6pOqHKNbwFen2DRSIt/7pkr3au6DHRhVQtP2Jnxe/o5lwziuAB1Piq3d6MZGI4y8fovJsyMkJpbL4LqxeiPXdX8tML63d0JKSTFTWB3fQpUH31ji+aGZlBTShfWM8XIg4WGc+4GB3kdkqvpYH77WAPf+7RZjP7xDYipGKV+s9n9lNkFqPsnM+XH8HSHan+2l5+V9hPoa+P/Ye6/gyLL8vPN3rkmfyEQmkDAJD5R3Xa6rq830TI93HDqJ1FDkkkuZldmNkEJa7bse9LAbsRuhUIRE7YqiltIyKJESNTOcaQ7Z0zM902a6y1tUFUzBeySQPvPee/bh3Ey4BCoBVFWDw/5HoArIvPeec90x3/n+32cGPFWh+IMYlbS23GKGsZ8MMfwX95i/O01xNY9dsjfqJIktv7CftjzQFKTz5T5mb064jJ0ykx+Ocvirp4h0x6rXrVLH5dFF5u9NVwfz/liQ5KVeDN9zmrBVwJqdtvHGlNBwZgwWrqh0p1AX+FtdvRkNQp2KNZMdUz/eGIR6FLBTz2jLcfVqSqsqRWo9g8PcI8twfTq6lMhAGHHkonJaWnYn3lNDiJWF+rVh2AWAu+vY7YFrbF/zRtZ63vdRTr2vR24Fhm+oe+vxKQaFm+4ir3wf4Q9D+0CdbKaPKUwfovuEYgpnVyC7ihy7h2jtQxoe98pI5Xg0P6bafFeEWend7SaeBgB4AKMKCOsqDT6y1aTjSVkJxXSBQipf8zt/NEDHuU7M5+zSulP4Gvx0nO/i4VsPqnpw1ZCQW8hi5RWAumZrvi4qEgR2GWbuKqOa8FN0a6qOsTTwNUJmRr2f/kb1szikvvOGFCsHyXrx4Oq+FU2dpzz/+csUVsHCypexSpbLqpYqU0VKRkcfc/PmLWzb2pJ6XSqVefvtd3jhhTMcO3bk+TNqKiGEwPQZ9LzYTeuxFlKTKyyOLJJZyGKXbTwBD9H2CE19ccItYQxXh+DANtpPOySQSyOX51Xj7vGp90DTkbGWjxdM2uV7t+EZ3KbiFWpgoDtB8HCS/NSSSt259ZjS/Cq+jnj1YS4trbJ6U7kwoQlCh9oJ9LbWXjlzK7C+DsJjED0/gKcxtOvBidB1QoeTz5x6vlPofg/RFw8z/4OblOZWKM4ss3JjmOBAK8IF0ZxCmdWbI5RTKn3I39lE+Fjnznop0lHpRukl5MhNxRwRLqW7sRWaOhTbTAhEMKrYBpP3lbaN46g0qNmRLc+HWg0woK0PHn6IHLqiHJUOX9pk5SmUw1LHEVW+0JULh24q6nZ2WYnKtQ3sctAiVO59MKLcnKIt6ieXQj74cOOqIqgV1YcfqZWByopOMacsT3VTCRzWtfK4F9oUW85NHsCJvV2yGH93mOv/4T3m7kwppyB3kUc3dXSviSfoxRf14wl5MXwmuke5Cglg7t40K2NLu7pE0l6XgopA6M/OCUSZorguB5USNYHh9+wqla1WVK7DQYuqFbWhEetPcPa3ovS8fpjH7zxk/N0hlkcWFHhlK+HncrbEwr0ZlocXGHvnIQNfOsGhL59UIsnaweurK+9RanSRG7//AcNv3aewnKuCM0LXMAMmpt/EGw3gDfswA5Xn1kA3dTKzq8zcmNjAkKo3dNMgebGHB9+6yeLDOZCwNDTH3J0pGjqiG/oU27KZvTFBZkY58ghN0HS0lfihxPb93HMOtRpuQKhbpSMVlxVgs3hdpSP5W922PwCRoxDsUgyY9AiUVqD5omLYrGc7ql+UYPB6VxHNVEydpnNraVXV7/ap1yMU25dQo0qvTc2pv4s5pZPR0s2u0o72HcJlEWiotHtX+FiCmhTVce/tTTpxurvSvT40baPYslWuu59x1ReQ1ro0UCHU8eqpn2ODrowGxMA5BdBUUqDmx3CuvInmDUA8WWVTH6So6I6Q6FKp3LlVxWyYeIA4dlmJUYMrNPxApdSBsk/vOPJElsjWAp9u/Q9UiPrMGbYLq2RRLtQWSw63hIl2NX7sbJr1ITRBvL8Zf9S/FajBZVBbLsCRnoVcipoDJbsMqUmIdu6zQu51ccou01BUKqr0VpeGlDNU6ynwx5SocKbgigX7wBd1t8mo51pKxbpxbPXdAbnuH0fYRXfhcl1IKRXLuvrj4KxbIJLSIZvNkM/nsaz9kTKeypJOhRLsj/jxN/hpPdpSXU2qvFibGQx/tVwnBKKlE+3IGUSFWSAEPMfUJzSB7jOrgxmnbG+bulQrpO3guKuxALrXXEOEa4Qe9NF44RDLHwxiZwrkRmfJDk3ha48pPRlHkhueITuimCK630v0/ABGw/YpEEJzWT1ud6B7TVq/9iKRc/27f44EaKZe0wJ8x52eUlRFhfvbCB/pYHFhFbtQJnXlEc1vnMGTULT40lKalRsjyuXK1Gk41YOvZZtVnMqqaTHrIuGa0mXRdFRuS1nZQ558XaU56YYS212YQA5dg7G7qoEORqHvrBINXn+PKwPhaIuyWRy7o7RmEl1sccjwBRGnP6tSEMfuwsgNqoi9L6Qo0XuJYCPi+GvI2z9UejOmV/00dSpdHm3dipV0kMvTMPVwXf1RWjvHLivHhzqeG+nIarpdvSEduaVh13RNCdgegKi4LExfHePDf/1DFgZnqyv+ht8kPpCg9WwniZNJGtojeIJedK+BZupouoZmaJSzJT74V2+zOr5clyBvJTRDX/cqqbZoN/vvJoQA3di4ShRqaeDMr79EqG0Hl8I6QtMEsYHEHtl5zz4qoLkZ8JA40U5soJmBL51g9sYE4+8NM3d3iuzMKlZJTR7tosXioznS/36FpaF5zv/2q8QGmg/UBKvynGRm01z93Xd59Oad6qql0DXCbRFaz3TQ+kInjb1N+KJ+BS6aOsLQ0HQdIWDk7UEWBmco7RKoqWoUdMdpO9fF8ugiTtmmlC4y9pNHdL3SvyGNr5jKM/nhqEoRRL1bHZd6awoPP4tYe68cxZCsgMXSQUqbKpvQzisgQfeAL6Ha6cIClNPgb1H9ipVVQIfhh2BSiU6mh5SWjRFSIIyUSsfGDKsJQ37GTXFC0e59TbD6SKVY+VsBsQbmVPqX/YamuzogLv1XOshiDvG8QXIhlCaNpoGDmvAUc6o+Qq9vNFHKr7k5gTqvzbpquqlWxStRLq25EtUTjgOFzDpATSj2UT2LGJqG6Duj7LfjSciklBnBo2tqAjoxiLz254hLX1OM1oPqHBNoUKLCk4/UtVueVTblkYS6f9lV5PQjNYYSLmO4uePAgK0/C+FYzpYxUyX80QCB59Rm1hOVfiCUCKm0+Bphl201bnQcmLmvbLkN39bn37GVsPB+GSu6R6U4LQ2pNlDzqDQmb1gJw1f0Wr0RMAOqPc4tgs91Mm7sgZVxmLoC0R61/cIDCLcp7defaZRx57AKlkpzd29RuWxx9fp1JiYmuXXrNmNj4/z3//4dfD612CAllEpFfvzjd7Esi+bmpn21E/sCatbrGziO0iywrSfbs4KatHj85lbrsp/FMAxYmMZJp9ZWPnQd7fRLiI7+Z168QIEcZmMYoWtIy8bOFbFz9XfmTsnCWs1SWQkyI8FtU5QAhKERPtapNFjuT2BlCqSuDBG9eBg94MUpWaxcG8ZKK6qjrz1G+ET3jsCJMDTMaLAqHCylxCmWMPwetaqzx6j/+avxXO/z0TUjAaIXD5G6NoSdKZB9NE12aLqq05MZnKQwqewKzUiQ6PmBbZ26JKhB0t2fwOyISntqdNOepAPZFeS1P0MOX0N0HYdABKItiJe+AcvTSuPF9Kl9DK8CMqKJrSfpCSg3h67jStOmocm9Fm5aWUXPJtIM57+E6J9by1n2+NSKZ0PTrgdsVUZP3xlErE1ZiErHPY8EpJfUoNZ0V2ZNL+LMZ1XqVSGrOinDo8SWowmo0pp3DulIyvnSrgaZ0nbcFJ+1zwyfiXaAGBi5pQx3/+gqiw/WQBpvg48jXz/NsZ8/S6Qrhu4xtk37Epq20dGgjhBC4Al5lfuarTq+Uqb4dFKRatZR4An5NoAputeg5XSSxIn2fU8aDnrfVamfRGL4TBp7m4h0xuj59GGWHs0z8dMRxn4yxPLwvNJQkVBKFxl5axDTZ/LiP/wMgaaDJX5tl2xG3x5k9O3BKkijGRrt57s5/Tcv0XqmE0/ITaerRcy0JcY6wH8vYQY8dL7cz/Bbg+Tm0zi2w+ztSZaGF2h7oVPp/EjJ0tA8Cw9mq2OicFuUtnNdapHgeT07Vgaykwp0KaUU4JK6rcCVUJfr2DQHmVEFxAjNBV/8Kr0JoQbt6RElOqyZqrOxMkp4uJK25ImoNKjUfchNq8+k7eriCECDYKdi4aTuquO5LoH4ExA5wlOZDEjHBTfWNb6a/nSOvZsQAhFpQhqmK67vQHpRTfaf0A9UUyWyqTXtFyEQgQalx7M+PD5EuFGtoEupgIb0MsTaqGo27hSODSsLaynJmqGYq08SEq5s231cCcVqytVKnP08Mp+BiUGwysih6woIOfd5pD+sALMD1G5WxhUieRgZaYaFcQWQjd2D3tPKZGFpShknIMHwIjqPKXfYT+KphdBEzYUsIQRm0IO+w3zj4wrDa2Juk8Kqzsf9w/RBzyVoaNu6oV2CsSs8KQX/ieEJQvt5mL+rBIDNALSdVSCu6VNOUI6tgBvdo6y3kSotCgGBJuh8Cebvw+xN1Q+EWqD5GJjBAwfTbLe4t75ffSoLgHIro8a2ba5du8G3vvWn3L17j3Q6w7/4F/+70gWq1gMCgQC/+Ivf4OjRI/uqwp6f/Gr6SrbE7OAcU7enWJlepZTbShGqFfGeOC/+2gXMwMG3qt1XCIHo6EdriG2kpAqBaGx+fnUwNPwdcYSpIy0bK5OntLAKjkTWQW+3VnOUljKq49cF3rYYmq/2vavk53vbGmk40U12aBpZtknfG6c4myLQ20JpcZX0/QmkZSlQ53gn/o54df+ax9U1vC1RdL8Hq2QhSxa5sXkc21FshWfe+debL17n0VxR4ciZXvzJOJnBScorWVJXHhF5oQ/pSFZujmClcyAEwf42gv1tOzt1FTIwM6xAkq7j6wZ1EoKNKm0ol16nEyMUcFIr1zp5uGadJShGTbxj7fNa20mpVgAT3UD31mM96QJtLVzlQeumWr2LJzd+v27gpNZShWIHBWsz156UM10Jx5bV1Io6NRqxihb55XXOWQKVgnEArLkrbMeF+zNMX1+zDNYMnd43jnL2N18mmGio3qBaz5qUynJ8t6kjQnNtrg2tum8pWyK3mCHcFnnqcymhawSaQxsAJStfprhaUNpDB5QN87Rj/T3UDA1fNED7+W4SJ9oZ+Pxxhn8wyINv32RlbAnpSKxCmdEfPaTjcj/9nzsKz6V9rS8KKzlGf7hRF6Cxr5nzf+c12s52Ve/1dvWVKGeovbI3Kgzi5mNtNB9rZWwxg3QkmelVpq48JnG8Dd1rYJVspq48Jr+k0lY1Q6PtbCcNHbvVtXhKoXsh3OeehAYVxySEYrpIWwn6IpWVtq9ZgS+q8hBIKlDHKal9gknFvtFdBpERhPhZxaKxS0ok2NsIhcU1MMcIKteowrxr8y3Vdr4mVaf9DKwr+xaysLq49rdmKO2y5/38Ck2xTwMNqk5SIhcmEMWsWrB4EmBh28ilaSi4QI1uqpThzek2Hh/E29X3Vkm5MC1MKDcjV+B/xyhkVDmVFKtgBOHae9dzxYTrkqpS6AQ0daCd/yJOIas0XUp55L331HFPvII0fQdr0lcBuCLNiI5D7rWwkLOPEak5lbY1+VDdQ4CGOKJ9zTzhk3g6oZt67VRiAZouDhK2Vw0h1IJVhby3PkyfqdJgNQ0Sh5U7mLH12ZeGB2LdWwHYXdVDINGV41OkQ73LQnPbCqGYPF2vqkoa7kJm6xlInFSLsqC2b2h3AZ2y2k831wToD9ANqOAP5WyRwnIOoWv4Y0F0r7FBI84uWmvp/PsoK7+U3bCY6PV6+Y3f+CZf+tLn+bf/9ne5ceMmf/fv/q0NYsKaptPUFKe3t4eGhn1Yr7NPRk0pW+Laf7nOR39wlZWZVeyyXd9gTkDX+U7O/fUXMPn4Jy7PPBwHOTGMnJ+EskudNEy0M5cRgeeDygtdJ9jfhhn2U8yXcAplMoOTxF45vqP7k5QSaTlkHkxW2S+axyDY34ru2zk/V/d5iF4YYP4HNykvpSlMLZEZnMTf2URuZJb8+IJqN0J+ohcOoe8gFFYBCPzJON5EFGslh1O2ydyfxEpl8SQiB1r8cqfwtjUSOdvvigrbrN5+THEuBUKQvjOGtB00n4fo+X7Mxic4JVXsH1OzMDMEUaX5QzGrxH8Xp6DrRNUici/Xq959npVYeL1HfVqlO5YSXnVsZ2dtoHVRzpdIT61sSPEMxEN4thGBft7hWDZLj+YppHLVz/yxAP2fPUaguT6xd7tkU1zN72puJXSNSEcjuseosiGK6QLLwwskjrfXVe5uQmiCUEsD3oifUka5dRRX86yMLyuAdy+C1n/JYwPLxm8SO5QgnIwS7Y7zwb98S2kOAYVUjqkPR+l+bQAzsH8Rx6eSeCIhO5sm9XipylLRTZ2OS70kTrSjGTvfTwUwSgqp/Aar9b1EIB6k83If01fGqs5ok++PcOSrpwi1RcgtZJi+Pl61AfdG/HRc6t2WKv/MwghBZCvorsK9VkYQwr01v6syJL0xVzh4077rtzEbVNrT+m080bVjAVL3KWbNhieicqy9PSXVlVO7jJwYVOzKSgTCiD0wOJ9KhBoRLT3I5VnF9KPy+GcAACAASURBVFmehZlRCDUiN6cLb47cqjoX200d84eUy5C+xsYSgNQ0JXwbjCgtHquEnHyAOHQBGuLbjotkJQVuZkSNFwCEhmjuVIwa2BvrVdOgfQBx/gvI9/5EaQXlVpE3fqC0XQbOKnebg9buml5E1wmVtpVZhmwKOT2M8AWRsyNVYwLR0rvJPGEXcbAk6g5UeAIevCEfmdn0hs+llEog/gBeO8eWLui/6QsBvojfNZQQSiOGdXiOY6n32hWmJtZdH4Nth1BzJG0NiFmrCiA2uCCrdtgD+tq+oCqnPvds3P+gvasoJ6bb/+mnPH57EMNncvxXLtL3+WNopntSUjL5wTAPv31riyvX7kI5OxZX1oSuhYBgMEh3t5/Lly/hOA5vvPE6weDG+dn6Nu5jS31aGFnk6h9dZ2lsmcauRpr7mwjGAuhmRYNgM8y4VtFYV+MWV5SfyZASOfYQ+XgQok2QyyBiLciVRcTztOkTSog2eDhJcWEVadus3BihMLVEsL9txxS0cipD6qOH2HmVK+1riRI+2oHYLGq3vjghkBoEB9oI9reSWs5gZwus3nlM9MIAq3fGXKYIBHpaCB1K1mVz6GuLET7WSW5kFmnZZB9OsnJ9mKbPnFZsoR3Amlo0uIMwWKgAWgs/uElxNkV+YoHs0DQgKM4sgwRvIkrD6V6E8YRnxhdCHH0Jeett5JXvra2+ObZi0bQfQhy9vEn895PYKZyyzdLwPFbBqo9+KyE3l2Z1Yrna/GmmTqSr8UAwakDlT+cWMhs6sEBTiHB7RFF264C5Cqkcq1Mru1oFF5qgobORQFOo2vGVs0Vmro/T+5kjeBue3nNZWVUJtUaIdsVIT6WUVFPJYvbWBIe+dALfAcp7f95RBWyk0rHpermP6auPuTO9ojTMbIeViaU9Ce4q7YZNn20Sg99bqNUta53opO41iPU3Y3iNup5bu2SzPLqwt/NyQwiBZuq0X+ihobORhfszKtVpZJ6FwVkCzWGWhxdYHpqnotXX2NtE4oSy9Xxe/c5aOXVxI/Z1nO23Edv8tfHznWnq8gnbSKXNMvEAeefHSrQe1MS6fWAP7jxPKbx+lXo7dk+lMeUzyMGfKjAk2ryOYK1YHdWzKxeVC9HMqGpfK+cRb2fDdavorsXbVepOekn19TOjSsj/+MtgejeOi6rlSFhdUEL8FZFcXxB6Tqp0n71ElfVqIHpOKSONj76r3JRWF5BXXSeojsNI7Tmm/z0hqkzh5k6luZdNKXbS7AjSH4LUvNrQ44euYyrdbE8FPb06/6yFL+InGA+wOLTpC6mEea1CGU/w4Lg+gUrbriWALIQg1BKuLnCs72sprML0bVidUeCtJwitx6Gxc9+AyE7v086tcvUAf2ke0cz0CsNv3iY1uogQAm+Dj47LfdUxnZSwOrbM47cH99XXV46FlBuMAoQQaJrGSy9dpLe3B7/fj/aMNCj3hRRk5jOszqSJdkT44j/7HB1nk0q0r46HTWii6gD1sx0SmU0j2nsRyR7k4wdopy7h3P4QmV5BJNbSN/aaT1dPrh6A2Rgi/spx0rcfU05lyY3OMffmVTq++TpmY6jmcexckcV37rByfQQcB+ExiJwbINDTUtfqtxkLEznTy+qtUcXiuT9BfmxeMUUsB81j0HC6B09zQ13nqge8xF87QerDhxSmlygtZ5j+kw/wtkQJH++qgjW1L5TSDrFzBTTTQNuGwbPjYHC7b3a4dzs2nu4AITjQTuhIkuL8CnauxMqNUYQAK1tUIpnHOvF3Ne94zaurWZ3HEZEWpTtTcHWFTJ9yOYq2VK2yD8og6aCHdCTLQ/OsjC2RONG+I6gppcQu20xdGyO/nK1+7g37aD7eVjcj53nE5mdWM/W11YgdqihdMfKZGxNk51Z3XW6opYHE8TZSowtIW+JYDpMfjjJ3Z4qOS727dhp6kjB9IB6k9YVOpq+NYxXKSFsyc32c+XvTdFzqA31v5e1U5scVe6lbBdAyfCYNHY1oulDMZ6lADacOzbnNoRnaFlCznC+7wODeVw6VFu7G+ghNYPhcHZQnPLdIWBlfYuH+TDXlbz8R6YiSvNDD0tA8TtmmmMozfW2M1hc6mLk+RjGt0rMMr0HHpd4Dp/dz4EOitNMy6/T9Nnwv1cp0egk5Pogcvq5YK5W+OtKs3Ij2kVaw16iscIvkIeg+gRz8qWL8jN+Ha3+OOPNpZWOs6y5g46aiFXLI0VvIG2+vpduE43D4RSVOXCu8AcSRFxXzY1H1+/Lm2+DxInpOgS+oUoEri6e2rRyabr4N4/fVhFHTofMoouNoXYtmO5y4Og/TizhyEfKr6lyKOVicUE5QviA0d9YUKt/4fssN/1WEsDfu4KhFKNcuV9WhWpm1f+s5H39IsWomHqiUrflxhOFVKeUAsTZEopuqbfEn8dTCF/HTkIwi9LEt5g3F1QL5VJ5AfI8A4lOOSl+Snl2llC1t+V7TNRo7G7cCS9KG2fuQnofmAZVWlJmDiWvgj4D/ORrM/EzE2jvobHATVaFMM1zdXLFx+93F9mOg5uZmmppqiwVXLLyrDMg9thn7Qkq8QS++Bh/+iJ9YTwx/ZHvHnu3ioA10n34I8PrUYMPjQ+ayyOUFlXdcLlJZbqt0MNJ2wHbU346iaUvpYKcLG1a/nbKFlc4rVktlha7yv64p0eBN7BJh6DReOsLK9WHm37qJUygx9+ZVhKGT+OI5vIkImmmAAGk5lFeyLL5zh+k/fpdyKgNCEOxrJfH5F9DrpG9rpkHkbD+z371CYXKR4twKi+/coTC5AFJiRkNEz/XvKExcrb/L0gmf6KLps2eY/q/vYmeLpO+OMfpvvkfLVy8QeaEPMxJUyKfAdexxcPIlCtNLZIemyT6aJvbaCWKXjoBeY5AgQdq2erkdpcWB+8Lb+eIag0CCXShhreZU/YXrbiaUKJow6u/MlajwYVJXhxTz6OYomsdAWhZGWAkO75Si5l4gtZql6UosN7pZA+np0PD+KsbKxDKP33lItCeOJ+StrpKvj/UTwdG3H1DOuSstQhDtjRM71HJgNFE0XcMb3uhAUEoXqxPLnenykuWRRR597w7lGoOUJ4W3wUfny/2M/WSoqt+Rnkpx5w8/ItTSQLQnXhdYs3nCvl2ddY9B1yv9DP35PZYeKTvlzMwqd/7LVcLtUSJdsaqO3/aW9ypVqPK70sUSB9IRybHW6gb1188u2WRmV3HcQbLQBN6wb9eC0aCACTPo5sej+rHV8SXKuRKG39xzmqoQAm9oY50cy1HsMMdBytpslcq1KaYLDP3ZXZZHFnZddq0w/B46X+5j6M/vkplZxbZs5u5MsTy8wNzd6WraU7Clgfbz3QdSEPNAh2MjR24iF6e29qUSlUJQzKuJdDGndAABEBBuRJz+NLT1uwyvj+k99YcRp15Hri4qB8JyAXn/feTSNKL7hBLG9/qVBXRmGaYeISsMHKTa/8QrCvCpkS5VZYO09SFOfgr50ffUvsuzKvVo4iEkBxChRpVmUcwjl2eQj+/A7Kgahwplsa2dfl3p2O0zqhp1vhDi5KcUs+b+B4qlMvVIMWsu/xxEmmu3BbkVBbiVi8o6vFxW+1olJfZru46ljpu6dfMHiu1imMokwPCo3wMNEGtT7J166qzpiOQAMpqAucewuoS076vyDFPdg9Ank+lnEabfpPV4Gw/+7N4W8COzkCE9s0q8r+nAGNA4jsPSyCKFla2mLN4GH81HW1R2CaybMzhQSEPiELQcVW1avh2G3lEi4LufQv+VjVB7hENfO83jHz3A8Joc+sppzFCtOZJA9+g0HW8n1NKwZdxeT2Tn0szfmdqyuFNp50SN/kVKSblc5tq1GyST7SST7bsv2I19jRqaDzVz7HNHePD2Qwb/YpBjnz9KsCnkCj/tfDUUdfhgWNU+0xACra0b6fUhwhFEKIzz/vcVch/b6KjjFMukPnpEbmRGuTLlS+5PkXIqR2Fq0d1Qkr71mKH/608wwn40nxfd71E/AS/BgTYiZzeCH5UHyhMP0/5LLyvb52vDlJczTP/xu6xcHSJ8vBNvSxSha5SW0mTuT5J5OIm1mgMEvmSc9l9+heDhZF0Dn4qFnb+rmfDRDgrTy1jpPIs/vktpOQuaIHQkib+nZVcDKSPsp/XrFykvpVl4+xZ2rsjqncfkxubxJ2P4Opowo0GEpmEXSpSXM5QWVikvZyinssrm+nSPesFqHL+0uMry+4MUF1Zx8sXqPbDzJQpTSwqsQSmBz37nQ1ZvjKAHvGg+T/U+GA0BoucHCPQkngjWVEWFT/col6zBCXJjc1UF/IB7/epiY2ygLn78ndnPSlj5MoPfvkk4GaXvjaM1dSakI8nOpbnzn68wf3e62jl7gh56PnWY4A6r6U9i0+389ZNTSjY/N5qp09DRiOEzqxbF2blVZq5PED+UwPCZNevkWA6p0UWu/967zN6arMvhb0s9dI3kxR6SF7oZfuu+a8vpMPbuEJqpc/qbL9J0pBXDZ2z77igmjk1hJU9uIUOksxFPeGvaVKUNig0kGPjiCa5Pr1DKFHEsh/F3hzB8Jqe/eZHYQALDa2y7blKxWy+li6RGF8nMp0me7ybQfLAYEla+zPh7wxg+g9hAAl/ErxyGngAQ2kWLmRvjTLw/XDUD0Eyd+OGWPYELutd0tYh07KKFdCRzd6eZuzNJ5+V+tJ2Yj27UbOsEBJrD+GNBMjOKzWUVykxdHaPv88cIt0aQte6iVLo0D75zi8Fv36zqI+0nKqLCTUdbaT7eRnYujXQkqcdLTF8dY+XxEkgQuiBxvI3YwM6MyE+iVkglDLy6tP33m8PwQFMScfJTiP4XttpZP8dYS6npQHvxKzgf/ilMDSlwZPIhcnYU6fUrbTnpqAW9UsFljQgIRhVIc/zltXTlGs+PEAJpeBBHXlQaNTd/CJklyKSQ99+H4etIj08BMnZZgVuWS5vTDQXSXPgytPY+NVCrCtaEoogXPovMp2HktmIVjd5U2kEXvgiBTfqC0kFOPED+9Duqno696cdZY9VIRwE/08OuJbH6kZqutHza+hGf+ebuGFUNTUqIeXFSXatVd9wdaEB0HlWAzb6vziexPoQQaLpG25kkoZYGloY3Aun55Ryz92bovNCFfkAyMYqrBSavT1AubFqsEhDtiJI4urYwJ+2SepYcW4kK51eUJbdmQHZBtVnmJyjNbsLb4OfEr16k7wvHlWlEUwjdUyOjR4An7OP4XztPx8v9VdfgusOBqQ9HeO//+DPyi2ss+e0AmvWRzWb5D//hP/K1r32F9va2j4dRE4j6ufhrF3Bsh4/+v6s8ePsR0Y4ogagSUdppcBhNRjj1tZMYPuNnf+ASb0HEmkHT0F54Fdl9GOEPKc2adWHnS8x//xqLP7mr2DNuXlwlP279bKy0mKa0nFmbmAtF+xa6TvMbpwkf69zCUqnqxhxO0vVbn2PC+0NWrg5h54uk742ReTDpMkJcJoqlmCTC1An0tJD8a68Sf+0Emmd398wI+YmcH2Dpg0HsTIHirNLu0INeImf7MSP1d6KVzt/XFqPz1z+DHvKx8INblJbSWCtZ0itZ0oOT6+onq8wY9wB4/CH3HGqXUZhaYvIP3yE/6TpHVO+DXPsbwHbIjc6SezynyhPufUBghHzofg/+rua6nYK8rY1EXugjOzSDLFlqtd5NDfMm9r/K9UnsLSoCpenJFFf+zY9YHV+i+7XDBFvCGD4liljOl1h5vMSDb99k+K37yuoYNUlrOZWk5/XD2w4w1th0SpjOtmwXvLBxyg6ObWOXbNJTqQ0CqI7lsDq5TCAeVGlLho5maOv+V+kntRgRQhPEBxJEOhqZvz+t8sCzRe7/t2v4G/0kL/bii/qrOblWsUx+Mcvc7Unu//ebTF8bw7EdvA0+SpnirgGbQFOI4798ntTYkrIHdyRWvszIW/dJjS7S9coA7Re6CbU0qD5CE+r6lG1KmQKrkyssPphhYXAWx3J4+R99jqZjrduWZwY8HP7KSZYezTHyg0HsokU5V2Lo+3dJjS7Q/doh2l7oJJgIo3tV++Y4Dk7JppQtkplZZfHhHIsPZlkansffGCTW33zwgJqixcPv3Wb21iSNfU0kjreTONFOuD2CJ+TD8Bloho4QihVk5cvkl7JMXxvnwXdusTy8UG3fwm0Rki/2YOzSUl4IgWZotJzqwBfxk51T+heZmVWu/rt3sYoWiePtyqZd1xRT0VJOTHbRQjM05QC2DTDtjwVoOZVk8eEcTlkxH6euPOb2H3zIkZ87Q7g1Un3XHMuhmM6zMrrIo+/fY/gv7pFfzOIJ+7CLVpXxsp/wRQN0vTLA5IePKaULFFfzjP1kiOy8Om9P0Evn5f4DIyR+4EOItUl3PaHpCmzw+pV4b+dRRO/pNSckN7ZPkVxXnnBdWtZtv1atvY1TVUqyDu0DaK/8EvLOO8jRO4o1YrlMkQ07aIod0pREHLuswCbX0fBJGhTSF1QMllAUeecnMD+ugJ9ibs3mu3rOWhV8ECdfg5YepYXzxBMSG0CRbReEqtdPQGML2rkv4BRyypXSKiMfXoFwDHHyVZWavX6/clHp2pSLtcsXNZ6NCpCzvgr5NGJzqtSTwvQguo6r+qUX18ps7lKW5wptrfNg7nXWDBRqq1H3AprA3VdX10Tbxb5/GUNAY3eMrhe7SY0vb9AVsUs2j98b4eiXTxBJfrzGIRVB+rnBWaauT2xJ0zK8Bj0v9xFuceUcpKPSnRZHVN9q5ZW5R2pC3dtiRunU7KM+9cRBmWc/jXa1Mg80Q95tWDQbQ/cYBBJhfI3B3b9CEvzx0IYFq3LZQkdH13U1TnRqtzGFQpGZmVmKxRrt2C5iX0CNXbaZuTfD9N0ZVmZWWR5PMXZlfM0qeYcL0nW+k6OfP4rhM9aYDTtQltXXFcR965rZ+pu9Nce1dspHvdou221flxaPqDTqKhWJQGiD09NmVWg95MMTC+9i4iPXnaJKvdGDvm07ksqKdsPxLnr//ldZeOsGiz++S2F6CSdfcqldEqHr6EEvnliYyNl+Ep9/gdDRDjTv7tX6haHRcKKL8PEu8mPz1c997TEiZ3oRxu5E5SqrVL5kE52//gYNx7tY+OFt0vfHsdJ5nKKFtFUjLzQNzaOjeUyMkA9/d4LouX7Cx7qqA7Kt9dUxI8GqePJeQg940by7E47V/R6iFw6x8NYNinMrAJjRINHzA7s+1ifx9KIhGaWxt5nJj0ZZmVjm+u+9z8Pv3iHSFVNghqaRX86SGl4gM5deG2AIQbQ7zslfvVi15N22bXGUbsrQX9yjlC5iFctYhcqPshgspHKUs2sNfn45x0f/+kd4I34Mn4nhMzC8ZvV3M+il83If3a8OIIy1gW2lk4v2xOn59GFWxpeUI5KEpaF53vs//4LmE21Eu+OYQQ9OySa/nCM1usjyyDyFlTxC02g/30XiZJJ7f3RVWZHXGRUmQtvZTs7+5stc+b9/zPLwPNJR7g4LgzMsjyxw779dwx8L4mvwIQwdp6xAk0Iqj5UvYRUsHMsm0hnb0cGncr7h9ijnfusV7JLF+LvDWIUydtFi7s4US4/muBPy4Y8F8YS8aIaGXbIp50oUVtzyipayaJQS0+95Es3pYwqlH5SZXiE9lWLyp6OYfg++Rj+hREP1WRGawC5ZFJZzpKdXyM6nVaqee06+qJ/DXz1F87G2Pa2wC03QfKKN5MUeHv3ZXQWo2A4zN8ZZGV8i1tdMMBFGM3Qcy6acL1PKFCimC8QHErzyT7+At6H2CqMZ8ND32aNMfjiqUpik6wDxhx8xfXWM+JFW/DEF/pcyRdITKRYfzZGdS+NYNuH2CIe+coqJ90eYvTWxU/p5XaFst7uIdseYuzOFVSgze2tCPSsCot1xEieTT3Sk+iRQz1qiC1786pZJ9zY7qBQXjw8RjkGkCfzhTRbWtrIUFwaIGml3DXHE2c+5QIZAxNvWQCJZdvVbPEi5x8nO+pTkRCei4RuI3jPIyQfIhQmlv2OV1HjEF0JEE9Dai0gehkizAqGoo+xKOV4/4tAF5TY18QCmh5GpWchn1LmYHsXUiScRyQFo7VNA0PpFv23L0BCtvWv3R9OVAG+tsTuw4dq39KBd/gZydnTt3gYaFENmcxkt3Ts/A9IGp6iOq7n6VLUi1LhmP1xHqL4CaGqH5g7XPUxp/InOo0pseTfh8SGOvqTS70DZxG+nM7Q5TC/i8EV1fUGxggL7s/k96OENeTn8uaM8fm+E5cdrLDrpSGbvzTDyziNO/cKZj41VU5kDZhez3P3WbdIzmzT6BMR64vS9fgjTt87WuqFVMWa2GzPoxkawcpf1KeXK5NMFBIJA1FfVfy3ny9iWgy/k3XfK2JO0ALfbvtY+ju1QSBfxuWOtvYI19Ybu0TED3j0xWiUSw2uguwuemUyW3/+Pf0C4IczXv/5lbty4xQ9+8EPsGmPQbDbLo0dD2wI59ca+nvbF0SXe+90PmLgxiS/sJdYVIxgPoj9hBU4ATQNN6sSlraiOmqEA5y1AilR5yEJXwmwVKmkpDfl5CLSAGcTtRd0XwYHcPOQXVceke6ChC/RNqL20ITsDBTcX2PBDQxdS2wpGVOuSmwOrCOEkkt0DDDuFEfbR9T98luRfe7X+OUA5C5lJ8DeBr1GBPUEfRnD7l14IgdQ1/J1NJH/lNeKvnyL7aIr82DzllRwgMYJ+vO0xQgNt+NrjGK6exa4H7O4kyd+V4NA/+UXs4hrlXPMaeJv3xhSppDSY0SDxT58icraf/OQCuZFZijMprGwBpETzmpiRAN5EFF9nE97mCGZDALEDnT/Y38qh/+2X9+cKognMWGiDSviTzwcC3c14ElGK8yuAIHQ4SaC39anRkT+J3YfhMzn2S2cJtoR59L07FFbzrIwtsTK+VL0nFX2aSghdo7Enzgu/+TKdL/U92TbYdlgYnOHeH19TgrfVY20SU9y0T3p6hfT0yqZxqnLc0T0Gpt9UqSY1HnfDb3Lka6dZnUwx/Of3KOdKKn1rPk32hxmE9kgx7GRFK0udo+EzSb7Yw/nffhUz4OHxDx/sCqhxa4juNeh94wiGz+Tmf/qAudtTlPMlpf1UtMgXLUU1XX9utdpFrYbD0ObyXHAofqSFS//gMwTiIUZ+MEh+KavYPAULq5Aht5B5YnlC11yw4yCm7io2i9AE0pKKNVK0KKQU0FZ5Niqx9bkVBBMNHP36aY79wlmlx7TH8MeCnPjrF8jMrDBzc9IFa5TVZW4hs6mvB9yBpC8S2LJKWa2fex9bTndw8lcucv3fv6sGy1JSzpaYuTnB7K3JarsrbWeDY0OkO86Zv3mJnk8dprhaYO7O1L6sOyv9W0MySvJiD4sP5hQzqKT6Dt3UaTvXRbj9E0bkk6I6SY4nlW5L3VFhy25kHFRTb0pLyMw9hK8DAj1UBakqEWpEnHh13XEUKxZpIbMPwMoiwidA34eQqQuCSIkCRbpPIJKHEKW8cquqpDoZ7oTN46uCRU8ET2qVo+kQbVG25APnEKWCq+viMjMMj6vp4qkeu67xhcssEU0d6z7T1r7bHKVlZPo2ItAF/l5l293Wt/6AawDR+jKaOhHxJNtGOYVcvYHwtUFggO1pyzWOX08Il8kiUI9FQxOibUAxjnYzDjO9iP6zrDWyu2DjGB7oPY3oPbVh35/VUWB1Aed0kiNfPMaV3/+wykwGKKTy3Pzj68QHmkme7UBz2/jnNS5e0zkrcu87txl6+wH2pjmCN+Tl6JdP0Hw4UQUFpARCCfXzDKKQKfLhH91k6t4cgaiPF3/5DC39TUjg8fUpliZTnPv6SQzvfkT8lemD0MSu9ANty0HXtS0gUWYxx5U/uc3Zrx4n2l6fkcyewi1SMyuaeXsL3WtWjTaKxQLvv/cB0ViUL3zhs3zwwYf8zu/8O1pbW9A2sUAtq8zi4nZpu/XHvoCalakVFkYWCcYCvPp3Xqbv5T78kYrQ3843Ujc0PAET0mOwMgqJM+CtIdJVWIL529DYD6F1nUNuDmauQPtLCqhZHxIoZSAzpbaTgC8G/k3ghZRQXFVAR3ZW+c8HEuDZhr3gWLD0EIopBYyYT89JQKUlaXh2C1xkpmBsDJpjEN+oebMjTdYdxGg+D4GeBIGu5qporruFmgBpWvWQe6b+CgGGhrft6VpkVuuja5ixEGZjiPDxLjfNaX3HqJg1m3MTa52PEALNa+JLxp9qXZ8UlQlTaWGVciqrUsMCHiJn+zCjB0Pp/q9qlPNlAk0hzv32q4STUR599w6px4tYxbJivlUfNYGmC7wNflrPdHD8l86RvNiD4a+PhSY0UU1dehqhJuzbsMYqE8yOKOf/9msE4kFG3hokPaOsmZVavkTauO+PwDANgq0N9HzqMEd//gVifU0U00ViA82sTCxXy6wrBAip3Hq6P3WISFcjQ9+/x9hPHrHyeIlSruROsjcCCZXBj3INNAm2hEle7MEXe/I7UhkIxgYSXPx7r9N6ppNH37/Lwv0ZCstZnIo7wOby3HbQ8BkEm8PEDyXofeMoobZnOMDYY5h+k+5PHaawUiA1skA+lau6HlRSNzcsAgiB0NVzF4gHaT7WxqGvnKLjxR68kSe7w21hmVaOWQFUTiW59D+/wZ0//IjJjx6TX85V72uVNVpZ5RIauqFh+s0d06aFECqV7WunMAMe7v3Xayw+mFWuUo57ro5dPa5maHgbfLScSnL8F8+pdC6vQdORFnxRP6VMEc2j1z+BqlEfw2fQebmfR2/eVTbwbvgaA3Rc6nVdqT6JJ0X1WauV2rI5Kszq0gLIEnhblT375vsoLbDSSKdUU4jX/WXTod0FPysLdkYd4ylEFdgHpZ2zg37Ofiagwl20lJquWCA7MEH2tNhYz/0BxUiy04pVU9n/Cfs+qQwpJQgHnKy675qGqLc+T6yv2yYtz8DChJtypCPa+xVbaxex3bP1JJfWOAAAIABJREFUrPf9yx7ekJeT3zjD4tACQz96VF0wlVIyd3+G93/nx1z+n16j7VQ7uqt19izBmmofJyG3nOPed25z9fc/JLdpcUo3dXpe7ufol4+rPmw3AOg+6rU4lmL06iQXfuEkzb1xGhKhyrSH1kNNNHZE0M3a6Zz1hlWyGf5wjOaeGI1u6hnUPrfKd4V0kZErE3S/0E4g6t9Qtr/Bx4k3DhFs9O+5Xk+6rkIoh9G2892E26PV8cxewvAZSutPQCQS4X/9Z/8Yj9dDIKCOeenSRf7xP/5f8Ps3lrG8vMw//+f/Yt/PwL6AGk/AgzfkJRQPcuj1Q8S69zARd8qK1VIeqA3UlLLq+0gvsO6GBlug7SIEajSeQlPbhztg7josD9UuWzMgdhgiPTD1gWLhbCNEuGF7u1SbTlkjJQs2rojU80DulOK1/piusoXLStqm3jXKXd+AVD/XBJpu7Fjm5hS13YhBPsuGdK1TA1FvXns9x3vO4ZQtUlceUVpQaU/eRJTImT5EnZb3n8SzCatQRloOoZYGTv3qRTpe7GX66hjz96ZZnUxRdi3UfdEAjb1NtJ7poPVMB8FEuG47buEK7L7yT7+4rxX+jccUxAYS24InFRZXtCvG+b/1Kl2vDjBzbZyFB7Pk5tNqNUsTeIJeQi0NxAYStJ5OEj/aijfkAwGekJdT37xE5+V+pJQ09jatOR08sYIgXAZIbCBBQ0cjA184zsLgDIsP5lgZXyK3mK0yfRR91YM/FiTcFiHa00Ssv4lod7ymkPD25ywJNIU49JWTdFzqZWFwhoX7Kt0qM7eqNHdsWaXLBptChNojNPbEifY0VYWL11/Xqs7QNimrapH+2bHiKuXrXoOBL56g/UI3y0PzLI8usjq+RHYuTWElTzlXUgNfF+jyhLyEWhuIdsdpOtJCrL8ZfyxYXT3ayBhzQSxt4wDUzpcopXJ4GoPoPhOxrt/RdI3GrkZO/eILJA41szA4Qz5bppgpYrmrpYbfxBv2YegCf9RP4ngbpeWMsjbdIS3WG/Zx6MsnaTnZztS1MebvTLM6sUwxXcCxHQyfSSAWJNoTV1o9p5OE3HcSoPNyP6bfg1Uo4wmrtLc9hxDEBpqJH2khPZ1S7GBN0HSklfhhJSr5cWoq1AqxTT++U3r4XlLHnzhOYOuoq+5jSBtZnERIGzzNSKFVx0I7Xe0N4yFV4NbvhIkIHlJgg741XaWe86oNAO0cu3lO9nK8Wm55sLv67vXcnvVx9xsSlBjzxCBk1OIDvhB0HftYRan/qkSlf27sjnHxty5TWC0weW286rbjlB0evz9KKVPkhV85T/fLfQRigSq7Zv1x9hySjYL0Esr5EovDC9z5k1vc/95dsouZDY2WZmi0nU5y4TdeJJJ89q5gUkocW5JeyDI9OEchW8R0U5p1Q8OxHVbnMhSzJfxh31pjKCG3kkdKpd9WyBTxhjyEXdvzXCpPblW5WPnDPoKNfsoFi7mRRa5+6w5HXu2jXLAIxQMEotsDH/mVAuO3p7n27TvopkZje4SGRAhvwENuJU9mKacWEisaiCWbXCpfZe3opk4pXyIcD2L6TcoFi/RCFrts429Q9Xois0cIOl87ROu5brVYU+cYsVYYfhNfYxBfYwBf2E9/Xy9C13Ach2g0wqlTJzl16gQ+38YyFheXSCQSaPtkX+/T9amJY58/ysj7I8zcm8Ef8WH6zbo0akANZDACqmO11mxhN4Tt2iEb7kPhWC46LxRYo7uN5zoEWjX2unqPxDanWN3OdfrYboJfAS7sosqXNYPgaWAz1XINdbUV+FShsmpGNa2rWn/pqP2dssqvrfyOVLnQaGuDF+m4x6subYNmqgHJxhooVXHpUvF0EymMNQBH2up73aymbCkLcHcf3YOU7jEdV6tAN93r7a4maSZSM1QedKVYp+ye03r+vFDH22Vq2F/VqFIqZ5ZZ/ughTrGMMHQazvTif87Mnk9ia1SZFkKl/TQfbyN+KKHyf4sWju0gBGiGrvRh1jEC6tax0qCxv5nGvmZq5/fsJepog92BkSfsI3mhh9bTHeq8ypZKPxFqsq2bOobfo0AY95hWpoBdtGhMRmjsiGIEvehe84ll1qyDlBg+k8b+ZqK9TfR+xsIqll0xZae6ndAFmqljeAx0j4HQdw8GV7bTDI1gS5hgIkTHpV6lWVO2cUo25UweoWt4GgLoHh3d65anbV9ecSnD9F/crgIQ1e00jciRNuJne+AZgq52QaWV6j6TcFuEcGuEjpf6qqK5ju2spQKh+l9N19zzM7HSeebee0AgGSN2qgthrK3CybLNwpURiotpWl47ilnRj5GwdHOM0T98n75vvkL8XC9y3WPnWDaLHw4z9ee3yM2uYHoMTv2DLxLojFdBLaEJZNlm6s9usPjhMLPfmiD90SNO/tOv4W+pzTCtXEPdo9PY30ykO86hL55ULDf3HCsDPsNnKoHode+k0iyKKNHiisjbPm+LtB0lwO+G4TfpuNSLv/HpMW93V6FKPy0VI6Qiqip0Ne6p9tlSgREIamq44I5BhKH6dHjicTcCfDZgg3BZRRv2MZBCX1cH3DpsBpIqddDdMZ1btp1V6TW6D+EUQNjVukixmcUk3XKttUUsYajxlvv3hrKQoPuBwDbjPUfVQRjq2lXPSyjnIZQI7IYFsQ3XbFM7L/Rtrn/tqKbjyzLgCiFvurYIfev9AHdxz1b7r7sO1NqWikhvHdtKa20MuhMjBtaun9zDcZ8FdlMpa3UR+fguWJaqV6IL0dzlAu3PoNxPYkMIIUCH9jNJXvmHr/Pev36HiStj1XRSp2wzdWOS1HiKzhcf0f/6IdrPJAnGgxg+Nf+stdy83TtVCwiUjsQqWpQyRRaG5nn8/igjP3rE4sgCVmEju04zNFpPtvPy33uNtlPJ5wbKlwtlhn86xuCPh1kcW+bGd+/R3Bvn3NdPYPoMhj8c5+7bj4glI3zu77+Cx29iWzY3v3efxfEUhscgm8rTeqiJCz9/ipW5NB/84XVKuTKOI0n0xXnxl0+zMpPm1puDjN2YwiraTD+Y48irffSd70QYW8/TsSXTD+e5+eZ9xm/PYHgNGtsbOPWFoyT6YsyNLHHrzfssjqX4yj/5NIm+OMuTK7z9/3yA4dXJpfLEklFSM6uc/PwR+l/s4tabg4zfVk6qps/kwi+cov1YCzxBd0fpNa71A3u9L96In9O/8RLFlTyN/QmEpjAOTdP4whc+S6lUxuPxblnI8Pl8vP76q3R0JPf1TOwLqNFNg77LPazOrPDDf/UOg289INYdIxD1Vwe1NasmINQUovelHnTTrxpDK6c6mHIG8gvgb1agiF1UIIrhA6RK9Vm4DeWc6piSlyG4m3zmPYRTgoU7kB5X+jT+GHS8uk7zxn3Ry1lYeqAYQFZe1c/XCLEjClQCSA0rbR3dq84l2KpYQcuP1OCg6RQ0dCIR6txTQ7A65p6vAE8YogNKc2f94KG4AjMfKVaQEBBKQvwImO5KUHYG5m5A82nFNKrUe/khpCeg7UXFaJI2LN1XKWGRXlgZWTtmtB9iRxXwVNHrWXqgNH4c136ucs6JFyDQ/Gzvy89AVDoJp1Bm6b37ZB8pBx5PPEzs8lH0wCerOB971BgUaqaORxNIr7424dTdtCWtDlHGTbGeFVbPjHE9g2M3oNBOZUukAiSeINQnhMApWYz/yUfMv/8Qp2QhDJ2+X3uV5suH91SPymRG2o46HmB6DfCqCbfQ9SpwUKvue4n1aQjrz7u4mGH0997HjAQ49Nuf2SDkLXaY0BcX0gz/wXvoXhNfomGNuahrGEEvsTPdz0RfQEqJtGymvn9LMbO+eFqtVAncVDpPXfnZlpTMvH0PI+iloS+xwY2vtJpn9I8+QDN1Ei8f3rCftzFI5Gg7nmhgy7XRDJ3my4doONTK+J9eY+GjYbwhL8HEJlFMR9L9c+dpefkwo//5fbJjC3Uxy6opvIaGJ+zFE64vlWS379tOUUnjWngwy8KDmWp7EW6L0nauu8pOeq5RAWlkCYozyMIMODlAAzOK8CXBjAECnAIyfQeEjggdB81bPS+QUJhE5kYRwX7wtqmxiSxDcQ5ZnFZgCQKMBnVcTxwp1zEJi9PIwpTa384hC9Ng51R5vnbwdwMOMjMIdn6jHkxlElWaR2YeIPyd4O9S4ExhDMopKC+DpSOtbLXNFb52CB5mgx6NLEP+MbI0D3YBNAPhaQZ/F1LzIyo3zkojM3fBzqsxqRFChE9t1aixVpGZ+whvOyCRxRlw8oCO8DSpeurBjWBDcca9Zrl1YAkgDISvFQKHtl9crBV2VunvmI2g+d1jZ9z73Ijwd4ER2QgUWavIwoS6bo4Fug/hSYCvHTTfpm3T7rZLalvNi/AmwJfctK2jtIAKY2ClFZhixhGad0P/Wd3ezqjnqrTgLlh61L3wJUEPbKxDeRmZHwNrRZ2XJ4bYj15Qrai8L+UCcugaLE6qsj0BRO9pCFYA40+QmucRlZTVjnOdfOofvcGV//enDL39gGJamSlIR5JdyDD45j3G3h8h0tFIy/FWEkdbiSQjBONBfBE/nqAH3TTcqdK6vrv6eKmUYNtyKGVLFNMF8ss50rNpFh/NM3tvhqXRRbLzGayStWUsqHt0ui718OL/eJnk2U7VnJZtRT59RkwwTVeOnp6AybFP92P6DMoFi1d+7TyR1jC+kAIMTnz2ELmVPPPDS+vOF7KpAnMjS7zxt18i0hJG9+gYXp3Fx8ssjqe4/KtnibY1YHgMPH4P8a5GTn3hCPMji5z/xkm6TrfhCXg2LJJtrJ+g43grxUyRXKrAy3/jHLGOCN6gB03X6DzZimHqvPkv31FMKamMiXIrec793EluvXkfX9hLV6KdiVvTGKbOo/dHOfeNkzQ0h7j6rTvc+O49En1xTN/2beXTBMt0j0HyUu/aAsK6Q7e2bu82Ggj4+Rt/41fwePaujwP7BGqm70zzw3/1Dsvjy+RSeeaHFhSb5gk+5UJA57lOkmfa8Qd9CrQo51SDvfxIAQqt5yF+VAEehm9N2d0fh+ZTCrxYeqDAjGcdwlDpUd4oLNxSwEQtyz+7oAATXyN4uhRwkxpSwsddn1aaNlZWgTWRXvA2KAAokIBgAlbHYfmB+l33qnOcvQ7hJIQ71fUppLaes1OGlccKvGnsV9ss3lPgSesFde2sAuSXtu5bzqnPK6wZKZW+z8qIqr/hh0i3Aqg0zxo4VM4qjSDHVulgOOpcygWI9qlz+yQ2xNqAzV3BVX/gFMukrjxi9rsfYWcLCEMnen6A8IkuVyj1L//goELVFK7w617o3bbbqGu6+HhTCWyHwswKyzcfszI4RSmVRWgavpYIsTPdNL7Qo1JAnnE9rEyB5ZtjRE907MrifrvYlVaBrtH0Yj/+tkYWPxpi5od3KblC5HsezDqSpWujTHz7Ck5JrWZWWC0Nh9uIne8l0Nb41N+Jzasg0rLJPF7AGw8pIKzesqS6Lu2fO0nHl85scNoy/B40V8C8orujNMHcDTSxBXDbkE61Xs9lnW5Y5ftyusDilRECyRhOyUYzZfX6bT7HmlWXEjPsJ3osycyP7pGbSRGJBKp1zY4tkJtapvMrZzFcm2npOEhbEupppq8jXgW6NqTWIvFEA5hhH76mhtpgCSA18MZDmGEf3sYQ2fHFmnWsXOe6r50t3fZ23Rrruuuy/hqyjuGzOb3rSWHlS4z9ZIj8ktIt0AyN1jMdRLt2dnt7VqFAGgtyw8jcYzBCCpiRFhRnkaUlRMNJMJsU00XoUJwBXyd41oFdsoz8/9l77yDJkvu+85PPla/q6qr2ZrrH2501s94Ru8DCEgAJigBJBUgdRUq6oM7oj4uLi7j740K6iwspJErBiBOpAyNoBUI0ARJcEFgAC6zF7s7OzO54296b6ury9UzeH/nKtZnu6ZlZLBbzDQxmtipfvnz5XuXL/Ob39/2VpxUBoYdRyhFXER6F6+ozM6k+qy4i7SVE9CgEOhsiW6+ivhNCkR9aEIw4eGV1nBCAgdCCakFeXYRQWN1n/zoUuZNrtEEzEEZCKUacHOgRRKgPpSwBjASt45BUJImw1LnNEDgZRQ5JBxE5gKxNh/UQIjSkSJDiqCIeaoRKMzxbkQhOQfWfEVN9bK8gC1fBqyjSSZiN8+fOgxFThJZ0kKVJRVqE90Kge1MVyuY32lXnszMgLDAiqg1ODoojSLeIiB9XfQ6qbO6c6nuzXRnWOqvIwmVwi4jogYbyyVlVZd2CXzagiJvCFXALiOhBdU5Q/ZB7X805rQ4157QzSK8MrPH3cfOqXjsLVru6H24BWbwGTg4RO9xor5NF5s4qYstKq8/tVWRlnroC61a6q2UO1vINVMvIkfeRF99UKc2FBt27EYOHbt1E+B5uGS3ju09+OxWHcHuYg586RHZyhen3JlvCi6XrUVwuUswUmbswg27qBOJBwskwgXgQK2JhRQKYIRPDMuohUjVzXNdWmR3tkk216BM12RLlbLmulr5ZBt54b4K9H9sPEkZeu045W6KSq1DJV7BLNp6z84QkG0IIBh4aYO/HDiB0QTAaIBgLYAYMwm0hQvFG6I0VNrHC1rrpmNCga0+KngOdyifWR9feNJ27U5x96Qpde1Lse3wIIcCwdELxAEbA8MOO1m/IrIUVMgnGVPapcFuwJUxKN3WCUQutmScQyremYyhJvCtGe38buqGxNLHC7NUFFkaXufDyNQxLJzO9SrwjglN1bkrU3Ck0+0WtvexmtaSUEtddf79DoeBPNvQJVM74tv422m4lLk9AciCpfjRCKALDLigyobgAVhSKi5Co+ERNpEEQmBGf8CgpEuSDgNCUGbEVhdVRZXC89oKQEEgqhY/wZag18mP5kiJEaubDmgFJ5SBPbkqpZNK+s3t+Wnng6AGo+qnfEkMQ7fWlrX7YVLOaRkqlXul6wJ+AVNQLPDumzhOqKVs2GnDk+u+kBLuk6kwdUgQNvqS3dt7yisqq1XMCkvvUZ64NC2cVuaMH7u09rIWUlKeWqMxn1S69ACdbJHdxgsUfnaM4Ng8IQrs66Pzkg5jxn5Bk/g5DSkmlaHPyO5cZPtZD795bD+fKZ0qc+cE15scz7H2gj6NP70bfQHZ5tyFdj8z744x+/XVy1+ewklEC6RjSdshdn6M8u0J0dxe6L7e82a7KZh4R2yorIT+6wOg33uTg73wSMxFuqWc7XhK3WrZloqoJYvt6iO7pxqs6zL92actr2ApSSkqzKyy+dY3ocCfh3iSe45K7Psv8G5dpe/sa+/7pc0SGOupy/m23d4tr26j8VsduVF4IgRkLEexMbKgAAvAqDtkrM2QvTVNZyiF0jXB/O6kHhwl1xhsjsicpTi2zfGaM4nQGpCTQHqXtSD+J/T0IU8fJl1l46zorFyZZfm+MwtQyTqmC0DQCyQgDn3sQc5smepplkDw2wPQPzpO9OE18bzdC15COy8rFKYQQtB3uU6oxT5K9MsP861dwSlU0S6fvE/cRHW5VUbaYp94ELX15k5+1V3VYvTrLysVpKos50ASRviSpB4YI9bS19t3kMkunRyjNZfGqKpRPGBqRvna6P3YYKxEGT1Kaz7J8ZozCxBJC14jv66b9vsH6b2rL50LC8o1Fpt8ZrRtfBpMRBp/aixm584rIdQbbzWhuqr2siAYrjYge8he/niJqcu8ji2OIeEKpOQJdyPI0sjqPsNobYdBOTqlWrHRDUeJkkcURMBOKiNDCqIXuInL1PWRpBGG21ZU5IBVZ4+SUYsdqRyld/DkFPjkR6ITSKLIyiwj2KFIF1CLdXgKjTS3qEYqIMWJqsV+eATOmsgpptYWHaO0MPwRLxPYrIgGhSIfV01CZ89UvvspLWBDo8QmmJXDWpOBtuRkeyJIiQwLd6rrcgqq3Og/ukGq3dBXhhVRkiJlU/9YCyNx5hB6ok0s7IgTcEiK2RxFtQvdVUmdVvzmrKouUtJGlUUWyxI5CoEu11ysrBVF5QvVNoEsReqUxcFbVPQ70qLKygsxfgtKkeiYCvU2EU1GVDfY3+iH3/hpSxIXSBNjLiMhBCPWr+y9tRW6VxlS9oQH1fJSnVRsiByG8S5X1SorwsneYTcVzYfYGMpdBmOoZk6U8zI0hx8/7KbmBWDviyJMQa9/ZeX4KsZ2x5W4SVm7VYfHaIpmxZVYmlslOrrA6s0p2WmW33JQ0kcpzxXM87JJNfi5Xb7MQoqGCEGvHBJ8Uutl13wS52VXe/M+v4TmuOr8n15j3tzSxjmZhj2j6e4PLaimr+Wrt3c/uwzCMDUO8Wg5uIhEabRC+RUnrGdt64jz7Tx5h7toil18b4bU/fZeP//MnSHTHGu9xz9vynVibl9UNzWsJGpq7vvZ3U/M1TSW/0PyQ7Fp5w9JJdMU4+MweQnH1TgnHgwTCt6dSuROoPTuLi0ucO3eeyclpbLuVQDZNg2eeeYpduwZ3fJ7bImr6jvfyxf/n843dvluAHjAU24erwnPKGRX25JQhNgjFWUVuOCWwEnWCYKvJ+R2HqKVVrD1pGzygze1xlSRYKYQcpbDx/PjaWjEj6IdyCUVqWFFF3uiW/+L3JzCRblgZgbnTihyK9iq1ztpdF83ws1CFEGhII6jSlmdHlZondGtu9YAilaL9ShYLKnZYdYd/ub4sWjQ8Kxrtqu3+3qNqmiFdj8zbV5n6b68hHQcQSNvBKZTx/LTlVkeCni8+rrJXfUTUNADVss37L18jlgztiKixQia9e1NcemuM6wIOPzGEvt0MQ3cKEgpjC1z/ox9Rms4w8MWHlV9HLIT0JNVMHs/xCLSrcMN6WJvtqoWi56HpOlrAUAvgJtLFLVdBCHTLwK06SFtlrdEsA80yWsY8r+rglm1Wzk5QWVjFXi1hr5YApegwQhZSa4yVbqmqpMQBE892lFpFgjA09ICJbO5GT6rzOyrzk9A05e9htHodtISObKGgvNVO1oMmvS/cR9fPHUEA1WyRiW++w/R332f+jSvs6k02+kRKvKqLZzt++zQ0S69/30xweRUH6XroQRPpSdyKrd5dulDeOvrGz1NDneHhlmx/2G708ZrCuOUq1dViI3uXACNoIfwQmNLsCqN/+RZu2caMBXFLVWZfuUjm7AT7f/NjBFLq+SlOLXP5979PdaVAqLsN6Xpkr8xQXsoRGUhhmiHcqkt5cRU7V8azld+DUpF4SnWyzdlnTf0S3ZUm1J0gc36SnueOYMZD2PkyKxemCPe3E9mVro/3mqGjWTrFa8tkL02TPDKwjqi50ygv5hj9q7dx8mXMeAi3bDP36iWWzoxx4LeeI9iplJzFyWWu/Jcf4BQrRIc6KC/mWDx5g8hAitjuTjURlJAfW+Tan7xKeS5LsDOOV3WZf+MK6Yf3sPsrT2yL5Krmy9z43kWy42qBJzRB17E+uo7eeb8CKSXVYpWJc7NUS3bj9goIRix6DnYRjPobK9VFpRaxOpUqGH+3z4j7yoQlpYDQzQYJUl0Ad5dPyjTVEajVIRV54ZUR1m5fUVGrN6oUL3ZGkRzaGpIq0KWIgDXzl9pCBT0CVidUZny1he/XZS8rIiK0y980ojEnUfJMaptIojnUqXmuKASYKUUC1BQjRtS/Zj/8Rl9DiG/nvgmfNLI6GvXqETCSUJ6sZztSK8Kq6kMtRD0kSw+rf3u3rg5pgRFT/ev3D3oIYbarMC/PV1G7JXXvjKhPCkmUd5CBMFPI8pS6d4FORd5UF/1raWuURVf1lsaRdgYR6Fb128vKcNnqbOlfYXUhq03qOK+q2qQFfbIKv15N1Vu8oVRZoT7wbHWsFlLXViPu9Agi0K1CzXYCx0ZeP4O8/HZjdHQdsH0fSoBwHHHkqYaaZmdn+qnC9seWu4fsVJaX/s8XyYxnsEtV3Kq7YxIFaBAxd8XUCJyyQ76cuyt1bwSpibpn31o0D1d22SE7lyM7n6ewUmJxLEN7X8LPRrV+FSslLIwssziWIRC1iHdGWZ5cwa4osYEVVv6EY+9NqwQBfQniHdHNN1UEhOIB7LLDyKlJitkyqcEkwWiA/GKBpfEM5XyFpYkVQvEAnu+HuPZaNE3Qf7SHyfOzZGdXCUbS2GVbhXfd0XnnzjE3N8+//bf/gZde+j5SSgyj1RstHA7T19fL4ODgjpfEOyZqhBCYQZNEz/q0kyo9ZrNU+yaTFamBFfFTaS+oSUO0R/nUlBaVsiPS67+EP5yoc5W5SaUoka7yr9ENFUa0LkyqKX25EE1kx5orjHRD35NKObRyQ6UGj/ZA+qgibGoQSgrs08eqQbp/a701stN6oxuLxA1HQaE3Mlutk3xJCCRUKFjmWmMXKzuq2hW4xRTjm2AnWRXuxjnv5ETbq9rYmRxusdLodk2gWQbBvjTdn3+EjuePo91GOtftZuO4m2gOV/JcD9f2dxv8pnme+kxKiW5odUnqZm20ggYDh7pI97f5C9DGeTxPyVillMoc1dheuMetwquqRWHu2iyDX3qUwS88jNHkJB9Ix9ZsgUhKMyvMv36ZlfOTOIUywXSc9KN7SZ3YXQ8hcfJlRr/xJpql03Z4gIUfX6EwvoTQBPGDvfQ8d5RwfwoEuMUq0y+9T+b9cVbOjVOeX+Xy//sSRiSgrKmGOxn+lScJdKgFq1u2ufEnr2K1hUmd2MPiW1dZuTCJV3GI7Eoz+IuPEOpRY4lbrLB8epSl06OUppbxqg5mIkzyvkE6nzqolENb7KbcEQiBHrIw4yGEJjATYbqePczCm1fJj8zjVRw0y8CrOqycn2Tp5HUKY4u4pSp6OEDiYC9dzx4i3NeubocQ4ElmXz7P6tUZ+j/7IKtXplk6eYNqtkigPUrfZx8keWxw04mHdFyWT48y9e0zxHZ30v/5Ew1D3Sa4FYeJb51m8Z0b9br0gMnwrzyhzISBYFeCvV99GiMcwIwGccpVxv76HWZ/dJHidKZO1OTHFsmNzLOE2pQfAAAgAElEQVT7y4/T9cwhhCaoZotoulZ/dgLtEYZ+8RFyowvkbsyRfngPe7/6NMLPlrSZqmczWMkIbYf6WHjzKuWFVcxYkNLsCvnxRfo+eRwzFqrfo9ieTiKDaeZeuUh+dJOMiXcYwVSUPb/2FHrIxIyF8Co24393iqnvvEdhYolgZ7yuesuNznPov3+B9geGqGaLXPxP/4AE0if2YEQVQTb13fcpTmfY90+eJXGgF892mP7uWSZePE3b4T66njzQSmSugVOyGX3lKte+ewHHn9SG2iPsfeEwodQd9tEAkDB9aZ5v/puXWJ3PNz4X0LUnzRf/9xfo2d/hE3Z58CoqrKU00lSHp5QymkUj+UAQEehQ4UzOiiIQvKoKMdEjDT8bPKRbUN8Vrysyol6v9P1JBOvSWQsNocdA6Bu/t6X0lT3dyMo0sjKHMNsBF1mZU2210kCT981m84MNxyfhK7ObSSKtQT7t+NkVqn+afWWEQGi6vzisv+SVYsdZVWSIZqq+ry6pMnqUm0rJtoIeqhMkisQSjTbVjIu9qgphc0vI7ElaVNmer8KWVZSZctX36HGR2XfXlK2qsl7VVyU46nizrUGkCaFUWbVQtfqxtlJIeWXk6pk19dp+XXZdAYVXVoSfT/qpemvXexveT64DlaL6uwYh1PojkUYcehxx+AmwGuPdRx7bHVvuItyqS24uR2lN6ut72ByRZIjeQ10YVmMMys7lOPPiRTJTWYSA9759kX2PDzF8YoDUQJtKgLEmHKdSrDJ6ehK77GCFTR78+SO0dSuVYTgR5PinD3H1zVEu/PAah5/bRywdYRMXWgCSvQmOPL+P6YvzZGdzHI8H0XTBpVevM3NlgUgyzPW3xsgt5Bg+MUD3vg4CYZOO4RSxdAQEdO5J07O/g0d/+X6uvTnK4liGYCzAQT+U6k5nyLsV1DZC3377JD/84St8/vOf5fnnP7YuRbeu6+zZs/u2hpDbUtQ07z5IKankKqzO5lgeWya/VMCzXaxIgLa+BG39bUTTEYzmOHYpVfYiM+Kn6Z5T6ppQWqlMCrN+KuxQ64D+YYRTViSNW4bex5WXDsDSJZjLtpZde8M2ZSV1RcyE08rcNzcOixfVC6zvicbuifTqL8365MD1d3JapMA0pHC149wKO5qkmFFlkjzzDsydUqFaVlx9Zt7mBLVuhCjVy7RcAMfPSqEbEAhBKIK8w+Rd3TyxmFfnDcfVuba7u7YFhKYR3t1N+xOHqMxn8cpVhK5jtkeJ7uul7aG9RA/0oQUbk50dw67A6rJqd9yPRf+AUBsQswsFTr10haWZVWJtIYq+EZxju4ydm+Xij8eoFG16dqe47+f2EE1uvHvdkFI2eMjaeVzH4/Lb41w7PUWlaJPsivHQC/tJdt9ZUkGilB2ZM2MEOuJ0PnWgTtKsDduoXX9pZoVrf/gyuetzxA/0EOzooDC2yNWv/YDyYo7+zz2IHjTr4T35G/Msnx7FTISJDKQoTC0z8TfvUJ5fZd9vPYfVpl5eZixIbE8XpdkMdrZE29EBgh1xtfOVjqMHG/daeh6563O4FZvVqzPY2RKBdAzXsqmuFOuhGgB2rszsyxeorOSJ9KUQhkbu+hzX/+hHVDMFhn7lyXpI1wcB0fQPzTIaWYj8J8Ct2Cy8cYXVK9OEB1KEepIUJpYY+8sfU5xcZv8//3jdu0eFVWVYeuc6btmmPLeClYoRaI/iFCq4pSrr9Lk+pOOxfHqM63/yCkY4QPtDDZJtXZt1QaS/nbbDfeBPhDRTJ9DWGBP1oEmkP0U1V6KyUsCrOliJMF7VwSk2PMQCyQhmJMjS6VFCXQlie7oId7fVlTn1587UlXrH917RTNVXO3n2NVOn/fguZl6+QPbKDJH+FCsXpgBIHu1Ha06XLYRKWlgng+7+YkYLmEQG2rFXS1RX/DlGIoR0PJyCIr+lJ6msFNAMnXBvEj1oEhARAukYhbFFpO8bUF0tsXR6lGAqihEOUF5cVXsQ6ZgKT7s0Q+fj+5BSUFktK0m2oTZZXNulnCky8eMbnP/GSfIz2Xr/DTyxh75HhlT60TvYJ8rny2Pi7Azz15co51v95sLxIG7T71m96zUwE/5Ct6ktVru/AK6NFZpSQxTHkJV5pcKxV5R/SmhXU+IEqP9OjLifFam53qQiDLQNfh+1OdwGXVJXSptt6k91Xil7ZFW1I9AUerVjNDbIaiqeuprndiD0dfWuu0ihI0IDSDuj/FnKvqLFKUCwBwIqHGtn7yuBLwfaXnHdV7O0zKmlCt2yOmgYMEs1r1tXFgh0IazU1uesqZ1aINWzZ7atJ1sCnSpsrqXeTYi3nULXoWcPFFfVH6eqNjrDMUR6ADFwADoHwdzg/f4RxS2PLXe3MR/MeT4i6NrbQXpXu0q+4KO9P8HTXz3RRE4IDEvHsHSOPL8PKUE3G79pIaDvcDdde9LKl08XvqePevY1Q2P/k0PsPjGg/OwCxpaKFits8sDnjnDshQNK2OEfc/9nD3PfpxqbrZqmYQQM0oNJdFPngc8drvvX9B3uxrB0hh/sZ+BIN56fPMOwtj5/Dc1ef06pSjVXwSnbW/oPbQQh1EZMsD1Sr3tqaoru7i5+4ze+yp49w3dlvLgtoqa+a151mT43w9m/P8/oW6PkF1S+c6RE6BpmyCQ13M7B5/Zz6IWDxLvjjRzoUqoXh/RU+FPngFJyhNIqu5N068qO+uK9pRHq/+oKV9a+eGvKkdZYvZZytQV6S/GNbqBfTq6vT5m6FSDYplQluuUb9S6t313aFmpki6+WCSZVPxTmoZRREs3a78xzlRrJLviZssqK9DKCijzB3ykAqPgZmoShwrKKCzsbGKULlYwikboeUt44mqmu+zanpxLAdZCTV5EX30HOj0OpoG5aIIwYPID26KchHNuiph2gUsZ7+zvI0Qto9z+LOPYkUjfuzHRbE7Q9sIfYwX6k7dafHc3U0YIWmtVIbXzbP/b5SdwffB10E/25X4buodur7xZhV1zefvEi105Ncvxje1meWSUzu4rnecxcX+IHf3aKwcNdtPfEOfvKDaoVm6d/6Tj6LS4wpSexKy7p/gQCwenvX8UMGDz1i8daXkS3D4mTr1CcyRAb7iTUpTy5NmurV3WY/eF5Vi5MsvvXnqbzqQNolkF5YZWrf/B9pl48RfvxQWL7evzrUNmGup87yuAvPIwRDVLNFLjyB99j6eR1+j/3IFZbBD1k0fXsYbyKQ3lhlcr8Kr2fOEbcrwdtI6NUj9UrM8R2d7L7q88SSKpMJNL1MKMNciyQirH7q09jhCyMSACEoDi5xMX/+G2W3r1B7yePE+pN8oHAX3AjJW6xSvb8JE6uTGRXWoUpAWYkyOAvPAya8oURmlB99vvfI3N2nOJ0hkSzybKE4nSGUG+SPf/k54gMphFC4NkuRshqXRz4SlDpeGQujnHjT1/BjATZ/dVniB/o3XSSoJkG6RO7GfjCCX9R73/eZCxcmssy84PzZC9N4xQrCCGoLBcUSdM0Fsf2dDH8lceZ+f45Lv3B9wl3J0k/spvOJ/YTTMeR3Fl1kwp/guhginBPgszZCVL3D7FyYZJIfzuRvvYPgovZELWxsryQY+Zl9btyCqrvqitF7EKl8W7XNcK9SaWsOT+JEQlQWcpTnFwm1K3SyAM4+QqV5TyFiSUKk8v1+y8dF89xkVIZFhcWcpz62uu4ZVul+hRQzVfIji+zMrZEJVcGqZ6X9IEujnzpQUL+RO5O91e1ZDN5fpZqqXrzgkIoNYNmIgJ9vh9Jc2Nqmw9NC2UjqoiW6rLyb6kuAkJl46mXEwg9jNRMFfYS7KMls1KN/rip2uEmnaJZiECv8iCp+oax0kFYXWwnG9LGVOs2zvtBQA+rECVXqXCEMCE46JvkfgDZHTVTnUePIiL7fZJu7TPhk1nCUGSbHkRE9q0n+uplNXWvNctX7Nigm41NL7eM8iLyUQ/9AhHes15x01Kvps4rq77SJ9Co16uwYUKP7UA3EXsfQOw64tsS+E+NrqsNLcOst+lngaSpYdtjyz18aCCEQDfEOhsA3dDRoxuPwc3Km9ZjBPpNNnR1Q0c3tqdiq/1uauRQMzbzlqldg9Y0f62/dXThW6XcGmphc+WVIrOnx5l5Z5TMjUVKS3nskr2tzJLN0HSNI7/2KEe+8nA961UkEiUcDmNZ5nprgDuE2zYTdioOV390jdf+4A3mLs8jPYlmauiGjtA0PMellC0xfnKCuYtzzF6c46l/9iTp4VQjbtAIqkmDW1VKFKErI1u3qv5d283xbEUsOCXIz6jv81M+mROCcAdSM9XLobioypUW1X/nxpVfixWFUAopdJ9I8b8vr6gU4aujytzXiikDYaEpAqTk11fJqnLZEUWKBOKqnGapthdmFcFkhJSvTCW7MzWQ58DSBdWuQEIZD1dWFfHTNuyHOkGdyKnmYO5dFY5UWVEmxakDjexLgTaVVnz5iv8yDTauXTR2mlSVYus5jfSgWlDnzU8rgqamjgqnkXoQsWMlioT5CbxX/wbmJyHejkh2qrrsqiKm9Nt+dDeGY8PsKCzNIJdmEK5zR88lTB3D3Nwk+M78wKWS9OazatLh7oQovD2UCxVunJnm6NO7eeQzh1iZz3PhzTGkJ7l2eoqlmVX23N+H5zPaN85M8+jnDhOK3tqEVdM1evekmBvLUMiWMEyd+fEMruPdYaIGPMfFLavwmq1SWNurJZbeHSGQitF2pL/u8WIlwiQO9pE5N07u+jzR3V3qAAHBzjgdT+wnkPbVMaZBfH8vmffGqK4U68ouoWsIU1cvCiFUmMuaFMBrnyMjEqD7+WNE/BCqjSAMjchAWpnhuS7Sk1jJKJGBVJ1U+CDg2Q6Z98fqqbrzo/MsnrxBdHcnHY/tq2dPQhOEepLK4M5RnixGJEB0dxfZi1PKt2fNyk3oGp1PHSRxoO+mYUHC79eV8xOMfP0NjEiQPV99htj+ni19R4ShozcpgJrhlm0mvvkuc69fpv8z99N+3yB60GLx3RuMfP3NlrJ60KT7mUMkjw6wenWWhbeuMfY375AfXWDfbzx7k0xft7cjqcKf+ll89waZc5Pkx5fofvaQMt/9CcKrOky+eJrp75+j/5PHaX9gCCNksfz+ONf/5NV6OaEJ2u8bpO3oADf+/HXmXrmI53oYkSD9n7kf01dDCV1Dtwza7xuk/7MPoJvN4SsQaI8iDB2nWGXq7ZG6B00Nzd4JQhckh9Pc/+uP03Gk965lpVudzzN3bVHF9N8UGsLqQJYnkZUZpVLQfV+8WriKFHX/DQkgTN9TZFEZ7FYXlerBUHOIetiJlYKipUx/zZRabNc23aSrahNN9W4Tqgqh6jfCfrrrqh96lUQpTtYepas/btkvq/tc50ZKjq3RskHX0ni5/vtbhZOD6iIivEuplOpKHI36QHWH1LvrIZT6yUwpAsxe8rNM+WNUTZWt++9fPaTuQ2VWPQfB3vVltYDf/IDysanMqHq1gD+fLys/muaMWVpAhdgVR5UfUmiAlhAtWQX8uaSw1H0vjflt8JX1XhVZnd/RBmhduaWbjc3LTcr9rGH7Y8s93MOHH7X3c3ZimfN//hajP7hMaSmvPH52+IgLXaOaK9c31ITQOH78KC+++A+89NIP+Pmf/wzRaHTNEC6wLAtd35nKGW6DqKmlT5s+N8Nrv/86c1cWSA60MfToEL1HuomkImi6RrVUZXksw/jJCSbfm+TCdy8RiAZ49neeJpz0J35GSBnlgiJIan/Hd6lB3vR3fd2K8mqpZBSREUhAcV4pcQIJn2AxlS9M5ooiEjxbfb46AdqsSn0dSCjjyGoWli8rAsazFcmwMqKIj1i/KieEqn/pkjq/9MAIK98YzVRpswNtatDvvF+lxc7P+FLKTqVkyFzziQyhQoaCqQbREkr7oUJC/R1Kq++ErlQ0pWXlfSM9RWilj6gU3LWQJt1SabkTQ4rEyk2q83QcU9mYNJUmWFpRlap76bLqM81UfR4fUOqbWn1CqP4KdWy8g1WbqDg+weNWVFar2rRMeir1eNeDSN3a2R6W6+KNnFMkTUcf2lNfQKT7GkSNrqssBncDVhCx/0Elgx0+ckdDhn6WXv6eK6mWbcKxALqhYQYNAn7YTClXwa44ZBfzGJZB93A73cPtm7L1N5scz49n+M4fvk2sPUyyK4breCqN9530y6ipnDSB0FQWHLnFZMYtVSnNrODkSlz6ve80Fu0SyvNZvIpDNVtoDPiAmQgrI2LhTygF6L7SQzpufdd+02be5PkKJCME07F63WshpcSzXQrji6ycm6AwsYi9WsIt2+SuzqKZ+gcmSfYqDgtvXGHl3IQyMw5bdDy6l55P3Ed0uLPRZtejNLPCyrlx8iMLVLNF3HKVwviSCunaQNZqRAKEuts2DQ1qftbKc1lu/NlrFCeWOPgvP0Vsb/f25LZ+KLBoPr1/mFuqsnJpinBvkt7njxJIxZTR9FtuSxha7foQEOyIKcLvcB/X//x1Ft++zuDnH2ohaoSfotqt2HiOh27oSpG0A4WeZuq0He1n9pWLLLx1Fa/q0H5ssO57s7afmlrs/297z8mWi9416la3bJO9OEWoI07Px48S6kzg2Q5Lp0eVkfKaa9ADJolDvXQ9dRAzFiTck1Rmw/49NONBwr1JnGKFSG+SQEdcvcUk4HlKmbam/1qk0kIRNGY4QOeRHo595WEGntiDbm1v1/FWISUsTa6wNLGyvQOslMpmVBpHZkt+SImO9CoqQ0+g18+kozV8Tax20EJI3whXhHcplUtzvUYbIjysjF9XTyHMJAgD6VVVvVYaIntoUetsC/4cQg8rwqh4XS3GI/ubQq/WPMe6H0JTmUbmL6iU3UhllrtORbQdSOUj45UV+eP78VCZ91OLW0oVI3YQAuqrjGRxFCoLPiGjKePfQA9YHUihI7bQBe0YwkKEh5BuHpm/CJU5hB4G6SHdIiBV1iY9qki70BDSyassT9V5hB5RZT3lXSOihxWJJ0xEqA9pL6qydhahmSptultsVVcJXWWmsrMqy1N1CWFE/KljST1z0UN+uJWOCPYiq/MqJbiTUyncnZxK1b5Dj5qfpXnYdnHLY8vdglCL4Q+LUeyHDXdrA+AjB/81Xc4UOPenb3H1797DLiqlmNBEfZPzVqHV/TRrxzaief7dv/tdvv3t7zAw0I9lNVR5lmXx5S//EkePHt7x5dyWVKBSqHL2W+eZv7ZI3329PPMvnqL/eB9m2FR5w4WaZLm2x7HPHeG9b57lrT9+h0vfv8Lep/ew95k96gdphpXnCjRipo2QSnVdY79BERk9D2+8YBDCD7tBKVz6nty4nKY1zhHuhIGnN17TaXqDvKj5xKwtJ1Avi9oLI5SC3sd8pl/tViF0ZQqs+zeubTckdjXq7n20UUdiSBEnml82NqjIlLrEUzRInBpC/rXqpjq25lrfXK5m7BHuVH0j3UZdoNpUJ2p0aD8Iyf0b7jiosKSK8uNxSjDwbINc82xFaGVvQPt+0HeQ1lBKcF1YnAbpIfr3IQb2b0iY3JUBy7QQ9z2NOPI4mBZo2s+Ej9x2Ud9F3mIBaAUN2nvijF+aZ/hYD4tTWbKLeRCCnt0pkl0xDj8xRLq/DdfxCITNlhjblvPhEz8lG6fq4rkelZKN0ARzo8tk5nI8/Uv3EYoGGDk7c5tXKDBCJvG+NhXmAATbQhgBEz1gYiUjVDMF7NUS+k2kmIrI9jCiQUK9yZbQl3BfEs3Uie/tqfuYAHWlTGtr7gB8dchmD3ItDGr59Ag3/vgVpOuRONRHdLgToQnslSLV7Adn7qeHLPo/9yDpR/aiBQzMeBgrEUYPmepahEB6ktz1Oa597WUqizkSh3qJDKRUtidXYm/SXqFr2zLYlZ6kOLFIdLgLLWCy8OOrJA73E+ppu/lxrkdhcpnlM6P1EDQhBMF0nJB/3622CIXxRbKXpwn1JMldn2PhrestRI10PTLnJsiPLhAZSGNGAlQyeYrTGaxEGC3QOjYbsSCBVIyVC1MsnrxBsCOuzKWHOhoKpG2gFv4UG+7ESkZYeOsayaMDhAcaYU+156VG5FWW83iOS2UpT2l2BS1gYMXDCEPDs13sbBG3bFNdLeLZKmTPTITRgyZWPASaUMTlagm3VFEZrCoO5fkswlBZzMxYEM3QsZIRVi5Okb00jVuokBtdYP7NK3jVVpKrslxg9dosySP9RPrb61nAnHxZGSJrAiseoue5I4z8xZvc+K9vkH5kD0Y4QHWlSGUpR+cT+wn1tBGIhxj6uf0sXp6lvFLCKauxJxAPkRhI0nWsn75Hhoj3J+vhbnf63aTmUS5T52cp58o3KejfR0AKExHeB3oEWZlVprx4imQwYupPYyBX714trAiO0oRahJtpfHa3qV4DwsMIPeSn9PZVE8JoZFJqyb5k+Yv/rZ9DRdVoKvNQ8YYiF1pCr9YeYCEiexTJ5GSQ9ooilrSmsVkYKtRIWzOfqalB9HBjriQdZPFGw+RXOoooL42oa9KCiszwiQT0SENZsqZdymS4Vm9V1alMnRrzLelCZR5ZXVApvq2ureK31pzHN+ytqaWaoZl++5qu22xHxO6D8iTSXkbay9TUNsLqoJ5ZCcBsQ8SPQWkSaS+pvgXVB2vDtaw0InYUWRqHyqx6Rqx2RGS/SgneXK8RQ8SOQXkCWV1Eln0PRy3gK7SaNuHMpKq3OKb6Sejqs/A+da4PImTsI45bHVvuJgLRAMNP7qG0cs9MeCMITdCxv/MekbUFJEpIMnt6grEfXlYkjRCEUhE6jvTSvq+TYFu4JTx9OxBC0OFncwT127lxY4RsNks6nWJhYYHl5UzL+z8UCvLCC8/f1vXcFlGTncoyeWYSK2xy4lceYujRXehNC43mOLVEb4IHvnSchWsLXPreFcbeHWfosSHMoIFAIJterHV5otZwsafu9n7zgVlNNLVtltOVOuNm5UC9HLYqVzNH1gzWdave5ISPImXqsmBt/XeN82qtL7j6uWol8J31/TLCaAnTEY3CfvtQoWGsnbA0mVPWr6HputbCraiwqWC7SgOuW+pqXFupjW5xebluZ9VzoKoUOyIUUYTXrRy/Ddx0Z9gw/TjleumbVya33kNu7sdbbe9mk/4PNE09DdXF3Olxor1txPo39ysJRiwefGE/P/r6Gb75e69jBQ2iyTCBoMGuI93M3Fjitb86ixUy0XXB8Y/t5dATQ4rg3eC809cWee/la4y8P4OUkpf//BT3PbuHzsEkiVSEV//yfcKxAEhJOB7YEVsOgICuY318/P/+BTxHEaSarhFOR/EqNrHdXSydusHq1RkCHTHw5Yxr74VuGQTao+hBk+GvPIGVXG+EqZnbN0TbtLHbfQa2OI1bqjL9nfepLOU59D9+mrZjg+gBE6dYoTC6gL36wU2chK4R7k+RONK/zm+n9lvwHJe5Vy6yemWafb/1PJ1PHcQIW3iOh1uqkr00tXn922xHbE83B/+HT5E5M8bYX73FxN+eZPgrT2AmwhsaVQtdQw+azL1+maVTI43PDZ3e544w9MuPoYcD9H/6fka+8SZX/vCHGEGLYFeCzif24bmuUi75cPIVZl+5hL1aQroemqET6Igx9I8eVebRTbASYfo/fZyxv36Hq197Gc00iO3p4sA/ew7rFoia5vpSDwxRmFii/f5djWxPPirLeUa+/ia5kXkqy3ncks3oX7/DzA8vEBlMs/vLjxPqbqMwscToN35McXaF8oJKI371j17BSoRpO9zH0JcexYwHyV6dYeyv36GymKM0l8UtV7n0+9/HiodIPTjM4OcfQg+a9H3yOJVMgWt//Ap6wCTUmaDjkT141aa+k4CmUq5Pffcs829eRWgCzTSI7koz+MUTtB3qQxg6XU8dRLoes69c4uof/lD1c8AkNtRBx2P7AAilIjz0T5/GKdu4tutnnRNopoYZsjDDVsuE727teFaLVSbOzuBUt2HqKQRCSjWvCu1Sig3pQM0DRPiEQTMJ489BRGSfH5qjrTcFrtUrTAj2IwJdfmZJD0VkGKru5l9ZsEcZz97Sotr3KDGTLaFXrU3xx13DJxQ8mzrL0ey/YrYj2h7x55PN44kO4T0q7XeNHBAmInqwNVyn9ayNPjHbEIkT/obXmmxS4UFEsNefh0qozCFLI4jQkAr3wc/0KT2oLiBXzyoix0qre7DdbtIjiMQDfn+tmbMEelTmrFrGJHzVlJlUZIm0G5uAorYxqbfOt402iMYQstpaVpj1eawqq/vnSzVtVPplrPb6s1YPnzNiEDmACO9u9HXLc1m7v8rkWphJ//6urVen9Z7ew05wS2PLXUSsK84z/+q5WzZ5baCm6mxd/3yUYAaNFh+X7WKnGW23zL67wz7eNMy0qbrbeZc6pSrTJ0cpLeVBQNtwiuO/8QR9j+8hEA8pa4Qd1C+arEE0TeMTn3iehx9+6KblU6kdiBaacFtETX4xT24+T7w7Tu/RHnRT3/BlCuqmRNoj9B/v48oPr7E0soxru5hBQ73819S90Q3a7k274+W2VYoNr+Nm59zqmrdz3lt6kLfRvm2V0S1lmlyYgcXzygdHeso/Z3UcYn3bzvykFBoS8iuQX0FWy+rv/Ap4HnJpFq6911Ae6Aaia9d6I+HCKnJhEhGJQ7oXPA9yy7C6jLSrYJiIcAzaOsBUC/r6j7RaRs6OKnKo0RGI9m5IdqpBfyuyxM+yJPNZ5Z2kW4hYG8SSYAbWL+xKOeT8BCIYgXSf8pHJLiILq+C5CDMAiRRE25Da+pSm9X6rFGFlAVlSahURSUA8ta2+3wmcss3o9y7Q/+Q+Yn3JTR9SoQn2PzRAe3ecQrZEJBFCSkk8FSYcD/KxX32QpakslaJNIGyS6o3Xnd7X1SUE8XSEg4/tYt9D/YAyNkt0RIm1h/n87zxJdrFAIGwRiirS0ryN8AMjaBLrXa+c0AyNjsf3sXTfARoAACAASURBVHxqhIlvnsRKRojt7a4v0jzHA0+ihy3MeJi2owPMv3aZ7OXphreKVGoJt2KjmTsffoVQ7fQcl+pKQYVjCbXoqpE/t2TK7HpUl/PoIZNwfwojZCE9SWkmQ+7GfMvEqfUFKxtkka+2av5+xy9aoY7d9HhPUl3OgyaIDKbrBrHV5TzZS1O3bBK3EYxokHBvO8GOOOWlHHM/ukAgFVN+JqH1BHq4L8l9/9sX14XhCCEIpGLolgGaIPXAEJH+dirL6jcbaI8oYuSh3XUCRugaqYeGiQyksPNlpOOi+eSf8k5ZQwzoGh2P7SO2u4vqSgEAMxZqMYu+FWgBg4HPPUj6xG7CPckWAgnAiofp+9RxlS3LD3cSqAmMHlTKMwSEOhMMfvGECu+SQFM5MxZUqjQhiA6kGPqlR9VzXCvnP89KQaT6LnlsgCPdn6GynAMEgbYwVjJC+sRuAikV2lfNFJj4u3cxY0H2/vozWIkQSCgv5VTq7W+dJjrcgREOYEQD9L5wH6mHhqlmCipsLGgSSEaw2lWadKEJrFgAK7b15s/dxMrMKoujyzdfxDQ3wX+Xq+RPAWB9+zdss2j171hXprleYTU2itY2o1aORn3b23TwlCeJdBURtDb0am37a8TRZp4jQvdNa9dcj5Q+odOcUlrWzW5vhtb00631KiKruV9cpLOqzmelWusXqP8WGlJ6t7TFVW9DU32tbWhs3NU/969bCoONFE7rN/ek2qgU6/tkbdlNn7M1/dla78bvabG23o2es23cp3vYHm55bLkLUO8xCLXt/L7aVZdLp8cpl6rsv2+ARPtP1lftbuJWsppKKXFsl5GLs5RLVfYc6SW8DT/IWmbVxdlVZieWKebLgCASC9CzK0W6qykx0A7gOB5X359kaW61/lkgZHLg+ADx5O3du2qhSub6Ap4rMSMBDnzhfna/cAQj1PqeuJ33thCCWCxKLBbdtIzjOBtuQN8Kdr5SkMpI2K06BGLBetrtzSD8BUQwHkQ3NKqFym2wpvfwk4IApB6EjvtAv6I8cbJV6kbCqYPKo0YPbH9cd23k2dfxrryrsjtVy+qP5yIvnUReO0P9LRGKon3q1xGDBxrHS4mcG8P7wV8g+vejPfk55MgF5MW3kMtzikQxTEik0Z74ecTQ4VYmNb+CfOvbyIUpRZi4Dmga2qOfRpz4xKZmwnWyJDOHd+HHyNGLihxybHW+WDti+CjakccgkW4hfOTCFN73v45o70F7+AW86+8hRy9AbkXtUJoBRLoXcfQJxJ7jSLMxWVXn9WB+Eu+9V5ATV6CUU/cglkQMHUGke9exxbJ5Ud08WfX/W3oqBbbythCtag/fk0p6Uhm33oRlr014dVOjaygJrFfehKIW/Qc6Nq1jbV3xVJh4auOBO9WXINWX2PDYW8VNj9E1Uif20Pup40x9+wwXf/dFkscGCXYl8ByX8nyW6K5OBj7/EHrIoufjx8hdm2Xkz14je2macHebKjeXBU0w9MuPE0jvLHOZ0DTlmWLojPspvHXLwIgGab9/F3r4Fk2ZLYPY3i5mvneWib89SduRAezVIpn3xnAKlXULdSdXpjS3gluyKYwu4FVdCmOLrJyfQA9aBDvjmypPtriy7ZXSNWJ7ulh44wqT3zpFeWEVr+qwcnac8vzqOiXOjiDUHzMRZuALJ6gs5Zj81rsE0zE6nzwAazYm9JCl0nLfrEohwNAI9bStC6OK7e5s+W89aBIZ3Jx0bSH9hUAzdcJ9ScJ9yU3LbQe131wgFSWQirZ8XoMWMIjv696yLiMaIHGwd8tyZiJM2xZmxTVCKtSdINTd+nuvexdJKIwvsXR6lKEvPUrvx4+iGcpg1s4VyV2fU6FaVRfCjX4LdbcR6l5Pzn4Y/ABqfoBz15dYmcvd8vG3cg13o+xW5eqZfGoKD2cVWZ5QqgtLpa2+6c7ndjaXttmuO3L9Te2RfkYhIUykdFSqcT2sSBLpgVdWfkDSQ5gJblUdsp023NJ3t1H2jm8a7qTee7gl3O7YcqdxO/daSkkhV+aP//1LzEws87/8hy9z7JHhTTcAfxohpcTzJIXVEoGQhRUwtt1ny/M5/uDf/D3L8zl+519/gfuf2HvTYbVG7px67Rp/87XXGLk0S7lkowmIxEN86bee4rO/+uiGlgXbRbVs872/Ps3bP7hEpWyTWymS6orzv/6nr3DkxNBtCaK8qkM5o3wgw6kovY8M10maOzmm3GzzoVwu8w//8BIHDx7g4MH9Oz7HbWzpKnm/bhlU8xXc6s0d2KVvsFhereA6HmbYuhdn99MIfzeEYLsyJ/b8yZUQandkrTfOdqDp0DWAplgCpF1FXn4XsovKo6Z/b6MuM4BIbLB48VyolJCZObxzbyIvvKVUND1Dqv78CtLzEIa5vl2RBOLB5xH5DBRW8S69A8tzSMfxjf3Wo05ULM/ivfZN5NhFiLYhBg5AIATFHHJ2DHnyJbzsAtqTn1dkTe04z4NKGTkzgvfm3yOXZxDJLujeBY6tjh27hMwuogVCiKEjrQ1YnmucNxJHDB6EYERd55VTMHUVKqUW5ZH0JIvnpnBtl67jA6AJ5k6Noxka0Z4EC+emMCMBcpMZjKBB14O7iPa0YRcrzJ0aJz+zghULYm8jfeMHMRD+JGDGQ+z6pccI97Yz/+YVls+M4lUdhO+fEd/X4/8WVHrl/b/9caZfep+Vc+MsvnkFoWlY7RFSD+2ue4cITWAmwiqTUzPzLgR6yCKQiqmyzd2gCdofGGLwiw8z//plxv7bj9EDBu0PDJM41FcnakRNkWDqNyUv9KBF32cewC1VWT41wtK7Nwgko6QeGiZxuJ/lUyPK5wbAk6xcmOTGn76KUyjjlm0V8vPqRRbfvoYethj65cfpfOrgLRMmRtAkmI6hB29u1ikMjc6nD1FezLF8aoTVK9N1FdOuf/QYsy+fVyqMpr40IgHVl1somYQmlKIiEa6PFaGuBEO//ATX/vBlZn5wjuhwJ5Fd6abq785i+FbwQf3mfpK/xy0X/Ug0S01eV6/OEt/XjRUP4ZSqZM5NkLs+T+rEcMuu2odpfNkMdsVh+tIc5dwHk3ntA4e0oXAdaWfAzQOoECz9p3tHXCmKNOX7U11AFq6pjFqaqUJ+XN9ANzQAVidwzyz0Hj5YfJTGFikl5WKVUr6qsvt8BDE/tcLf/tEbPPHCEY4+MrTt43RDI54M47keofD2NtKX5lb5xn/+EeffGeWR5w5y8P4BdF2jkK+w53Bvi9XJThAMmXz+1x/nsY8fZG4yw3/9vZcpFSp35N5JT+L6oXxmxCKc9hWytzm+rt2kvll9xWKJv/3bv8cwDA4c2Lfjc99W6FM0HSGajrA6u8rMhTna+to2NNOrXVhxucjk+1N4rkd6OHXH0+fewweDFi8b7eby2e3UJTUdsfs+2H1MfVYq4M1PIPMriF0HfVVLc+aATZ4bKWF+HFkpoR08gdj/kCIqhFCqmkoJ2tK1EzeOC4QQ/rkp5RHzE8jM/NaNr5Tw3n8VOXoeMXAA7dFPQXu3UuA4VeTUdUWmXD2DTPciHnx+jfcNkMsgdR3txCcQe49DMKxInPlJ3Ff/BmZGkVfPIPr3IU1fJeFU8S69gxy/pFRCT38B0b9P1V2tIEfO4/34RRUW1UzUuB6L56exi1VliCUF82fG0QPKK+XyX71Lcm8niV0pFs5NkZvMcPhXH2P6rRuM//ASHcf6yU1myE9mNsyo81FHTWlgJSP0fvI4HY/v88NSPNAERtBUhEttDNQ14gd6CQ+ksFcKuBVHlQtZmPFQPXzGiAbZ+xvPqnTYba2ZfDqe2E/iUJ9S3qz5TZmJMIO/+CjdHzuC6xucGrFQSzYgPWiy9zc/BmvqXnddSKJDHez77Y+rUCrXQw9aWMkI0vXoeHyfCi0B0ARth/s5/D9/dkNVpNBUqM+tkjRC10g9upfYvh6l5NiCyA92xtn9j5+m/7MPKI+SgIHVFkHoGsljg1htkTq5JTRBzyfuI/3YPoKd69VXzbCSUQ78zifRdF39NoSia6O7Ozn0P30at2Sv84j5KEFKpZqrZeCooR4aIpVHkPLL16mFqX1YEN2Vpv/T9zP76iXO//sX6+3TLIP2+3fR/5kH0KwdZO35CaKcrzB5buYju/hQD1PAT/UcRVhdYKWpZaT6qUVtY8uII+L3QWXBD4NyfPPcNjDbVeYqscMsmfdwD7eBj/7Y8tFATexw/fw0r377HPuO9bc4OGyFZEeMf/5//DyO45LuTmwtXpaKFLp+fpqhA9189V99gqH9XQgBruuhaRrabWah0nSNXfs6GdzbweLMKt/++jvMji/vuL5mCF1TGzKKLb8jnp61e1AoFNE0jXA4RKVSpVLZiOSUZLOrLC0t4Tg3F7JshdsiahK9CXqO9HDuW+c4+fV3CSdD9B3rxQiaCCHrHeS5HoXFAu//3TlG3hghkgyz6+FBjB2YHP6s41Yetrs6ed6h3HjjqpqkzVIitab0Z0KozEtbGArXYVcR/XsRD3xsjY9N49/N7a73UT0+/RYMppZnkDfOQiCMuP9Z6N3dIJGsIGLoMGJuDPn2d5Aj5xEHHla+M83QNMTQEcThR5Uipoa+3Wi7j+HNjUNmDsoF5a0DkFtBjl0CKREHHkIMH218Z4UQ+x9AzI4iVxbWNbkl/InGwANgBAwGntlPx30DRE6Ocv3v36OcKTB/ZpzO4wPs/fn7qawUWbows77ObeDDtJjbKerXYGhY7dG6j8Vm5SQSIxKoe6hsWE7XCDaFXTT3kxkPYcY38AeohZeFTEKh9aFlzc91aJO619V3k/PV2l87rxELEo0F15XbtB3bhBkLrTOu3bS9cvO+DfWu7xMrGambOt+sHzA0wn3t6z/X2JLk+UjAkyycGkUzdZKHVNiSZuqga+BJVkcWmD85gtAE6QeGiA+n66baHwboYYv+zz5A6sFhFeZku2iWjpWIEOpOYIQDHzpy6aaQsDK9yuJo5qMbLi5MlUmKIf8Dn+yG7b+PP6So+6zoMQhHfZVuc2qnj8613sNPGT6qY0ttOeFJbNerh/XrTam/147/tXms9CSu69VJEE3T0PT1xzTPez3Xw/MaqZo1TaDpjYyx9U0OwHVUWcPQWtJt1753/OyPuqG3OBR4nsp2eu3cFCuLeRzbwa449SWHEALDbEoMQ8NjxvMUCdeWiih18QYiiXqGVd/iwHU8VpYKVCsObamIUuP49Qgh0P1NnNoawrE9NE2grxFr1MK1XMdD09VxG/kPCk1w51aVvtdkT4Lly3PYxQrFhTyRzrjy07uNcTabXeV3f/f3iMfj/PZv/3f86Eev8hd/8d9wXW/d8F0uV7hw4dJtk0S3xZQEYwGOffYIU+9NMfHuBN/+199l+LEhug92EUmH0XRNGfpMrDBxepLxdydwbZejnztK331990KfdgIJ3soqXrEEG4XlCA09EUNEfkaN1kJRxK7DELozMreNUPOIkfOTkMtAWwfCtGCtCsfzEFYIKTRFmpTy64kaK6jUMIFQY6ImJVLTVVndQNoVsO3G+fMZyC6AGUDr21tPXV5XOllBRPcupLXxQrpO1kihzDN9jz4zEiDcEUM3dYyQqULoHY9qvkKwPYIeMDAjFla0kVVJSgm2jbucRTou659JgbBM9FQbUvvwLOZuF3fSsPympMFdqvt2yn5YQnc+aO+Nj8qzuxWklGQuTZO5OE2oI47neqSO9tPz1H482+Hq139MYSqDZuosvTfOkX/xPJG+zTPAfZCoE5hBk+hwB9HhjX2wflruZW2SO31xjnzmo5mytnEvfjruyU7ws3CN9/DThY/y2CKAasXh3DujnH17hOX5VaKJEIcf3MWRE7uI+sktmskEKWE1U+DymUkunRlnZalAMGyx+1A3Rx8eprO3DU1vfXeUi1Wmx5a5enaSiesLFFZLmJZBV3+SwyeG2H2wm0DIrC/U7YrDd75xkvHrC3ziSw+y92hvS33Z5QLf+YuTrGaKfPYfP0rPYDueJxm/Os+Fd8cYvTLHW9+7SH61xIv/9R3e//FIfUhJpmP84m8+SVu6sXlYKdu8+OdvM3Jptq6GTaQifOrLD9O/uxG6XYPreJx9e4SLp8bJLOa5cXGGYr7C9QvT/H//14tYAaVQ6Rls51NfeZj2DrUBPnp5jr//s7cYOtDN879wP6GmzTPPk5x54zpvfvcCh0/s4pnPHKsTSncTVjRAx9E+Jt+8QWmpwNx7E7Tv70S3jB14J7bCdV0cx0ZKj2vXrnPy5CkOHz6MYejryt0JJc+OiZraDuPAg/088ZuP88YfvsnSyBJLo0uYQRPdUkaLnuvhlG2cqkswFuDIZw7zyK+dIOw7e/+0TJg+NLBt8n/3PUpvnvbThLZCBCziv/RpQk8//LO5OxMMI6IJpfi5m9fvechcBuwqLM3gfutrjcxUzbArqky1otKXr4VpIWJJda+aVBAqxazekE7XUmMioVxUYVyhKKy9ViFACogk1oVZCSEwwxaF2SyVXBnpSgqzWRK7UvVj14araKZGqD1CfjJDdbVEablAKVNsUeXY0/Nkv/YNnLnFDbvK2jNI2z/7VbTEzoxz7+Ee7uGDhVtxyFycRjN09KDJ2LffQ2iC2FCa/MQSB379KYLJKJf/5DWWz00S7mlD6B+O981HbU5hl22mLs5RKWztDXYP93AP97BdfFTHFtt2ef0757l0apzcShHPkxTzFf7hL07y6S8/zC/85pMk2pW6tkZgzI4v85f/5RXe+O4F7KqDaRnYVQfpSQ4+MMiv/svn+P/Ze/PouK77zvPz3qt9RRVQ2AmCBAgQBPdFXCVK1GYpXhR5T3uJ00kmk7U7mczpyZk+OadPn5PumUkma7s77SyO7SQe27JsybJl7RIpiTtBkOAGgNj3Ampf33t3/nhVBYAo7ABFy/yewwMQ9ere++677y7f3+/3/bXs2ZDzlDEMAlfP9fD3//VlRvonjf21xYSa1UinspRVevjcbz3CI5/YhTkXPaJmNc6+eYMLJztp3b+RhtbZQvuJaJqTL19hpG+KI09so6rOj5rVuHquhzd/2EYklGBiNIKm6gz3BolHkuSSKFJR6yOTnh1iIwTEI0lGB6aITMXp7hjGF3Bz4OFmajaVzTkiqqrGjUv9vP/qNTLpLOFgHE3ViIaSdF4dQjHJSEhkM4Y3T76O0YEpXvqXMzzwSDPHnmqdQ9R0dwzx0r+cQdd0jj7ZeleIGsViovZwAz2vX2fi2ghdP7lK6dZKKnbWIpuVFZM1Xq+HP/iD30OWJex2O7Isc/ToYf7jf/w/sNtnO0gEg5P84R/+0ar3JKuOPTLbzbQ+1YK73EX7i1cZvDxIdCxGOpYGAZIiYffYKNtcRvOJJlqeaMZd4fnZcj2+hyCEQAtHjUNxMaLGZsl52/ycQlbmzdK0phC6kd0JwGIzvGoWCs+y2o1/d0KScx4xS3wXBEZWKiGMey1GDkkgKaY5n0mKjL+pkpHzvVz759NIJoVMNIViMTRq8uSq0SwZxaJgsluoPtRA54uXuPKN93IuixS0qADDoyY4hTYPUaP5vEXH6ocJxVhzoYuCG2l+MzArdTXkSDZjLpTk6X93Yvlz5UpZ/LszJ89O8W249QpNoAsBuii0Pj/ejH4xYqJnNvFndQ2ZM17yfVAYLxjecbmPC952+bGSGy939odx2er7RDbJVBxqpOVXHsJkM9P3yhWmrg9jL/cgNB1HZQnOah/Oah+J0fAs4vZuI5/Oe/oPefdtvdCXd6aMnx5TkpE6cx36cDWY2d74ZILhG2NL05D4EEUvFMOccAM195yZfi9kkxF2kMdyn2WhjlzYvp4LnZhVh5Kr4x6fi+6cZ/LzS35dmnnN9NpvzCvF1qJ78R5Xi7lrUfG5o+h6PSO8JY97vY9+HuaWcDDGuTdvcOKZPew/3oTFauJG2wDP/d1JfvhP71FV5+fRZ/cUCINoOMn3/+EUb/ygjQceaebhj+/CF3ATiyR550ftvP78Jf5ZvM5v/+dPUFVnhEVLSPgCbpp21vLQR3eyZXs1Lo+dZCLNqZc7eOlbp3nhG+/TsreODQ3Tnp35d7B4f87Irpr7i9micPTJVnYe3Ew0nOCf/uxVLp7q5NlfPcbBE1sL481sUfCXzzaGWm1mnvnKUZ78zH7GhyP8X//+2yRyZ/NisFhNPP6pfRx+Yhu6Jmh7r4v//p9epGVvHb/6H57C5bWDZJRbWjFDp0+A0IRhT55TtiiEbq2Fd8lSkNdd9DUGaP3cAS787TsEb4xw/m/eZOun9lK5tw67z9AzLITCLalg47mXlBgh8LquU1tbg9lspqKiAqvVMutyRVEIBEoxmVZ3Jl3Vt/OsotluZvORTVRvryLYO0l4KEwylERTdaxOK+5yF/6NfjwVbhTL7Bi6tcTdGgTrhXt9gr+PGcgTLJIEZdUoj/9SIdyq+PXSbA2a6Q+WdzaWJMNTRpJyqcS1opcJTZt7eJLAt6Wc7V86QmIsgtllpf6xFkw2M9YSB02/uBeb3wESeDf6af7kPqxeO+V7NmAtsZOciGHzOdh4YiuOgPvn2ou72AZYU3XSsTSJcIpkJEV4NEp4NEp8MkEilCSdyKJlVEOITZFRTDKKxYTNZcHuseEsseOtcOMud+Hw2HCU2LE6LbNJMZY2T0wfXpc6J0qAVNQJL5/Cc8EY9tzhZaG2zewzoQsyySyxYILIWJSJvilCQxGiwTipWBotoxnZsGxmrA4z7oALX7UXf40XT4Ubl9+O2Waelc32Xp4/ixFT2ZRKMpIiGU4Rm0wQGjbuPz6VIBVJk02raLl4ddkko5gVLDYzNo8Vh8eGu8yFt9KN02fH4bVj99gwWU3M5ItX2ieKzYLV58Dsshn6Lm47oegQmWiysMmUZEOgV89qiw6zggjxIgeC/MFnaWN85qFdkElkiE0miI7HCA6ECA1HiAUTpKJp1LSKrhvvndlmxu624vQ78Fa4Kany4C514iixYffYjEwWd/Df6zW2iu5ZxHRYQiaRZejGGOO3J5fQx0b/atm5sfJrhtx7bvy6MgJECIHQ5rmZBcrPj6F0MsNkf4jBjlFGbo0THY+hZjTMNhOuUiflm0upai6ndEMJdo+t8CwXzRg2Q6MiEU4x0TvJYMcoY91B4lMJdE3HbDPj8jso3eCjcksZpRt8OEsdKCZ51e70a4U759lsWiURShILJgiPRgmNRAiPRklGUmSTKmouY6vJYsJsM+H02fEEXHgrPZRUeXD5HTi8xtzyQc63BQ0NTV/wXZBy69BS1yJdE2SSGeKTCSLjcaYGQkwNR4gF46SixjysazqKScFkVbA6LTh9DjwBF74aL55yFy6fA7vXhmxSyDfugx4LP09zy50QAnYdauCTv3oMb6kLSYJNWyvJZlT+/r/+hHd+3M6BR5rxl7sRAm5eHuCdl9ppbK3mC//uMarrS5FlCaELqutKGbw9weXT3Vx+v5uKGp+xxkpQ31TBr/7RU1isZkxmpeAAH6gqobN9kO5rw4wNhmYRNcvdN0uSREmZi5IyF5GpBC6PDUWRKav0UrelfMG+kiRwee24vPbC/iERK57dK1+Ov9yNv9xthMX1BlEUGYfLSu3mAB7/z1YWPkmSqNhdx5aP7uTqv55l5FIf4d4g/qYKSpsrcNf6sHntBWP1EgrEW+fHU+c3CHtZ5rHHHkFVNSwW86xnIYTA4bDzyU8+Q1PTyjM+wRp41BQql8FeYqe2pIaandWFhbgglnSXLA8ik0WPxn6mstJIVguy21mw2NzHvQ0JjExVHj/CbDFCkQRGuNHdgM1p/MumEbEppEBtYewU9GfiYSPkyjztgihJkiEQuqUcX2P5nAXD6q2Z/r3EQWBGliB/cyU08XNNzsDszY+W1UnH00TGYgzfHGfk1jjjt4NM9IWIjEXJJLJoWW22VTbnKZHf7RSsl4ohWKeYFKwOM95KD2UbfVQ0lLFhRxWVWwI4/Q7MVtPSxdDEFEKfZHGyRkKSfSDNTXsvhEDNaHS80Un/5aHiZI0EgU1+9n60FbPdXLRtBSG9rEZkPE5f2yDdZ/oYuDpCsD9EOp5Gzejomoau5axNMyyXSo6osLkslNX7qWmpYPOBOjbsrMZd5sRkWbkr63pi5uEvm1JJhJNM9E4xfH2M0e4JJnqmmBoMEw8nDTJB09FzYoPTVjcxbcnNexblxorJouAosVO6oYTAplKqt5ZTu70KX40Xm8taIG2WpdEjS7hqfHSf7eb2D85jdloZebeTdDhBzwuXyMbTJIZDmJ0W0pNxXBv8S5oXJofCXPjhFVKR4htFk9XE9sebqNlWseRDdTalEhoO03NxkJ4LgwxdH2VqIGSQolkNTdUN6/iM926mR4RiljFZTbjLXJTV+ahoLKO6pZzqrRV4yl1YnVZkRVrTsVXMgq9mVLKpLOl4lsholOBAiGB/iMmBEMPXR4kF44uWGx2PcfKb53CXOddUlLEACfw1XvZ8rNUgQFYCAX1tQ1x97Ra6egdpJ4G/toRdT7Xg9M32Ps2LYo51TXDxxQ463rjFZH+ITDKLpuo54tAgNM1WE+6Ai80H6tj1VAub9tVic1kXfIb5Z5KKZeg538+llzroOt1HdCJeOKjPrMNkNuHw2qhprWTbiS20HG/AW+FeMim0HpjpCZRJZYmMxRhoH6a3bZCRWxOM90ySDCdRsxpaVkdoekGbw2hzbo9gknP3qOD0OSjb6KOquZyNe2qo2VaJJ+Ba3jq0hgiPRrn0ow6i48XfB9kk03piC3W7qkEu/hzyhF82lSU0EinMHcM3RpkcCJOOZ4y5Q8v3EbPmDkk2+kjJj7UyJ+UNZdS2VlK/p5bKpgAOr61oBtz1xs/13DIDDpeV1gP1eHyOArFkc1jY8cAmyiq9dF0dZmo8ir/cjZpV6TjfS3A0woNPbUfogrHBUKGsTDpLRa2PCyc7GBWVNQAAIABJREFUuX19hGxGxWo3ZAVkRcbhspHNqERDCePdUnVSiQxOj41UMkMqkSls+VZyKr1TbPiOTxchaqa/u5SnNrMs6c7WSnOvuaedIwQMX+jjxnMXmOqeIBtPIzRBYiJGIhhj+JyRMMHwjFyawVxWZHZ++Qg7vnAIcnsrt3t+SQebzcYTTzxeEF5eKVZF1CyUT1wyfQAuk0KQud5F5F9+iB77GRHHkiRse1vxfO5jSLbimWHu4x5D/pBdUQfeMghPILrbkbx+sBQJb9JzXi+yMk2mrKZ6tw/JV44Y7ET03UCqMcSIC+Wmk4jh25BJ3ZH5asZ7uJLXcR5viw87ZlnfVJ1ULM347Un6Lg/Rc2GAoetjRCdipKJp42Ao5nNrnVWo8UMXGMeVac+oRCjJ1HCE3kuDmCzGZjmwyU/T0U00Hd1E5ZYAVoel6MI5GxqQId8YITIgEiDZkSRL7r6SGM6c85OMakblxjtdnP5Om5GWeQ4kNu6poenIJnw1s8vJe/bomk5oOMr1t7q4/PJ1hq6NEg8lCoes4n0EAgGaQfCQzJKMpJgajtB9to8LL1ylams5Ox5vpuXhRnxVng9kczyn2QXPAVBTWSLjcYaujdJzcYC+tiGCfVPEw0mySXWaRFi8UKObNAHkD7hG6GV0Is5Y1wTX3+nG5rTgqXCzcVcNW483sGlfLZ6Aa3n9IkmU7qoj2jvB2OludE3DXR+g7qmdRLrH8DaU0/tSG7JFITkWofbRbYtbowSEhyO8+60LhIbDRS+xOq24Sh1UNZcXjeg0usHoLDWjMdYd5OprN+l4/RZj3UGS0fSi1najH0VuStaM4U+a6Hic4RtjXH3jFna3FW+5mw07q9j28Ba2Hm/A4lh5Ou9Z2URUHS2rkUlmiY7HCI1ECQ1HmOwPMdE7SXAgRHwqSTqWIZPIoGa1pc0nQGwywdnvXV4/izcSm/ZvoOXhxhUfpoQQDHaM8ubX3i94cswsv7KpjPo9NbOIGiEMkvPmqW7e/LvT9F4aJJPMzukToYGuaahpjWQkTbBvis73eznw7E4OfWY33gp3UXIh37/h0ShnvtvGme+1MTkQQsvO9f6aWUcqljbmonP93Hynmwe/fICNe2pQVqF/sBLMnG8y8QxDN8a49mYnt97rKZAzurr4PJMrxZiTgTQQn0oyfjvIjVO3cXrtlG3y03K8ga0PNVDRUIYln/6WuzPnRifinP5OGyM3x4p+rlhMKCaZ6pYKzLbZx5uZgq6jnRNcfe0W197sZPz28uaO/HqUBVLRNNGJOMM3x+l4/RbugJONu2rY/ngTjYfqcZc515W8uz+3FIfVbqGs0jMnq5LX76SkzEXvzVHCk3GEEKSTWYb7gqSTWX76nfO8/+q1Wc9KF4JwMI6uC+LRFKqqYcVYD1KJDLfaB2l7r4uem6OEg3FSySzpZIahniC6NtsT+d4yI324IYRg6tYYPa/fQMuqs8e5AC2joWWKRyTMB0mRySTSRCIR7E47FoulENKlKLOlLwoRR2ZT4f8rxao9arKpLLJsWDvzi+BCLLamTqceW3OdGgEimUIdGDW8an4WIEloddVzw1TuY90xbYHSIe+Jomann4XQQFUBCWGYmyjkwgPwVyA370c/+1P0S28hI5A2tkyHQKkZRDwKk8NIvnKoa2FNVjqXF2nTdsRID+LGBYSvwqjXYoVUEtFzFdF3nZXx9/eRx0wLZTaVZXIoTO/FQW68081AxwihoQjZVNbwAFnzyqcPKKHhCOGRKL0XB7n4YgfbH29i99PbqGgoXfhQIJUiKflsPBpoAyD7kORywGxYTEQCoY+y2FIgdJHzDCp2r4JYME54NIqv2lvYjcy0Uned7uX9f71I17k+kuHU6lKBCsObKTIWIzoRp//yMB1v3OKBT+2m+dgm7B7bXfeuuVM7IxFKMXJzjJuneug628v47UniU0l0VVuXqV4IEKpOIpwiEU4x1h2k481O6vfWsP8TO2g8XI+zxL5kK7jFa2fzpw5QfXwruqphK3VhdtupPLoFNZ5h+ORNIt1jVB1rwtdas6R5TcACYwjUtEp0Ij7v2Mhb/2MTca68eoMz37vM0LVRMjmL5WohdIGW0YgFE8SCCUY6J0hG0jQcrFsxUZNvc2gozMDVEcZvBxm/bRyaYsEE8akEyUgq53m3SHjhEu9h/WZ9UTSBwfKLmW8uEcY7PR6HrYCU8+hLq3S8fouX/+odRm6OLXm+1bI6Ez2TvPX3p4lPJTjx64cpqfLMmhvy+9LJwRBvfu19zj1/hUQ4ueSlU+iC+GSCyz+9QWg0yhO//SBNRzehFEl/ux4oEJdplaEbY1x66RrX3rjFRO+UIfa5Fu9F7lATGY8RnYgxcGWYtpeusePJZnY9tY1AvR/FfJdCv8TCcwgZlfHbk6hptUDUzCQzwqNR2l++wbnn2xm+OVaU8FtRs3KhvMG+EFODETpP99J4uJ5Dn9lN/d5aLLnMP2vZP/fnlvkhyxJmy1zNSJNZxmxRjFTXKeP90DSdZDyDJElU1fmp2lhadDmTZInmXRsKmX1SySyvfO8Cz33tJIlYio1NFdQ2BCjJiRSfevkqvTdHl9Xu/DHkQwUxPc/ebShWE7YSe4F3WC1kRSaZTfHXf/3fOXBwHydOPMz16zcIBic5evQwZvPcBC5rgRUTNUII1JRK2/PtpCIpmh5uJNAYmNfdEIwJ5eL3LoGAnZ/YQWm9/550V7+7+LC9lT9jyKQQnZcgHERk0pCKIUb7QNMQ3VfQUwkkq90IISqtQqpvBXM+n7UVafsRpFQCce00+vs/hqvvg8NthEdlUhCPgBDIh59G2rB1bv3LjVcFhGJGat6HNNaP6LyE/s7zSNfOGF41yTik4kjVDYjsh0vJ/24iv7CkYmlGOie49sYtbr7bw+itcVKxzNLE99a4PZlklqFro0z0TtJ9po9jXzzA1uObi7r1G7/JgJybYVSEiCPLdcCMOGPJBEwgRBRJKmGlNp9EOEVoOILYM2NBFhAZj3H2ucu8/+2LBPtCa95vQhckQkmuv9XFyK0JDvziDg5+eje+WsOz526sLdNhXTqRsShdZ/u49kYnPRcHiYxF1+zAtBzoqk50PMbVV2/S3z7Mnqe3cfjzeymr989JMXon8pYgk82Cs8Y/vXPUBRISZqeVDU9sR2g6slmZkylupdA0nVgwnvMymj2ehRDommCsa4KT3zxH20vXiE0mVn34WAiSLFHRUIrFYVn84gWgZzXaX7nJq//tpHFwUvXFrfc/p8imVCb6p2jUdBRJRtcEt88P8OpXTzF8Y2xFzzsRSnLu++04vDaO/8rBApGbRzQY5+1/PMuZ710mFS0elrcYtKxG76VBXv3qKRwlNup2zh96s1bIH9Sj4zGuvHKT09+5xND1UbKpOz2V1rJOyCSyDHSMMN4zSdfpPg59dnfBE+KD3s/ruiDYP0UmmcXunX7OuqozeG2Ud75+lquv3SQRSq7bgVjXDCNC20sdDF8f48gv7WXvx1px+h1r3j/355bi0HXdyIB0Rz9ksxrZtIosy1hthjeYoshY7RZMZoVHntnNU587YDgSFIHJrGCxmkDAQOcYz33tJJGpOF/4d4/x4NM7cHlsyIpMNJSg99YYfbeKeX7N//w1TSeTzrKelNhaQ5r1y+x259+/dDK7rmt1MUiyRM2hTTjKXGtXtwxJq8rJ//RVNjduRtd13n77FJcvt7N//745RM1aYVUeNbFgnI4fX2P42ghCF5TWlxbEgotB6ILeM32M3hzDW+3FV1syRyjzPu7DEN51gNOT01hZwsKmmMHpQbK7QFlG6rdMCnH9HGJ8wMhMJHTjp8MF0UnEzRBCkkFRkOq2ItU0Gim18yFMbh/ywY8gKuoQ3e2IiSEIjSOEDhY7Ulk1VG5Eqt0CM8MDFJMRliTJUDRblGSIBjty9zQtNmHsljylyEc/hvCVI3o6EOEJkGQkXznStgeQaregZ5KIeOTuZMH6ECI0EuWdr5/hyqs3mRwIfSAH7mLIJLJ0neljaihCeCzKgWd34vDesUmeuRks7Eh1hEgjSToGiSMwwmcywOoWmHQ8w9RgGF0VKGYpZ6UO89bfG1bq+FRiXftO1wST/SHe+oczTA6EOfEbR6hsLFv3w1KhflWn481bvPutC/S3D5EIJdfH02q57dIEoaEIp/75PBP9UzzxWw9S01q5IFkjhEBXNcK3Rpm8MkAmmppl5jO7bGx4YgdWn2NtLcSaTmwygZbVMc/wfjfao9PbNsirX32XW6duG5bwdYbNZWXjnlpMM7LhrQQCyCQyhnjrOh6iPwxQsxrjtyfRVR3FJDM5EOLtfzzD0LXRVW22E6EkZ753mapmI1Qyv+/MJLNc+OEVzn2/fcUkTR66qtN7cYB3v3Uef20J7jLnuhEXIueVNNo5wdv/eJb2n14nPpm8e6HIwpjz8+FVY11BDn52NyVVXvgAtGtmtis2mSAyHjM0gySDQO8+18crf32S7nP9qOm78w5qWZ3hm2O88jcniQUTHPviPtwB19rqXXF/bimGdCLL+HAYXQikGe9EOBhnaiKGy2PDW+pEkiQsNjNVdX4kWWKoJ5jTnbEuqMWi64LezjHGBqdo2VvHQ0/voLRyOguSpupEphJztjx5vT0hBJm04b0/03M7GkoQmogtvFfKnT1mirN/oM4OkqENJckS2Yyh7TQT2azG2GCIbHZtvFqWA88GP55a/5qWOTQ8jKpppFJGGFwmkyGZTKHrOvo8XmGFjHorfE6rI2rGYoRHwkiyRGm9f1HSxVFip3STn4HLg4xcH0XNaFjuEzX3cScsNuRjHzc0VlwlxVNQz4QkIVVvQvmFf2sQGt6ypddldyEff9YQ3l0MVrtBIBWqzZE1DjfS1gNIm1ohGcuVJQzyyGoHu9MgXWYQTlJFHcrTXzH+U1Je/J5qt6B8/NeMcjy+GR/lZL58FUgPPInUehgyhtYINqdBcEkS8vFPgZZdXn/cRwFqWqW3bZCx7uBdtwYsBpGzHL7xt0bK9IOf3oXVaVlg0TYjSW6EPoghzGEDdBARhEghy1WsJoJaV3WC/SGyqSyKycrUcJjX//bdNTkALQepaJq2H18jk8zyxO88SPXW8rtC1hgu6BF6LgyQjKTWta6VIJPIcu2NToQmePoPHqaqeYF+ERC+NcrVr75ONpHG4rHP0qCxljipPm54B+Y3jPlyjM2KKLiHL6ffhYBUJE0mkcHmthbK11Wd2+cH+Mmfv0X3uf5CJqx1hQRlG30ENvmXlg3iPtYEelYn2GeE7QghaPvxNTrf7ynopqwGoaEwZ793mbqd1fhqvIbh8NIg73/7IrHJxQVVlwI1o3HtrS62PtTArqdbZqUJXysIIdCyGj0XBnjtf7xH53s9d4W4LNoWXTA1GOatfzxDeDTKI79+mEC9/64R5MWQiqaZHAhT21qJ0AW3z/fz4z97i96LA2syjpYFAZGxGKe+dQ7ZJPPgl/bjKLF/8IfrDzkS8TTtp29z9MlWfAE3kmToybSfuc3ESIQDDzfhKzMkCswWhdb9Gyktd3P+nVscu9DHzkObMVtMSJJBymiqbogI28wouTNrPprH+Dm9P8ymVa5f6qf72vCcfaMsy/gCblRVp+fGKKlkFofLWmjzxVNdTI3H8PqLZYgFxSRjd1pQVZ3JsShqVsVsMRXVi52TmXTW79Mkz8zvLBf5epwuKy6PjZH+SYKjEfwBQ1hd13T6bo1xo61/zru3OKksZtqHlt2+VelxztciIbDZbNTUVPP97/8QTdO4fPkK/f0DvPDCj7DZ5uormUwm9u/fS3V11YrrXRVRk4qmSEVSWJ1WSuv9s4SbisFsN+PJsY6R4UhOmHJ9XIXu42cYkgy+iuV9x+qA8uWljpMkCaGYoLR62d+783chy4Y2zQIpume9GxYbBGoXriif3WmeeoUQhsdRSaDYt8FXhAC6jyXDW+mm+ehm+tqGySTWMIws/xhXy/0ICI1EeOefzlJS5ab10abCJmIuFCSlGjQplwlKMxoiWZHlWpA883xviU3RBRN9hsu5ltU49Y3znH/+yvJJmjXom0wyS8cbt1DMCk/9/nECG/3rmqFEkiQUs0zDwY0E6v30tQ+tnffQzCavskw1o3HjZDeuUidP/fvjeCvdRQ8MQggmrwyALLHjtx/DVetHmkGWS7KE2W1sSNLpNLdv91FbW40kSbz//jlCU2GOHjtIZeXy559ULE0ylsZT4S6EO/W3D/PyX75N97m+ogKv6wFZlqluKcdTPv98fh9rDyEEkfEYsWCcdDzDxRc7SM43h0gs653QNUHPxQG6Tvey9+PbiU8lOfPdNsa6F0lPvMx6YsE47T+9QePhnJjsGiJP0nSd6eMnf/4WvZcGV/9OrMGcmwynuPDCVdSMxmO/eZTyBiOD4AdBRqTiGaYGjTDbkVsTvPrVU/ReWiFJs0ZrdSyY4L1/uYC3ws3+Z7Ybqc7vY90gKzJXz/Xwnf/xNgcf3YrVZuZG2wAvfvM0TreVB5/eUUg1LUkSW3dv4MQzu3nhG+/ztT/5MY89u4eGbdWYzAqRqQS9t0aJTCV45itHqNxgnHVrN5fhD7i5fX2EN3/Yxu4jDQgBt9oHefn/O4ea1eZo3ZjMMtsP1PP69y/y1ouXKa8poWlXLVpWp/3sbV5//uK8YVcAVpuZ+qYKTCaZt168TEWtj8oNPnRdIEsS9VsrsViniZtkPEMilkLNagRHImRSWcNrcTjMSN8kJouC1WbG7bWvilwtr/HR2FrD+bdv8tzfneTxT+7D5bUxNhjite9fJDgaKaReB4q2b3woTDqVQVV1xoZCDPdNYraYsNrMuLx25A+Q/J0Jj8fNpz/9i/zlX36Vv/qr/8bERJBUKs2f/Mn/g1zEqcDhsPOf//MfU1VVtWKJ0pXPFsLIBqJlNCwBM2b7wnHceZFhq9OKLMuk4+m1d9OUAJMJ2eNcPYumC/RkCrT5rXeSzYpkWSXRJEnIDtvaiMx+GCAtP/nfal7etXrxl5X+dgnXrtU197FymK0mWh5u5NJLHQxeG13WZi3v4mqymjDbTJjMJsx2Exa7GcWsFObPdDxDJpUlm8wa6byXG18uINg7yalvnKeyMUB5Q+lcvZqCdcWOpGxEohqEIZKNZMFYBqRVTUFCCKaGwkTGovRcHOTM99oW9iyRQDErWOxmLDYzZrsJq8OCyWIsSUY60QzpZJZMPGNY2Jfh1ZRNqVx97SauUgeP/+Yx3AEnQqzvNFtW56Pl4UaGb42TXY6FWzLED01WE2arCZPVhMliwuowY7KakBUZTdXJJDNkEsZYSSezqMvsEzD6pf2VG9Rsq+Dw5/YUPzAIgZZRcdaU4GuuRrHPv8aNjwf5p6//K1/+5c8zPDzKP3/ruygmhampEF/60mexLjOTYSqWJhXN5JvBWHeQV796iu6zSyRpcgkKFJOMYlKQFKkQLaprOlrW0HBYTNzQ6rRQt7PayGqzBpBkIx34irxzxFKsj9P1rBcMLf31X3NiwQQTvVP0tQ0x1j0x/ZwkY062e2w4vHYsDjPZtEo8mCAeSi7J0yoRSnLtrS6ajm2m+1wfN07envM9SZawOi04PDbsXjuKWSYVTRObSpCKpBYNaTQIoUFGOydwlTrXbM6Z6V328l+8Tc/FwbkpzheAlJtjLHYzZpsJi92C1WFGMRniqmraWI+yKZVMMksmmV2Wplg6nqHtJ9dQzDJP/u5DhtfSB+A5omVUgv1GCuqT3zhL1+neRecOSTIyRlkdZsw2s7EuOYy1WuiisB5lklnSiZXNveGRKO/+83mqmgNG+nDWZg93f26ZUQ4GSdPYWs3Rj7Ty3k87ePOFNkPLLpbG7rLysS8d5tBjLZhM01lYXR47z3zlKLIi8+YP2/jG//varLYpJpktO2rQc89ckqCusZynf+kBnv+Hd/nGn7/GC994H1k21updRzazZUcNrz53cdZZVFZk9hxt4PFP7uX15y/xd//lJ4UwK6vNzAMnmqmo9dF1dajoOchkVnjgxFbaz9zm/Nu3+LP//bs4nMYau6GxnD/8009TVmXo82XTKu/86DLv/PgKiViaeCTFUG8QLavxrb94jZIyFza7hfrmCv7N757AXeIwQrHu6M/FHDAA/OVuPvbFQ0yORTj5Ujtn37iO1WZGCKjbUsFHv3CIH3z93VnlZNPZWe2LRZL0dY6TTat888+n27dpayWf/V+PU1L2wRlNZr4jJpOJxx9/lObmJnp7+3nuuefp7OzmN3/z1+fxqFHYvr11VevAyokayRh0kiKjZ/VFFbuFyKfFNDZJhkvoGr/4koRlUy3eX/4UIqtirPArq0OPRIm99CZq31DxqixmHA8ewLqrZfHQnIWbjFLqQ1onEaL7uI/7WD6M8DJBYJOfrccbGe0KLhjbLskSJouCzWXFV+2ltK6E0jof/toSfNUeXKVObC4rsklGliXDXVYXZNMq0YkYEz1TDF0fpb99mNHOCVKx9JI3grpmuPBffvk6x7/yAOZFD5d5xsKOoVWjA9KqiYxYMMHZ5y5z89RtouPFs+4pJhmn30FVU4Ca1koqtwQo3VCC0+/EbFUKnhu6ppOOZwgNhRm6MUbf5SH6Lw8TnYgt2YKcjme48MOrVDSU8cCnduWygKzfZtNiN7PtRCNtP7nGyM3xBa9VTDJmmxlXmYPSDT7K6nyU1pXgq/HiLXfjKLFjtpqQFDlHNBju16lomqnBMCOdEwxeHWHgyjDh0SjqMtJMJqYSnH++nYaDG6luLjdWyRndIskSrg2lRLrHSYyFcVb7cpvoaVfi/KY6lUqTTmfQdZ133z3DQ8ePUFlZzsl33ieTzS6bqEnHMqRiqVzIgKERdeNk94L3p5gVrE4L3go3/lov3go3rlInDq8Ns82MbJLRVWM8xUMJomNG6tqpwTDRYJxsSjWyQsx43dxlTmpbq4w9zioPU7IiUbu9kiOf34u63OwTumDs9iRdp3sXfcZOn52mY5tx+R3rMswloLTOh9W1vGe6XMQm41x55QZ9bUOFkB7ZJFO+uZTtjzWx5XA9/hovisWEltO0ufzyda68eoNYMLFg2bom6GsboufigCFIPTE75MnusbJpfx3bHmmkbmc1Tp8R9pdJZBm4OsKFF64uKdQoFozTc2GA+r21SKvUOILpEMPhG4bmSc+FgaWRNBKYbWZ8VR6qWyqoaamgvKEUX7UXu8eGktOWyBOZ2WSWyHiMsdtBhq6NMXB1mPHbk6TjmSWtR5lElrYfX8dV6uSRXzuM03f3w3yELhi4OsKpb56n/ac3FtRuMVkU3AFXoW8qtwTw13hx+OwoZqWwVuuabqRjHwwzcnOc/vZh+tuHiIwvfT0SQjB0fYxz32+nfFMpdu/q01Dfn1tmw2oz8+DT23G4rBx5opX9x5u4/H43wdEoLq+Nbfs20rpvIy6vfbru3F6vvKaEz//2Ixx6tIVrF/oYG5pCzeq4S+zUNgRo3llLeXVJ4XsOl5WPf+kwm1uquHqul3g0hctjo3F7DdsP1DM+HMLhshr6NzP6zFfm5t/83qPsPLyZm20DxGNpPD4H2/bW0bRrA5fe7aJr2xC+cvfsPsqRSjWbyvhf/s+PcvFUJ703R8lkVJxuG5tbqnB67DO/gM1ppazSmzMACrbsqMl/VDCKu0schX2XAMjGIBUEewWVG3w8/fkHqG0IGCLKRZA3jOx/uImyCheXXj3JaHcvsiKzYfs2dp84aJDBmk5DazUKGQj3QTKOLdNDWamCFigFAU07a6e3p5JhZHGX2It6qtwtCGFkTEtOxtEyKla3DYvbRmNjA/X19fT39yOE4MSJh3G5intQrnb+W5X/ncVhweKwkIqliYxG8deXspCQmJrWiIxGELrA7rXPcoVaK8j+Emw+L+g6+lQYyW5DstuY6cMokilEVkV2u+Y9mWjjQZInz6PmzXF3QlEwb9qA/eDu5YnXFkNuUN7HfdzHvQWLw8K2Rxpp/+l1xrqCsz7LWyi95S4qGsuo21nNhp1VhpBkqROry4qsGNaIhaxFFY1lNDxQRzatEhqK0HW6lwsvdtDXNkgmsTTPjFQ8TfsrN9jxRDMVjbM1iaatAUmENoQQIcCMbGoCZIQ+jiT5QFpe6OCdSISSvP/tS2RS2TlTpiRLeAIumo5uYueTW6nZVoE74Cpshufb/FVvLWfr8QbiU0kGrg5z8YUOrr/TRWwivqSsHfHJOO/960WqmsvZtK923bQT8pu9isYymo9tZqJncs7mVzHJ2Dw2yupKqG6pZOPuGiqbAnjLXTh8dkwWE3LeerVAE2tbK2l9dEshBfjll29w9fWbTA1FlnSYEgKGb45z/a0uyjf5c141MyuUsAfcZCJJrnz1dcp21WHxTHt9muwWyg9swuyyYbEYaWfffutdRkfGePbZjzI+NkFWVVfkMZtOpElF0qQTGS6+cJW2l64VfwcksNotlG3ys2lfLQ0H6ijfXIqrzDl9AL2zH2eQo4lwkuhEgvHbQXovDTJ4dYTx3kkjG4wuqGoup6TKPbfeZUKSDGt305FNND6wcdkRFLqmc+lHxlyw2GHKU+7m4V85SE1r5cobvAjynoLriXQ8w/kfXjEO2MIg4hoPbeTErx8upDqeOZ+WbfRRu6OS0roS3vqHM3PIlzsRGolw6pvnGbo2OstjxFPu4sjn97L/2Z34qr3Gfc4YP+WbS6ndXsWrf3OSSy91LPg8smmVvrYh0vE0Jsvq5tX8exQeifL2P54xvMuWQNKYbSYqtwRofbSJ5gc3E6j3Y/dYp8nHeeaYyuYAWw7Xk0lmmRoM03mml7aXrtHfPkw6vngIcDKS4uxzlynfXMrej2/HtECCkfWAENDfPsTQtVHS84QsyyaZ0g0ltBxvpPWxLVRuCeD0OVDyninz9E1NSwXbHm4kHkoy2DHCxRc7uPZmp5Gtbgkvt5oOL5sVAAAgAElEQVRWufZmJzuf3ErjoY2rWo/uzy1zYXdZeeZXjiJhlOUtdbF1Tx1CF4ZRfIbnUTGvY6fbRuuBelr21s3ynpFzXkt3Xu/y2nngxFb2H28qGLpkxTDG+cpcNGyrRsl9ryCTgKCkzMXRj2zn8OPbCt/Lt+2hp7dz7COtRUOgJElClqFqo5/y2v0F775ibTRbFI5+pJXDj7cs2GeSJGEy5+sSBkkTvIJU6aK+uZJf/aOnkZfwbMwWE407qtlUsx8Rq4L4EHJpDUpFGQKZL/9vTxjPWKRAjWPKjHBkn8rhpx8EZ+2879zs9n0wSIeTnPubNwh1T9D8zG6aPrEbWZFRFJmWlq3IsozFYl43QmlVRI2r3IWnws3I9VG63+uhens1VtdsQcuZitahgRCDbUNIEpRtLjVCANYQMzOeiEyW1JunMG9txNzakrMaGO7O2c5utN5B7B95BCyWojH6RkDcQpVhZPGR5TVLT3of93Ef9w6MeUFQvbWcLYfqCfaF0LIailnBVeqgurmcLUfqqdtVQ0VDqXFANCt3kDKLhxRJEghJxuqwUNFYRlmdj80H6njv2xc5//12YpMLW4kBEDDWFaTrTB+BnLD77HlNQ+gjuTTcLoSIYnjSyIagMBLSKokaoYuiG3nFrFC7vZJjX9hPy/EGHD7HLJJ+wVTRikFyecpdtJQ1Uru9ivq9tbzzT2cZ7ZpALBKGIASM3Bzj7HOXqWgoxelf3T0uBqvTQuuJLVx97SYTvVOFMAp/jZdN+zfQ8MBGarZVUFLpwWwzzRHgX9KmXQZFVnAHnLhK66lprWLzA3W89Q+n6WsbWpKlPZPIcv3tLnb/Qgv+2pJZnwkhiNweJx2MoaWzJEdCOd9043Ob30VJUyVml42yslJ27NjGe++d5ZFHjlFXV0t//yAbamswmZa/vVAzGtGJOF2new2R16m5Y99kNVHZWMaup1poOd5AYFMpZrt5juGnWF8KIVAsCja3FX9tCRt2VLLzyWYiY3EGr43QdbqP3rZBGh6ow+ZevcU73w5JkVYkLKupem7DvpRQWFAsyqqzVH3gEIZnFRiHt9rWSp78nQep31tbeF9m3Z8MnoCLQ5/ZQ2g4wunvtC3o/ZhNqdx6t2dWhg6H18aRX9rHg18+gNM329peqMYkU9FQyrEvH2Ckc5yBqyPzhs8JXTA5ECI8EsPpW/2ck0lkOP/8Fdpfubl4dh8J3KVOdj3VwgOf2kVlUwBLLhVxsfua83VJQkgCm9tK1dZyAptL2XKonrPPXebc8+2ER6OLhudGxmK89y8XqGoup3Z7FXc7E5Sa1lDTxckHm8tC09HNHP6lvdTvqcHmss5asxdsp2y8Y55yF+6yBmpaK6nbWc3bXz/D+O3JJRHloeEIHa/fom5XNVbnwpIRi+H+3DKNfLvMZtOMv4FcNKvq/N9f6nfy1yuKVCBjZn2uzDbQ5c/CUq4SRZFQZGnOq2QQALnvQFGDhwSYFBlMd5yz77zGpECe8BHFk37n22OUIYE9AIHdYHEjydK0J03u+3OEi5kxgmQTptJGcAdgOAGKsW+QJQnZYsqV4QD/NiSLB1P2AlhMYDXNCNGfUfYdPEKhD+/yGMwmMkzeHCV4fYTaIw0F5w1Jkti3bw+7d+/EarUuaJxaTZtXRdR4yt3U7KxmuGOEqz/uoGxTKU2PNBobnPzTE6CpGuGhCOe+fYHRG2M4/E5qd9WsOVEDMx6orqONTaDUVnOnerSIxsn29mFTNUOi4T7u4z7uYx7YXFa2P95E15leJFlmy+F6mh/cRG1rFU6fw7AYFjjilVvH8lAsCpVbAjz6G0ewuay88/WzJELJRctIxdN0n+tj99MtOErsd3yqIvQIklyNJFkRWv4AbMIIf0qzmlDR+ZC3hj/x2w+ycU9Nwbq6Ik2n3IHswCd34gm4ePmv3mawY/G0vWpG4/rbXWw70UjriaYFU1OvBvkya1sr2XK4HjWjUd1SwdYHN9NwcCOltSVYXZalHwoWqQcAGRwlNnY+0Yyr1MGP/+xNIyxiUQJLMHJznNHOCXzVXqSZxJksUf1gM4HdM620+bFhhC3bSg1vE4fDzmc/94v8wkcfx+VyYbNZOXBgD3v37sK2zLAnMKy8nad7SL6SZuz2XJFXp8/B9sebOPz5vVRvLZ91AF2JrpesyFgcFsrqLZTWldD84GYiozGsTstd9wS4j7lwlNg59Nk91O2qKUI+GyhYt8sc7H9mB12nexm5NbFguTM9aWSTTNOxzRz89K4CSTNfPciGl9+2h7cw2jmxIGkSGY8RGg5TvbV8xWLmebf73ktDnH3uMonwwuuAJIG/toSHvvIAez++vaCRs+KMKRjhQfn1qKTKwxv/830mB0MLkjX58KPzz7cTqPcXsrh90HD67Ox/dicPfukA/tqSArm71P4pRhA+8Kld2D02fvIXbzHes4gwNUYK+q6zfUwNhqlsmicRxH38zMM4iwrQs6BrOeO+GSGZZkdpCM24Rug5g4gJIefD13Ujc6tsAl3NXSMjFAsgIc082+pZ4xoAOVdGzmmiQCDoKggjLTiSnGuPkktdpYOeE263+o06p2/GGNZCz7U1l4xCVnJtzXmOAwLZ+G6xd6pwjZK7pkjH5ftCscz2Uiv83XrXwym1tIqe1eamW5ckTCYTJpOJZDJFPB5H0zRKSrxYrVZ03ZB6URRlVW1eFVFjdpjZ9mQLPWd6Gbs1zht/8Sb9F/rZsHcDroATxaQY7pN9k3S+003f+X6ErrPloQaqtlctSaRoORBCgC4Q8QR6NIpIp9GjMfTJUGHQiEwGdWDIGKT3KDN8H/dxH/cG8pvzjXtq+dh/eAxvhYuyjX6sztUfuBeqUyDwBAxX/MhYjLPPXV7QSgwgNMHw9TFCI9EiRI0AdCTJgkHMzPw7i24uVwJJltiwo4onfudBNu2rXbXeR/67FruZrQ83oGs6L/7fry9pcxwejXLpxQ7q99SueSaWO2H32jj2xf3sfHIrVc3luAPOOUaJtRYxVywKm/dv4MSvH+EHf/Iq493BRb4JyWiK3kuDbDmyac5abHbbCpmdZkEXqMnM9HoqBJFIhI6Om0SjscKGsKIiwIEDe5btCqxldTpe70RT9dmeQRKUVHk49oX9BaKumAv7cnHnwcvmsmKboZNwr1qPfx4gyRJ1O6pofnAzJuvCpFn+OVU2BWg4uJHx25NLzvLjCbjY/8wOvLmMpIs9c7PNRMPBOs589xKhkei816WiacKjUXRdX1Wa7uhEnNPfubSkea6k2sujv3GEvR/fXiBHVjuG8+uRo8TOgWd3oqk6r331FNFFQsyyKZWrr99i2yNb2HKk/gNN2Q3GvHzos3s4/pWDRja3FRBYM5E/AFscZrY/3kR0IsYrf3OS+NQiRhUBE71TDF0fo7yhbN0MB/fxwUHkiY/ECIS7IRMxzpyOcijZAuZcWK2WgnAnxIdzhIwCtlLwbwOTA9JhGL8IzipITkA2avzd2wjOaoMUQRifhbsgPWWUa/Mb9Vh9ObIjF9IU7jZ+6iooNvBuBs8mo22ZMEx2GHVKMlQeBKtvxk3pEOuDSA9k44AEFjf4msBezhyxu5X1HET7IdYPgT1gyWUj1VUIthuEV2AXyHfXw0JNZYtqUeW1w27f7uF733uekyffJZFI8sd//EccPnyQy5fbGRwc5pFHHsLpXPm+c8VETX5iqdpexaFfPsip//kuwZ5JLnz3Eu0/uprTZ5ANJflYGi2jYbIqNBxrYP/n9+Hw3XmQWBuIVJLUqdNkO26SvdWFNjxK5sy08rZQNUQqhf3EMSTz/RR593Ef97E4HF4b2x5pnBXbv56bq/wm0FPh4tBndtPXNrikzFOh4SihoTBVzYE72ieDZEWICJLkwhDs0IAIQqSQ5BLW2pvGU+7i2Bf3s3F3zaoOKndCkiTMVhNbjzcw0TfFa189RSK8QIYpQFd1us/1M3RtlKajm9ZVqwYZqrdVUN1SsSZkwlLrVcwKjYc3sufpFt78u9OLCp6qGY2RWxNkktlZ3iPztVUIQTqcoPelNmofbcVR6SUUivC1r32Tmze6cLud5LM7tmxrZs+eHZhXIJJfrN0llR5O/Nph9j+7E0dOhHOt+/Tn97A02+MYltIXK/nO8mC2mWg8VF9Ikb6U8q1OK5v2b+DSjzoWPzCTI4N2VlG3q7qgJ7bg9bnPA/V+vJUeQguEAWmqztRQBC27MqImn+Wp83Rv0exUdyJPROz5aOuakTR55Ncjm9vKvk9sZ6w7yJnvLhxiBjA5GObyy9fZsLMKu2dtQglXApNVYcfjzRz74n48FUsfT4sh3y9Wp4Xdv7CNngsDXH75xqLZstKJDH2Xh9jxeBPyGmWW+zBiMZ2ze3LOzrc5NQETbQbZ4d+WI2W6QMtA+V6QzQaRM3XTIFUsXsOjRZs2hKBnDRJHzxqEilxrECUTbWB2GJ4vmYjxf8UCvq3Gvi7cDeNtBtlichjXjJ03yBZ3PZhsoKbAZJ+uy+wyvh/tM9qp3/luC+NvtlLw1BttmroJk9eg0otQbGuwg5TA6oFgyOgbi9v4WzYKsUGDWJKmz+3zhUqtKYShLaXfkXAgj9HRMf70T/+SM2fO4vf76OrqJhyOIISgu7uHr3/9m9TVbWDnzu0rbsKqmApJkjDbTLR+pAWnz0HbD9oZaBskFUmRnEoarj6KhNlmxr/Rx5bjjez6xA7KNpcVNnRrDclqw7KrFcnpQA+FUSoCKHU1FJI+KzJKoAxzyxZYQQz9hwUrEXq85ybFeWIul4J77l4WwYfief2MohC7vA7i50upt6q5nNYTTYx1BxfVJ8imsoz1TNKs6siWmYcDM5JcZogJMwkiia73gsggSY4cUbN2UMwKLQ83svWhhhWFOy0FVqeFPR/dxu3z/XS8fmvRcJ/oeIxrb3ZSv7d21doAC2G91ralwOa0sv2JZq68douha6MLXit0QXgkQnwygcNrmw4hyzf9zjlHgBpPE7o+TNWRLQBMTYUYGhzhd3/v12ls3Dy95zObiqaqXAkcJXYOf24P+39xR4GkMZo33b7l9nfRmP4FyrgrG8K1wGo840QIw83Au/TK9CBIDmYKka9VX9k9Njburl5yiLwhrmqEJjn9jiURNRa7mc0H6mbp0iwFVpeV0o0++tqH5tXJEkLksgJpuYxzy0csmKDtpWvEJxf2XpFNhqjsgWd3FLIJrQeRKYTAVerggU/upOd8P0M3xhYcc1pG49Z7PYzfnqRuZ/WKQ8BWA0mC6pYKjn5hHyVVS/OaWl75OaNKuYtdT2+j62z/vFkP89CyGiM3x0nF0kvI0niPYB28bhesLqcpmokkyURT0+uRBGanFWuJ8wMZT0uC0AzPED0Lrg1gcRl/S4chPgDZZrCW5PpUGB4iNr/h5SJJIM2Y8yQZnDXgbTB+Nzlg+CQkxg1yJz5ieMME9oLNZ/STmjAIlHTYKDM+ZHjBVB4CR6VRTi7bJ7nTsZDNRhvy3j93QlIMkkfP5EKgVLBPQXIMtLRRz1rA4jE8j2ID4N4AihUSo0Y/OSoKbcuPD6HpxrKlyPPq464GQgjUVAa9CFEuhOD8+QtcvdrB7//+77J1axO/9Vu/D4AkyWzYUEs4HGF4eIQdO1o/mNAnozESZruZhgcbqN5RRbBnkomuCeKTCWOBspvxVnkIbAlQUlOC1WFZtcvhglBklKoKZF8J+tgEpo21WHbvMIR/pxtdYBHvyZd8HTFrE6XpCE0DTYNcLF1eikCSZJAlJCUnRiXLH5iQ00zM2WALMX0fuj77Psi1VZJmCD8roMiz3t17eQzMul9dR6jzPS/j/lAUpDueF9zb93gfC8NiN7PlSD3nf9BOsD+04LWaqjM1EJ5l0TM2kiBJpUiKgtAnESjG8iyXIckBYG01BLwVLnY/1bKg5sNqkN8cl1R62Pfx7fS1DREZW3hzrGY0us/1MzlgeBzd7Tjn9UY+RKF8cyn1e2sY7RxfNHVsbDJBfCqBr9LF+LnbWDx2/K21RLrHCHXe6cElSAXjJMcjhT2z2WTC43Fjs1pxOGy5UKe1I6oMwq+Bg5/ZXQjnU1WNZCKFrgvsdisWq3lZz1IIga4LEvEkqqphtZqxO+bfZBruzZBKplBMSiHT1Ydp7KwMIrf8zFAyyusyiCRIVmCFOj8S+Kq9lFR7l62x4vI78VV7Ge+eXNTAYffYqNtVjWJankiq2WbCV+1BliTmKhcYELow9sFLDMGa9d2cNs3tC/3cXoLmlLfCzQOf3EVJlUGyrdfYnGk82PbIFsZvT5JdxKtmaijMzVO3qW6p+EB0n2weG/s/sYOanIfjenlSyorMxt01VDUHiE3EFs4CJQwNo8h4HHfAtebt+bBAz2rc/lEbnc+dK4TCyiaZ2kda2P5vH0Kx3aMkl64ahEdqCsbOTRMfesbwCNFVQDKIB89mw4Ml2mv8370hF3KUd91WDPIiT95Y3EYZany6nrxXTf4aXTV+Fyo5tsvwnrF4QJJzJc8gY/LaMfMMWgEG6RTrNwgUPWu0Lx02zlcrMCTPC9kCrloj5CsZNDx44kPGT8u0EUFXdSY6hhi7PIhiNVFzaDOeWt8s8i4yMEWoa3xJIt/zQQjBRMcw2SIZ5IQQ9PUNUFLi5dixIzk9mrzgvaHhp+s66XR6xfXDGhA1RoMMS4az1InT72TD7trZh0RZWjc9hzvbUYDFgvXQPiSbbVr1er5rP1SQKBbCUHgeWRUtEkUbnUAdGkMdnUCbmEKPxRGZDELTkUwmJJsFxe1CKfVhqgqgVAYwlZciu50I00xV9fXvx7lkhYoejaNPhtEmQ6jjk2gTk+jhKHosgchkEapmjDmTgmy1IDkdyB43SpkPU8CPUupDKS1BdjqM+1mncBYhBGiawfresaGTJNkYm0Us8IV7VjX0aAx1NIg6PIo6MmHcazSOSGcQmoakKEhWC7LHheIvwVQVwFQRQKkoRfG4wWy6J0i2tcTM/hH63L6dCUmSDO+5D9DTYaXIH74Dm0sJbColOLCwiKOu6UQnYuiaKBwmp98fGSQ/klKCRE4MjunUzGvVN7IiUberhtp10CGbU5dJZvOBOup2VnP19VuLLsgTvVMM3xijorFsTpagDwMkScJiN7Np7wYu/PAqWnbhDUIqmiYVy6AmMgy9fQNHlRfvlkpG3u+k96U2rD7nrOenpoxr84PQ4bQjhOCv//pr7N23E6fTuL66quL/Z++9ouw47jTPX6S9/tYtb1FVQMERAAnCkAQJgVaGMpTYct0jtVqt7tmeme6zfbZnn2be9uzDvs3ZMzvnqHvaTrekFiWxJZGiRO8JigQIkDAECBRseX+9y8zYh7j3VhXKWxjhOweoa/JmRGZGRkZ88f2/Pw8cvBfLWplyqa6jmgPfvJtog4rpd4oOb715nNdeeg/DMPj04wfYf++OJXvhpJIZfv3smxx9/zR37NzEH/zh4/OaH2ezOZ764fNs3NTKwQeX7r2zbpilSU/e/9eahU9974EIT3k/NbRJTtl2egFCi1Ee8E+SNDmk24/QG0H4kXLp50oIQc2GKvyRpRPIlt+kurVKZfqcj+AQUN0aVd40S+wKDFMnXBtieoa/6ZBSkpnILhgGMxdyqTxn37xAenRhNU3Xfe2072lZVPjWasAKWGw52MmxZ08tuHhQzDpc+qCH9Himch+vF1TWsCbueGQzhr32CvpwbZANdzZz4f2rC4aFpcczJEdSIBuW3P6uC65DHcvhtsmrY8gSUSMMjfxYekWT7zWHEIqc8dcorxVtCqFUJl5AkSc1uyC8QalGUldVyE/DPVP8Ycph6qU+WHqTr8vlmGFVjjFFGVj+vNxvl/vn5SI7DMPHIdyuyCTNgIluyPQvf5/XoDJe9dWqUKxUDxWiqe5u0CazQ6X64xz9/uv0H72MbhpsvTzK3v/4IGZQPTOkJ+l79yLH/vbNWdUwi4UE3IJDMZWvCDymwrZtXNcll8tNG+94nkd//yCaphEOh1bUL69az1WphGDeh9daYFaprSbQmxqmndhKI5gSMnOzTdwWhBAwJR66kgUrX8DpGyR//GPyJ89S7B3AiyeVQsPzwJPTpIVQUmhoAmEa6FURjLYm7J1b8d25Db2pHrGGK4vTyRmJzOVxxyYoXuqhcO4Sxat9uENjeBNxZNFRRIi85jjK50NQ6dCEriEsEy0WxWiqx9rSib1jC2ZrIyLonxy6rtYxeR7Zw8fIfXASrhmw6bUxgp89hF5fM/O4i0WcgRHyH50h99EZnKv9uONxpONMXi/klLH2FNWQYaBFQpitjVg7NuO76w6MlgaEb/3d0tcC5XPkTSTIvPEexYtXS+djFmgCo6WRwEP3otdWr2MtVxfBqI/ajhj6O9q8K7RSSrKJ3CzbFJHeCEIEQfgB5dRfxmq2CdNvsuX+jooEf60wVYq/7dAmzr17qZLWdy7k03kuHr3Kjkc3r2n40/WEpmvUdVQTqPKTS85P1BRyRfLpPFbEz9bvHES3DLRSqEnjfV1sePxOtCkLHZmBON0/e49y2/E8Say6iqLjcP78RbQSGZrP57nvwP4VHYfpM9jx6Gba7myujCnGxxM8/9zbbN3WwZ5922luqa+QJrONA+ZaIQyF/Dz82D0MD43R1zOEt8Cg33U9rl4eIBINzUgVuppY9b65Iv9OIb04Qm9ADfuKSHdIhTwKE+kOg8yo91otUgrU8yWJ9MbVyqwwlfpO+EFmkd4wyLzap4hMluMOIr0RoAjCh9BqQSxNNSA0QVVTRCmwlwjd0ok2hNQi9jzjc0UGxfAvIyOR0AT+sK3ujcIchUgoZIrLJmrGeuJcPNqzoCInWOVn+0NdBKJr4/t4LVQblTRuqaN+Uy1jvfF5J81SSgbODTPeGydaH17XCb/lN7nj4a41CXmaDYap07qjEctnLEjU5FMFMhPZUvTLzT8uWzPcwHzMnBCGCiPKl8JJfdWAVlKiyMmMSl5pvGLHlFrEDCoFTn5chUaBUsdkRyDYrH6XG1WmulakVE5MqXGkq/ZTVtJ4rvKtAVV+8gpkhiDsK2V6KpE/mjVlzjT1ZKs5RsWMuJBUdQm3KSLFzal/crJ/miTrJ6Ma1Hz72os4dZup5ZRg+JSqZvysCqsy/EpRM6XzyCeyTFwYwc05uHmHkdP9ODmnQtQAFLMFMiOpFRE1U3Gt/YEQgjvu2MaPfvQUTz/9C/bt20uhUGB0dJRjxz7kqad+SkNDPRs3dq6o3JvepKXSMJwCIMAoNUzPw7nSC1JibGiBUnosHIdi9yWEz4fR1oK8zk70qw5dQ5QMHFUWLA93aIzs4aNk3jqC0zeIzBXml6qVbx7XBRdk0cHJ5HD6h8mfOEv2zffxH9yH/8Ae9NpYyex7dc7htMFv0cGdSFA4f4n8yU8onL2AOziKl8uB4yyuA5/WGXhIR5FWXjKNc7Wf/PHTZGrfwb5rO4GD+zA3tYNtrd6D05MUL14l8+b7qs4VCPTaauxdW9HraiY7MilxRyfIvfchmTd+S/FKPzKbW+T1KoWBFR3cbA53aJT8qXNk3zyC//49+A/uw2ioRWory75zPVEhacYTpH79GunfvI6XTDOzMSjiymxrxrd3F1r45pYXa4ZGTWsVuqXPP3CXKsRnpvGkBDmO5/WVyJoqhBZFhTyVYnthVQjKaEOY5u0N6Mbaqw7KJrobdjcTa4oycG543u1dx6P39CDZeO6WJWpA+bpEaoOMLbDaLT1JMe8gdI1QW3Xls0BjFaHWaqJdDYgpxL8RsPDVhisDlpqaGP/hP3yXoaFhBgeGMUyDpqZGamurl5WeeypiLVF2PrYFO6DSdKbTGa5cHmB4cIzPfO4ADY01hCMqk4JTdEgmMxSLDn6/TTAUQNNUf5FKZclmchiGTjgSxDQNNF2jpiZKLBYhkZhfsVA6U0gkxWKR0ZE4QgiCIT+BUshUoVAkmUjjeR6BgJ9A0Eex4JDL5XEcF9M0VJSu6xKJhtB1jXyuQDKZUWRjyI8/4FtDIl2AjIMMK1LFS4M3AVo1YCC0KqSbRMrMlKGwi3T7QFgILYqsqPAofVaFdC6BzE0SNcICEQSRVGob4UeFQC0NhqkTqQ1NIwkXC93QCFQFFjyPmi6INUWwlkgGCSGQAqyAiWHpFDJzb+sU3QUn7NeibCJ86YMexvviC1QGajbE2HDn4syQVxP+kE3rzkbOvXMRZy6yqoTkaJr+s0NsuLMZXVu/8KdYc5RN92zAWKTP0UoghABdpUe3Q/aCBvdO0SUTzyE9b1ofexs3OYQANKU8yY4oFYqvWilcvIIiZGLb1fvkFaWkMXyoUKIJ5fViRZiqbiQ7BCPHFQmTGVTkTNmvJdCoskKNnlJ+NZqpytF9ULND/Q02qfCh0ZNKsaNZisyxq6GqS9U5O6rKzwyCk1XkTyGh6m7HVJ00U3nf2FXKB6eQZJqfTjGllDeFeOn1EEycVwRUsFFtmxtTRFR2uFTOVWVsbFeBv7aUdFyo44qfV6qamp3Km2cK7Iifqo4acvEsmq5RtbEW3ZqF0pASBJgBC32ZCYTcojtr6JMQgl27dvDlL3+RH/7wx/z8589w4cIlvv/9vwXAsiz+6q/+d5qbm5ZVbhk3PVEDQD4NH78BvhBsvh8MExyH/DvvI2wLo7kR9HLsnqR49jwylcb46pfUpPwWgjB0hF2S2TkuhU8uknrmJXIfnUFmsitjp6VEZnIUzl3C6RuieP4yoScew+xsQ64w9e40OC5O3yC5Dz8md+QExSu9eIm0Io5WE1IqpVHvIE6J1Ag+9gCBQ/egRcOrO2ieyjCrD/BSKZzhMWzpqQ7X9She6iH1zMvkjp7AS2VWFvsplRKpePEqzuAwhXOXCD/xGNa2TcglxuTfCJgkaeKknnuN9PNv4CXm8CXRBGZ7C+Gvfx7fnp0I27rpjrcMIVToaKg2uCjyw3PlLGSOidA3grBLoXMAACAASURBVJcAOY70+pHeAEJES6vqISRGpY0u+1wJqGmLUdMWW9l+lojq1ioat9Qx2D0yvyRaQmIoyWjPhFplvTmbxIKwAib+qF8d3wJeCU7BLRF1pYmeBk0PbFahglP6dSklVjRA66M7sGOKIPE8j48+PMWPf/xzUqk0EklLcyPf/eN/x5Ytm5Z9/ct+Dw1dtSAUEXP0vdO89Py7nD93lV88/RofHT/Hl77yIM2t9bzx6lHefftDCoUiVVVhnvi9h9i0eQMXunt49uevMzoaR9c0Dhy8i4ce3Y/PZ00qLRcJ1/E48tvTnDtzmXQqS2dXK1/75qexbJPnf/U2x4+dRXqShsYavviVBxkbjfPrZ9/CdVx0XSMSDTEyPMHvf/tzNDXX8ZtfvcXHpy/iuR7tHU18+auPUN+wyqq/sn+A8IHwlVQ1AaSMgxYskSgayhD4WkJFABbIIghvCrELoJcImWuHkDZCC4JnqVAqEWA5MH0GwerAkv1pQKld7KCFbujzEgiGZRCuDy0rI5Mo/V435/+t53kLkhizIZ8pcPVEP4VZJgdToesaG+5sJly7/NSvy4VhGzR21WFYxoLH6ORdBs4N4xZdNGN9Foo0XdC0tY7a9hhr6ot5DXxhm1BNgPHeBUg2Kckl83iuZB25q9tYBwhAWmFo2KeyFZVTYptBRbCUL7gdU2RIscT22lWKXLGnPAc0s5RlyVHkR6hVkUBmUJVjBKD2LkXEZIeVysXwK2KkHHJlBKF+b6kuI5Pb2FE195BeyVNnBJAQagYnD96wInXsKgjUqX1k+hVJY8eUuXB+bFK54+ZK+88rQ2A0dezl90JTGZyyI+p4Qk1K2ZMbmQwVK5sbmwFVRjGt1ERier8Raoqy9z8+xMCxK+i2SeuBjVihWebzQmCFfGz/2h7q72xdcj9Q9qg5/dQRCqmZCuVgMMh3vvMtNm/u4tVXX2fjxk50Xaezs4PPfvYx9uzZjWmaN0bo03VFPgNXPoRIPWy6FzCRnoc7Ooa5qWN6didDRwsEKFy4rPw9rled1whC1xGWCY5L/uRZEk89R+HcRXBWkeSQEi+VJnP4A9xUmsg3v4i1uWPVlBrOwDDxH/yC/IkzyGx+ZWTFYlF0cK70kvzZb/ASKUJfeBitKrKmoUKy6OAOjCCLDsI0KHxykcSPnyV/+hwU5k+tu+SyMjlyR0/iJdX1sndtQeo3D1kzjaT51aukX3hzHpJGw9y4gcg3Po9v9x1grayTvBEghMAOWIhFeGNIzyt5Ik3+Vp0+H0LzAdUImUXKCaQ3qkIgRBBETSn7k69kPrz0euqGTl1ndSU97HrBH7Jp2lrPqZc/WTAzVmosw8ilMTbuawN5iykqSzAsfVGZZiTKlO9aMscI2khPIh13WlShZurU7m5HL5mCjo6M8cwzv+G++/ayZ+9dFApFnn/+FZ577kXa21vx+5cXjmEHTTbu24AvpNqRYejs3rsNv9+mt3eIJ7/2CFu3d1AVi9B9/irPP/cWDz92D62tDfzmubf5xdOv8Yd//CV++fSrmKbB1775GJcu9vOLp19lU1crm7e2L7lOrueSz+V5/FufI5fL84N/+hU7d3XheR5vvv4BX/nqI9TUVfHrZ97imX97nW3bOxjoH+Gzj9/P0z95mU9/9j4ymRzHPzjLxQu9HDt6hieefAjDMPjJv75A7NWjPPn1R9FXc9GD8v2vI0QV0hsEmVJhTnoj0wwlZ0BHGC3gxZFeHLwxhN6iCJj5S1xxnQ3LUBm+lrircl9nWjraAiSK6TMILZMMAmV0vSDJ47GgEfBsSI6k6f9k4ZA8w2fQckfDsrNKLRdlQjdSH8IfscnNMoGZCs9xGbk0TiFbXLcsR7pl0L67ZVnhcyuBaRv4w74FSXIpoZh3bmyvldtYHoRASJBmGGJbp4QHlTxlyvDVlLxo5Ozflz+zokoVc+02QiCkVGRNdJNK4V3ZRnnTVJqhEVRpwOWmGdsgdPXbSMcsx6JNlhlug1DLlM+Zlolp8nhmOyclciq8QWXCmuWcwZREL25REUKBhklPn8qmAs3QqL+zhdodzYBa3JmLkDX9Jo1722m7f9PSB7ZSYvhMzj370TSiZmr0RyQS5tOffoQHHzxILpdHCPD5fJimuSp+drcGUePkwXWYNFkCEGpS47ilz0snS0qkuzQp6k0FQ0cYpUn/T56j8MmFGd4oMyAq/y2NFCk65D86S9I0iX7nSYyWxlUhNrRQAGEaC4dozYXlHo9UvifpF95EC/gJfu4Qwr+GPhueh9M/hMzlcXoHSPzkOfInzy6OVBPLOD7XpfDJBZI/+zVaOIi5sW1Vw9bWCksiaXQNq6uD8De+gO/ObWAaN/zxLRa6qa+SdZJWimOe/CulC7IPKUfQtFYQVSWfiqXBsHQaNtWs26ppGZqh0bSlDitgLZzCPFtk9MoETmH5aXNvdAhNQze0BQU1CjO3KCSyDB+5SOLCMG6uOG1QYoV9dDyxB7s6SCqVplB0OPip++jsbMfzPOLxBM//5pVSGNLy6h+oCtCyoxFtCmkRjYaoa6gm4PdRV19NY1Mtnudx7uxlLnb3UlN7jnNnr9DfN4Jh6Az0D3P8g7PUN1Tz6kvvk05nGR9LMDaaWJa/jGkY7Nl/B7t2byabyREMBZiYSNLfO0xNTZR7DuzC57MY6Bvl18++SXNLHfUN1dyxcxPvvHWcrq3tFIoOiUSKixd66e0Z4t13PkIIwdhonIH+ERzHQddXMLGc77C0IHhC+dGgMekbI1ExzuVxgsu0bE1aFCECSPcq0ksg9NDkdlIi8Urm5OXfCFTq1wLKC2vSsHyxMCwdX8RXmmYsHZqhLThANiwDf8S/7HBPbRFG6SrD2NI8aqSUjPfEGVvAOB4gWBWguq3quplb+yM+/BEf432JebeTEpJjadLjWYLVy1NZLRW+oEXD5rpFp3dfLWiGhuk3F9X3ukV3Tbyu1gQ3STVvGIhy7zUb+TJ1u9nb54x2IeZYWF1EOWLqq7nqMkc9Zuzp2t+LBb6fAX3Ox4FKvpJXypxUDxRSULcbdGvGT8oZfRcjiNQsAytkIzRtyR660pOYfqvi3ee6LkPDI7je/PO0dFqppDRNUFVVhc/nW/aY+PqMUle1Yyr508jpD0Oh6+hNDRTPX8Ts7UdvqAcB3vAYxU8uoDfWqzTGtxo0DXc8Tvbd4xQ+uTg7SaNpCNtE8/vRIiG0UABME5DIXAEvkcRLpPByeSguQGo5DvkPPyb9SiOR3/scIrhyQzstHMJ/727yJ87ixZPzb6zrCNNAmCYi6EcLBdD8PjBVGIcsFJGpNG48iczmkIXigu3PiydJv/QWZnsL9u7ta+fp4kmcgWGc3gHSL78zN0mjCYRlIfw2eiSMCAWVagqQhYK6VvFk6XoV53+guh75sxdIP/8GkW99GS26vlkYlooKSTNWImlenI+k0bG2dhL5xhexd24G49YhaWARz785MPnAd0CmkXIc6U2U9hlBaG0og9AC0utDer0IPcByUnbrpk6spWpdMyqVV3er26rwhSzSY/OYRgCelIz3xynmircuUbPEsJ5p8CSDh8/T/bP3CW+owQjY0wZWnuNV2pTP7wMpOXXyDMFgkGKhyKlTZ4hGwxj68p6vQkDNhioidcFKudcaA08emkAgiERDbN/RSSQSYtddm4nFIgRDAUzTYOOmVrZu70AIOHjobjZtLsmfJZPPAikXzIwnNEE4EkTXNITQ0DRVJ03TpiXUKPs9qWRzOrquoes6RlnBWFJx1TdUs2NXF5ZlsnvPVlrbGjGMtWyPKhxJeoMIvYnK8E+mlbJOJpU/gNtbMgC2kG6vCn0qZQ4RWul5ISeQ3gSSLMIbRcoiQq8HbBVCJfxItx9lJlyvwqSWAN3UlRJiGU1YQGlAvnAZvtDMCcCiy1kkUbNUxYTnSIYujlLILKyqDdUEiNSF1jW0ZyqsgLloj598Mk8mkV3jGk0i2hBWWabW+dxomiil6F047tRzZ6oZb+M2JqGBbi9/8HfTQSrfnolzKiQq0llSEonlj2dQfb0VtJf1PEGA7jMqhO/ExAT//H//P1y+WspIVbrPXVd5uGklIqishoxGI/zlX/4599yzb9n1vy6jVAml+LdVCMeRErLJmfsydKzdOyl+0k36Bz9Db2tBCIHT04d0HPyfebhETtxakOksmZffoXD+8sxJv6Gj18RUpqPtXZjtLWiRkJr06zqK9HLxyka0p8+TP3EWp6dfERxzlZnLk337KL5d27Dv2rYilYYQAqlrWNs2YW3uIHf05HRiRagsVFokjN5Yi9nSgLGhGaOpAT0aRvhshGmojFWgUmPnC7gTCYrdV8ifPEvh/GU12Z+HsHEGRsi8/lvMTRvWlMxwh0dJPv08hbMXZoY76Rp6LIrZ1YF9RxdmRxt6VRhhW5OeS46Ll8vhjoxTONtN/qOzFC/3InPzSJELRbJHPsK+azv+++5eXX+hVcQkSTNRUtK8hZecg6QxdOztXYS/+UXsbZuUsuwGPKbrhyLSvYyUCUBlbxGiShE0ZbWhsBFaI557obRCvnT4QnYpnGD9z30g6iNSF1LpYucb/HqSib7Egsqb31VIwMkWCLbE2PqHB7Grg9MGSUITGD717KytreHBhx7g6aef5amnfoFEUl0d47vf/X3sZZoJC01Q0xbDDs7x+ylNS9MEW7d3UF0TxXOVP0yhUCQaDVFbV8WduzeTyWSprolimgau6+IP+Cjki4yOxhkfT5JKZBgcHKO+obpiDjxboRUPn2nla2zfuZETH57j7TePUVtXxZH3TtG5qZVINER5gFlWmAMYpsHde7fx0vOHsX0WDQ3V5HKFisnwWkBZ1QiEXq+8ZoRvskLCRmjVpVTblOpsoUyGm4DSfSIswCp970doOkKrpkziTA4nTYSxAWTJX0UsXZWqGRrWCkJkFtP96KamSIaVdFWr3M1JqSbvw5fGFuVtE4j6CFT5K79dbxiWjmEtjpDNpQvkEvnJuc1aQkC4LkSwan0yYc0ofLGr9rdJmtuYD3YUmg+CdWMvqK4ehAqtsqtUhiszBJq57O5CMzQMn4kVsqdlg1oqDNtEM1Rola7p1NXVUSxF5riuy+nTZxgeHmHLls3U1dUBMDg4SHf3RR544D5isapllw3XS1HjFuHj12H0KivuqSSQSzLDel8IjPZWgl/9Ivkjx3H7BpBSYrQ0Ye27S2X3Eevrkr8e8BIp8qfOqRTOU6BFQvj27iRw6B7MTe1oAT/MoSjSAbO9Ffuu7RQP7iPz6mGybx+dV93ijoyRffcY1uaOVVHV6LEovv13kj/TjUxlwDDQq8IYG5qx79iM1dWO0VSPFg0jDEOlJJ/nWhptTdjbu/Af3Efu2GnSL75J8cLVuQ2KXZf86XMUL1zB3n3HmoUIeck0uQ9OzbheIujHd+c2Ag/dh7V1I1ooOOcxquvVgr1rK/4H9pF9830yr72LOzp3xhdvIkn2naPYOzajVUXm3O56YRpJ8+wrpF98e26SxjSwd2wh8s0vYG3pVCqrG+C+XnDgXPGXvtZoeiqHWDoPrlyW18G0woSO0FoRIkplwkW5SZUUC6VsLst9NASiPqzA9SHATZ9JuDY0Q31xLaSExEiKQm51faBWgsW0lcqfa7ed1nzUG9fxlu19IDRBza42Rj+6yvmnfkuguaok+1XtxQxaNH1qK1bEj67rfOrgfWzc2M7AwBCmadLV1Ulra/OywzGEEFQ1hrH8M9ugbVu0dzTh808OujZ2tfLk1x7hrTeO8eHxswQCPj710F7aO5r4ytce5dfPvsUvfvYKmq7TtbmN9s5m+nqG+fWzb9J97iq5XJ6nfvg8hx7eyz337UKfRQ2maxrNLXXEqlU2Dt3QaNvQSFUszJ13bWF0JM47bx3HcVyam+v4/BOHGBuN09xSh22btLQ2EAj6qK2rwvMk995/J/lcgbde+wDX9YhVR/j8lw7S2FRbWZFb3smb7wsJmCDM0nkuN6XJz2b+bK5nuW9WAmby3rNKxM7yoOkapr22w9P1KGM5KGSLjPfG8RYKgRbqPh88P7Jwdqg1QnIkTSG7uH60mHMWve1KIYQgVB1Yklfa3Iq6ydTB5WflguUvutSbCLfkQd24EIDUzFJa6t+h028EpmV4Urfc0o9eaILmezo5ELSxI378Ncs3XNd9BrqlFPpVsSj/+dt/CaXn5+nTH/Pf/tt/53vf+yMef/wzRCKKVJuYiPOzn/2cs2fP4fOtzELj+jylPA9GLkPPafV+pS1QVv6bDl3H6OrE2NAyqQgxTaVIuAEmcmuGqZN+AXptNaHPP4T/wXvRq6IVtn/eyawG+GxFiNRWo1dFSD37ytxhJ44iNpz+Icyu9pV71Rg69q5tWJs78RJJ7J1bse/citnZhh4KKjXUlN0vWJYQSFOg11UTfPhejKY6Ev/6LIWPz88gScpwJxLkT36CtWMzwlpDQ7prSbWqCMFPHyT42APoddUVddCCx2hbmB2t6DUxtFiU1L89PzdZ43kUzl2ieLkXOxq+obxqygMmt0TSZF58q5SCexaYBr47txP+5hewNrWr9PTX6TimTbaleu8WPZyCg+u4uEVPpfnLOxRzDsVckWLOwSm6uKWU2uXXTvGa9wWHwe7RFQx0LYS2AXVjlzwpEKjU3FMl2r7SdssIWxEq48X1mvyYtkGoRpmDLkRRFLMO+dT8GVXWGlPbi5QgXZUhxim6eEUX11Ftp9xWCjkHJ+/iFmdpM0W3kpbdKbrkEnn6PxlaXpSxlKR7x4l3D2JF/BTT+WnpY62on4Z7lCHhyMgo//LPT9HW1sLevXfR1NyA3+9fkWeGbukEYv5ZjVobGmv4s7/4BsGS8kUIgWWZ3P+p3dy1ZxvFQhHd0AkEfBimQXtHE3/0J0+QyyqFoc9vq/TdAT/f+qMv4kkVeiA0QTDgm5Mk8Qdsfv/bj1dCmQIBH9/90y9jWSaWbfKZxw/wwKd243lepYzm5jq2bG3H57f59ne/iM9v096hjA/9fpsvPHGIhx7dj+u6mJZJMOhb+bBknus9W7+4Fl3lXP3vUhQfuqFVUsCvFTRNLFoNsp7IJXOkx7ML37sSLh7t4Z/+4mfXbRYnXUk2Ob+RcBmeo/qn9YCma4RqAov2p5lsm7JkpC/KX5SXSkpvtVt66jAvbqt/1hdiuQ5dNy9We+we21hHVWet2vcKFkCskI/GPRvw14aItteqMY6u4bouZ86cxXFcPvOZR2lqaqz8JhAI8thjj/D88y9y7lw3bW2tyy7/Oi0nlO54XYdYM/jCLP9JI5WiZrxv9q8dFy+dQWZzaNUxhM8Gx1GTX01b06w+NwK0WBXhr3yGwEP3VZQuizpeMekWrsUUceCOjpN+5V3lgzIL3OExCt1XMDtbJ0NzloHyqpxRX030W19GmAZ6fY26dlMl+EtN21lOM2uaKkzmyc8Qn4jj9A7O/gPHpXDhKl4ihV67ymlT54AWDhL6/EMEP3cIrcTMLul6SYkWDhJ48N6K+e5cYVDuRILCJxext3eBdWOEAVZImtEJUs++TOalt+ckaYRlYt+9g8g3Po/Z2aa8l9bxXp420fYkTsGlkC2QGEox0Z8kMZwkPpgiPpAgNZohM5ElE89SzDt4rofnKKNJ6UmkK/E85WcgS59NvlevPc9DLkNVM7nKLUAmkHIcZI6yoagKXygz/oIySbOQMmVGOYAVsDCs6/NY0U0df7Qc0jF/vd2iSzaRW3Z2q6XiWhLPdVycvEsmnmWiP0F8MEliWLWb5HCK9HiG9ESWfKqA67glRVW5Xah2cG0bqXxXbi8LmcjPWVfIjiSJdNSx5dsPYMcC14Q+aVgR1V5CoSDtHW28//4xXnnlTbo2d7J//x527dxOdU1sWfejYRn4Q5NETKVcobwfIpHgtO/U53rl86kQQhAI+GaENFm2SY0dnXX7uT4LhvzTPguFJ1f9TNOgKjZdnm5aBmbpXihva0xRsZqWQdU1kvZbeSyyaAgVUrPW50JoYlmpudcauVSBfHpx5IeTd0jmb44QTs+VSukHsMbjbk3X8Ed8S8zolQeZARFFyqntwkHKUQQGiJq1qO5trADTxmGupzzU3LKiVD3g1b2uq/AVbflziOXVARUtqmnK5NyYNNNdTqro2TB1rCZdD7fgIF2p2r+hqyyNU56X0/YlJW7BVQq+0qKFZumqnlP2vxxcO0b2iu70a0Pp2hgawtCnkSkrvTZCCCRyxhhiObDDNnd97yCe42IGrGn1zGSypNNpstncND5BSo90Ok0ymSKXy62Ia7i+uk8rANsfhoZlpMwqQ3ow2A1H/m3mV+kMubffo3D0Q6TjEPzqlzA2tlM4chytrgZz88ZJL5NbEMJnE3joXvyH9i+NpJm6j1IHoFVFCDx8gPzH3ThXZifFZKFI4fwlAof2I/yrsFJlGJibNqyInJkNQgikoWPfsRn/vXeTevbl2T14pMQdGMaLrxNRY5r4D9xN8LEHlkbSTEHleoWDBA7dQ/7UJxTOXpzdj8dxKHRfxsvl0W4AomYaSfPMy2RenoeksS18e3cR/vrnMdub142kmfrg8VxJPp1nvC/B0IURrn7Uz8C5YSYGkqRG0+SSeZyCO2koKeWsl2F96ixBjuO5VwGBEBZQQHoDIJMIvQOwV3gOBaZtqMHQdYBmaNhBe1GPEtfxyCZzpftibdrNtYoZt+CSHE0xemWCvo8H6TnZz8iVCZIjKTITWfKZohrElNqJlDND4tYDQgjC7bWMHLvMwOFzBJtjlYwHALrPpGZXG0bAIhQK8uSTX+CRRw5x7lw3hw8f4W/++p/Yvn0L//n//HOCwaVneNF0DcOe/fkxp9HvWk/qbxYC5Sap5kLQ1sFj7Fq/oRsFuVSefPr6qv3WAmX/nfVgxzVdqLCnpZQjHTyvF6F5CFH2XlLPSOmNIfRZUgr/LuFGulem1kUqT7VU7zgT54eIdw+RGYhTSOWQroduGdhVAYItMaq66ol21hFoiKBZxooX6qeSI4VEjlTPGPELwyQujZAZTlBM5ZGexLANfNVBQm01VHXVE+moxVcTqjxXF1MHKSXS8UhcHiE7oiIbzIBF1eYGdJ8JUpIdSTF45CJDH1wmN5xE95lEOuto2NdB9fZmjIA1bVzipPOMnu5j4L0LJC+N4BVd7FiQ6u1N1O/pINxeg2bqSz5PU0kgJ1Mk3T9B/OIw8e4h0gNxCoksXtFFM3XsaIBgU5ToxnoinXUEm6IYfouylm0l12fVniFC4JvF70oIQVfXJsbHx/n7v/9Hnnjii1RXVyOlZGBgkB/96Cksy6K1tXlFdbm+RI1mQCgG/sgK9DQSAlG1r6lwPQrHT5J/9whGSxPF8xeR2ayK6x0cxrncg9mxAew1DGm5nhACq6ud4MMH0MKh0kfLO8uKmQRzg/JBcfoGZ89O5Lo4fYPIbG7Faa0rdV3DB7rw2/j27SLz9hHcwZFZt/FSadyxCcyNbWs+uDDbGgk8dhAtplZ6V3S9pERvqse+ewfFC1dnJ6I8ids/jJdKo0VCM79fLSxCcjhJ0oyTeuaV+Ukan4Xvnt1EvvY4RlsT6+E1NfXhVsw7xPsTXD7ex7nDl+g52c9Yb5xCpoBb9FiKCmX94CC9IYSIIPRmVNpciZBJRd54EwitYcWl6JZ+3VapNU1g+Q0VpuPMryaRnremZsKVAZwnycRzDJ4f4fy7l7hw5CqD50dIj2dw8u6yVS9rCinJT2QoJLIMvnu+FPZU7o/BjgVL2aCs8uY4jkOxUCSXy2FaJrZv+aSfVlphu6EmBrexrtC0dSBRblDyrZAtrpuXy3pjvR6NQhOY9hJNSIUPIaqQbp8KuxN+pNunsqFpjSBWZgh6G6sDAWimAQK8okv8wjBXXjhJ/7vdpHrHcfPF6WoWBEJX6jkjaFO1sZ6WQ1tofXg7gcaoEhYvV9lSelYOHb1Mz+tnGD3VS3YkhVdwKosuqgpl5YiOFfZRtaWRlk9tofmBzQQaIosO2S9m8pz9199y9eXT4EmCLTEO/F+/R3RjLckrY3z8z2/T8/pZCoks0vUQQqCZOldePMmmr+xl45d2Y0UV4ZAfz3DhFx/Q/ctjZPrjuI6rlG6axtWXTxPb2siWP7iP5gc2oy8hnL18zE62yPjZfnpe/Ziho5dJ9Y7h5pyKMvhaRY3uMwm3VdOwr5PWR7ZT1dWAbq+cTFsp5itbCMG+fXfz5JNP8NRTP+OFF14mHA4jpSSRSOD3+/n3//57bN7ctaI6XCeiRoCmg2mBWWKplq2oAYyZ6cukU6R45hzWHVuxH7gH959/oooxVMagQk8f0nVv2bGgCPjwP7AXo1E5UK+KEsVnY2/vIvvGe3NOor1kGnc8gVZ9Yz/UyuST0VSH2daMOzQ66yhCOi7uRAI8WUmOsyb1sS38996N2d6yKsSDEEKZ7G7rIhMO4Y6Oz7qdl8nijk5gNNWvlWEBwjTnVa5NJ2leJvPSO3ipuUgaG//9ewj/3ucwWhrWlaRx8g7Dl8b4+LVuTr38CQPnRsgmc3gLkAI3BlykzKPpTUyGOQEiihAjQIbyg3PZEEoNsSIz1OUWXZK56oa+qPKlJ3GL7qpPHKYRNBNZLh7t4cSLZ+n+7WUSQymKOecGJfKmQBM0Huii5s42JeMuOEhPohk6mqkjDA27SillEokkzzzzPEfeP0Y+X2Db9s38p//0PbZs6cK3zKxPCFbkcfM7jRu8aS0GAlbkJ7Docm5EQY1UYZnr5eVyq0KI5ZC9uiJkkHhuT+kziaa3gYgBv8P+NHDj9C1CYPhN3LzDwLvdnPnBYcY+7sedMzmARDoq7M7NOwyOX2L8k35GTvay/Q/vJ7ataUlkTeUZ73hMnB/k/M+O0PvWOXKjKeRcCy8lVbXreGRzRbKjKUZP9DDwbjddX9tP/d0b0H3mwnWQ4GYLFJM5pCcRQwkyAxNYK1/I3gAAIABJREFUER9nfniYy785iZOdVONJKXHzDolLI5z5wWHMoEXnF+7CczwuPHOMMz98l9xYatq1la5HMZ1n+PgVipkCVthH/d6ORZ2jsgo4O5Lk8m9OcOHZ4ySvjOEV5loUU2H/rquuzWi8l4lzg/T/tpuur+yl7bE7sKsC152smQ/RaJQ/+7M/Yf/+vRw58gFDQ8MIIWhubuK+++5h164d+P0rS7CzLKJmvji5RUHXoe1OyKfBvwppxwwLdBPEZGYKpETm8mjtEaXumFK1G36gvAowW5uwd24F01i9cCFNERt6LDonUSOzOfXd2kUUrCqE34/R2gjHTsJs/h+eh0yl13wpSK+vwd69XRldrxaEQK+LoddVz0nUyHxx3mxeq1IN39wS5ApJM1IiaV6eh6Tx+wgc3Efoyc9UiKW17LynTrrjg0lOvvQJR39+gr6zQxTShesSxrQyCJSJ8NSb0yv9W52J8fW+5TVdW9QkT5YyI60myu2lkC1y9UQ/R57+iDNvXCAxlFz1stYaRsDCzRcZOdnDxNl+nGwBf32E2rs2ULWlsWIunM1mGR4a4dFHD7Fz1x00NtZj29YNO6i65XGrnPYbkURZJ3iOd9P1FzccBKVU93O3okpI8DQGQkNo9VQUqNoGEGUvK6lS3P+uNswb5LjLJNzAu92c/oc3iV8YnuEFUxkDSOXXxtQMiFJSSOToee0Mbr7IXX/xGNHOuhl+JvPBc1yGP7jMqX94k5EPr+Je6xO1UD08SSGRpfetT0j1jrPt2/fT9sh2jMDSnp1u3iF+aYTMUIKeVz7GyRUQhlLneK43WZ6E7HCSC898SM2OFrIjKbp//oEiaZgkNT3Hq8x1pCeJdw9x6bmPqNrcUFmcmQtlkibVO86ZHxzmygsnyccz02+vWc5L2V9v6jGNnxng5P98ncxwki1f34+vNjSDrKmEhl9zutZz7FGOXohEIjz44Kc4ePB+HMcBRCnxwGQI77qFPlUmVa5LMpkikUgihKChoQ7LsvA8D8+TpQ5ynoppBnTcXXq9Cl4mdhA27Qc7VDGxFZqOVleDc7UPo7MdXA/pOLgDQzjnL6I3N6q0zrciDB1ra6fKGLTK0KIRtOjc5JosFPEyWW4WpkZYBnpNVCk+ZmPDpVRhQ2s5K9c0rI0bMFuUY/hqdjRaKIheHVVEyayKIQcvlVm74xMCYVuIWVbIp5M0L5F5+fDcJE3QT+DQvYS//Bh6Q+26kTRuweXqiX7e/F/vc+aNbjITubUjesWUP9N8mdSnFa+bZcFAiCDSGyiJD23UwDOOlFk0rZ7VuF+vN3e12JX4il/CKtW4PGhIjqY59uwp3v3xcQa7R3ALa7gyXpnMTpnVTnnpecv3uCnEM3T/5D2GjlxUabhtg/j5QYZ+203XN++l4b4uhK5RV1fLd//4D0inMziOw+DgEKAMfGtra24TNuuN630DrhJ+F1tN+bHiuR7eMkzjb+MaLNiIJHiDSBlnxmyynOXJGwAZR4Vo1JeUNb+juEGapESSuDxK/+HuCkkjdKXyDLXGCG+owV8TQugaxXSedN84iUujpAfi05QdXsFh8L0LXPjlMXb+ySHM8MJ2DVIqBcjoiR5O/M1rjJzoQU4hVYWh4a8JEWqtJtxWjR0LInRBMZUn3T9B8soomYE4Tim0Ualyhjj1928gBLQ9tgPdXvziupsvMnT0MsVUjmKmQGxrE9V3NGMGbOLdQ4ycuEoxlS9Xnvj5QXpeO0Pi8ijpvgnMoE1sWxOxLY0IIRj7uI/R030VdZJXdBk6dpnk1THsaGDOe6o8Js4OJzjzL+9w6bmPKE4xRBeGhi8WJNhcRbitBjsWQDcNnGyBzGCc5NUx0n0TFDP5EncqyY4kOf/T99FNjS3fvHfa9SmPhcc+GcTNOwQbI/hrQtP8EVcsKFkkpu7PMAyMa3iF1Shv0UxF+aDj8SSvvvomL7zwKlcu91BXV8t/+a//Bxs3dnDmzCecPXOehx85SCw2d+iLEAL01SFJBCDtIGw7pGY0Za8a08Decyfpn/+a9NO/wuntJ/f64fLB4P/sw2DemkSN5vdhbe5ErIFBrOb3TSqUZrkPpOPO7odyA0IAUgg0nw9h6MjiTHmelOqY1rQetom1pVMpT1Z93xbafIaerossrKFxoQDNZ83wqZlG0vzyJdKvvINMZWbfRShA8OEDhL70qCIf14mkKeYczrzezSt/8w5XTvSvaNItSisJuqVjmDq6qakwHUNDNzRMn4Fpmxi2gWHrmLaBaRsYpb+6qTNyeZzz717CWVY9DITWiPSu4LkXmEzTrSlvGhFZ9rFNhfSur0eP53qL4hyFKGd8WQVyqkTSjPVM8MY/vsfRX5wkOZpe/sBWTK4aGuX2Umor5c9Mn1lqHzqmZWD4prQXy8Apupx75yJjPfHlHBCjJ3oYP9PPlm8/QM3OVjRDIx/PcvlXx+l56RSxbc3YNSHy+QIvvvgab7z+DsMjo1imheM4HPzUfXzve9/Cv0KvsttYIn4XGY5bEIu9jHqpT7gZYPpM9BusrnLK/9M/1RBiZla432ncIH2LV3Tpf+c8bl6F5JpBm4b9nbR/dic1O1uxIv7KPSG9ydCfy785wZWXT5EfnxxnOtkiva+fpeXQVurvbp9XVVMe16R6xjjzL4cZPdk7jaSxIn6a7u+i/TM7iW1rwgzZFb8+6UncgkOqZ5y+t89x5YWTJK+OqiyeUpK8MsaZHxzGXxemfl/nokOxpOMx+F43QtNoOtDFHd89SKSjFqFr5EZTnPmXd7jwzPEK8VLMFrjwzHGKqTy6z6Tr9/ay6St78deGQECqd4IT33+V3jfPVo4tP5Zm/Ew/NdubQcztpeOk81x45kMuv3ByGkljRfw0HdjEhsd2ENvejBX2IXSttHYs8QoumaEEA+92c/G5D4l3D1dCyPITGc7//APCbTW0PnqHyg5VKr+QzHH6x0foe+8i9Xe2svtPDhLrqptWp9xYmvRQEqFrhBoilWyVa4G1nJMsianIZrP86Ec/42/++p/QdR0pPfr7B0mXVsH7+gb4H//j74hEwzzyyCF0fR3ubCEQUiJ1c8bnRscGgl95nPyR45UVfb2pHnv/3Rjtbevib3E9oIWCGK1Na5MJR9dK4TlzMDWeB+5NEl9dVpkY+gyPo2lY43mn8PmUN42++pkuhFa6XpqYPbRLOYGuapnX1ABhT/eQmiRpxkj98uV5SRotHCTw2AOEvvAIek2sMoldazh5h1Mvn+OF/+9NBj4ZWvIKp6YLDMvAF7apaopQ1RQh2hAmUh8iXBsiGPMTiPrwhWxMn6km4VrJ9E7TJv9qAk0XSE9y7FenuXSsZ8lETSV1owgh9E0ImUbKPGowGgQRKL1e4XmVKhPW8lU/K4fnykURRWqtYOWThqkkzUvff4cPfnmSXHJxqXUnKwOGqciXcG2w0l4i9SEi9SFC1UECVT78EZ9Kf27qaLpQ6T51UWo32rS/8cEk471xxnrjS+6/pAepy6ME6iPU7+3ACCoC2Qz7aTq4hVN//SrFVB67JsTw8AgvvfQ699yzh+PHT7Jv324uXbpKJBK+7TNzG7exBJSHI5quoRkL98W6obH5gU4697TekGnGr4VmaDRvr7+BxtwllQy1i9x+FdT/t7FySHAyanHRDNlsfOJutnzjHoLNVZWQ3KkwAhZ1VW2EN1RjRnyc+/F704iEzGCcwfcvULOjZUHTXCdT4PLzJxh8/yLeFB8pOxZk89f3KdKjLjyrstcIWNjRANGNdVRva+TU373J2Md9lYygE91DnPvpEUJt1QSbqhbty+Jki0Q6atn6+/dSfUdzpexQS4yNX76bkY+uMn52QG3sSdJ9Ewhdo+XBrWz+2n6CTVUVEi7aWUvnF+5k5KOr5EZVZiknVyRxcRjP9WYdM5XVLcMfXeXis8cpxLNTzkuAzV/fz6Yv78FfH5ld8ewHK+on3FZNdFM9J/7mNUZP9VbCtrKDCbp/eYzY9ibCG2oqP8snckxcGiHRO4ERsFR68an18iSX3zjHh//wNmbAYs+fPUj7g5vntGG4kbEkouaTT7r56U9/yYED+/nOd77J8eMn+Md//FfFP2sqBMrzPM6eOcfDDx9kOb4HK16NlXJyXGroGJs6MDa04GVzAGg+H1jmLUvSIAR6bQwtElyDXQskAqHrc4bSKAnKzRZffX0D4vXqKFpVZNXrIIRACkrhgHOvEqzpxFowSRQxhaQZm1iYpImGCX7mIKHHH6qYU6+HcbDnelw4cpWXv/82/WeHFn9+BFg+k1hLlOat9bTf3ULztgaiDWECMT++kF1aEVDHsZT0sJ7jYVrLVwBWyBpsEDZCTA9NXK3z6jkq/HW9UU5p7RbduQ39pkBoAt3UV/TMrqywjWd461+OLJmk0QyNYJWf+o01tN3ZzIY7m6htryZUEyQQ9WHaBkIrtRMNxBL6qWwyv6LJm9BFKQRjyrmUalVQaKLyaC8UigQDAe6//x7GxyfYsWMbXZs6eeONwxQKBexbNavibdzGGkE3NTRjYVJAMzQ697Ty0J/eh7GErCzXC2UvimLBUUqgRWa6WVtozJyneEB58arcf90cofy/S9BMnZZDW9n6B/dNIxtma1MS8NWE2PiluxkrpaMuEwFuwWX8zACFRBZ/3ey2DuUFmXj3EFdeOj2N6NF9Ju2f3cnmr+3HVzN/hl2JxAhYNB3YjFf0OP7fXyTVo/wjpeMxeOQi/W+fZ+OX766k7l4IQteo2dVKbGvj5HihVFa4rYbq7c1MdA9NU/+YQZvWQ1tVxqmpi5+6RrSrAX9tqELUSM8jO5zEyRbmJLIKExku/foEqb5JL0zdNmj/9E42f1V5zMDMsP7JEyPRfSYN+zrJxzMc/39fJDucLJUvGTvVy+B7Fwk2VVXOSzGdJzuWBiR21I8vNjNyoJDMkeydwAraOBnlK3kz3sVLCn3q7r5EPpfnG9/8Cvv276avf2Baho1gIIDPZzM+EV8W4SKlBKcAhbLHydLgpbJ442nlSWMayGRKTRJtG82aPmC8/g+INYIQ6DWx1TWlnbZ/Fm7p6zhPm7edycp/s3xeeuFdZ2JJCPRYFG0tQwQWc83WsHDhs6d51HiJFOnfvEHm1cNzkzRVEUKfe5Dg5w4pEov1IWkARq9O8Po/vEfvx4OLJmksv0njljp2PraFLfd3UrexBl/IQjf01TE7W+ahz31/zB6KVvl2WedaUswVr1sWLOl5FDKFRRFFQtOwfCuf3Dh5lxPPn+XIv51YNEkjNEGkLkTXgQ52PrqZDXc1E64LYVgG2jUq1OVch5UudghNENnUwMDh8/S8dIrau9vRTJ38aIqrz58g1FaNFVGDIr/Ph8/nw3VdIuEwb731LsFAgEwmu0Apt3EbtzEDAnRTR1/EJE0Nl110Q8NY5KTuekFKSWIkzdHnzzJwcYxt923groc3oy9CObRWmGFMCkAO6Q0ivThC+BF6J+CATJT8aVbfTuA2lodgcxWbvrxHpdheQGldXqgKNkVpOrCJkY+uVlQ5SEmqd5z8RGZOogaUH0zf2+dI9YxN2TFEN9Wx8Yu78VXPT9JMrYdm6TTeu5HWk9s599R7FTPiQjLH1Vc+pun+LoLNi8ucq5k61Vub0H0z26ZuG0S76tEMfZpBua8mSPX25lII0vT6mgGLQEOE8XODpfkRFFJ5nExhhqGwlGoONXa2n6Gjl6aRQeH2Wjq/tHtB8qr0pUq7buk07t9I7V1t9LzycWX8XUzn6T98ntZHtuOrViIEt+BSLF1Dw2di+ueb88r1nJauOpY0Ui0Wi+i6TiQSUivC13xfKBZxHAfbWgFJMHQBzr4F3hLDMSQ4w3lyAyah734LLeAj+8JrmNu6MHdsX5d0jzcEBGhVYZUS+VaEvOaGkxIcF+k4ymPGcfFyOWQ2jywUkPkislhUPjOOozx0HKfyG4oOhfOXkHOmj1t7aJEQwneLrjxfq6jJZMm89i7pF9+cM3OYVh0l9PmHCX7mIFpEPTjXi1gtZIscf+5jun97eXGEg4BofZi7v7SD/U/uon5jDabPnHd1Z/1QBFkA4VMVlUlU1qe5oIGwAZ9aeVhi3SXq/DnXKbWs63jk04VFEcW6qeGL+JYtgy2vsA1eGOG3PzlOcnj2tnwtDNugY3cLB/7dHrY80EkwFqiQMzfM4oGA6juaaTzQxZVff8SVX3+IMHTcXJFQazWb/+AAVsnYr6Y2xpee+Cx1dbUcuH8/f/s//5l0OsPXvvbE8tNz38Zt/A7DDljYgYXHb9L1yCZUmt4bOX1tGf6wzaY9LVw80U/P2WF2PbgJfZWyDa4OHKTXi/QSgIaUKUQpK6LKAGWAWP0EHbexdAhdo2Fvh8pAqC0uOkIAmqFTvb0ZI2BNEjUoL5SpKpnZkB1JMXT0Eu6UuYJuGTQd6CLSWbvosPwyWWOGfLQe2krv62dIXimRP55k4twAYx/3KQJqEV41uqUTbKmaocIr+/AFG6JohjY58hOCYFMVVnT2lNGaqWNFA9PMLdxcYdpxT4VbcBh872Ipg1RpH4ZO4z0biXQs/ryUYVcFqL+7nf53zleukfQk8YvDpHrGKkSNMnZWY3RNV3YBtyqWRNQ0NNTjSY8TH51my5YuvDILLSW5XI6PPjpFPJFkU1fnMuPTJWQTMHhuHt+MyTIr0DSk0GFEIpO1yiDV9XCHRtBbmwA5p8Hkjf5wWzoEWjCgwpNuIcgpbY2iylTkjIzhDo3iDI3gDo3hjo7jJVJ4uRwUXaTrqmxfnqe8czyvFA9afi/Vd27p/fWAABHww61KrAlRSs+tIfMFsu98QOrZV/DGE7NurkXDhL/4KIFPP4AWXgQTv5qQMHxxjA9/dZpcahHqCAE1G2I8/Kf3cfcXdxCs8q8pQbO0FQGJ9MaQ3gCa3gnCwnO7UUTNfHUz0PRWEDVLTwQmIZ8p4FybqnKd4BZdMvEcizlTuqHjj/hWFPpUzBU5+cJZ+s4MLkrFYvoMdjy2hUf/t/tp3l4/bdX8RnsOGUGbjif2UL2zlXj3EG6uSKAhQtXWJvwN0Qrx6vP5uO++fQghqK2t5r/817/CcRzq6mpmZD+4jdu4jYXhCyvvsoXgeZLUaBrX9dZE51Hu0zzXwym4lYyuhm0ghPq8WHBBgmHpFf8KpfRx8ByvZH6utjdtg6aNNVTVh9agtqsAmUd6STS9DfDw3P7SF2ZJnJ27Ge0tbkmYQZu63RswF3GfVCAU9WDHglhhH7mRSWLBK7qKqFErVDN/KyXJq6MkLo9OG15YET8NezsW9LaZWRWBRBLprCW2tYlkz3glFKuQzDHy0VWaH9g8q0rmWhgBWy2czEaIaKJkajx1rAH++gjGHPsWmqa+E5NUjVt0p6llpiI/nmH0VO80zx4z4qNmZ8ucZcwHoWuEN9RghX3TyLTcWJpUzzi1O1tBUySUXrIDcHJFnJyDGbw1F4cW3bqEENxxx1Z27tjG3/39DxgdmyCRSJBKpTl27ATvHH6fn/7kl3Rt6mTfvt3LJGoEBGPQuhO8OVZlpafCo3IpyMShkIFIA6L9LkRCIF88Rv7w++gtTXjxBG7vAMUz52fcfFrQj97ShFwLw93rCa00Mb5FjBwrEyDHwR1PULzSR+Hj8xQvXMEZGsWbSODlC6qT87zZfXNuZAiBZluzmqDdChCaprKPOQ65oydJ/uJF3OGxObfXggHMro5Kpqr1ujellDhFl0/evsDwpbFFsSKR2hAP/vE97HtyV2VgvWb1lSzKe2USAiHCql0JH2WCRmitCDFXmJ2H9EbwvAE0PcJkfP7ikY3nKOauT9a3Yt4hNZZeVBdg+U18K3yoj/XF+fiNbgrZhY9XMzS6DnTw6T8/SPPW+orCc63ai/Qk/z977x0kyXXfeX5emvKuq72f6R7vgTHwAAeeIOhBijIUSXHJ4zIUutu7vbjbiIvYiLvdf+52Fbsr7WplSBlSWomiSIoGBEACIDwGM4Pxvse1993lXWa+++NVVffMtKl249jfiAJ6qrIyszJfvvd73/f9fX/OUshnqeTE0a3NVG1uKhZCuVFFW/ZaAnRdp76+9prPVrGKVSwM3pAbT3D+vkk6ktRkhlwyXxGxsxCU4q5sMs+pty9z8WgfVsGmujnM/R/fisfv4tTbl+j6sA/HcWjdWMfOJ9bjC3noOz/C0V9eIDGRJlTt554n19O0rqasfLh9+wUHkCB8IKenboqiRc0dFlvexfBE/QTbi21qgd/VTR3j+jSZYvWh2eI+x3KIdQ1jpact4AnwN1fhb6patOepGfAQWVdP31vnp0piWzaxSyPkYhl8FRAdps+FPociX+gaYroJsBC4w95ZPXCEJq7dHmCGIg0lVXGyb4L04LVFC9xhH8HW6A3elBVBqPt7/T2yswXSQzFFALt0DI+hCKrBGKnhOLHuMeVTM89Uarmqkt7MfmxBNGBNTZR/+c2v8kf/5c/4y2//LZOTMZLJFP/u3/0HPB4vO3Zs4Q/+4Os0Nzcu/ozqOqC6lVmfGIkia/JpGOuBiwchMQpuP8a2rbhGLbIHPoRcDntsAqt3gNyBw1yziizAWNdB4HdeUKWm7yIIIYqTszs7UJ5O0FhDY+SOniZ7+CT5yz04ybRSXN1ppMxMEEJVneLOvl+zQRiqklXu1HkSP3gJq29ozvtmjYyReuVN9JoqjMa6OcslLjdSE2kuHugmn55/4m24dLY9tYF7P74VT8C98v45qFXKBRk/Cx9QyinOIISJ0MLT3pvhK5qOtC+jzBQXTtRkkzky8dwt8V4sZC0SI6l5B2IhIFjrx1ykR40ynJb0nRpk+OJYRaRetCXCo1/aS+OG2oql2kuBYzvYhcUTNcnecVL9E1Rvb8XwudQKoO0Q6xoiO5GiZlf7DauId2P/dcfhLhgSf93hCbgJ1gQQmpi3v0+Np0mMpgg3zO6tsVg4juT0u5d590cnuOfJDVQ1BBFCYJg6Fw738P5PTrNz/zo8fhdHX72A40g2P7CG1757mEhtgG2PdHDlxACvfucwn/yDRwjXLn+Bi2WF0AEN5PQ0VgdkGrDmWOD4NcFt1Le4wt4pP5mFjjuaUCTFtNweNa2UM4YtpRSbePcY9vSKm0IQaIqU04AXA6UeiaK7jTJRg4T0YIzcZFqZ/c4D3W3O6WklNHGt9YdQFajmWhy+fiyXyFmLx6SGYuRi13pNaoaGlcmT7Jl9UXY2SJRK5/rDSSnJTaRxLBvNpeMOeQk2hRm/MEyib5JzPziCbhoEGsPq/joSK1tQdhkSrEyefCK7ZBsU3W2UlTw3CwtS1GiaxtatG/m//59/w4cfHuPkybNMTsbweb1s3LSOffvupaWlCX2RZYaFEEhNB62CtB23HwLV4I/CoR9C1/uIaAvep/fj3nsPztgE6Rd/ibm+A3PLxuuePoHm966c4e6thBB3vJpGMbUSJ54ke+gE6dffI3+5B5nO3h3kzDUQRaPdu3SSo2kUuvvJnb1I4XLP/ClmBYvs4RPokRDBzz6LVhVe8fz70sR+oi/GYNdoRYx7VUuEez+xDf8MTvMrAinJJvNLqNAlUMSL6htmrIwgJUstQWrlbSYH4ziOg15JP76MSE9mSIwm5w0ohSaINIYXTdSAIs2uHOlTnjjzQHfpbNm/jjU3sYyulbfIZyrz67ke0pGMHr3K6JGrhDvrMHxT42R6OE73z48RbK9ROfSrWMUqlhWG26B2bRTDpVPIzp1GmhhLERuM07y1AZZ5UaOQLXDpaD+tm+rY+9xmXF61um9bNl0f9lHbEmbPRzdhGBrJiQyXjvYTjPoY64/zzO/to35NlOqmED/4wzcY7Z0kXHObEzW4EVoEx+5HoAMZpN2rvGqEB8Tyk2GrWASKihDTd/Pmb3bOIjuWVFYJU6eBpzpQUXrSTChV/fTWhW6Y+Gcn0+QTlRnya6Z2owJmruMCumlcU+BjsXBsh+xIomyGXELi6hjv/dsfLvoY0rLJTEtNU2+qFKdSDOyOeKnb3kLfB1ew0nkuvnyK4ZP9hNujuEMehBBMXBzBsSVWJk/XiycYPt67aF9CULFj+2MbaH1kfUWeOMtTpGOBVZ8ANE2joaGOZ599gqee2l+cRIGm6ej67JOASrGQ70o0qGqC2rVw8QAMX0RsbkFvbkSrjmKcOIPe1oy5sRPEdQ3mtjD7XAHc4T+n5CJu9Q+S+vkbpN/9EGcyvjCCRggluRNTLyEE6BpCN8DQEYYOuo7QdZx0BmcitnI/as5zvTWHvVlwMllSr72HE08oL6AKIDM50m9+oCo/ffQxhN+34mSNY0vGeiZJjs1vCqvpGu07mmjaVHdT1BElBUdiJHmNc38lmCrL7ULorVSikhEiwGIJGztvM3p1AseSaPrNU0NJRzLWPUEuNb8aSmiCqqaQMn1eJLLJHCOXx7Ct+Y2TA1EfGx/uWPn0uGnIpfJkYtnFfVlKchMptXrum5ZSoQncER/Z0eTU6t+vE8pG9qVnUJu93Oicu5GoXEanuIq/jG3iLh9P7naUDEDr19VguIx5iZpsIsdg1ygbH+3EcC0vMe44kkLexh/xohvaVDMvVpsyXAa6riE0DdNjYFk2hZxSOptuA6EJDJeO0ARW3p6RMy7NK26POFxHaI2ADs44YCBlAiFCCL2RxShM7yrcDrcINZUz/Z6bWiDGyuSVX8q0Riw0DVfAg7YAkuQGCHAFPTekITl5i0I8qywd5iEERPEZXMhBhS6W5X46lkMulrmBkLDzFqm+yaUf4Ibj2ZRugm4atD26nt73LzF4pBs7ZzF5aYTYldHyb5MOICV23mbww24Gj3Qv6fiarhNoDNP68Lp5t5VSYts2fX39hMNhwuH51VGzYcFLio7joAkNTVOvcs12Kcuvkj/NSne+ApC6AYGiE3tsCBxHNUKXifv+3apqzN3mQ3OXoqSkKXT3kfjHF8keOoHMzb9ija5kR9eOAAAgAElEQVQh3G60gA8t4EePhtGjEbRQAC3gQ3g9CLcLYRgI0wDDUCk5hgG6Rub9oyR/+ipUMOlaxQJRsHDGZ+mwhZiVgHPiSVIvv4VeFcL7yF7EUirJVQDHchjvncSuoGKR4dJpv6cZt//mBW6FbIHJwcSiSl8rskYDplz+Z1UNCR9Cb2OxQall2YxcGcfKWxjum6OokVJiWw6DF0aUimQemB6T6tbIkiY2qfEMybF0xWlP9dM8GlYa0pEkRlNFY+XFQE0WHdsuBkZT+eh2zlID76/rcCptiHep2UJwhgWgSpEbh8RliGwG43ZXGqziZkLTBbXtUQLVPjLxuZ9hq2DTfbyfXDKHEV1edafLbVDfXkXXkT76LowQqvbjOJJA2EPz+hpOvX2Z3vMjeHwues4MUdsSoX5tFG/IQ9eRPqSEKycH0TRBVUMQx3LIJHPkswUcxyGbzOMNussmxLcS1yxoaE2g1SGwUArUuZWoq7jZEGgufUnKiIXCKdjXmOWCIkhK6b9LaReaod+gqJFSpe1IKecfaoVY2KUQ5f8suT1L21Elsm9mokPpWAIia2u45188zInvvM/IyX5yyWyxSExp26kTUzHMEn+vJhf0W1OpFH/+53/JE098hMcee3TRTXZBRM3Y2DjvvXeILVs2snZt2w0kzcWLVzh69ASPPPLANaaCK47iBJ9CjvJV1DSMjvabdw6rWBJKE0d7aJTEP71E5uBxyM+xaisEwuvBaKjFtWEN5to2zJYG9JoqRcyUFTOaSgUTxdnF9Q+K41C42H1TO/1fexg6RkMdRnM9+bMXcWKJGTezR8dJ/PhVtHAQz66tSGNxKZWVwLEdEiMpHLuC6j1ek5r2KnTj5qX2xIeTTPTHlmiEJlGmwlOrElMwii+dkppmKnhdwBFspWyJDycrMsRcLmQTOQbOj2DlK1O41KyJLsnYMpvIkk3MXxlMaIJwfZDAMk+iZkOJtBq6MLpoU2ehQaCtmoF3LjD64RVq7lmDZmjk4xkG372ApyaI6feUjzfnvu62flU6kBkCzYDgWuZ1LpwNVhpSPRDsWF6i5m7LDP41RbgxSOPGOkavTsyZ7iptycDZYUauTKg03GV83HRTZ+fj65gcTvLKtw/i8hqEa/w88rmdbH14LWP9cV79m0MIAf6wl73PbaamJcL9z2/hyKsXOPX2ZQDu+/hWIvVBes4OcfS1LrrPDKNpgle/c4h7ntxA2+b624D4nX6NLZBZVLxYWtywAf2OKIO+Yrhd+pZb4L8pHXnjcyhYHlXPTPuRVLwoN413ufmQEjnDArdm6tMqRy0PhK4pg2ExRTJppk7T3jWEWqIMHulm/PwQ6dEEhXRBmTJ3jxPvGUfTNarW1eGvDS7pWglNI9RWhYSKijXkcnkuXLjAnj33shTjxgWkPsGZMxf4wz/8b3z9a79Le3sL+nUloAcHh/iT//ZtDMPgE5949obPKzpIpZuW/ihki0oaG0w35QvhSOzBIdA09Lqau6+6010Imc6Sfv19sodPzEnSCLcLs6MV74O78ezYhF4bLZeAnus5mEmmLlfbxM2DEGhBP55dW/A9+RBGQy2pl94g+dKbyPQM+bhSYvUMkPjhK2jBAK71a1bsOZZSkkvnKyImPAEXntnKIa7AeUlHMnJ5nIm+xaXnTaVaxJBOP1Kmb9hGaA0IrRmxWIXANEz0xxm9Ok5th1I63ox+d7x3ksHzI/N7+AgI1QWpboksacAu5Cys/PxlyDVdEKj239RV41wqT/eJ/opIqxkhBNGtLYQ6ajn3nXfof/Mcht9NemCS3ESK9V+4H3dEEU+O45BKpfH51IRmYGCITCZLa2sTHs8KmG+W04/mOv25K02IUmQ7y77E9P/Mdrxpb857HOR1oU1xYanCcKfSx0etV90us6lVLAX+sJfW7U2cfWP+qnKTgwm6DlyhZWt9sXT20vvbEklf3RTm2a/dR3w0jW3bePxuIrUBdFPjiS/uJjaaQtqSQNRLIOJFaILtH+mkbWsD2VQej88kXBvAMHVqWyPs/egmdj+9EVCGo5G6wG1A0kybesg40ulByiQIP5q+ESggnRGEVsd0VerdgNW+pTIIXdzoSSJVeuCSIdVC4bUHZGkpVTcLpeI1171XtamRzk/du6jy3LMeShP4m6qu2WfJ0iLYEiHQFMZ+cjNWtoBjOzgFmzPfP8zxv3oX0+di06fvoX3/xiWTa7Ymeevtd4jHZ15gno5YLE5vb/+Sn50FKGokw0MjJJMpqmui15TfLg0MVVURQHD5cjeOI1kwTwOKcLHyzBvFSAm5FPSfhf4zqscJ108Z6RYKZF97G60qjPfpj9zxBrt3M0opT/mLV0m/fVCZBs8C4ffhe2g3/mcfw2xtBHOqCa8ScbcxTBNzTTP+/Q/guW8nelUENIH/2cewYwkybx1EzkTOOQ75c5dJ/ugXhH7nkxhN9YqXXu57LVFpTxV0qLqp39SJdz5T4NKhbtLzyODnhoV0+pDSQmj1XNv1C4Tws1wRc3oyzdWjfax/YA2md/kG6pkgpcQuyv8nB+Pzbq8bGs1b6vGGl0YiOLasSH0lhMDlMaZ8slYQpfSk4UtjDJ6rgLSaA+4qPxt++yEG3jnPxJl+smNJ/M1VdHx6DzX3tpfNC8fGJvjeP/yQjz3/NNlsjj/9078mEU/wwuc+wZNPfgTTXN7qCBJU+lE+BoYP7BzYWeX1YgZA91zrJWOl1QtA94LpR0oNgZzaVyFZ3IemPte9RYl0keC0M1AoeldpJtNjE1n6b2kb6ahzMANI9GnHsaCQADsPuksdtwIIofqbSpqOYzkL9rBaxe0ItVK8dncLwVo/Y91zez0UMnnO/KqLHc9soq6jGimXZyFbCNV6fSEPvtCN/aU36MY7g2rSMHWqm270Y/BHvPgjtzPRkUc6/QAIEUXKFKVVcCnjCOmbprC587Hat1QOzWWgXZ+eZDtlr7alKK3sgnVjWpUQGF7ztp/TCE2o9K/rTtMd8dHy2CZcIe+yErEqMUJc917x3xoYXhOjGHNKRxJoUBWghKbhCnnx1QaXTNQMDAzy7//9/0tfXz+ueSwZLMtifHz8ZhI1kMvl0ISG369W065vRG63G9M0SKfSLFonN3JFGQM78wQyjg2ZuFLT5DMQaYC6TiVJBqR0sCcn0aqrWDBjtIqbDpnNkf3gGNbw2KzbCLcL3yN7CX72GfSa6JInP6WJza/zSsHNgPB58T28B9+TD+Fa0wKuqcm7Xhsl8IkncWIJskdPz+wTZFlkj5xCiwQJfu459Ghk+SXIQk3i1SAwd3uQjrwpbabUPkevTnDhvSsV+efMDhspc2h6G4goN46ey3ct7bxN14Gr7HthJ9VtVSsuF0+Opzn75qWKyqq7/W7W7m5ZkpEwKKVMJQO+nGm1bAWRzxY4/85lJvoXb45enqA1hln7yXtp/+gO5T2n62hFk9ASEvEEXV2XyeXyvPHGO9TURNmxYwsffHCERx55YNmJGgCsFIwcAHe1+tvOgmOBpxai25GGXxEm6X7lJ2NnAAmaC0LrwN+KFDo4eYhfhFSvIlKQYASVb4ynGhCQn4Txk1CIK5LG8CnCxVVVPBkJ2RGYPAdWUv1bGBBoh2AHUjPBKUD8PCSLRoa6R21DZc+zcd01nw35bEFVIVu8wnoVtwFKXWXD+lradzUz0RebkxSWEvpOD3H69S6qmkrV7JanAdzuE8VlhcwjZQZN7wAKSLukPDVRZE3hrsuQX+1bKoPpdWH63SWBJFD0Z0lkcSynXEhnwZBQiGdvIGo008AMelVRlNsYmqHhDvuKMUMRUlJIZJFFv9ib1YfccBwhcYc8SoEj59huAZBS4jgOlmXxhS+8wNatW+fsE+LxOH/2Z99e8jVYUBTlD/ixbZvh4VEcRyKELEskpZRMTsZIJlP4A4tdnZWQHIWrR8GuML9eM5SSZtOjEG0uvy00Hb2+DpnJIvMFhMc94+Tq12ogug1R9qYZGSd39iIUZkknEAJz/RoCz31kWUiaaWcAdmVKilUsDkZTHYFPPYXRWHdNfimo/tNsbST46WdwEinyF67MWMJbZnNk3j6EHgnh/9h+tIB/WQkAIQQur6uiQCyfLpTl6CtFQpSei1w6z4lXzjFyaXyJOeICFXDqLNpXo0JICYPnR7jw/lUiTeEVUx+palgOVw730nO8vyIFSU17FY0b69AqKK04FwyXXpEZsXQk6Vi2TO6t1HijxmAY6hrl5C/OkV9iVabSuK6Z+rUVKRyJlcqhe0wleS5Wqent7ef8uYt89oVPIKXk3LmuinK4FwUplQoGILoDzCCkB2DyNGTqlHdMIQaTZxSZU71TbRvvgonTYIbAXaW+k7gC4XXgrQcrAxOn1H7q7lMqndgFRcBU36MUO+kBSPVNETVWWu1Td0HtPkXApLohdl6dl69RETnxixBYA8F2RSyNn2DK8XB2CCHwhtwVlXXPJrIkRpNlgnc1trmz4Yt42PyRdZx7+zKp8RvTVacjm8xx6IcnaN/ZxJp7W0Bbvf8LR3H8EEaRuC3BYdlkSrcRVvuWyqG5DHx1ITRdnzLYBzJjSaxMvmwqvBCU5s3p4Tj2dWnU7ogPV3AFUoeXGcLQ8dQE0Ez9GrIpn8iSHU/hqQ7cyrPDHfJieEysedJHF7RXIWhoqOeJJ/Zz//375nwWRkfH+PnPX1ny81JxBC2EoKOjnWAwwI9//BJdFy6SzebI5/Pkcnn6+wf56U9fJp3OsGXzhmtSoyqHAG8Y6tdDw4a5X40boW0nbH0c7vscrLkXdHOKHjINXNs2Yw+NkPvgQ6wrPdi9A+rVN4AzOq4k0qsT9FsPKbEGhrGHRmfdRHg9eB+4pzzZX7aBwrZx0pnbxyjtLoQwDDSvp3zfbrh3moZr41qCn34Go6l+1oDISaRI/eJtMu9+WK4GtlzPr/IS8VVU5jCXyhEfSlSU+rIUOLbk6tE+jv7sFLkKqhnNDQOhBZHOKMg4kAPy017LW/EsHcty7MUzZV+d5e5mS/c9Ppzkw5+eIjE6f1l1w6Wzdncr0ZYIsLRg0+134/bPb5bsOA7x4QTZ1PzGw0tFeiLNoR8cZ/DCyLL0Z2La81q6VtmJFF3/cIDMkEozi0RCBINB/uqv/gfRaIRNm9aRTCbxej2LjAEqPTkdfE3gbVDEi69RKWastCJAsmMqPUo31f/zMTUBs5Lqb6egFDfSKqZRj6vvasbU31ZWkSy+RkXkmCHwt4A7MnUe+RhkR0FzK6VNfgLQFBmTG1dKn+yoOt/gGjDDSvnja6ZUmnvu3wmegLuiCnP5jMVQ16gqkbyKOx6artG5t422nU3zqx4kDJ4f5u3vHmK8L7aqFF4MhAnCRDoTSFlAXcQ80hkDbMRdlPYErPYtFUIUFyNCa2rQpleylJJk3wT5JaSkS9sh3j1WTqFSBwR/Qxh3+PZvb0II/A1hXNeda24yTbLnFs+xBbhKihpt+XjWcDjM7/3e77JuXWe5+vVMLyEEbrebzZs3UVUVWVK8uSAasKNjDc9//Bn+4s+/w7/+1/+WPXt2UVNbTTKR5NixUxw5coKnnnqMe+7dgbZYyVZ9J1Q1zb+d0EA3VGCl64C41izWsihcuIjV3UvhfBdaOAxGcTsBxto2fJ95XpnQruLWwraxBkaQ2dkno3o0jHvzOjCNZVVeyryFMxlfVdTcIpQrCxkG7l2bCcTiJP7xRezRiRm3t8cmSf7kVfRwEM/u7cVneunQdI1wQxDd0LDmmVMXcjY9JwfZ/vQmXL7l92AprbSMXB7jrb8+yMiVpappQK0KZpHOGFJOokqOTj1JQqtFaA3XvLcUSEdy5XAPR392mke+tLcYDC7vKlwhU+DEK+foev9qRelFgWo/mx/rxLUMvjm+iAdfpIIVLwnjfTHGuicJ1QSQLL+qRkpJPl3g2EtnOfriGQrZhQfTkmkpfSV59/QsQIEi1FM5YpeGsXIqsIxEwnzpS7/B5cvdbFjfSTgcprNzLQ31dXhWcmwVQilchKZOTegqJpjuK2PnlPpFlMIcCa6oSmGStiJTrDQkrzC1ZuWAu5ga6BQU0aL7po6jmaAV77uUxbSrPGQGITcx7ThhleKkaporUkYvXQ8BhpdKnwe3302oLsho98Sc/YBjOVz5sJfkWJpoS/jXu0LNHY7SuBhuDLH7E9voPTEwLxlt5W1OvXqBUG2Aj3z1fsL1wRXpb+bD9InZ9DZ4+7dFN0LUIp0BVOWnHI7dBdgIrRrErVQHrAxW+5bKIHSNyLp63CEvVqo4T5GQGpgk2TdOsLVqUd6J+USWWNfQNWntmq4TWlNTNuy/XVFKkQ60RPHXh0kPxsptKJ/IMHa6n4YH1pU9Y24FfNUBGu5pJTuRxhv1L0ub9ft97N//WEULUYGAn6997csEg8ElHXNBRI3P5+V3fvsFDF3nRz/6Gf/wDz/EKdZ5D4VCfOYzH+PLX/ktamqiizoZAWoFbKE3dqaLr2mYa1rRAv4Z8yq1aJUq4byKWw5pO9hjE8jZfImEQK+Jokcj5X8vF5xsDmtgZJWouYUoBaXC48b70B6cyQTJn76Gk0jeuLGUWH1DJH70CloogGtjx7JUgtJ0jWhLBE/ArXKx54Bt2Vw+3MN4X4yG9TXLFrSUAlzpSMa6J/nVX7zPubcuYReWI4VEgAgg9JkmzwIhplXMWyZkkjkOfO8o1W1VbHtqA+YyVSQpGQh3Hejm3b/7kPTE3GkBoO7v2j2tNG+pR2hLV+T5wl6qmsJouphXWTU5kODyoR5atjVgLkIiPRtK7SWfKXDqtfO88e0DxIfnr0Rw447ASmYZer+LQnJuljI3kSQzHC8HZI7j4PV62bChEyEEg4NDeDxuIpHQyipqEMzeXoVS15g+qN4Frsi1H5eIGs1UXjQ1e6eRKKjxRTNVelXJy0ZNedX3pAUUDRQ1U323aqtS3Uw/J63oFaKZSuXjWEp5A+rvCuENualujXD5cM+cq5NSSgbODXPxwFXC9dvQzdUCCnc6dENj/YNr2PDwWo7+7PS8Y0E2kePAPx4D4OHf3Uu0OVzkIMWKZ+6Uxy8JhWyB2GCCif4YbTua8MxgOnz7QSC0GoQwkc4kiDygI0QItCgLnC7dEVjtWyqEgEBzhMj6BlJDcSimWRfiWYYOXqF2V/uCCIlSCln88ggT54bK+wMwg26qt7fcYF58u8JTHaB6WzNjp/rK6U9OwWbo4CXWfHQ74c66W0bs+eqC7PtXTyEdB9PnXnKIW/oNhjH/vRFCoGkajY2NN8+jpjSZqquv5V987Yt87Pmn6enpIxaL4/V6aGlporm5iVAoMHN6w3SU5VCyuApWvADLeSN1HXP7Fky4limefoibUIljFRXAkTiZ7OxkiRDokRBiuY0ppfLGsYZGV4maW4yyJ0bAh/+ph7BjcdKvvYfMzjBxdBzyF66S+OErhL/4aYyWhiVVgiqtDEQaQ0RbIsSGE3MrWCQMXRjlxMtnqWraV5F0eD6UgiTHchi8MMKvvnWAYy+dmbc0a+UwEFrJw2u6TIIZ/l4mSBjtnuDVP3kHTRdsfmxdWYG0mHtV9rPK21w63MMv/+RthrpGK3p0Q3UBdn1sC/7o8qxSGS6dps31mC+a5NJzE3uFTJ7jL51hw0Nrad5aDyzd0E79AZl4luMvn+X1v3if4Utji+7GcrEMF79/UFVxmMNo2c4UyCeK5rzA8NAI/99/+GNGR8aQQDabI5vJsP/xR/jmN79aLtt9UyGEUsVoLpXeZPiVh4xTUFWXXCFFnnjrYfKsSm/yNwNCqV+Q4HIpRYwrrNQyvmZF/JRSqrwetb0rXPTI6VeEkOFVJIydVe9rpvLDSV5V2/jbphQ4FVZ+cvtdNKyvwXQb8/YHqYkMH/zTMZq31NO4sW7Vq+QORmlMDNUGeOA37mHg3AgDZ4fmfcbTkxne+/sjTA4mePiLe2jd3ojLY071+svUHq5RzjgSq2CTnsgwcH6YSwd7uPDuFVw+k8//++fuEKKmUEwLNhF6I4rh0ouvu/MZWu1bKoe7yk/Dvg6GP7xSXtCw8xaD71+k9fHNVG9tqigOLS+wJLP0/uos6eFp1SqFILy2luqtzcuyoHQzYLgNGu7vpPvV06QHikUMJMQujdD9y9Nsqg9jBtyLJmum9zML+b4QAjRwT6tYdzOvp5QSy7Lo6rpETU01NTXVi97Xgma+pYHD5/PS2bmGjo728kW8fvVsrpsipYSJPogNQrQVQnXqffWhCmCEVpYbL5rAEQIcp2gonEfz+1XFGce564zB7mxImCt1QaBSXJbxnkkpwbLIn+nCiS1iFXoVy44yWVMVIfD84zixJJkPjs5sMG1Z5I6dIRkJEfz8x9Brll5dKFwfpGVrA93H++ZfuUzl+OCfjlGzJsq2J9aXy1Av9PhTq5CSTDzHxfev8vZ3D3HpYPeiUlhmghDTecg00lHtXWg1qGA0j0qFWv5VMulI+s4M8eJ//BWTgwl2PruJUF0QbZqYsdLABgmZRI7zb1/i9W+9T8+x/opSnnRTZ+PDHXTubUPTl66+EkKgGzptO5oI1PjIdc9N1EgJfWeGeOtvDvL07z+sPHIWEeROD1jsgs3o1QkO/fAEh350gsn++BJzwSXuKj9rP3kvgdaZqoIppAcn6fregfLn0eoqvvKV3yKXy4OUpNJpXv3lm/j9/pVT1AhRjA+uIxqFRllp466C8EZIXFQeMaXf4wpB1TZF3vhblGom3gWJy1P79jVNkSzhdcr4d+QDpZzRDEXGlPxlzICqEhU7B8MHygtPGD6lsnFFwFunfG5i5yHZM01p46poTNMMndbtTfijPvJ9c1fzko7kyoe9vP4X7/PkNx6itiNaNgtdapA8HXfCBOJuQGmy0b6rmQe+cA+v/NFbFflxZRM5jr90lqGuUXY9t5mtj6+nZk1UpX1e91jOdS9nu//SkTi2JJ8pkBhNMnp1gu5j/Vz5sJehi6MkRpPYeYfmrfUVmbzfHiggnWEkVtFIwQXChxC+4t8e7jZVzWrfUjk0U6fhAUVIjBztLgdV8SsjXPrxEXx1Ibx1wfnnvoCTtxh87yK9b5zFmWYkbPrdND+2CW/d0lJlbhaEEEgNopuaaNjXwZUXj5dVNVY6z5WfHSPQXEXr45sxfC51bdQXZ93n9e1CWg523lKGzQuM3251W0qlUnzrW3/FM888yRNP7F/0+Sy415l+oOsPKqUkl8sjBHPXF5c29J2Gc2/Duvth+9PKbwZg9ApcOQq17dC6XaVCLRIylyd//BT5w8eRuRy+557EaG8hf/o8erQKvbUyBnQVKwwhimqZWe6DVPeS5Rrwix2BNTJO9uipsjHtKm49SuoWo0FVinLiSXKnz89I5MlcnvS7h9EiIQIffwIt6Gcp1RlcXpP1D63h2M/PEB+ZIe3qmoOrstmv/NFb5FI5tj6xgUDUt2Cuw7El2USWgfMjHPv5GU798jwT/TOXY9UNDTSBnV+Y8a9q7hLkBI7dAzIDwkBoIUBD2j2KtBFV8+xpcZCOZOjiKK/80VtcOdzDro9toX1nM4FqH7qpz33NiqaYuVSe4ctjHHvxDMd+foaxnsnKJgAC6tdVs/ezO/BXLaO6Q0Dt2ihtO+cvnwtQyFocffE0SMnDX9xLw4ZalQa1gKYqJVg5i/hQgvPvXeHIT05x9WjfzKl6AkyXgZW3KyJwdLdJ9bYWIusb8NaH5tjOwFsTRBSrZnk8HrZv31L+3HEckII33niHQqGwMj41ukdVe3IXS2iDUsxEtigCBqF8aYJrlbImP6nSlTQXmBpSSyDwge5VZIqvSRkBI9V77qopIsZbD7WeKf8ZV4RyRRhRXGn3Nyuj4fyEUssIUxFCZjHY1r3qfLOjSmlj+BTBk59Uf88BFZtI6tfX0LSpjsmB+LztvpC1OPbiGTLxLA/+1m7adzWr6i6aVnl7kyrZq/T82XkbK2+jmRpu39IVhKtYGEyvya6PbWH06gQHvneEbHL+mMUu2PSfHWL06gQnXjlH533tdO5ro2F9Lb6wB7ffhW7oSFH0pSo3DnmNotRxJHbeopC1yGcKZOJZxvtiDF0YZahrhOEr44x1T5CN5yrub25PeBF6J0JmlZ8bWZAJHGcYkGh6G4jaW32Sy4bVvqVylBYRA01VrP3YDhLdY2THVIxo5yy6f3kKV9DDus/uwVcfgtkqaUmwMnkGP7jEme+8M6VAAYQuqNnRQvOjG9DvkLSnEtxhL2s/tpPx0/1Mdg2V+49k/ySnvv0mhWSWlv2b8FYHi9dmlnZWjFUdy6GQypEZTTB2opfMWJKO53fhawgv+Vzn6p8q4QJKJborQS6X5+rVblKp+dPz58KytQYl87H5+c9/icfj5umn96Prs3jAOA4kx8DKg+GaViteQnwYLh5QZE7zlsUTNY5D4fQ5Mi+9hubzYQ0O4cSTSMfBunAJSwh8DXVKYbOKWwshEAGfagczzUGlxJmMIwuFZRGgStQkP/vBMfJdV1fTnm4zlFh6V0crwc88jZNKUbjcO+N9ksk06VffQa8K4dv/AHjci2ojpZXLtp3NtN/TzKlXz887+ZaOZPD8CC/+x19x8YNutj25gdZtjfgiXgyXjmboSr6KCkykI3EsiW3ZFLIWscE4vaeHuPRBN5cOdjMxEMeapaqC6THY+EgnVt7i/NuXFlFxykI6Q6pyhVZXNEwENQTYSJlAiAhLkXibHoOa9irGemLkr08HkpAaT3PspbNcPNBN0+Z61u5poWFDHdUtEQLVPuVhUxwLpCMp5Cziw0mGL45y9Vg/Xe9fZbR7gsIC0sH8ES/3fW5XuXLKcpLy/oiXrU+sp+u9KxWtcueSeT788SkGLoyw85lNrH9wLdHWCC6viW7oaPrU+anS4xLHsrEKNpl4rnwdLrx7mf6zw2Ti2ZkDawE1bVVseGgtJ145N/+5CSXr7vjsXoxioHhN7XAAACAASURBVDzTdZJS4gp7aX16O56oMtbM5wv09fVTKKreCoUCJ0+eoWBZK7IAIgCpuVSp62s+MMDfeu12QldEjbvkmSdBDhfTG+oQCLUvb33RX2aGY6GpUtyumUnMqW3C6jXj5yhyyd9y7YdmqLzNfAhEfWx5fD2XDvWQic1fZSSfKXD69S4Gzg6z7v52OooT9HB9ENNT8ooq9kxSPW92wSafKZBN5sgmcmTiWdKxLOnJDMmJNJlYls59bdzz/BaMO2wicSejNEkMVvt55Et7SccyyjS8kn5QQj6dp+fkAAPnhjn8oxNEGkPUrq2mui1CsMaPL+wt9kFKpebYDnZBjVG5VJ5MIktyPE1iJEVsKEFsME42mSOfKVDIWneQYqZSSCROMTXRAQQCE5UCdfdhtW+pDEIINJdO86MbmTg/xOWfHCmXfc7HMlz4p0Mkesdpf3ob0S3NuIIeNEMRNtKR2DmLZN8E/W+f5+orJ0n2jE89OwICrdWse2EPgaaq8vHuBJTi9eqtzax7YS+nvvUGmZJXnpQkusc4+edvMHTwMo0PrKNqUyO+uiCay5gqJuJIrGyB7HiS9HCCZM8YExeGiF0YJj0cI9hWQ+vjW+Y+kXkwXZntFGzsgoVjOZTqJ+huA8NrzqswTKfT/OIXrzExMXPBk+LPBiCRSHD1aveSyes5n4jrdz5fw7Esizd+9Q7RaBVPPvnY7EQNEvJZtfJtFnO9S/p8SfH/S+z8Cxb546cx17bjfuR+Un//Q0AiTBMRDmKdu4i0rWIHvIpbCaHr6NVVCE2bmWeVEnt0AntkHK1qaY7zKuXJJnfyPKnX3kWmM0s691WsDIQQSF3HvXUDgU8+Rfx//AR7cGTGbe3xGMmfvo4WCeHdswNpLt60NlTj595PbKPnxACTA/F5t5dSEh9OcvifT3LurUtEWyM0rKuhuq2KYI0ft8+F0ASO5ZDPFEhOpIkNJhi9Ms5Ef4z4SIpsIjdnCo9u6mx4uINn/uARuo/1cfVIL5n4Qss920iZRdPXAAayPD3U1EsuPc3KX+Vj/9ce5OwbXRx/+SzWDMofx3KIjyRJjKboOnAVb8iNL+TFHXDhCbgxPSZCUyt32USWTDxHaiJNNpHDthZmquzymuz86GZ2PbcF1zwD8EIhhEAzNNbfv4Z1D6zh+M/PVHR+hZxFz7F+hi6M8sH3j1G7tpq6zhoijSF8YQ+GS1fKmbxFJp4jMZpkvGeS0e4J4kMJkuNprJw15/AYrg/y2FfuY92Daxi+PEZyLDXvcKrpGlrR6LgcPIHiNhxZzCoSGF4Xtfe2l1VrY6Nj/Mmf/CVjo+PlvtvtdvHCC59YPjWNlMV9l44gmU5vyOlKgPKW169oOsX3p/lqXPedkrTrGtVw+RRmO/b0f0/fV3GyIijVo1w0hBDl9L0TL5/j3NuXKpocO5bDWM8kE/1xTvziPP4qL96QB1/Yo56z4qTcytsUsmrSbRVsrLyFlbMp5CwK2QJWzsJxJIap4494F0ESr2KpKClNq1sjPP71B7HzNidfPU8+XSFpLVVVqMRoisRYit5TgwhNYJg6httAN7VyquL1JLFdcMoV4UomqHcnMkirC4mtzPWFDyHqEHiVSo7bU+2xFKz2LQuHJxpgw+f3kZtM0/fGWezi4lohkaX39bOMHush0FxFsC2Ku8qPpmsU0nlS/ZMkusdID8XKBA9AqRz3xt+4j4a9HQhj6enZtwK6x6T9qa3k4xkufO8DMqOJ8pCYm0zT9+Y5hg5fwVPlxxX2FoksHadgYWULWJkCVjpPIZWjkMziFOxyW5QVKlhmwvQiHdmJNOMXhhg7N0TsyhiZiRR2Xi0qtT+2gY2fuVepvKd9V9pSnQsSoWlMTsb4T//pjxkeHsHjmbvyp2VZjI6OrixR4zgO+XwBl8uFpgkcx8GyZpfdZzIZEskU4fDs0ukyBIqMKVX6WWZVg5QOMpHE2LQOLRyaptoRCE1H2vZdPODcYdA1jIZahMc9axqSPREje+IcRnszwr3wAbP8oFgWuXOXSPzgZazewdU2cLvDZeLdtxMnliDxg5dVKfXrISXWwBDJH76CHgrg2rxuUZWgSpPvDQ+tYcezm3j/H45UHAg7lkN8OEl8JEn3sX40TSgFR6nfKcp8yx2/LSvqvHVTp/O+Np765kM0ba7Hylt4w95FEDUwbX1/Giz1EhWUmp4HUkrC9QEe++p9JMfTdB24ijMLeSGlxMpZJEYsEiNK8aEW4krXSy5pSDBcOhsf7eDRL+8jVL9yZVVDtQHu//wuBs+PMHh+uKJzlhJyqTxDF8cYvjzOmTcuTqlppn6+UhI6Emk7FQewodoAD39xD7s/tQ3N0GnaWM+lgz3ICkmu6SRNIZElfmmY9FCM4JpawuvqKSQyqOrTPhDKo+bLX/5NUqk0mXQGwzRoamqkublhjoWaRULGkKSAAuCmJL8Uoh5wkHIUZL74XngqlU9OIGVM+cfIAlOESg4px0FmAB2hRYFAMXtypr4jg5TjCFEHmEC6+O8G1OrxWHFfgAggRDXL6ftU1Rzmvs/tZOjiKBPz+ElMh2M7pCczpCfVuV3znME1qQhz7kcTSw44V7F4lFSfDetreOZ/fhSXz+Toi2fIJhY4FpTGIkeSLy4grKIEMe0107/vTqz2LZWhRJgG26vZ9tVH0QyNvjfPlc2Fpe2QGUmQGU0weqJ3SiFcfN6ut28QuiDQEmXjF+5jzUe3Y/hcdyRJU4obXGEv6z6zG8NjcuH7B0n2TiCLi5DSkRQSWQqJbOlLUyHpfPd+KQvzgJUpMHikmws/Oc7g0W4yYykVmxbjTE0XhNdU33geEsYvDHH+x0fJJ/NUddQQuK8eXdf5+td/j127ds55apOTMf7wD//Lku/pnETNkSMnePXVN/jkJ59jw4ZOjh49yc9+9grWTOaeQDaX49jRkzQ3NcxzWAHugCJpYoOQSyM9/lJ0OrVZaSVtgQ+wEAKhaWiREPbIGDKVKpJCDs5kDKu7F72mGrHcgeQqFgwlURcY9TUYDbXkZzH2lbkcmXcP497YoSbiFZqYXVOZIJ0he/wsyX/+BfnzV1QK3ipuW5TLdns9+B67D2cyTvLlN5GpGVRQjiR/qVtVggr4MdoW7z/lj/h48Ld2M947ydk3Ls6oDJkVUpE2y9GyDJdO533tPPMHj9C2ownN0Ig2R6hqDjPRO7nAbtFAiADSGQYRRCls0iDTSJlD05pYajBqFxyyyRyd+9p56vcfxrYcrhzuqVgJIysZsCuA4dZZ/8BanvyXD1G/roZ5qxAuEkII0KFjTysPf3EPv/ivbzE5OE/FsOsgHYnt2NhLnSsJCNcFeeiLe3jgN+/FV1ydbNhQi8trLngyl49nuPT9g/S/eZZcLEPHp3cTbK9h+OBlUn0TdHx2D2bAg8vlIhDw89ab73Hx4hUMw2DXPdt46qn9VFUtPZ98ChJFlMRVO5bDCFEDMgEiAHgAF0J4kaSLn/tQ7XwQRBiBG4dhBFrx/WGQBYQII8kgnT6Etqa4r5lgFY9fjSJq8iqNStSBTIIcR4hapqrFLK+CSzc0Nj7ayd4LI7z91wdJV5CmMBOW6zlbxc1Hiayp66zmqd9/BH+Vj0M/OkF8OHkXpiDdbHgRxkaEzCJlBmW8P4yUBYQwEFrTivm43Uqs9i0LQ+kZDHfUsuMb+wm0RLn60glSA5NlI12kIm1mLewnBGbATc32FtZ9dg8N+zoUSXPTfsXyoxSvuyM+Oj91L8HWKBd/9CEjx7rJxzI39k/zqfOEMrt2R3xUbajH9C9QoVvcdyGd59JLpzjx3feJXR2bcfFQSjFzuxUqJWroaC9j5wYJtlSxoX4fzc1N3H//Pvbt2zNnbDk6Osbf//330LQVJGouXbrCz198ld27d7F+fQenTp7hT//7XxEMBjGMG0kO23YYGxufP07VdIg0qv/3nlLpT9VtYJgw0Q/SgdQ4DJxVHjaVwhOEaIsy+TNNXDu3kf7ZK6R/msQeGiX34QlyHx7HHh7D/+nnVv1pbgcUU9706giuDWvJX+qeucqPhMKVPuL/9BLBTz+Na8NahNt9jZT9Gsl++XsSmctj9Q2Ree9D0u8cwh4au5ak0TXFdN/lA8ydiHIlqHAQ/7OPYU8myLxzaGbllWWTO3GOxI9/Seg3nkevq15wmlxpxaSuo5onv/kwVs6m6/0rCyNrlgEun8nmRzt5/BsP0rqtsZzr7Am6ad5Uz+VDlaskFAyE1oB0epBOL8g80r5YfL++SN4sDbalvFQ0Q6NjTxsf/V8f4xd//DaXPuimMIv3znLD5TXZ9FgnT33zIZq3Nk4pmlYQptfkno9vJZvM8eZffjB/efdlhtAE1W0RHvnSPvZ8anvZNFnTBA3rawhEfQsjaqRk/EQvI0ev0v7xexg71o1jOQghMPwuRo9dpeWprZgBD/F4gr/72+8zMRFj69aN5HJ5fvWrd3Bsh8++8PG5iwos/JcihA8hqkAmFcEic8WJVAAhXEVFjURSQFAoTri0IoFiIsgpUoUCUk4i8CHJAw6SrPp8VqJmjpsqTJBacR8hEMrUeAne5jPCF/bw4G/eSyaW5dAPT5CJL25CtYo7F6XxrLolwuP/04PUdVbzzncP0392eFaPs1sFpRK8k6afarFYIIrpkxpKrZdFcHtd2+XGbdm3CJVS4wp5kcVsDmHo6N7KKubNuEtNYPrduELecsxvBjxoplYxUVLyZfE3V7Hpdx6gdlcbva+fYfjIVdKDMey8pYiaIjlRFg+YGmbAQ2R9PU0PrqfxofUEmiIq3UltOO/1MLwudT2K1YsNvxsxR4VFoeu4gp5iipZEM425zYqnX3PbBgSm3zPnMa65LlJi+Fw0PriOyPp6hg5epv+9LibODJAdT2Ln7WnXRqUOCwFoQqVgmzqukJdga5TI+gbq9qwhuqkRT/XClNESlbLU8+YFjv7lO8R7JtRc06Vj+t24w17svEVyHosDX02A6k0NjJ4dJDWcoNCX4htf/yobNqybcxFQSonb7ebee++htrZ2SYuFcxI1+/c/zLrOtaztaAcEjpSs7Wjn3/yf/wvVNdEbtk+l0vzn//yn85+QpkN9J0SbYeQKnH0LTLd63y6o19BFGO+j4lUpATRuhH2fVfsRAnNjJ97CfnLvHUJ4Pdh9/Wi1NfieewJzQwes0ErrKhYO4XHj2bOdzMHjs3qRYNvkjp/FmYjhvX8X7u2b0OuiaAE/wjCmHAxsG5nN4cQSWIMj5E5dIHfyPFbf4A0TfOFx4965GWtgGKunfzUV6jZEqfPXa6MEPvkkTjxB9uhpmCENU+byZN4/gh4JE/jkk2ihwKLIGk2Htu2NPPe/fYTX/uw9zr5xkWxyMelGC4PQBMEaP/c8v4UHf3s3dWuqEcW0GCklpsekaVMdpscgV0HlD5hGYIoAQu9AyCRS5lATWF9xUrl0daFdcMgmsmowNDU6drfy8f/jCd76m4Oc/MU5UpOZFXu+Stdt13ObefC3d1PfWVMmaVayjy9dW1/YwwNfuAfTY/L2dw4yemX8puTbm26D1u2NPPLlfWz+SCeegHvqvJBUt1YRaQwx2j1R8bWXDiSujuJrCNOyfwup3nEl/tcE7pAPK5XDKRKX4+MT9A8M8Y1vfJkNGzpxHIdXf/km77xzgOc//swyEzWgJk6CsrcSAjWRGgaZKqprSlUlJMqbRrvue2LaZxT/rxdTmuZatZvuRUNR8VtyyAkgtBakjCHlEOBFiCaW04C01NYiDSEe//oDuLwmB39wnMRoalVN8WuG0vPtr/Ky+xPbaFhXy8EfHOf06xeYHEzMmnJ6c04OdEMnVOunbUcTbv+d4u2SQdpXlEdNuTx3AE2rY6o8992J27Vv0U2d9me2UbujtbwIK4TAUxNQ5ZoXAU80wM5vPkE+OUVEabpGaG3tNIuM+VGOyfxuGvaupXpLE8m+CWIXh4ldGiE9HKeQzCniwmPiifoJtEQJd9YRbKvGWxNAK/qhVBqjmD43G37zftqe2VYehlxBz5wkRrijhn3/1yewi2XAhRAEWqpmXcTS3SZrn9tJ3b1rVPl1AYbPhb8psqDrInQNX0OYNc/toPGh9aT6J4lfHSVxdYz0SJxCIotTcNAMTRFDAQ/e+hD+xjD+xgi++hCeKr8ilRYYy5XaSrx3gjPfP0yidwKhQai1mvbHNtC4Zw3eaj8Dh65y6L++Pmd/afpcRDfUo7t07GyBTF+CfZ/bhyc8d8VGAL/fx1e+8rv4fEurODpnS6+pqaamphpQP9wwDJqaGrjv/t1EozdKANPpNE2NDZURnaE6VZb73Nsw0QeFXJGkKbLWjq2qQlUcZIup71JsLC4Xrl3bMDd04iSSICVaMIDw+2ARHharWBmooANcne149+0k9fKbs5fMtm0KV3uxBoZJ/eoARn0NelUI4fWqEt+2jZPN4cST2OOT2KPjOKksWDeuhgiXiWfvDoKfeor06++T7B+acfK/iluPUhsxWxsJfvoZnESK/IUrM6avyVSG1GvvolWF8D/xEMK7cFPTkl9N6/ZGnv/f91PXUc2Rn55ivHcSu7ACQbAAt89F85Z67vvcrqly3+LawUnTBLUd1QRr/BUTNaXfowYvNwg3Qkw3PZ3aZilwLJtMIjdlzWpoNG+p56P/6iM0bazj0I9OMHhhRKlrliv2K163pk117HthJ9uf3kgg6r/huq0kymRNxMt9n99FtDnMu393mMuHe8kmsisi1NMMjXBdgC2Pr+f+z++iaZMKJErnU4In6KZxYx2XD/csrN0KcYMJrnQccrG0qtZglFbX1G8vVX2SjiRfKNyEaz99/04xBcqPEFVIOZU+K4QHR44jSAFukGm1PYYq0S3cCBFliryZa1Kpq6PKDAgNSZKpMoW22qeoRmKCHAORB5axJDxTE/SqpjD7v/YANWuiHPjeUfrPDJHPFlYXGn6NUHrGDLdB264matdE2fhIB0d/dppLh3qIjySxCzfJi1Goya4n6CbaHKFzbysbHu6gbUcTger5JzS3B0yEVq8KjAgPimQtEbt3P263vqUU8wWaqwg0z1J1bxE+hLrboGpz4zKc4dTxpQZm0EPVpkYi6+tVNSHbKZtvCyHUgpuuoRl6uUktdAERQyPcUUu448Yy8TPtSwiBGfBQs7P1hs9mhZRMXB0n0T/Jxk/twpxWMr3S851evVLoGp6oH0/UT3Rz4w3XphyrCaWoKV2n+X7bfHAsh4FDVxk9O4CUkmhnHbu/+RGa963F9LsAQaJvcl7VtdA0go1hXAEP6WySZH8MO2NBeO7zEkKgaRrRaNXKetRcv/OdO7cSDAbw+/03fC6lxNAN6uprCYXmligJQGo6NKxXKVDxEUjHwMrBUBdcPQa1a6Btp0qHqhT+KtCM8vkAYNvIXB6ZLZo9ufMItxtc2pKqB61i+SH8XnxPPEihp5/c8XNgz0KaSKWcsAdHlPqmJK8VxWC7JKmbS6nuMvHs2U7ws89itjRgrluDcL2HtFarQN2uUHJTDdfGtQQ+/TTxv/3noiH0jTfamYyRevF19HAQ7/33LKoSVCkXuWZNlMe//gAde9s4+rNTXHjvCvHh5LIQDpqh4Qm4qeuoZuvj69n21EZq10YxZph0T6/8UdUUZqx78oZUv7mk5tf+/uXv9xzbIZfKXSP3RYNIY5AHf3s3HfvaOPbiGc6+eZHRq+Pk0oVFr9YJTeAJuKhdW83WJzaw45mN1K6pxnAvbIVquVDOz/aZbNm/joYNtZz85XmOv3yWwfMj81b2qvQYhlsnWBugY08rO57dTOe+NnwRT/n3Xv+7TbdBy9YGTI+Jbd2oCFObX/sdoQnC6+oYPniJgXfOk49lQAjGTvTS88pJQmvrcBdXk6qrq2hrbebb3/ounevWUsgXOH/hEs8++/gNVZ9Kqpz5mt7s20z3fin+X+iACSJSNA3Og9AQuIvb+5SnjTOgtsNGkTFqUqY8KHqL+/KgjIFnk3i7QQSL6h0DlSJR+o0JpDNCmfARQVaqSkypHwhU+9j7mR20bW/k+CvnOP3aBfVcpfLLquYSmsBwG3iDbjwBd7EOxAz7Lwbdlf6Ga7ad9l11/6/9fDaj0RvSneXUtuV2JKcdoHSM8n7n3v+MKO1vWtgx07dF8fxWnLIsPvO+Ki9bn9jA2t2t9J4c4MwbXVw62MNY7yS5ZLFq3jJOtoUuMN0Gbr+LaEuElq0NtN/TQvvOJiINIVw+c0VUjSrdYB57i0UdzwRRvfT9CPUSmlInzrrZbZgWdsv6lpAbT9B9w+VYMW+5FdynMHRFxqwAFnPuC/2OY0tGzw8xerqf9c9tB9/ir9n131vJa3M9CqkcQ8d6KKTzmD4365/fQcuDnRieIqdQQTMuPQ+eKr8id0YlmbEk1v/P3pvH2HXld36fc/e3L1Xv1V5kLWRxJ7WQlNTal1ar1erN3TNOxwk8EyMZxEmQAAPECIJggCAJ5o8AgZH8EcCxZ+zOjN2O7e5Rt92LutVSa2tSJEWJ+15VrH19+3bvPfnjvPdqYRVZRVIUJfMLlar43r1nu+ee5Xt+v++vfGtRQSkl1WqVY8dO0N3dRU9P923XZVO2Y7t2DbFz53a0NaxRhBCYlskf/MHvoesaun4zHziBkBIpNAhE1Y+smyJrOoydgVga+h8BcxMnUqsWnTKbo/zuEarHP8bPqcgiWjiEdWAPzlOHEbF6vvfZYPmPEU2Lie4OIt/+CrJSpXrh6sYsXDYZzl0EAwQOHyD8zZcwezpBExidafRkDPdBuO77GkIIpGHgPLQbP5sn94Of4M0u3HihBHdyhtyP3kCLRbB3b0fqtxcJSkqJE7EZerKPnr3tTJyf4eJ7Vxn+aJyZa/Pk5wt4NU9FcvJXhTAVIBAIrXGqoqEbGoGoQ6IzSttgiv5DvWw50EWyK4ZpG0snDOsglAhy4Ku7iLVF1iQ60v0tWMF7r78lJVRLrjIjXUY0KZctg549HaT7W3j4td1c+mCYyx+OMH15jsXJrArT2Yhu1Nhs1dsOTVkSabqGGTBJdERpG2hl4LEtDBzsJdkdxwqYt3VKdTfRyFczNFq3JHjy9x5h13ODXDt+nUvvX2PiwgwL4xkqxZo6VfLr/YVV/aXukis0gaYLTMckmgrR0pugZ18nA4e20LE9RTAeQNNvvhHSDI2efZ08+q19lDI3jm2GpdO6dZUZtIDEzi7SB/sZ/vuTFMYWELrGzLFrhLoS9H5lL0bIwvcloVCQ733vO/ziF29y7twlLNvi61//Ck899RiGYaxIM5QMsuel7RQXbj7GBmIO8fbIKoseASKJmiV0hNYNmMuIFQ1EFNWQBgiJImY05YIkqiwRPLL+O4rQHFQUKaHuW2dJJARIqSNEB4gG4WXU0zLradn1f2sokkb/1DbpTS0AS6drVzupvhYOfHUn145d5/LREaYuz7I4nq1vrHwVPWydsUltKkX9BFCd/FpBi3AiQLglRLwjSrovSbotQFsUqifPItNJzO42MA38xRy165P4hTIiaGNt7UKLhMD3cSdncSdnkZ6HnohhdLcTd3x27Qijd3cgDB2/WKY2PI7RlUaPhkEIOranMOxlh26eR218Bnd6HjwPI5XE7GlHGjq4HrV6Pvg+ejJGLBVk30tDFMbmqI1M4BfLiKCFtbULPRLCL5SI+EXcT85RzaUxezoQjoWs1qhdn8KbWwQhMNpbMTtTIATe7AK1sWlktYYWDhIOW+x5cYjCQnHd5xRNhwnE7q5V1Xr9AdTyOdwSZOipfrY+0k1mIsfYuSmufjjK9JU5FsYz5GYLuBUX6ctmv1gRnWfZOKrGIZS+hiYwHINwMkg0FSbRFaN9W4rOHW20bkkQaQ1hBa3mmLS8XHcLwXiAXc8N0rkjfdPrrKBFS098w0v7u1lO0zbof7QX0zJuSgBqukb37ram/tz9gns+tvS30DGUpntPx821Uz4nuBXpu6aW5m1cczewbj5S3pRk/DygVqySHZlH+pJAS4j2R7Zg2GpdvNn2NYOm6psSaqXahl1LC4Uif/EX/47XXnuV7u6u2x5nNvxWLBfNaYSZXeua7u7OjSa4chEjhFJetoN1AWFFSd826+x5VD78iMr7H2Lu2o7Rq9gsd3SMytHjKuzv808iDeMfiWHj/Q8BSF3D3jlI9HvfIP/DX1A5fR5ZukvaIJqG3pog+MwhQi8+iZ5uafYtI5XEaE/hjk09EBW+zyEAbIvgE4/gL2TI//hXTSJ2BXxJ7eooub/7OVokhLm1+7YiQTWv1xRJMnB4C1sOdFFYKDJ/fZH56xnmRhbITOXIzxepFKq4VQ/pSzRDYNomTtgiGA80F7jxjijxjijRdBgrYCpf4NX5rQPTMXjsnx7g0Hf2rXkqIDStaZFzr+FW3RssR5rzBhI7ZNG5q422ba08/M09LIxlmBtdZH50kfmxRfKzBSrFGrVyDQSYtokdsoimQiS64rT0xGnpVborTsRGNzbebvcKzYWubZDub6G1N8HeLw+xOJFVfWV0gfnrGfKzBYqZMrVKDc/1EUL55NsBi0DUIdwSJNYeIdEVJ94eId4RJRgLoFtLhOOtTG+llHRsT/GN/+HFdaIaCHRTay6mGzCCFlu+up/EUDvZqzO4pRqBdJTEzk5CnXEmJqY4d/4Svuchgba2NC11N2kh4OLFK+zfvxvTXCIMU1uTfP2P1inHqjIZ1pJ5ePNgZ8VypWHJstxqZb0N8foEjLp/peXL2m3aMM3QgbVcOdb5/FPsk8vfKyto0jGUpm2glQOv7mJxMsfiRIaFsQzzY2pzXlwsUS3V8GpqbNJNDd0yMG0DJ2ITSgQJJYJEWkNEU2FCyYD6LB5AFIsUf/EujFWozlmUjnxM6MmHcfZupzo8RvnUJYSm4U7OUhvaSvjFx/HmFsn+6Fdo4SDCMBDONOF0kq39EZLPJIh952n01jiVfHdLPwAAIABJREFUM5fJv1kl9t2XMNvqfUhfOYb55Srlk+fws0X8ahVv4TjRb7yAtaWT8tnLFN48ghYNo9kW+mKO7scP0PaHh8n++C38fZ3oySjoOsHH9qMnY+TfeB9/eh59eorcuQs4+4cIPn6A6vmr5N88gpFKIn0fP5fHSCeRxTLZ138NQqAFHBCQfvYQr/3RCzfvz5q4p2Px8rnKCds422xS/S3seVERpJnpHIuTOTITWbLTebIzecq5CrWKi1tx8TwfTRfoho7pmAQiaiwKJUNE02GiqTDhliDhlhChRADTNpS7wjKi99MchxNdUV757565tSWmEOimfk/E5FfDidg8+XuP4HsP3fxCoaLa6PcZUQP3dmwxbQPN0D6TZ3W30dgXV/MVJTxbqCCEwEkECaUjaKaOlBLf9cmOzuMkgkhfUpjOIV2fQEuIUFu0KbNWyZbIT2XxKi5W2CbcHsMIqDm1VqySHV0g0hXHqmvTeRWXzMg8wdYwTjxIab5ANV/GjgUpzuRwyzXsqEO4PYZuG01yrZIrk5/I4LseVsRB3gN9vU8bvutRyZZBghWyCaUjtzwEXQ9qfaT+lp5HtVrFdV0Mw8D3fbx1vD/K5TJTU9NUqxuXKVgLm6IvG51QSonrqkF9zUQNfeVp2mZgOurnDgd7WXOpXbyCtW8XgVdeQNTFfKwDeyg5Nu7FK8inHkOsV05lt6pEjNaqpri57+qaLgl3AwJVJk2AXCNNdXR/QxmUsdHdKsNN8m+YLS/DzcyWb0hXSjB07F2D6PEoxbd/S+n9E3hTs8iae3skiq6jRUJY2/sIPvcYzr4dSqeIpc2MFgpibumi8sl5ZHXJrE2sUZ9NQwjQNBA3dqR7Yv4q6na4a+WvaXchf7GsT6yR9xoT8Iq+udn86/1EhIMEX3oSL5Oj+OYHTffGFfB9qmcvkX/9l0T/o9fQUy03XrPhbBvlVBYiDbJl68MSz/VUWO66mn0zTGXdTFtoGpqudG90Q0PTtBXDx2Z9f4379ORJemuT+LCyjrqpE04GCSeDdO9ux3P9ulXSsvaj0XVV+NDGovZebQruBCt0heoWVIGoQ/v2NL7r4dX8FaeRjReneYqtKwsiVe+1LVg3Wg6hC6zAJjYDUjJ7YpjctRlCXUlaH9qCGXIwwza6Y4GA0dFxfvrTX+I2tGmkpFKpMjU1zZUrwzz99OP8r//b/9gkam6rHCsr8pkfqHxu+lrMIRBz6NiewvfUe+V5sqkLIJe5AjXeL9GIuKHXx6nl45OUlM5ewJuYJvzSE2iREMV3jlM6dgZ7Rz/WQC9GugVZcyl/coHa1TFkqYwsV/FzRZw927AGt6CFA2jhIE5fF+UjHyPHJzDTMcojYwR70wQ6kgjbvKGdpZRojk3w8QPIcgUvXyT/s3epjUxgpBKUjpzC7Goj/NLjCEv1T2EYVE5fRMvlSPzTlzFSLYBUn18aQV4bJfzsQYx0C+WT5ygdPUVg3xBeroh0PexdA5idKbRQEGGZ+Jk83mIOZ9cAzt5taOEQWuT+1Tpc0Sd0FQ3PCpjEO6P0+lKNPa6P5/nNMfuGflG36muORfX+sfpFvFf1b4yNmnP/ERsNLNcN+iLgUx9b1sjn8w63VOPiTz5h9L3LuKUq0pdYEYcd33qI3i8NIHSNSrbE8T95h+RAivJikbmL03hVj94nB9nzuwcxHJPFa7Oc/ZsTLFyZQfo+umXSeXAL27+2DyceJDM8z3v/+8859IfP0n6gFwQUZnJ88H/8kh3f3M/W53Yw8s4lrrxxluS2NItXZ6nkyuimzvbX9tP/4k50S6cwneXUX37I9KkxdEsnlI5QXizdE4ue5bijPcGaCS5Lsz6W3Rzrf18r1fDqARRKtSp//v1/R/feLXzzm1/nxImPeOONX63JhxSLRS5evIy/hpbmZrDh0aRR4dnZeX772w+5cOEyhXwRf9XD1DTBE08c4tlnv4Su38ZJQigO3buV2LB2BycRAoRposVjiMAS8SMcGy0WXRFZaK0OIhwT51AvRk+StSJBCMvE3NJ5C5Xwal3kMF43m77zzic0HWfvDjTHUeHZVn9vGpi97SAzKqSgMFT+bN5yaC2ySeg69v6daKHgGvlXEXoZoye1xua/BnIRKV2EaIQvXaN+9U241DSM7nYi33oZ5+G9lE+conr2MrWxSWSxjHRd8Pw6cbPM/1xooGsIXUM4NkaqBbO/F3vfENb2fvRETIXjZtmzBqRp4Dy6D+n7K4kaQ8ca6lNEy+1AE1hD/YS/8kw91N2q+uo61ratm1Kb31z+GvaOAaXVtMZAInQda6D3jsgaLR4h+Mxh/ExuzT6jt7UqXag6pJTImiI29MAduOhICU6Q8KvPoyfj+IvZdS39RNDBz+TRW5N3TEyt1ubSdIGmGzcPGHOLdL5Q2KDvbxOacsG5nZPnjZgQf9ZYWQaJburo5ubqeq/r4dc8MpemmT52Da9Sw44FCXUmCHbECHUl2LtzB9v+qB/f9ykUSly6dIX33ztKpVLhu//kG7z66ksEAp++y8dGseHDgs85VoxNSLQ60Xc7o2zzVN33cWcWqE3OUXz3BBg6slTG6EzjlytUzlymenkUYRq40/PIqtqcGB2tBJ98iMqZK1TOXcXePUjgkV1okSD2UB+Vs1cx0klqIxOEnjuEsNYvpTu3QPE3x/Hr1rXuzAKyUsUvVfALRZw9g8rdqlF/18Obz6AnoxgtCYRTt5qSEm8hizs1R+noKYRlIitV9EQUAGfXAH42T/H9k2hBh8Cju7GH+tDjEcLPHaJ08jzV4XHswV4Ch/ehhe9/odwb+rgGuqbGoDvpFw/wjwufxtjyRYRm6iQGUsS3thBqi1LNV/j4+x9w5ednaNvThZMMKvJ7vsDweIah1/ax/bX9+J6v1gaWTjVf5sxfHyM/mWX/7z9BuC3KzNkJzv3tCcygzdDX9+F7PtVseUWQAOlJqrkyXkXtNdxyjZkzEyQGWnn0XyhLtNM/+JALr5+k4+Fegq1hrr55nonjw+z93iFad7Qzd3GaE3/yDoFNhsO+IzTmZ98DTb8r+rGaqWNHlfWjW65SyZQIpiI3K8QaxVIHafmJDJVsCQToEZOPz3zEnJ/lq1/9Ch9+eJx/+2//Xzo7O9FXiSDXajUWFxfvqB6wSYuahYVF/q//80/4wQ9+SK3mEgwGmrHVG4bBhq4Rj8d4+ukn2CxPIwAZSsKel9TGWL/9TZwwDMztA9QuX8O9OoLWolTD/dl53CvDGFu61Qm86yq2zbFhmXWNFrIIfnkHgjRCW0txXKgN/806k6wgvUmEEeauhek0dAJPPkrgiYfXv0YU6gKJQSTOHe5LPZRJkdnMP/jUQfjSIzdcKWUW6Y2hWWuJJglAIOWs+tc6RE39y6ZgoQg4WEN9mP09+AsZ3Ok53PEpvKk5vExWndy5nlIJN020gIMWj6C3JDDaU+gtcfRETD1fTUO6PsKXK4mRegNZO/oVabLiha1bhNw2UaPhPLIH56HdrL2DFWtaId01aBrOwX04j+y9Sf53ZlWjtyaJfPvl9a2dhGDFYCBh/uMRMhcm2PrtQ+jO2u95c3O17HktH7yri0XGf3mK9id3EPnWl29hbXXn9Vwz1S/wguNeYbNtKKXEK9XIXJygml1D70QIgm0xIn0pRdreR8/ofirLuhCC9ME+Ejs6qCwUKM/mWLw8zfzp64y/fQ4zbHPgj76GFrW4cP4y7773WyYmptm2rZ9vfvOr9PVvUWuD+6yu5Zkc2ctT+K6PnQwR394Ba1grfVFw9+ol0GNhzI5WQi88hh6PKItG20IWyxTfO0Hw8QNY27ZQPnGW8pnL6nvTJPDwLuxtWyifu0rx/Y8w2luw+nqwt2+hfOoixfdOgmlg9rTXrQ/XKLPvUzl1idrYFJGvPYvQtaYumbAMhG3hzmeQlRqiQYAK0MJB/FwRv1BCt826fJBACwcx0klCTz2C0d6qdIFNZXWLlISefhRnb4bih6cpvHUUo70VPR7F3jmAuaWT6pXrFN46it4Sx9k/9OlbxN5lfFH7+wPcOzzoQ+tD0zVad7STn8xQmivglqqYAUu5QpWrOCxZ8yf6W+l7YQd2Q8eqfuacm8gwc3aS7a/to+PhXjRDI5gKM/3JGOMfXmPrs9s3XJ5gS4i+53bQsr0N6ft0He7j5L95j1qxSq1YZfrjMZKDabofH8COOjiJENffv0JhOnfrxO8SJEAlD7NXIT24OW3adWAELKLdSWZOjVNeKDJ3fop4X+tN1oSrPqtvJ2qFCpPHhqlkywhNY8uBfv6n77xKMBFuht1+7LFD/Mt/+d/ecDi1sLDAv/pX/8sdvy+bsKiBU6fO8frrP+PAgb1857tfJ5VqUWZsyyCEoKur4wZmaaMQQgMrsPyD20oHX+IvZqh+dIra+UtoiTgg8ecX8bM5jMlpamcuqCwsk8DLz2Fs61+Rr9A1hGagIkusVw65zv5QLvtZHytP+pYpud2Q1vITaO0mxIFE+iWQBkLvpCGouJTXenmslZcEuQjSBS2FlNqq/FemJaShrKA0RdutbBcDRALB/MrcblL/JT9Z9Yz0tlb0dCv2rkHwfGXR0zS1hLq9rjJxa5Rx+SmA6zHz5insthixvVtWfNd0QbpdQmYdiAZJcRfd1DccAaMBTYW8u5X1wR2ZOm6QlW30wepCgeLonLJgukm+XqlG5sIEkf40ZsRZca3uWMR3dmFEnA3nv1SGJTxYdHz+UJ7LcfZPfs3Cqes3PE/N0Oh55QC7/sULGMFPJ/LOFx3VbInc8By54VkK1+cpzxeQrk90IE20P83Vset8/4//jqvXRti1czvPPvsleno6MUyD69fHCYWCdHa2355V7acA6UvmPh7m1B//nFq+TPqxQR7671/DjN4/Vj/3LTSBtX0rlXNXKH14Srk5ua4S5m2NIwIOtbEpZLlK9dpYc16tjU9TPn4GEXDwc3mEaSBMJfqttyYwu9oo/OYY4RcOKxHhdSHQQgFkzaV6aURFfMwVQNPQggGcPdsofnASWamiBQNoAZvAI7uxB3spf3yB3D+8jdGuwtnau/qxetsxezsoHT+D2dWG9HyMtiROJEzl/FVq18YQARs/k0c4NkLX8eYXKb5/smmBg6Yh7AdjywM8wAMoNNYhxdk8Z//uBPMXpzBDNoZtkBmZV6LRy4zaha6t0JxRexA1V1WyZaTnE2wJNfULdcsg2BJi8dostWKVdS1AVq2HrIijrGMEIARmwFTxV3wft1yjki8T7ow1w3AbtkEgGaI4k79lXZtlaG7dRN3lX/0tWFbKFd4Pq0kRHzKTMHYa4p1g2EqztuH1cBtrdCtkkdrTxfBb56lky1z5xRlSezqJ9SZvuitf3n5exeX6+1cYefsifs3DjgfofHgrgzsHEbqG7/skkwn27dvDzp1DOI6zIq25uXnS6dQNPMlmsQmLGsn4+ASapvHP/vn3eO65J9E0/e4eJjQ0Su5KWiBiUexDD7OiQ3d33shVGAZiVQMDdRX8AsgSIBBaDCUYKIEi0s8CvrIOEVEUIVJG+ouoN1JF9FiX4mnWtdZ0VVJRKiKo8J41pMyALKPCicYBQ5En+EjpIYSDlKV6GQJIuQByDikr4E/VP0+oMsssUhbrecRABGiSMRhIyiBr9fyDqkz+JEgPqIIIIETdukhmkFKdZgsRrpcXJD74GWC+XuYErDCOXOk2olACP4PEQ4gAiBjLmY0VL6lAhWA3bk43rQXfl+TOX0d6HrE9WzZ59+3jhkGtiVuTcusNUH7Vwy1WkJ6PZuoYIbvp0iVrHrViBen6aIaGEXLA0MCXuKUqXrmmXJKClrJmkRK3UMWr1NAMHSNsIzSBW6wqwtP30S0Dr+I2rV9kXZNFs4y6S5fADNuAwCtXcUtVJWobstHqp5x+1cMtlJWYWs1rcmzS9XGLFfyasowywzbC0PHKNfLXZhj/+cd0v3KAQEccM+KgWQZeqYZbLBPoiKvT0npablGJt3lVF3y5VEeUO4dbqCBdDymVaaQZce47q4tPA180ckq3TSJbW3ELFWr5Mm6pSi1Xxi1UEIaGX6ndvbnkHxmkLxl78yyX//oIoe4k8W1ttD+xjVh/CjsRQrMN3vj1bzhz5jyBgMP16+OMj0827xdCsGfPDv7z/+L3mydO9wMa40ytUMEr1x50j03ASCWIfO1Zqheu4eWKaOEAejKGkYwTeeUpqpdGQNcIPf0ofrmiBHcBLRbBzxfRYhEi+3dgdijCpOGirQUd7B39YNzENVwT2Hu2AeAtZDHaWoi+9ix6LIIwDQKP7EaPhaldnwLPQ4uGwdAx2luJfetFKheu4RdLaJGwInKiYSKvPEXl3FW8xSyabWO0JhCGjp6IqihV1Rrmlg7s7VvRIiH8Ygk9GcNbzCIci8jLX8Ia6PncWdM8wAM8wKcH6Ukmjg9z9VfnOPD7T9D56BaEEJz6y6PMnB6/4XoVIW21YA+YARXavlqoNt2ApOdTLVQwbBPdWhovfddDLaQFtXylqaXSTE6wIhLbcuimjmEZuMUafs1DMzR8z6+Hn77FBFnJw/RlsEOQm4ZIWunLzo9AIA5tg0jdUiRMfhbmhqFSADsMLVsg3AJCg3IWZq7AxDmYH4Urv1XGGnYYOnaq37cBzdTpPLSVxM/STH88xvhvr/LR//MOu777KPH+VhWme/kioEFySYlX8ykvFBh99zJn/vIIufFFhCZI7eqk4+FeZcQhlN7SSy+9QK1Ww7btG2QRAgGH5557ht7e7jtac2/K9ck0TMLhEIlEvEnS3NUFf6OhaiW1GdeXMY2bhWHgPHFQuU3cCoJ1TuR9lMZMFGQB6eUQ+hbARXrXQTiAhvTHEZoHIor0xoEaiLC6l1vFW/eQ/pgiY0QE9XJ4Kg9/EmQRRAhkXuWvtSP9aRT5UVGsIzZS5hF6NwITiYkQHgi7fp0EfxYp51UesoKUowi9B7CQ/qyqqwjTlBtvhjIVIAzARmDWP3ebJA3UkP4YQtui7pNVoKDylnNIv4LQumhY9dyIcr0tDcBE+lOg1RAiXS/G2s/+tjUHlhk5+a6HdD00y4D6QCirShxTWAZC15Cu1zSNrmeMX/UU+aCtY6q9upy1KnLqOnJxTrna+T7oOiKZRnRtVVY8pYK6JpsB00SkuxCJFqR24wJW+pL5j64xc+SSIl00QeeLe0ns6cEtV5l+5zwLn4wipcSMBuj+yn6CXUmy5yeYeOsMbl5tZlsf7Sd1eJD8tVkmfnWKWq6MZuq0HhogtqOT0deP41ddKnN5gt1JytNZwn0prGiAzPkJZdIZcRQxUnHZ8u2DIGH8jU8oT2cRukZ8VxdtT+1A6BoTb55m4eMRjKBNLafITyklmQsTTL51FrdYAd8n/cQQrQf7yV6YYOznHzN34hp+1cVpi9Hx7C7CfSmylyaZfOsslfk8237/GUK9LXjlKiM/OoZbUhsxN18mvKWV7lcOoDsWU++eJ3NunFquRHFsgdbDg/R89QBW4iZueF8AqHfFV6SzcABjhVjv5inPzx52MsTQ7z+NW6ri1zy8Uo3hn5zg2o+OranF9AAbhxAQ6kyQ2NWFW6pSGFtQwqPlGqHOOMGOOI8/9ijbhwbWJTuCwQC2vUnRpge4LyGECoputLdipJUoLw2XXcDq78Hq62pc3PytB2xCTz9Kc8JtnCr6Elmp4I7PYA/2YrTdWuBdCwUIHNpLQ6C9non6z7Gwdw9i7xpYKkND1LUrjdGRuqHMejJG8PH9Swv1etnMnnbMrvRS+vXrtXCQ4OMHluqyLI8HeIAHeABQa61KtgxApDOG4ZjkxhaZvzxTJ1Q2hkhnnGhvkvEPr5He3UGgJczC5Rlmz0/Rtq8bOxagWqiiWwazZydp3dEOvmT82DDlhTUioK4DM2iRGEgxeWKUuQtTJPpTZEbmmD03eWtB7HIOLr0L0RTUyjB8HGId4FahcgqsILT0KvLl0juKlDEDsDAKk+dh6BmId9Wvz6s0fBe8GngGeLcZPIYl74LYliRD33yIwmSWwnSWyz89zezZSTof3ULLUDuL12bVelFKCjM5Jo4OUytVyQzPM3limNnTE5QWioAk2p1g6FsPEWqPrcgrmUzgeT6+79+wVwsEAvzu735nRfTL28GmwnP3D2whEg1z8qNT7NixjUDAWXOjupHQoWtBApQycPpXahLsewRaerjtjcQmXU5uLK+m3HW0NFBCupdBlpCyANQQogXQkDKPlIsIDCRFNK2nTojYioS4KcpImUfTuuuWJEuf42cQeuPzEtK7qjZbCISWqJMlVYRoRfrjqFVLHEQJpECIVlQD1OokTaMuLtK7ivSzCK2+8BIBhNah6txo74ZlDRpCa2WJbDERWhJkDagi/ZwqL0b9u1SdqJpXZBNtrA6B2oCUWaQsoWntqA1kCfxF0BtlX/Mm9VNagGpeld8MQrAFycasI7xKjczJq5THF0g9twdhGiwcuUj+0jhIiOzoJvHIANmzo1SmM6Rf3I9mm5RG55h77xyp5/dip2M3zUNKCa6L/8lR/FNHIRKDYgF/9AqirRP98PMI6UM2g/f+L5ETI2Ba4HlgmuiHnkX07UCuiiwhBATa43Q8uxuhC6beOc/0+xeJ9LexeG6MybfO0vXyfkI9SaQvsZMRqpkiI68fI9CRoPPFvQghMCMObqHC9X/4CLslTMfzuymMzTP+i0/QHZPixAKR/jb8mkdhZJbWR/uZOXqFUFeCaqZI8sAWxn/+Cd2v7FeaM2fHKFyfp5Yr0fO1h6jlylz/6UnsZBgjZDP97gU6nt9NsCPOyOvH8YpVEGAnw7Q9NYRmGsx/dI3p9y4Q39lFpD9N6vA2KvN5ul99iGBnAjMWQOgase3tCF3j0r95C78u/ix9SXF8ATdfYsu3D+FVXEZ+eJTo9k4CbTGm31P5m2GHK//+PaID6X9Erg81pD+MGiMSdYs6Byl1GpsPxdnc/5sP5U6oYSfDTf1m6XoE22IITVsiau7/qtyfaGjU7OqkPJujOJkhc2mKyfcvUprO4rSE2ffffJn+/q2fdUkf4B6hOf+sdTIrYN25etn1jdPK2sgEpRNnqI1OEn7uMFro5mOwWEb+3OSi9b9b5zR53XvWc9dbL50HeIAH2DhWb74/B2uOjZZZ0zVad3YQSkX46E/fI9Aawnd9rJClbmnepiKAinUkQuxYgJ3feohTf3WU3/7xrzAck2q+Qrg9xuDLuzBsk1AqTPcT/Qy/dYHZ84pY0S3ltiTqY5XQhDpUXu6UoAl0U+0pdEun74UdLFyd5dj//TaBlhC6qWOF7TUjvN3QJtKH1CAE4/DxT5SVTMcOOPUzKMypoEAjx8GwYPsz4ESUdc3pn8PYKYi2qXv6Disip1aGwScgmKiT4fodLeN0y6DvhR1UFouc/sujFKZzzF+cYvHKDLplIDTRtEAa++AKM6fGqZWqysLIVaHmEYJwR4zd3ztMzxMDyoWt2QSS9977gKNHj9Hf30dPTzepVCvJZIJAIICu6wSDS5pEt4tNWdR0d3fx6KMH+P73/5rJyWkeengf8Xh0hf+VADo62+nu7ry9gmVn4Pppxaal+iHZc1sL7rtj6SNANDReDNWR8FCWLFVFKAgBGMrFCB+BBGHV71nSh1kX0lWefMJiZUX9uitQw4rFADQkLkvWLnrz8zXLvkxrRuKiNcvVuK9h3iYQODQWW0taJ2uY5YFyofKn621DvUx1Fy+hrWyzxmn+2pWvW+BUkX6m3r7ULXtuAb8KY8dg4hOVTusgbHtJETY3gwC/6rJw5CKZU8Oknt6NHrSZ/+ACi8cvkzy8Hb/mMfPWKfSQjRFymDn1CdHdvQS6W8ieHqEyk0HfqPZFPoN/5jiicwv64y9AuYz7s7+GcARtYKeqyrmT+MMX0Z96Ba13AEoF3Pd/iffbNzFa2yGWXGqxugq5X3PJD89Qy5cpTWeVVUu5Su7KNIH2OC0P92GE7WYzF8bmqOXK9H5zkOhge/OxFkbnKI7N0/XyPqLbOrBbI8y8f4nC6DyaaRDpS2GGbEqOSaQ/zcyRy0jPJ9AeJ7atg7nj1wj3p8kPz1JdLJK9NEnni3uJDXXiVWrMHb9K9vIUVjSAEbRoeWgrZixI/PI0Cx+PKEMP16M4tkAtU6Q4tkBlPo9XrWElQtjJEIZj4bRGcNLRZjtotokVD94w0WmGRnx3D7GdXXjlKkbIxs2X8BMhpOdjxYKY0QBG2EF3rKYY+hcfJkLrQPqKPJVMIUREuSaKCGCqN7i+ILnfXaNusDJba6x64Npy26hmSmSvzlAYm6cwsUhlroD0fMxIADsZRjOW5ooHeICNQyBMA6M1gbNzALPuPvSgHz3AA3zx0bSElz4N5uK+f/OlrC8lGvsYDbHCsk9BWR5KWne0c/i/fp65S1NITxLtSRBIhsiNLeLEFSlthix2fushgqnwio1/Ix00aNvXRaAlxNz5Sar5CoFkmNad7YRSSm/Gijjs+d2DpPd0UZrNY8cCJAfTZEbmiPW2IDRB+0M9BFvD2PUDSaEJEgMp9v0njxNsDYMQJAfSHPqvnmP2zARe1SW2tQXdNCgvFJr6OetC0yGUVNYzTgRCCeWqpOnKMqaSh4Ux5R1z5bdqj+e7UM5DcQHcKkI3kVp9fy2E8qbRjDueExr7WDsWYMfvPIwTD3Lu744zf3EGt1zFL1ZXXF/NVajmKssSACNgkhxMs/O7j7L1+aG6vMPKdY/neZw+fYaf/ewNQFnYpNMpent7GBwcYGCgn4GBPkKh0G3XaVPhuU+c+Jif/+xNLl68zIULlwiHw5imsaLD6rrGP/9n/zH/5R/+Z7cnoFPOQaUIgQjE0p8x2+orfRrhgqyowQUDCCBEBaG1N8kK0EBWkQiELIEwlU4MtzB3E6bSsZFFlKsSNIgYIYx6/k49fw+hWXV3p81AQ2DXtWxcwAWqCCIsbW7Esv9U2BD7AAAgAElEQVSvKCBLkZ8UpFxAWfW01+u8TB1cunU3rnr9RYMYgiW/owZ5I5TGjgggtLZl9V9+zzqQqIHALaq/3erGzOR8SebUMLLq0vGNw0R29eBXXTInr+Lmy1Rms0jPx82VKF2fI/XsHsx4iOzZ6xhhh+zZ68T3b0UPbMysX9aqyGoZLZqAQAgMCxGOImtV1berFWVh05JG6xsCJwDBMNrQPrxf/C1ydhIRS7D8yZSmMlz9wQdE+tNEB9vxilWKUxlgree3DOt9KVi1qVViYI1w7ELT1MZMLE2qjdMAzdAU2bHcim6l22d9PhYrP6yjmi1y7W+OYEYcEvuU72dlPr+Uhrj1fnvFYxcCM+wgGm5pQiAl2C1hnFSU0Z+cwGmJEOyIE+pONuv5RYaasDQQLQg9jqCsiFG5iO9dQ2CBlkCIOEq36u6ER1wPmxWtvtfPZyPl20yZNlPfjaS70fRut92kL5l87yJjb53DjgVwWiMk93QT7m0hkI5ihm2s8I2abrdTxjsp593Czcr6WZXt89R+G0VjI2N0pTE6UyvnjAdoYkPjD2xqbbxWmp+Hdv802uIBPmO4Rchdg2Ab2Ld2e/ysobQUPVVmzYBQNyrAzNrQDI3k9jTJban6J8pFM9aTbK7BDcek96ltS1+vQfqga8R6k+q+pgjv0vdSSgLJEFue2ra00BYQ613KJzmYJjmQXrH2j3TGiXTElsZfXdTzaUQ3Fkt7glu9VkoAp563xorAO1LW3Zc8sKKKzGmk17UHIq13FNl5I1hO1gx+bS+tuzsZefsCE8eGWbw6Sy1fwfd8ZTlDY8+jYQZNYlta6Dy4ld5nhkgMtKJbRvOa5el/6UuPs3fvbrLZPGNj41y8eIkLFy5y/PhH/O3f/gjX9fjX//p/5vnnn73temzK9amtLc1rX/8Ktdr6uiuaprFv/2407XYGTqniqEtfiQlZn61bgkCra8OMAmXQlCuQEDbSKyL9iSZRI0QSRAghonV3nwxQ5dZN7CBEoq47k0URIBGUm1JrXT8mC9Tq+YfqaYtlP7DCZekGVW0DoaWQ/hTSK9MMt61Fl9JYc6LTECKE70+CN4oQ4fqGLoiUs0pPBn8ZxaN+pD8HLCAp1d3DdKXxIzNIWUTgIX1diSOLKELkVJsJC5D1DWNik5Pvxha2fs3DzZXQLJPKdKauQSPxqy7CVKSEMHRan9pNZKgLI+wQ27eVuQ/OYwRt/FKF8LaOppjUrSCCYUSiFX/4IqKlDVkpIedn0LbtBt2AahWqJUQsqUStASkEwgmA0JClImLVgOkWK9RyJYIdCYygpUIU+xJhaIT708yfHGb22BVC3UmkJwm0RXFSUcyww8wHF1W5NIERsDAjAcK9rcwcvQwCCtfn8aseoe4W8lem65VgRde6oY7137pjEhvqZOGTEZzWMLV8mfJ0htZH+jDCDtPvX2D22FWCHXEy58bway5+xaUynye6rR0rGmAxW1rhumIEbPyqS/bylHLjag1jOBa1QoXKXB6vXKM6n6eWKS5pIIgbSyd0Dd02MCNxkvu34LTFvvDaNMuxpNOuAyGEZoN0wJ9G+vPgF5FMI7SEImAJ3FkUsDWwPNy6W6lRmc1RnsvjFir4nkQzNHTHxIoFcFoiTSHq2yaNNnHL8rr6NY/KQoHSVIZaTkVf0G0DuyVCsC2GEbRoBMC7WbkaaUrPb1q+VReLeJUaSNAsHSPkYCdC2IkQum00BcHXS7eRpl/zqMw3ylhC+hLdMbGT4U2VcS0ITdB2eIDkni6saBAzpMS9hSZWtOla6a6oc6FCeTpLZbGAV1b+5g3hczsRwk6G16xzM426YDkoYcCbjblSSqTn49fUwYjQNXXPOtcrchmk61NZLFCcWKSWLSGlxAjZBNviOK0RNGu1lelSuYQQN2iVKfce8Gtuc/G3uuzLn6H0/Lp5+ip1/LoWWiVTpDKXp5ot4ddcEALdNrHjwfqYbq/ZZ9Zrj/We24rn1xB7r5t96xvUY9sINuTG9I8dUkJ2CnKzNx4+BWOQ7LrpRvHG5OouCtlpKGaUq0G4pS4B+Dl4DpUCzF9Xh3HLoRvQ0ou0Q/e/VcYD1CGhNA3zp9Qm3U6yqYn6s4JbgMWzYMUg2LHu+7cy8Mmqeq2u5i2qvTRWrn3xut9vJJ+13vtblXezECyJAkfaYOBxMBpW/r4idjR96drGItVXc35jnrxTIrYxd+uWQcv2NuJbW9j26j7yUxlyY4sUZ/PUCuqg33BMAi0hIl0Jwh0xgqkwhm2uIMhWQ9d1NE2jXC5RKhUpl8sUCkUWFxcxTZO2tnTT/el2sSnXpz17djA0NHjrRA39NsNRCeXLppvqQX6mYRkMhNatOpOsADGUS44JmEqIVxZQ1iYmSstFVzovsq6bgoVokCLrQqtbpkRQxI7WTAuRQmhBoIJyvQrV82gD4SCEjSJdrPrmSrlJCS1eT08sbdBEHKFZKC0ZrZ5WnRjR2uskyRKW36dpDTcpu16uFrXRw1Wf6Skarlua3ofq1RUELTQFioVAYNVDhkNTqBhLtbMs1NMz6vX/dKCZOi2PDRHoaWX6Vx9jxoPE9m0lNNhB8do0kZ3dGGEHv+ZhJcMIQye8rYP5D84z/cZJQv1t2On4xjMMhtB2HMB76yd4H/wSbAfRvwNtzyG10DAMCIaRhZwSHTaUErks5EH6iFD4hgEz2B6n9dEBZj+8jBkJEGiLIn3QDIP4ri6qCwXmjl1l9sMr2PEQnS/uIdidpPfrjzD51llGXz+GZhm0PLSV1OFtdH31ABO/PM3oj0+gWTpdL+8jsrWV7PkYRsjCjAbURtA2CXQksFvCaKaBZhsE2uNotqlck1ojtDzcx8Sbp7n+s48RmiD9+Dbie7oRmkbbkzuUK1TYwU6GCbTFsJMh2r40xMInIxRGZrGSYaLbOpTAM+C0RWl5aCuzRy4rt6oX9uKkIky9fY7MhQkAJn9zjsLYAu3P7CTQFsOKBRUzrmkE65GivHKNWr5MdbFILVdGt02SD28lua+3GfXp07ZU+KywMupYTZHP/jxS5gENofcgRAgpS4oYli5C72OT08OGyuAWKiycGWPiN+dYPDdBaTqLWyjjez6armMELKx4kGBHnPTBfrq/vPf2dYQ2OX1IX1KcWGDy7fNM/fYS+dF5tXn3fHTHxElFSOzqpuuFXSR396AHzHVJpEZ9q4tFpo9cZvI358lenaGyoMhFRdQYmGEbpzVCeEsr6YP9pB8bxFzHWqXh9liazDDx9jmmPrhYL2MR6Un0gInTGiWxu4vuF/eQ2NWF7qxfxpvBSUVwUpEVn21IOB2oZorMHL3CxG/Ok7syTXmhgFeqNskpM+xgt4SJbGkl9Wg/bY9vU9HXlsGvulz/xSmmj1xWYunP7aLjyaF1dUKk5zP9wSWu//I00vNpfXgrvV890DwFW1EP1KlnLVdm+oNLjP3yNNnLU1QzRaQvMcMOoZ4WOp4aovO5XQRSURrG79Lzuf7Gaabev4gVCdD37UeJ9KdXpF+ayXL5rz6gNJVRkSee3UX7k0Nq6qy3oVeuMfKTj5g7OUywM0H/7xxqtnd1scji+Qlmjl0lc36c4lSWaqaoDhOEaBJykb4UHU/vIH2wX43Ry5+zL5k7OcLI33+EV3GJbWuj79sH1+1by1EYW+DK/3eE8lwOJxmh73cOEu69/0++vzCQHgyfhAvvKqthCQ0LZHr2wKHfUaKcm0EpCyd/CtNXoHs3HHgVnI1GU5FrSHRsdg5cmcamNl/ZGTj+OuTn6knVNQqdMDz5e5Dq22RZ7hM0XWo2htVEb/Nz1p/q1m3nm+R902d7izLfeK9s/Ff/pw/lGfArzQ/vibXXrcqtMl3/+mpG/ZjK/V7Wr1mRxmbb+VZ5rpcmnwcLufrprh2C9iEVdvt6TIXe9j2lRRtOQaJz6VorBF4VZi6BW1E8QDB+V6xulreNbhuEO2OEO2K07etG+kshzdW+QTQPclRNxA17sAaklPz612/zZ3/252SzOaSUpNMptm/fxrPPPkVPTzfd3V2k06m1E9ggNmVRo+s6+npCa3cL4RZ1alApKvY/lFjmP3FvsOQqUF+oirVO3q0byA0FU1mDrJHm2vlI1AouesP3iuCIAJFVNzb+vawDr7g/sOrkE+UuJULA6rqIZemxrJ0FylBZZ6XIMfXyriOk23QFW70ICN6EgDFBbIL8uE0IwIgGMeMhont68cpVFo9fIdDZQsvjQ7j5MhM/PorQdcxIgPSL+zEiAcx4iNBAO9nTR+j4+kG0W6mhL4eUyPkZRDiKdvAZRCii3JscB5BgOWhbh/CO/Br/3Em0rduRpTz+mWOI1jZEazurRwkj7NDz6gHckor4pFmGCkUdsEBAx3O7SB0eVKe1ho4RtJQA71Anod5W/Ko6mTUCFpqlE9maIvC9L+FXaghDwwiq8Nw933gE3TKQW9NIX6JZOn3/5PG6UJlAs3S2fucwumPS9fK++qmtoYR8y1WE0NCDVvMkt+P53aQfG2zeK6XECNi0P7eL1sMDagNlm0jfx3DUu2UEbXq+9rAK9y3ACNmK9Hl6B6nHB5vmmZqhTup7vv4wmq5OgPWAxdbvHkbomrIkEio6lmYbZC9MMPGr00S2plZY1hQyZUr5CqshhCAYtQmE7U/VLejTg4f0Z0DO110ggwitXZG6KO0qISRC2PjeKIIad4uoaUyC5dkcw//hOCN//xHFiUV811OToqEs2TxXkWnFqQyZS5Nopk7Xi3vuShluVT7pSRbPjnHh++8wc/RKM8y3bpmgCdxihcyFAtlLU8yduEb/dw/R/fI+zLBzQ39o1Lcyl+fSv3+PkX84SWW+ULeGMNAMTVkFl6tUs0Xyo/PMfTxKfniW6GD7mpvpBkmTOT/Bhb94h+kjl3HzZRVS2DZAU6E5K/PjZC9NMvfRMIO/+zhdL+5R1jWb6LO307ebdV4ocPkv32fkJx9RnsuvUeca1WyJ/Og8859cJ3d1huhA241EjeuzeH6CsTdOIXSNyNYU7V/avu4hn/QlueFZxn91Gr/moTsmPS/vW6+C+DWP4dePM/oPJynP5ZtWL9KXlKazSkD5/AS5a7Ns/0+fJNixND9V5vNMvH0OzdBofXgrkb7UknWChNy1GcbeOEVxchGhq/E3fWgAfZm/fzVbYvKd80x9cIn0oQFlrYSy8Jl89wLn//QtitMZZM1T42ojCqGUVDJFSjM5MhcnmT1xjf7vHKb/2weXNMnqddRtk/lPRskNz5I5P0HL/i207OtVrtbrkIvS85n/ZJSRH5+gVqjQ9tgguvPpmqc/wCoIDdrqEayqRaXnMHUJillwa+vvym8Gt6bImkZ6/sYj0EiJ2mBXCqpsdmjTa3IlVeipNAwTaQbW1PlYE6E4DB6GwiJUS7AwDnMjdXf3z2eEvyWtFg/8mvq95oMVoFmgmY0bAR+8+hpFd+racp7SbZR1Qk/ooJlIcaOeispbKq0Q6S7doxnqHnkLEqFZZp+lBVg9P6mtuHfpjMhV+bmFOlHjgleGWn7FngNhgH4X11gryu0uK3ejbXUQqp2Qsjm/KCLGV/d4VWUF5FXU/bU86Mv3fjoYtqr7kukyzf+vaGfUOyQMpGYu5SnEkouVV1Zl0521g6M0GtUrq+s1U/WRew1NBztSb8P6uKCb6nnaQWV0oZnQc0B9P3UBRj9Sf4eSSjAYlqwCkj3Qtg1GT8L1TyDWDtueVKG+7xZEnXhp/K3dGZ8hpWRkZJQPPzxBe3sbhw49ykMP7WfXrp10dLQTiYRxHOc2DVeWcPeOTO8Woino2gmXj8D4GYi3Ic3Aig59L3CvNmL3Lp/bu+nzth29GYRpKKLFMtFsk8TBbYQHOzCiQXTHoutbj1FbLCB9Hz1gYcbrG3ihNv3BvjZCfW2qXTbaoK4L1QpyagzvVz9Sg5pponVsQT/0DCTTaNv3IvNZ/E+O4H/0vrovEkd//EUIryTwGuSeZptY9toLaGHoN1ghCCGQmiI6CK3S1xECI2jBKoFkI1gXzlo2SqzYDFBPDxRJVIfumGsu7jVTR4vdSNZppo61xudLdTWwVpFjqzd2q8usElDlk55PZS6vTstjAZWu5zc3Zw24NY+f/dlR3v3hJ/irQjwbls5X/+Axnv7OfnTz8yhA7IKcByw0vaNu6WbQIAHVqZwAEUAIp/n53UI1U+TyX33AtR8eo5otopkG0f408aFOgl3Khc+vuJSmM+RH5ylNZ0k90tcUb/u00HBVyY/Mcu5P32L6yCXwITrQRupgP5G+FLptUp7LMf/JdeZOXCN3bYYLf/4OwtDp/cr+NYlbv+Yx/uuzDL9+gkqmSLA9TvrwALG6i5/0fCoLBfLX58nVRXtj2zsIrLJiaZYRKFyf4/yfvcXke8p9Mb6zi9SjfYR7W9FMndJ0lrmPhpn7aJjs5Wku/PlvMCMOHU/tQBiffp+VrsfE2+e49h+OU1koEGyLkT40QGx7B1ZMWeVVFgoUrs+pOl9fILatnUB6rUMK1CK7fnq+UWs36cumy9HNrlk8P878qVE0y6D7y3tJ7OjEjAaoZkvMfzzC9NErVBcLXP/ZxziJEIO/94QisIUg3NOCbpuKVJxYxHf9poue9H3yI3NUM0W1+PZ8CtcXqGZLBJYRNbVsieJUBqEJgp2JpbFWF6o9dIEdDxLpSxPtSxPqTmBFA/iuT354lqkPLpG5NElpMsO1H35IbFsbbYcHkVp9TSEg3JOkZV8v+dE5ipOLzJ24RmJH500PGtxilZmjV6gVKuiWQesjfdifkYuolBKv5lMtL5ETuqVjOXcuNHlfo0HUpPoUuVFYUNqNpeztpxmKw9CTyoWofdsmrGnqKC7C8R+rg9R9X97cKXfj3c1Mwkd/Dx1DsP1LS24Pt0Iwrq73PUXOXD6iyJrPKZpESWUR8tegOAVeqU6erRDcUxvdxC6IqQMuAKo5mDmq+kn6sCICclehOAFuSX1uRiA6AJFemsFGGqSFX4PSFORHoTKniAjNACuu9FdCnUjdWUHwNO8rT6vylucU6SI9tUC0IhDshHAP0lBEXvMddfOweAEq80uWKb4Lcydh8dzK+ka2Qsv+JWLqTtsaVBnLs5AfUb/dkvpGM8EMg9Oq6m0nl93oQvYyFCdVeSuLqv75UVX35eOPFYf0QfV7eb61nLq/NA3VxRXkGk4Swr0QSCOFodoaoJqF6d8q0i31iGpTdQqwMm23CDMfqucX3wnx7WwqxPHdQLgF9r4CTlSVb+fzytJPt2DH8+q3EMr1aesh6Nyl3l8hwHCUZs3y9WcgBkPPKjJX+spNarPj1D2Gpmm8+uordHZ2cObMOYaHR/jJT37KD37wNySTSQYG+tm2bZCnn/4S7e1tt53PfUXUCCGQhq3Y81IWRk8pxq5nDzgRpBC3ZhzESgbyVgu8+2LC36xZ3l1KVyV7B/X/jMp92yUWYCWXNkKaZWC3LQ2ueshGX0ViuPky5YkFsqdHiT/Uv0TebAS+j7x6Djl1Hf2pVxCJVrV4zy7gffg24v9n772D5MrS687fc+ldZWV5j4J3DTTQQHs70zPTM+RwhiORFEVpSFHc3YgNaWM3NlYRu7Eb+k8hrWIVS1FBSnQrkhpqaMZPT49pizZoNBoehSqU91VZld7nM/vHfenKo1GFbmr6RKAbyHx5373Pfvfc850v2IR87llwe1EeeQZr8Cjk0qCoYlt/UFzPa4fxEc/ZJ+Jav0fcb58ty0JSZCLnBtELZZbevINlWTj8bro/99A69YIkg2lYFHJlygWdXLpAMV9Gc6ikYrld9215cNDsdCYHG73Qa6NyISl99nb3D8uysHSTpbfvMv3Da5SSOVSvk64XjtH/i2cEEeLSqBiNWhV/mGgaX09YqG0+6jWww5+VswWmv3+F6OUJLMOi5cwAh37rGZqOdNopeBJYJsUXc8y8cp3Rb7xDbinJxN9cIjDQSvhEzzqVQimZY/niKMVkDmfQw4F/+AQ9L54QxKatvBBeIDqFWIbcXAJns08QphtAzxWZ/uE1lt8fB8ui7YmDHPxHTxHc32aX3xSkQNcLxxj/5ntMfucy2bkYE9/6gOD+drw94Q3b3U2UUgWWL45Rimdx+N3s/7XH6HnpFJrHCXL9mA2KsQzZ+TjOJi/aWuJ4r2FZ5JfTeDpCHPrNp+l85oh4DsgSmBZdzx9l6rsfMvqNdyil8sz+9CaRswNETveDTaxofpdQQ83FMEt6VTVoFHUykyuYuom/P0JuLk5uQVSyc7fZhJQFhViWYiyDpCr4+yPIdrlUCwgd6uDIbz+H5ncTGGjB0eSpmrlXjl/r+UFu/YefErs5S34pyfLFMSKn+xsIctXnovX8IAtv3aEYz7H8/jg9nz+Ju339CmWNDIwRvzOPZZq42wJETvcj3889eD+wYPTyDK/9f5co5stYpsXRp/bx/D96BM31iQpddxVVQ35ZAVnBcrh2Tmps0p6laNB3CnpPCrXFPS3CWcIvZ3lc9OOjqFgsExILEJ0U6Q/30Hch8ZBBkYXyQXXs9jrCg0MlfijGYPmSIEw0vyA6LAuKcTFZlyRwt4G7VRixNrRhiG1MXZAAqTFBnlSUDYYuSAJXpPFnIAiA5AjEb4NeEBNmSRMkQnoCsjMQOADhE1iqu/EwlxKiz6WEUHAodixhFiEds4mfGEROg1K3UGiUxbiMIg1ms4pDkBb1ihpZ273F+Aohlp2F6GUop0S/ZLuSrp4XBEx2XnzmrCvaYZlQTEI5S1V5Y9j/V11UK9QCKM7Gf0ON6IndFOdLcdn7taAUh/wCZGYFGePvp6rlUd2ivewcpKfA1dpIWtVfP9kZ0TdHkG2rC+8yxMKvKpQxFdQrX9y1jAsJsBR1Q2VM9UxLEpJlCVHG2rTOLVLLP05U3omtrS08//xzPPXUE8TjCUZGRrlzZ5hbt27z3e9+n1Qqzb/7d/+GtrbWj/we/US97SzLEnXU9TK07YfEItz4MczdhlC7kFZtKiGSwN8MXcKktSYttGp/GjaXQJYfWBpDo09EXZ8rMHXx4DQq0jxbiqg6sBRnbeud9HWtTFEvCta8IneVFfGQVJ0iteke266OwrLEw1cv1lYDJFmstqgucSPfoxKqZjhaFteCWa69qFWn6PM9GOnV454rtZgW6TuzrF4YwhH2ET53QEwcd9qIaWBOj4KsIB86Cf4QYEFsBenWZaxSsXZdOpxI7d331edPsR4VVY63u5mBr52vmWtqsvCvqFNHqarCM3//FCee2kchUyKXLnDxh0O8/a2borGP/93wkVBN5cQu0ShuSKByv+mIwWkIEsdT97v7H3R+JcXsT25QWE0jawodTx3i0G8+g7czVH0uVPelKnjcDjyd69NH9wQWpMejzL95B6NQwtvZxOCvPkbzQ71rDGAlXC1++r50mtxigslvXyY1vszca7cIDLZWlWUV6Nki+ZU0WJbwbjrRU1W51XsNKKoDb1cYb6cd8EiN93xF8ZMaj7LwxhB6voi/v4X9v/oYTUe7qikzInCS8HY20f9LZ4nfnmP1+jTx23OsXJnE0xmqejHtFfRckUI0hWVZOJt9hE/24thwzDKerqbaOZYe/HNOVmU6nz1C1/PHquo8cQzF+er94ikSwwssvDFEdj7O8sWxquePI+jG0xEiOxsjOxvDKOnV81/OFEhPRpE1hZaz+1gsjFCIZcktJggd6gDFVtnMxTAKOopLxdcbaVD2aQE3Xc8fEymmdcelMmmVFJnwiR66P3Oc5OgSRqFEZmaVcqZQJWokSQIZmo52E9jXSvTyJOmJZeK353G1Bm3buMZjbukmsduz5BYSSLJM+ESvIPg+rleQBOGOAMef3c/yZIy3/utVgq1+TPPvZrrLPaFybiw7teResdFilyRXJ5RbxmQNqRsIc8/VWZF2xJr4b1236/td14ahw+qMiO3tb7Zto/ZBrc37vRbvxTNkD1BVpiRHITcvFBMtZ8Rk27KE4iN6SUzEvV0QPmantWzQLz0riABJgsgpoQiRVRHr6xlwtVDxh6ymTGVmYPWG+Kz5IfB2gOwUfcrNCwIncQc0D4SOYFFH0qpeoTzx94EzAppX7E/PC1IhcRtS42IbX0/t5DtD0PGUGH0pDYsXBHETPg7+fY0kh50WtGswCkLNU0oIhVHwIKie2nellCC1PLbFQOVYyQ5BOAlneFi5KsyEvd3QctYmqeoJpjV9lhRBlAUGxXlxhgRZU1FSxW8KtU3yrti34rYJDac4dpkZoZAqp7CczUh2ipm4Z3RxrvSCfS723jZiI9zLO3tHW95jBodeKJOZT9aKjzwISBLusAdXuLZgPzU1w3vvXWR8fJLZ2VlisTiZTIZyWefAgUEOHDjAvn399xXjfKKIGgAWRuDqD8RLoVwQUqn5O7A4Yq8qbDHYriNCVqmIYVmFIvrdcfSZOaxio2O80hrBee5h0B7gIShlITosiA13CCIHAAmyUVgdg9Qc5BM1KaLmAW8EmvqgqQ/L4WuUFG6EyovIMiAXg9gkpGbtmvV5ez7mAncTBLshPACeMJakbJ8zbNW9XEtpiE9BYhqyK2JslikeYK4gBDpE2752LEXbedumDulFWB2F5DwUU4IEUh3gCUOoD5oHBesqVypd7dEMWpYIHO3B29+K4naiVNJqdnrDyTJSpB1zYgTj0ptIoTDoZczFWSxdR+k7UL1WPyVk9g4VtYbsVNfJ/htd+iHc7ifc7gcLdN1gaSrOe9+7jaH/3Z4cbH59WXaVtjKS3IW0dmXofmFZpMeWSdyZB9PC3RGg94un8XaEGkiytX2sN3f76PvermsWpm4QvTxBfilpT057CJ/oWVdhqEIkOYJuOp4+zOJbw+QWE0QvjdP/C2fw72s0ixOl6wWhXKn4FBhsQ1JriwMN42Xz8Zq6werVKbLzcSRZ+KIED7bXStDX9xELT0eI8Mke4rfn0LNFVq9O0c8IrYcAACAASURBVPXCsXVk0m5DkmuVhfRskfxyiuDBdmRVuecx7zUcIQ+Rh/urap5KHyrn2RXx03p+kOVLY+jZErFbM5QSOdztQVS3A19vM9FL4xRW0pRT+Wp6UDGWJTsfR/O5CB3sID0RFT4xE1HMJw4iyzZRM72KqRt4OkIi3W3N/iupahtOWi1LpA4OtuIIuMkXSpTTBWFSvQauZh+t5/YTuzVLMZlj+dI4Lef2beiDVE4XWLk8iZEvoQXctJwdePBqpzVo6Wsi0hNicXyVD380/LH25ePFPdwjlVhKL9rEyJrFQUXF0lybxmQ1bw1DECyFDKxMiUXEyr/V0po2FdBcVS6l2oZhe5Nk44KoMe2Fw0JmjUpIEgt82h55wNUTNEZ5zYKoAoqGJSvbx9e7AbMkJulIEBiwlS/2Pj3tYqJeWBVkDQCbpNqbZfGn7Ty422msRGQ/W+v/pecFMWAUIfKQSKmqV2s4gmLuEbsOqQmRmqPVqXlUjyB3qmWYbWgB8V1hRZALNslkSYr9PKPmoSIXasSMpAn1yAbX9q6dA7Ms0oQkRRBf7rY6YigoFEuW0Tieirqjcmzqy05LiujzBp4wDRXtLAQJ526zSZy68TgCgmwp2Klg5axQ+lR+524T5E4hKo6no8n2qrF/r+cguyCuW2+XTQD9/CExvsKb//J7FJP5B7ZPWZE59uvnOfarjyApEqZp8u677/Hnf/4Nmpub6erq5PTpU+zfv4/e3h6CwQAejwe3+/4qWH/yiJqKrFLR7tHtWbIlU/bVbJiUrt4g9/2fIGkqktNZeylJYJVKOM4+hPQgD0EpA9MXIR8XJIk3ApkozFyEzJJ4qa2dXSRnBLnTchB6HwVPM5saudW/oFeGYe4KpJfEw7e+3TyQWoCVUVgegq4z0HIAS3FuTqhUiRQDktMw+wHEpwWru1YKm1mG2DgsDUHHCeg4ieXwbUnWVPu9fFu0nV1Zk7MribGsjgtSq/vMmhfT7qJa0s1TR9Bwjy8QWUE+fEoERjPjmDPjSIqC1BRBOfMkUkfvusnqp9gb7OQYryVtKl4PfxdRzYPflsS0EFXldm4ueS8wywaJkUXKmSJIEoHBNoIH2rct97sr98QOmjDyJZJ3FzGKOopTJXy8B827cfpRJTUlMNCKpyNEbjFBPpomPRnF3x9pqEjkCHrwD7QQuzlDPppi9BvvYpR1Ig/1CT+mOs+YtQTGWui5IonhBcyijuJxEDzQjmp7Qm2keJJVpepbo+dKZBcSlFL5PSdqtIAb/0Arq9emKaykGfvLd7HKBs2n+3CGvPc05r2GI+DB19O86XUoyTKBgVacIS96pkhuLk4pKYgaxaXh625G1pSq+bWvN4JlWWSmViinC3i7mvAPtODtCgvPoIllzJKB7FAxSmWy8zEsw8TTEVrnz7Wj1G1J+HFVDIot3dhwZVF2qETO9ON5OUR6MsrqtSlyc3GChzpqG1V8mmZWSQzPY1ng620mfHw9YXm/qIzH0E1M3cQ0LSQJFFWpen/Vk2ZiEKCo8rr7uVpJrmRgWRaaQ5Q4t0yLclFHlmVUp4gRTMPCKBsoDgXZVqGZuomhm3YZcqGyUlWlYT96SZQpV50qUp3yy7IsTMNCL+komiL6xy49t3YDRhlGL8LU1TXGwRJ0Hoajz4oFu41gWRCbgcW7oqR3KirSlixTfPbmn65RQUjQug+OfwYcnlqcGJ0Q6VINbRiiT9HJxlhQkoXFwaGnxKLcbqIaF5cgPifGEJuzzZEl4YHT0ieMTP0RLFnZW3VNxTBWVu0UIVGdFQuR2lWZtBt1iuuNIMngtckAqU75slaFVfU/SQgSRXGA277/Lb2xTVezULSUUsI01yZqKmq+KnmBVRf3WyIW1ypKlSL1cUd9vzYazZ7eM7Im+lVYEeST6hFjrKqUpKqCp6EXFXVHpc9r+XJ7m80gYZ9LSaZ2rOriMdVWI1WMmeuhemyyLiqUNf4BsX0lpssv1ypQ2UqgT8pj50HCKOlkl1IU4rkHtk9ZlSlnCtV7SpZlXnjhWU6fPkUoFCQYDOBwOJDl9e/N/7YUNW2D8Oiv8JFUEg5vldyx9DKlG0Oovd14Pv8ckt/fcGNJqorkePC58ViG+FNIwsINWBmB3Kpgab0hO/9REgRIMS1URaUMLN4UN/2+Z7A0z4ZzEAsEKbN4HabeE/uQJGHa5PDVatiX81DMiH0kZsR+zDK0H8eSN1a/CCWNKQiYiTeF6sWyRJtOn8itlGTxkC5moJyD7DJMvSv203Mey+HduG3LEqsu0TsweUGUbsMSx8TlFwScRe2YxMZE+w4vH+k62SF25QXi9iIffwSOnK4RbLIsVqA2WynZA+yWV9NOUmE+jrZ20ubHFUTvxTh3tuM4lhnbbiMsK420WRW3++2CYZKdFeoBWZPx9UU+9lX6ehSTOQrRFFgWikPF09mEtE1lQ8Wt4ekIIV2TMfIi7cQyrcZFRq+TrueOErs+TXoiysqVSTLTK4RP9ND2+EHCJ3rwtAVRXGqNit7kGjAKZbIzq8JYW1GqJc4raU9rUTHtrVx2eraInl1fyWy3oXkcdD57xDYzXmL16hSZmVXCJ3pof/wA4RO9eGyiY7sx73lffc5qWtZaVJRJroivmhal50oUVjMELQtJlvF0htB8LqEcWkyKgF43SY0vYxTKuCJ+PB0hvN1hJFUmN5+gmMii+pwU4zkKKxmQEO2sMUavpW2L+8colClnixjFMqZNyFiGSXoyilky7N+w7lVYGYe/v4Xw8R5hKryQYOXKFP59rcJM3SYfTd1g9doUhRVRAavlzACuyHpj6/tBhdxYmlhl5OI0s3eWySULON0aXYdbOfHcIC29TRumZW0GUze59L1brM4leebXz+APe5i/G+XVP71Ec3eIF77+CE6Pg8nr83z48h0e++WTdB6IsDqXZOS9KaZvL5GJ5VAdCu2DEY4/O0jngQiyIlMu6Lz37Rss3F3h2d84S2t/U/XcWJbF6AczXPzOTc6+dITDj/dvej9+PJDsFXpTEBRGWVRRNXUIREQ602awDFgag4kPa+oTw57QG7ogOOojUEmCUm3yIrYrC8uCuSHxG6NcI4yMst1GHWQFynvwjKpMtItZGP9AkFcZ2wxWEan5rEzB7E1o7oEjz0LHQSxZ3bs1mooqQ88LE2FMOzUZm8TJiX4pa7xQ1rWjCl8VSWkMqdfeO5WHQzlTqyi0+iG1Cq11MApC8SMp9gIvjQSLWbTNdeNCVW8UqVZTKqyws8WhBwjFBcEDoq9Z20PH3SpSmNwtwkx4N1OtoO54mUItU0wIXxo9Zyu5dPvcFxq9fKgQPIog4JIjQllVWAGfR/jYmGXhqWOWRdqa6qv75c8XJElUlFS2MMeXZMn2WINSttSwmCHJkr1QXvt7tRiBVSlkILaVVRl3sw9Piw9fR6jhHmttbaW1tXVd33YTnzyixuUXf+4XlgVlHe3gPpTuzk29bT62FZBiCuYuixdnsAvaTwqVjcNrv/hyIq1o7nJNFRMdFmk/lZSpOoiLyhRqk+mLUEgINjncD+3Hwd9hEx6WIDkS0zB/VRAu+bj4jSso0pXWL12J/2eWYOod8RsQ6U3tJ6GpVxBBkiRUMelFWLguSJ1yTuzHFYSOh9a/ACttZ6Mwe7lG0riboPM0RPaLtkGkVyWmYeFarQ8fNYf7AaB6bSmKTczsPWqBpPhPteyrBaVCmXy6iF4yQAKHU8Xtd6I5a55OW90P1dXQskk+U6SYL2OaFrIs4XCpuLxONIeybUpDPXGhlwzymSKlgo5pmMiKjMOt4fY5ULVaysSm4zSt6sMWROCez5YoZEuYhomiKri8Gi6vs6q0fuDkmAXloi7GWdRFDKbKON0aLq8DRd0LryxBwFhWHKQ6peGG0Lf47j56YImy18V4Dss0kR0OXBE/kvKACModxItGvoyeFwGp4taEma+09TUiK7JQQUgSpm5QSuXFWOvSeywZmk/1cfi3n2P8ry6SuDNPPppm/vXbLF8ax9/bTOTMAG2PHSB4QJTk3qxsslHU7VUcUdZ5+E/etA2ENx+3UdYxCmJcZkmvejPtFSpjDp/s5fA/fY7xb75HfGiewkqGhdeHiF4ax9cboeXhftoeP0DwYGXMtd8/MEgSqtuxbSUs1eMUPlaAaZiUs4WqXZpQwrjJTOeqpeb1bInM9IrwxOpqQvM68fU2o7qdFFYz5BaTeLuaKKymKcYyKM6aMqeCSnBYzhYa0qbyyylK6TxGvoRRMrB0Az0vUp62u85Vj5O2x/azeGFYpD99ME7XC0dxtdTSGkqJLCtXpzCKZTztQSIPD+xJWW69pHP1lWGu/HiYpo4A7oCL+GKKm2+MMX5llr/3v3+GUNvO4z8LyMTzXH91lNOfP4w35Gby+gJXXhmmpT/M2ZeO0NwTYvrmIiMXp3j8aycxdJOhCxO89V+vEIj48IXdZGN5XvuzDxh+d5Jf+b9epH1fM4oqIysyV14ZpuNAC83dwapyppQrc+1nI4xemuGxr5x4ANfvPU5+FRUGz0HPCUGAZONw5ftCUbIdZEWYDkf6ROBQSMPNn4mKUS39cPS5RrW7hPCPrFfoqA4YPA/dx+yTtArXX4FsTPhIDp5rTH2SJHD771FFvz2qSprxD+DWqyLe7joCrYOiooxpQGpJFC5ZGhfHSnNB64D48V6cV9kh0mKKceHp4gjWUowKK5CeFrG7t3NrEkGS6lJwtuunVZfuZQkCYLPfKC6h9rBJomoaWzEhfFoyM4IosMt5V1N7zL2JIz4yKqlE3h4xptS4MBZOT4kKUI6gSO/yD4AzhMXuVLkVi9q6OI/JO1CIi75Iql2+WhHX3UYLeLZyCUcIPB2CrMnMir/LDqF0yi+K8Xi6QNY+obOfvYevM8TDv/M0RnF9yq+AJBShMixfn2Pip0PohTIOvwt/Z4jQvgje1gCOgAvFIRYtzLJBOVsiG02TnFwhOR2jkMijehzsf+k4B750En9XU4M34IPAJ4qo2c1BS4qK0tWBsRrHymSRvJ41UkubQXsQOakbwTIFqRHqgcHnIdhJ45KsR/jYqE64+1NB7JRywnMmvE9UqGiQOiLImfkrwudGkiEyCPueFelS9cy8wyuIEFcI7v5EkCS5VVi8Af72dYod8bIrCPIlNS/252+Hwecg1NtopKV5BCnjabYVOGOi3wvXxbbelpqypNK2WRYpWJll8YnDB32PCYJJqVt9d3iFT407BKM/s7f/FGuRTRa4/uYYuVSRAw930z4QZubOMpd/PMzI5VniS2lkWSLSHeLoo308/NmDdOwLIyubEwZiNdRkeTrBjTfHGbo4xeJEjEK2hNOjEekOcfBMNyefGaRrfwTVsTHJUpWrlw0Wxla5/tY4I5dmWJ6KU8iVcXo02vvDHD7fy0PPDNLa14SirpcRWhZM315i9Ooc3qCL408OYBoWN94a59pro8yORClkS3gCLnoPt3LqhQMce7wfb9D1QO75yjjLRZ3poWWuvTHG6IezrMwlMcomnoCTjsEIRx7t48STA4Q7A8j3sJK8M0hIUgRJ6WTzqgAmlrnAXq2CWZaJWdaFOlqWUF12xYVPCCzdqBlMKwqysvXkXWwoITvEKo1lWBsGCpIkobg0Op4+TGCghfk377B4YYT0xDJ6pkDs1iyJu4vMv3abtscP0vuFhwgeaIMNKuwYhTKmXpOZG2V9Xfn4jaC4RBC/VTnm3URlhavjyYP4+yMsvDnM4oVhUmNL6LkS8duzJO8uMvf6bdoeO0DvF04JD5stCNl7wg6Ua6Kj2CTN1vsTQV6ttK1ZqgTXEq5mP66In/TkCrnFBHq+TCGeITsXR3Yo+AdakDUFX3cYze+isJImNx/HOtVLIZqmlMyjujV8fc1Vr6GKgX1mZpXJ737I4lvD5JeTmGVDqF9URawgujQUtwNJVdBzRawtODhJkkARpdwD+9uIfjBBcnie5N0lXBF/1XMuPblCcmQRCQge6CC4v21bwvKjQHOqnPniUY4/t59AixfNoZJN5Hn599/h1htjzN1ZJtjiE0bK20CSJGRZonUgTCFbJL2SpaUnxNJEjHCnMGddnUsSaPURnYrja/bgj3hRNYVjzwzSe7ydYKsPh0ujkC3xxl9c5u1vXmPi6jytfU3Iqszgw90E23zcfmuMU589iL9ZpHckljOMXpqh52gbHfsje3Ks1oz2Hja1PTbs4gsAOD2bpzpttC9fs/iDBdkEONyiCy6/KBuubayKrKSEWMgQbAPaRBtOj90XSSjHW/dV/fnWd3+XjmNFSRKfg9H3RLx98HE4/JSoSlPZj16G5j748LsiJWriMoTasRwbK9fvBxKI9KHgAaFMyc7C/Bt21SeEsa2li+99fWxU9fMj77kyXi0gykmrnq23d9SpbPW8KKedtomlpsMi5UqxlfSmDisfQnpyV3q7W6gqVNztwvcleFAY8WbnRWrR6jVBfETO2n416xX/94TKNZdbgJUPxEK1r8cmg4K1ilPFmDBV3qzPsipIpPSk6G8pJfqfWxRtetprVb1+HvOeAE+Lj0NfOb3lNmbZYPqtu6wMLWAaJm0PdXPwy6doO9WDq8mL6tJEym11Li0WZYxCmWK6wMrtBUa+d42FDyaZeWeM1hPdBPuaH8DoGvGJImo2xKY52ttcnLKM0t5K/pVXyaQzaP29SM4a+yw3BdAOHwT1Adeer4fmhs5TVZKm4QVlWeJmbeoXypVoWsgic6viheOonbpqWlJ8GpJz4hNXEDofBm+kxhPX577LqiCJWg4KRY2pizSo7IogVNYiuyIMfk1dvHA7TlZJGmlt28jCf6f9hCB2yjlBBiVmwNOMtfblU0gJY2KzLNoJ9ULLIVCc69uWVWEo3HpEGCSvze/8FCSjGb7zuxeYH1vlc7/5CAMnOvjBf3yPqVtLGLohMvBMi6nbS9x4a5wbb43zlf/pKQ6d7dlwompZFnrJYOi9Kb7/B+9y5+I0hVzJPi0SYDF+bYErPx3h/R8O8YXffpQzLx7E6dY2nICV8mU+/NldXv7Di4xfm6dU0EVb9mrCxPUFPvzpCJd/PMxL//RRjj85gOZUG9oxDZObF8b5q3/7OuH2AJIkMXJ5lgt/c71WRtu0ME2Lu5dnufLqXZ77tdN87uvnCLZ495SsqZA0uXSR9753ix//6SVm7kTRdaMhX3vk8iyXXh7ixFP7+NL/8DiDD3VuSEp9NEhIkq1yY6tUIwtwAXt0H0lS42RX31tlR+O+d7CJKiPbq+SWYftVbAcLrLJZXXGtV0Sshawp+Pe1sr8rTOczR1i9NsXSe6MkhuYprKTJzKyS/9YlksPzHPrNZ2h5ZN/66kx1MbYj4KbnC6fwde+0Go+EI+DG3bY3qW3r9iZJoCr4+1vwdjTR8fRhYtenWXr3rlDYRFNkZ2NMfvsyyeEFDn39aVrP799W3bIT7IS8AkQwpm+yolm/mWFiVVJEJKlWIhuET01PMysfTpJfStoVr9Lkoyk0jxN/XwuSouBs8uLtCJFbSJCZXqGcLZFbSGCUdFwtIj2qsmAEkF1IMPSHr7Pw5h3MYhlXS0AYXB/vxtfTjOZ3IWsqkiqTHlvm9h/8jNxiYtshu1v8tJzdR+zmDMVYluilcSKn+1DcDsySwcqVSUqJLIrbQev5wWqFst2GJEu09jVhWlZVZq5oCoMPd3PztTGSK9kd822V9iLdQTSHyspMgraBMLG5JPvPdjN7Z5mVmQRdh1qJziRo7QvjcAkfm3BngKZ2P6bdB9WhMnimh/e+fZPkchrTsJAVsd3hx/r54IdDzI0sc+jRfizTYvLaPOnVHM/8+hnc/geRynmPRLpUUwdY96g6boxDwaLxWYTEurhsqzaq57P6kVTr315PMg1dpF+lV0Tl2IGz4FlTUVB1CMuF1gGh/FkeFwokx1ZERqMyeC02fYdXFRMB8PdCcbWmSJEVMan3dDRUAtqdYyTZpalVwBJkjauZbclq7CuvlBCkkqQIQ2F/f6Pap5JStZN+PEhIdV4zskOQG84wBPYJ0iN2QxjzaneFqkZ2bNPDncQHhlDslFLiXLactUus17VcTtnxw8Z9FmFZsyCPsnOC+FFcgrTBqpoI/3xSNLX7azNCv3Jvpmbj3PrLSyQmV2k93skj//wFWo93bRizVX1JFQXFoeAIuPC1BwgNNHPpd19j9p1Rbvz5ewR6mggfaNtUAb0X2DFRs9FDaU87Wc3zE/liVamYrEDF7GuNOVXDQ83Q0ccnsbI59JEx9PGphgeetn8Adf8A0sdJ1HiaBemwlqSBxlWRiiKmWmq7CHgbtzdKEJ+080ol8HcK1Ut9lF/fPGApmki3Uq8JH5xSFtIL4rP6sn6WIVKOimnxY1dIEEgbkDTVtiUZ/G1C/VK2czOTc7ZKxibMqmlPK0IFBELeFx6oGZOtbVuSRL+b+oVZ8qayt59fWJZQrOQzRS79aJgPf3qXTDzP6Rf203u0HZdbY2U+xa23J5gZFmoPSZb4x//yc3TujzSQGJYdUI9emeMv/9WrVQXL6ecPMHCyA2/QRS5VYPzaAsMfzDB8aYZ0PI/qUDjz2YNVqXilLaNscu31Mb75r19jdiSKJ+DixLle9p/uwht0kUnkGbs6x+iVea69MUZqNcev/x+f5fiT/chrJrCGYVIuGixPJ/j+77/L4sQqTe1+zn/xCJGuIOWSweTNRW6/O0l0Nskrf3IJX9DNZ37jDA737sv661Eu6lz8/m3++t++wepCiubOIEce7aX7QAuqUyGxlGH40gwTNxZ4/+Uh8pki//D/fJHeI2IFcnfMdGsB6eZpaCDJTYBdAWOXIckyqs8JdrWbUrIxTWhPsYOYSnEKdQKAUSyjF0r25GTz/lmmSSlToFKdR/O5qilP9ai/hxSnin+gBV9PMx1PHyFxZ56Ft+6w+PYI+eUUq9dnGP3Gu3i7mvD2NK7YqG4HslNcr7JDo/WRfbSeH9y5J4YkNZR/3mtUAh7ZqeLvj+DrDtP+1CGSwwssvDXM4tvD5BaTxG7Ocvcb7+LtCuPrj9zfNWFZGIXyjvygsCyMfHnbsp56oVxTW8kSqqcWxCsOBV9/C5Iik4+Kyk/ZmVWMfAnv/nbh7yKB4nbgG2gh+uEk6akVyuk82bk4VNKj/DVCxCzpLLwxxNLbIxiFEv6+CIe+/gytj+1H87kEoVi38mcUyjsmuGRNpfWRfUz/8CqZ6VVWrk6SW0ziH2ihsJpm9do0Rtkg2Beh+UTPluTj/cCyIBvPMXN7idnhZVLRLKV8maWJGKUG5djO4Q26CbX5iE7HSUazJJbSHH92kGyywNJkjNRKhuRymqNP9qPaC1y5VIG5O8vMDC2RXMpQyJWIL6QopIsNFf40l8bRJwf48Ed3GLowwb5TXehlg+GLUwRavAyc6kTeNXJ9K/y8Tsk+OoQ3TU6oZExDpGfpJWFqvBamIeJSSYJ8CvJpaFq/WbVtO0XRyBfRk1mskg6yhOpzowQ868n2tSglRQUmxQVtjwqvmUrMXakwtFuokkNB0PzCryW/WPW32R6W7V1TFl6UziaQ1BqJA0JxU06y7UtXspk+AEtUJLMsa/1od+F+2nDOij03UX2CbNJztt9OUnjzbFDNSaDOQ8gyBceytv3qs9kU7VI55j6wl8utShvFuNjfJhWbJMBS3cJLJzcv/mhekbKm+QQBJMm7cpz+W4VRMph9Z4yV2/Nobo3Bl07Qeqyr6s22EdZ9rsiEBiLsf+k4yzfnWBlaYOrNEYJ9zVt64+w27mlP6XSGYrFEMOhH07Qd+VrcM+oJmmJOyBbj8+LBaZkit7TriKikA4Ix10sgy1iaU0jsJQk0DfcXPoP7hacbCJ0qseDQRCWojwuSDL5WISnddBubZNHqSreZ+hoXfxslW7VimYI190aqstctg1dnoEacmGVBmFgGDfmpRrmuKpUkyBenv/b9Zu1r7hrhYpkiNcso1fZX+TyfEKlVIPrsEyX0tryuXAHxp5jafJufc5imxdzdKJHuEF/7X57hkc8fxht0IcsypaLO1K1F/vrfvs71N8e59c4k7/1giC/9d4+JVcc6xJfS/OhP3mfs2hxNbX6+/D8+yfmXjuBrcqOoMoZuko7luPCtG3z3995mfnSFV/74ffqOtNHW3xjtLE7G+OEfXmRmJEqw2csXf+dRnvzlkwQjXhRFxtANkitZLvztDX7wH99l4uYCP/xP79HWF6KtP7x+kJZFPlti9Mosp184wFf/+dN0HYiguVQsEzKJHO985xbf/n/fIr6c4fVvXuXQ+V4GT3buCSMuSAiYvLXIj/74fVbmkgye6uJr//MzHHykB7fXgSRJ6GWD5ZkEP/iDd3njr65x651JXvvLK/z9//U5PLuwQivVB0TbYm+eg5JNEHjaQ8iKjFk2hLFwUd+ziWBjB7bfxBH02JNqCaOok19KYZnmlsSGUdTJLybsajCaKDW+BWnScI2pMs6wl7bH9tN0vJvmk73c+aPXyUyvErs1S/z2vDA0rltAUN0OPK0B0hNRjIIwtZUU5cF5/XwErBtzk5fW84M0He2i+SEx5vRklMTQHLFbs3h7wuuOeZWIsthS/SK8kEwKq5ltyZcKytkipXQeZ7Nv022KsQxl24RZcWli20puuqLg62pCdTuqlZ9SE1FMw8TX24wjKN7rilPF3xdBrhgKx7JVBYyvJ1Kt3gXC9Dl6aZxyroji1Oh8/hgdzx4Rvkl1x9SyLJBs76HS9r4QFVNhX28zzQ/1kp2NkZmJEbs5i7c7TGpsmfREVJSnP9mLtyvcsL/dRHwhxY9+/x1GP5ihpa+J5q4gnoATT8D5kc14XT4HzV0hVqYTRKfi6CWD9sEI8YUU41fnWRxbxTQsIj1NyIpMJpbjp3/8PtdfvUu4M0BLTxNuv5NSzo1ct0Irxm/RebCFvuMdjFyc5rGvpigXdKZuLHLk8X6RtgM6ZAAAIABJREFUYvUpPrko5YXvoWUKpcybf7rx5Nay7EVQA2RDFPHYJA2motbNTy+z8soHpK9PUE5kkB0q7r52mp9/iOC5Q8gux+b3UCklPF80v+ibacfWUCNrZBULectqqfcER0Ck08RuQmJYpD55Omolui1LpF2VM6IvVcWNJAgMSRHkQikNjpAgPCqkRHJEjGc7yKogJywD8lGR3qW4bNWWiSCrdnHMek6oVzQfyE7R5wplYhRBz4pxK44tSCtZEFRgkzopcIlzUyWmJKVG3EgyyHZMpWdFHzSfbfOgQ2FZ+OWY5c1La0sSWHZVr2RQEDSSKvrs67YVOp9iK5QzBZauzqDnywR6w7Sd7LZT1u9RXajINB9qx9PiIxbLsnR1huIvnsLTurtm+1vhnhQ1b731Lt/85nd44vFznD9/hoF9fXg8HpS6AOt+X+61NJ55GHkbFkaEmZmhi5xWSYbOQ5VOiRKAd98Vea9HnhG5p6IjyKEAGAZmKoOVTAoSJxhADvirKU8fX6BrEx47cZevPlxsbBS0FlOimlMFhaTwfdlufMVMLX3IQrygTKP28AbRbiFNVaun28bGm+QYV2GUhZqm+u+SnbZVFxybuuh7pdSfY4e51LJmt/PJnKh8ImCJ8nFnXzzEY794DF+oRgq6NQcHznTzud86x/RwlNhCig9/OsITXz5eJVcqVTruXJzmxlvjSLLME18+ztNfO4k3WDtHiirT3Bngma89xPi1ed757i3Grs0zdHGKlp5gNZ1KLxlcfW2U0SuzyLLEuZeO8MKvP0wgUlOHKZpMS0+IF379YaKzCV79iw+5/d4k194Y5/muIOombHio1ceLX3+EfQ91NKRvNbX5eeqrJ5gZWuK1v7zK3N0Vbl2YoPdIG5pjb8iCUr7M+z+8w/SdZfxhD1/4J+d46NlB1Lr9KZpM98EIn/3HZxm7OsfEjUWuvT7Gk790gv0Pdz1g76y8uP8k7/ab3iNkVSa4vw3FpVFOF0iNLZOdixE81LH3Y9yBuEL1OgkOtrH09ghmWSc+NEf3Z49vWMq6soqanYuRW0iAZeEIeoSyYofjqE62EWlMHU8dJnZjRhjSFstk5+OCbKgnajxOgoc6iF6eQM+VSAzP0/XCsXXVgj6pqB+zFnDT/uRB4rdmyc7GMIo62bk4lt5IjkmyhGKriCzTRM+WRKrMJtdMKV0gNydKXkubFA5o2D6ZJzsTw98XsTPYam1WVISZmVWK8SxI4GkL4rTLaFerQrX4cUV85JZSNvmxiiTL+Huba+SKLOPtCuMIuCml8qTGlymuZpBVBW9PuGFVzijq5KNpMC1Ut4PQwQ7b02l9nGIZJrnFpCh7v8OsGNXnovXcIIsXhikl86xemaT13D5Wr09TSuVwBNy0PrIPxbPL5ZFtmIbF0IUJrrwyzBN/7yGe+tXT+Js9SJLEBz+4zd0PZj5Suw6XRqQ3xOL4KpM35gm1+wm2+GgfjHD1JyPMDi/j9GgEW31gWYxfneO9b93g2DODvPjbjxJq86FoCnfemeT2hYl17XuCLo49M8h3/583GL08QzmvU8qXOfLkwLpFjU/xCYNpL+SCIAk02ydnI2guMX/QnNuWCC/H0iz8l9eIvXkDs1iq3oP56Sj5yUVkh0bw3CGstb5zldhd8wmSprACC2/WxduSyBrQ/CK9xdeLpbjvm7iQwPbGOSh8cNJTsPSeSAVyBADZruiUFsSCf0AoZ2S1psZxt4g0nNWrIhVKdYsF1vyi+J0zJIiMrSA7RVpXbk74r1iGSEVCEgobZ0Skf+1I6bMDlJKwfFHMoZxhoUqRFLtK1arou+oS+6xYLaw7eLIYuyMgyKjl9+3UNIe4vhQHBAZrFZwqVZsy0yJlKXoZPG1ijKWE+EySRcnt7aD5hKomdkOknsmK+Pc9mAhbloVVNux0X0S6t60s3EncUlnoN4u6WBz6GOfOlRjMLJWRVKUaM2zUl3K+TGoujmVZaB4HrqaPHt86A240twPLskjPJShli3j4BBI1AD6fl2h0hd/93f/En/35Nzl75hTPP/8UJ04eo729BYej8eF27yfSfogll4RD/Pwd8Zlml6w21uSVS5J4qMbnBFvecRjcdbmAxRLFqzcovvsBZiIFWMh+P85zp3GcPYXk/hgDXUmyFS+7IUm3BJlScV03dVHOe+n2zn5b79ZuS/saYJRqihcsSExBcobtSRKrUf1jmQ1tV0k5va4so+pqNCfeDLJSM8r7FBtDAm/ILUx0A+Jar78nFVVm8KFOBo63E1tIsTQZZ3YkSmtfE5V7sZAtceOtCdKxHE2tfk5/5sCmig9/2MOR8328//IdcqkCY1fneOwXjuH0iGs8mypw861xCpkSoVYf575wGH+4NvmpwLIs/GEP5146wqUf3SGxnOHqa3d57BeOVrdvGKYs0XO4lf5j7evSoyzLwtfk4eSz+3n/R3dIx3KMXJ7l2V8tojVvnYP+UbG6kGLo3UnKRZ3uM90cPt/XQNJU+y1JtPeH6TvazsTNRVZmE8zejbLvoc6Gld2Pgh2lgIgtscw4UEaSPOw28SkpMsGD7fh6mokPzZGZWWX+9SE8nU1oftc6VeZmcuWtgtSdj3VNu5KErMpEzgww/fI1snMxYtenSY0tET7eI4Jse99VE+x8ieWLY+SjaSRFJny8G29n0xoe3e7Pmhz0+uuymh6kKXalKbFyKdWbxNtQXCrNp/qYeeUG+aUE0Q8miA/N0XJmADYIVBqOR10f9jKwuqcxqwqqR6TDYSHyzNd0TVYVnGEvkiJjlgwys6uUU0IBUyFrqpXfDJPE0DzpqdUdkxalZI7Va9NEHu5H9TrXtVlO5Vm5PImeLSIpCqEjXThCjc8LZ9iHqyVAZjZOcnSJ4moa1eMQxJ0sVwkdT0cIZ9hHZmaV+NAc5WwRze/C29m0AalUWZVlw1ux0r9iLMvyxVGMws5SfyVJAhnCx7vxD7SwcmWK+NAcqbFlYjdmsAyTwL5WQoc6q+bGuw7LIr6YQi8Z9J3ooKnDjyRJ5FIFpm8voReNuk2ttT+t/sWyGr+XFImWnhB6SWfq+gIDp7rwBJ00dQRQHQqTV+dx+10EW8QCUSqapZAt0XO0jUhPEFmVKWbLzAwtUcyV1h03WZEZfLiLcGeAG6+OYugm7fvCdB1q3btj9Sl2B5Jkp4jI0H5ALOZut8AoyeANb/7OMS2yw7MkPxjBLDReLxgmhdkV4u/cxne8D8VXp5ivKPvNkiBLJKmWalMfgxsFKMQEKVJKQ/PJNd4plTEpm/dxo+NQ8caJnBEeNZlpyC+J/VTGLWuCJHLWzJYlwNJ8ED4ptiuswMpVu/+qaCt8XHy3coVN5zSSJL4LDAjVTmZK9CE9Ze/bAU0K0L3lUDZ73294HypOoRwqrAqSpVL1SpKFQsURgsB+kQZVST3b6Li5IhA+AfEhYQRciFIl1Tzt4OvDqoZ4kiBTmo5BatQe56RoX3EK0iZwAJLDdknzTQ4XYEmqaCs5Kq4ZT6dtIrw+Ttj0eJkW0UtjRN+7SzmVJ3Cwg76vnltX1W+jd3jlmOq5EpPffAdvbwvtTx/ZFU+5j4pSKsfEf3mb5rP7iJzZt6ma2TJM9HwZLHEMdqq23QimYdhlu+2U6I+Qons/2DFRI0kSjz56lt/79/+aDz+8zttvX+SDD67y2msX6O/v5Yknz/P004+xf3CAQDCAqir3nBplWYhJ+/gHQknj8kPfKWjuhunrMHtr/Y88QfC3wOJdQdi0DYrg1bQo3blL4advovZ24zglHiTG3AL5199GcrlwnDmJJT+I/OJNIG1RYvVeYeprCBZrPeGyVT+g9lJbC8ukobRExdl8J1FxfXsbtV0hiqqywe1fPkK4aD8kpZ114+cVgWYPLT2hTQNKX8hN98EWrvzsLtlEnuWZeEPqRy5dYOr2IqZu4fIJKe/ydJyNLtzK/a4oMuVCmdWFdLUqFMDqfIqlacFwt/Y10dbftGG/KpOK9v4wrb1NxBczLE7EWJ1PbUjUyIpE1/4ILu/6VTARaEP3oRZ8ITfJlSyLEzHymSKBvSBqLFidT7I4FUeShH9CIVNkaXLjlSa9bKBqCrIsUS7ooiqUbiBvF0zuCIb9Z6sbxAK2X5WvVFixtkrxkStEQ+Pn3s4w7U8dJj21gp4tMv2DKziCHrpeOIqzSVR4qZ+IGWWdcqaIWSzjbhdpRVL167pgou4vllkxfrWq21mmkKhbUl3i61rSQpII7m+j7fEDTH3nMpmZGON/cwlH0CNSQBRb3mxZ6PkyS+/eZfbHNzAKZTxtQTqfPdLgM1JBfjlFfikpyjgH3HZlI2rHxgLLMEhPRondmsMsGzgCbrzdjSlAYrIP4WPdtD06yPQPBaE0+hfvIGsKoUOdqC4Nq3rMxbiNQplSKk9+KUlgX+uemcPWoxBNk1tMiDH73ciOjcZsijSvmzOYZQPN58LbtUHakyLj7WnGGfSQX04RvzVH9MNJOp46hOLUsLBX1nSD9ESUqe99SGE1veO+mmWdhTeHaDreTduj+xva1PMlFt8eYfn9USzDxN0epPWRfQ1pSgCazyXMgC+LSkrFuFCl+HqbG4JHZ5MXT0eI5OgSiaE59GwRd2sAT3uQSrWgio+RqyVAclRUyUqOLNJ6fhDV46xd96ZFMZFj+uVrRC+N33Pw6Wr203puP/FbcxRWMsy/MUR2Po6sqUTODuDaIhXsfiHJEi29TahOhSuvDAuDeFli/MM5xj+cXffcMHTT9rApsTi+Srmgk4nnmb8bxRt04/Y78TW5haFwT4hy0SAZTXLuF4+hOTWCLV7cfheT1+Y5/fnDuPxOJEki3BHAE3Bx8/UxQm1+nB6N6ZuL3HpjDKyNi/SG2vwcfryfN79xBVmW+Mw/OY8vvPf31Ke4T6hOUXGqglD7tibB28EyTfJTSxi54sbfG4b4PltsIGqq/iSpMVi9LgiRtvOCPKnE4JYliJzcgiAFUmOCRKhU+AGhZAkfFwuoFTXKDiDZ9gmWIwiRU8JQt1SxHTBB0oRVgSNkV4SqfyZLQiXiCAhyQc+JzyqeNZpfEEySBFpwU0WMBFiqD1oeFuMqJUX8LylikdbVvKWapkqk50oUUgUkwN3k2dwvxNkE7U8IkkbPCiVNxetU9YCjqaqy2ewoVggTyztIIe/F4cuiKHqNaHMGMXGRX8lgFHUcPieugH2OvF1QsoueSKo4fs4mO5VMFuTLZmlMVXLNb6uXcqK9Lat1bdSMhK83glEoM/fyFVIj81i6AazxabQgvxDHKJTx9bc0vMMs3SB+cxaQsMwNPIUeIMxCmdjVSTzdYdvfaOPeSIpcVaQWUwVSszF8HYF1CtqtUFHwpOcSFOIiO0R1atUCFA8K90TUOBwO+gd66e3r5jOffYa5uQUuvf8hF96+yLe//UP++q++y4kTR3j22Sc4d/5huru7cLvvsRxuJgaLI+JGOvI0DJ4HVYOYuEjWweEGb5MgE9IrtimYCuUypWu3UPf14fnSi0g+IXuysjnyL/+M0o3baCeOILk+Tp+a3WyrbglOVqF5v/Cpudc2vC2gbGW0KolqUcHuTYiXLeD01zxr6tuTpDrCZedKgPr/fYr1kACX19GQprQWqkMh1OJDUWV03SC1ksXQzWr6UHo1V62itDQZ59//s281GAQ3wIJCrkTBXpUs5kqUi3r1u9Rqlkw8D5JEqNWHZ5vUDbfPSVObMOXMJAokopl1K/YAsiQRiHhRtvA98QVdeG3fiFy6QC5Z2HTb+4FpmsQW0hQyJbtc+BhTtxc391+wLNKxPIZuImkKuVQR09idi9oyo1jmIts/aPJI0ubPClVT2P9oH6pT2bJvkiTR+1Bn1bCzAsWt0fPiCZJ3F1i8MEJuKcmdP3mDlSuTNJ/qw9MWRHGqmGWDYjJHbj5O8u4i7tYgx//Z56ppJBWUEjmSdxcpZwoYhTJGUUfPFVm9OoWli8pNydElJv72EprfJQyDnRqqW8Pb22xXTKodE83vpv8XHyY9HmXl6iTzrw9RTuXpeOYwvt4IskOllMgRuznD3M9ukZ1ZRfM66P7cCVrODKz3ijEtUqNL3PoPP8HdFqTpSBe+3macYV91sl/OFshMrbDw5h3iN2eQZImmY12EDnVseK04gm4Gfuks2dkYK1eniX4wTj6aou3R/QT3t6PZijnDLhOdmV4lObIIwKl/8Qt7T9RYFqmJZW7+7o9xt/gJHenC39uMs7kyZkmMeXqVxbeGWb02jSRJNB3upOlo1wbklEXwQDuhI50UVjPkoymG/+QN8osJQoc7UT0O9FyJ9ESU+TeGSAzN424NkF9Obf9OkCScYS/5aJqhP3iV1NgyTUc70fxu9GyB2I0ZZn50nXw0bZcbP0T4ZI8gDOvOs6wq+PsiSIpMemoFLAgd7sQZapRYKw4V/75WFi4MkxqPYpkWTa0BnOFGUkT1OImc7mP1yiR6vsTMj2+gBdxETvej+V0YhRLZmRiL795l8a1hZIeKI+ShlMyxU8gOlZYz/czYCrKld+9SjGdxtwZpebi/KonfC0iyxOEn+nn8qye5+cYYf/2vFnF5HXTsj/Dkr5zmgx/cRqubcCUW03zr37xWJWmKuRLTtxb5z//iB2hOlWNP7+Nzv/MYLp+DYJsff8SDXtJpH4wgyxLekJuW3iZmhpboOtQi3lsS9D/UydP/4GEuvzzEt//v13F6NFp6m3j0Kye46nUIo/k1t6DmVDn8eD/v/PV1NKfKwXO9qA/CZ+uTAIna81LImTYtWLN5G3XxqWU2KuP3Ei4vBFohOgmpZUhFIdK3sUpzM3PYtbAsjGyhVhFu3fdg5IpYxgZeknoOkmMizajpHPj72FCBovlsRU2qZkxbOX6KS6hA7v0sgGQXKZFUQfI4wzQ+MKX1f5NsI1wLQcho/rrf1O1f9YrUKvuzDed8lf3Lzlp1qw32vdVibTFT5NbfXmV1LIo75OHol08SHoisOxSCALf7VU0zWjNWO71fVrc4mjZhko0XuPKNEQ6/dIyWQ232xuIX5VSBiTdHmb44QduRDk79g0dQHJqo2uRu3fh4eTqA9s32Wrsei4mqzw3ezgZSaTs1sWTPrTzdYRxNXuI3piglcg2HoZraVNZZunAHywJPVxjZqa5R51ZX09bteytFdOX7j6p8XouqRGCDMdT3RXVp+DtDxEaWyK9mmHz1Dk2DrbibvduKSOrbKybzTL0+THYpBZKEryOItkfpwZvhnt7KlUHJskwg4Mfv9zEw0Mujjz3Cq6++xbf+9vt873s/4rXXLjA42M+LLz7HL33liwwM9CLvVLmSWYVcEnxh6DomiBjTYKOLWTCdSo0xL2apXUQmVjqDeng/ktdTvfElrwe5rQV9YQk2e9D+XYTiqBEnsgqRA6LC0r2SKRtJ6mS1Rt5IMvg7oP+JRlPgHTe/pjS3JNnt2EyNUd72vIib1N72U2wJRZUbgt96iIe4hMOjoagKhm5SyJUxdBPNKQ5xPlNEL4mAQy8bxBfT2youNduwS5blhgdeKV+uEjdOt2PDdKB6qA6lqpIpF8oUc+WNX6aShMOlIW/RMVmRcXo0JCRM3aSQL2/mFXhfME2LXKqAaV/DhVwZvbS94bXDpaJoih0T7MYLzVbKAJIcZPOAzrKFd5usSkgSqlPloZeOcPLzh7dX3ihSg0dQ5QXt6Wri0NefRlJklt8bpZTIiQo3795F9TiQVQXTMDHyJYySSHFtf+Lg+uDZguToEjd/7yfkFxOYZQNTN7EMQ5RTtomk+O05ksMLSIqMrCpImoLqdrDvq48w+GuPoThqKUMWFoF9bRz8+lPwpxaxGzMsvTfK6vVpHAE3kqpg5EsUkzmssoEW9ND9meMMfOXshmoasFdVl1OkRpdYvjiK6naiep0o9jVvFHVKqTxGvoSkKjQd7WLwVx7F0x7a8BxYQPBgB4d/+zlG/uwCq1cmSY0vk5laQXE7qiuKZtnAyJerZdD9/RHYScnxXYBlmBSiKVJ3F1m+OIbqcaB6XcLADwmjKFQ+RqGEpMiEDncw+CuPitQx1gdNrmYf/V8+S24+QWp8mdTYMnf+6HUcIS+KQ8Eo6aKKmGkSOdVP66P7ufvnF4SvzBZQ3Rr9Xz5DcTXD3Gu3GfnPb+EIulGcGmZJpxjPYhTLKA6N1vOD9H/lLI41RJcwGZTw9UVQnBp6TpzHwL6WdcobSVMIDLSgOFTK6YIo2d4XWbcKLDtVOp46zOq1aZYvjpGdjXHnj17HFfGjuDTMsk4pkaOcLuDtCrPva+dYuTLJ3Ku3d/Qcq1zr/v4Wmo53k5ldJb+URJJlmo504u9vqSp89grBFh+f++8f4+yXjlLIltCcKk3tflw+B/tOd+IPe6tpn/5mD5/5rXMU8+vf8xLgb/ZWPWJ8ITe//L+9QLlQpn2/mLRpLo3nv/4IZ794hJbepuoCgyfo4rnfOMOJ5/aTT/3/7L13kBxXfuf5SZ/lfbX3Bg3vDb3n0AzJITXiOI00c5JuL1aK0N2tOcXuKaS4jdi424g9uduT2z1pNZJGnBmOJzkUOfQGBAkPNGwDjfbelLeZ98erqjaobjQcQWr4jehAozrrmcyXme993/f3/WVQNAVf1I074KBjRyOGS0dZng1UAofHwHCKdkZaqo/ZG4LLnv8rqJeX2wCsWsYa6lqpL4q24NmSSYgkH5pZ9T1VlQABMccrq0TT85DPYCvuy9q5mBwoNXBp15ccXm0RWWlESb1hCE/L4V6xtrh4EBw+bGcVE2jbEn42tg26YxUKREI2tMpzucqfURx6dUN6KycW3ZJaUa0srqdSnpUHuyDm2+X03VAhTRZ19OohLdcgXIUi54rfufzz1eczV14oL8f84CzjJ0fZ8NQWAi1BnCF3iXNZy5hfWl9iIsHUuQkadzajOrRVy7AKFsmpBIXsIuPnEnSPQecD60jPJMnEMkvECbZ9+ax14VyufN/aIMZLYlColbztQu0kCqi0tZjJkx6ZJTsjzPQ1j4mzKYTmcSwJ6ZVk6TL1SdkYOzMZI9E/ycT759D9TiY/8Atz7KgPV8vCJp5VKJIcnCZX9m6rC2DW+Coh2HbBIj0+T3p8DrtoYYY9OOsDlayVmYl50uMxvF21ldCr3FyKRP8k3q5a4Q1oi9Dk1NA0+WSmMqdTDA1Pe3ShLbkC8QsT5OaSyKqCsyGIGfZgy+VrYlKztZHh/RfIp3JceLkXzWnQ9fkteBr8IqHFSstjy6ZYsEiOzXP+pROce+E4hUwexVCJbm7A8H28asqrImoqMeG2TTqdYXh4lAMHDvHaa2/Te/I0tm3z1FOPsXnLBnpPnuYf//H7HD9+iv/99/4VnZ1ta6lBmNkWcsJrRl+Dh4zEAhmxKNRHkmVkr4fi2AR2PIHkEbtXdiJJcXRcGAp/jClLby4k0F3iZZpDEFu5pCBFbkQKN9VYmr0plyhVe31hYxWiTVvkjZFPiYfTlWAXl5onf8Kx8AJYyqzf7LA720aEgKyC1VpgleIyJQkauyPc95XtV1TCgDg+WOvBE6gu07yWbq/2ErUtG/tKLEL5WFHY1TdgjbBK51tRZbbc08Guz627fOJfBbIi0bQusiKxdvVQkOQgktzAKm8kQAFWzh4jSdKa2r/a95HB313Hpn/5ECMbGxl9+wzJwWnyySz5eEaQZrKEoquYQRMz6iWys61qdihZldG9DiHfXetllEDWFBRTrRKGLoEqE9nRhu51MPjSUcY/6CMzFRfmrraNpCqlsJYwDQ9spP7e9ZghT/WFrSykxg33bxRGrXMpCpmcCM0pjQ1JlVFNHWedn/D2Fpoe2Yq/px5plVS/kioT3NzIpt96iJHXexnff57U6Bz5ZJZiWjwzJUVGcWiYHo9Ii33HOszox5AhQpJwN4ZEn48OCLIjk1/aZ0UWGaxqfYS2ttD06FYC66v3uZxtIbK7jQ3Sg/T/6CBzp0fIxzNkJgXxqRgaZshNZFc7rU/tRHUZzPYOkRiYxhH1LvXHQSinvB01qA6durt7MPwuHLV+Rt7oJT0mMjJhi7Ti7miI6L5OWp/aibc9KhY3VfwLXA0BApsaSY/Poxga/g0NSwiY8th3N4cJbmkmMxlD1lUCGxqWqFfKk2l3c4ieX78XI+Bi6uBFsnMpkoPTgFDDaB6z0q7Q1mZUh05qbA5XQ3DNahjVZVBzW6cwFZ5LoTp1ons60Nw317OvQtp6TZwbLq+rYV10yf91h0br1vo1lSurMg3rIss+h0izn0izf8mxtm1juPTLjgeo61pYlCzMdyGfLXD6vUsUcgU23tOBUSXM9kbALoeVWyU/P6soMhdZpWedVYBcCluSQC75lMhy6R0tVdQuC2UUxb+51IJfYLFUhixXL2M5VF2oUmRVpLq+eBCaNlHZzbGK4hiHd+WNQcMB3ohQxo/3wcBR4RmjqAv91BzYDs/CYrLcF9ta6EshL+wRSsoeculSX5RSKLwMpWw8UtkTpaYLmrbAhQ+FrUIuDc2bwR0GRRFlZ5PCG3N2BCKt0LaTFcN3FAmzMYJs6ljZKiSiouBoqUFxVrmfZE2EsWSmSimX3diKWVFtYOWFf8vcGeFP44iWFCyfTpRDkDNzadLzabBtDK+JMygULuXPZUXCFXKjOjTScymsvEUhW8DwGOSSOTRTw/SZpKaTTJ0dJ5vIikySRUFAYEM2niE1I0h6Z9CFUZqnpueE4rCYL5JLZDHcBo6gi/RcisED/QwfGkB3GTiDTty1wtcqPZ8hMyc2AQzPQntBKHpm+6eRVRlXxI1qCtJOdxtoTp38ImLZtm2K+SKpqQT5dB7NqeMKuaqmiF6498teo3mhqor3C6NiT9tlm+O2ZTNzpJ/Bnx6ikBT3hVUoEtreSuuzt624kbQYVqHIXO8QE++fJX5hHM1tYuWLyJpCaEcbzlIWQNu2mT89TGp4hkIiQz6RxQi66PjVu/E1SJjbAAAgAElEQVR112MXi0we6GP4pSMUkiIMTlIVau5YR/2Dm1FMjelDFxl++Sib/+2TOOoCQlF+foyzf/VzNv6bJ/B21pKdjnPxufdJDk2jmBqJ/kny8TTR29dhhNwoDh27aDF9pJ+Z4wMUkhkKiSyuxiAdv3o3rmbxDFd0hcY7Orn05lnGjwySnkly8h8PMH5kkLqdLYQ31OGu84nrp8hIEmKzMFsgORFn6tQoox9dYvLkCLm46E+gI0Lz3V2oxmpRJzceV5X1qVAoMjc7x8neM7z5xru8885+xsYmaGio46mnHuXee+9kXU8nbreLWCzBCy/8E3/6p3/Fq6++QWtrE5q2hs6ViYU1LKQE42iJBy+UsgWVBr+qoW3ZQOrHL5P83k9QGsULvzgyRnFkDMfjDyGtpT2fFhhe8ZOaETd6cgIKWWxttZ2BK0PsSjjAGYSZi+KlmZoR2aLUGzCxk5VK9iuKJfIlPS9CsEQwYfXvFbKl1NzXIP+8VShkIHZJkGjuWnDXcbPbXswXF8KPlqEcf5lN5ykWiiCB4dAqiggJETqlaOL/Lp/J7U9uJLTGlKTC8mihf7pDq5AQ2XSeQr6KNHgRCvlixdxRM1QMR3Wne9u2yabzqxJSVtEqKXJsFFXGcOo35cxLkoTDrVe8WmpaAtz7pW3o5tqeNcKz54a0BEnyl+6flVMS2raEJDmw7ZurTpMkCVsGZ0OA9i/uof6+DcT7J0mNzJGLp7GLFoqmonkdOGt8uJqCmCH35YtPCQIbGtj1+8+sLD1fuRWoTn1J6uvF7UOV8a+rx90YounRrcT6JshMxbGLFqrLwFUfwNsRxQx7rpg1wd0UYuNvPSR2qoZnyU7FyScyWHlxn6mmjhnx4G4J46zzo7mM6mTAIhRiKeYOnic7OU/N1gYaH95M/NIUqdE5MUmTQDF1zKALZ0MQZ60f3WuuuIBfTnxeL2nsagiw4V8+SGYyTnJohsziPiN2mc2wB0+5z+4r91kxNGr2deLvrhMKosFp8gkRtmj4nXjaonjbIsKY2rLZ+q8ex8oXUUwNeTHhKUuEd7bi665FkuWSUkqm66u3UXf3OmLnxkhPxrEtkcnL27FQ7mptdDUE2fHvvyDCHCRJHF/Fd8vbHmXn7z29cJzbvNyXp0ROBXrqcf32w8T6xon3T5GLifmN5jFxN4XwtkcrRsv1928gsqcdWZHXFN5WrsPdEKyETbmbwwQ2Nn4sBpE3a2PiqlOuXgEi46HFRP8ssakkY31TvP/9Y7RuradjRyPyTTARtsukx9g5kc00nxU+JNkkzI0BtiBKDv9UKM0VXZAl4RaoW4ctl0IirKKwD5jsF2UUcoKoiU+KefXUABx5YWkZkVaoW1ednFBUQcyMnxP1974Glw4vqN0LOfHdzQ+Lz6pBNaB5G0wPivCjIy8Kw17NEMRRMQ9tO6Dn7op62wahghk8DunYAkkzNybqzWfh9NsweEIQRaoGzoAgYUrZXyXANl3CRsEuirIuHYHhU2IjWFFF/YWcKF+WwR0q114dsoyrpxH3+ibmPzpX8vso/03CbAwTuHMjiqvK/Fh1LnizzJyA9ITIqCQpJSIqJTInlb1LAhvWlh3oE4gySTNxaozTLxynkC0gqwrhrijrHt1IbHiO3p8cI58SvjHB9jBdD/Zw5uVe4qMxMrE0Dr8Tq2ihOTQ2PbOdid5RBg9cIjY8x/nXzxBoCbHucxsoZAuc+MERUlMJkMAVdrPhqa24Im7Ov3qa+aE5VFMlE8sQ6ojQ9VAP4ydHufj2eeYGZtAcGt56P10PrcdwG5x9uZfZi9MUcwUkRWbrl3ehmSr5dJ6+18+iaArZWIamva10P7wBtUr2tzJJ0//2eQb2XyytV23a7+2meV8bcrVNmXwCZnsFSVNICdNiqyDGgVOESS3ZgJAlXE0hWp7ejaNWeFGOvdHL6Osniezrwr+x6YrXSdZUIvu68HTVkpmM42mP0val25B1DcVQkXWVYjYvlDfTCZqf3IVvXT2JS1Oc++vXmXj3DJ72GtKjs1x6/gM8bVEaP38fiqExuf8swy8fxVHjI7SzvaL4XTxXt4oWhXQOuygMf2ePDzB7cpDOX7sHb1ctUx/2cfHb71JzxzpcjSEy03HsgkV2JkHXN+/F3Rxm7tQwfd96i+lDF3E2hirrDn9riE1f20s2lmHuwiT5ZI7RQ5eYODGM5tBRnTq620A1VJAkijnhj5hLZSmk8kI9VVIjeRoDbPzKHoJdNTddebocV7V1e/zYSf7kT/6So0dPIssyW7dt4pv/w9fYu2cHdfW1mKZRaXwoFOD+++/iJz/+GQMDw5Vd5tUhgeEShEtqXrygzBXY5PIkMx2H+TGxIPFGxIMWQJbQe7ogmyNz4BCFA4cAUAJ+HA/fh76+G26lkfCNhmYK75j5IXFjz49AfAyCraUQjyv0czUJrKKCrwnGTgrFS3oWZvvB4ceW1WsvWxJMOM6guO6p0sRkfhACrdhKlYV5eSclMS7Iok8TZEXEmc71i/+7am8qT2MjsjYl5lZWHhXyReYmhS+Noil4wy7UEjGDJDI5uXwmNhCbSpKMZYg0XR6esRoqnhMhF+6Ag5nRGHMTCdLxLL7wypOQdCLL7ITwpXF6TZHGu8r5si2b+ckEhbwI2aqG5HyG5Lw4Dw63IbJg3YRzLysygRoPhqmRTeWZGYuTyxSqGh2vhhvyXJLWaAwqBZCkm094VrL+6CrOOj/OWl/Jl3yRykwqPSLK/bfLqi5rYeosy6g+Z+Xv5a/KZTPj62kfNqrbwN9Tj7+7boHMkKQl7bri9ZHFol3zmHjaIgv+6ywqr3Tc4vpXLVJX0cNeZg+chaJF/fYO3M2hpeewXK4kLbmc1Xbv7KJFbiqG5nMhr5FIXL2BgoDQ3Cae1vB197ki2VbkUipsD5Hd7Uv7uqifkiJdlplpMcpeRUs+c+j4umrxddQsu9aLyl1J4VQiPYyg6/LPS6jEwquXH1et7DKhqfudhHe0EdreumJ/ARRTW5K940pjqHzd4/1T5GaTYtd0azOuev+avv+LhHy2wKGfnebQS6fJZwvUdoa4/9d2i/fQzYJVhPHzcP6DRRkzS3MezRSK85HTVAaBrAiSoaZD/A5i/jfeB+f3LwojX1RGLnV5GcUC1HQulFFGeY4WaoKtj0HfAZG0Ix0Tc3RFE3M3w7kw92Z5ERI2MtR1g/UoXPxIkC3JGXGAqot5vr5gUVBBYkbUmZxb1A8WQrGmB8RPuS++KERaKkQNkoRkg+2NwNZHBSE13AvzE2L+mE2JPusO8NWKxCV13Ssrg0owagLUffV+FKdJ4vQgxUQa2dBwtNcReXQ3nq3tS0zwKbXQllTwdQllTbxf+I+kJ8QGaDnrkuoUXi+eNqGoWW4X8ClCLpnjzEsnMTwmW7+yGVVXhRGrbXP25V50l8GWZ3eSi2c58u0PcYZcZGMZXGEX4a4ol96/wKZf2s7Zn50kG8/QemcHiqFSyBbY+uxO3FEPiqZw7tVTZObTbPvabiRZ5vh3D3HxrXOsf2ILmViG+eE5dn3zNlwRN4qmYLhNGnc2k55JorsNtn11Nw6/s5KCueW2dpr2tJJP5Tj+/GHGT4xQv12QHsHWEB33rWPyzBinXjhB3dZGAi3Bqv2PDc9x/rUztNzeQaQ7yuCBfs68dJKaDXU4qiTGwCpAakwQeSCMjn0tEOgBuXr6cCPkESqQwWmKmTyFVA4rVyAfS19xH7s851EcOrrPKVTHDh3d77p8g0eWCGxsJLS9DdVjojh0XA1BMpNx7HyR+PlxcnNJau/dgLtFhNHW3LWeiffOMnNsAP/m5isPGBuy0wnhJ9gQwAi48bRFQZZKSU5K8y9VJrSjjcDmZhRTIyBLGEE32amSgrdEpMuaQtOdnciqzMl//JCJ48PkkzmK2QLFbAFKaqsF05/lJwhUp054fS0bfnkXzXd3oxhrWPPeYFyVomZgcJjJyWme+sKj3H/fXazfsA6/34e6aIdycVyeaRq0tDRRWxNde8c8YfEzMyyyPDl9Vb1QbEqyx8FjgqU3XBBqrrxoJMA2dPSdW9F6OrFiYlEve91ILtc/o7CnUl9lDYLtMHEakpOQmYeRw2B6wRlcmOuVvrN0PJZ2cmwLFB1psXlH+UXtawRvPUz3iV2N0WPgjoCvERtlSdmXlW8XRfmyVj2G2RkSCpP0nHhQTfcJjx1foyCZlpeZS8Dk2UUpw68Ti+XCiybFS2qufC4vfCY+qPJ/u1Ju+TuVa+SugdjA4t4sLBDKoXuluqueq6tEbDrFxOAcndsbStkHl5aXnEszfG4Sy7Lx+UyiTf4lKWPdPgdNPVH6T4wRm07Rd3iEpnVRlFVCNKoZewEE673UtAQZPDXBxMAsEwNz1LQELmuXbdvYts3k4JzIMCVBpMlPqL56CIdl2YycnyaTzOFwL5OG2jaWZTN8forkfAZZkqhpDeJYIcX49UKSINzoI9LkJzadZKRvitEL03iCTrF2vspzdu3tWF6GvYpIUeZmkzRlLGmXtDxieuE8FAsW82MxpgfniE0kyKVyqxoZy4pM++4majrD13X+lnxXWSmfwFWUIT5YUzmVMVC0QBITEySporyQTR33ukbmD/VVJmCSLJeeM5LIAGRZgggpt8GyAKnkmSRIj7JiNT+bYPKVw4Tu2ohZH4KSosK27KVqj+JCmauSFtfQ5yth6XipPBWvr5xquFHXehHKz7GR4UmGB8fRDZ3udS04XeYVCSrxy7X3d6X2gPAEGH3nDPlEFjPspmavyHp1q0gacZ4oZbuT1u5neJOhGRo7HumhZXMdsiIRqPcSblw5g+JiLDzHilil32VZRimrVVf6vqJC+y6Itq+9oa7A0gQQigZtV1OGJMqQV/KyA1tWBYERbIDkrJh725b4ju4Ap3+BPFmpDFUXapdImygjX5q/KaogaVz+y9sQqINdT6/dj1DVRUjTssolG2yHV5yXhg2QmlsIKZNkQWA5PGC4hTJnNYcaScJWZDybWjEbQmTHZikmM8i6hl7rRw/7FlSby993ti1Cnfzd4G6CfFKE+i8mahRTkDWyuKY3Yh54q5CZT5OaTtJyWzu+Rn9l3Kfn0swNztLz2Cb8jQEKmTzuGi9zgyI7pqfOhzPkwhV24633IWvCw0536eglrzfTa6K7DQqZAjMXpwm0BAm0hsCGYHuI2f4ZCtk8kiQRbAsRbA+jORbuE82hozl1VEPF9DrQ3WJOmIvnmDw7ztzADIV0ntjIPMG2ELZtoxkqkXU1eOq94rn14+Nk5tLQUr3/8bEYMxemkFWF8ZMjZObTFHIF8pk8VbVnugdqbhNm00giTE7zrrh2KqZzDP/sKJMHzqN5HOheB9mZBFa+lE56DREHqxn9Lv6bJEkYYU9FqSopMrKuYhUtbNsmF0sh6xqqe2ETVHHoaB4HubnkUuXZYiwScUiyhLMhSCGdZ+b4IMVMnunD/WhuEyPkWdgok2WhbC6FxkuagqQqi/q80H7V1Gi6swtfa5iBN88y9F4f8wPTZOfSFHOF0rx4Yf0mSSJM3vA68DYFaNjbTst96/C3hqqGrH0cuOr03Js2raeurgaHY2GyUW0HCcDr9fAbv/l1XC7nEjJnxTpAmHw1bYHZUTj77oKsMldyPs9nID4t2PDhXug/LI5p2gyBBhZtg4nyFBnJ60HxLlLmZLJYs0nkoP/Wpue+UShNvPHUQs1GGNgvSIypc+Lz+m3gjoJqYC/287EKgnRJzUBsWIRO1W6svCCWwPBA/VZITQlCJT4Kfa9Dw06h5FEdIk64UnaxJNuNCXWPXYS6rcJLZzlUE6LrhJImG4fEJFzaDy23gzuCXZ6EWEXIxARJNN3HqvLUtaJM0uRTEB+C7Lx4YbpKoUnFLMQGxeeKAZ5GMP2QHIdCWrDdkgzxYSFXdETE8aoBmTkx8fC1YBu+EoWzmAAq3y+2ODY+JK6b4QVvM7Z6fWFr2JCMZeh9r58t93TgCTiW3J9W0aL/5Bj9J8bAhmhzgMbuSIVQsG2RknvLXe0cevUcidkUH7zQy/p9zdR1hFat17JE5qjFpmour8mWu9s58c5FYtMpDv7TGdq31OFe1i4QCpiPXj5DbCqF6dTYfGdbJWvTZdVZNkNnJ7l4fBRfuGOJmS1Aaj7D8bcvkJhLo5kq3TsaqxI6V4PVwkbC9T7W72vhUu84EwNzHHjhFPUdITxB54r1CJkwFSPNG4sySVMAO4FtZ1h670hIkgukT0YsvFWwOP9eP2/+zQGGe8fIl4yfV4NqKDzxvz1AtCP0qX6e52cTzB44i+p2kBmeRtZV/Lu7MOuDixQVC6oKu6QwzAzPMH/kAvlYCiPqw7+jE9nUmN1/BtnQyI7PYuWLeNY34elpJD08zfTbJ5l5t5f8bBKjxo9/VyfIMsmzwwTv2IDiMijE08zuP4N7XQOO5ss9PT7D6sjnC7zw47f48z/9DnX1Ef7zn/5reja03fR6V3rOWPkikx9dYPrYAAChLc34umuXqJxuBcZHp/nx995i265udu3bgHJTnoNrhyRJyArUdoSobQ8xNjLND77zBnvv2MS2Xd2rtq+8OTDYP8a7bx5jaGACWZbo2djKA4/sxuGsvklQUZ74asXPNUCseWQkf61IRX1DUA7HlbFNz4oq99UJhXIZipjjVzPzrVaG4RZeNteLippPWbUPVdtQtTihfNNCXrRQ9Q2kqu8hSULCxrblZdmIrq0dn3TIqowkS+QzItylrHiVJOEhUsjksSyr4g2iu3SsfFF4hshSKaPiSlTDQllqSWVjF8VmZyFTEItqWWR6U02tMreqiAlKPka2JUK0xH6szeiRQc6/epqexzfhDDhJTScrdVmWXelLsUSGVFI1L96fLf0omoLD76RlXxueOjHmVUPFGaqurrRRS1miqvS0ylhIjc4y9NJhIvu6aH5yF4pDZ/rQRRKXJivHrOrtaC+dByIhHiJ2tb+zZBN3uVxM8zqw8iIDZ5kfsrJ58okMZtQnvOhkGduyKskObMsWJE7puiFL+NbX422PMvDDD3HUCtPf5id3VbxnKk2touCr1tOyh5m/NYSnfjcdn9vI3MUpYsOzJMdiZGMZCpk8YKMaGrrbwFXrxdMQwN8Wxhl2o+gqH3e402JcVehTTU2EmpqFyVo1ObVV2sGTZZHOu6fnKh6ykiQWts1bRDzthY+g9w0hfSzkhDxz+CRMXRJhUeUsT9EO6L5DpOK7rMjL21gYGiH74WGcX3gMyXFzDfQ+LghSShdkSDYO4ycECTN5WpAwrqiI31VLBnDFrCC70nPCtKyQF0SMvaF62ZIMwQ5onIeBD0Qdc0OC5HGGRSpwrbSQtvKCWEvPCaImnwFfgyCRVio70AbhbkHCWHmYPidUQYEWMH1ibGQTIrQrPib64QyJvl2HMaxdbu/kCZEK0V1PxSfJKsD0acjMCuImn4CJI1CzHTLTglzxNolepCYFyaK5YOY0OCPgCENyTJzful3YygoqjlwSJo4JwsrwQmxIEEfRLYByXS9rq1Dk4Ctnadtcx57H1uP0GsiyTCFfZPjcJK/894+YGYthODW23ddJsHZhAiNMZGU23tHGpjvaOPDSKU6+188P//QdHv7mburbw2iGYJitkkt6Jplj7OI0cxMJttzTUUkNLkkSqq6w9b5ODv7TGY69dYH9P+2lpi3I7U9uxO13lMzhLBJzafb/pJf9P+2lWLDo3tnI9ge6KtmkqmF2Is4rf/sRvrCLxu4ImqFg25COZ/ngxVMcfPkMxbxFY3eEjXe0oi2SdZZfRoV8EasoXtqWZVPIFcilC6WXrk0ukycVy6CZQvooyyLDkaoplZc+CF+ffZ/fwMl3L9J/Yoy3vncUh9fgzqc344+6hTGvBHbRopAX/R0+N4kkSWy+q/2K2bCuFqJ7FrY1hm2Nlj4sgKQt/Ks0IfHJIGqSc2ne/YeD9B24RF13lNquCGbZ92cFKKpMTUf4hioQbgUKsTRTrx3D2VaDq6OWxJlhMmOzNH7tXtQVjAFz03HGfvwBisvEqAsQO36J3Eyc8N2bmHnvFAD+nZ1YmQRjP/kALeBGcZnoYS+Ky8TZXoPZEEL1uSgmM8wduYDZEMKzvon0wCSzB87gXt/4cZ6Gf1bIZLLMzsZwuhwUq6XsvUmwLRsrV6iYbRZzBWZPDtH33QNkpxOYEQ8ND25aNVzs48LMVIwXf/gepsNgx56eivLkVmLxgm52JsYLP3iHUNjHlh2dV2zf7HSMv/jjH3D6ZD/dG1owDI3J8dkrbghc60LAtm2KRYvjR87jdJp09TQhraKAuybcCJXcVZRxUxZFN0jpJ4q61pJulA/dJx8Ov5NQZ4T+d84LHy2H8D0Jd0ao397E0EeXUE2VbDxLcjpByx3tjB4drlwjqaxsXyqsXPKelzWFhh3NnHvlFH2vn0VWZCbPjNN+T9eyxAxLT7okS5h+QcQMHRzAW+/D3xSgmCtW7tPYaIzEVIJAWxgJ8Qwd/KAfCYnJs+M4/A5cYTf5VI74WIzEZILMbIrZS9N463z4m4XKZ3ZgBtPnEOoTS0deYS5ztWPKyhexckU0jwNJkcnNJpk9PiA868qwbYrZAoVkFitfwC4UKaSySKosQoFLbZEVGdVpkB6bIz0xvxAKZV45bF+SZLwdteg+JxPvnBGZGQ2VyQ/Ok4+n8W9sRDE0NJ8DK1dgvncYzeMgP5di6qMLwgNnUZ+ys0mit3UT3tWO4tQxAu6qiSXWivLGs6KruGq9uGq81Ns2Vq6IVShWrFkkWZA6yiKSb3EZtwpXpai5EizL4uDBo2iaytatm5BXiFldtR5KqpqN9wvW+9IRiE+JRbOE8KRJx8Vi2nQLOWb3nUKSaQOFArZScrMvFBfCScqwbaxYHGtu/hal575JF7usqjG90Hq7IDLGTwpCJTMvlCgzy+quUL+SkMtWU9KUypaglOpwmzhu+BCkpgXJkEvC/KI44SVlI8LRFK064VCWg+ouaNotyKWpc4JIio8KL5rlWb1MLzTuEWWmpkvZn67jvOYSkJ6CyCahmCm3M5eA+AhEN4GnSZAnw++JYy+bcC36v6yBr1WQPoYXRg8K9c1KRE16EjIzEOgCWRehfolRCPUI6eM1QpIkvGGh4vjuf36DU/sv0bGtAYdbZ3okxpE3ztN3ZBhsWLe7iX1PbKhqehus8/LYb+5ldizOuUNDvP394/QdHaFzewPRJj+qrpJN55gZizN2cYapoXkCNW46tjVUiJoyaloCPPob+5gZjzN0ZpLv/+FbnN5/ie5dTbj9DhLzac59NMTJ9/uZn0pS1x7kkV/fS137CgoeSULVFCJNfk7tv8R//d0X2HxXG7WtQQoFiwvHRjjy2nmmR2K4Aw7u+qUtNK+/3Awsny1w4MXTDJ6eIJ3Mkk3mSCdyDJ6ZIJcVio73fnSCwdMTONwGhkvHdOnUtAbY++h63AFH5ZwjQ/vWeh79jX08/3+/ycTgLD/+L+9y9PU+2rfW4Y+6kSSJVCzD1PA8YxdnmB2Ps+3+Ltbva7nhRE2ph9jWNJIcAZzY1jiy0oBtZ8GeRaouxL0lKGQLzA7NE2kJ8sTvPkDjhlpUQ+FK97isrLj19imCyDrk392Fb2sbZn2IoX94k/xcsjpRY0Pq4jjJi+OE7t6I6hRpwOO9g/h3doEi493YTPj+LeRnE8T/bJjCfBLPxmbcXfXMH+7Ds6EZZ6vIbGS5TZxNYWLH+3E0R4iduIRZH0JfYdf4M3xCYUOif5KhV08gKTK2ZZManWPm+CDJ4RkUU6PhgU2Ed7SVMl7c2hvHRmzyLc4suhiLQ+qvhLUcu9byFsgasZu+UvsWw7ZtBgfGOXG0j889cRtf/cbDaLp4r5bVNGuu9yo2oVLJDN//h9dZv7mNju5GFGVpSMOtvsaf4RcPqqmy/vFNXHz7PCOHB5EUmWhPDdGeGjrv70HRFEaODKFoCus/v5majfUljxo3uscg1BlBc2pEumswvQ5AwhFwEt1Qi2KUwl5kicZdzViFImMnR8G2aburUxj2agr+liAsUvNUIEGkO0rTnlbGjg+TnErgjnqo29ZIfCLOyOEhXBE3Hfd0467xoDl1mve1oTk0Ro8NAbD5i9txBp3MXpqh7/WzZGMZbKDvtTM039ZO7eZ6Nn9xO5fevcDABxdRDZW6bTdu08NZ6ye8u53xt04xe2JQkC0eUxjqlsjk7HSCkVeOkRycZq53CCtX4Nxfv4EZ9tDw6LZKVidZV4ne1s3ADz+k949eRHWbRPd1UffApsrfZXUhi7CEVEpxLQgNZ32Alqd3M/TSEXr/6EUkWcIqFKm9ez3BbS1Iioyvuw7/xiYGfvQhY2/0ojhEqJQRcC1sKKRy5ONpxt7sZeZIP5IiY4Tc1Ny1nsjeTrGBrKvLzO/FZ/IqhvjLw6ixQTFVlFVokE/KM/NG5YHFtm3y+Tzf++6P8ft9bNq0/pqImsrC3emH9fdA/TrhQTM3Kgga2xJO8e4whJuFyZnpBiSKo+Nk3tqPvnk9WmcrmTffpzA8elkVxckpbsmMXtGEr4tqlIxlF6WlXhGSCBfy1AqyyhVeGo+8+MhyPKHpF2SNr7GkqBkVZEoxX4qFBZGSURPn0vSBvxki61YsuwLVIZQ37hqYPAWzA4IMKuYWzO8kGVRVEBOGG7wNEOlaSPF9ecMF8eEKQ8c94AoJD5rMvCjXthfOl6cGardAqF0odvxNon5HYIHQuVpYJTZXNZeWYVtCcaCUPlfUUnaqHFR8axb5yyz2sVEMKjHH5VSZVWGX1GI5YSyXT4o6vI2slB5yzZCgoSvCnkd6eO3bh3n/Jyd5/ycnAeF/UchbaLpCz95mnvrtO6nvDF9GYJQl4F07G/nKv7ufF/5yP73vX2Lw9ARDZycrOwM2VCSkukOjsTuyYEq8qCxFldl8VxvP/uv7+OlfvM/F46N88LOLMZEAACAASURBVMIpPnz5jHj+25SMjWU6ttbz2G/sZceDXairqGkUTebOZzYzNTTPwVfOcunkGJIs7oViwcK2bHxRN3d/cQt3//JWDOflYzyfLfDuD09w7M2+0oKhHI5kl3YmYaRvmtELM5XMTLIs0balnvV7WypETRm6qXLbE0LC//J//5BLveOc+XCAswcHF86ZTcX93uUzcfnM6zLDXR0WYCFJfkADSQXJiSR5sYtJbDuGJInn6K2G7tSp64kycWEaVVdQTRVZka6slrn1Tb8hkFQF1e1AUhSU8sIuvyxzm73wSzGZoZjMkBmZIT+bQNJU/NvakTUFWZHRIz5kTUXSVCRFKo05qTThkpZ42si6hndrG+M//ZDkuRFS/eOE7928xLD2M3waYJMan6f/hwfJxYWppG1ZYNmobpP6e3pof2Y3+hoyRX2csG2bqYk5YvNJJAmCYR+BoFesBUpjdG42zvxcktq6IIlEmpmpGMWihT/gJhL1C8ViqaxEPM3kxCzZTB6HQydSE8DlcmAv2lhJp7JMT82TiKexbRunyyASDeB0masSJblcgZGhSbChvimCpilMT80zOx3j1PGLJOLCvH5ocBJFkamtD+EqEeKWZROPJZmZipFJi1TDPr+bUMSHpqlL6k2nskxOzJFMiPKcLpNQ2IvLLXzP8rkCE+OznD8zxIljfbg8Dk4evYCiyDicBs1ttWuyHvgMn+FGorwecUU9bHhyq8gsilC/ypqCamr0PLaJYr5YWnwrSLJEx33dpayZEoHWEIqqsOGprSWSAIIdYfwtARRtYfmqOXXa7+mi5fZ2sEHWlUoIfPvdXeKzKot40+9g09NbKRYsJFlCLYW4bP7idqyCJeYdkqhXVmQ2PbNdEBB5kb2v3OZgWwhvw54lG7iKriIrMsG2ML7GAFbRqvifLA/Pv1ZoXiftX72TeN84+WQW3e/EVR8kPT6Ho1Zk/VQMDU97DWaNj+CONrBBUiRkTUUtzS8kSQJVpuauHpwNQTKTMSRFxt0SRlYVcEi0PXsbut9ZabtsqDQ8sq2SIEKSJSJ7u3A1hUkOTWMXLMyoF3dLBMUpVDlmxEvnN+4hfmGCYjqHEXJjRnykhqZx1PrIJ9KMvnESZ0OQwMYmFKeOXbCYOXaJgR8cwNUUwlHrp+NX78ZZH6iEP6kug5Zn9qBWyaa4Ej4pJMxasCpRUzbDWyvy+QLz8zEczusMJyqTNaouDIIDDSLsyS6KG6G8aFZUyiI4G6BYxE6lsHM57EKB3MnTWIkkSjCwMIm3wc7mkPSry8JyQ+AIwPrPl5QhkiBsrgRJhkiPMAoWd9iq35NKpIetOkQoUaBZpLtOzQiFiJUXdSu6MHAzfeJHNReM3FYYwJWyZQ38jYI0ycYhOS1CnIoilTKyKsKgDK9Iva05SgTQyjeGeKgDjiA03wbR9ZCYEOXbRUF8OALCa0d3ifPiji6cT1ld2/msBtUhyktPi5SIlQWMJkKZ0tOiL7mEUPzoHhHmVJwQKhtJEWFQSmncF3MiXEp3lzxvSoqiimlzEexSOkZJFf4/uge8zaL/tr3oO9cB20aSYM/j62ndVMuBl07Rd2SEuckksiIRqveyfk8Lez+/nuaeGpRV2GhVU1i/r5Voc4Djb1+k9/1+hs9NEZtOCpM3U8MbdlHTEqBtUy3rb2vFF74865AkSegOjV2fW0dtW5CDr5zl9IEBJgZmyaXzGA6dSJOP7l1N7Hiom+aeKNpqLuslMiUQ9XD/V3bQtaORo2+cZ6Rvmmw6j9Nt0Lguwo4Hu9l+fyfeUmzw8vI0Q+X2pzbSsa1+7aF0kkSgxo0n4Fz2sZigODwGt39hMy2bajn6Rh9nPxpkvH+WVEyYKJounUCNh7qOEB3b6tlwW+syqe6NRGlMY5XGtwV2DqTyfXlz03NfDZw+kzt+ZSdv/rcPeP2v9tO5r4Vgox/Dpa/o4SNJEqHmAJ6bmZHlY0IxnSM9MIlR4yczPC0kyk4DSqEsdqEoaLdcAcXU0KN+4TGzowNna1T4QikLZpblVPHLz5ysKYKwjaUoprLIuoakyjiaIqg+F5M/Pwo2uDrqqPjjfIZPCSR0rxNvZw2p0TmsfBHV1HA1Bonuaafu7h4cNb7LiPlbCduGs6cGOH9miIvnh8nni3Sua+Sr3/wcGza3I8tQLFq899ZxXvrRezzxzJ3sf+cEp09eIpvNsWvfBv6n33maQEgYfV44N8zz//g6Jw73kUplcLlMduxdzxe/ej/1jcKLLZXM8Py3X+fdN4+WCJ8iTpfJHfds4dlfeYhguLqSLJvJ887rR3juW6+w+7YNfOlXHwJb5+Wf7Oetnx9meHCCifFZfvjcG7z16iEMU+drv/4IDz6yG0VVGOgf4x/++mXO9l4ikUgjSRCJBnj6S/dyz0M70EsKnJnpGD947g3ef+sY83NJbNvG63Vx/yO7eOYr9+F0moyOTPM3f/4TThy9QN/ZIWan4xz84DSSBB1djfyb3/86geAnI6z1M/xiofxsUXQFpYpSWNEUlGUhLcqisPQyKaAumhdJilSV6JBURZAKVepYvW3qZflqVF2FKkvEcjuWlympCvpKZKi0tP03CuWMTXrARWhXeyU4AsCILNzvqsckvKdzxbYthuLQ8W9srGwgljcOZVkhuL116VcVGd/6hqWfaQqulvCCn8yy0CEbQdaYEe+S9jpqhX9P4uIEM0cu0fDwFuoe2ISsKhU/m8FLUxTTORRTI7y7Y0m9sqYQ2NqypK5/Tlh19Jw/f5ETJ06VfGeujFQqzYUL/dTUXm6GdNUox5KW1BT28rSBLBoDJQJBqavB9ctPIhk6dqGI5HLi2LMDfVPPAvlg2+R6z5A7eOz623gVqBjFLVOVSOX2r/Q9EGa6yxftqw3EMtElSYKE8DgEqbJiDWtrS6VsEISXogufGGf11HSXlX2F8itEkKKBKyIUNqW6So1bUp4tVTmf13KDai7wd8D8RZExS1aEx4y/TYQjzZ4XJspWvuT1ExWhTLEBGDssCJ1iTpAtIIij2KAwHM4nwd8qiLD0jPg8NSXqmOotkTNh8DTAzLmSEgdhZOxrWzHl5VphFW00XWXTnW10bGsgMZsilxFhhKZTxxN0oju0ymWpdv7Kn8mKyL50z7Nb2fNoD8lYhny2IAzVFBndVHF4DBwuQ5A+K1yKsl9N68Za6jvD3Pfl7aSTWayChaLKmC4Dd8CBbqzNwMu2hTFyqM7LA1/bwd7H15OKZSkWiqiaItQqfkeFiFpeniRJaIbKHV/YtMgBfqU6l/2tpKyp1keRJUChdUMtDV0R7n12K6l4jkK+AEioqozu0HB6DAznyiTEjYGKJDmx7XRJOaNhW4MguUtqmpWeDx8/JEnC6XPg9Ds4/EIvZ97uQ3fqKKqy4uND1VU+9zt3s/2JjZ/6+H+7aDF/9CLJvlFy03ECu7vR/C7SA5PMHeojeX4UZJmJlw/h39mJszWKb3s702+dZO5QH0jg6WnCs74J2dCWkDaKqZcyP4EWcGNE/Uz+02FidZcI3taDs7UG1WXi2dDE4N++RvTh7Wi+j8/DpGzEmk5lkGUJ02FgWTbZTA7LttB1rbKILRYt8blloekquq5VfDmEZ0eRdCorJoemjqZdTviWvT3S6Sy2bWEYeqWc5ceVUSgUyecLFIvFiuJOVmRUValaR7U+5vMF8rkCRctCAhRVQde1K2cFWisk8HXVsP3fPYWVyZdSm8qoLqPiPXBD6rmByGZynDjSx9Nfvo8nv3gXg5fG+c63XuVv//JF/u0ffJ1wxA82ZFJZeo9dQAI2b+/krvu3k0ln0XQNp0soVqYm5/mbP/8pgwMTPPXsPTQ0RThz8hI/fv4tLMviN3/7C7g9DiRJwuU2ueu+bbR11mPb8NrPPuSH33mTto4GHnp879LnuySRzeR4/+3j/N1/+xlbtnfyxBfvwuN1ATYPPbaXPbdv5MhHZ/mLP/4+X/r6Q9z94HYURSa8SO2jyDI1dUE2b+ugtj7E1MQcz33rVf7+//sZPZtaaWoR6eIPHTjDj7/7Fg8+toe9d2wil8tz6cIoNXUh1NJ9Ha0J8PXffIxTxy/yJ//pOR56bC+ff+ZOFEXGMHW83lvvQfQZPsNnuHasFAp6WTjPSpCqh1EuV8/btk2hUOT8iRFs22bdlsbKM+uqsMrcf6VjbNtGdRroXgdTH/WJrFKGSm42yeQH53G1hIVKaHk5vwBYlah57bW3+L/+zz8B1nZiLMsiHk+w77bdqx5XzlSxxNfjGmAv/0WWkdylHXNA39iD2tqE5F26m6CEgshB/3Uvgq8W1zS4rtX87LLv3eCBvaT8G1h2tXJXuulvRHWUCJ9AuyCd8mlBJukiJR7eJqGmyaeEasf0CzJFNaBu90KokqwJVY6VF6RMoLPk+6OCGRB/Vw1hvOwoEVuSIspSdAhvEOqbQkZ8x/ByzaFcl0HE5zq9Bk7vyhknrniuyjsQqow74Lgs3OdqyqvsBpgqwToPrGBke1X3jCSUP/6oG3/0cjXPauVJksgwcCOx2IxS0xV8ETe+W5Y4R0VS6hGpuDUkuQbLGgRrCklyI8lBbvgz4hqRTmR59+8PcvDHJ1A1hWBLEN0pzIRXaqGiKRhu/RPSg+uD6jYJ3bURxakjGxqOxjCyoaG4TVwdtZXsS7KmoLpMFKdB9KHtZDa2UEikkXUVozaA6japfXIPekCktVQ9Dup/6Q70mlL2CY+D+l+6nezYLEgSeshTIcT1oAc95MWzsQVJu1kqr+oYGZ7g//nDb+P3e/jqrz3O2dP9vPziuyQTaXbt3cjjT96Nx+Pi3beP8PKL7xKLJdi4qYPHn7qH9o5GRMZym96TF/h///g58rk8v/YbT3HHXduqpn6+2DfEf/nj54jNx/nCFx/g0c/fibaoz+UJbjabY6B/jKOHT3PyeB9jY1OkU1k0TSUU9tPW3sDmbV1s276uQhgshoQIebnQN8T77x7j2OEzTE/No6gKjU1Rdu/ZyO59mwiFb8xkVNZVnLXVs+tca/lXmx3vap/fm7d18PSX7sXnd7Flexfzswme//brnDs9WDkvNja5XJ4NW9r4yjceFue6lL1RKWUaPHn0AkcPneOr33yEhx/fi6ardK1rov/CCO++cZTPP30nXT1NOJwGTzxzF5Yt8jFato1haHz0wSkG+sdK/V1YFNmWxduvHeG5b73Kjt3r+Mo3HiYcDZTIYYlobYBIjZ+J8Vl0Q6O2PlQx9l2MhuYov/Lrj5a7TS6XZ2xkmue+9QpzswmaWgRxns3kKBYtamqDdK5rxON1su+OTUiyVCH1TIdOW3s9iVgKwxThXZ3rmm6aIfPV+ASt+r1yth3KWWbKIZksKPgWkWRr2ki8Dlzt2F4LPqkLysv6WlqTCRvIxdcDFssxK9dklQ29m42q46i8plzDOPo423ojkUpkKeSLePxOWJS84mpQLFjMzybx+p2oKyiNMqkcP//BISzbpq2nDsfHGDZphD20fel2xt7qZXL/OWEAbGqEd7YR2df9iTC+vxVYdQaWyWSJREJ89WtfxOOpvvBZjHQqzXe++6MrP0utIoychsT01bT1ynCHoL4HSVGxNQ1jz3YhA2DRosm2URrqMF1OJGNt4U/X+gD/ND4MfuFQUR8pYAZhedSeJAuixQwsfAQizbbhEz+LkZ4WR+hucCwzwNXc4qcaZE0oaxZXfU0dWhk3ajx+0sr5OMq9HlPGlY4vlzk3N8/8fIyamiimeY3he1eoX9S1aOxJXmSlGyggNL4f72J8NWTiGS5+NIDDY3L/v7iNrttacfodJcXRyufecOqfFK7p+iBJ6GEvrvbaJf3Rw170FUIxZIeOs+PydLzO1gWllKQplWPKMuTlZdr5IvlYinjvAM7WKI6mcOX4jwupZJqPDpxElmUCQS8/+v7rDPSPkkplePftI8zPJWjraODP/vg5hocmyGSyvPXaQQYujfG7v/frRKLiWT07E+P9d46QSWd55PE7VnyPx2JJDrx/jKnJOXbu3rDkuMo9OhvnpRfe4Xvf/idOn+onmxFKHVmSsEoLBFVT2L5zPf/pj/5XmqsQNTZw/Og5Xn7xXQ5/dIpiSamcyxWwLIsfPf86n3/qbv7H3/plGhpLIWzXeN5v1jOwUCgwNjZGIpFc9Vi320VtbS2qemWFURm6ptLcVofbLZQuhqnR1tlAsVBkfHRmSUiqw2myZUcXrtKxUmlTw7ZtrKLFwMVRJsZmeOOVg5w+eRGQsCyLUyf6mZyYIxFPAUKVNT46w/GjfQxcHCOVTDM1Oc/sdJxcrrBkLFiWxYmjFzh1/CId3Y08+/UHidSIsba4j3aJ9JGWL3BZGE+5bI7zZ4fpPXaBibEZMpkc504Pkk5lK14ekiSxeXsHm7d18L1/+DlHD51j352b2L6rm9r6cCkh5MJmQLVn3826b/MzcYolz5xFlaEFPSiupZOoyjm0wc7nKcRS5CZjZEamyU3OUYilsLJ5sCwkRUF2Gmh+twjprAuiBz0obgdoSmUM3Oh+2bYNlk1+Nk4xmbm+wlY4D7caS55/NtiFAsVkhkI8TW5yntzkHPnZBMV4GiuXx86XxqGqIJsaistE9bnQg160sBfV40RxGcgOQ6Rd5trnSFfXdhECXIynyc3EyI7MkJucpzCfwMrksQpFZFVBNnU0vws94seoD6EF3ageJ5KmVtp6PVnWVsO1mIGv9p1iweKjN8+QSmZ54As70HSlctxa+lA+dnx4lle/f4jPPbubmgb/kjLKv5sOnfue3CaWMYvC1dZK0K7FxH3FvykyvvX1uNuj2IWieGmW/HQ+iSrQjwurzs4lSaK9vZWvf/1ZfL4rZ31IJlMcPXryyqaPVgEufCjImutU1SxAgob1UNtZ8q5BGNpWO9LpQHEuytKyCgRTa0E2vfYsUZIEhgNbXtkA9TN8gnANqqVqx9u2La69alTUMJ9d/08/RDiGRaFQQNN0rnU3oxoKhQLf+c7z/OhHL/AHf/Dv2bVr+00eMwUgW/JBciJImluR/W5lqLqKr9aLqqt0395GpD34i3MfKTKqy6yEJ93Mfi9fXAKkByeZeOUwxUSW6CM7UN23ZrFhWzaDg6P89Edvsm1HD08+cx9v/PxDPnjvGM/9/c+oqQvR0lbPM196kDO9/bz4k7d5963D9J7o4+77dpYKqWwUX7k+li4oFyORSPGdb7/MX/3Z80xNzBKJBrjjrm20dTTgdjvJZLKMDE3Sd36QTVs6CQSqqwOnp+b4m//6I+LxJPc/vJf1G9txOk3GRqZ4642DnDh+nuefe5X6xijf+PWnMNaQFvXjxszMDL//+/8Hb7751ooTckmSuPfee/mP//E/EI2uXUIoyRKapix6uUpC2SRJFPLFJZdFlmWcLhOJy72TLNsmm80jycJMV9fLGSdttu3qxuEwCEfEIuVM7yX+/A+fJ5nMsG5DC4GQB8sS4cLLB0Imk+Pwh2dwukyGBycYHBgnUhO4auVKLlfg5Z/s5zt/93Nq6oK0dtQRCHrx+lzIsryk1sbmGn7nd7/MB++eZP87x/nWX73ICz94h69843Pcfs+WNYXa3WjY+SLjP3iP6Z8fXjInlk2duq/eR+iB7UiqsuR+stJZUhfHiB0+T/z4RTIDkxSTGeG5VQohpExMKrIgB3QN1evE2VaDZ0s7nm0dmCV14fWQmCuhmMow8u03mHvvJFjXvi5RXCb1X3+A4D1bbqoC6GpQyVZWtCjGU6QujJE8PUjy7BCZgUny88kKOWMXiwsqFRDzY1kW2eFURZjhOgz0iA+zKYyjtRZnWy1mcxTV60TWNewbOEeqtMOyKSTSpM6PED9+kcTJS2SGphbGUaEoDNNL83BJlpE0BVlTUdwOHM1R3Btb8G5tx9FWi+IyFjRDV9HWcntSiSyyLDzgMinhz2mYGoZDzBHLKOSLpJNZikULVVNxuPTKMyOXLZBJ5XC6jYrCpZAvkkpkcTh1NF0ll80zN5Pkg9dP4/E5mJmIoZsahqnhcBlcaT5aCe9NZDl7bIgj751nx51d6LqCoiq4PGbFFiCdzJFN56htDmIYWiUhUDkxRyadQ1FkctkChkOECGdSOTRdxeHUKwSY6HOOYlHYDzicwg7hSvdteQNJJC+43KPzF2YeuAyrEjVdne0oioLD4agqGV4M27bRdQ2fz4u+FqWKZoBeLXRCEiFJxQKkY4C9kN5ZKYeXFEWmHKsgXhSmG3w1wnS4ksrZxpqeQXI4kFzOShsB7GQKO59H9nmFSO5KF39+CvudH2LPT125XwAON/KdT0O0aW3Hf4Z/PtC9ULtT+N58hk89ys+MCxf6+fDDj3jiicdwu6+sLlwrJEmioaGerVs34/f7brIaKIVdHMa25wENWe0GZGxrAkkKgvTJGLNOn4O9v7yND757hKM/O0XXba24Ak5hKr2KmbDpMdAdn+7sREbUT8OX7lpROfNx1B99cDuKS0zEK9LxW4B0OktNXZjf+p+/TCQaoK29nr5zg4wMTxCtCfJbv/NlNmzu4ML5IU4eP8/FC8NcvDDMnffsqOobdbUo++UcPniav/ubnzI5PsPmrV38i99+lj37NuH3e5BLoTbJZJrpyTmcLhO3p4o824ZEPMncbJzf/l++zONP3o3P70GSJPK5PHfcs53/8Ht/wckTfbz+6gGefPpe6urXTnJU9R/g8m2wa1mQLP5eoVBkfHyC/v5LqxI1ExPjFIuFqn9fCYV8kdmZuFjQqAq2/f+z997RdVz3ve9n6ukdBx0gUUmAADspNlEUKYqSqGI1y73EJbYTJ3GcvLW87lrvvfXeSlbsm5fc5K44vr6Ji2zHVZ2UZHWJIkWJvRMgSKL3cnBwepl5f8w5BwDRKViiLH3XAgGes2fPnpk9e/Z89/f3/WkERsZA13G6jAxHE4IxJilWJkKSRLw+J26Pnbvu28K2W1dP8ZlRFZlUKs2BV05y+VIXf/3fPsXmmxtRVJnzp6/yxssnuLZyVVW4fe9NbLllJT/+wT4e/eF+3G471cvKJp2juRAMhHj6sQM43Tb+/G8eprQ8H03T+e0vXuLE0aZJZUVRoLDYx933b2P7ztVcONvKj/79GX7xo+epa6ggv9AzobSQCa8bz0C5kFX3+UMnFQwT7x2eRGgIikz0Si/6LWn0zIuontaItfcz9PJJRg6eI94zbKhnZug7OjqkNfRECi0SJxUIEescYPRIM+byfLw7VuLdsRJTvgddXNzj0jWdVCBEvGdkfuzuDJDsZtKR+OKtQb8L5O7RtEZieIyxk5cZOXSecFMHyaExtGRqHqSUjp7W0DP5BtIAIyHiPUOMnWlFVGVktw1zsQ/nuhr8d6xH8S3O8yvb/nQ4Ruh8O8OvniJ46jKJwSB6IjXLdcq2OYVGnNRomHj3EMHjlxh8wYNrXTXenaux1ZQgmtUFE3+JWJLH/uOAsS6rSFw40U48lqR6RTF3feImipb4EAQYHQ5z8PfnOHagmXAwijffydY9K1i/fRmqWebKhW6e+ukhtu5pYNOuOgDeevE8b710nvu+sJWltQUcfb2JA8+d5Z1XL2KxqrRd6kdRJdbdXMsdH9+Aaa45jw697cM8/5sjHD9wiavNvfzoe89htZvIK3LxwJ/cTHl1PqlkmrdePMehF88x3D/Gqs1VfPIbt2aIJ2i71MczPz9MXoGTplMdLF9Tjs1h5tgbzSxdVsgDf7INd56d4EiEQy+e4+gbzYQCETx5DrbcvoINO5Zhts7NDXxYyZjZMCtRc9vuW0inDYO9+XhOKIrCgw/dg6LISNIscW2SYqTerlw/3UwC4hG4/A4MXAVvKRTVgiMPFLPxvZaGWAgG26CnyVAwLN9ulMuY7uqJBNGXD6DU1aI21o8/c3WdZPNlUq3tWO/aDfMhlZIJ9IFOGOqeuyyA3Q2Jdymf/AgfOAiCgC7KuXCoG2e4uXFasugQpnsdmRkLCWHKlk2lUhw8eJjHH3+KnTt3YLfbp61nIbH72bKSJLFnz23s2rUDdZpMdNfrBzAVafR0T8ZM2JUhazKx3HoIHQlBsHIj9JVEJEFvywChoQiv/cdhjjx+GpvbgmySZ0xrKSkS2z67nvod1TfCIVwXBEFAVGXMJb65C/8B9q3rOpLdjNVeOOnz9wuKIrNydS15fjeqqlBVXUZhkY/+/mGW11dQVVuGosj48z0UlfhpudTByHCQVCqNqi5OKF80EuOFZw/R2d6HP9/LV77+ILffuTlnaJyF2+3A7R5X0kyRgAvGvX7LzvXcfd8teH2uXDlJElm9djmbt63i4vmr9PYM0dczRFGRf159eVy5EActZuxMtKILmXOgJwxVsDh/dZSe9RDUIiCo6NOsbs6+/YKKAwYJdPpEC80X2qmoKmZ4KMhbb5zB43NSUV2S6YtzVyyKInWNFXh9Lt545QQV1cX4Czzouk4oaITrFJXmoeu6kRpbFLA7rEiSSDAQ5vg7F+nvG5myL0kSKSj2sXJNNV/82t38z+/9hp/97+f42rcepDhT33zul3RaIxaN43LbsdrMaLpOZ3s/x99pIh5N5Mppms5A3wiJeBKXx47ZYmJpVTGl5flcPNtKMjmZCLNYTKgmhc72foaHgtgcFtDBMjEF72LiWpuTdJp4z5ARMmNS0BNJgiev0PvbNxg704oWS0xfz1zQdNKROOGmDmKdg0Sauyh8eDu22hJ0afYF5A8zciRHJM7YqSsMPn+U4OkrpIIRSC+CilYHdA0tliDRmyDRb2SX897csChETTYcLdYzxODzxxh+9STx3hEjJOb6KkSLJ4m19xPvGWbs9FXy9qzHt2s1ite5IBWQpum0t/Rx7lgr2/Y0suOeVQz2jvLC746hKDKf/POd6LrOS48f562XzrP5tnp8BU4unmzn1z94DdUks277Mkor/BSUetj/X2/jL3Kh6/Dsr96mbs0SSpb6kBWJXyu7hwAAIABJREFU8uoCbr5ToLW5l5Ileex+cB2qWcZX4EKZJpPWFAjg8FjZsGMZyUSKwHCY3Q+uI7/Yjdmq4ss3rpUkizRsrMDhtvL4jw7Q2z6MNoHEC4/FOHHwEptvq6e0Mo/9vzjMultqqV1Vxtsvn2fVpkoaNlbwytMnOPDsGTbtqsdf5KL5TCe//eHryKrETTvrEBeZYP0wYNbZjKIoKAt4PouiyIYNa4A5LoQggrt4+u/SSWg+CCNdsGQV1N0KNg9IEpNmLboGpQ2QXwVnXoDW4+ArBcWcu8G1oRH0SATQJ00c9HCEVEc3ejo9vzm9QZsaIVVaesIDaoZJwx/AlOxGxlxu4jcS/tB+Q4su97yOfcqKiKfQSTgYx1Ng/wNnE3p/IAhgdZrJK3WhpXUsdtOc97KuG+aFqUQaxSTP+mDOZo0ZGxtjYGCIN988yNDQEO3tncRiBglrs9nwej05eWg6nWZgYBC73YbFYiEYHCMcDgMCNpsVl8uZK6tpGgMDg7m6JEnC7/djmkAcZ9swPDyCLMvYbDaCwSDRaAxFkXG5XFgs5nm+ICTR9RCCVIyAip4OZT6XMQyG43NsP+NJve6Fw5naHAsnaH7zKoGeURSzQiKSJBGdPX24rMpEg7FZ83VNxPWMA+/FmLbQfSzmcdxoY7YkSRQW+nKLPlabGavVjCLLFBbl5e4VSRKx2S0gGOEp881SOR8M9I9w/uxlUqk0KxqruGnLyhxJs9DzZXdY2bipAVeG0Jm4vcmkUlySj6LKxGMJQqGoMT7Nl3XU4+iRFoOoEc0I5iUgZZR/yRHQ4mAuBRZgDKmn0CMtCKYiUBYhk+csEACr3YzJpPCj7z+N2+NgsH+EjvZ+HvrUTsqyXkuZcMBsyvkp9WQIsqraUh753G38+tEX+Yf/86f4Cz3oms5oIMSKVVV88ev3YLGYWLWuhtdeOsaP//1pKqpLiIRjhMYi5Bd4cr43ubpFAVEQkGSJlWtr+PSf3MGPvv80v/vFy3z+T/fick/0ACOX2vZaOJxWNmyu58Vn3+F//MOv8PocDA0E0XU947ljlEulUrz6wlFee/E4Pr8Ls1llNBCi9XI3t+5Zj9szWdmZX+hh9fpaDr1+muBoGKfLRnFJHo98brdxf/yhoekkhsZIjUUQVZnA2010PfoSkSs9i0YMpENRhg+cJRWKUvrFPdiWlS6uskYQppeifcCgZ3yzEgMBBl84xuDzR4n3DKMvxnWYAYIkYV9ehup3v+u6dF1HT2mEmzvp/fVrBI40o0Wuc44yXf3JFJErPXT/4hVi3UMUPnQz5hLf/CIsJiCvwMXeT2+irMpPOBil88oALee6SMZTBAMR3nj2NPVrl7D25hpMZgW3z8bZI60cO3CJxo2V2F0W7vj4Bnrah/n1D14DHTx5DvY8vB6707hny6r8uH023D47RUu8rNlaPUlFM5/2Ot1WGtZX0N02xImDLaxYv5SyqvxJkXmCIJBf7MZiM+ErcJJOTe0rJrPCTTuXo6gKp9++SsP6pTRsqODUWy2MDIYYGQjxxv7TVNUXs357LSaLgtfv4OyRqxx7o5nVm6ux2G68kN4bHYvuILmQ7DHXQtd1CA1D2ykjE07VTeDMIyvpHO9VOiCiqxYoWQ59LdB+GnpbYMla9HAULTiGHouhjY6hDQzlttXjcVJtHUbK0vnekFYnQuPNMDoA8RgkY+jJOCTihvon0G942HwIMS6tTOZiQ5HkzJ831sQ/K2WPRMKkUqk5+TRBAFVVsVjm52e0WMi+oIfDYdKzPFhFUcBqtU2JU/cVu/jKP+zNxZE6vH98TumiJLJpbz31m5ag6+Dy2xHlub0ChtpHaDl4lVV3r8Dimn2Fuaenlx/84D85fvwkx4+fIh6P8Y1v/BWqqiCKErt27eBb3/rznH9Xf/8A3/72d7j99l2UlpbwxBPPcPFiE5qms2nTBr797b8gL89QSwSDY3zve//M0aPHiUQiOBwO/umf/oHVq1dOasPw8Ah/93ffw+l00NBQz7PPvkBbWzs2m43bbruVRx55kKKiwnmSNRoCCgYxk0Vm5fx6ZChZkkZLGhnLEkEjTb2uzUxWC4BsBWd5RsUzdb+OPBsf+2+7ScbnHzohiAKeEte8hnRd14nH40SjsXmYAoLFYsFkMv1BfBHeDbJtj8VixGKxOcezmcaLGxWCKGCzW3JhK6IoIogikixis1kmHIMwHkuvzdL3rgPDw6P0948gyxKVVaU51cz1nD+bzUJpeYHhazBh++zfiiIjiiKappHW5rdqPP78DUE6jGCtAckKwoTJsOIlN2da0LnRQU+Cfp0r2AuAx+fkvoe2s3HrCjrb+jl76jJ2RzH3fXwHN21dgTnj1yMIAhVVxdx57xZ8eTNntDKZFG6/exNLK4s4cvgCvd1DSKJI/cpKNm5ZgcWsIooCN21t4Fvf+RRH375APJagZnkZGzbXc+70FfL87ly/8ngd3HHPZiprSgC4fPkqVpfIZ758B51tA4wMj+WIGkEQKCjyccc9m1lSUQgIk8YOi9XMJ7+wB4tNZf8zr7FhwypuvX0dlTUlvPHKiVx2K0WW2bC5nkQiRXfnAMlEitLyAvbcvYn1m+unkC8Op5XPf/VullYV03q5G1EU8ea5Zle3LzJSo2ES/QHi3cN0//wVIpe7pw+tEUAQRcOPZoLKVE9rc5I6ejJF8MRlemyvU/bVuzAVeRdlbBZkCUuZH9uyMrRonHQ0gRZLGN4nmcXf7Piia/rikE9/AGQzIMW6huj97RsMvXKKdMY8+w8JxW3DtaEW0fTuwo+z/SB0rpWun77I2JmrOWPjGSEZz4YsOarrgKYZ/WmmMU83+uvg74+hReMUf2YX5lL/vJU1giBQvDQPX74DURQwmVWcHhu9nSOk0xrD/UH6ukYIDIW4eLIdBAEtbWRdSqc0UhkiJL/Ew+0Pred/fOcxREngW//wEP7i8cx/We9Lo0Xjz46FLB4b9wfZpI4G2S1MrSNrhD7TfFBRZRxuK7oONqcZp9uKajK8atKpNMMDQfo6RxjsHaXlbFfumAODIdJpjdRc1/EjTItFJWo0TeP06fMoikx9/bLrGzjHBg2yxl1oKGmmMYsjE5ss6Dq6bAKn31C6DLah+2uJHTpG4txFUpeukurqIX74KLmOlzbMsiy3bUeYr1zI6kBYeTM5Z8J0EiGVhFQSxkbQDj4JHU1z1/PHisgY+vm3IDQKdhdC/Sawvj8eC3NhaGiQf/zHf+bkyVPzcm7fvHkT3/zmn+Hzed+jFhq4dKmF7373v9PVNXO4ncvl4m/+5lts3Lhh0uAtqxL5SzyTyr7nhoPXnNvp3ODncoifDhOPY6YU4dfG5Wf/r6U1Ok52cfaFC9TtrMHiMs8aCmWz2di6dRPV1ZUMDQ0TCoX48pe/gNvtQhQFysrKsFjGyZ5kMkVLyxUikQgmk5m8PC87d+4gEAjgdDpyk36jbiuf+9yn2LVrB7/85W85dOgw0ehUsjeVStPa2saFC02cP3+RxsYG1qxZxbFjx/nBD/6TaDTKN7/5tXn45kgIggldH0UQ7BgvYSkghq7HEK8jPbcOkIrCwBkItEAibNQ51zW1FYCtEOTpV3llVaJoef6EnRhS42y9giROJmQWyDNpmsahQ2/x7//+vwgERmctqygKDzzwMT796U9iNt9YWTzAMPD/yU8eZd++/aTTs0+CSkqK+Zu/+Wvq6+s+GEQNGFmDrrm4giDkzA8XA7nUrtMgHk8QjcaQJBGX2zGnV99skBUZm83C/OKZ5lHEeBsxSJrksBHilI4Y9cuy8Ts1Znwumo3FLzDIFy0KiIbSRpAM9Y0gZ+oLg5YwWMr3SB1cWOzjs1/ZiyyL1DdUsOuODYAhx8+Om4IgIIqwal0NDauqZkwvm32umM0qjWuqqV9ZmVFZCYiZtNbjpImJbbeuZvPNjQaVJQpIkkR1bSkIQo4kLCz28bW/fABJFtE0nYNvvkN//yB//ddfQ5ZlpGtS2FZWF/Onf3k/ac1QWXq9HmQ5S0zr5Bd62b13PZoc5v4H7sTv9yGKAhXVJciZvi2IApU1JSypLMqNf9m03BPPycTfJWV+Pv6Z23IhC5JoKIDeq/s9NRomePIK4aaOqSSNAKKqoOS5MBV5MBUaGZ3EjAdGOhwnMRAg1jVEvHuI5Gh4RjJET6YYPdKEraaEgge2IZrfvTeZZFHx37MJ7y0r0RJJtHgKLZEkHYmRDsVIh6KkwjEj29DAKKPHL5Eeu7EWaLNKmnjPMD2/eIWh10/PrUQRBARZQrKZUdw2JKsZ0awYi9noaMk0WjxJOhwlFYySjsTQU9rk5CqigLW2BGtlEYjX72uWJcQizZ10PfoSY6evzhjqJCgyiseOqdDoS4rfhWwzgyigJ1IkR8PEe0eI9wyT6BvJ+AZNHc+0aJzhN84gmlVKPrsLJc81b+JPnRiOnSU+dADjXjWZFG69ZzVrttVM8sny5NlzypJUMk1/1wiiJCKKAv1dAdKpNOK04bvZhbWp89x5YUL7rqsOwRgjNU3PKBvH52LG+CmiqjJb72hgw45lk+a8bp8dq33xs5p+GLBoRI2u6ySTSX71q8dxu10sW1Y96SJNLJfF1M6hQzIKqbgRHjXvziMYq7jxMILJhGndKkSvm2gkilRYgLy0bHxfkoiY50WproB55Icf307O3eS6rEC2v0kyqGb+KPSS1wUdhnvRT7wCoQD4SxEqGm5YoiYWi3Hy5EleeeW1OSXygiBw+fJltm7dzK5dO9/VJH2hCAaDHD78NpcutcxIZvj9fr7whc9NS4C8n8hlkBmNER2N4sh3oJhl0kmN0d4guqbjLnYhKSKpRJpgbxCLy5IjThLhJJHRKMmYEe6iWlXDTNYsj8ddJ9ME+0OoFgXVqhIejpDIONJbPVbMzvEHgpbWiQQihAbDtBxuJTQUof/KELGxOAhgsplwFjgQpcnnzuNxs2fPbYyMBHjqqf0MD49w9913UFhoyPCNF4fJY1wikeD8+Sa+851vc999d2O1WtG0NLoO1gmZ5hRFYdWqRurqlnH8+CkOHz4y4/nUNJ14PMEDD9zHvffuRVUVurq6+c53/i+eeOIZ9u69g5UrG+a4KjKCmI+W7kRnGPQIWroVSCEINhCuR66sw1gXDJw2VDWWPFAdxgvfbF1QdRkG8dPgWnItEU0S6Aky1DFCeCSKbJJZtrUip4ZKpzRS8RSSIiHPJ14bYzJRXl5GMDjGa6+9PivBIYoiweAomzdvoq5u+aQ2vp/QdSMrx8WLF/nxj3/CqVOnJsWTXwtVVfn0pz9Jfn7+DdH+eUHITAGmbe7iHUM6rZGa4WVAFAREwcjEk06n0dGve/VeEMiQBO+ywROhG0SNngqCFkdPBRBIgWQDBNDC6PEuBNEKtuWAZJSPNIFoMeZZWgxB8YO5DJLD6LE2EDIvvlpotr1fX5MzfTf7kx1HlSzxIgpIwlSyP5t9T9f1SV5VEz+fOCYb94OeIV/kSdct+12WOJFkKfcilVvBviYsQFYkNE1H09Kk0mlS6RSSLKKosqGCSmu5/QuZEKn2K5288MJrPPTwPXi9EzNE6ZSWFfO5zz+USdaRVVVJZLO0CIIx/sgTMigZ58xovyhOVupMVGa9X0iFogzsO0wyGJn0gi2oMpalBXi2NeBcVYm51I9kNeWy2wGGh0hKIxUIEW7qZPj104wea5lRDZIOxxh+/TSu9bVYa0velapGEIxsM4rHjnJNSBlZNU1OVaMT6xgg1jVI5AYjagCSgRB9TxxkeC6SRhJRXDasVUXYGyuwLi1EzXchu2xIFhOCLIIOWjKFFk2QHA2RHBoj1j1E5FIX0dY+EoOjpENRRJOKa20Nsvv6ExJk+3i8b4Se3x6YkaQRZAlTsQ/3pjpc62qwLM1HdlgzqprMAyOjetISSRJ9I4TOtTH8xhlCFzrQolPPiRZNMPzqKUyFXgo+tiVHHs4H03Y5QcBf6KKwzMPYaISSpT7cPjtaWiMaSWAyK0iSiJbWuXiinZefPMHuB9ZmfG2OUbzER/26JWSnl2KGcA0HY8RjKWRFyoWAzrvfCyDLIumURmg0RjqVHa+EXLambNQBGcLPGO+0axZLpn/XFQQBX4GToiU+xgJRisp9eP2O3DGrZgVJ/shT6now64iefZDOF8lkikBgFLN5etYsV1cyCaKILl3L9AsgKsYkPhKA6BiYHdN3xKzsPpWA4IChqJFVkCTE/DxUl4N0dx9yeQnq6obxGZ/ApDtrwWwkE58r+mLOFz9wMB5cGnp/G0RDRqaudPqG56uMBdS5G6nrOl1d3Tz55NOsX78ej+fdx94uBHPdfznDxxsQug5X3m7jyG9PsOvPbqZsVQnDHSPs+/sXSUaT3P//3oW/wsdQ6zDPfvclNjyyhvqdtfRfHuT4k2foudBLZDQGuo7VY2XZ9irW3NeILRPGFewP8fw/voKv3IM9z8alA1cIDoQQRYGShiI2fXIdBcv8CIJAaDDEwZ++Q8fpbnqb+klEk+z7uxeQFBFBEKm8aQm3fn0rVve4wiM7LoiiiJQZp4wXLSn3/8nHO34dKiuXsmfPbXi9k1VNE+sd/y3OmaFGEATKy0tZt24NdrsxESotLWHr1s0cPXqc5uYWVqyoQ5anH86NFWZA8CJKEro2DIIJEEHwIoh5GGm6rwPxUSPcyVcHBWsNY3dmfLvONghEZcYS2VXB4c4AR584w5kXmwj0Bkkn0nhK3RTW+A2iRofe5gFOPXue/Ko8Vt9Vh2ya30tKWVkZjzzyMCdPnmJgYGDGcpqmcebMOfbvf5aKiqW5MMgbAeFwmCeffJqmpuZZSRqA8vJyHnnk4fdcGfh+YuItqk0zjmbH13AoQnSayTuA1WbB7rDS3zdEf98wqWR6ipHwAlp0ndvNVqUMagECAjoagqUiYxqcmeGrhQjpaEZpk4UR0iQoZaD6IdGHnuhDUPPRE70Ikh3MS0GLoodmV5wtFFkS4uLFS5w5c4FwOEJhYT5bthjP12QyRXPzZU6fOk8kGqWgwM/WrRtxu5309w9y9Mgpevv6MZtNrF+/mpqaCoaGRnj77eP09w/i9/u46aa1mM0mDh8+RjKZIhaLU1RUQHtbJ42Ny4lEY4yMBBgaGqG8vJSB/kHsDhtbt24kmUxy5MhJ2tu6cDhsbNi4hrKyYjRN4+zZi5w+dR6zxUxvbz+iYKwsX7ncxvETZxgdDeLxuNmyZT15eV7OnLnAvmde5NChI0SjMYpLCrnlls34/T5OnDjLqVPnsNtt3HXXLpxOI6RudDTIkXdO0tHRhdPlYOPGNRQVFXL+fDMD/YPE43H6+gcpKSli8+Z1OByLl4FwUaDpJAYm9xnJYcG7vZH8ezZhWVpohMZkboVrn6OCqiNZTZgKPNhXLGHguaP0P3WI5PDY1H3pEG3vZ/REC5aKAoR3SVDN+C4gCMajMrtbXTcUJ4uQWW4xoes6eiLFyBtnGHrphKEgmQGSw4JzdRW+nauxr1iC4rYZ52+ac5Bd/jCV+Iz3rpSGFo2TDIQIN3cxdraVdDCCc001wrtUb6UjcQZfOMbo2xfRk1NDn0WzimtDLQX3b8W2rBTJapr8XjZh39nrJDutWJYW4lxbzcBzRxh8/ijJkakEdCoYYeD5I9hqS3CuqZ7T+yg7J5z8WeZzwON3sOfhDTz16CF+9L3nKSzzkoyniITj3HL3Sho2VNDbMczTPztEyVIfdzyyAV2H/u4Az/zsLfIKnRSWGc9rRZWpWlHM4Zcv8Jv/9Roun43K5UWsvKlyRmXhdO0tLPOimhWe+PGbVK8oxumxsfHW5XjzHYwFIjSd6qC3c4SOKwNoaZ3X953Cm++kbm15ro7pjj/7t9tnY8/D63nixwf50feep3iJj2QiRSQUY9udjazeXPURUXMdmHVka73azsWmFiMucx4IRyK0tXZQUJBvzAWme8lMp0lfOIfgciEuqZj6vd0DFqcR/nT5bVh+C1hd6NeuwOq6obzpOg/dTcbKkLsIxMxAoaqYNq9HMJkyRsTjuPaG/gjvAskE9LUbv/8IkUgkeOWVVzl16hTbt9/8nqpqPsgQALPTxNhgmEBPkNKVxYx0BhhqG0YQBAZbh/GVexjuDBDsH8PutSGIAslYikggSvmaMrylLhLRJBdfvcTBn76DzWtl1d0rECURLaUx2hOk/WQXBdV5LF1fjt1npfNsDxdfuYSu69zx7Z1YXGbMDhN1u2opX1PKmz9+m2B/iFu+ugW71woC2H02TItkcGYYoBbkJtCL1VccDkduMp9dtS0qKkAQBAYGBuZpoCqC4EGQXBhJNgWMadhk8mhBUB0gm40wJsVqEO3zxTT7yz4zAr1BXvr3g5x89gK6pmN1mQlFksRC8fHnUUZxcfalZqxHO6hYX4avbH5kqqqq3HbbLvbt28++fc+SSs3shxMKhXjqqWe44449NDSsyDT9/RsDsgTDuXPn2bdv/7QhcxNhNpvZu/dONmxY/6Eav1ST4UOi6RqhYARN06+dCpBMprh8qYNYLM50REqe30NpWT4tze00XbhKV2c/NcvKp108WkhGucXAeOioZMx/EIwwJsTxl0pmUCYLJpCdIKgGsaNrRthiOgYmn/GZIC4oU9R8kU6naGm5ytDQCKIg8Phj+4lFY9xz7x5Onz7P//7hzykvL6Gg0M/wcIBEIsHIyCg//OHPGBoaob6ullAowthYiNHRII8++ht6uvuorq7g4MF3OH++mbv37uaXv3yC8vJSLjVfwe/3YbVauHDxEqqq0NnRjc1u44nHn2X1mgbaWjvxetycPXuRd46coL6ulvaOLo4dP803vvFFxsZCfP/ffkL5khJcTicnT56lYcUyNE2jta2D3p4+VFXlpRdfp79/gM985iFkWc4oYmS8XjdejxtFURAEEY/HRTKZ4qknn2fr1o04nQ6i0RiPP/Ysx0+cpq6ulra2Tk4cP8tX//SzHD16iice38+2m2/CarXwy/96nGQyyZ137nxPPWgWCsluwb93I4UPbEP1u8Zfqme4P3KKSklEzXdTcN9m9ESS3icOTqsO0WJJgsdbyNu9FsXrmPL9hwXZxY1ISzcDz75DMhCevqAgYCr04L/7Jny71mDyu2CCOm2ucUsHBEVCUqxITivmUj/uzXWkI3EUz/Wf/6xaKXy+zSCZwlOz5oomBe8tjRR/eifmUj+I8+xLuo6gSJjL8in6+C2IqkLv429OG7YW7xpi8MXjWKuKkN0zk6CSLFK/thzFNB72KIoCFcuLMFtVZFVGViS23L4CT76D4wcu0dM+hMmiUrm8kKJyH7qu09c1QkGJh133r8VX4AQdPvb5rbzy1An6uwLklxgqPFWVufORDVhtJtov9xMKRilekjfv85t9VlStKObT39zJsQOXaGvpp7TSn3tuhUajnD/ezmDvKPnFbnQdLpxox+W1UV6dj8trY922GmxOQ/m+alMl3nwnJrPCqs1VFJZ5kRWZTbvqcefZOXbgEj3tw5jMMkuXFVKyJO9DM/dYbMxK1Lz40ut877v/CsyP19A0ndHRIOvra9H6etCnYbj1VIp021WkqprpK3H4jTTbl94yUnSPDUHxcnAVjIcYaWlDcdN3BbrOQXgEPCVQUD0uqRcEpML8cV+ZCZMoPXtAwvXHUn6EDMIB9OFeY6L3R4q2tnaefnofa9asyRnHfoSZYciIddxFLhSzQqB7lGQsxXBHAEeeDdmkMHh1iOrNSxluH8HiNOPIM4ia4roC7vzbnZhsKqIsoms6/kofT/8/v6fzTA/1ty3LkSq6bvjOrHtwFct31CDJIjXbqhgbCNN+vJPwcBiLy4xqVVmytox4KM6pZ86RiCap2FCOu8iZEdkJi7rYLcuLb9Y6nboqK4Ofc3KVU14lMIZ842Uui+tvqwCOUvDUQqgLBi2G/4ykMh63Mt1mEqj2GdueTqa58FoLZ15swr/Ew00fX4231M3v/+cBxgYmr4Q58+14S930XhpgqH0EX6l7zmuZnbQUFRXyiU88wpEjR2f1gtJ1nbNnz7J//3NUV1fdEKqaUCjEk08+NWtoJBjHWltbw8MPP4jLNbP56h8bBEHA5bLjdNkJjIxx5vQlgqNhfBn/ATDmK50dfbz2ylHisSQm81Sy1utzsnFTI2+/dYaLF1p5+olX+cKX78PjdTEp6lGHtKaRTqff09CTab2/xptk/KtP+EDIbZghd67ZUpAMTxs00NMZH6vFhSwrbNq0nv7+AcbGQnR0dnPxYgu37tzGm2++TV6elz/92udwuRyggyRLHDt2mqamy/zVX32VlSvrAMOr5fy5Zk4cP8O3/vprNDQs58KFS/zzP/2AFSuWYTGb2bVrGxaLGYvFzMqV9Tz2u314fR7q6mtpbKzjv37xOHv37ubRR39D86UrvPrqQR5++B527rqZvr4B/v7v/oVTJ88xNDSMxWLmS1/6FFarlYGBITQtbaRWX91AQYGfUCjMaHCMpqbLJBJJ6upq6Ozsobe3nz17biW/IC9HqlRVLWV0dIxDB4/k5qZDQ8O8/vohPvXpB9i+fTM9PX38/d/9C+fONZFOp8gv8PPJT96P1+tmbCzEhQuXuP32HTcsUSMoMp5tKyi8fytq/rg56ry2zfRr2W0jb896QhfaCZ64PNVjRNeJdw8R7xn+UBM1AOlIjKHXThO52ju9t5QApkIPRZ+6Fd/O1Ug2g4RdyPN/CjktgmQz5+p6N0gFIwy+fIJ4z/DUL0URx8oKih65BXOZf0HvbjnCBh3ZY8d/1wZiHQMMv3FmSmiVnkoTPN5C+GInro3LZlTVKKrMXZ/ahCCQU7TIisS2OxvQNR0l4y9jtqqs3lRFw7qlhuo1E/6a3WblTZWsWL8URc0IDASorC+irCo/48+VlaxAYZmXB798s5GNSQBZlhbk1SYIAmaLyubb6tlwyzJ0HURJQM41HHXKAAAgAElEQVQ8rwrLvDzy9R050i+7X0EQUDPH86lv7sqlBH/wyzfnQkYf/sp2RNkI6zVZFFZurKR+7RK09IRjvsZqJDt/TWeiMAwvrfd3EWxi28DwiDTaJmZUQ+9P22adUUSjUdweFw8/dC/2eUgso9EoTz62D+3sKeKP/xptugmtpqEHRpAqKqd8JQC6aobqTRAOQPdFQzHTe8lIjy1nZG7plKGmSSUBHRx5sHy7YUA8EckUqa4e0r39RrgVmbmKAKLbjVJXM0341UeYD3Ivf4EBGB18v5vzB0U8HueFF17kwQfvZ8uWzcCNMZjc6LB6LDjz7Yx0jRINRhm4MkRRXSGpRIqh9hHi4QRD7SM4C5yYHcaDXlIlzA4ziXCcZDxFOqUhSiKKWSYWiqNNMBcUBMiv9FHaWIxiNoYyq9tCXrmHvuZ+YqFEplzG4T6T0lXAWP0QFmB6l504TvQKmPjd9WCmF+zpVusDgVFGRgIUFxflwge6unoAnYKC/Gn9wCYjiZ5uRRD9RrjTYvVf2WSQNaEu6DoIkslQ2AjSzISJ2Qdl242y0yA6FqfpzavIqsyOL2+i8fZlpBJpLE7TFKJGMSl4Sly0Hu9kbDC8IF9hWZbZvn0bO3feyq9+9RuSyZlTgIdCYZ566mnuvHMPK1c2Au/PGJDtg6dOnWH//ufmVNPYbDbuv/8+Vq5sfF8nGu8H8vxuGhqrabvazYHXjvPYr19k9x2bsTsspFJpOtp6+e0vX+Ds6UuGd8w0daiqyu47N3PwjRMcPnSan/9kP4GRMXbfuZnyJUWoqkw6rTEyHKTlUgcjw0EefOS2XHao9wuGX2QS0mPoWsjwoUkNg5Rt1zXhiQIgyAiKFz05YMzF9ESGtFlc9PcP8LOf/Y5wKIzL7aS7q5ey8hISiSQjIwGKigtwOu0omWQPmqYxMhLAarFQUOBHVccJtXAkQiqVJj/fSNfu9bpRVIXR0SCKouBwOLBZrTgcNiwWcyajCziddux2Gw6HDZvNgixJxKIxQqEwBYV+zGYTLpcTh8PG0NAwQ0MjuFwOXC4nqqqQl+dlaHiYQGCMJx7fT2dXDz6fh7bWDlJpI0uQETY77lczkVDJeelMuATxeIJIxAj3yu7fbrcyMhxA13WKiwvweFyYTCZsNiuRcJTxN6obDAJYluSTf/dNCyZpclVknrmmIg/uLfWELnZMq6pJBkLEuwax15cvOL3yHwOyL9bRq70E3r6AnpieXJWdNgo+tgXfrjVGyBDv/lwtxrnOqWmaOggevzytL42a5yT/7k2YlxRc9wJ7tj+pfje+29cydq6NRN/IlHLJkTECb1/EvrIid56urQcMI+FrMR1JL0gCqjT9/ExWpCmhS4IgYLKIUz4DgyBS3oX4OzcWTePPKkgGkTMbTBOOQzVN+PsaM+/Zjnkiujr6eeaxAySTKe5/ZAdlSwrm3Oa9wvBgkGceO8DIcJDb995EXWPFjUnUCIJAdVUFX/7KZ3G7516NC4XCNF1ohitNyCtWoi6ry8nTckilSJ04Or2ZpCAYzx1XIazZa6hous4bYVDJOCRi4+UEESwO8C+Fyg2Gmkaa4HugaSTONxF56jlIJNHGQgg2K3oyiYCAadtGlNrKKWFRHyQsxD/oD9LB0in0/nZI3HiGaouN1tZWnnlmPytXNuJwfLhXbuYLWZXJW+qlt6mf8HCEwbZh6nbWkEqkufp2GyNdAUb7xsiv9GGyq6DDaG+Qptcv03Gmm9BgmGQsSSKaYLgjQEFt/uQdCGD1WHMKm5yPTIbxN1Iz8q7VMqIo4nQ6uHLlKt3dvXg8HoPsFUUURVnQfQhMIns0TcuELY3/LYqT0+jquk57eweHD79DaWkJJpOJjo5ODhw4hN/vp7a2Zh6rqml0PYxA/hzlFojoEPQehchAZoVeN4yFSTLjiU8npl/xyyAZTTLUPoK7yEnZymJkk5xJ6zi1PkESMNlU0ql0Jp33/C54dtKWl5fHI498nDffPMjVq60zltd1nfPnL7Bv335qaqqxWt+/lPfB4BhPPPEkly9fmbWcIAg0NjZw//0fe1/b+37B43Vy7wM7OHfmMq1Xu/jXf/oFTz3+Kr48F9FonJ6uAZKpFDt338TZ0y20Xu2atH3WaLaquoxv/OUjpDWNk8cu8sufPcfz+9/E7XFitphIxBOMBSOEQhGWVhRz593b3nuiRrQiqPmMO0pgZHRKDhufSVZIjRgEqmgyygqZ6Z9oQVAKQFDAVIwgSJCOIEhWMFdkjIkXB7qu09R0mdOnz/MXf/Fl8vPzGB4KZFZtFfL9ebS1dTI0OILbY6ifDGLERyQSoaO9C6/XbbxwSBIulxOz2URbWycej4ue7j6SiSQ+nzdDxJNbFYbsyCDkzDENPwmDvbdYzPh8HlqvdlBbW0V//yCBQJCCwnwUReHylTYG+gex2W309PQhigJdXd0cePNt/uRPPsmyZdU8/tg+mpouZ47WMI1PJBKEwxHi8TiKoiCKIqlUmlQqhaZpJFMp0uk0VosFt8dFa2sHlZVL6O8fZDQ4Rn5+HpG2KJIkzYOQvzEgmhQ821ZgrS5+V8p1QRBAkXGsWILicRCfNvwpQbx/FD2lIczTr+OPDVoiyeixFhK9U4kHAEGWcG1chnfX6kUjaRYTWixB4J0mksPBKd8JkohjdSWOVZWZjI/X325BENBFsC8rw768jOGBwJT08XoyTehCO4n+AJalBe/KpPojzI6BvhEe/9WrRCNxtm5fSWl5wQ3jSjI6GmL/kwdpv9pL9bIylq9YOlGI/p5iVqKmoqIcLa1htVrmjG3XdR2TScXpcmKurkWqa0AsKpoqf0+nkUaGEWzTP/yz7us486FhFyxdDaP9RtruRMRICSerYHODs8BIzW22gyBO9p5JpkicPIuU58O0aR2x1w6hrl+FaLUQf/s4clFhJoXlBwxZE2UwQsCScQgHIRY2/tY044VJUcFiB5sTFFPO42dBA87EfY1/aAxsugbhIHrPVUPhNPH7dBJSCfT5vCELgpE5a6Fte48Ri8V5/vnf8+CD97N+/Trgxm7vjQBJkchb6qPlrVYGrgyRjCXxLfGADmd/f4H+y4PEQ3G8ZW4kRSIciPDGfx6m5eBVqrYsZfU9K7D7bIRHIrzy/Ten3YeYc/qfgJzUdXFgNpvYvHkjb775Ft/97v/Hxo3rkSSRmppqbrvt1klpm4VZIn5gXBHR2tpGc3MLweAYZ88appqvvvoGg4PDOJ0OGhtXkJfny20nSRKPP/40ly5dxuv1cOLEKS5cuMiXvvR5li5dMo+jEBFQMLxpZiZ5F9andQj1QKQfrHmQ1whm74wZncabohhj+Ey16jrplIbZIaHMYQ6sazrJWAoxJydemIxbkiRuumkDd9xxOz/60U+Jx2c2YAyHwzz11DPs3XsXq1atzNXxXiFL7J08eZLnnvs9sdjUOP6JcLlcPPzwg9TUVH+g1DSCIKKaFMxm0xQVgklVMJvVSTJqQQBVlbGYTRkZt3GckiRx8451JBIpfverF2i+2EbrlS6uXunCZjNTtqSIvffezM23rONf/vHn9PUOGSuNE4UmgoAsS2zeugqvz8W+p97grTdP0dM9QHdnP6l0GlmSsNktlC0pZNPWVdiuCQOQZaNtZpPhTzITJFnCbFYxmdUJ2YHmCclhpNie2HjJDpbKa5ObGz8m63hZyT6eJQrAVMo1cVILa8ssEAQBv9+H3WblhRdew2a10t8/SPmSElRV5ZYdW/jhD3/Ov/7rf+DL82CxWLj33j1UVS1h3bpV/OIXj3HgwNtIssSGDatZs6aR7bds5re/eZoDbxymr3+AjTetZenSMlRVzXnEGBJ9g1hXrvm/IBqESl6ej7vuuo0XX3ydi00tjAaCLF1axpo1DYRCYQ4fPsb3v/8TPF43nZ3d1NZW4XK5KCjw8/prhzh39iJXrrRjMpsyRL5AaamRWvunP/k1lVVL2L37FhwOO4cOHeHo0VP09PSxf/9LrFndwJq1jdx55y5eevENzp1tYiQwSnV1BSsaltHd3ZtbrRcEo09N7Os3GlS/G9fG5YgmdVFaqPicmIt9xLsHpzzYdU0nOTKGnkx9aImaVCDE2MnLaDOoaVS/i7zb16F6jdD9G+1ZEO8bIXS2FT05VU0j2cy4b1qO7Fi8kGPJYcHeuJTA4Qto8alK2nj3ELH2fizl+VPFBh9h0ZDNYKdp2nio7o0ypunkFk8Xuhi72Jh1Fnz77TvRbktjNpvnvLGNCY3MfR/biypLyAUFGYXMZH8YBAGpZvmsJImQ2U6XTeAuBldRJl56QuCcmImnnrjNBOiahhYcQ11eg1JVQfzYKaQ8H0pNJVogSLL5MsqqesNs+AOCXGdJJWF0AL3zEnS1oAf6IRI0FEfpNIii4edjcyJ4CqCkFqGsBpx56AsgRXI3TjJhqGbiMQiPGvsb6Ucf6YOulsnXd2wY7a1nEEzzWMEVBCOdd8M2ML3/vg+zQdd1Ll++wr59+6mvr8M2A9H4EcYhSgLuEieCAO0nuzDZVNyFLgTJkH33XOgnFU/hLfOAACOdozQfuEzZqhJu/do2bF4rggg9F/snpWN9N7ieECZVVbn33r05MmX//udxOp24XK5J26uqQk1NNaWlpYizkBWapnHo0Ns8+uh/EYvFSSTiFBcX8fzzL/HSS6+Rl+fjb//2r/B6vbl2LV9ey8c//gAHDhzi2LETOBx2vvnNr/Pgg/dhs81HLaGA6EXXAgiiCSPr00RITFqNny8EAUQZ3FXgrV2QmfBM51tWJOw+K5GRKGNDYVyFM6sTIqNR+loGMTtMOPy263rEu91uHn74YV599XUuXmyasZyRDruJp5/eR01N9fsyBoyOBnn88SdpbW2dtZwoiqxfv5a9e++aRCR+EFBQ6ONb/8dniUbi1K2ozPUTp8vOl772AMPDo6xorM6RGRarmUc+dQdbt6+lprZ8kiTdajVz596trFtfx5UrXQwPjaJpGk6nnSUVxZSU5iPLEl/4yn3svmMzdSsqp6jTBMGI469vqKKiqpSHP3E7nR19jAZCJJNJFEXG6bJTVOynqMSP3T7+LJNliVtv20hhoQ+r1UxxqX/aYxZFkc1bV/J///03UBWFmmVLFuzBMHGCO/7XTPf0tXULs3xnYLEmqzU1lXzjz75IW1snTqed3bffAhiEeF1dDd/61ldpbr5MLJYgP9+Hx+PCZrPxhS9+gvPnmxgcNPxiqqqW4HDYePjhe6hbXsPA4BA3ezfR0LAMRVF4+OF7KC0t5tZbt6IoMi6ng0988n5MJhMOhw2328VDD92N3+/jgfvvorikEJfLSVl5MZ2dPdhsVlasWEZ+fh55eV7+4i+/QnNTCxarhT17diDLMuXlxXz965/nUvMVzGYTu3ffQjyeyI0NS5eW882/+BJtrR3Y7bacv5WiKCxbVk1l5RJMqookS6iqyh133Ep5eQndXb3YHTYaGpbj9XrYsnUD4XAEk8mEJIns3LmNVCo1rZJSn8aXMbuCMK0B9jzLzhuigG1ZKeZiH9dmWb1eSFYzSp5z/J1iInSddCg6bcjMhwK6TqxriGjHwPRKVUnEsbISW20JLCDc+71ANuwpcqWX+AxqIFORF2tVsZF+e5HaLkgSljI/ksMyLVGTjiWIXO3FvakOQf0ALuh/hD8qzNoDTaaFBcNJksSWLRtzYQHoOlpLM+n2NgxTOx00DUFVkRpXI/hmca0WJmRuFwQWrDkSBARVQU8mjcFJktCGR0DXEEwq2mgQ0h8cA9zcAzU0gt58HL3pHRjqgUR8eiPfaAhGB9F7WuHyKXR/KULdJoTq1WB1zMuEFDDqOHsQvb/D8KKJhoyU6KmkQQpdu7wRi0DLyfmraSobEZZvvOGJGjA8mJ599nnuu+9e1qxZDdx4KxM3CrKEiCPPjtlhpvN0N3kVXux+G1pKw1XkpOtcD7qu4y5xGeU1DS2lZYy7QEuliYXitBy8SrAvSOGydxe2I4gCFpeZeNgIpbK6LYbSQBSQVTnjX3DN+nPmOAoLC/ja177MZz7zCMmkYSJpt9smvQT7/Xn8y7/8d1RVwWKZ+eVYkiTuvXcvt966fdqXH0mScLvdk9J2m0wmdu/eyb333kUsFkeWZZxOBybTfGXMaSCOrg+hpwMIZIzZIRMakAfiQuODBcOfxlECsQDEg6DayWWgmXGzDMluDEJTvjY7zCxZVcLhX5/g7IvNuAsdhtIhR66BltaJjEY59dwFus73UtpQSH6Fb8GLMVmviDVrVnHvvffQ1tY+q+9LJBLh6aef4e6773pPx4Csmub48eM8//zvZ1X+AOTl+fjEJx6hvLzsPWvjYsHpsrH7jqleYBaLiZt3rIMJ96kgCCiKzIZNjWy45vMsZEWmuDSfopJ8JrokTjwlGzY2sH7jzBL37OdWq5nK6lIqqrKqk1yJSfVly4uiSF19Bcvrlk5p1+T6oaq6jMqq0lnLfdCRvV6NjXU0NCzPfTYRFRXlLF1alt0id149Hhdbtmwke96z2zkcdjZtXk92NTZbfsMG4/70esczwfnyfJOuk8/nAWDtupW5z9asaWT16oZJ+5AkierqpVRVLZnS5pqaSqqrK6Z8Ptux7tixZcZzs27dStauneyDla0/i7q6GZJxYJyGVMsVkucuGqprQUSuqUKpXzZtqH/qahvJM+eM+ZwgIFdVoDTUX7ctgKgqWKtLkOyLRxCLJhnZPvMcUUuk3vdV7/cDuq6jpzXCTZ2kQ9M/t2SbGeeaqlnP3/sJLZEkcrl72kxPCALm8vxFNYrOJrtQvA4Up43k4NRwKz2VJtY+gJZMIX1E1HyE9xkL7oFzDYbXSnb1ZAKiEUMho6XRhwYhmURaVjfbTsanQLqW+ZlH4wQhl55bkCXk0hLSwyPomoZUXEjs0BG0wCjJlquIXg/CIq3S/6FhkDQaDHShH3sB/fJpgxCZz0nRNaNs5yX0oV7o70BYuws8BfMzXgsOo188AoH+WX0lptnxPIt9cB6uRnx9M8899zx1dctviOwvNzpsXitmh4nOM93Ubq9CNStomo63zE3zG5ep2FiOxWlM6FwFTkobi7l6pJ2X/+0AznwHge5RQsNhbJn03RMhzPBWLmT+ufZbWZWo2FBOy6GrvPxvByhtLEaSRPxVPlbcvhzVMr0aJEvWZLOHTPc9GJP5/Hz/lM+nq8vhsOdSeM8Huq4jyzIej2fG/c8NGUHIhlNdGy52vZMRASx+GLkErS+A2WOk6hblmVdSFQf4lqOLyrRXULEoNNxWy6W3Wjn86xOM9o1RvrKYsaEwyViK1uOddF/o48qRds69cglZlVhz9wqc+fM/n9fC4XDwwAMf46WXXubEiZOzGj03NTXz1FPPsGxZ7XuqqhkZCfC73z1Oe3vHrOVkWWbbtq3s3r0LVVU/UC/90xEtk7+Ha/tu1ptqJpZuvM6Zy+Syv82jbXPWNe2+51f3B+laXS/mc6wLuf6zfT59ubkxF2G30M+nWwC4nv3PDzp6PE56cAhtcIjUlauYEztQltdMT77EE2iDQ6SHhkm1XMG0fStK3fLrJmokmxlLuX9x59eCYIQ1CQLTzS31VHqK18iHBXoiRayjHy0xvRm+4nVgrS1ZVEXKYiIdTRC92mt4Cl4DQZYwFXmnNfV9t5BsZsSZ6tV0EkNBtERyUTJafYS5IGQWa3XiiQSpVBodkCURRVVyi5bT9d+JGZqSyRRa2jCMlyQJRZVn3Haiqj6ZSE3e53uYuXE+WFBrsqt6wWCI0dEgqdTUeEhBALfbhdfrAUFAWr4CqTZLyujogQDJA69lTH2n3YkxDCdjEOyHQC9Eg4bvyWzjsIDha7NkFUgKyDKmjavRAkFEqxV11QpSHV3EDx9D9LgxbVwL6ruwz36PkFPSDHSiH3wave1cJttVBoJoqFFsTlAtRtiTphmhSuExiEcyRJcOkSD6uUOQiCJsuhu8BXMrayTZ8LpJTrOCq2mGN442QXIqSmC2zu1TAcbD12JbFGnse4VIJML+/c9x77330NjY8JHR2Bww2VTKV5eQiCYpX12CKIuIQGljEWWriqm8aQlKxjHekW/nlq9u5tS+c/RfHiTYN0ZBjZ81H2uk41Q3uqblQqAUs0xRXQH2PNukFIWCKOAucVHaWIzJbpo0dxclkdrtVaQSaS69eZmei32YbCrecs+cU/z5XOOFhyrMjpnCsq6vvykIYhkzD6LXU6cOwVboPwXpmDHGRAfnrstWCJ7qacOksgauJSsK2fmnm3n1h29xYt85Tj57nmQ0iabpPPfPr5NKpEgl0jj9NjZ/Yi0Nt9UiXac/QfZ81tfX87GP3Udz8yVCodCM5aPRKPv3P8vdd9/1nvhVZbN8HT16lBdffJlEYvZMPIWFBXzyk49QWFg4a7mP8BE+wh8hBAGlfjlKTTXJy1cI/eBHsy6IycuqkSuXkmprZ+z7/5Epe/2kh2RVMRV6/n/23js+jus+9/5O2b6L3jtIFALsYBeLKFaRIkVRXbb8cez4xn5tv4lLboqte5Pc+yaOu2zr+jqJY8e2bKuaoiRKpEixiAUsYAcLCBAgem8LYPvMvH/M7gIgCgGSIEGJz+ezErF7ZubMmZkz5zzn+T2/WwufGgBdASEgiLrSdtiafTI5GgACPW58Ld3DE1WigCklNuxNMxmh9Hn0sKdh7lHRKGOItqMF9MX623qZBQFhlPTWqtuL0uvBEH0/echEQxB0ouXsqXIOHzhHZXk9qqqSnpnIkuUzmT0vF5vdMmi+FRofK4pKQ20rJUcvce50BW2tXRgMEulZSSxYXMisohwiImyDFPOhbb1eP1cuVnNo/1kqymoJBFTSMxNYvHwm0TGOSWPePmaiRtM0AoEAx46e5JVXtlFVVY3X60PTVARBRAs+RRarmWeffZxnn92qx89eH/8qSRAIoA0nLw+RNK5uKC+G6tP6v9Uxxp6mFkLaDJ2oAcT4OMS4WJ0wSkrA/uxW1O4eBJsFMSJicHjVZESo3ZztaCd2XUfSCGC1Q8Y0hOyZCHEpYI3Qz10J6J417Q1oVaVo1ZfA1YPuN+NFKz8NBjPCkk1gjxoxBAGAmCTEZVv1dOjXhwb3OdGOv6+rbUJwRCPMX48QEXPj8xMEsDqCxob3BkLZX3bt2k1ubs495/9wpyEZJBY+M5eirbMwWgxhVUzesqlkzctANsnh1NqCKJBckER8diwBnwJCMH2hSSZ1up6WOpQG0BFvZ/03ViKI4iAljGSQmLN5BjPXF2C0DSUCLBFm5myewfS1+WiqiiAIyCYZ+QamtXcLsiyFU3LfOLPT8BjOw+L2QNBJlyQ9HGXMMNhu6GUjGyWmP5RLdHIkpXvKqDxRS1ejk4BPQRAFIuJtpE1PZsbaPHIWZ2GJuPVMFlarhS1bNrNr1wcUFx8NZuMaCl1VU8b27e9QUDANu/3mlTxjRWdnB6+99gZ1dXWjljMaDaxZs5ply5Yh34tm+fdxH/c4wgT79RPP6/um0LgrVC70+3V/h1SYg7YbZp8D1TuaKILJiGA2j7oQNp6yY4VksyA57vyY7pPK1QR63fi7hl9YEEQRc1ocomns3nF3FBr4253Dhz0Bqj9A5+GLeKpbbq+prwaq14e3vn3EIqpfGda/5j5uPwIBhUP7z3D0o/O0NHciCAI+n58De06x652jfPrzD/P4cw/hiLAO2e70iTL+8+dvc7bkCoIoYjBIqKrGwX1neOfNg2x5cgXP/dl6EpKiBxE9Pq+ffbtK+I+fvUVlRT0msxGTycCZkjL2fXCS5avm4Jsk139cI7na2np++KOfc/FCGTNnFqAoChUVNSxcVER3l5MrVypYvHg+ublTwh41SnkZ6rUqQh41Wl8vWl8vYmTUkP1roKdurTwOZR/p5riyUc/qJN2goxGEYPanAQ9zSPEj6zJ8wWFHstvAHwj6uoiTyWN6CHRlkQ/t8gm0yvODlTSRsQjz1iDkzdfVNNdnk3BEQ0I6QmYhlJ9CO7kHOlsIkzVXSiA2GWHWCjR5+BAEAMw2yJjGUJYGhO5WtLMHBn9vtCCk50FsyhgbdnJJvmVZJjs7i9bWVrq6uoct09vbG/apmDYt/47W715C6JoazIawaiYcJmSUsBiHMwPXMFgMGK4LQwqROeGyIrpiZsj2etkw+TPMQFYyiEiGoZLXyXIPDkRMTDT/8A9/D+imt5MOtiSwjeBtM2LnKjBaoEloYiIZJdJnJpOYG8cDn/Lg6nLjdfkQZRFrpAVrpAWzw4Qo3Xof0u8FkcOTTz7BhQsX6erqGrG82+3h3Xd3sHnzIyxcuOCWjz8SdDWNQnHxUfbt24/fP/rAIT09g2effTqcMWwy3tP3cR8fV2iaBn4/SkMTgbp6tD6XnlI4MhI5PRUxPg5EEa3bib/8KlJSImprK2qvC0POFLCYCJRVoPn9GPJyEOPj9JGXpqH19BKob0BtaUXz+hBMRqSUZOT0VDCbB01ChpA7o2A8ZcewM2SHFVH+ZGZfuhtQ3V4CI/jTIAoY46MmbzYsTSPQ3TditirNF8B58grOk+W3f6KmMbr1gqJ+cg2q7zCcXX3s+NMhihZO48++tImEpBg6O3rYu6uED3Yc5Tf//i7JqXGs3rAgbK+iaVBRVstLP3idS+erWLpyNqvWzycpJRaP28eZkjLefuMgf/j1LixWE5/5wkYsVlM4mcjlC9X8x0tvUX65hkXLZ7Jp6zJS0uLo7Ojh8P6z7HnvOC3NnZgmAck5LkVN2eUKqq/V8qUv/RlPPvUohw8f5+XfvcY//uPfIEsy27bt4MLFMmJiovoTO4oiyFJ40C4mJSNmZCHEj2AM2tMBtaV6qE1sOuQs0jM/yWNoLIO5v5yi4Dt1Hk1VMc2bBYbg9/4A3mMnEcxmjEUzbzoOd6IRfnG21enGwV5X/48WB0LRaoQZS/VwJ0aI3UMEWyRC4RJAQPK/kTMAACAASURBVCt+B/qC5IO7D+1iMUJqDiRmDquqGbzP6+L7CJYfaSJ2m2SvdxpGo5F169Zy9Wolu3fvQVGGdtSapnHhwgU++GA32dlZmEyme/Jc7xRG8moZa9nxlLudIUp3G4Kgp49OSkoc9N1kgRD+rzDYU0z16x9N071qJAN6hj5hwHbccKUX9H7GaDFgtBj07E8DEv9dX/Z2wGw2sXHjw7z33nt8+OG+UVU1FRVXeeuttyksLMDhmDh5dHt7O2+88ScaGhpHLWc2m9m0aSMLFsxHFCenH8F93MfHFZqmQSCA98QpPHv2QyCAYDCgKQr4fMjT8rA+uQXBakVpa8ezcw9ifByq04na2Iw/OxMxIZ7A1UrU9g4CM2fo5e02NLcb9+69+M+e18PKRRHN7UZAwLRiKeZVy2EyZDAV0P1E7hH/x3sZ4dAPjw/VNby5vCCKyBHWSezHqRFwutCGsdEYUITbH/d0Y2iahvYJ9T2601BVlZz8dL7y10+RkZWEKOp+NQUzsnC7POx5/wTvv32EBQ8UEh00lna7vbz/djHnTlewYtVcvv6t50hNT9A9aTSYuyAfq83Mz3/0BjveOsyK1XOZNj0LAI/Hx77dJZRfqiWvMJO//JtnKJiRhSSJaJrG7KJclIDCm3/cd28RNQCdXV1YrBaWLV9MSkoSUZERiJKIxWIhNTWZTZvXUVx8guKde8j61BPI0TGIKamIaRn9fjCCEOzER5jI97ZDXyeYHTBjDaQW6IP98SIQwHfuImJ0JBT1O/ojCqjdPQQul2OYOQ1hkhI1AAR8upKmo7n/O1FEyCxAyF+gq1dgxAmPEJTVakYzQl4RNF9Du1AcDCXT9NCoynMIsclosnHSKovuJDRNJSLCwdatWygpOUlbW9uw5ZzOHt555102bnyYnJycO1zL+/ikYFJPtkP9C4CmgKcDumvA1QIBN6DpIU6mKIhI19U3smVsJubhQ1xXbkj0gBbMfKHpYXXCzbdZaGU5IyOdp59+ijNnztHa2jpieY/Hw44d77Fly2YWLVo4fH1vASE1zZEjR9m//8CoahpBEMjNzeGpp54gMjLyttXhPu7jPsYOtduJ99BRBFnCsnUzYmwM+H0o7Z0IJiNCaBysaai9vQg2K5aN6/CfLcVz4BDGotlYt27Ge/wU/rIrqN1OJLsNwWjEkDMVOSUZMTEBwWRCbWnF/c77eA8XY5hRgJSeendPHgDd9HdSv7c+TtB01clwRrwAgkFCMhuZtHEDmk40jVT/u4t+r6ZbVZxdr1q7kYpt4PMzlnK3WmY85Sfi2TZbTCxeNoO0jASkoOm1JmikpMazYnURhw+c48rFauprWsJETWtTB8cOlSIIsGrdPBKTYoJjJr3eJrOBooXTiI2LoqG2lbKL1eQVZCKKAs6uPs6UXEFVVZY+OIucvDRkWQpfl/jEaFasnsue908Mu1h/pzEuBkSSJCRRH5wLgoDVZkVTNVpaWklNTSYyMgKDLHFt9278s/OQFz1A4MJ5xIRExKwpQwiFoUasGvjdevrnmDRdUSPKo5IRI0FTNVSXCyktWVf09J8EgtWM1tM7+V3i+5xoNZcGhzyZ7Qi5RXq4E9y4XUIx0BYHQt48tKoL0Nup/+b3o127iFCwGKLiR9/PJwSKouL1elm+fCkLFsxj167dw66qq6rK6dNn2bt3PxkZGfdcdpX7uI/bAQ109UxnuW4q7OkIp4TVC2ggVEPnFYiaColzdeJmNF+scaKrwcnlg5VkzEompWC8KcYHQxAEjEYja9eu4d133+Pdd3eM+KLWNI3Kykq2bdtOYWEBERG337CxpaWV119/k6am5lHLWa1Wtm7dwsyZMxDuUTXjfdzHPQ9FBb8fjAbE6Eik+FiQZaSMYLrx655LOSMdQ14O+Px4i48jZ6QjT52C0t6Jv/QiWl9fsKCMYWbhoH1IcbEEamrx7D+E2tGJlJZy2/rUm4bAJFZvfAyhaaj+wIghPIIkQtAwdzK+EzRA898bGbsURcXV58Hj9qGqKrIsY3eYMZl18rXH6UJVVByRNkRRoLfHjdvlJTLKjtEk4/cF6HG6sDssGE0G0HRlR2+vGzWgYjQZsDssyAYpPDfWE/houHo9uN3e4HElLFYTlusyVqmKSl+wnCAIWKwmbDYzBB9Hj9uH1+PDYDTg6vNgthgxW4z0Ot0oioIj0obRKA8y6e3rcePx+BAEAZvNjMV2616Aw8FkNpCRnYQkDSZ5RUlkSk4KNruFjo4eWpo7w0PHttZuaqubCfgVDu0/y9WK+iF0ZFdnL05nH64+D20tXcFzE+jtdVNf04osS+Tkp4evYejcRBGSUuOIjnXQ1jq8BcadxLiImsTEBDQNqqvrmFs0i4SEOARBYM+ej0hKSuTq1Ws0NjQzK9aC1taK1tmB2tKkkyOxceHBuyAAFoueUWgQBL2MIILB1K+kuZmbQhQQzGZUZw+az49gDt7Ufj+qswfBZLr7L7XRoOmKF7rbGKT5i0nSQ5WEsUvbddd8IC4V4lOht4swW9zZrB8nMm5yt8cdgqIo9PW5SE5OZsuWRzl27AQdHR3Dlu3u7uatt7azdu0asrOzPnEZoK5n3FVVRVEUAgEFVVVQVTWoeCA8eZQkUSd8g59bz2Z0H3cLekY6FbquQuNxnWS3JoIlTjcMFgRQvODphL5maL+kl09ZjGawIdwOskaD1msdfPRfx3jwc4tInpZwW+6j5OQknnvuGUpKSqivbxixnNvt4b333mfz5k0sXboEuD33cci8/9Chwxw48NGwGRZDEASBmTNn8NhjW+5ouvDRMLBvUFWVQCCAoigoioqmqeHfQ/2CKIrIshzuFwbik9AvXN+X6v3o9W2m/6a3lxBuK1mWh2Sn+CS02WSEGBmBYc5MvPsO0ve7VzHOmo6cn4uUmqyb9Q6AIEoINqs+Pg6a+QoRDl01bdTl9log0E9qBxTUjg6Utna0Pheaz4fS3AKKMnroyN3A/dvvzkHVRo4KugdIe22E8OIQBIMcTkJxJyEaDQjBOauiqJw4fIk975VQU9WEx+PD4bAyb3E+m55cSkxcBO9tK6a6sokv/OWj2GxmXvvtXj7afZqv/M0TzFs8jUul1bzxu308+7nVTJuRRU1VMzu3H+XcyQpcLg/xidGsXDuXB9fNxe6wBMcACudOXuX9t4q5VtGI1+vHHmFlVtEUHn9uJQnJ0QB4PX5Kjl5mz44T1FQ1I4oCOflpPPzYYqbPzkYSRYo/KuXI/vMkpsRQcuQyU/NSmLd4Gh++X0JHm5PHnl3B6g3zkQ0SbpeXox9dYO/Ok9TVtGAwyEybkckjjz9A7rQ0xNuc6l2SJOwO66DhYCgDqCPShsEg0ePsw+XyABqaCj3OPjweH263lw92HAt711wPRVExW0yDuEyP24vb7cVglIPHHfqcWK1mLJZJEE7KOIgaQRDIzZlCQUEeXV3dBAIKqanJzJ4zg9+//Dr79x+mu6sbr9fL3M9sRXB24duxHbWpAbWyAuXCOcIeBUYD8vKH9JCo62G2674rnj5dWXOTEGQZw9QsPIeP4UtLQc7OAEFAqanDX3oZY9FshEmWKz2E0ARIa28AzwBvGlFCiEnqV9OMFxYHQmyqngUqlEnL50FrqUHIngGa8Ikna1RVxeVyIYoiq1atZM6c2ezff2BEVU1JySkOHPiItLRUDIa7H8t4JxCaVGiaht/vp7u7m8bGJurq6qmpqaGurp6WlhZ6e3vxeDwEAgpGowGLxUJ0dBTJycmkpaWRlZVJUlISiYkJ2Gy2QRO02zXZBfD7/SN6jQCIohi+drdy3FAYjt/vH4PMVECWh5JVN3vcEEE2UiC3IAgYDIbbr7bw9UBrqW4Cn1QEMflgsPcratB0sqanAZqOQ1clONIgJo/bNZr3uf14en2ot0k+LQgCsiyzYsUyHnpoJa+++vqoYUeVlVW89dZbzJo147aqapqbW3j99TdGDb8CiIyM4MknnyA/P++uqWmuJ2a8Xh8dHR00NTVRW1tLbW0dDQ0NtLa20dfnwuNx6wMoswmr1UpMTAxpaalkZKSTkZFBSkoysbGxmEymQSTE3Z50jKVPGc+zNrAv9Xp9tLe3UVdXT3V1DVVVVTQ0NNLR0UFvbx9+vx9RFDGZTEREOIiLiyU5OZmMjAxSU1NISIgnLi4ei8U8qF+52202kRhrHz8QIVJwQp4VkxHzg0uRYmPwlZzGc7AYofg4hml5mFYs1cOTBN3XC1Ho93IR9L8FURzcLYYSSDl78B48gu/8Bb24waCPZ9s7QFUZqd+/j485BBBkaeQ3qapO0rAiHQJ6/Uead0h2M7FrijAlRnGn2T85wooxQQ8j1lSNtpYujEaZdZsWYrYYOXuqgjd/vx+zxcQTn16J2Wyk4nIdXR09KAGF0tNXaWrooPxSLbOKcqipbKKlqROL1URrcye/euld6mtbWb56NtExDs6duspvfvE+iqqy4bHFGAwybS3d/PrnO1ACCuu3LMZsMdBY147PFyBEz6mKysljZfzih9tIzYhn0xNLURSFw/vO8YsfbuOrf/sk06Zn4uzq49jBC6xYM4cZc7J5980jVF1tZOHSQs4cv8LO7UcpWphHdFwERw6c579+/h5T81PZ8vRyepwu9u86RX1NK19/4VnSMm93BIY24phZU4OLvQiI1/uoAtExDj7zhY2kZyaOOH0VBJFp0/WwJ/1vYUDZkcbMTJr58LiYioTEeP76v3+VqKhIjEYDRqOBz3zmabweL8ePnyI2NoYtj21kyeOPYA74UNtaCZw6gRgbh5ieGT5pQRIRo6KHP0hEAkQlQXsdtFaBNQItqKwZc5MJAkgSxtnTCVTX4nr3A0SbntZL7XMhZ6ZhnDdLzwY1WRHwQ3e7nmo7BEmC6ER9BWacuxMEAU2S9BAn2Qi+oEu84oeuVgj40Yzj3+/HER6PB7/fT1paGlu2bObUqdMjZoDp6upi27a3WL16FenpaR9rVU2/JFKhs7OT8vIKDh48xMmTpykvL6e+vgGPx00gECAQUIKyTX2QcP3KucEgExkZSWZmJtOnF7J06QPMnz+P9PQ0LBZL+Ji32pbd3U5efvn3XLx4adgXgSiKTJuWz/PPf5qoqFv39qipqeW3v32ZpqamUckak8nIww+vZ82a1bdM1iiKwsGDh3j77XfxeIamuRQEgYSEBL74xS+QlJR008cZCk33o/F0gj0V4mboShoGXDdNQ5OtEJUNARfUF0NPHURlo4lG/fdbiP/WVPB7/Cj+2x9HHBcXx7PPPs2hQ0e4du3aiOU8Hg87d37Ali2PsnTpA7ds5KuTfQEOHPiIw4ePjKqmEUWR+fPns2nTBszXrdjfCQy8dl6vj9bWFkpLL3Dw4GHOnz/P1auVNDe34PP5wgoRTVNR1X5FjSgKiKKuDDEajcTHx5GTk8Ps2bNYsWI5M2ZMJz4+HqPRMEiJc7fQ2dnJr3/9G65erRxy7wqCQExMNH/xF18gPT19xH2EtlNVla6uLi5cuMT+/Qc4ceIEZWVXaG1tw+fzBRU1yiASItSPhhQ1RqORmJhoMjMzycvLZc6c2RQVzSUjI4OYmOgwKfFxQ4gYr66u5tVXX6empvaGfYksyxQWFvDUU08QGxt7W+sTClUQ7HaMC+dhmD6NQG09/jPn8Z08jdrtxPqppxCjB2bvG8N1UVR8Z87j3rMP4+yZmJYuRoyLRRBFPIeK8ezed1vP4z7uJeieQCOlrtb8SjCjUr+yebJBNMgj1l80G4leOh3HrOw7r6oRhLCHqWyQWLNpAQ89PA+DUbfjmD5nCpVl9Vw8X8VWdQUZ2Ym4+jx0dfSiBFR6nC5mFU2lqqIRl8tDY307EVFWomIcFB8opfRMJV/4y82sXDsX2SAxb3E+33nhd+zZcYIHHpxBXEIUHreX1qZOFiwtYMUandBRNQ1VUTFb9HCdvj4PO986isls5At/+ShZU5NAg2nTM/nOC79j97snyM5JBsBoNrBs9WxS0+M4dugisfGRbHl6OVabmV1vH6O7qw9Rknh/21HiEiL5869uJjE5mkBAISY2gp//8E+cOnaZlLRYpNuY2S0QUOnu7A336aG+VNM0ujp78Pv8mC1GbHYLICCIEBFpx2wx4fcHmDMvlyXLZ416j4hiPzFvtpiwWM10d/Xh7HYFFauDx20ulxePe3iT7juNcSlqZFkiN3fKoO9zcrL59gvfoKenF1mSiIyKxBwMM5JiYsHvQ4iKRkzP6F9JGOkYgGaJgKmLoLcDyg7qDveJU8FgRhNCqw2jPLCCGP5VjI3G9sQm/OWVKI3NaKqGlBiPIW+qbjLM5Oy4AF1N5HIyiO0TJbBHBcPDbqbeAoI9Ek2WISRW0jQ0Vw+CzwPGOz/Qn4xwuz14vT6ioqJYu3YNb7zxJocPHwlPLgZCURROnCjh4MGDPP30U8iTmfy7SQwkaNra2jh06Ahvv/0OR48eo7GxCbfbfcPVzIH78Pv9uN26IXNdXT3Hjh3jjTf+RE7OVDZsWM+GDQ9TWFiA1Wq9ZeJLFAVKSk7yxz++OqzXiCAIzJ49iw0b1t8SURN6qVy4cIFf/vI/b5ihx2AwEAgoLF++DKvVekvH9fv97N79If/xH/85IlHzwANL+PznP3vTxxkRPidogaBRsDl8vAEH1/t1JLAm6GW83bqiT4Setj6una5D8d/kqp+mUVlSi989etrq8SKUcWvhwoVs2LCeX/3qv/B6R35pV1ZW8ac/vcWsWTNvi5lvU1NTUE0zvJl5CLGxMTzzzNNkZmaG632nEHqmvV4v1dU17N79Ie+99z7nz5+nvb0Dr9d7w4mzTuYCKPh8PlwuF11dXVRUXGXfvv28/PIfmDNnNo8++girV68mNTUFg8FwVwnx3t4+3n77XY4cKR72/BITE1m/fj1paWnD1jHUV/T29nL8+Alef/1N9u07QENDAx6PZ0x9aSicDAi3WVXVNQ4ePITNZiMhIYH584v40pf+ggceWPKxywIWasOqqmv84Ac/4pVXXqOnp2fUbWRZZs6c2axduwa73T4hdSL0EUUEhwNDQT5yagqa14v/cjlqRwfieN8zqkqgugYUBdOShcg5ut+j5najdXUHFTXD1GWEOl7v+TiesvcxySCAZDIiGg0oDH33qwEVpc+te8BIk/A6CgKSzYwoSwzb6ykamj+AaJTv+n2o+BWuVTZRU9VMb4+L7q4+urtdRMf60DSNhKRozBYjDXWtWKxm7A4LBbOyOH28nLbmbhrr20nPTESWJK5crKG7q5fzp67S3KBbK/j9ATrbe3D1eejr9RCXADGxESxcVsjRj0px9XlYuLSQmXOnEp8UFe7PO9t7uHa1kZlFU0lJi0UOEijp2YlkTknicmk1rj793rA7rERF6wRHZLQ9XGerzYyqavj9Cl0dPZRfqiUmPoKd24+G99dQ10av003NtRZUTeN2puHxuL1UXKnjIf98TKZ+Ba0SULlyqYbeHjdpmQkkJseEb4P4hCiypiRz7nQF505XMH9x4RDfnusRIoDsdgsZWYnU1bRQdrGatRsXYrXp49eQL1BDXSsd7c4R/Z/uJMY1qxzoVB3yowBwOOxERAyTnlSSkPIL9H/7fPoLRZL1VNnDyE410NNym6wQnwXXTkPJW7qxcFSSHhYlygxL1AiALQaS80CSw74sQmQExrkzYVZhuE6hlNyTeuCiBNC87sGqLEFEMFm5aQmggN624nWPmM8D/psPM/u4wev14PPpBlqZmRk8+uhmzp49h9M5/ECwra2dbdu2s3LlSlJSku9wbScWoee9p6eHw4eL+d3vXubgwUM0N7eMutI/nv37/QHa29vp6OigtLSU7dvf4emnn+Txx7eSlZUZJr9u5nk1mUxMnToVWZZHDF9paWmhubmFKVOm3FKf4PcHKC+voL2944aTLZ/Px9WrlXR2dt4SUQPg8Xi5evXqiJM8SZKYOnXKhExO0FS9jwr2y6O2nhiUOGv9hFlzeSvb/3kPnt6bX7kIeAIogYlx5o+OjuLpp59k3779XL5cNmI5r9fLzp272LJlMytWLL/piXGIeNu7dx9Hjx4bNeOAJEksW7aUtWtXYzQaRyx3uzFwDNDY2MSOHe/xyiuvBftI55hDUG50DI/HQ11dHY2NDRQXH2XBgu08//ynWLt2dVgNcbfe4boqSB12kuv1emhra0VVNQZaxwwkq69du8bLL/+RV199jaqqa/h8t/7+DfkadXd3hz+PPrrplvc72dBP0lTx/e/rJI3T6Rx1G1mWKSqay7e//XesXr0K0wSlsla7uglcvoIYE40Q4UAQRZT2DtSOTgSbBcFiHf+EUwDRbgNFJXCtRlfkqCr+K1fxXyobRNSEySK/H01R0FwuPfzF50PrcyGYTWiS3J9gQ9PAHxhSVu1zIVrMugr7Ft6/9zFxCM3HRIsRyWbG3zHM+FRT8bc7UQMK4mQ0eRbAEGUb0YZC9Qfwd/XqCWzEO1//UJ/d0ebk1d98SEnxZWLjI4iMtqOpGl63NxyCZHNYSEmLp7qyCVEUSUyOIa8gnVNHy6gsr6e5sYOihXkgQF+vB6/Hz9Ur9TTWt4ePF5cQSUxcOuagN4oj0sZn/uJhcqalcXjvOX77b+8TGW3nkccf4KH187DaTHg9fnw+Pza7eZDKRZZFbHYzDbWt+Lz6WF2SxLC/jB7yL+vhcwKEwo88bh8ej4/O9h7On64MhwtpmsacBbmkZ94eH8CB8Hp8HNp/hhWr5jBtehayQUJRVKoqGti7qwSf18+M2VNJSesPuYpP0jMzXSyt4v3tR8iblsHi5TN1XxkhaAkQUHF29+Lq85KWmRAmnSKjbMxbVMDxIxc5uO8MK9cWMXteHgaDhKpqNDd2sO+Dk3R39WK3W0aq9h3DuIiakBdCQ0MT585dpKqyGovFzKbN60lIiKO7y4mzp5fk5IR+vw5FJXD+DGrVVTS/H8FmR54xC3FKDtpwktyWq3B2p56i2+8Fvwfc3dBw+QYvOEFP5Z04BaR+52rN2UvgWg2BxmbQNKSkBOSsDMRIx7jSxN5xqGow7GnAQFAQ9JfmTddZANkwwD8iCCXQ71lzH3g83vDA2Ww2s27dWt58cxvHjh0fdmCuKArFxUcpLi7msce23BbfkbuNgZOx6upqfv/7P/KHP7xCZWXVqH4dt3rMvj4XZ86cpbKyisOHi/nKV77EsmXLsFot415FD6kipk3Lx2Kx4Ha7hy3ncrmoqrrGokULh5hyjgcul4sLFy6OqX00TaO2tpbGxiZSU28trWpbWxsNDY0jTpBlWSY3N3dijGZli96feLtAU9AE8TqTYC24IKGBt0cPtTTHhvuggF+hr9OFwSzjiLPfFAXt6nbT2+66ccFxIjSYmTNnNps3P0J1dc2I9xBAdXUN27ZtZ/bs2UQPCm8YH+rrG3jjjTdpbx/exDyE5OQknn32GZKTk8L1nWiE+gWPx8OJEyX88pe/Yteu3bS3t98WgmY4KIpKe3s7u3fvobS0lKNHH+Xzn/8chYUFYS+YyQS/P0BLSyuqqkBw3XGgl0pJySlefPGnfPDBbnp6em4p9G80JCcnUVBQ8LFS0wxU0oyHpFm0aCHf/vbfsXLlSkwmndSciDbRevvw7D+E1tenJ7AQRDSvF0QR88rlehYo0BfNpAEhK8Fw/TCzJwT9a4LfG2bPxH+lAs/eA/hOndV9PQwGDIX5+C+WDRrTqa1teD7Yi9rZhep0orlc+M+V0tveiWA2YZg1HdOi+SDLqO0detn2DtSeHrTePgIXLtPn7NHLFhZgemChvrh6H5MSks2MHDH8Yo+mangaOtB8ATBNwmsoCBhiIhDNw9dN9fnxtXSjqRqId0dFqWkapWcqeX9bMRu2LmHrcw8SGWWjvbWbhtq2cJ0sVhNpmfFUlNUjyxIFMzPJyknGYJQpu1BDX1AVYjIZiIi0kZwawxe/toXcgvRBczpRFMLqDkGA+MQoNm5dwrKHZlF2sYa3XzvEb3/xPsmpscxdmI/NbsZqM9PV0YvfF8AUvM5+n0J3Zy82u2VwVqMhZ9j/jSCA2WbCEWFl4bJCPvflRwZtC2AyGUY07r0ZCOhKn45WJz/+zh9ZsWouKWnxdHY42bf7JCVHL5GRncQjjy3F7ugnTcxmIw9vXsLlC9Xs+6CEH/zvl1m0bAa5+emYLUb6+jw01LZSdbWB9KxEvvZ3zxERqY+BjSYjD62bx6F9Zzh7qpwf/fMfWPfIYlIz4unu6uX44QtcuVRDRKRt2EiKO40xEzUhkqak5Aw/+cm/c/rUOdxuN8nJicxfMJe42BhOnDjNH//4Jt/4xpeZPmMaAhpK2UWUC+eRpuaAxYrW1or/yEcYHA7E5GEmKAG/7p8iymAZhzGjgJ4pagDUjk7c7+/Fd+kKgqwzh5rPjyEnG+sjaxET4ia3p8iwA7iJqGswA9R9BE0dvYMm21OnTuGRRzZQWlpKb2/fsNu1traxbdt2li1bSmLiraUIvtvon1QEOHv2LD/+8U94//1dOJ3OCZtUXH/87u5udu7cRU1NDV/5yv/Dk08+TlRU1LifV0mSyM7OIioqcsTsXW63h8rKShRFuSWSrafHyaVLl0dVQQxEU1MTNTW1FBXNvaXJVHNzM83NI6dvjohwMGVK9gSE5Qk66SKbwVkDkVlgT9U9xQbdJyp4nXqKbtUH9uT+jH6AbJRZ+MRsFj8zF3Gc8mxNgwsfXuGDnx28Pac0DBwOB0888Th79uzlzJmzIz4DuqrmAx577FEefHDFuK+ppmn4fD4+/HAvx46dGPU+MhgMrFr1ECtWLL9jHiSh83Y6nezY8T4vvvhTzp07f1vUIGOBoijU1dXzq1/9F5cvl/GNb3ydFSuWYbFYJtU7PBAI0NraGiauQu3m8/k4cOAg3/nOdykuPjqh7SbLEoWFBaSlpU3YMe40Bippvve9H/Lqq6/fkz6h9wAAIABJREFUkKQxGAwsWbKYF174FsuXL8VoNE7ovSIlJmB96jGU+sZwam3BbkPOSENKSQ4THlJsDOY1K5HT00AQEOPjsKxbrZsNiyJyWiqWh9cgJcTrf2dmYHv+GQIVVToJZLMhZ2ciWC3I2VnIKcn9kz2DATEpESEyAgkwzJze/5sgIEZG9PtFGgxISQkIDrtedkYh+hJ7sGx05F0PObmP0SFHWDHGBa/p9e8mRcVT10qg143kuPvKgOEgR9kwxkbgbWgfMg3RAgrexnZUt++u1V/TNLo7+/D7A2RNTSY2LgJV1airbqW2uoW8At2LzGCQSUmP46M9Z3BEWMmakkxUtJ2YuEhKz1Ris1uIiYtANshMn5PN3p0nuXC2iuxcPf20qqp43D6QxPAj53H79FTaVhOOSBuz5+XS3tJN6ZlK2lq6AY2oWAcFM7MoPX2Vyiv15E/PRNM0Ll+o5lplE6vWF2G1jV1BGBMbQcHMLMou1NDU0M7UvFQkScLvD+D1+DCPQKrdDAQBJFlk9rxcHtm6jB1/OsSv/u87+P39PpdTc1P57BcfoWjRtEFjKk3TSMtM5CvffJLY+Ej2f3CS97Yf0e08CHZhoojdbiG/MDNMLoWySU3NTeOLX3ucX760nYvnq/g/P3odgywhG2TSMhL49Ocf5sCHpzh94spdH1+Ma+Te2NjMSy/9krq6Bp7/zFO0t3Vw+PAxVFVFlEQiIhyUl1dy+vQ5CgrzkdBQ29uQ8vKRFy0FWUbr7cG/awea0wnJqUPNAZNyYNnzNxcXZrKCFGT/Agq+U+cINDRh27oRKTUZBFAamvF8eBBvyVks6x6cvIbC+h1M0LlH/04D1JDK5iZvHEUZ2raiNDQc6hMMr9c7aBBtNpvZuHED27Zt5/TpM8NO1AKBAAcPHub48RNs3LjhnlfV+P1+Dh06zHe+810OHToyqj/HRCEQCFBaeoF/+Zd/paenl89+9jPExESPm6yJjY0lIyODqqprI4QqeLl2rRqPx3vTISS6qWUtDQ2NYyazXC43ly+X4fP5bsoINuRV0dDQQFtb+4jlYmJiycrKnJgsJ5YYiMyGtlKoOwTReWCNDyptBD0blLdLz/bUUw+2BIjIBGGARNcoEZ0aSUxa1E0RNVFJEcimienHQ+1VWFjI1q2PUV5eQW9v74jla2trePPNbcyZM5vo6BEM84dB6J6pra3jjTfepLOzc9TyGRkZPPfcM7fdEHUkhOrX2dnJb3/7Mi+99HOuXaueMBXNaHC53Ozf/xFtbe1885tfZ8uWzdhstknT3wYCIUWNykAlzUcfHeSf/ul/c+JEyW0JGx0NJpOZxYsXYbPdWljlZEGIpKmsrOL73x8bSWM0Glm2bCn/4398iyVLFt8Z9ZXRgJwzBXlqdv84SxCGkB1CVCSmZUvC34uxMZgeXNr/d3IipqSE/u0kESk1RSd7QorF4G/G2JjBK/LRUZhXPciIi28DthUiIzCtXDGmsvcxOSFZTJiSYxFkEW0YU31fqxP3tWZMSdGTMopAspqwZCbSc6Ears9QpWq4q1vwd/TcNaJGFEQyshOJjLaz483DtLd24/X4uHKxFpPJEDawFQSBlLS4sB9MenYCRqOBKbnJ7Nt1ksXLpxMZZUMUBYoW5vPQ+iLe21ZM+eU6klNj8fn8NDd2Mm9RPo8+vRyDUaL8ci2v/HoPsfGRxMRG4HZ7OXOinJTUWDKnJCEIAhaLkUcef4Dqq03824+3M7NoKoqicubEFdIy4lmzaQFGk2FAiBPB+g6eReqB6wKOSCuPPbucf3/xbX7yndcpnJmF2WKkq6MXt9vL57+yKWxOfKuIjY9i45alZE1NYdX6+RQtyOdE8UWqKhpQFJW0jATmLy4gJz9tiLJHVzzDlNxUvvrXT/Hw5sWUnqmkob4Vr8ePxWoiOSWWvMJMcvLSwiql0LayQWLJspmkpidQUnyRyop6lIBKakY8C5YUkpmdjM1hITM7mYyspLuSIj6EcSlqLl4so7Kymi9/+fM89thGdu78kGPHTobLREdHYrFYaGhoQtNUEEXEmFjUjnY0ZxeYzGidHUDQTbuvT5d+msxoom4CrJkdYB7G72ac0AIB/FerMRbmYZw1HYIxkFJsDGprO/6KKjR/QFfaTEZIsm7uO4CnQVPRvJ5gaMFN7FPTdLWSdl1nbjAFSaH7AAYpakIvtdzcHDZu3MDly2W4XMOHWTQ3N7Nt23aWLFlCXFzs5FZrjYCQZ8zhw0f4X//r/6O4+Ni4Qp1C2UhC/9djQoVwxpeQt9VYJ3iqqlJTU8uLL/4EQYDPf/7PiIiIGFfbRkVFMmVKNgcPHhpWpaBpGvX19XR1dQ7vtXUDhAiTy5cvj5gdbDj4/X4uXLiAx+O96Yw9fr+fysprw5oIg37/JiYmkJqaOjH3omSC+BkQ6IOuKmg8pitsRN2HDDUAAY/uZWONh8R5YO4nMAxmA7EZ0UQk2INzgnHWUdMwmGVkw8QRzYIgYLVaePTRTeza9QHFxcUjymG9Xh+7d+/hscceZdWqh8alqglte+LEyVGfD504fpgFCxYgSRMf1tJP0nTxm9/8jh//+KfU19ePS12n9wcioiiFM78BKEoARVHH3S8EAgHOnTvPv/zLv6JpKlu3PobVap0U/a2iKLS2toXJGF2JfJLvfOd74yJpQsTqwBXE0OdGSExMZPbsWf0h6PcwbpakWbnyQV544e9ZuHDBHSFprjdRH8MGo/4dihjVAgoQ9OiQxKFeHcMdazyE92Q0mb2PMUEQBJBFrLkpSBYTAf/QsWmgu4+e81VEzJmKaLlzXmZjhWg2Ys1LRdprQOkbuiDobezAVdmIOT1OnyfewT5e9zrVyJ+ewRe//hj7d52mpPgyCUnRPLxlMV2dPXS29wQXZiEtM4F5i6dhd1iIjY9ENkjMmDuVOfNzmbswL5i1CKJi7Dz/39aTk59GSfElLl+oxmg0kDklkYJZukeLIAgkJEUzNS+VK5dqqapowGgyMGPuFB5cM5epeanhOuYXpvP//t2T7N15korLdQiiwKLl03loXRFZOcmIokBCYjSFs7Kx2swYjDL50zNJy0xAEgXiEqKYPicbu8OMJOkKl7/61tMc/PAsFZfr8Hp9RMc6mDs/l9i4cUS63ADpmQl8+RtPIooCkizhiLCSmZ2EEhxfiaIQbtvQuV5/fQAio+wULZzG7Hl5+tgsOD8QRGHQGGng9iGyZkpOCplZSSjBscfAY27YvIR1jyxGlu/uwvu4Zucd7Z3IssT0wnwsFjPSdS8MUZIQJZFAaDIk6KZ7SulZ1JprOiHj7Aa3G7/XjSDJYDJhWP4QQly8bjA8cIeadh3PH/pr+Is1BKqqK2YGMmGCCLKEpqqTws15RMhGBKsDbSBToyrQ132T9dbDmzRXz+CU3wgIZuv9jE8D4PP5hpATVquVTZs2sn3725SWXhh2sOz3+zlw4CAlJSWsW7f2lvxO7gZC4Y2nTp3in//5X8dM0kiShMPhICkpkZycqeTm5pKSkkxUVBQmkwlBEPD5fHR3d9PY2Eh5eQVXrpTT2NiI09lzw1AhnUhp4KWX/i9xcXE8+eTj4yI2bDYbU6dOwWg0Dusxou+/kfb2DjIyMsa834Hwer2UlZXR1zd8aNxwUBSFysoqOjo6bjrjlNfrpby8fMTJX8hI2OG4dfL7eoTN5c3RkPoAWOKhu0oPc1I8QZNhCUyR4EiHmHydrAlm5tOA5PwENv/tKmIzom9uxUIAa6SF+OwYzA4zExMaqp9rbm4OTz75OBcuXByVkKupqeWNN/5EUdFcYmJibkgqhvqS6upq3njjT3R3d49aj5ycqTz99FNERt6+AdON6tbX18err77GT37yszGTNKIoYrPZSExMJCdnCnl5eaSlpRIdHR02c/X5fHR2dlFfX095eTkVFVdpamqip6f3hqSNqqqUlV3hX//1+5hMJjZv3hTub+4mNE2jq6uLvj4Xdrudioqr/PCHL3LkSPGIz6meVVMOJmaIwOFwEBMTQ0SEI9xWbrebzs4uOjs76enpwensweVyBVOea4P2lZ+fx5Qp2ROjoruDGEjSfO97P+C1114f0dQ/BJPJxJo1q/j2t/+eefOK7un05P4OJ92HS/E2tmOfOYXIxYX3iZX7GAxRxDolGUNcBAHnUKJG8wdwniwndtUcrDkpk24BUZBEbDkpGOOjcPcNDeFWet10HS8jYl7uiF48Ew2zxciKNXNYtKwQVdGQZBGjyaAvMigqpmA4UHxiFF9/4RkEQcBsMSEIMH12Nv/0oy9gNMphAkbTNGLiIlj/6CJWri9CVVTdWNkgYTAawga+CUkxPP/f1uP364sYgiBgMEgYTYZB5IMkS+QVZpA1NRm/P6A7gRhlDEZDmOSY/0ABcxbkYjIbEQT43Jc3Ikn6ecxblM/MuVMxW/TzkA26x05Ofip+X0A3rZZEDEYDhtu0KBZ6NxlNg+dJskEeFzExsB3GO+cKbSsbJORh8liNty4ThXHVwWqzoqkaHZ1dQwZqqqrR0tJKb08vCfFxwQYQEJNSMaxYNXhHA80mZRnBMlTSFt6/4gevC1xd4O3Tt5WNYI0Cix1kc38g0EC2TJKQUpPwXy7HMCUTKSlB311LG/6LV5DTkkd0Gp8UMBghIlaf6ITkgKoC3a2gKmji+Bg+TUMnrpxtMHDyLYrgiNGPdx+APnkYOKAOtfO0afls2PAw5eUVIyoYGhoaeOutd1i4cCExMWMPfbjbCA2Iq6trePHFn3H48JEbkjSSJBEXF8eSJYtZt24NCxcuIDU1BavVislkGhT+FSKBQil4GxoaOXbsODt37uLIkeIbZkrS61bNT37yM9LT01i2bOmYw8t0smIqDod9RDPY1tYWWlpab3oQ09XVRVlZ+QgpwEfmVltaWrh2rZrs7KybOq7L5Qr76wwHg8FAQcG0sIHm7YY+6ACMkZA4RydjfD0QcOknLZnAFAEGK4hBE099Q9A0rJFmMufcmply8rQEHv/Hh7FFWydUpW82m3nkkQ289977fPjhvhHv15DPzIkTW1i7ds2YBg8ej4edO3dx+vSZUZ8Dq9XK1q1bmDVrxh0ziQ1loXrppZ9TW1t3Q5JGEASioqKYP7+IdevWsWzZA2RkZGCz2TCZjIMmzqF+wev10tfnor6+nuLio3zwwR6OHj1GR8fo/YKuZCvjhz98kYSERJYuXXLXw041TQsSKU4kSeLf//2X7N69Z1hPGkmSiI6OYtq0fObPn8/MmTPIzc0hOTkZi8WCLEvh+0dRVAIBP93dTmpr66ioqODixUucO3eeioqrdHV14fP5MJlMzJ07+46FxU0U+kmaSr73vR/w6qtv3DAFd8j8/4UX/p7Zs2fd0yQN6Eax1rx0+i5V46lqInJRQfi3ifCLu5fb6pMMY3wkjulZeKpb0K4PHwLc1S10fHQeU0osktU0eA52FxEiLcxp8dgLMvDUtg6pv6ao9Jy5Sm/pNaIWTUO7AyrS6+sIuu+XfF0GIFmWhpS1DVPGcR3BNIggGIX4EAQwmY2YbrAuqZMeOqFkHkE1ZTTKGI39c96BoUA6qTN4PiwIQvDY9+eGdxtjZioEQSAvbyoREQ5ee/UtIiMj6OnpQ1FUent7uVB6iT/+4U0kSaKoaJY+uBAExNQ0SBkwENc0tI52MBoRHBGhnQ86lp5iUIXuFqg7D41XoK9LJ200LbhKa9XTdqfPhMQpaAbL4GwjBhnTvNkoNfX0/u51hEgHAqA6e5ES4zDNnztpnewF0LOnxKagma26igZAUdA6mhA8LrDfxMPjc6O1NwZ9boIwmCAuFUTpNvbbk1ipNAb4/f5hSQq73c6mTRt5990dXLx4adhtfT4f+/bt48yZM6xc+eA9kXEjNODr6uriV7/6NTt37rqhJ43VamHhwoV87nOf5aGHHiQhIWHEQXE4jaQoYjAYsNlsxMXFUVhYwIYN69m1aze//OWvOHPm7KjkkKqqlJaW8m//9h9kZ2eTkZF+Q2IlxNpPnTqFyMhIWlpahy3ndrupqrpGIBC4KZ+a1tY2KiquDplUCoJAcnISgYBCS0vLkO06OjqorKzkwQeX39Tqd1NTc5hgGg5Wq5Xc3JwJDYEQgqSLJshgdOifYdSPQ8j02/RcGC0G4rNibsu+RkLoHk5PT+eZZ57mzJlztLYOfy8B1NXV8+ab25g/f96oE+bQdbt2rZo339w2akiHIAjMmDGdrVsfm5gMXsPUTQ95vsRPfvIzrlwpv+Hk0Gg0MH36dD772c+wceMG0tLSMBqHhp0MJGpC/YLdbichIZ6ZM2ewefMmdu/ew29+8ztKSk6O2h+pqsqZM2d48cWfkpSUSG5uzqBj3A04nU5aW1s5ePAQr732+hBfI1EUiY2NYdmyZTz22KMsWrSQ5OQkLBbLDd8ZKSkp5Ofns2rVSlwuNy0tLVy5coUDBw5SXHyUtrZ2Fi9ePOHGuROJ0L139WplUElzY5LGYrGwceMGvvWtv2XmzBk3RdiNhYS8UbmBxxxruZEgmo1YpiRjiIscJBbUNE03Wm1ox9fUgSCJmNMTMMRFonq8uK42YMlKDvt6+Jo7CXT0YMnVQ2C9jR14G/SMNaa0eIyJ0YOV5/dxT0GymomYn0vnkYv424e+Q1SPj469Z7DlpRG1eBrI0gRpT28Oks1E1JICuo6XDVt/X0sXre+dwJKRgCk1Do2JUQVdr0y8j/uYDBiXpCQ7O5NPffpJXvrZL/naX30r7B/xnX95kT6Xi96ePv78z5+noCBXJ02Ge0kFAihlFxHiE5EiIoc8DJqm6cqR5gq4sBdar+kEjRByQhJ0EsfVBV2N0FQOOYsg9wE0s30QWSMlJ2F9cjP+S1dQGpoAAWPRLAyF+UjxccAkfRhDdYpLhYiYfqIGDTqaoL0R7JFBUnwc9e9qhda6wdfFFoEQn6aHhI236x7u2Jqqf+5h+P1+AgFdoRAiAkLtPHPmDNauXcPVq5UjTh5qa+vYvv0diormEhV182l67yQCgQAHDnzEH//46g3j/yMjI3niia189atfpqBg2iBiY6T7cbiJmsFgID09neef/xR5ebl897s/YN++fXi9I2dD8fn87NnzIW+//Q5f+MLnxxQCJQgCSUmJJCcnU1FxddjBs8/np6KiAr/fP24/g1AIU1vb0Im7LMs8+OCDdHZ28sEHu4cQOW63mytXruDxeMY1+Q754tTU1I4ahpOYmEBKSsqEE4bawH+pCmiBflJdkEEQg54LYx9gDblOGoT8/IfaO9yZftxoNLJmzWreeWcH7767Y0QlU0hVc/x4CevXrx21/T0eDzt2vM/58+dHVY9ERETw1FNPkJeXd8dCWjo7u/jtb1++YRYqAIvFzOrVq/jGN77GwoULsAxQyo63X8jI0PuFWbNm8tOf/h/efvudUU2cfT4/+/bt4/e//wPf/ObXiYiY+LCw0dDZ2cnevfvZseM9mpoGy/mNRiOzZ8/iz//8czz88HqSk5MGZWQbm0pQQBQFIiIc4axuK1c+SG1tHVVV15g/v+ieC70N4XqS5vXXb0zS2GxWNm/exN/93d9QWFhwSySNp9dHR5MTd49XD2GwG4lKsGN1mBkYjO/t89HR1IO7x4tsEIlKdOCIsYI4ICxUA3evl45GJ54+H0azTHRSBLaoUPrd0RcZADQhZPQ5oJ6qRt+Fa3TsPolkNaEpKk7pMnGblyCaDXTsKiFq+SwiFuSjBRS6Dp1H6XFjzkzEXd1Mx56TCEYDWiCAdqSU+EeXYs5KmqjI0fuYQAiCgCaCY3om9umZdB6+MNSUF/A0dND02gFkuxn7jCwIqkFu9T0y3HhqPPvU6y9in55FxNypdOw/ixYYqqpxniqneXsxyU+vwBAXedvImkH1Dz6ziMKkCxH7OCHUx6uKnojobofohuqjKCqiKIZDzybL9R8XUWMyGdmyZQNxcTG8+84HnDt/gcTEBLq7neRPy+WRjWtZs2YF5vY2ArXXhiVqNEVBvVqBHDVMWIgWTBPdWQ/nPoC2ajDbITYPopLBbANECHihpw3aa8DZCpcP6tme8h5Ak41B72rQRAEpKQEpPhaCE2/kUIYjLXjISfww2iMR0vPRWup0sgqgtwut6jxCUhaYxuaCrmka+L1oVaXgHJCiWJQQUnIgMu7m6ifKg9LsAnp6de/wYUH3ChRFIRDwD3tv2O12Hn10M++9t5Py8vJht/d6vezevYennnqCBx5YMqlVNf3+GDX8+te/oa6ubtTyDoeDT3/6Ob75za+RmXlrmYRC25nNZh54YAn/839+G4/HM6LpbwidnZ28+urrrFz5INOnFw7a10iw2Wzk5eWO6BMRCASorKzC6/VitY49DlrTNAKBAOfPl+JyDQ2rMhgMLFgwj7q6evbu3Tck/EFRVC5dKqOnp2fcKglVVamurh6RWBMEgbS0NJKSJjBdfMhHTFP1kKfeenC1Dgh9MoIpCuwpYIkDyTimPjd0X6oBFXePl75OF73tffjcfiRZwhplwR5rxRppwWCW70g/Hpp8JScn8dxzT1NSUkJ9fcOI5evrG3jjjTeZP38e8fFD+9jQ4KCi4irbtr01qveGKIrMnz+PTZs2YrFMvJ9Y6L4+cOAA27a9NaKBeggmk4mHH17PCy98K6xmgJsb6ITa2WQyMW9eEf/wD9/GYjHzyiuvjeoB5XT28Morr7No0SLWr197V0OgWlpa+cUv/m1ISKfVamXdurV84xt/xbx5RWGi+WbbKQRRFLFareTn55Gbm/OxIGm++93v8/rrb96QpLHb7WzduoW//dv/Tn5+3i29b7taetn38knKjtXg6fXy/7P33vFxnfeZ7/eU6R0YDHqv7J2iRFGURKpYskRJliXFSRyn3PXaTtYbJ/Hdm/3ce/+4u1l/fLPZezcb7002seN1i6wS9V6pxiqSYgNAAEQjep/B9HPO/eOdGQDEDACSAAk5fj4aARyc8p72nvf3vM/v+RkG2FwWtn+hidse34w55eEwPhjkgydPcf7jTsLBKIoiU1zn547f3ErN5tLMEHOoe5z3f3GCtuO9RKfjqGaFirWF3Pnb2yhrDGRInSuFNh1l4oPTWCsKybt7O0Y8wdDT7zN5+Dz59+7AWh5g+uxFnJtq0IIRIhcu4du7CUPTmPjoDLLdgvfWjejxOKMvHiL4aSuWsgIk8yq2A/g1FoTJ5yJ/3xamm3uID2WZvNF1Que66fnh6xQ/thf3lloU+wz5eE0TKJqGNh0FSbpqHxmTz4n/rq1MN/cQ7R2Z93ctHGPktWNgGAQO3Iy1JB9Dmennrqn9iSTJyWnCFwcwdB33ljpky+rMuPi8Q/Tx0HKum0/eP82td26irrEcVkgltVT0dA7x+ouHWb+5hp23rEVRV8879IpSnwzDwOGws2/fXnbu3MbU1BSJRBJFkXG5nHg8blRZJnHyKHpbK5I3bz5Dr+sY08Gs2TEGQCIGHUdhrAd8JbDuDgjUgtk2QwoYOiTjEByG1o+g86RYp7AG8ivSDRZkjWGAoohPugnjk2h9A5gaa1dveW4AkxmpZiNG+ymhogHQkhhtJ5HK6qFmI4a88IA4o1Dqa8doPS7OWxp2N1LtxiUTPvOgmsHmmGvCEQ1hjA8ildRed4f25YJhGMTjiXlpvGmzqk2bNrJv3x10dXVl9R0AQXw8//yLbNy48aoqCV1PxGIxXn31NT788OOMkigbzGYz9957N9/+9h9eM0kzG2kjza1bt/Dtb/8RPT09tLd35Fxe1w1Onz7DK6+8Rl1d7ZJUNTabjYaGBlRVzUrU6LrOwMAAo6OjV1RWGYRPzPnzzVkVVm63m7q6WpxOJw6HY979ous6HR0djI6OUVRUdEX7jUajXLzYmVOBpCgKlZUVV3w8VwJB0iRhsguGTkF4SJTkznT8hlDrmV2Q1wD+DWB2Lpgjnx5IhcbCtH7Qwdl3LtDXPEg0GEPXDCRZwmRRySvz0rC7mvV3NVBQnZeZmVlJpO/V227bwx133M6TTz6VM10v7e1y5MgR7r33nqzEQTQa5cUXX+bMmTMLpknk5eXxxBOPUVlZmWnHSiHdjqGhIX7xiycXJKNA3Gc7d+7gz/7sT66ZpEkjva4sy9TU1PCd7/xbRkdHefnlVxdMj+zs7OSnP/0ZW7Zsorh4eUqIXg0SicQ8JY3NZuWBB+7nz//837FmTdOynKc0Lk8lW67tXk/MkDTtKZLm2UVJGpfLxaOPPsJ3v/un1NXVXhNJY+gGzZ90cfTl89zyyAaadlWSiCUZvDhGfqknM3CPheN8+MtTnHizhV0H1lO9sZjxwRAH/+kEL//3j/nK/3k3BeVepiejvP3jY3ScvMTuRzdSUl/AUOcY7/3iBK///WG+/O/24Sm4uhRGPRIjPjCGZ/c6VI8DdB1LeYBway9IEvY1FYy+fJj4wDjxoXGQJazVRejRBNHOAYykRnIyDBjompbya/x8p6z/S4YkSRiKjHtLLXl7NzL04iH06PxxgZHUCJ3pomfsJfLu2ITv1vXYyguQrWaMK4hLDU3HSCTRpqNEe0eYvnCJ6eYeXOurKPjiTVfs/5lWBTk3VOO/Zzv9T76PFpo/8ZUMhhl65QjRSyP4792Oa0M1qtuOpCpL92xKEUtGPEkyGCbSPcx0ay/BzzqIdA7hvakJ1/oq+DVRs3IwDDrb+nn9xcNUVBdR21B2gxU10N83ynO/fB/DMNh2U+Pnk6iZDUWR8XrdeL1Z5MWGgeR0od5yG0ptXSqlZhaSCRKHP87I7uYhOAqDHaBaoGkPlG0ARZ3D9xiSIoib/HJYcweExmC0R6RJ+Uoz5EUuaP2DxD45hlpdscTy3EbmHTavK8jZN6SqLF3298xxLHJTZkw6AxVI9dswpt6CREqpMjmCfvR1ZNUCZXWgmjOdlHR5k7QE9HeiH3lNpE2loahI1eugtB6kqxzcqCrviP61AAAgAElEQVRSXhFG59mZSlKxKEbHZ0jljeD1Z45/XruyHO9qgWFAMpmAGZvqOfB43Dz00IO8/vobXLzYmXUb0WiUN954k0ceeZhdu3YCq+sYYSYg6+npTc3oL+yP0djYwDe+8XWqq5e/mkg65WHv3j089NABfvCD/y+n8S+IKjSvvfY6jz76CDU11Ytu32QyUVNThcvlymkEPTIySl9fP7W1tVd0bAMDg3R2dmZNWykqEqlH6Uou4+Pj85YZHx+nra19TvC2FIRCIS5evJgzXcZqtdDY2HBVnjtLQcZLbKob+j6B2KRQz1h9YHIAEmgxiE1AdEwQOboGRdsxVGtWlX36ngwOT/P+jw5z9NnPCE9EMFlN2NwWTDYFQzOITse5eLyHrlOX6DjazV1/tIfKTSVXPUN9pfD7/TzxxON89NHHOfsAgP7+AZ566hl27txBQUFBRvmTDkpbWlpTaT25lSKqqrBnz27279933XxHkskkH3zw0YKVitIoKSnhG9/4Olu2bF52FUuaHK+vr+Nb3/oGbW0dnD2bvepeut0HD37Ahx9+zMMPH1g1ZrKqqrJnz61897t/ytq1a1ZMZbkajhXS7Vh6W2ary0S60+Ikjcfj5vHHH+NP/uSPqampXpZzmkyIClpOn51AVR52t4WGnRVIspSRw49emuLkWxeo21rGrgPrsTrNlDXpTI+HefVvD9F1egB/qYf+9hHOfXSRHfetYfsX1mC2qpTW+xnpneTQ82fobxtZkKhZMPCUJRGcJkTpbsMwMDQNSZWRZAlrRQDZaiLc0k1sYAxrRSGmPDfJYBjZZsaxphL3zjVIKUWC4rAscSz8q4VFg/t0Kkx6LJ/6t5HUcq9rCCJDTySRdDkzaSzsGwCkRR+Nq72PVZedgvt2EO0ZYvLYhVRp98ug60R7Rxh46gMmPjmPa2M1rg3VWEryUT0OVLsFyWxCSqX/oOvo8SRaJI4WipCcChMbGCPSMUD44gCxgTESY+JZtZT6r4nvU+wW/HdvJXpphLF3T6HH5pPyejjGxJEWwm19OJrKcW+tE1Wv8t2oTiuyxSwqSEqCfDWSGnosgRaJoYWiJCemifaPEukYINI1SGxwguRECD2eFOskk7/mLFcY6fLhFdWFlFYEMn3rDYVhoGvGipi0XyuW3DMbhkEkEmVsbByv14PDIeRt8zxmAKVhDZLJRFarapMJpa4xa6UnAKbHIDIFzjwI1AhC4fI89kybAJcfCqphpBtjsBPDXYehLMCEGgba4DB6JJLdQ2fW8c7sJPW7rqc+WuqjC/+YZJw5T7YhymBLoUmh5JEVQVjJCkbKZFlwAGIws2CnbLYird2FMdwLF0+n/B906L+IfvAppLU3I1WtA4cHTBaxfUOHRBympzB6mjHOfgyD3WJdUvsNVCBt2CMqZ10tFBWKa8DyCYRTQb6hQ9d5jKOvI224FbwFol1p1Y2uCzNjLSnSpExmsDpTp2MVPKwAGCQSyZy5t7Iss2XLFu6443Z6e3+Wc4a3vb2Dl19+hQ0b1uN0rrz559UgPet/6tTC/hgOh4NHH32E7du3rWhKgdvt5uGHD/Dqq6/lNGwGoUQ5d+4cR44cpbKyYsE2pb8vLy+noMCf0wR2bGyMvr7+TNCwlPQcwzDo6emlt/dS1v0WFxdTXFxEJBIlECigp6dn3n0VDIZobm7mvvvuvaJgY2oqSGdnV87rZrOJVIgVTQFJTMPQaYiHwL8e8teIctxSmnAyIBkRZM7ApzDWAs5i8NbM6gPnQktonHmrhcNPnUJWJHY8spHamyrxBJyoFhVd0wlPROk7P8jpN1toO9yFzW0l78/34w5cQ3+2REiShKIo3HTTDu699x5++MN/zOlXlUgkeP/9g3zyySHuv/++OURcOBzmxRdf5uzZcwsODgKBQp544nFKSq6fQmR8fILnn3+R4eH5EvTZsFgsfPGL97F//50rRgjOnO+dPP74l/n+97sWDOKHh0d49tl/Zs+eW1c27W+JkCRhZv6Hf/gt1q9ft6pTYZcLiqKgKEubkRR+WwYdHUJJ8/TTi5M0Xq+Xr3zlcb7znT+mqmp51J2SLFG/vYyaTaW89/NPaT3SzdrdVdTvqMBf6hFmu4ZIjxrqHkfTdJ78j2+JoNCAsf5JQhMRJkdC6LrBaN8Uo5emOH2wg8HOsYzyeLBznOBYmNB4JNdcUKY/MBIaWiiKHhc+jVoogmy3otit2KqLmT5zEUtxPnosTqS9H8eaCiSTimJSsTdVMHW0BUM3KHj4ViSTguIQ68X6RjGSGrLFhB6Li+qfv9q35DwYKR9NbTqKFokL8kXTxScV3OuROHo0hhaJo0fj4mckRnx4kvhI9oktPZ5g/MMzxIcnUWwWFJsZ2WpGtplRrOJ3xWpGMqtIioKkyOKjKihOq1C3XEUqryRJGBjYKgIU/8YdJENRps93Z60CBcJgONzWR6RzkJE3P8Wc78aU50J12ZEtJiRVFrxUIimIjukoyakwifEQWjiKkdAwNC0T+khmdcGYakntNwzMAS/Fj+9FC0eZPNySlaxB08U1GJ1i8lgrJo8TU4Ebk8eBbLMgp4QAacJMj8RJTguSKTkxjR5LCH8mTZ9LyvwK98uZdHJ9howQ8cx8P5a0B2K6X0330dnWSf9NkljysoZh4HY7cK91ICtz959OjdJ1HVmW5vXtM9s3sqb46rqeEWxLkpy5pLO3P3c7iwsJbjSugKiBUyfP8IP//kO++tXHufPOPTnzoKXLjfyiUYzpkKj05HAiBwI5ykELLxW0BFicQlWzAIQPjQw2F4YkkWxuJvzuJQwl96yjYRgYwRDyUkonR0LQdRZjekoQH8m4+JmIQTKOkYiL0uHDl/l6xMIYR17FcHiQTBaRImQyz/1ptiD5y6CkJmep7YwhnS+AvONu9FgY+tpniKKhXoyJFzHOfYKUXwpOL6gmQYJMT2KM9sH4EMQizPSmEuQVI22/GworBdt/NfnxICpTFVVhlNRC+ykyJsLxCMbZjzD62pACFaJdiiranIhDPIoRC0M0jFS1FmnLnaL61CqB6CQWNs70+bwcOPAgb731Dt3d3VmXiUajvPrqazz88AG2bt0CrCYySmB0dJQ333x7UTVNQ0M9DzzwxSvyb7lSpM/NmjVN3HzzLlpbLyw4mz8xMcGHH37E/fd/AZdr8fSykpISCgsLOX++OWtgHA6H6erqJpFIYLEs7X5MJpNcuHAhq6GvqqpUVlbidrsxmUzU1dVx4sTJef47sViM1tYLhMNhPB7PkvZrGAb9/f2MjIzmXCY/P4+KiooV9KswRKpTZFiQL4VbwCz6/vQMomEYYDaJst1aDPqPwlQPuCswZFPW2CAyFeX8++0Yms5tv38zux7bjN1rE/dHagXDgMY9NVRvL+f5//QWFz/tYaB1GHeB87oFHF6vl8cee5R3332P5uaWnMv19/fz1FPPsGvXTQQCgQzB19zcwvPPv7Cg/4vJZGL//ju57bZb5xjOrhRmV3o6evTYomqaiopyHn30kUx63Ur2b3a7nQcf/CIvv/wKhw8fWVBVc/jwUT777DMCgX03nBix2+18+cuPZq7hansHrASsVgumrGO8uZgpwd3O9773f/P0088QDOY2jQbIy/PxW7/1m/zxH/8bysvLl1XdGajw8ej/egfNh7o49+FF3vrxMQ69cJa7vraD9bfVIqsSyYTov10+G26/I7Nvt99BzeZSKtYIcjAZTyLJ4M6z4/anFIap5dbcXElhtW/hvko3CLd0M3WslWjnACgKw89/hGtLPfY1FXhv38TYG8cYfPJdMAwsJfm4dzYhpYJUe0MZk5+cxZTvxlpWAJKEbDXj3SvWG372ICgKslkl/94dKM6rTIH/HEOLxBl++QiTxy+gRWLo0QR6NI4eTwhDW10XqgxdB93A0I3Ud3p2tQqCXJs8doGpE+1IslA4keWnbFKQLSZB4lhMKA4rgQd2iapM13I/KzLOdZWUfu1u+n7yFqFzXSnlVXYYSU34GAUjRDoHZ1Q/M0vM+bGSEGQT2CoLKf2du5FNKuOfnEcP56j6pxvokTixyBixgbEsbYfr2f7VCsMwiMUSdF8coOVcN0P94+i6Tn6Bh/Wba6iqLcZkUjMxZzQS542XDlNc5qeuoYxzpy/S3noJLalRXlXIrlvX4XTbM9t98+Uj+As8NK6rpOVsFxeae0kkkpRVFLDr1vW4vWKiOpHQOPjWCS4096DrOiaziTvv2UZtQ+mc9vZ2DXLw7ZM0rq1ky44GFFXOtC0SjvHu68eJxRLcdf9OnOnKdrEEF9v6OXOqnfHRIC6PnXUba6hvKsNiNc8ZL0wHI5w51UHLuW4Mw6CuoYxoNL5qeborGPkZ9PRe4vw5wdAvNnsNqZfwxDjJjw6idXagNDSh7tiF1nIepaEJyXd5SVVpRn2ixVlS9SDDEASKYaDHkhhJDcu29ZAz0DLQevrQJxeubANAcAz9yOsiZUjXLmOLZz/8l/UAWhIGOkWgMvvY0j8kWZA1629BCpSDOXe6g+i4ZCipRd79IPrhV6G3VahRMCAegaEeobi5vHO9fCArK1BQjrTzHuFNk0WttGSkFTJOH/LGPegTQzDaN7PPZAKGezFGLpGRemaakyaNZMgrWtp1vs5IM63ZMHtGfc+e3Tz5ZF/WgMYwDC5cuMArr7zKmjVNK0pyXA1EsNjK8eOfLmjeazabuf32vdTW1ix7ylM2OJ1O9uy5laeffpbJycmcyyWTGqdOnaK/f2BJRE26OsoHH3yY9XqJ6k0dRKPRJRM10WiU06dPk0jMzwe3WMw0NNRjMpmQZZnGxnoURZl3rtM+NSMjo0smajRNo729I2eQL8sS1dXVK+pPA4h0Jz0hzIJN4mU8+/6QUv2EIZvEMqoVouOiP5WzKx/jkSSjPRPklXtZt68eR5597vYAMDBZVSo2ldBwSzWHf3mCyaGgqARxHZiatLJu8+ZNPPDAF+nq6s6ZqpdIzKTjHDjwAIqiMD09zfPPv0BLS+uCapqKinKeeOKxTInv6xHkR6MxDh48SH9//4LLpb16Nm7csOJkSHrbtbU13HPP3Xz22ekFCa6BgQHeffc9du++5bqUMs8FSZJYu3YNDz98AKdz5dVeqwVWqxWzeWGPh/SsbXu7IGmeeebZRUkavz+fr33td/ijP/oWpaUly/Y+yswwyxK+Ihc3PbCODXtr6T43yEt/8xFv/8/jVG0swVPgwOm14fTaqNtezt2/txOTZdYw2gA5lX7kyrPj8NhYd1sNu7+0ccbzIKWiWdQDQRals30OG949G1Ltk1F9TiRFwVoRIPDY7SQnp4V3Vp4LxTGjYrdWFFL69QeQzarwsUnBUpJP4NG9JCdCGJqObDNjylvdPnorBSORZPpCH1PHLwgyZrmC+bQyZ6nLSyCZVDzbG3KqrJa0mVQwK6kK7s01KLb7GHjmAyaPtAiz36U0KFtMcx2R9quxVxdR+rv3YMp3M/rOSZFetcC4HFimtq/SaP1aYEBH6yX++vtPMTI8icNhRdcNRoYm8Bd4+Oaffokdt6wlPacXjcR47smDlFUGyC/w8OnhFnRdJxqJU1SST+PaCpwp0+hYNM5LT39Int9NySfNHDvUjKZpRKNxCgJe6pvKM0SNYRhMToTovjhA+4U+ersGqagqpKa+dA5JkkxqvPLcJ5w63kZdUxle38y7s7driH/821doWlvB/vt2iPZG47z96jGe/PFbJBNJbA4r4VCU5548yGO/vY8vHLgZq01MHEyHIjzz83d59p/ex2w24fE6OPjWSVweO9Fo/FpEYSuGK5qikyQJi8WC3bHEgFPX0VrPY4SnUWrrMVLpRvpAH3K+PwtRA9hcwn9melxUdrK5UjKmyx4eI+VVHo/AuCAIJF8hqrsY6+27kew5ZgcMiJ9tJvbJsSW1P62euSrkJHZ00f5kAmkJnYrouBQorUe+zYFx+qAwGA5NzqQzzU7RmrcBGexOpPImpE17oaQGFNM1s4eiXTJUNCHvuh/92Jsw0psikZjbrmxNk1bhE5FCWn63EPLy8njooQO89977OQ03w+EIL730CgcOPMiGDeuB1aGqEYbJcT788KOcqUBp+Hxe9u7dc92IJlVVaWxsoLi4eEGiRhhPXqSrq4v6+rpFz6vZbKapqRGz2bwAUXORSCSyZMJkamqK5ubWrCbMVquN+vq6VBqAQm1tLQ6HfZ6hsGEYdHV1Mzg4SE1N9ZJSrgRR056THJBlhdraGjyeFS5TbKSkz4oFclEkaVJXNom+SE/7P2WHJIGsSFgcZmyu7FVx0gNS1aTg8NmQMiUVr++z5XK5eOSRh3nrrbc5efJUTtJlYGCQZ555lltu2UUgEODcufO88MJLC/owWa0WvvCFe9m5c+d1rWA0OjrCoUOHc6ZzpeHz+bjzztuX/KwsB6xWK3feeTs/+clP6ei4mHO5eDzOBx98xNDQENXVi3tYrRSsViv79++jvr7+upDcqwGyLGOz2Rb027oakqagoIA/+IPf5Zvf/AbFxUXLfj513WDs0iTJhIbTZ0c1KfjLPPgKXQx1j6OnUkjySz1Ubyrh/Med1G8vp6yxAFmWiUzHiIUTBCp9mK0qxbV+Sur8nH6vnYq1hRRWieIakakYyYRGoNKHmmOSLtO/eZ2o3lwEnyQ8RTyOeesCYFKEZ8hl3xuA4rKhuP7lKWiyIqXquqGKi4z/zbU3YjZZ41xTQfn/ch/22hLG3jlJpGcYI76wSvKq95tK31qOV3CarLGW+in5zTux1xQz/Noxplt70SPxZTlP8/apKph8TixFPqRVZCS7LJCgqCSfA1++jfyAh4KAF13XOfTBGf7hv73IW68cZd2mmow6xUAoVA4dPMO2m5v4/T98gOLSfOKxJJqm4Q9452w+nkhy5KNzbL2pia/96/sorSggEU+SSGgUFs/E+WazygOP7uHuL97EC099wN/9v89lHTMFivJYv7mGQx+coaujH8/WesBAS2qcPH6BibEgO25Zi91hxTAMzp/u5Cd/9yoV1YU8/jt3ESj0MTw4zk/+/jV+9g+vU1lTzJYd9QCcPXWRp3/2LjX1JXz1X92HP+Chq2OAH/7gJSbGgqxG6dUVVX2qqqrA43HT03OJZHIrJpOac2CamUmdnEQuq0ByutC7UgMrw8DQcnQWLj94CmGwDdoOi/Lczvz5BsGGAfEwdJ+CwTYkiwO18RZke7EgaXIMbA3DQPF5USvK5lSCygrVBO78FekUkBUku4t5Zss5kCFrAmVItxxAqlyH0X4Ko78dpoOiZLmWUv1Ikjg21Qw2J1JhFdRsEAa/Ds9VpzvlbJdqhvotyB4/RutxjO7zEJxIpbElZ86fLHx6UFTRNrtLKGoWMX9erVAUhZtv3sXNN+/iuedeyKmqaWlp5dVXX6e+vg5bLm+mG4CJiUlOnDiZ01wXZvwVGhoarkvJ1/Qgo6SkmNLSElpaWhZUHExPh2htvcDtt+9d0CNDkkS1noaGBmw2W9bZ+HQ60djY+JIqMBmGQWdnN/39/VnbmJ+fT2lpKbIsYxgGlZUV5OfnMz4+P01qYmKC9vZ2du7csaTzHA6H6ezsyumPZLVaqa2tWVJFrGuCYhH9TXwKDE2kQ85ZIE14GhCfFv2BxbagtNtsNxOo8TPUMUJwdBpPoStTQvRyxKMJxi9N4sy34yvxXFeaJt2Hrl+/locfPsCFC22EQtmDzbTJ7UcffcKdd97OP//zc7S1tS/4/qyrq+Oxxx5debJtFtKeS83NLQt6VgFUVVWyadOm60YipfdRX1/HunXrFvRnMgyD7u5uzp07T2Vl5Q1Lf/L7/ezbd8d1Kam+WpAuFZ6LSLmcpHn66WdzPjdpFBYW8vWv/wFf//q/yvgOLff11BIaJ95s5dQ7bbjy7ZjMKtOTEUZ6J7npwXXY3eIauvPt3Pnb23j5Bx/z7F++h6/IhazIREMxnHl2vvRnt5NX7CavxM2+r23ntb87xC//09t4Ay4kCcLBGIXVeTz07dtw5uUeD1yz584SVO+LYXb/NG+9G2Ls8KtPdC4HMqScDJbiPIq+dCvuzbWMf3CGyWOtxPrH0CKxxRUqi0EW6XQmnwvXukrcm2uRlmmcmPbcUT0O8vdtwbGmnImPzzH+8TmiXUMkp6OQw39niTtAUmQUhxVzwItrfSXuLXU411chW1ePFcNywZfvYv99O0TqHYBhYDKrvPXKMfp6RoiEoxmiBkBP+SQ9/Phetu1qmvEcy6L4MnQxzjvw2B523bp+nnowDUmSMJkUFMWKzW7J2RfZ7BZu2r2W9988wYkjrazdUI3JrBKcCnP8UDOBQh/rNlWjKDKxaJyP3/uMqclpDjx2Gxu31qLIMkUleey/bwd/9R9+wYkjLazfXI1hwLFDzYTDMR549FY2ba9HUWSKSv1cbO/n3Onckz83ElekqGloqGXf/tt44/V3KCoKsH59EyaTae48qiQk/xaLGMBLbg/6QB9SPIYRiaB3dWKEp5Gc86WWEmBYXVC5CcYuQfdJiAahdK0gbyx2sVQyLkyHB9uh96xQ1dTsQK7bgGwVsw8LvYyUkiKs/jwkyyI51L5C5Ht+Z0a1sqyQhNnyEvK4M2tIqUpQNifUbkQqq0cKjWOMDsDkCESnhVGvooLVAa58pLwicPnEuVuhsp2SJAkD5+JqpPwSYSI8NoAxMSx8fpLCCA/VJNphdyO5fKJddrcgbT5nSBMKBQV+Hn74IT744EMGB4eyLhsKhXjppZd54IH7Wbt2zVUZxS0n0oOv3t5eWltbFwzIZFmmrq5+xQbHueDxeCkqKpzxacqBWCxOc3MLiURC9EULtE+WZUpLSygsDDA6mt3bZWpqiu7uHpqaGpcwI2zQ1taW1SdGkiQqKyvIy5vx7igvLyMQCNDW1j5v+Wg0xpkz50gkEkvysRgdHaW391LOc+N2u6mtrV1hck0Ca54ga6Z6wFsL9kKRqjkHhjAdnmgXPjWOwkzaU7b2W50W1u9v4M3/NshnrzXjynfgyLPP5CkDuqYTn47T+vFFLn7aS8MtVRQ1FNyQcbzNZuPAgQd4/fU3+PjjQzmvydDQML/85dMYhsFLL71KNJpbTWO32zlw4EE2bdp43UiGtFLrs89OMzY2vzrZbKiqytq1aygpKVnxdl0Oj8fDjh3beOONNxdU/YyOjnHy5Cn279+35FTG5YQsyzQ1NVJfX3fDfXKuJxRFweFwLEjStLXNGAcvRNJIkkRRUSHf/Oa/5g/+4PcJBAoy3y83VJPCuj01yIrMaN8UWkIjv8zD3ie2ULetDItd9FmSLFGzuYQn/vf9tB7uYeDiKFpSxxMopnZzCa48O1pCQ1EV1t5STV6xm9Yj3Qx3T2AAtUUu6reVY3Ov7mAw3Y9pCV0YfmYq6kkoNguq2zFvElOSZRS75do8VrJBAtlqQnXb55vjyhLKAkHfwtsV64oS5zd2Jl1ShWfNsm4zNX6SrWacayuwVxeRf9dWQqcvEjrXTbhzgMTwJFosITx3Up48c1KI0oSrnDY9llFsFswBL9ayAuz1JTjXVmAt9aO6bMJ0e5nbL5kUbJWFWIry8N26ntDZLoJnOgm39xMfGs+YQaPpGZPo1BbEf7Is2q/KyCYV1evEWpyHtTKAo6EMR10JJr8bxWbJtP9Xrb/WdZ2JiRBdHf0M9o0xPR1lciLE2OgkBQHfPLsHSZIoLs2nur4ERZnxiMm4eMwam0uSRGFJHrUNpXP8ZGYvO3u7CyuqJWQZmtZVUV4Z4NihZu5/ZDf+gIfe7mGaz3Ryy+0bKU6pBePxJC3nuglPRzl+qJn21lRhDwO6OweIRRNc6hkmERdxfFdHP1armer60sxxmUwK5VWFOF0pjmGV4YqImt7ePsbHJvjss3N8+9/8b1RVVeD2uJBnXQRZlrn//rt5+JEvoigySkMTxvAQ2ulTGOFpjKlJlPUbkAuyVGOQUh41ZetFme62Q9DXAkMdIsBXzGIZLSnImUREkBKla6HxVrA6Zsrg5YBQgChIqi3z75xQVKGoWWFcSYeQUSpJsiBjrA5hJDwv9UkS52H2AyI2cO0NTqedYQh/GUlObV0CsxXyisFXhJQ1HSvlVyPNTVP4PHaKaZXG7t23sGvXTbz00itZvV4Mw+DMmbO88cab1NbW3JCg4XKk03z6+hb2obBYLNTX1628MuMymEwqgUABqqrOSxWajWQySW9vL/F4fEmpWX6/n4qK8pyGwsFgiM7OzozJ5UL3ZSwWpaWlhenp+aWVZVmmqqoSj2dGIurz+aiqquTw4SPz7pNEIpHZ1lJUV6KUeF9OUsDn8y5bydoFYfODuxzGWqH3Q1H1yeafUdpoCaG2mWiHiQ6w5YGnknRVqNBYmN7T/WiZ1LHUTKBuUFCTz5GnTzLQOkTV1nJ8JW5MVhUtqRMcnebS2UHaDnVi89hYc3s9JuvyDnKXgvS5raur49FHv8TZs+ezGkuDuFffeecdLl68SHt7e06hpiRJrFu3lkceeei6+6skEgnOnj23YEoWiDTCTZs23hCliEhhbMLj8TA0lJ0cB5H+dO7ceYLB4A3pcxVFYdOmjfiypXj/CkNRZBwO+7x+ZzZJ873vfZ9nnvnnRUma0tIS/vAPv8nv/u7X8PtX1qdJkiVK6vwU1eSlbPOEOlmWpcwsdCbwVWQKq/IoKPcJbxPxR2RZIhqMcfFYD1XbyrB7bZTWF1Bcmy9mnVPbkJWZaiSzg53L+/NcZNf1QiKaoO2TLkrWFOIpcmVSagIP7sK3e938FSRQvU4U6/JOvkmKjP+urbg312YdUqou+1WZISsOK0WP3Yb/nm03PuNBEuqX5SQ6YG7Km2y3YK8txlZVSN6dm0mMB0mMTBHrHyM+PEliIoQWjmHEUxWRZAnZpCLbzKguOyafA3OBF3OBB9XrzFRZkpSVqxqWab9hIFtMWMsLsJbm467HHJ4AACAASURBVNuznsRYkPjIFLG+UeJDE5mKVHpcKPklRc4YNaseB+Z8N+ZCLyafC9XrEBWuTOqcc/55jEUWgpiA0Tn9aTs//9EbDPSN4nLbsVrNaJrO5Pi0SGW67P6XJLA5LKiqMuu73Co9m92CalIXXXapyA942LariRef/pCOC5fweB0cP9xMLJZk1571WFJ9jK4bhIIRQsEInxw8g8k80wbDMKiuK6aoJB9ZltA0nUg4hqoqWOcINSSsVnPKUPmamr0iuKLy3N1dvRw58mnK0V9leGSU0dGxOcspipKajUu9fLw+1Nv3oQyuw4hFkVwe5IKAqASSBRJgWBzQdBvYPXDxU5gaEuWfjZkXIqpZqGxK10HtDnAVkCEnFsFSbqBV97DOJke4jPG91rYutO3cK8FkL4y1gb8JXMVziaDVdv5WEEVFhRw48CAfffQJIyPZy9mGQiFeeOEl7rvvXhoaGm64qiaZTNLW1kYsljvtCYRPRnV11XX1yBCSeRmfz7egqgVEvzQxMUkwGMLr9S64LIiKIZWVlSiKkjVVLRKJZCo/Lbbvqakg586dz0rOWSwWqqur5wSy6QDTZDJlNRTu7b1EX18/fr//8s3NgabpXLp0KafqQZZlKioqMga0KwrVAgUbRVpTsBfCw8JUeDZRk5xOVfLzispQtpnj628e4sk/f5locEYZIUliYK4ndWLTcc68fYHzBztmAiZDnC8toaNrOg5flPf+4RCyKtG4u+a6T4hIkoTVauW+++7l5Zdf5Z133s2pUhsbG2diYnJBFZvb7ebRR79EY2NDzvSRlcLUVJDu7u5Fqz3Z7Xbq64VR9vVE2sS5srICvz9/QaJGVBO6yOTk1KLP1ErAZrNRV1eL9VdQRr8QZFlJEYwz922a+O7q6uL73//LJZE05eVlfPvbf8RXv/pb5OXlZb5fCcyMpUBZQiq2ltQJDoeIhWJIsowz347NbSUyGaX71CU+e+UciknGW+LBW+TC4rAQmY4yPRommdCwOMy4A0L9PTkYxJXvwGQzgQGh0WkMwJnvALKPE7SE2H80GEXXdGRFxlMkiOzQWBizzUR4PIKhG7gLXVicZpIxjanhIIlwAovTgqvAiWKSScaSBEemiU3HUUwy7gIXFoeZaCjGQMsQp14+SyKaIFCbjzvgwu61YSnJx1Ky8Pvlaq9VLiLKXOjDXLiwOf4VT3oqMtbyAigvuKI2rjRW4j6fTXhIiozqtqO67dgqAhiaIdQ0hpFSFhmzwgERV0ly6qcizyOTrmfqK4Ahi5QlxWHFWlaAsbFaqGn0tJpmrqIm0/501S3p+rc/GxYjXZerXRNjQX76D69xobmH3/vmF9m6sxGP18nEeIj/+Of/uGAK9lJbIEnLO/Qym1V23LKWV/75Y45+cp6yigAnjrRSWVNEfVN5puy3LEu4PHaKy/z88b9/gqKS/DkNkQCH04bVZiYSjmF3WEkmNSIRMeY0UvdLLBonmUguq9PJQtf3Sq7tFXnU7L19N5u3bFh454DD6ZgJcqJR9Ivt6ENDwkNF6kVra0HdsBnJf1nnmJ5ZAAyrE+puguIGGOuFqWHhSWMYIjhw5kFemSBoUqWdVx25sowwAJJRmOgCVzFYls+3QPgbazDZDSYbOBf358DQYeoSDJwGiwechSzVb+dXDSaTidtvv41t27by5ptvZQ3CdF3n1KnPePvtd6mqqlrQT+V6IB6P09bWTiKxcEBmNpszaU+LeVYsJwzDwGq1Lil1JxQKLVhefDbMZjN1dXVYrRZCoeyGwt3d3QSDoUVVRKOjo7S1tWc9L06nk9ramjlkj9lsprGxAavVmtUXqL9/gO7unkVNp5PJBG1t7TnTPhRFobGxAXsuQ/VlQiYV014AZbfC6DmY7IJESKQ6iYVAsYK7SqhtXCUgKRl7A5PNhL/CS3T6Kg3bEe+LRCRBfDpxLQUzrhkVFRU8/viXOXXqFMPD2QlbWPg5kmWZbdu28MAD92Oz2a77O21kZIT+/oFFB5B+fz6FhYEb9s4tLi7OBO+5MFPCfmRJJt3LDbfbTXl52b+otCcQihrhUSP+nb6X+vsH+Ou//pslkTSVlZV85zvf5itf+Q18Pm/m+9UAwzDo+rSXz149h6zIGJpO9c5K1txRz1D7COffvUB/yyDWdyx4it2s299IXrlK68EOuk72oid1EtEE2x7ZREF1Hh//5BhNt9dRe1Ml8XCCQ7/4lPxKH5vuWzvP1NQwRInozuM9nH/nArIi0Xu6H1+Zhz2/twvVovDBDw/jK/USHhc+bBvvX0thXQHn371Ax+EukIRicd1djdTuqmKofYSTL58jGU0QDcYo21DCtkc2Mt47wfn3LtB3fhDVpDDUPkLjbbXY3FZkZWXGeoZhkExqBKfCxOMJTKqCy+3IzJKvRNr+9UJa2TAxHiQRn3lXKaqKL8+Fqq78ZFha1TYxHiIei2foDFVR8Oa5MJkXTh9fLZjTRgkkWQH18+l1GZ6OEpyaRs/EvxIOpw2Xe/mKd4SCES4091BZXcTeu7bi9TkxdIPenmHGRqfw5uWuSLicQrPc4wpjTtGg9M+q2mIa1lbw2adtVNcW09XRz32P7CbfPxP/mi0m1m6opuVMF5PjIbbsaJil7DHQkiJ1U2RAKFTXl3Ds0HlxPmqKUFWFRDxJ18UBgsHwsh1xupT41OQ0ekpkIiFhd1hxuR1XpGW4IqLGZrMuWeosSRKGrqO1nCN57AiS34+Unn3TdfG5DAaIlKZkTBAGigLOfHD6BTGQ9oqRZSGdT19UscOlHsrnF9PD0PcpVNyyrEQNAPEQ9J8Ab6XwkFjsfEoyeMpFBRd36b9YkiYtVy4uLuahhx7k6NFjjI2NZV12amqK5557gXvvvfuGViIBUVa6p6dnwbLcIAidgwc/pLOz67o+Ysmkxqefnlx0Zh8gFostaIichiSJsuoNDfXY7Q5CofkpS8KEtIepqSkKCnLPwuu6zoULF3J63aRLgacVEYZhIMsy5eVlFBT4s6bHTE5O0t7eTiKRyEnkiWpdCVpbL+Q0EjabTTQ01F+XdLUZ36x8KLkJ8tdCbAISqReeYgWrB8xuUZo77WiWSuEsXVPIE99/UMyEXVM7wJFnv6GvAbPZzF137eell17OmQa5GPLy8nj88ceoqqpcgRYujomJiZz3dBqSJOH3+zMmxzdiYO90OigsDCDL8oLEVzgcobf3Etu3b7suZuiz4XDYKShYXTP11wNpRc3sVJ7R0VH+/u//gZ/+9BcLkuqyLFFdXc2f/ul3ePzxL2cqiq2m4NHQDQZahtA1g+0Pr8fmsWFxWlAtKqXriohNx4hMxbjpiS34SjyY7WYkWaJyaxnFawLomsGpl87SebSb4sYA+RU+Lh7ponxjCeN9k4x0jdG4txY5R+WZRDRJ2ycXySv3sm5/A0efFtXm8sq8TA5MMdE3RWFtAZt/ezuyqmB1WhjrHuf8262s2ddAYa2f1o86OPXSOUrXFeEr9bL94Y1IskTfuQHOv9dG495aCmryWbe/kbGeCbY9spGihgBmm2nGjHS5z6thEI8n+ei9Ezz75Dv0dg+RX+Dliw/v4e77dmF3fP4NuYcGxvirv/gp5053ZDw8yiuL+Pf/1+9TUbWECdJlwPhYkP/yFz/lxPEW8d6VoLjEz3f/j9+hcW3VdWnDryGgaTrvvHGUf/zbFwhPizGsalJ5+PE7+O3fvx+T6YrcSXLCbDGRl+9moG+U0yfaqKwuZmRogtdfPMxA3+iCRM1yPO3p90AyqRGNxInHEgQnw2iaztTENBNjIUxmFavVjGqaISw9Xgc7bl7Dj//2Fd565ShIEjt2Nc1JbzKbTey5cxMfv3+an//oDSKRGJU1xUgSTIyFGBuZZNuuJsqrCjGZVXbcvIbXnz/Ec0++j8Npo7DIR2fHAAffOoGWXL7JaEM3+PC9E/zdf3uW6aBIJVdNKvcd2M3v/usHr0hpe8XluRdtXOqCCAmdjj4yjNLYhLrzZuH5AuLK55KXDrVD8wdgc4vUJk8A7D5R/cliB1kVpMCVvriNWXVDDJ3srJk0l3DIpFrJs/6d4sFTHiuzg44Z3xZj1nJy5pDTbZ5hFS+X6c0cl3T5NnUNQoMQmxKGwbqGkT4FKY+YKyKsLveZiY7D9IiY8TaSGHr6PIhjSG/VmH0enIXgKBDXZPa+09s29DnfzfjSzDL7kmYZHGe9RlnO9SqE2Wxm3747eOqpjbz33sGcqpoTJ07yzjvv8dWvli1qfruSg9PJySkmJ6cWnTkfH5/ge9/7/g0ZKGtaclHFD4g0rlykxeWQZZnq6ip8Pm/WtAnDMLh0qY/x8dxmqmLWL8m5c+ezzgxLkkRxcTGBQMGcGQLDMAgEApSVlWWt+JNIJDh37jzRaHRBxVUoFKSrqzsnEeD1Ci+cxVK3lguZZ1c2C8LGlseMdDr9zM9adtbvJqtKfvniKWurHTOEbRFPPPEYR48ep6+v74q2oSgKt9xyM3fffdd1V9ylU1OCwSBTU8FFl/f5fDizFAS4XlBVlaKiIhRFWZCoSSTiDA0NXVdfjzSsVhter3dVkQzXAzOKGnHcU1NT/Pzn/8T/+B8/XJAElCSJ2to6vvvdP+HRR7+E2+3KfL+aIMsy1dvLGe+b5NMXzlDUEKDh1mokwGQ1YXZYUM0KVpcVa6pSVCKaYLB9mP7mIZLRJEPtI/hKPciKTOXWMj7+yVGGO0bpOz+II8+Ov2rxVC9d09E0HUmWsNjMGWLHbDdRtrEYb7EnM9wa75tkqGMU1dJB16e9hMfDGAYkwgmi0zHaD3URC8UIDoeYHguTjCZRzSpWpwXFrGBxWrB5Vp4oudQ9yN/+9bN8euQ8yaSGrMhc6h6kvLKQrTvWkCsV7POCeDxBd2c/zec6Z4LXhEY8trTxy3IgmdDo6R6k5VxnxkA2Eo5lUkF+jesHwzCYGAtyobk7peYQKT/Dg+PL+s7K87t54Eu38vMfvcH/8xdP4vY6hbqkrpjdt28kEo5dli4kYTKpqCZlCTGXhGpS5njVZoNhwMljF3jyx28RnAozcGmU6VCUf/rxW7zz+nHcHjuPfOUOdt68JuXhJRQwW3Y28vTP3uX44RZu3ruBqtriy1LCDerXlPP1f/sQv/jRG/zov7+cqVBlGAYlZQU0ra8SLZUk1qyv4iu/dze//Ok7/NV/+AVOlw27w0rT+iomxkNzPHmuBQYwMRHiQnM3U5NiUthkVtl205p5xs2LYXnousuh6yLNSdOQbDaMSAQjFkeypgynDIl5hUEAMERFp8kBGL6ISBhWweIAh0+kO7kKBHnjzBfEjWrFUE3ATEAwryNPEwB6QpAdk71CQaJrZEgSSRYBRuEGkVqVjMLQWTELnF8n1CyTPSL9SrUINYmnTCh70tuPT8NUr9iHlgCzQyznLMSQVaTZBEZ0EkL9MD0KWhQkFWw+sbzNN1M5JRGGiW6YHoKxDogFhapmtE38XZahYA24y67oEmXOx2QvhAbEz9gkjLZCdIIMQeIuFdtPk1WxIAyeFufPMMT3hesEwTN725Ex0UZPGUQmhHeFq1gYjwb7xbm0OMHfAGbX/Gs0dQliIVBMghDylGOY7MKgeJW9qNNBWllZGQcOHOD48RNMTk5mXXZ8fJznnnuB/fv3UVlZkXObKy2Xn5yczFqi+nIYhrFgZZXVgGRSI5FILNn3x+fzUlVVxYULbVmDvGBQECFbtmxGVbN3kaHQNM3NrUSj88+NoijU1dVmNYL1+/OprKxAluV5RIumaTQ3txAMhnC7cyvm+vsHGB4ezvkiLywUZNCK+5sYc4tmzxCp0qwvFsZC7Usfn64ZxMNx4uE4WlIEJiaLKmaxTcrM7lZBv6CqKrfddht33HE7v/zlU0smEEGUIP7KVx6npKQYuP7Ho+s64+PjS3reXS7niqfWLQRZlsnL86EoMgud4kQiwfDw8HVN20zDbDbd0HN0ozDboyYcjvDccy/wX//r39Dfv7Bxvdfr5Vvf+gZf/vKXcLmugaS5rF9aaDvZ+tDZXh6Xf59WQRTWF7D393cx0DrE+ffamBoKsudrO7E4LMip5Waq58Bg2wjHn/mM9Xc34q/OR9d0EpEESOCv8OEpdtP6QTvjlyap212NxZGbqDVZVSo2lXLs2VMER0KoZpW63dUoJhFgyIqMyaqmhnCiLapZwZnvoOG2WjxF4t1itqooZoWj/3gKu9dG095axnonmBwKzTh8SFJqLm9xc/1rha4bdLRdorOjj2TKXF7XdHq6B2lv7WHz1gaUz2l6y2wYs/4vfrsBLsaz5kp/jRsPI8fvywWLxcQXHrqZmvoSOjsG0DWdwpJ8GtdVMDI4wejwJG7PzHjV5rDwW39wLyazis2+sPLDZjPzxNfuErYnrtzvO0kCf4GHnbvXiudbBMOQ8hEymVQKAt55ir2KqkK+9WdfYqh/nDUbqnB55o+rTSaVm25dR3VdCa3nuxkZmsAwwJfnpKq2hIqqmeJFNruF+7+0m8Z1lXS09YFhUFVbQllFAVt3NlJcmr9sZM28i3mVF3f5iRrDQL/YjnahRZhTTU2iXepBHxpA9nhFYK+qqJu3IQUur/wkQaAGtj4IwWEIjYlPeEL41Ix0iastq2C2CbLGXQAuv/i4A+DK5/IIQdwPGgy3wKWjYn2LG5IRQRroeirlZ1Z5Vy0hiAbFJFKxhs4JEsEwQIsLssVVAooyQ0z0HBYEhGoR+0iEYfg8lGyDwBqMVElaEhHo/kSQOopJVLPS4oIYchRA9d4Zn5hEOEVaTIn2GoYgkdKVlmRZtPVqoCXE8U8Pp4gXXRBl8WnSDw/JGFnvrmRckEeRMUHAuC4r0xoPCUJnekgcb2QcRi5AQSMEB8Tf42HRhtLtGLIqSvcOnoH+U2KfqlWcl+Hz4KuG8l0YFveqJGtAGMju338nTz/9DB9++FHWQaCu6xw9epSDBz/gN37j8ZylmGVZWjFFhGEYTE1NLVrZ5fOCtBpgqXC5XNTV1fL22+9kDeBisSjt7e1ompbTRHl4eDhVuWf+fhVFob6+Lmv1JlFFqx6LxTKPKBOeGgP09PRSUlI8b7/p4+ztvZS1JDiIALakpCTjK7SSyJDOWgxkU4aMXo5nMx3oTA2FaDvcxcXjPYx2jROdjqOaFNwBJyVrCmnYXU1RQwEmi3rDDbrTQVFBgZ8nnniMjz76mM7OziWtazKZ2LfvTm67bc+SyrOvBET5zoWNjkEcp8PhuKE+W4qi4HZ7kBZJuU0mNSYmJm6IokZV1eumaltNSFd9SiTivPnmW/zn//xfMpX0FoJQPw0Sj1+DuiAz4ZMU4zVJBsU8x/9gZtFUe/SEWF6SQbHMfG9oYvyBJLaRmjzTkzo9p/qYnghjspqwOi3EQnF0TZA4No+VZDRJx5FuQiPT+Kvy0JPC+NwwYHJgivHeCRz5IuAw2UzUbK/g4D8cQlZlStcWZWaUc0FL6rgKnDTtrcPpd+IucGZ8X+cR5BIU1PjJr/Ax3DGKxW4W7XFbcOTZSSY0JFkiEowx1DGKFk9mtmVxmpFlic5jPSSiCfIrfLgKcqdJXCtisfisCoACuq4TjSbQDYN/eU/Tr/FrXBvS4xKb3cLm7Q1s2laf/kOGPJk9dpIkCYvFxJ33bsv8e6FqTyazyu13bVlw2XQbqmqLqajOnuInwZzqeumfVpuZvfu3ZPpwSZqvzAbx3ikuzaeoJG8mZM2xrM1mYcOWWtZvrkktJuLdO+/dlvl9NUz8pbH8RI2EUMGYLWDoSP4Aar6f1NkVi6iqIBiyrGrYvVC1dRZpEBaf6QlhKBwcFr/HQqIa1EinWNZkg7J1sO1Axlx4DqJTMPiZeBlX7QWHX5AQl47B8DnIrxVqGnnGhEgY5vaLl3haNSLJgjBRraCoKZPfGPSfhPFOKNogVCKyKUXeHBLkkM0n1CVIgsjJqxEfe54gapJRGPhMEEIjF4RBp6yI9SpuFvvo+QTG2qF0u1DepN/I6lVWlTDZoGSLKHc+fB66JwWRUrR5RkGjqKRL6QJgcUHZTkGw9H8K3YeybztNaMWCUHmrIGo6D4r9lN8MVi9cfF8QW4XrhfpoohsuHRfXpmQbWN3iuAfPwHCz2HfpdgzZtOoq3Wc6oqpKHnjgfk6ePEUwmD2FYGxsnOeee5477ridsrLSrMvIsrKig/xoNLpg2etfZaSrsVgs5qweOLFYnI6OiySTyazBqGEY9PX10d3dnTX4cDqdVFdXz6uII6ScKk1Njdjt9qyKpomJcdra2ti5c3tW4kHTNHp6epiayq7YUlU1RRItnxHdgogMw8CnYPdDwQYMxXrNz6ZhGBiawaXzg7z3w8O0ftgxUxVqVibl2bcvcOrV8+z+re1s/sIaLM50QHaNDbgGpH2QbrppJ/feezc/+tGPl6RQKS8v44knHrsh1YnSMAyDaDS2aEAtyzI2m/WGk2J2++Jmy7quE4lEMyTn9axcdz0r5a0mqKqKqqp8/PEnfP/7f8n5881LUjSFQtP8z//5U8rLy/nN3/wNHA7HFV8zMR6LwNAZoVo2O8W4zpSjzL2hwUSnKNKgmqFkZ8pLCzFmGW0RSuOizeCcmYyKheN0n+rD0HTsXhvr9jdidYlxmK/Uw/p7muhvHmR6PIzT7yBQ62fd/gb6W4ZweG3U31qDYlJQVFGFpqAmXxirV+XjLlw4pTAZTxIeDzPZH+TkS2eRZRlviZttD2/EYjdTvqEEq2tumpI74OSm39hK6wcdtB/uwmxVqdpejtVlZcsD67jw0UW6Pu0lv9yH3WPLHIsjz86m+9dx8XgPHYe7sDgsOP3OFeljJQkKCn04XXZGR2beb06XneJS/79I0vPX+DWWA7Or2mWr43R5H3slauylLjtDqFxZ53Gl27+WZVfr+3oFUp8k5MpK5PLy3DIfScpK1CBJM7MChoJhtgnlDPngKxWpSskYTE9CcAgm+mG0B0a6ITwpPrkGmfGgSMHJqwVXkSBHTDbwVoh0n1iQzK5nr6fFwVcryAQ5RynSyJggUJwBKN4kUnlAEA2xKej8QKQtuYqRZFWoR/wNc9MEMMQ+RtsgPAKGhoQiSBKTXawjm1KKJCuYnfMftyu4ydKSVlQbhqILskeSRFlds2P+TGXKh0ICkFUMWRHncMFdSiKAcxYKIsbsFOSTtxJUmyChpocFEZaMwUiLGDgVbxXXJbNxSRA6o20iDcu6Oj0tBBNt4Z577uaZZ/6ZI0eOZg16NE3j0KHDfPzxJzzyyENZZ9AVRV7RgUkikbgqs9NfBSiKQnV1NR6Ph+np+WSJpmn09vYyOTmF3T6f8EgmkzQ3t+T08ggEAlRXVyFJ82dFZVmmpqaa/Py8rKXcg8EQFy5cIB6PZzUDjkajtLd35PTusVjMrFnThPm6VG8wRF811QVGEvzrr32LafPRnnHe/MGHtH54kfxyLxvvbSJQnY/FaUGLa0wMTNF9qo/es/289YMPMdtMbLy3CUVNKQ1vMHw+L4899ijvvvseLS2tCy6rqir79t3Jzp07bmhwL8w8l0LUSKipdOMb1VZJkhb1+IL0McVviKJmtQ76Vhomk5mzZ8/xs5/9guPHP72i98ylS3389V//DYFAgPvuu/eKVFvpMquEBoWSN7BOjMVSxIuRGr/MuRMkRaRj60kY///Ze+/oOM4zzfdXVZ0bje5GI2eAAJiDGERSTKKsYAVLspVs2dY4jGc8OzNej2d379m567P3zuye2bm7DrPjkT2zchrnICtRmaIkSqIScyaIQOQG0AFooHN31f3j626ggW4kEgw2n3NgmUB11ddfVX3heZ/3eTsmfAlBrDNcLdD7bkpZLCDrZJq21tOwsQaNlPrVMPHe6s16Vt+xjBW3NIMkoTMoSLLE2rtXkkypV2RFRtNA0ctoqkZkPIbOoGPJljqRtjQDfD0j9JzoZ/Mnb8BeXsiYZ5zDT51guNNH3fpqtjy6AUU/sX6TJAlkKFsiVDVqUhVEol4WHjk3VFO1sgI0DUWvCOP7lN+Noldo3t5I4+Za0EAx6BaNCJckiaaWGnbftpE9T7/FWCCEzWbh9ru2smZdU6Yc73Vcx3Vcxx8SLjlRI0mSmPzymQXPhKzc4pSBbiIG8QgE/TA6JFQ0Yx4Y90JkXKQtSbJIebKX5iaARMtSRMaU5MyMqW2eScBYAIWVkFZxTJPPqoJsiIfBaRdKk+ho5iuIRYIGYa9YDGSMd+UJea6aFO1QkxO/Z1K78i0yL3bGTH8+c3pp+t9yHj/HRa8kCYJGklMpXnpB0Mi6FCmkF8SMpolUqJBHRL4UnSC4MkilQYW8IhXsKiVqQDz/jY0N3HPPXZw6dTpvGVKPx8tTTz3Nzp07cqapKIrukjm+50I8nviDJGrSi+mGhnqKioro75/um6BpGm73IB6Ph4qK8ml/i8VinDhxMqdSQpIkqqsrqampzvt6Fhe7aGxszOmRk0gkaG09TyAwlpOoCYfDtLd35L13NpttWlnwRUUiLN5hozM/kT3fU0aTnHztPO3vd9GyrZ5b/vQmypqK0Rv1yIqEpoqSi+PeIIeeOcn+H33Ah787Tv0NVTir7JekDRcDSZKQZZnVq1exdesW2traZ3zX9HqhskpXUbpS0DRtTubdIKVKyS56k2aEILhnPiZt/J1MXn6Pmj9U+P0+/vEf/4nTp8/My6MJxP06d66Vb3zjWxQXu9i6dcvcyEstpYBOhMVaS1IESaO3iPVHMgqSPJF+noiIdYisE2sLvYXJ659MQEpfANLEPJyJCuuVjCdMLuT6+9TfaZpGLByn+2gfnR92i3TOFeWzRpCFZ1ecoC+ErMh4u3zIioTZbkJWJJQcvmpiXQ56Y46/KRIGc/4UQkUnoeguT5qjw2njT77yABs2L2fQ7aO0rIiNm1dQWj67ufJ1XMd1XMfvIxZvJ7gAZNKIAikiZmwYRtyCnImMCdJGSOL0mwAAIABJREFUTQqJqsUBZUuEubCjXPjTWOxi858LpkKh7gj0w0in8ICJh4VKQ1LEv3ORS4pRXA9ykxeaBvHghJfKSHf239WEIG9UFbTkhF/O+CD4uwQ5EQ8LwiadKmQpWngnXlWQRJ9OVg5l/j0ZqTSpeET0ZetLZFXfQhP9IusX7sdzGWE2m7nrrjt56qlnOHLkaM5obiKR4MCBd3n33fe49957pi1GFUVJRa0XC9qc+bbLXdZ2PhApBvM3Xi4tLaWyspLTp8/klOUPDQ1lGfZOPr/fP8L58+dzpk3p9TqWLl2aMcPMhcJCO0uXNvPqq3unXVvTVFpbz+P3+yktnV7ad3Q0QHd3d842SxJUVVVRVlZ2mRe0KdL1El0zPBah/b0uzIUmtn5qAzWrK5EnyWUlWULWyTir7Gx6YA29p9z0HO9nsN2Ls9J+NQhqADAYjBQVFc3hXkz4UV3ZjcjcfbFUVb3iZpRzbYMsy1d9ND4zR8Ri2aqOSw2dDpTF9UDy+fz4/Qv3BUomkxw8eIhvfONb/Lf/9rcsX75sbub6iQh4z4tUpngQ3MfAWgrORhg+BSanUFSrCZG2basER33uc6UDZIv82CRjSTwXfJjtJtbdvRKLY/bKSsX1RWz4+BrcrUOMuscwWg1s/uR6Shqu7XVj+v6WV7i4897tpPNY5Sm+FddxHddxHX9IuKqIGgDcbXDsJWEgnIgJvxmjFQqKhXGwo0L812IHk038XZq5hJgEaAYbVNwAF96EjjeE30k6ClOxbsLzZaqCJUUyzDpFSDJYy0RaVa62mFIRZ00T+dBdbwvSobBamPHqTYKk6j4w7y67dFiMlffUvpipJyURBStqEGlVUyHrwXTlI+YzIb2YaG5u4q677uTs2XN5qyu53YM8/fQzbN9+EyUl2ZtynU6XkfYvhmx/rkaXZWWlbNy4IWWMe/UtlCRJtLG4uHheCzmLxUxLSzOvv/5GTtJjdDRAf/8Aqqpm+il9H3p7e+nr6895XwwGI6tXr5pRsm82m2hubsZiMU9Ln9I08Vz09vbS3NyUdY+EkXAvfv9IzvNKkkxdXS3Fxa7ZO+BSwWAT72U8JMZS6eKVPPFIAn//KIUlBZQ2upCV3BFmTdOwOsxULivl/LsXGPOMo6HNZbS+LLjW9hWyLGE0GuaUTiSUN1eOqRFtmJ20lyQJg8FwVZPNGYRCxF59CdWXv4T1xUCSZHTr1qOsXbfoD2e+OUuWZYxGI7FYbEaVWSwWY+/efZSWlvJf/st/pqamZna/Gp0JXM0iDTPkFes9nUmszWJBkequpRTV8fGUUfCVhdluYtODawFJpG1KsxMSepOO5m0NLNlSlzHYlHVXLg3xUmKhPhbXcZG4XgHqOq7jqsVVRtRowiR41C0W/c4qqGgBVw3Yy8BcKDbwikJ605gZzmebpCRZpOHozUI9U1glzmV2gsWVmxiYC6QUuaDowVYmjHblHN2aTglLRITyJhKA+h1QvEyk+iCJxYX8wczXu1wD6uV25VSM4t7IsjDuy0XISNIUpc3VC4vFwl133cmzzz7HiRMn86pq9u9/iw8/PMQdd9yepQxRFGWaGe2lhF5vmLUEnSRJtLS08Pd//9+pqZlf+ffLCWFuOr8yuEajkWXLlqLX63Nu+OLxOB0dncRicczmiX5SVZXu7h6GhoZzntfhcNDc3JS3rHc6Laa5uRmHw5HT5yYYDHL27Dl27tyRiSRrmoaqqly40JU3nU6n09HQ0IDNdrlSaCRBTptdEBoSKZ9m10Q26awfz3+EhlDOTC3VmOsckpwi168vNi8KwmNrdpNgVVWJRqOX3aB3MjRNy7RhJsiynCJNr/6NnxaLkjh+DLWnh0v+MEsSKApSSSnKmrWX9txzhNVqZcOG9ezcuYOXX36Zw4ePzkjWhEIhnnzyKcrLy/jKV/4Sl2tmxYgkyWh6S6rQgyHliafPTchcBWNF+r3RGea+DM+YYCrC5+Y6ruOS4OofHq/jOv5gsahEzdRF1Fwk4EI94xJExrgPLhyBoc5U+e1ikepUWAJmO+gMaIpObN7TRrfiQlNOKwm5q69NpBnV7xIqlsxxFzNKScJE2GAVaVWxcUH8TDYJVpMT/9aSgoxSDOK4dMUmNQnj7izTuuzLyIIA0hKZktlT16gLXjBL0oTaJxEBTUVL9WnWufMuilMmfgte/KTve5m4R8EhQdRMJrzSXjbS1RIvz4/0fVi5cjl33HE758+fJxyO5Dx2YMDN008/w+bNm3C5JpQQaUXNYsFoNM7p/PF4HLPZTGFh4e9FxC4NQWrUY7cX5lQ8JZNJOjo6iMdjmM0TcvRYLEZbW1vOz0iSRF1dLZWVlTP6DEiSRENDPSUlJXR390z7eyQS4ezZc8Tj8ax7lEwm6erqzqvQslgstLQ05yWJFgWGQii7AdwHYfAIlK4Fox0kBS3v4yJI63ylvPVGHfYyG54uH54LPhzlNpCzx7f03BIeDTNwdkhUI3FZrxo1zbUIWZYpLLTNmiakaRrBYDBn6t/lgqqqBAKBWasJKYqCzVYwq+/HVQFJRjKZkaz5KrZJoMho0SiEw+JXigJ6vSBhUupfLe13F0+Iio6ahlRQgFxTh1xRkfOdW0zodDpqamp46KFP8OlPP0pdXR1r167h61//r5w71zoj2eb3+/nhD39MWVk5jz32aQoKRGnoafcyyz8vj79eOqVMS4IaI/eCJV2aW8v658SfL30Aa+r3zxJ0Z/4n9e9FuHdZ15+yjJvezVf5O7RAzHQPILsfFrsP5tOWS9YeKTtv4Kp6Jq/A9WfClXhfruTzeUWex6u8DZd7fFj8Ff34mPAlMZnQ5ClO9LlQ1gTbPyN8afz9MDoojIT7z0BPXBAcRjNYnSINyl4uSByrA80klC15u0nTBFHjOQeREUF+SJIwuLW4wGBdWN692QklK6H/kEhpcrUI4kbTREpAxA9FTYKIkHXi+HG3qASVTtsKDsPgqRkWGsqEd43nnCB4dCax6DA5RPRowZAEMaIzixLj1lLh6aNpQuViLpp4SJOxlOdOPJXuoAlZcWRUGPWlTYPnC8UApctFv/S8nyK8isU9SsZEqUxDQar0+VUmBMsDq9XKvffew549z3PmzNmcx8Tjcfbte4MjR45yyy27MxL9xSVqJAoLbbOqUDRNY2xsjHj8ykvELyXSY09lZSXl5eUMDLinHZNMJunu7iEUClNYOKFQCYfDnD17LucmNV3RKZe3zFQ4nQ6ampZw9OixaVHlRCJBZ2cnfv9IVtWpUChMb29v3pSPgoICWlqaF+TZs2DEx8UGyOSCkXYIDYKlVJiC51O/GQqgaBmanHusNtmMNGyoputIL+/9+igWp5nS+iJhxJkyhFeTGiF/mMN7TtFxsIeKpaWUNRVfjwxeBGRZpqioCL3eAATzHpcmaiKRSGbjfLmhqiojI6OzEjU6nQ6Xy3XVe9QASFYrxgcfRovkJvWRJdShIeL79qIOupHLK1AaGpErq5AcDiSjUay14jG0sTFUt5tkZzvJnm6koiL0N+9Gt2LlZSNqJEnMMzt2bOcLX/g8u3btwG63I0kSd9xxG0NDQ/z93/8Dvb19M56nv3+A73znnykvL+Xuu+/CaDTOWcklgahQaSgQayzzgFhbpKp8oiVFcCoWFORNbFyYCCsGse6IjYnfx0MQD6LpzMDcxldN00jEk8Ti8cxuTqfXYZiioEkmkgSDEQbdPjxDfsbHQsTjSRRFwmw24SiyUVbhwuG0YTDoLgnpmF7PaZpGPJYgMBrEPeDF7wsQCkVQkyqKTqGgwIyr2E5puYsCmzlT4GCh108rQ6OR+JxTumVZwmA0IMuXlmyd6ANRXGF8LMiQ24fXEyAYDJOIJ5BlGZPZiLPIRnllMQUF5lnbkEkhXUB70yrFWCyO3zfGYL8Xv3+MSDiKpmroDToKCi2UlDgpLXdisZhQdBfvb6bIcka9mm5DNBLD6xnF3e9lZGSMWDSOLMtYC0wUlzgpr3RRYLNkKbMvpg2Z5yF9P8ZDDLp9+DyjBMfDJBJJZEXGYjHhKrZTVuHCVmhFr58wlV/I9dPXjUbjJBOptZgERoMeRTfhHZk+Trwv47gHvHg9o4RDUVRVRa/XUWCzUOQqpKTMidVqRn+R72v6msmkSigYYcjtZXhohLGxEPFYAlmWMFuMOJxijHA6bRiME9UQL8X9SCZVIuEoXs8oQ4M+AqNBYtE4GmA06rE7Cigrd+EqtmM06TN7mEvxrqbbkB4zfN5Rhtw+RkfGiURENUeDUU9hoZXS8iKKSxyYzEYU5dK0YfIYFY8lGB0ZZ6B/GJ8nQDgsRBVms5GiYjsVVcXY7QXoDZPN5y/q8hks7o5XVUmcOYXa1Ylc14BSW4fkKAKDIcNCCnZ00rfRm6CoGpyVULNGTKKh0VTVp0HwD8C4R1R+8vWJyJHBIjxrqlbAsh0T5r8pZCJMRpvYPAyehOFJG2dJFqlQNVvAmt5kpdJspJnLvYqFgB7KVwGaOO+F/dkRHmPhhGmdYhAlpkNeQcz4OsTiSlbAXpdKg8pduhxHvSB8RrqEGXGaFKnZCkUXuWC2uER58KGT0PmGaKesiLZWbZwgTPoPwWivUChFRsUmzX0c/J2CQLHXQOWGiTSlLKox/W9p0r/T31US5n5126D/CPQdniRK0sT3LF9zcd/xMmJCVbOC2267lY6OzpxVggD6+/t4+uln2bhxAw6HqGil1+swGBaHqJEkcDqdWK3WWY8NBAKMj+fftF3LKC8vo7KykqNHj+Vg7DV8Ph8ejyerKtfY2Bhtbe05N4jpdCqzOV9EfAJms5kVK1ag0z07jajRNI3u7h4GBwepqqqcdO0Avb19ORe4kiRRVlZKZWXFZYwwaYKccR8SKj8tIUw8w76ZZyhrOTia8laJ0ht1rPpIC23vXuD0vlZ8PX4aN9VS0lCE0WokGU8yMhCg+3g/Fw73YrAY2PTAGuxl+Q2cr2NmpJ+ZwkIbNpsNv98/4/EjI6OMjwcpLi6+HM2bhkQiyfDw8KxEjV6vp6SkBOlaSJnV6ZAbGvMqVzWvh/ibb6D6vOg23ohh90eQKyqFokaSst85TYNEAtXvI3HgbeLvvEX83XdQqqqRys2LnrKm0+lobm7m0Uc/ycMPP0h9fV1G6SdJElarlYcffpDBwUG+853v4vP58p5L0zTa2tr5xje+TXFxMdu23TSzv5reLFR9mXWGAo4GYSjsOSsqPNmqRGAqHgbvWQj5RJ95zkBBymR4tBvG+sTvA72CrClZIUjoOSCZVHnztUPseWo/0UgcWZHZtmst9z+8G7PZiJpUGRr088G7J3lr3xHaWnvwDI8QHBdEjSxLmM1iE1ZZXcINm5ax6yMbaF5ai9lizPTlfCE24hAKhmlr7eHAm8c4fPAsfT1D+H1jhEMRkkkVnU7BajVTVFxIXUMFm7auYuv21dQ2VGA06hd0fU2DtnM9/NsTz+PzjM7+AQmqakp57I/voaZuenXMhSI9h0YiMTrb+nhn/zEOvX+a3u5BfN4AoWCERCKJJE3cg7KKIqwF5plVmxJUVBbzhX93P1XVswdsIEWSpPoxHI7Seqab/fsOcfiDM/T1DjPqHycSiaKqWoYMKC5xsKSlmh27b2DT1pWUlRdd1AZZ0SkoqZLx4VCEs6cu8PqrH3Lk4Dn6e4cJjI4TiwmixmIx4Spx0NRSw45bbmDLttWUVbgym+OFIKOQDUe50N7Pe2+f4OD7p+npcuPzBjJEjaLImC0milyF1NSVsXHzCm7auZaGpirM5rkTuFMRDkX5xY9f4vCHZ1CTGkaTgUceu50bt67M9Gs8nqDngpv9rx/hvbeP033Bjd8rNuyqqqLT6ygoMOMsKqSyuoSVa5aw+7aNLF/ViCzP/b5ISJm+VFUVz9AIH753mv37DnP+bDeeYT/jY2HicUHUmMxGHI4CKqpKWLdxKbs+sp6ly+uxWE0L6o8MQZNIMjTo5+ihcxzYf4zWs90MD/oZCwSJRkWw0GjUU2gvoKyiiBWrl7Bj9zpWr23CUVQ4r++crw2qquLzBDh+9DwH3jzGmVOdDLp9BEbGiUYFUaM3pIiaMictK+rZvmsd6zYupbjEcVGETYaYiyfovuDmrX2HefftE3R1DuD3BoikiBqT2YjTJcbIm3asYcct66mpK0vZV+guSYrq4hI1sozSsEQsGNrPkzx5DLm0DLlhCXJlNVKBDU2nE9LcyayjponUG0UGpUCUyHZUQHmLqAwUDgjFzYgbvN3g7RHkjd4ELduymiBImgQMnRYETXGL8KhR9IAmpMGBXvCcF0oXszNVstEI5WsFEaGfQXkgSUiahqa3QtUGcDZAKFWuW5LFpG5xTarkJAlSqOl2GBsQRJRiAGsxmIsEAZOMZqtG0mlHpkKo3yk+ly5fbbAIBczFQmcS7S+sEhstLSl+VzDJHFmSUyoXhQmJMJN4LCnVf7JQ+VTfKNLCJFl40FSsSxFAqXQ1V7NQGaX7V9aJCg3WEhgfEt9RU8W9MDnF768RNU0aNpuN++67lxdeeIm2tracx0SjMV577XUefPABdu7cjizL6HS6GQ1pLxZ2uz0T3ZwpshWJRHC73Vmmur8vsNlsNDY2oNfricWmq4YCgQADA25WrlyR6aeenr6salCTUVBgZeXKFanSxTNPDAaDgaVLm7FaLTkJPLd7kL6+PtatW5tZKAQCY/T35zYxlmWJpqYlWeqfywKDDWw1gDq31EcJMDrIZzosSRIaGmVNxdz2FzvY9y8HuHCkj77Tg8g6Ub1H8O5ig15SX8T2xzayYncziv4a2Ixf5bDb7bhcRXR3d+c9RtM0vF4vgUDgMrYsG7FYlIEB94weJyDes/LysqteUZM1XkwZOzRNg2SSxOlTJE+fRC4rx3DbHcjVNZljp443mqaBwYBcVo5+127U/n4S584QP3wIw223g35xyy0vX76Mv/u7/4fdu2/Om65UVFTEF7/4BQYHh/jpT39OMJg/IJBMJjl8+DDf+Ma3KCpysmLFijyVoCQR8CqsyV4rmJ1QtVmsJ9IBo3QQriQVZEunNUmKWB/a60Sxh0y6kzSRqj4HqKrKhY5+9r70AaFgGFmWScQT3H7XVhRF5tjhVn76/Rc48NYxRvzjE9H8SRgLhBga9HP+XA/vHzjJK3ve5YFPfYSPPbALV7F93hsxTdNQkyrdXW6e/e2bvPTcAbovuAlHhGJjKkZHxunvG+b0iU727ztMy/I67n9oN3fcvRVXifARnN8mSMPnDbB/3yH6eoaZfdKQWLaynvsf2j2Pa8zSghRR5R0e4YVn3+GpX+2jrbWHcCiCmqMPxsdCDA/5OX+uew4RconmpTU8/JnbgNmJGkkCo8mArEh4hkZ47qn9/O4Xr9HR3kckHMs514/4x+jtHuTksTbe3HuIrTvW8Jkv3s26DS3o9boFbc71OgVZlvEM+Xnmt2/w5C/30dXRTzQ6XfmUVl+dPdXJW28cYev21Xz683exftMyDAsg8ITKSmOgb5gXnnmH559+i462XkLBaE4iPjAaZHDAy7nTF3jnzWM897v93PPxndx9/3bKK4sXRBAkEgmOHWnlleffI5lMYjabWLu+hQ2bliMbZILjYfa/dpif/ehFThw9T3A8nPNZGfGN0ds9xKnj7bz71nHUpErzstp5BV1lRcZkMhCPJzh59AI//eELvP36Ufy+AIk8Y8TwoJ+21l4+ePcUr+x5l48/spv7H9pNcakTmPvzkL7X42Nh3nvnOL/75T4Ovn+aUf94qoBANsbHwOsZ5UJHH4c/OMvLz73D9t038OCjt7JqbRPGSeqeuSJDooajHDl4jid/8RoH3jqOzzNKPB7PEccI4/cG6Ooc4OihVl594T0237SKBx+9lY2bl2O2zJ+wSrchOB7mzdcO8fMfvZT3vo+lxoe2c9289/YJ9r70AY9+7qNsv/kGzBZTRoV4MVj0Xa9UXILOWYS2cjVqTxeJQx+QOHYEubQcZelylBUrkYqKpwzXKQWMmoREXJTmDo1AcEQoa8Z9EPSJ38dTJbv1JjCYc4tf4kEYOiUm2eobhbJmMsxOoRKJjApSR9allC9L099ili+ZImtkvSAeCqYSJ9LE/0oSGvIU8mbSNRx1TGE/UpcQGxSMtlT7temfXSDS/jOazgTOenDWTW+7JKHJOnA1zeWMQkVUvnqibYoeSpZltzXXd5VkEQ0z2sn1HacpsK5ipI1j165dza233kJ3d3dOQgCgq6uLZ599jvXr11FYWIhOp19UosZkMlFbW4uiKDN6TUQiUTo6Okkmk3MrkXqNQJIkdDody5YtzVQhmYpAIIDb7c5IgTVNo7Ozk9HR3JHA4uJiGhsbZ60wk34u6urqKCsrw+ebrl4Ih0O0tbWTSCQwGAyTFD65K8Ioio7m5qbLnIoiQWE92Krn508lyaAY8o5aooqJTOOmGhzld3B2fwcXjvQyMhAgFo6j6BVsLitVK8pYtmsJlcvK0JsuTpJ/HQIlJcVUVJRz9OjMBO7wsAefz5c55nL3u8fjxev1zpo+4XDYqaysvDaqPs2ESITk2TNo0Si6JU3IJaVi3ZGn3yfL9aVCO0pzC4nTJ0meO4O29SYk5+KVcpYkierqatavX5+XpEkT31VVlfzlX/45w8Menn/+hbyqU4BYLM6+fa/z7W//E1//+v9NbW3NtHMLolcBScmsFSRSIqV8BSN0eUpi5zl+fgv+CWIgmVTp6R7E7w9w8ngb//Q/f8mJo205N0DTz6MRDkU5fbKTwW//Br9vjM/96b04i+amIky/J4lEkmOHW/k/3/kdB/YfIzgenlO6v6qqjAVCHP7gLF0dA7Sd6+HzX743o3KZT59IktiMpp+Bma+vpdq+EE+CHGdLXWzI7eWH//IsT/7yNXyewMQ4JksYDHr0egVJkkX6WiJJLBZHTar52yoJZYyiUwTxMufxRsJoMuD3jfHbn+/l1z99FZ83MOu4BuJeeoZHeGnPAQb6PPzVf/40N960akHKFp1Bh98X4OnfvM6Tv9yH3zs663ORTKr4PKO88vx79HQN8ud//Qi7blmfIWvmAk3TSCZVzp7s5InHn+aNvQcJjAbn9P1VVSM4HubksXa6L7g5c7KDL/67+1m2smFh6d+T3tVEUvRtMpkkOhbj6d+8wQ+/9wxdF9yZINFsbVMUhaaltejmGeBUZBmdQcfB907z+Ld+zdGD54jF5jZGRMJRzp3p4l/+9+/weQP88b/7OK6SuRG66T73ekZ58hd7+eW/vUxP91BOAnn6Z8X43Nc7zFO/ep0zJzv5/Jfv49Y7N2O1zl6gYGobxgJB9jz1Fj954nnaz/fOaYwEoX4Zcvt48bl3OHuqk8/+8T187BM7sTsK5kzWTJBVIZ7+zRt8//Gn6ekenPW+q6rGWCDIu28fp693CM/QCOWVrkuSGbH48oRkEi0QQO3tJtneCpKM7oaNSA4nam836vAg+o/cgWQXKR+EA+DpEqlNgWEY90JkHGIhiEWE0kPWgdEilDbOKigsFV41zorck6uaFGk7ioGsyImmCa+VsE/83VAAsjKJDJjHiy5NFkTO/LmJhyXvVmWWz81+jXljDu2XJvfJ5IE078OfI9o1FWkzrnSeuNkJkpx9rWscdrud++77GK+88iodHZ05j4lGo7z66l4eeOAT3HTTFhRFVCuZTfGyUBgMepYta0Gv189C1ERobT1PLBZfVHPjKwGdTkdLSzMWi4WxsenVl0KhMAMDAyQSSQwGmUQiQUdHZ85UMFHJqSnLEHo2VFVVUVVVxdmz56bd43g8wblzrcRiMQwGA6qq0tPTSySPf4XVaqGxsXFRyb2pkCAVtV7gNDLDpClJoqpJcX0RW6sdrL93JeFAhERM5KmbCoyYC42iYoo08ZnruDjY7fY5EbhjYwEuXOhi+/bkZTWvThOm3d09eL0zl7GWJImamhrs9hwVBK8xaPEY6vAwaCDbHTCfKJ0sIxUWAhKqx4MWiSz6zCrI6Nxqn8nHALS0NPPXf/1VPB4PBw68O+NzFwqFeeqpZygvL+erX/0KxcWuaQvwXNe7WsYGvzfA/tcO8+qL73HsyHmSqXSOApuF8goXjiIbBoOeZFJlLJDyjfFORNI1TcMzNMJvfvYqNXVl3PvgzRnfmtmQTKocP9zKt/7+Zxx871Rm8ydJYDAacBXbKSl1Yi0wISsKsWicEf8YQ24fY4EgyaQqrj88wpO/3EsikeDPvvoQldUlc/cMkiRKy13c+bFt9HQNEhwPEwlHiURiRCMxgsEwgwM+YrHcPmyXAsFgmN/9ch+/+dmr+H0T836h3cqqtU1suHE59UsqsRaYiUZi9PUMcexwK0cOnsMz5M+KqFusJuoaKnAV23GVOKioLKZpaQ2lZXMnQpOJJHue2s9zT+7H6xkVKhujHleJg9IyJ9YCC7IsEUl5xgwOeAkFI1meKccOt/KD7z1DRVUJ9Y0V8+6TWDTOM799g9de+gCfN4Asy9gKzcL3pKgQo1Gf2YgO9Huynsl4PMGp4+08/s1fU1hoZdOWFRkibiaklTRnT13g2//wc95+8yjRyETATKdThP9JhQu7owC9XkcikSQwGmTI7cXvGyMeT6BpGqMj47z43AHGx8N85T99ihWrGi4qsKgmVbyeEYLBCK+/8iFP/PNT9HQNomkaOp2C2WLE7rBhsZqQZYlYLMFYIMhYIEQ8FkdVNSqqimleVjunvsiCBH3dQ7y17wiHPzib8eYpKDCnxghxP5JJlfGxEIMDXnzeQIbM0DQNn3eU3/1yH9W1ZTz46K2ZVMXZ4PeN8bMfvshPf/A83uGRzDZPkiUsFhOl5UW4iu2pNDORJucZHmF40E84HM34K5081sb//v9+QSKe4K77tmO2GOfcB8HxME/96nWe+Oen6OudUK9LkoTJZKCkzElxqRNL6pwZ/xy3T/hrqcIbrK1XEitqAAAgAElEQVS1l+9+6zdEIzEe+vRtFNqtcx6nYtE4e1/6IOu+p2E06ikpK6KsvCiTXhYMRhge9OMZ8hONxujqGOD7332am2/dMGt69lywuCssTSN57gzJY4cBkOsbUbZsRypygaKgNS8l/trLaIHRFFGjwWAbHHxapDhpmvBs0ZsEMeOqgcIyUfXJ6gSrQ5A1ik74qeTLQ9dbRJUnXzt0vSP+f7psY8gDoz1CpVLUmNc34TomkIlwJGMgGy6NyiUyCiM9UGFbeKn0qxBp9cSGDevZtWsnPT35zWA7Oy+wZ8/zrFmzCoPBgMlkQpblS/KiT4Ver6elpQWLxUI4XUEkBxIJQRh4PMNYrXV5j7sWIUkS5eXlVFSUMzg4OO3vyWSS3t4+IpEIBoOe8fFxOjs7SSSm3z9FUVi2bOm8Uo8cDjtLljTy5pv7pz0TiUSC9vYOgsEgBQUFGXPjfIosp7OIhoaGizKumzcW6TpTSStFJ2NxmLE4cqegXi2bsN8H6PV6li9fhtlszklephGNxjh58hSxWOzyVhlDvJft7R05lWiToSjKlUkHXAxoqTRtNLRIGJIqzDVQq2lo4ZBI+0kmYBHmk4VCkiQURWHDhvX8x//4Nf7mb77OqVOnZ5zzRkZG+NGP/o3y8jI+97nHrpih9ULg8wb4wfeewTM0QjKRxO4oYPO2Vdz60c0sXVFPSZkTk8lAIpFkxDdG27luXn3xfV5/9SAj/on3cWjQx9O/eZ2NW1ZQ31g5wxUnVALdnQP863eeyiJpdDqFxuZqbv3ojdy4dRXVdWUUFlpRdDKRSAzP0AjnTl/gleff4/0DJxkLiCDF+FiYPU+9RVmFi8/9yb0U2GYuTDAZdQ0VfOU/fQo1qZKIJwmHo4RCEcKhCH09Q/zPv/s32s/3LqB3Z0aa5D15rJ2nfv16Vn+WlDl59HN3cv9DN1NW4UoZ1IogWTKRZHRknDf2HuSJx5+m7VxPZo5yOGx88c/uZ8fuG7BYhbGvTlHQ6ef2cmqaRkdbH53t/YyOjKHTKdQ3VnLrXZvZsm01NXXl2O1WJFkmHIrg7vdw6IMz7HnqLc6c6iQRnyBLPnz3FK+/+iGf/vydGAzzSznpvuCmt2uQYDCCtcDMhs3LuePum1ixupHSMidmi/BU8vvGaD3bxSvPv8ubrx3O9GEyqXL6RAc/+f7zVNeWUlVTOuOmON1/A33DfP/xp7NIGkmScBXb2bH7BnbfvommlhpcxXYMRj3xWAK/L0Bnex9vvX6E1185iHvAg6oK8+O39h3GYjXx13/zWWrqyhbsWZNUVYbcPg6+d5of/cuz9HYPotcr1NSVs3nbatZtXEplVQm2QguKIt4Vvy9A9wU3xw+f5+zpTjbcuJzSMue8rx2NxHjlhfcY8Y+RSCSxFVrZtHUlt925meWrGigtc2IyG0kkkoz6x2k/38trL7/Pay99iM87ofb2DI/wzG/f4MabVtK8tHbW+xEJR3nhmbf5xY9fwjM0kvmbyWxk9dol3H7PTaxd30xFZTHWAjOaJlQn/b3DHD14jpefP8CZk51Eo4KoutDRz//5zu9wFhWy8yPrZ7UE0DSNeDzBm68d4of/+mwWSWMw6GlZXssdd29lw+YVVNWUUGCzIEkSoaB4L04cbePl59/l+OHzhEKCyHQPePjx/3kOZ5GNez6+c1a1V3qMOHemi588sYfe7sEsoqiyqpiPfmwbu27dQF1DBbZCC5qqEQgE6e0e4oMDJ3nxuXe40N5PT9cgT//mjYzp8MVg8VdYeh3KmnXI1bVIBTZRTjIFqdCOsmoNki29kErlDVudovy2rXiiLLe1SKQ26fSCTJkcQYGZNw06E1RvEuZxgT7h8aJpgtzRmYRxXPFSKEwx0dcX/nmR2UTFQsLXp7gJzVCQ1wBxzrC4ROWpVMWofCqSayn1aTIcDgf3338fe/fuo6dneklmEOqVF198iQce+DirVq3EbDYtmmRflmUaGuqpq6udMTItjBzbaG/voLa2Fvj92hgXFTmpr6/n+PET0zYHqqrS3z9AJBKmsNDG6GiAjo7OnLnJBQUFLF3agtE4d5LRYDCwcuVKjEbjNKJG0zQGB4fo73dTVlZGMpmkp6cnbwWukpJiamtrrty9Wcj7n6OtGYl+TCxAdXpFTAu/R8/c1Yp0OuC6dWtxOh0zEjXxeJzjx0/g9/uzKpNdDoyPBzl69GhedVkaFouZVatWYc1b7voagqJDstlAVUl2tKP5/UhlpSlx8MybIW1sjOT585BMIlkLkK5CZaRer+fmm2/mq1/9Cn/7t/+d7u7uGZWkbrebf/7n71JWVsa9996D0Tj3iO2VRCwWp793GICSUiePfv5OHvzURyircGVVzwEoLnHQ2FTF2o1Lqawu4Sfff57AqCBKVFXj9IlOjh1qzRhXzvT9g+Nhnvr167zz5tEMSaPX69i6Yw1/8pefYO2GFiyW6SkKFZXFLF/VwI03reLnP3qRX/3kFUZHxgEYHR3n6V+/zrr1Ldy0a+2cFAyCmBPR+fT9tTsniLaiYjvWgrmTPvNFOBTlzb2H6OlyZ6Ysk8nAxz6xk8984S5cxdN9dxRFpqTMyT0f30k8luBb/+NneFNGyF7PKKeOt3P73VuF0fACnsF0f+p0Chu3rOBPv/IgGzcvxzIlZcRZZKOiqoQVq5ewam0T3/ofP+PwB2cz65axsRD7XzvMHfdspbJqbkbGaYSCYiwtsFn4xCO7eexLH6Omrmyav0ZRsZ36JZWs27CU2oYKfvr9F/D7hFdZPJ7gwP5jvPnaIR569Las6je5EA5Fef7pt9n3ygdZJE11bRlf/LP7uPPebRQV26elchWXOljSUsOmravYcOMK/vU7T9J6pkuQNdE4r79ykKaWGj7/5XuxWufzLE2MN5qqcf5cD088/jTnz/VgLTDzkTtu5JHH7mD5ygasBebU8z7p06k0ueDDYfp6htDpddgK5z/3JBJJhtzCXL2o2M4nP3s7D3/mdiqrSqYRgMUlDhqaKlm3oYXq2jJ++L1nM+SZpmm0nu7i8AdnaVhSNW18mdxuTRUE5i9+/FLm2gBWq4k779vO5//0Xhqbq1ME4MRnnUU2qmvLWLuhha071vD97z7N3hffz6hr2s/38m9P7KGusYIlzdV5yaI0mdzZ1sdPf/ACPRcmCBKjUc+uWzfypb/4OCtWN2IyGbLO4XDaqKwqYdW6JrbuXMtPnnieZ598g7FACE2D/t5hfvL9F1jSUsOaG5qBmdeT42Nhnvvdfs6cnFjrSxLU1pfzZ3/1EHfcvZVCuzX73XQVUltfzrqNLay/cTmPf/NXHP7wbGa8vlgsbuK2JKEsaUFZsVooZhRFRHe8HrSxABgMKMtXITkmsY4VLbDtM7DlIVh3JzRvgfJmQdgYrcLbIBU1zkSPZ5HQA2B2Qe1WWHoXLLsXln8Mlt0DLXdB/Q6wV4m85mtgsr+y0ESp7OFzMHRG/NfbJspaogmFUtADgX5B5Iy5RSQvERU+QJ5W8LZPmCFrqjjG2yaMlNOb5WRckGrBIXG8rwOiY2IoXYRUoMVEOmp4440b2blze94ItKZptLd3sGfP84TDYUwm86IQNelnvLq6mlWrVs5qEjw0NMzbbx+YdWN0LcJut9PY2JAzr1vTNAYGBohEImga+Hy+vFWXioqcNDe3zFluO9kjp6AgdxURn89Lb6+I3ok0LHdOMzlFUWhoqMfhuPwpHhP+PSpaIoIW9aOFPWjh4fw/0RG0jPfAdCSiCU68co63f3KQoU5vxufhOhYfkiRRV1fL0qVLZzTg1TSNjo6OTNre5bw/brebw4ePzGokXFJSwtq1q38vTNAloxGlvgEUhWRnB7HX96IODEA8jqaqWT5aYuGtQiKB5hkm/tYbJM+cAhCVN61XlwIlPV5aLGbuv/8+vvzlL81aTSxdCeqb3/w27777HolE4poaI6wFZh741Ef47BfuoqqmNLOJmrq2lRWZiopiHvns7WzZtjqrgsj4eJhDH5whFs2fJpTehJ04dp4Xn32H4LhQz0qyxMo1jfz51x7mxptWYbWap107fV90OqEk+KMvfYzdt22c2Cxq0NM1yAvPvM1YIDTvPsh1rcVef3s9o9M8Pyqqirnr3u0UuQpztiH9b7PFyM23bWT5qobM2BiNxvjg3ZP0dLsvql2SJNGyvI6/+NojbNu5NkP6TP8Bk9nAxs0rBLFUMjHna6pGW2sP3Z3ujN/KfKAoMjftXMPnv3wfDUsqs0qxT/5RFJmKqmIe/dyd3HHP1iyVQmB0nJf3vMvQUH61Y3pT3nq2m+d+tz/r2XEW2fijL93DJz55CyVlzozXzLT3QpZwFtn46Mdu4k+/8gCVkypsjY8Fee7J/Zw+0THPuSn7vvf3DnH04FkMRj2feOQjfO1vPsOmLSsotFtT7ZreN3q9DofTxsrVS2hZVndR63ezxcT9D97MH/3Jx6itL8+8d9P7Qqa0vIgHH72VHbvXZa1lQ6EIh94/QyScO8CXRiAQ5Nkn36StdUItptMr7LhlPX/27x9k2Yr6lDHw9OtLkiA7V61bwp//9cNs3bEmUzI+mVQ59MEZXt5zYFZlSSQc5aXnDnD8yPkM+SjLMutvXM5f/PUjrNuwFLPZmHuckoTqpnlpDX/6lU9w251bMt4wqqpx9vQFnvntm7OOU2ly6Y29B4lMSsOzFVr55GN3cNe927E7CvK8mxJWq5mbdq7hT/7yAWrqyme81nxwyXeB6UWClkxObLo1Tfx/VYV4nOSZU6gDfakWTCmfZbCI1CaTDRQ9kiSnfuZGzOSCJKX8VxSDqEZkLQFrGVhKUioOAxKXMWXgWkciKoiWRCTlHRQUJsxqUpAz3e8JYmV8MFX2UhWpTb5O8bvhc9B7SFTGAvG50T7oPyoqXoEwgO5+H3oOCsJm6Cz0HYJE+BLZyl1+uFwu7r//PkpL80c7wuEwL7zwEq2t5zGZjBdV8nA2FBQUsGXL5lml45FIhH37XqenR8iRr6UF8WwwGAwsWdKYUxWgaRoej4exsXFUNUlXV3dOlYEkSVRUVFBXNz9FiyRJVFZWUFVVlfNzo6OiHHcymWRkZCSveaogfJZhNOYxxVwkZNqSCIH3FHS9Ch0vQ+dL0Ply/p/+9ybe8xwIj0U5/OxJ3vz++wye91xzxOy1DpermM2bN2EwzFzhxu0e5O23D8yYOnkpISKWCd5//wO6urpmHIdkWaalpYUlSxovbzrgYsFgQFm9VpTjjkSJv72f6E9/TOzF50kcO4La0Y7a3SV+OjtInjpB/LVXifzsJ8T2voI2Po7kcqFbdwOYF0+xsFCk74/DYeexxz7Lo49+EpttZqNcVVU5cuQo/+t/fZPTp8+gpgirqx2SLLFqbROfeOQWnK4JBUdebx0JyiuLufm2jdhsE/NUMpGgq3OAsbGZNx/BUIR9L39IT/dEeq/NZuH+h3ezZn1zJiUh3/XTm7GyiiLu+cTOLP+VeDzBwffP0Nned00Q6n5fgJ4p6QxLWmqori2dcZxI/95ZVMiqtUuygm0D/V4udAxcFGFtLTBz34M3s/7GZej0s98PvUHHpq0rWb6yIYtQ9/sC9HYPklRnN4CdiqJiO/d8fCfVNaXZ+60cbQChCLv/oZupqZ0om66qGudOd3HqWDuqmr8/0mlKHW29mWMURWbrjrXcdd92ClLP+Wz3w2Q2cPOtG7ntri0ZHxZNg+4LA+x98X2CwYUHF9Nqii3bVvPZP76bqprSTCAuV99kbdplQSYtdO6RJFHt7IFPfYTiEkfW+XMdC1BaVsTNt22i0DGxnk8kknRdGCAQGM95nfQz23qmi3f2H8sifatrSvnkZ++gtqECaYbvMpkwWtJUzSOP3U55xYRXYygY4dUX3qfngjtzzaltAOjucvP63oOEQxNrQ1eJnYc/fRtLV9RlkXb52iBJEpXVpTzy2O3UL5lICY1GYry59xCtZ7ryvqci9SrJ+2+fyKgeQYzXq9c1c8c9WymwmWe9D3q9jk03reTm2zbOy1h7JizKLlDt6SLxzpsk3p7+E3/nTZKtZyAl9Z/Kps9HLTMv5GHALvl1fs8hIYmqVs4GUbWqbCWUrxKEFwjCRpJExafazVDSIgxHLU7xu9Ll4GoUqpxYUKS6FVZOqTSFUCFqSZGOVrMZKtYKpU7s8mwKLjVEJEJhy5bNbNt2U94or6ZpnD17jpdffgVg0VKfJElCp1PYunULDQ31M04mmqZx8uRJXn31tRmrclxrSE8uzc1NeTcFoVCYwcEh4vEE7e3tOVVFiqKwfPmyWTcWuSAqRTXk7P94PM6FC11EIhH8fj8+ny/HGUQFr5aW5nmlXV0yJGMwdAz6DsBIJ0R84r2O5/sJCYJ3hgVtIprA3z+KyWbEXmFDkn9/jMWvBZhMJnbt2klFxcwRoUgkwt69r11WAtfr9fLKK3sZGcldeS0Ns9nMLbfsxumcv0fA1Yb0+kSpq8dw6+3IFRUi4NV6jtiLzxP54ROEv/sdwv/yOJF/fZzw9/6Z8BP/QvSZp0iePAHhMFKRC/3Nt6AsXSbMha/C9U66TWVlpfz5n3+Ze+65C5NpZvI5Ho/zxhv7+cd//Ce6u3suu7prITCbjdxy+0Zq6sszEeqZkF47LF/ZgMM5McdomijVPOrPvQlLw93n4f13ThBPG/RK0NRSw0071855zkjPlSvXLKGxKTuw4B7wpjbm8ycHLic0VcPvCxAKTczhkiRRWl4053QrvV5HZVVJVgAtOB6eZjI8XzQ2V7Hjlhswmede/t3hsLFidWOWyiqZSOIe8Ga8a+YKSZJoXFLFug0tKLN4iaSPl2WJpSvquWHjsqy0Gr8/wPEjrVnGwFPh845y4K1jWUoPh9PGbXdtpiTl6zKXNoAwgb797q2UTSIHYrE47751nIFJG+6FoMhl576Hbqa2vvyyEv5Gk56bb91Aw5KqOV03rXRaurwuk76XRmA0yIhvhjTmWIIP3zuFu8+T+Z1Iw1vJmvUtc66gJUkSik5hw6blrN+0LPOOaJpGZ3sfB98/nVMRDuK5PX64lc62CcW6LMusWrOEzdtXZzyj5tIGWZZYvrKRbbvWZlVcGuj3CDJqhgpagZFxjh4+R2SS+sdsNrJt17o5pROm21hQYGHnLetxOOa/J8iFS78LVFWSHW0kW8+ieoZQPcNZP5rXgxYMXqpqe9dxJSDJKSWULKpkSQoTNaMkUbnJYBVeQrJOKGoC/TBwFAZPg787tVlLvbSSlNsIWtaDpViUVdenFmza1WOEuBCUlpZw3333zijtDoVC7NnzAr29vSzmBlWSJBoa6tm9++ZZqwWNjgb41a9+fUVSHRYTkiRSPYqKcldpiEQiDAwMEItFaW/vyElUGQyGlKfQ/CPVhYU2mpubclbUSiaTdHR0EgqF8fn8+P255cQlJcXU1FRfmRLEYQ/4WoUqztkENTug/laouy3Pz61QsWlGw3BN1VATKgazHpNVLFyvwn3l7yXSC51Vq1ayYcP6GdOGNE3j1KnTvPTSy4ueFpnO/3/vvQ94++23Z017qq+vZ9u2rZe1CtpiQgLQ69Ft3ITxoUfQ3bAeyW5HpBuH0Pw+tEE3qtuN5vVAMAhqEqnAirJiJcYHHsKwfReYrj41zWSkNyUNDQ187WtfZceO7dN8MqYiHBaVoP71X5/A4xGbjat5fnIV29lw4/J5Gb5KEpSUF1EwhVCIhGNZxMNkiKo6KmdOdtDfO5zhxnU6heWrGjIbj/lsPgsLrTQ2ZftdhMNR2lp7Zk2vuNLQ0IiEY2iTCRUJTEZDXv+OqZBkSZApk/pMVVUi4eiCiz7odAqr1izJKFPmej8MRr0gjeSJtquaRmA0OO+26HQKLcvrKHLNL306bTxsNE2Ms8lEkjMnOzNpdlORTi/pvuDOek9r68tZva5pXqW10+NFY1OVIK1S6iJNg97uIc6evkByDuW08527aWkN6zctm/PzcangdBaycfMKjKb5mUKXlDqxFWan0otqapG8sbHRkXGOHzlPNDrx/potJrZuX4NtHibhaRQ6CtiyfQ1mywTJHhwPc/RgK+N51H+hUJSjh1ozXkkABoOOzdtWU1Q0/2IAFquRLdtWU2if6ItoJMbxw634vYFpx6efw0G3lwsd/Vmkq8NhY/2mpbN6LqWRXkM1NlVllHoXi0tvJixJSAU2dDftRGlsmr7CTiSIv38A5lEpYrZJd0EGs5o2I1eU7ty5TPiXimVdlO859byaJsgOLVWmPNMLqfOmSZMpm77Md5SkVHlzGVBBTaJp6iSiJfV5SVA3Goio++AZQeCULBU+NpHJEdFUOzSml/3OTELX/k5NqFh07Nixnc2bN/H88y/m3HBomsbp06fxer2LvgGyWq3ceecdPPfcHtra2vMel5aZ//CHP+Zv/ub/orS0dFHbdTlht9tpaGjg5MlT0xY40WgUt9uN3z+SSUOaCofDQVNT04Kq30z2qZlKAmmaRldXF2NjATweD+Pj0yOnkgSVlZUZ9cPljZRrgqiJh6CwBqq2iep5s76rM/sR6Iw67OWFjA6OEQ2KxcNCqzdcx8JQVFTEvfd+jLfeepvBwaG8xwUCAX71q9+wffs2brjhBmT50j+D6fmrr6+Xn/7057jd0yu0TYbRaOTmm3ewbNnSyxoFXVRIEpKmoRmMKCtXI9fUovb0kOxoQ3UPoI2Po6VVyjodksWCVFqG0rAEpa4OyVmUKeRwtfdHWr2xZs1q/sN/+Bp+v5/Dh4/MuPkcHR3lxz/+CWVlZXzhC3+EzWa7KscMSZKorS+nrMI176WcQa/DbDFllmAAiWQyb5QaIB5Pcu5MV1Z6lNFooGlpbWbjMR9SS1FkyipcKDo5LYpHU1X6+zyEQ9FFNQK+eEgpn41JHa8Jn5lEUmUuWhZVVQmFoll9JkkSOr0OeYHPmslsZNnKhiyyYy6QZQmzxYhOr5BZOmiitPB8eUqdXmFJc/WcN6OZz6WqVDmctgwxo6oavd2DBAJBiksdWcdrmoaaVGlv7c2YEAMoOoWGpipKShemgLQ7bCxdXsfrr3xINJW+EwpGMkbP8yF/Jtoks3pdE44ioYq4XGOJJEFVbSkVVcXzvqZOr8uUrU4/o8lkkkQ8v4rE7wvQfr43i5xwFdtZ0lI9J3VVdtuFUn/ZijocjoIMMaOqKq1nuxjxj2WpAtMYHwvReqYra31d6CigZXndvJ/JTBpWSw3FpQ48w6KClaaJSlSDbi/lla5pn9M0jeFBP0Nu/6RzQWlFEZXVJfNeSxTardQ3VnL0UOtFBw4WhahRli5H0unBmGPo0+tRmluQzHNzw9Y0DZJJGPVALEqWFEdWwO5CM5qRRPmDOTdTA0jEwD+cKnsJgl43Q6ELbbI8OBqGUa+IGme+pwwFDrDaUsTFxb3E+b+nBCaL+J6SNHe6YjIRpakQjUAwgDbqRfMNwZgfwkG0eEz8XdEhGYxgsSEVFoGjBKnQARYbGIxoKfFV5vr6FFM5dFpUbLJXg96cInqmtFKSxd+iARjphrAPSJsGx2BsEAIDEBsDf5dIrZIVsgRfErlVN9cgyspKuf/++zhw4L1MBHAqwuEIXV0zV764WKQHtA0b1vPRj97BE0/8YEZiKBQK8etf/5a6ulo+//nPZcxrL+diOFd/XOz1LRYrS5c288ILyrTNQCwWY2hoiOHhYdxud87rV1VVZiouzXdSS3tpFBba8XqzU5s0TcPr9dLfP0BfXx/xHJOtLCvU1tbgcs1svrloSEQADQoqwVAAXHxahdluomV7A2//20F6TgxQsbQUnVG5rKT5Hzp0Oh27du1gy5Yt7NnzfF4Fi6ZpHD9+gh/84Ed8/euVlJeXX9INcvqepwmhN954g0Qi/6IToKammvvvv39BqYhXNdLBD1lGcjhR7A6UZcuFaXA0AnFRvhudDsloAr1ekDNTfQCvAUwENbbxV3/17/mv//X/pb29Y8YxYHBwkMcf/x7l5WJ+NeZaf15hSBKUVxRPi3rP7cOkIvuZEJhY580wLIaCYXq7h0hOInMkSSIajXH21IV5qzATiQSBkWxFvKbBiG+MWCy/qfHVAFmWcLoKsVhNGZJA0zQG3T6CYyGs1tk93uLxhPCAmTQemsxGilz2BStajUY9tXXlcy5EAGQ24opOybpu2qR/5jD0dOh0CuWVrnkZr6fb4HQV4iq209czQeiPp9LBGpZUTvtO0Wicvp6hrBQUfYrwmZyqMp926BSZmrpyzBZThqiJxxP0XHATCUcz/jXzgV6vo7a+/AqklEuUlRdhX0DajCQxLWA4k3eUpornf3L6pCRJlFe6cC5AyZKG01VIWYWLvt6hjCZgyO3DOzxKXUNl9hZRA69nBK9nJGsscxXbKS1zLjjYYiu0UFVTmqkIBuDzBhh0+1BVbVpQKZlUcQ94s5RFkiRTWVWCZQ5jw1SYzUbKKlzIssQCxXYZLEp5bslgQItEUoQDYlBP94emIRXYkKzzmKiCoyRfexKt5zxZM4TBhLL9bqTVN6Epyvw1F74hks98H20sxaBJEnLTGuRbHwLzJIPVEQ/Jl3+B5hmYuL6iQ16zDXnbnWgG00XpPTIv0VAvyZd/LoiU9HV0BuQNNyNvvk2UJp/P+dQkjI2g9bShdZ1F67+AFvBBPCbIKVWdlEokockpBYuiA70RyeGC8jrkmiak6iVQWISmpB4ZUyFUbYDxoQkCS5LBUQPIGVJFAjTFABVrYLRHvLFFjYLYMRQIT5vIqEiFKGoU0fnYuCBrSlpSEXoE0VO6XJhNX+PQ6/Xs2rWTDRvW8+qre/NGCi+XfNtut/Pwww+xf/9bnDhxcsbrDg0N8U//9DiKovDpTz9KUdHc8okvBpPbk0gkGB0N4PV6qa2tmdXDYC4wmYw0NTVhMk0vk51MJhke9tDb28fQ0HRlgSzL1NXVzurnkQ+SJFFeXk5NTTUXLiXa7YIAACAASURBVFyY1vehUIjOzk56e/tyegAYDIaUP80V2pTIupSCTgfMg0ieAXqjjrV3LGOo3cPRF05TWFZAw4YajBY9kiznFezIysxKneuYG9IL8PLycj75yYc5dOgQvb19eY8Ph8M8+eRT1NXV8qUvfRGn03lJyJr0uxAKhdmz5wWeeOIH+P0jM37GZDJx550f5YYb5lYu+FrEZHWrpteDXo+UJ+3yWv/+RqORu+++k6GhYf7hH/4nbnf+6jrpSmTf/OY/UlJSmqmweDX1gSRJOJwFmOapnoC0onp+nwkFI3iGszdAwfEw3/v2b/nBd5+ZdxvQRBBp8mYGNCKR6IJTTC4nikscNCypTKWCCVLj/NluOjv6KS515lUEpseiIbef40fOZ3nAlJY6qWtYuIeJ3qDD6SqcscrefLCQVaPBoMdWaF1QGwoKzIJ4nMQfxmMJ/P8/e+8ZJslxXum+kVneV7tq73vajPcGA2AI7y1FgaRoIWpFURK1oqi9V7ui9tlHV+SuKPERJVFciRS1xFKiCIGEJwHCYzADjPd+2kz7at9VXT4z7o+sqvZ2/IDnBzmozoyMzIiMjPjifOcMhmYMIsbjCaNPTmBwqCaVgsIclCUwX8BIScsr8E1iJUkpGRoKERqN4PUt3unOZrPi9bmzosBXCkIIvD4XdscS53QZSb8FdAQ9zSKZGmTNyfEsKTiRgcNpS7uojVckFkvQFxwyHAknpOtJKenvGyE6JXXS43VOSl1aLKxWC/kF/nTbGXVIJFIEewbRNA1FmRz+0DSdgf6RSeOYEIag8VICiKa0A5iiKjAH63FBZV3U2TNBSrSTJ0jt35N2etKQ0QiYzAizGRmPIRxOzPc8iFJatrAydR2iIQgNM6n3CYF+fC9qVRN4p1OZ5oWWQoZH0uUCCGR0DKaKgvnyESXVyI5zRpAjU61T+xF1KxGlNWlSzUW8zIk4+qn9yK5WSE5IgSgsR1Q2LDhVTGbSmcZCyPPH0I+9b5QZHZvMCJp+JmgYrJ5kAmIRI4DV2YJ2fA+ioARl4x2I+jVGIEcoRrDFW5I+P33v3iltmqFs2/1g9004dkL0rnD55EElMyPJXzZ+jMkOBQ0seqZyjSGzCCouLuLRRx9m7969DA7ObmV4JeoDsGbNaj796d/g61//n9OYHRMhpeTChQv85V/+Nd3dPXzuc5+hqqoyq7FyKT5oU4MVmqYRjUZpb+9g//4DvPba68TjCb75zW9QUlIySykLQ4bVktGpCYUmpxdJKenr6+fMmbOMjEzPbbVYLDQ1NWJfIENwJng8bhoa6tm1a/c0tkAkEqW5uZWOjo4ZJ8J2u42Ghoasc8eVhTBc9FSLISKsp5CqZdHsxqlIJTTCgxFKlhfSdTLIc3/+S8rXFFNQnYvVYZnxPhVVoXZrBUX1N05K3tVEhtFw2207ePjhh/jnf/6XOd2d+vv7+fu//y5CCD7zmU+Tn583qazFYiKT5sUXX+Ib3/hLWlqmBzInQlEUVq5cwSc/+XF8Pt+sx90omOtZXEvBiaUi8610u918/OO/Tm9vL9/97j8yPDx7sE7XdQ4fPsI3v/nX5OT4WbVq5TUVsFMUBbvDNkkA9nIiHk8SGh2bxLCQUjI8NLu46GJhkMGvD8et3Hwfm7at4MCeU1ltn+6ufn72729SWlZg6Pakm2Zi+ggSRkbCvPzcu5w63pL93WRWWbm2jsrq4iVPTa1Wy5IYH3NjcZWx2izZxehi3xWr1YLNbpkUG0ilNMbGojOaBiQTqWl9UlEUPF7nRejsCdwe5zQ9q8hYjOgsGk7zwWRWL0O7zA8jpc2GegU0B6WUjIyEpwUnHC77Rd27xWJJW8yPdwFN0xgeCqFLyUTelgRCo2MkJ4r8CoORYl+EuPZUmM0qbo9zUn/Wdd2owwzC31LXCYcikwKIQghcLseSNIqEwEhNNKmT3LSWgsuS+qRUVmH2eg1h4bYWZHcX6qo1CLvDEBVuOY9Ygp7DtBChlMiuFmTrScTKrUjlMi1WrDZE0wY4fwy628brMdiLPHUAUVAKliVGH9OBFdnXiX7m0OQgjcWK0rgBUVACC7APl1IaQa2+TvR9b6CfPgjh0YsT4NU1iISQve3IyGh2z3y8Lgt43tmUrYnHTvn3jMVM/fHamGxdLIQQWCwWPvKRHaxdu5Y333xryUJ0l6o+TqeDX/u1xzl06DBPP/3MnO5OUkq6urr4h3/43xw5coRPfvITbN9+E4WFAczm6eJns/Xb2SzydF1H0zRGR0fp7Ozi1KlTvPfebvbt28e5c82MjIywZs3qOXPzFwMhBGVlZeTn59PWdmHa33t6ejhy5Mg0tg0Y7jIrVixfsCr9THA4HDQ01GOxmKcFamKxGOfOnUszaqb3EZ/PR2VlxaIoy4vGXHpejgJwFkGoE0bbwFuBVMwL2s2Z7XmFB8Z4+a/foudsH9GRGMmY4QIl5tjZMllNPOy4g8Jl+dfMouxGQG5uLp/97Kc4ePAQ77//wZzsv87OTr71rW/T1dXN5z73Gerrl2G1WrPv+YK+X2mkUina2zv4yU+e5vvf/xdaWlrmHSPz8vL47Gc/zcqVK24cbZqpmPgu6rqR9hSLQSoJEoOpbLNlGU2zLZ6vl2eTuYe8vFx+67d+k2AwyI9//BMikdktqZPJJG+//Q7f+tbf8N//+59SWVmZLetqQygCk/nKaQWlUpqRCnIZYyhi4gr9GofVauH2uzfx5qt7OXzgDLouScSTvPLiLoSAR3/9NmrqSnG5HSiKQEqIReN0tgd59aXdPP2j1wiNjgHGfZeWBXjg0ZuXlsqWhsmkGkzRqwhVVZccPFRNyrSUPF3XSSZSM3YLXdcNBscUOUqrxbzk/R0hDFZQhlWbQTKZmjFlfGFlirTj5JVFRucl8+/LCSmN/j81cGE2my5qTmkyKZinsFB0XRpOYNM6hSSZSE36vguMFC7TPELyc0FRlGnBJiklsVhilrVHRt9pYsc0RLsXG0DMtJvZbLokAbfLk/rk8yN8ftA0tAutKNW1qI0rwGRCKSom0duNDI0iCosu/mLRMfSTB1CrloPn0ltxZiYKIq8YpWkD+mCPofcCkEqinz2CqF+HKFsaq0YCJOLIU/thYAKtVwhEoAylYR2Y548qGkEaDdl+Fn3nS8i205PYP+PlKmCxgtVulGu2GFHPZMKY7CXikIgZqVGZDisEoqAUpaoJ1Kuxc39joqyslIceeoB9+/YzMjK33eyVQHFxMV/60hfp6Ohg585d82pBhEIhfvnL1zl48BAbN27gtts+wubNmykrK8XtdmO32yYM9iIdXZ+8s6dpGvF4nFgsRiQSob9/gObmZk6cOMmpU6c5deo07e0djI2NkUwmZ114XCwKCvIpLS2ZJloppaSlpZW+vv4ZAzX5+XlUVVVd5EfNRE1NNT6fn0hkMmtB0zR27Xqf0dHRafduOFZVkJe3BDbhImDoeUUhPjzDDpkEdwlEBwyL7nAXOAOGhpWY5ZmoFrDlIGfRs1HNKoHqXGyuhe+mqCYFf4n3EiVf/Qow/i1bvnwFv/d7XyIYDM6pEyKlpLe3l+997585dOgQH/3o49x++22UlpZgt9vnZDZk0hDi8Ti9vUF2736ff//3p9m58z2Gh4fnfe+dTicf/ehjPPLIQ5ckHfJaRPYZaBpyaBDt7Bm01hbk0BAyHgdFYNlxO+qq1UZaVOb4aAQZiRgOjR5PVlT4ekGmz5SVlfHlL/8ewWCQV1755YzjcQaxWIwXXniJwsIAX/nKH1JQkH9NiAsbWQlXVtNtaoBTVQ09kkvFFhBCUFJecFGLqiuBTApETV0pH//svfQFh+lsDxqsguEwP/vJm+zdfZz6pkoKi3NxOGwkkyn6eoc4e6adlrOdBksEIzCQl+/niU/fzcYtTZPsuhdfscuxBbm4edKVfCumeoaMV+LiaiHE9HfrOiB5TYdI99WlPo5F3rPxjKbOLZd47XnKmK1qM24FXq5OOUenuLQamOKSpc1d8pF1YqWkEAiTCb2zHb2kDOF0ovf2IIcGF+X6NCekjuw8j7xwBtG0cbII8CWCAKTZglK/DnnuKPLCmfHGzrJqSozgx2KqnmHT9Hagnzk8ObBitSOWb4Kc+S37Mkwa2X4O/c2fIdvPTU9zUlXw5CBKDb0ZUVCCcPnAnM7p1DVDXHioD9nfhexuQ/a2Q3jESFtr3AC+qyRYeoPCarVy55138PTTz/Dee7uuKnU4kwK0du0a/viPv8ro6Nc4fPjIvDa4mqbR2xvk5Zd/wdtvv0t+fj61tdXU1dVRWlpKXl4OLpcLi8WCoihomkYymSIajRIOhxkZGSEYNIR6Ozo66enpIRQKEw6HSSQSV4xpZLPZWLZsGWazeRqbaGhoaMbFohCC6upqCgryl3zdzHtdVVVFfn4eXV1dk/6eSTWbqW8oikJ1ddWVSfMId0P7O6DPsjjS4sbf4iOgmtNBmlnGLGcBVN5lpDPOAFeOg7v/4FbkYjQPhMDqMN8opLtrBkIIrFYL9957Nx0dHfzVX31rXtelSCTCzp27OHLkGP/3//6Ibdu2sXr1KqqrqyksDODxuLOBTV3XGRuLEAwGaWtr4+jR4+zevZtjx44zMDA47/gDBs36jjtu43d+5z8RCCzO4va6Qeb9TyTQTp4g8dbr6C0tRlq5nnZxNFvQ16xDnZh6qOukTpwg+fovwW7H+tAjKBWVV+02lgrj+wSNjQ380R99hYGBQfbs2Ttn/xgZGeGpp/6VwsIinnzys3g8nmsiWHMloSoK5ilzbZ/fxdf+4gvUN1VesmdhtpjIy7/20w2FEFisZu6+fyvRSIwf/tOLtLV0k0ppJOJJms910nK+C1VVUBQlu5k0kXFgMqmUlgf4+Gfu5vGP34HL7ciWfb0ipWnoS9QY0jQ9zW6enMpkMs+sG6oqChaLaZKOipSQTCzerSoDKQ39kanzRbNZveLW2lcdi+iGIu2ENpUxkkxqaBcx99Y0fRqTSRHGtWaqn8VsnqSPJDFs3i+GNa/rcpJgNWTef8vMgShh6MpMFTrWUtoS12YSXV+8sPdMuLwhcEVBrW9CD/aSfOVF4yOpKCjVtSiXgk2TQSSEfmo/amW94cR0qZFJtMspQCzfhAx2GJovkGbVHEI0LJFVE48ZbJrBCZNfIRDFVSh1a+YVEM5q0vR1ou98ceYgjcONqFuFsnIroqjCcJFSFKa9MX4QRZUIXYNIGDnQbQSmomModasMbZpf4ZIgw9SqqCjnoYce4MiRI4yOXrq88aXCEDq+mT/5k/+Hv/iLb3DkyNF5mTVgLLhCoRChUIjW1lbeeOMtFEXBZrNhsViyGiq6LtF1jWQyadhiplLZXb/MrvrVgNlsTqcfWWZM+5qpXqqqUldXi9+fc9HXLywMUF5eztGjx6ZNNmZ7JhaLhZqaahyOKyCwLURaAG6W9lEWMTbMEcQRQoACDu/SWBHX82T5Wobb7eZTn/oko6Mhvvvdf6Svr2/O43VdZ3h4mL1793Pw4GFcLhc5OX7cbjdOpwObzYYQglgsTjQaJRQKMTQ0zMjIyKKYcxaLhZtv3s4f//EfsWzZshs25UkCaBqpo4dJPP8senc6oGsyGe5O8bRT5NTnpigIrxd9dBh5oRXtTCNKaZlhvnCdPSchBKqqsmnTRv7oj/6QP/3TP+PUqVMz6g1kEAwG+c53vksgUMBjjz2CbUJa2IcBZosJh3OypTeA2+OkrCJw6Tc1r5Pn6vY4eOyJ2ykuzef733mWve+fmOSMldK0rACoohipKGazifyAn3UbG3jo8VvZsGU5Lrex2XC93PdsiMeTWUHZxb4f8ViCWGwye181KTid9hlpFWazydAOQWQXsbquMzoaMYRml8ROkoyFIySTk9c+drsV24J1Tq5H+s3FQSgCj9c5iREmpaHtk4gnwbU48kEGiUSSSDg2acxRTco0zRgwgkVuj2OyDbeEaDRBLDpDVsgCkUppjIUjk+YSSvp+Z0plUoTA6bRNq19kLLpoofTMNePx5CWRaLjsK2+RX4D5zvuQ/UFkIoFwOlHy8g0b7IuBxWqk6ui6wSa5cBbZ0YyoXzMrpf5iIACpmlBqVyHPHkGeOzqu/TLUhzy1f1GsmnE2TTv62cPGvWTgcKOs3JIVSJ73XsZG0fe9YaQ7TQrSCPDloWy8DWXlVnB5pw2cUpdGbnsmt1MIdBSEw4NweQ0R5XgM3epESev/SmmcI/X0wlpMzufM1DfTWaWmZ91asucw+ZyMgJOxmNezf5NSInWZ/e/r/YM4FVarlbvvvotnnvkZe/bsveqsGill2jnlbqxWC1//+v9i3779JBILHzB1Xc8GGxZz3tWEqqpUVlbi83kJhRYWMHM6nTQ01F8S+0a73U5TUyOvvvrLOfWBJsLtdlNbW4t6JRZdzkKovOPScIlVs5H+NAum3suNLpp6rSMzLuTn5/PFL/4Wuq7xve/9gGAwOO94JaUkmUwyNDTE0NC4aPrUb8RSYLVa2b79Jr72tf/Khg3rr8x7cDWQfkZ6bw/JN15D7+5CuFyoDY2otctAESReegEZniyEnmk3paAAJTcPra8Prf0C5lgUnIt3QbkWkGF43XXXHQSDQf7iL75BR0fnnOl4ra2tfOtbf0NBQT47dtw6zb72RobdbsU/xX0lmUwR7DUsak2mq6uNcjWQeS8yrBltQkCmoDCHquoSkilD28RkMgRJC4tzqV1WRtOKauoayvH53dnF7Y0w5iTiCUKhSNq2eHH3MzYWJTwamTQ1sJjNeP2uGZkLVpuFvAKfMfdPL6E0TaevdwhN1xe9KM1s8A30jUyxVhZ4vK4s42l+XP/tmMUCP6uKEOQH/NNcjYaHRg0R5tylWXRHI3GGhkYnVcRsMZOX75vev4QgN9+HzTY5oBYaHUvrQS2NsZ7IuItN6Jgmk0p+gW9G3RhFVfDneCZpNWWcwxKJ5KJdsHRdEg5FJjnELRWX/4sVi6G3nEfv6zUchQDNZMK0ai0if4kOHYqKKF9m2FhnmChjo+gn96GW14Fj8f7z8yKzJeHNQVmxGa2rBcbSLjCpJPrZw2lWTe3CWTXxKPLkfhiasDupKIjyZYjq5YYezBynS0NuH/3sUfRTB6Zr0nhzUG66zwj6WCdH/jMBkPZ9FxhsG2DZ7Q04chyEgyFO/vwEZoeZpvtXYHFYGe2Ncu7tg1RsriS3Jo94KE7fmSB9Z4JEhiIoqoK3xEfp2lI8xV7DnTt9nXBviFOvnqRyaxVmu5nOgx0Mdwyhmk0Emgop21COQNC6uxld07F6bHQf6cJb7KV0fTnB0730nuwhpzKXym1VWGZxfbkekbmP6upqHnjgfo4dO87Y2NhVr1MmWHPHHbfjdnv49rf/jtdee53R0emuRzcCMu0QCBRQUlJCe3vHgs7zeDw0NjZekgWi1WqlqakRq3VmRs9M8Ho91NRUX4RTwiJgss+aqrRULFhcVhofPS2pGQFdYdh5KiaFzETgRhkTrlVkxoVAIMDv/u6X8Hq9fPe7/0hra9uS0hMvNiDtcrm45567+MM//APWr193zdkwX0oYGlEptJPH0draDNfMO+/BvO0mhMuNHBwk+dovpwVqMhBWK0p+AdrpU8i+IDIaQ1yngZoMHA5D/L63N8jf/u3fzelUqOs6R48e5Zvf/BY5OTmsWXPjWrdPhcvtoLgkH0URaJrxziXiSVrOd6GlNNQl2iFfz5DSEC99940DfPsvf8ypE61IXdLQVMlvfulRtt68CpNJJZNBqKgKZrMJq9VipPOIyRuSNwJSKY2erv4ZbYtnQ2YMHx4KMzgwWWPR4bSRn++f8RlZrWZKywNYLCai6SBZKpniQms3yWQKi2W6IcV80DSdjvbgJIcn1aRQVJKHY6k219czFijwLRRBYVEuXr+L/j7DTU9KSW/3IMPDYUrKlrZGHx4K0ds9OCl458/xkJfvm86oEZCX7yM338eF1u5xVZH+kXSgBWDxLMixcJSujj70CZVwe5wECnNnFM5WVZVAUS5ms4koxhxc1yU9nf0Gs2eRErjxeJKBvuFLIt9weQM1Ukc7dZzUgb2I/AJE2sIXXbnInVmJyAkg/AXoIwOG8K2uIdtOG6yaulWG+fNloHVKRUVUNSIqG5An9xmMHjBYNSf3Gw5Q87BqDEaKRPbMwKZxeo3ASiaFaw7xRQBG+pFHd48HjTKwOVHW70BZsdnQu5mlrKELgxz92WEKG4uw++wETwfZ/697sXvtlK0vJ6cyl+DpXo4+e4TCpiKkJmnb3cLeH36AUAQWp5VkNEE4GCLQWMgtv/8R/JU52fqF+8Mc/o+DxEaihHpDDLcPgYBkJElkaIziVSUIRdD2QSs9J3pwF7gY7hgmNhqj+uYaRrtHCfWOkowlMVlVqrbXZNviRoHdbuOee+7m2Wef48CBg1eVVQPjizKLxcK2bVsoKiqksbGBH//437lwoX1OEccrAUVR0po3l7YP5OfnU15exp49e+cdXIUQFBUVUlFRdkn6YobRk5eXt6AUOCEEpaUlF6WPs1BcjXctE0iOjMboOdNH8Hw/Iz0hEtEkqlnBmeMkr8JPcUMB3oAH1fzhW3BcaWTGhYKCfL7whScpLi7mO9/5Bw4ePEQ0ujQL1MVCVVWKior42Mc+yhe+8CQ1NTUfjsVmPI7WfB6SSZRl9Zg3b0F4554jZKGohrmDEMhQCJlMXNd7x5l+6Pf7+fznP0swGOSHP3yKcHj2TY5kMsW77+5MO0F9jerqqmxZNzKsNjO19WU4nDZCo4ZTViKR5OTRZkZHx64LXZlLiczcqvlcB//8D89x6ngLmqZTVJLHF37vMe5+YBs229wM2Ruxz6SSGs1nO0kmUtMsrueCpul0tPUwNDg+ZxGKoKg0H49vZicsRVWoqSvFn+MhGulLl6PRcq6ToYFRI2VqkQiHIpw7fYFEfDxN32az0tBUuQiR6w9f6hMYAZSaulJaznVm00j7gkO0NXfR0FS5qO+roemk03yug6HB8TWpogiqa0vw+WcmUbjcDuobKzhy4Ew2VWh4OMT5sx1svmnFovokGBkaba09BHsGs80qBJRVBCgI5KT/e/I9KYqgIODHn+NhdGQsez9dnX309w9TWJS7KNLVWDhKe1vvJVnPXd5AjS7RB/pRlzVi2rQVTOMOMFzMLrAEhIKoXQ7Nx8fdkkLDhlZNWQ3YL+OOkcuLsmILWsd5GBkwfksl0c8dQdSvNdg+zDOgx6PIE3thuH/8N1VF1CxHlC8zmDXzvRxaCr35BLKrZXLgS1ERNStQVm0Dm2PGIE1GVdxX4iMVSzE2EEbXdIbaBjHbzCiqwnD7MN4SH0MXhjDbzbgK3CiqQqCpkM1PbsNb4sXmtpGIJDj2/FGOv3CUC/va8Jb60rvd6VsNxTjz+mmW3d7Amo+tw+q2kYwkMNvNmG1mUokUWkon1DPCqsdW48xz8dZfvU7LzmZu/vIOTGaVd/72LbqPdVOxpQrVfOOIg2XauL6+jnvvvYeTJ0/NaT16pZCpl6qq1NRU85Wv/AFbt27mqad+xNtvv0N//8CCtGsuZX1MJhN+v58VK5p47LFH8fsvrcuby+Wkurp6RkHhqVAUhYaGBrxe70VfN7PwKC4uoqysjJaW1nkHd1VVWbZsGc6ruDOe1ccCMl+wWccsmclGl/MeK6VE13Q6jvWw+8cHOfd+K6PB8CSxQyEENreV4oYAGx9fxfLb67C5rDfkJPpaQqavejweHnvsEZYtq+MHP/g/vPjiy3R3d1+2MUEIgdvtZuPGDXz+85/hzjvvICcn54bVpJkKmUwiBwYMNll5BcK9CNawEAirxQjUJJPjm0vXMSaOmb/7u79DMBjkhRdemnPcjsVivPjiSwQCAb761a8QCBRcV3o1i53uGwLMKitW15Jf4M8GanRdcvJ4CyePtXDTrWtQlBsz+DAbkokUu945wrEj59E0I81++aoabrplTTZI82F6HmAwak6fbGNocBSHc+E6TtFIjIP7Thu2y2moqkpDYwVO1/SUo0yZNctKqagqoruzP526BG2t3Zw81kJxaf6iGG9SQntbL8ePNE/aYMvL99G0svrGTYmdDYscKLw+F6vXLePdNw4SjRrjZyQS44Ndx7jltnWLSB0zMBaOsmfXcSIT2E1Wq4WVa2pnDd45HFbWbqjnpWd3MjpiMEMT8SR7dx/jgUe2k7uIgLLhHplg7/vHGRkeZ5maTCYal1eRVzC9rOwmVGEu5ZWFXGjtyc7BBwdGOXbonBH0EwvsSxL6egdpPtcxp4baQnF5AzVCIDweZGgUGY8hhA0yXnQXRdeXoCXTltGN6MP946ya1pPI7jZEVdPlY9VgpCcpNcvRD+8yrg1prZoDiMLyWVk1WTZNdxv6uaPj5wJ4clFWbFl46lZ0DHnuCMQnW/ri8aOsuWncrny2ZyDAU+zDZDMz0jlCIhxnuGOIwqYiIoNjDLUPUrK2lOH2IbxFHqxOixHcKfXjLfZlo4tSl9TcUsvZN04z0jWCntInBWp0TeIOeFj56Gq8xd5Zo5JWl5WSNaXYvHY8RR4SYwmKlhui084cJ7HhKHpSv6ECNRk4HA4eeOA+nn/+BY4ePbaIKOzl/QBl3h+v18tdd93J6tWrePvtd3nhhRd5//0P6O3tJR5PXBYWUCY44/V6KS0tYfPmTdx66y1s3LiB4uLiaTmtFwtVNbFsWR12u33eQI3ZbKapqQGnc+YPz1KQn59HZWUlO3e+N6/bjdk8XterikgQov3gLgfL7OOWBEiOQaTXOM6eN2OKaEb/qvtUkJ//9Vuc33sBm8tK0bJ8fEUeLA4LWlIj1D/GYMcwzfva6W8bJBVPsf7hFZisN24KzLWCzPO1Wq2sW7eWiopybrvtI/zHfzzDzp276OsLkkymLsmYoKoqHo+H5csbefjhh7nvvnuorq7O5tR/aNpa6siEMM/IdgAAIABJREFUMSYJhz0t7L3gk5GplLGiMVbll6eOE3AlmiXT9nV1tXzlK/+Z/v5+du7cNWewcHQ0xI9+9G8UFRXyhS88icezNA2Gq4GlPFIhoLK6iHUbG7nQ2pPdre7pHuDl53bSuKKKvHzfkgJWM7kgXg+IxeKcPX0hK4ArFIHH48Q2IUVmoo7ihwFSSlrOd3Lk4FkKi/PmtRvP6MK0nO9i/56Tkxx+PB4HK9fWYbfPzkzKyfWy7ZbVHNp/mmjEGNcG+kd449W9rN/cRE7uwhzapJREozHefv0Ane3B7O+qSWXtxnrKKgsXMRbdIG29yNswW0xs3LqcopI8ms91AkYwc897xzh1opV1GxsXFMw1TEEkJ4+1sO/9E5O0WQqL89iwZfmszBjVpLJq3TKqa0s4fOBMlplzeP8ZDu0/w447NyyI2TOxX7731mHi8XH2vz/Xw5abV2Gbo1/m5nloWlnNnl3HsueOhaPseucwt929iYLA/JvDUkoSySR73z9BsHdo3uMXgssfqDFbSR09jN7djfCm89PMZkxrNyAKAksuWiaTYLYgGtbDuaPjzJTRISNYUlxluBtdLtidiOVboO3MOKMnw6ppWDc3qyYeMdg0GTYOgMmMUrcKUVJlPLe5OmRGiDjYYVhoT2XTVDYiiqsN1tE8HdvqseIOuBnuGCIyFGG4Y5jKLVX0n+tjpH2Y6FCE0e4RCpcXYbIZk2MtqRHqHWWgeYCx/jDJaILR7lESYwlDR2JKSFcxKeRW5+LKc2aFh6d/5MHssGCymlFNisHqMamoFhWpSRSTgp7SL3ryrygqfr+fwsLArJFOp9OJ3W6/IpNNGO8jDQ31PPjgAwwNDS9IhDc3N+eSCNnOh4nsmuLiYn7t1x7ntts+wuHDh3nnnZ3s2bOHU6dOMzo6SiwWzzo5LfYamZQmm82K3++npqaa5cuXs379OtasWU1JSTEulytr7TuxbpfiHlVVobGxgYqKcqzWuYNAeXm5NDU1YjbP7cq2GNhsNtasWcXbb79DNBqd89i8vFzq6uoWTQm9tJAwegGCR6DSOWegBoDEKHR9AK4iKNkGysx9Nx5NcOjlk7Qc6KBsZTHbP7WeitUlWF2WrGVqKq7Rf2GI/c8e5eBLJ/jg6cNUrislUJt3Ge5zaciwQAKBwJyLR7vdhsPhuO4WBZn65uXl8dBDD7Jt2xb27NnL66+/yXvv7aKt7QKRyNiiArlCCMxmM3a7nUCggPXr13PrrTdzyy03U1FRjs1mm3Ts1YCqKuTk5Mz5DRFCkJPjv3T6UUJBWI17l5GoofenLjBYk0oh+/tBSoTLPZ6CvgSoqoLf7yMQCMzapkIIfD4fyqKCSUtD5ruxdu0avvrVrxCLxWltbZ0zs14IwbPPPkdTUxN33nn7Da1vBIYuw533b2H3ziPZxWwykeKNV/ZQ11DORz9+Bx6vc8EL44n/TsSTqKqCyWy6bthJUhoMkqxIt6Zz+mQbRw6cYdXaOmx2azZQMVs/mnqb18N9z4fB/hFeenYnq9bWUVJagJxFFyTTB0ZHxnj5+Z20Nndl/yaEoGZZGSvX1M7JirFaLdxy2zpeeXE3x4+cN77pSY23X9/Ppq3Lue/h7Vhtljn7lJSSVErjwJ5TvPzcu5PSb/PyvNx+9ya8vutbi+tyI/NslzVUsH3HWjrag4bbE9DS3MUz//Y6ZeUBAoW5s/YHyARIoLd7gGf+7XUutPZk/2axmNh68yqWNZTPyIDNrAfLKgLcdvdGzp5qY2zMaMvenkGe/tfXsgysiXWeqQ4AQ4Mhnn36LUN7Kv2bqiqs29jA6rV1c/ZLi9XC1ptX8cJP36GrI5OWp7Nn93Hee/sQ9z+8HYt1dg2lTKCo9Xw3r760m8jY3PP4heLyuz55PKir1pJV5hICoZoWPsmYDamEMfEoqkBUNiKP7DIcj7QUevMxxPJNRgoRXPLtHYNVA6KkCmXZavS9A+M6M8P9hlZNoGxaoCjLpulsQW8+NplNkxNALN8E1vmDSxmrTtlzAcJTtGnsTpSa5WBfWJDKbDPjL/cz2DpIqGeU6HCE3Jo8pJRc+KCVobZB4mMJfGV+VItKKpbk9C9Pcfz5o+i6xO6zY7KaSITjaLOoWwtFYLFbYIJr00yuH4qqjDeVEIbgkxAgMkkTE1Mtlob8/Dz+x//4s7QOyMxlqapKRUX5pIDAlYDL5eJLX/ptHnnkoXkZFWBQ+aqrq66MmCzjbWYymQgECrjjjtvZvn07wWCQlpZWTpw4wYkTJ2lru8DQ0BDDw8OEw2Hi8QTJZBJN09IBERWLxZJdoHo8Hnw+H4FAAVVVldTW1lJbW0MgUEBubi42m+2yBGcyyO6eIVnRUMcP/vffkZjKqDFbJ7EALRYLVVWVlyz1IsMeeuKJX2f79pvmbX+LxUJl5aW7/pKha6Alxh3w5oIwgZ6E2JCRfjFLt42NxmnZ347TZ2fHb26maUftjCw6d4ETb6Gb0b4wbYc66T3XT6Am75rZGLPZbHzuc5/hvvvumTNQoSgKpaWlV+w9vpQYHxNUCgsLeeCB+9mx41ba2zs4ceIkBw8e4tSp0wSDQQYHBwmFwsTjcZLJZDooY8JiseJ2u/D7/eTl5VJTU82qVatYsWI5FRXl+P3+SU49V3tRlJeXx9e//v/N6w7ndrsvSWokgLBYjI2tlma09jbkWBhhyZnznMx8Q+/tRWtpBl2iFBWCY+kbWDk5OXzta/+V3//9353zOJ/PR07OpU1NnQ2Z4N5HPrKDqqrKBWl8KYpCUVHRFQkmXW2oqsLGLU3cce9m/v2pV4ml0xv6+4b5wXefJx5L8MCjt1CYFtKcdfyUoOk6yWSKkaEw58+2c+TgWTZtXcHajfWL0rGY/Y9LO3cxY4LVaqa8IoDZbELTjA2x0yfb+PP/9j0237SSmrrStGXx9L5hMqlYrWbcHif5AT95+T5sdkt27L7aYxNkE4sXfV4qpbHzrUP86Ac/51NP3k+gKGfGb5KUhiPPy8/t5IVn3skyYgCcLju3372RouLZN0yMZySprS/jwcduob2tJ5uiEuwZ5Pv/8Bx2h43tO9bidM3utBOLJTi8/wz/+9vPcP5MRzaoZrGYufm2dWzauuLDoV82Exa5THK7HTz4+C0c2HOS40ebs0HYV1/aTW6el0989l4CRbmzMq00Tae7s58f/eBlfvmL97NW70IIqmpKePCxm3F7ZmefCyGw2azcff9W3n/3CO/vOoau6aRSGu+9fYjvf+dZPvfbD1NeWYjJNPOYreuS/r5hfvrj13nu6bcmCUsXFufx8EdvnVOTywj6Q9PKajZtXc6LP3s3y0DsDw7z1PdeIi/fx6aty7HOomOlaTodF3p56vsvcuTA2UuS9gRXgFGjVFYhPF70gX6Ey4WSl4+MxRCui3RmSiWNxYHDg9K4Hq35OIymlf9HBrMpSDIjpHs5YLUhmjZB8wnobc/WSz93BNG4fmZWTWwM/cReGJngUmC2ojSsM1KmFrrwSsSQ3W2Tgz2A8OYiiioXxKYBMFlM+Mr8dB7upOdEDza3DU+hB6lLTv78OP3n+xACPEVehBD0n+tn31N7cOa52PLZLeRW52K2Wwie7mWgZWD2C4kFfDou43gqpQRdwyJT1C+rW3Dw7koN8pnrBAIBAoGlM82uBDJ1VRQFh8NOZWUFFRXlbN++jWQySSgUYnh4hJGREcLhMInExECNkg7UmLHZjEBNZkHjcrkwm02YTKZpk6TL3g6pJLLtJLbzR1gRCU3aShMWG2LzPYi84staBSEEBQX5V0Qg+KpAKIAALclcMwktqREZieIr8lDSWIhqnj0v2FvgomxlEef3XCAWjhu7PtdApCaz019WVkpZWenVrs5lx8QxwUhVakozBO8nHB5jcHCQoaGhdOA2TjKZQgAmsxmr1YLL5cLn8+H3+3G7XZjN5mnaAtfChFsIgcVioaGhflHnXDSsVtS6ZaQOHUBvPk/qwH7MW7elN2RmeZc0DdnfR/KtN9B7usFhR13WgLAtLV0yExCpq6tb1DlXAkIIrFYr9fULb5eJ596oyOxWe30ufv037qL1fCe73jmSTk2Ezo4g//i3P2Xv7hPsuHM9K9fU4s/xYLNZEIqCpmmkkhqxaILRkTAd7UFOHmvmzMk2zp/tZCwcpagknzUb6uecUmV23HVdz+46aykj6JNKpUglNZLJFN1d/dkd/QwS8STdXQP4/G5jfmA2YTKpmM0mw/0vbSqgKgpCmX/+bLGa2Xrzal59+X1OHG1B13VSyRSnT7Ry7kwHJtUoZ9qzRKCaFCxWC263g4KAn4blVdx6+zrWbKjPCqVe7f4kJ/zvQmGxmJASRkfC/NsPf0FPVz8PPn4rdfVleH1uLFYzUkoiYzE624O89vMP+NlP3qS7c1xjU1UV1m6o5/Z7Ns+6kM1ACIHdbuX+R7Zz6ngLLz//HvFYAl2XnDrRyl/++Q85eayFHXduoKQ0H5fbgcmsomk6kXCM3t5B3n/3CM/9x1ucOt6aXVArqsLyVdX8+qfuIidvsUHyG0hM2IiFLexQIUCB5atqeOIz9/C33/wxvd3GWm5oMMSPfvBzLrT18uCjN1PfVInP7862bzyWYHgoxKnjrTz/zNvsfOtgVogXICfPw0c/eQer1tahzPNuCgGVNcV88vP30dXZT1tLN1JKxsJRnn36Lbo7+3noo7eyck0tObleY4wSgngiychwmOYzHbz03E7eeGXPJBcyt8fJQx+9lS3bV6Ga5teYycnx8NBHd3D4wBlam7uy49bRw+f4yz//IR/75J1s2b6S/AI/NrsVpCQeT6afQwvPPv0WO986RDQax+myE48nLtqi+7IzavS+IMk3X0P2dqPU1mO+6WZSB/djWrEKUVC4tEIlaU0a3QhIlFQjKuqRxz8wfksl0c8fQzRtRJTVLNwuexEwPoAYOjmN69GHgpDOITdYNfsmsWomsmlk8/EJARaBKChBaVgPlkX4tMdjhjX5xJ1sRYH8YnAtPO9aKAJPkTGgdR3pxFXgxu53oGs6ZpuZ7mPdqCYVd6FRZigYItQbov7OBkrWlKJaVPSklk19uiaR9XvrQl44hlh+K1ivvVSDa60+82HqIspsNmM2m3E4HJOCTYvdBbsqz6GvA33PKwirDeEvnMz4M1sR5ssvMnjNt7+cktQ4SUw489NsswMJybDBvpnH5ls1qzi8xjELeiQSzDYTVqeVa4ZOw3XQnpcBE+85E3C12Wzk5eVmf88s2qKhGLFwArPVhNNnRzUps5Z1LeFK10sAUlUxNTSi1dWTOnaExCs/Rw4OoK5cDYqC1I1UDhmNIoeGkNEIelsryf370M6cAk1DrV2GqaHJMC1Y4j1cq20C13bdriayWj71Zfz2l3+NeDxp6IokUiBhZDjMO28cYO/7x/HneAgU5uD2OlFVhWQiRSyWYHQ4zODgKNFInHgskdWgsjusC05r7O7q541X9jDQP0I0EicWjROLxYlFE8SicaLROKHRCBfaeiaf19nP3/zPf8Wf48Zmt2KzWSb9v91uxem2s2FTE2s21KOqc/eDjHjw53/7Eb7zrZ9w/mxHdkxKJVOTTFhnRoSBvmHaWro4uP80r/3iA+66fysf/8w91NSVXHfW74qisG5TI16fi3deP8DIUJiXnt3J+zuPUl1XSklZAS63HV2XDPQNc/Z0O+2tPZPEYoUQVFQbi+yKyrlTVCaisDiPz3/xYYaHw7z39iES8SS6ptNyvpPv/f3PeOnZd6muKyVQmIPVZiGZSDHQP0LLuU7aL/QyFo5m+5+iKNQtK+M3v/RoOvVqsWzj66fNLgdsNgv3PrSN/uAQT33/JQb6jWDHyHCYXzz/HnveO0p1bSml5QVZdszo6BgdF3ppPtvJ0OBoNmAG4PO7ePyJ23no8VuxOxa2tjWbTdx82zqCvUP809/9NCs2PRaO8vbr+zm0/zRVNSWUVxbi9bkQisJYOEJnex/NZzvo7xuepJfkdNm596FtPPGpu/F450+DE+lMjg1bmnj8idv5/j88l3Wv0lIax4+c569ae6iuLaGqpgSvz4UEQiNjdLSPPwdN0ygsyuPuB7fx+i8+oL2td6HNMCMus+uTjn72DIrHiyivRB8cAKEY4sLDw0sP1ACkUuPuBQ4XSsM6tNaTEDK84BkKIs8cNIIllksrOjoJFitKw3rkuaPIjmYMfmgK/dxRRMN6I4CUOTYaRj+xB0YnCAxZbYimjZC/8MENQI6NICPhyT8qKiK/BEwL0y0xUrgknkIPiiLoOxtk1SOrsTgt6CkHzjwn3Ue7CDQW4fDbQYDNY8PqstJ7soee493YPDYGmvs5/coJkrErGKiZumicgmmpVXoKepuh+xw0bJv8N6Y893nLhg/7oD4TrqnAy6IgkYO9CJMZ5eZHwZefZn9MgHo1tWCuDUgAmYL4KMh0jn8yAugQH4FI38yvhZSGkPDACUhFwVsxpxiqzW2lcl0px18/S+/5AbyFnpkPlxDqH6PjRA+55X4CNbmXOsv1V7hIzPbuDwdD/Py7uznzwQVyS73c99vbqF5bfPVT+a5FCGGkeefkYr7jLvSxMHpLM4k3X0fs/QBhsyOHhkDTSO1+D+3IIfRQCBkahWgUhIJaWYXl9jsROXOnS/0KNyaEEKgmlfWbGvnKn3yK73/nWd57+xDhcCS7YzwWjjIWjtLZ3svUgXy2YIyiKCgLfF/bW7v53t//jJ7uATRNR+rjgf7x4uU0XZhoNM7xo+fHmZJZdrZACKMOdoeN3/zSI6xaWzdrekbmHhLxJJ3tQUZHx9IpTsqkBeZCIaWh9dPV0cdPnnqVvt4h/vP/+0mqakpgDj2Paw12u5WP3LmRbbesxmRSefPVfUQiMXq6B+jtGZw035XIdLuNQ1EUyioC/ObvPML2W9dgmoMBOxGZVJOG5VV8+asfx2az8M4bBxgLR0Ea7d58rpOW812TypupDmaLiaYV1Xzhdx/jI3duwGKZXUfkhscSiEEZ5p0/x8MnPncvqqrwbz98hZ6uAYNxltII9g7RFxxmz24YHx+M93WShIUiyC/w89gTt/OpJ+8nL9+fvcZC6uBy2Xn0YztQhOD//NOLtLV0oWk6mqYzODDK0OAoB/edmrMOQgh8fjf3PbydJ7/4MKXlBWnllYX1CZfLzuOfuIPh4TDP/NtrDA+FjGvokpHhMIf2n+bwgTMz1kEIQUEgh9948n7uvHczJ4+10HEheFH6qpd39SGl4fbkzzHsJIcGDRG8BehvzFOwoY2QuXGhIMrqEKW1yFMHDJZJKmkESxo3IIqrLovQWaZjkVuIWL4J2d8NsbS1coZVU1husGqkjuxoRjafMOpuFIAoqkBZtgZMloXXT0pDmyY1JTCiqghf7iIdIcCZ68TqtiE7hsipykVRFaxuK55iH63vt5JTlYtqMbpKfl0+jfc2ceb107z+jVcxOyxYHGaKVpaQjKWMQXrCR14IgcliQjGpzBXcUEwqqtmUjoIIVLOKrss0g8/4b3VCGRKM4Et4GMaGjWdqc4I7z2AmZYItWgrCAxAaRHachMgodJ0BqyFsjN0D/iKkoo63JxISMQgNQnzMeN4mCzi94PQZrl8f0m/ADQshwO4Cl9/Qo5nxkF81OvEQdOyERMgYZ5MRI5Wp5wCox2Y5SRpMmmQUzA7wVIBinnU0sDjMrLqngc7jPez61/2ApLAuH7vHhqIqSF0SjyQY6hzh0MsnCDYPsO3j6/AE3KTiU0V7BapF+VUA4BqCrkuaD3ay65kjDPeFuXCih0BVDqUNBVgdl06c+0aCEAKpKKh1dVgf/xjJt95AO3kcOTJiBGkywqhdXWkKjuHwJBxO1PoGzLffgVpda/x2dW/lw4WZHvZVagAhBCazypoN9fyX//5ZXvzpu/z8hfdoPd9FLBbP6ikYXWkuTS2ByWwiJ9fD8lU1C3bW0TSdWDQ+LbVpQZAZjcLMv8frqGk6IhY3GEKz1DvDmBkcGOHVl3bz7NNvcfpEG2NhY77udNrx+l04XXZMM6VHpPV5EvEkY2NRQqNjxGPJrB10JBLjrdf2UVldxG9/+aM4XbOzRsc1ZDLaeEvvEILJrFORLW2eMkU2/ovH62Tlmlrqmyr48n/5BLl5Pl55aTf9wSEjoDZLfxBCYLNbaFpZw298/j7uuGcTDucisgLSZaiqworVNfzRf/s01bUl/Pz59+hoD5JMJLOL39kWuSaTSm6el5t2rOHXP3U3q9fWYbFef98QMcu/l1rYIjKfxk9Lr3/y8n38xpP3U1oe4Cc/+iXHDp9jLBxF12X2PZqpdEUROJw2GldU8/jHb+eOezaTk+vJlr2YOni8Lh574jaKS/P58Q9fYf+ek4RGx7L9MbtOm+F8m91C7bIyHv61Hdz/8HYKCnMWNf/L1KEgkMOTX3wEn9/FT3/8Bu0XetNjDLPWwWI1U11bwsc/fQ8PPHYzJpOJiqpC9n9wwggGL7FxL2+gRlFQ8gvQTp0Apws5NEjq6CFkPI7wXaTQnNSZ9JCcbkOr5sIZGEsL7A70Is8cRuQXz7r4ulgIQJrMKMvWIM8eRracNFpRSxnpVw3rEJWNEAmjH98zzvgBsDkRyzeDf7GaFBKiY9P0aTBbjWCFWNzQb3FZ2fDpTUT6xyhdV4ZQjOBK033Lya8roKC+ICvmafPa2fCpzZRvqiQcDKGYVXylPnxlfio2VWCymScJf3qKvdzy5R34y3MQs1BSVYtKw92NxLZWYXVbUUwKKx9dbdTNaVBr1z6xAbPdjMma7rLJGLQeRp4/ANG0pojJDEW1iIbtSHd65zA6ijz+Dgx0wmAX6Cnk4deMYJZQECX1sDoXLPZsehpDXchTuyHYCql0OpuiQqAase5esF+kvtI1hvkivfMNcAuJFF/bi2SByC1CthxHdp03HNNMZrKjqgBU8+wubh8mmOzgrYJwp2HLLTWygRg5WwBeGAwlZwHkNoKnnLm+WMloiqGOEWweG6fePk/n8R7yq3Nx+h2YLCpaSic2GmOgY5jB9mHc+S7aj3XTfSaYzgQd748Wh4Xtv7GBgprcWa/3K1xh6JLwUJREzEi9SCV1QgMRtJQGXH+T7CsFIQRSNaHW1KLk5aGdO4t28gR6Rzt6OAQZJxtVRTgcKMUlmBqbUOsbEP6cSWLo2UnmxKF7ws75h3Wcmzz5Ts+jLiJNLCfXw7KGiqyAr9lqJi/Pt6Tnq5pUyisLGRkOG4wCASWlBTgcC5/bZhbGFVVFfO6LD3HzbWvZ/e4R3n/vKG3N3YRGx4hG46SSKXRdoiiKoctiMWN3WHG5HZRXFLJidQ2r1i2jaUU1eQULux+H007tsjJyci+NwPZEmC0m8gp8M7ZVZn4y0DfMv/zj8zz9o9fo7x9G6oZ2z4YtTdx623oqa4rxeJ1pNsbUMkDTtGwaWFtrDzvfPMgHu44ZDBAMG983Xt3LXfdvZeWa2hk3hy0WM+WVRYRD6ZQdAWUVhUsOLni8Turqy7N1MJlVAkW5Wd2emWAyq5SVB6hvqkRKWNZYTkVVESaTSk1dKb/31SfYuLWJV196n2NHzjM8OGr0iZRhBmG1mHG6HZSU5bN9x1ruvHcLdQ1lWCzGPSy2b2fSTSqri/lPv/84225ZzZu/3Mfe3cfp7R4gHI6SSBgpUYYzqAmH00ZOnpdVa+u49fb1bNjSRG6ebwnpTgYURaG4NJ/6pkp0zQi+5eR5cbkdXM7IqhACX46buoZyImmnI5PZRH7Av7QxQp3QtukxIlCYi8M5s1brbHN3r8/FfY9sZ/nqWna+dZB33jhA89kORkfG0s6uGgKByaRis1vxeJ1U1Zaw/dY1bN+xhsqa4ovqD1JKnC47O+5Yz7LGCt575zDvvL6f0yfaGBkOEY0YdZBIow42K26Pg7KKQrbdvIqbb1tHXX151op7KXUASaAoh8984UFWranjlZd2s3/PSfqCw0TGYqTSKVZmswmHy0ZBIIfNN63gnge3sWJVLXaHlUQiyeq1yzh5rIVkIoXJbCJQmDPn+zljfeZZZF2UupKUEiJjpA7sQzt1HBkOIwoCmNZtQK1rWFCutJQShvvRnv++EQTJVLy0BvXR3zLckjIVHRlAe/kp5NnD2R0mUVSJ+vCTECgz/ntiSkx3K6kff3tchBiBaFyPev9nwOleeBpSOjAjj+xCe+1piKRdB1QTyrpbUXY8grxwFu3n/3f8WkJB1K1Cve9T4M2dVLd5r6dr6HvfQH/9PwzmRwb+AtRHvoAor1tUx8z2Acn0MWnCb+OMkwl/Y4Zzph47pYwFXX9q2ZP+pkPLYeTBX0B+BaJihcF46TmPbD6IqFwFa+4Cs83Y7U8zY+S+FyE2htjymMGeQIDFbjBlMqkuoQHkB8/CYCdUrETkp9M0IiPGsRWrDM2SG2Qia/TdpNGPpjr3KKrhQjaPMLWU0ghoJeMTOcyAMLRerA5jynuNPjMpJfS0oe98Djk6mNaWco7X12xFWXkT+PJvmHZfEjIsNamDnjDYND37YegMFKwFZ+EscxoBitmw77Y4QZhmXQBJKRnqHOGHv/8zes71kYqlrd6FmHR4dldHZtziBHom0DoBDq+dT3/7UWo2V3y42+4agq7rnNzVxj//8Qv0XRjC4bbx0B/czB2f2YjZemNbJV8KjKfz6hCPG7o04RAyFgVdIqxWhMuFcDrBasvqbWWfq5RIqcPgeQj3jn9rVTPkLQP70hYJ1wxmmtMu4H4Mw4EUDDYbKZo5NWBxLflZZLQVwqGIMTZhtIHL5cDlti96jqbrkuGhURLxZLbJTCYVn8+N2bK49ybTh6SERCLJ6HCYrs5+2tt66A8OEw5H0DQ9vQiy4PG6KCj0U1icR26eF5fLjtVqyYruLmQen0gLbmr6AhwCFwnjudpxuadrD0opiccS/PipV/i7v/oJA33GZqnP7+ITn72XJz59N4Gi3LRN+/xpVIFKAAAgAElEQVTXythCt7f28jf/61/5+fPvZVOnXG4Hf/b13+KRj31kmuOQlBJN0xkeChlsEdJ7QCYT/hz3zEyeeeoRi8YZGR5DT8/dBAarwe1xzMgiMPqRzvBQmETcYORbrBZ8PpfhspqGltIYGRmjo62X5vMdBHuHiEXiKKqC1+eitDxATV1pVlA1c5mLGTeyfVKXRCIx+vuGaTnfRWd7kJHhUHah6/E6KSrOo7K6mIJCP06XI5vutpTrZxg7I8NhYtFElrmlKsa9Wm2LyHZYwrUjYzFCo2PjYwQCp8uebcPF3sfwYIh4PDE+RqgqXp9rmq20Md7pyLEIckrqn7BZEHaDFZZIJBkeCtPR1kNbSzf9fcNEI3GEMPpaXoGP8soiSssKstfJlnMJ+gNAMplidGSMzvYgrc1d9PUOGRbeaZ2s3DwfZRUByioK8eW4jbHpEvZJXZeEQxG6O/s5f7aDnq5+IzgqwOVyUFSaR21dGYXFuTid9kli5GPhKKFQxAjcZt9P50zBmlkrevmFFxxOTJu3oS5faejK2GyG68DFdvxJ68E0h8/tM1g17ecgaui3yIEe9LOHUXIDC9ZuWSwEIFUTono5ovww8sxBYxKlpdDPH0WU1aKfPgThcSVqnB6UFVvA7UvfwiKeh8RIH5s6IVHVJdmeZ6+9AJrupHrOx66cq9z5jpt6TnaOKSEaRjYfAJsLsfI28BUYB+SUwGg/8sJxRPU6yC01Jp++ACSiYLYbbmH+QnB4pxUvpQ5dpyHYimi8CZpuMYIzxh/TdPIbzc5TQtcZ5NE3jGc0EZ48xOZHwTkP+03q0HIIeXoX05T48ssRGx5akO38VUUiBg43wmI13t3IBItXi208XfHDDCEQUiKFAqoNVCu4imC0zQjS+KpmO3H6f80x3lmdFlbeVU/Vhot3S7LYzHgLFy6u/itcfgghqFpdxCP/+VbOH+ggUJnDpgebMFt/pQO1EGQ3mxQF7HaE3W5oz2RTwcWMx0+C1CEyAIMtRpA9Nmx8K535YPdx1fJzLgGyweT4KJhsYLIt/G6SEejYC7ERMDsht/ai6uJ02WdMg1kS60BhVjbK0naMASRWq9mwmi7wZ5kgk+aW6SD5TAv/xaQTWKxmCgovlUaShEQ6Ld06P8O540KQF376DoNpgVRVVdh682o+8bl7KS7On3MjcSaYzSYqqou46/4t7HrncFZ4NRFP0tbaTTKRRLVPZjpl2Ey5s7gRLaUNbXar4TyzwPKMfqRkU1JmO141qeTkevDneFixxjBkmTi+KEJMWozOu5E3T70m/a6MvzfllYXplLwJ7L90P5y60F3qgjxzns/vhhmmuostd6H3m4HDaVt0ythMyFzHP0PbzlYPfXCYsWdeJNnant6AAxSBbetGHP8/e28aW8mV5Xf+bixvf3zck1uSTOaeqdykVErKUqmkUqlr6+qq6t3d0+0FBmzMYADPh8F8mRkYmMEAAxuYAWbx2I2x23Z32+5pV7urWtVVpVKptGcqU7nvySST+85H8u3vRcSdDyfexiU3klJJrgMwyXwvIu6NGzfu8j//8z+/+hXwM7S272iirb2R4yf3r+kLMjbUy0FsBbBVS6qwbYuW1gTNLQmeOra2P643Pm1Uh42ez4Oem2EoGhJRGhqi7D2wc53y1/bHsm00BzyObfnKaF2Gjm0L9RbA83Bv30TFGzB6dm5ZuRLDbaL6DqC6+iWzktZQLKDvXIL9J6Cte8vKW1W4DxQ1YRx5DnfiXjXEaWkB9/0fQipZ3ewZJqr/AGrXQfn7ScpcHfolFfmFZS1sqeWWITkFiXbILomODIg3zLCgkIXUAjR3owyj2idV5R/572p02SmhFyYkhKxrfwVcKNPgKqd+3trYMEUsVyFAS25F2tBz1obXbWSmJT9OSbSTsssSnhYMfzZAjp49GB39rEsiVMoPhfqloaphlVoDgQbZDCkFbI0OTKQxzJf+3ikZ4lYz7PA/0zW/WfX3qmNMe31xyV/ap2fhWJDT33mK5751CMNQlXDZzzSTYxvtkTLnPU7bGRZ0HIOWvVBMw/DbAtx8XlLU5pZg9H1oPwjNjwG2mAFI9AhYFW7cVBW2QxNxq61+YwPbCdBtVf2FBVyEyQugTOh9HmWsv5UpM5GuX73H8OBk5T0KR0K8/JVnaN/R7C+bH71u5WNN06Crp53GpngFqPG0x8qSaGk86Nytsie53qOcUz5Gfj25c1JYGxpdKqIsGzYQet6ofmWAcrttS/smQKkkQ2nAfqA+6qfdH1TAxuxoR+cLeKk0zsg43koKb99u0LrOqfZpzc1rx6hNOss1uPOL6GwOq7Md7Ydo4Xk4U7OgFNaONnS5r5ZKuAtLeKkM2vNQwQBmYwNGQ6wunBjHwV1cwlsWkoiRiGM2N4K1+bXN9riwikVf3DUE+Ty6UKh+VyrhjQxj9PUDWwfUVKyhCXXgafTksOi4oNGzE3j3rmE0taOt7VEDF6DIEKBo4DD66hlpA8+FmXHqFkDxJowjz0M0Xj758Qs0zLXnaa+aCevzbKWiAAnTQ+iVOeoWF26pIib82OY5ct1AWAAGatk+n9cNhBJdn5ZuCV3KpdE33oGhjx/jEgb0HUV17pVrZJbRl38Ck7e2r9pbaArQhgmWkvqvAZZUFcj6pdVbpBV2PA2hrfGUlt83K/BLdsXn1SobHdus0zP7pT3Y9NwsOpVCtbVLWFONE+KxF+gAdhhth4Vpaj2Ghp9ePyviw5hyG51XOXf1+Q87ftWxUF5lacjMwfIYNO3yv97YW1r3nRWC3tOAJ6DNw+xR22LVcatx5Q3P26w9oA3ryt3Aq7zusdWTHqmsDe9pM/2hmIXF+xBt9UP59Nrz/XNdx2VsZIa0LxwMEI9H6BvowrI2N/6YprEqy5TvWf/crhcf39ypGfLvniH43NNY/Ts//21TKJJ750OUaRA8fQoV2sasw5s0FY8R+fqX0Y6LzuVJ/8n/R/7Mhc8LXL++uS65d85SvH2PxN/7HcwO0YjVhSLp7/0IbJvEH3wXFY2g8wVy758nf/ZiFaixbQJ7dxH71qsYzQLm61ye/NlL5M5cwFtOSUh+Y5zwi6cIPXsUFdxcNM/Wr4a1xh26i15exjpxEufcWdyb16ohI9rDSy4S2EI2TZ2ZFsbAYfT1j9Ajt31WTR596yLsPQYtHTWD+jYMGJEYxlPPi6hxcs7/sKbbmxbGniOonj08TPtjQ1OAZbEmhbD7GAyIz7IZhmycO/pR+59fG45kmBIO9dhtq+Rcz6lu1n19jM+rCcBoQSguP+E4RBoe654VoE0bwjaEESZSKLptdd5q0yBsquFr6JGbkrmt/Ny1B+E4xjOvQlP71pW5zoL4s8YmUIC2IiIQ/BlAsR4nPeJm6c7rXetRjnnSMp7kep9X2w5x80dt+21rd61x7w1S/Ju/xujpxTp4CGP3HozmFggE6iXdHlaHWg+l1uhHfXdrN8qVOdIDZD7WykStN1/Wnqd951WFEWyAYQpQjqqcX9WtW3W8MsCQsih7qivX9zVmnCKkJiXLnFuQcKZqbAtYQX94r3XwFOsB+jJLeqO2XNMWTk39bLQy6tqiEo7lFqX+huU78pw1bVi5r83Y6jbx1gmVB6mvFaj5Skv7KUNC4WrP94/Xhqw96+6vopu0ui3Wv6fq8/X8uvmi9P4aTBsWtf2hcj/l62dmIZ+EcEKec5lRowAzUO2LgOO4pFaydSmdAyGb4BOKnZbrr7UmuZgilaoCQIZSJBpjG6YI/8/JhPnkUbo9SP6Dc1i7+wSo+Zybm1wi/8E5zNYWgqeeBn4xgRqllLxTgQAqgLCd7P88mOO6UMTL5NC1xAat8XJ5lOP6ejLgzsyT/el72Lt6iX33ayjTxJlbAM+rAnCeR+HKLTI/epvAU/sIfesraNcl/+EFMj/4KWZTA4FDeze1j9x6oEYpjM4eaG0HQ6FzGcz9BzG6BUnVjoN79RLbwWerCNg2NKP2P42eGoFCTgb5mVG8oesYja2yyQfYYuRbOr6B6h7A2HMU78Lba4GTxlbUU89BeDMbWYUKhNcCFKWCsE0+7xaMShplNLR0S4rtuhAJvRbEgurGuyKkt2rhYgVQ8Wb05B1YnpO03cpYs8DZcq/Xp2z1G8knAQ5rw2FWtelnBZqfG0d//CaEIjJmADQ0o+dnULEmYWlttTk5SM1KjH2kyV+nfor9apUuwUNNgdL+H496zidstf3Rcz2KOYeVhQwrCxny6SJO0UUpsEM20USIRHuMWGMYK7AxXbVMp3eLsnkxAyaGoSjmSswML7I0m8a0DFp6ErR0J7B81ojneiSnU8yOJCkVHKKNYdp7m4g1hcHYuCz5LZ7hfKrA8nxGsiblSriOh2EqgpEA8eYIifYY4VigIgz5MO0A7Wmcort2D7eRy3/VMZZtPLAsrTWeq3FK7rqRuuW9Wfk6j7pp0lrjllxcV/t7M7MSI+4UXVILGRanU2SX87iuhx0wiTSEaOqIE/Ozh21U5/XKqlx3McvSTIrsSh6n6GIFLOItEZq7GggELarvQvV8SWds8rghFmvMcfDm5vCmpnCvXUHt6MDatx/zwCGMnp2oeAxtWpX3eEtBo/JGWbuQmRch4tSU6NtYIWjohpbd6HAzYFTnSF0jQJ5bhOSIgCiFcqbGEERboGUfNHQKaKS1lJOeFVZMegYKaUCDHYF4J7TshkiLYCnl669MwsIgZOflb6cAY+dg5kb1PoJx2P0KBGt0QjwHRj+E5XG/7TwRPe/7AsQ6Nm4Lz5E2WBySunolOS+xE5oH0KGELEXKzyE9AyPv+ffaDYuDfj3z0g6JndC6F0KNm3MQlevnlmBlHBbuSdu7per6RyFrpHAz7HoJAjE5t+CHwYUboesZAUQWBuWZa08+33FY6krNusFzIT3tt8WMAFJ2BBLdIsocbloFjmkJT1sZlzbILUl7mgFhyTQPQEM32rB8MBHRUZq7JW2dnhGNmsVhyP9lpS4YFuw8JWX6ppTCtOrXg/lsgUwm98SMNIB8rsDlj2+TXFypfBYI2vT0dWDba7dWj5tdc6uA+SfN6vk45Veus4olpUslSvfuo/MFGevXYT+Vz33c8urKXWXb2darz69PsKJxZ+dxp2cxW5o23GtsB6D/JM6EuvvYpjI307+26514VNPaQzuuhDs1N2I2J7B398lw42MYOlcg/9ElVCxM5JUX5LkDyrYp3LxH4fJNAvsGIPDkmMe28MtVwp8EPQ+jfwCjpRXV4qegdh10ekUEhbfLLBtj92H0jXPosUFAQyGHvnUB9hytpsPeLmHYUAR16Fm4dw0WZ6qfm6awaTr7ZHO7mY4UjgirptZKJRFR1p4ARr+AG6ctsWgjqvsgevAc3PsYeo+Iroz2RBDXLUFTVxWQA3mpwnFJ070wXgPWmf4mXIkQc+deGLqEvv0hKhgRHRylxMvklCDRJuwRrf1BeB1QqPw5QI1u0LoAT523cf3z5LRHoA7Xnf+I19hue0CRdV618sEPeC/WHK8UbDKFqn9BdHJWsjt98Tvo4evgOqgjL6JHb6HH77Jx6ulNWGYBBn8qOgq9z4H69MJAdHlz5DpgBdf3jK8xheyrys+l3PceYYfP9vfHcr2KeYf5sSXuXRzn7rkxpu4t+JvtAqWig1KKYNgm1hSmrbeJ/c/1cvy1fezob8a01h9H71+Z4ud/+jHKMPjibx+jY6CFD753hff+4gpzo0ks26R7fzuv/P7TnPiV/RiG4taZEX76xx8xdGmSUt4h3hLhwPN9fOXvPMvOgzvWgDXitYXsco7JwXnunhtj6NIEc2NLrMxlyGeLuCUP0zIIxQIk2mJ07mnl6Ct7OPziLuItUeDB3vmR69P8/E8vkEsXNjxmIzMtk9PffYrDXxyoE5ZcbUOXJvj5n12gVFif7WlaJl/4jSMcenHgkV5jrTWlgsMH37vKrTMj2EGLL/72cQaOd5GcTnHhJ7e5+tYg08OLZJI5XMfFDlrEmsLs2NXCkZd3c/wr+2jpatgQIKsty3M8ZkaSXHrjDjc+GGZ2JEkmmaNUdLGDJom2GO19TQTCa72RSil6DrTz8u+dINa0CUF1pVDtOzD37sebGEOn0+jhIYqjI6iPzmL29mEePIS5dx9GaxuEQ2iMmtM3965VwJbkfRj5AHJJASXMAGQXBeRIDgu40dCD9sH7ynlLIwKGpGaEqWEFASWCv+kZCDVBvKM65pRyMHZWgBozKBkcUVVgZHkUBl6FSHO1hsW0/Cjlr+2EPUMgVp2H7Mja+VopCeF0S3J+chjyKwKgbNQWniOgwdhZYewEopLZLjUjYNTSKPSdFnHm8nDo5GFpTECNhbuiCWT5DoDsorRtZg52vYQOxJ6Yo1gB1OZvy7NCS9sGYnL91LQAGq17oaHLZ8745jk+kLYi9zR1RQAvZcg180sC0jTUMJ+0fz+jZ6CUERFmwxKQZ2lE2qP/ixBrrzojtAdzt2HyY5/VE5Y1WX5Z+tLCPRj4kgAu5eflFOS5aK/6fE3bzyToH6NMeQ41ZtsmrW2NWLZVyc60spLhysW7nDh5gHAk+EAdkbq2Lc8pxRLnz9zgRz/4gEK+mkChq7uVPft6Koyauo2l4+BlsuhsDl0syfRp2xjRCCoarWhi1M0B6QxecgkVj2EkGtDFIno5hZcvoAyFikYw4nH0OjoYlbJdD53LSdmForCbLBMVCWPEYmgfVFpzruvizi+C42K2tYjeSr6At5JC5wvyqgaDGPEoKhyuYVV56GwOL5vDnZqhNDyCLpVwZ+dw7o+Jg1xKxGiIYTQ1+n1W480voh0Hs7VZWA/LK2BamE0JCAbQhQJechkcR9okHkfXjuEVYFij8wV0Ki2/ARUKYsRjqFDQ74Y1QKPWeItJdC6P0dyECofkHlJpdLGIUoa0V0MM7KruTMWRUiigMzm8dJritZvoVAYvlcEZnUBFw5X7VbaF2daCDmxdJqm69VexhJdOo3MFtOvKvBGwMSIRqYdpPnJff4SC5befOcpLZdBOCWX4bRWvb6s19fU8dKGITmfkGXkeyjRQoZCcGwzUnVvpkz6jxWxtAcuUdySdQZcc6dfRCEY8hl6d7fAJzGprJfz8CfLnruBMzxI4sIfgU/uwejpQQWHUeLk8zsQMXipN6s9fR/nvopeTd8VdTMq9PXEttgGoqXsghoG5e289e8a0sA4eeaLsRI9avtYamtpR+46jZ8b81MMaPTWCHr6BSrzoa7wYWw7WlOlkqrkdFUug64AaG9XWBYFNUuGUglhibRYrz0UvzaNcF6zPJ/VSAdoKwN5TkFtB3z4DI9ck3MZ1RFi4rRf1zDfrgRrTRvUcRE/fQ3/8QwFgDBO1Y5dcywrI1dt6UYdfQt98D/3hf4Roo/SRYk4AolPfls+KObh/GfIp6DsGiTZhNCWnYHECnU+jlA8ONXVCczfatOte1qrwWB6WZ+Xc3IoMTsEINHbIuYFINTv5mgnJq4onL8+icyvglFCmKaFMjTsgsQOC4bV0718EK2Rg+JIIGDd3Q88hyaC2UT3Ti9LupQJ07Jaf9dhTj2Ma6Tt2QMK+7KCwagIhVEc/+tZ5ydgWe0j2q8cu16fCew7VB/wpWLkfpmZkYd39NNoMPlJ1dBkcdPKyuHcyDxePtkIQ60LzeOlIn8Scksv5H97kjX/1EZN358mnCxWhx9qSM8s5FqdWGLs1y433h7n2zhDf/kcvsfdkz1qmh4bFyWXOfv86nqtp7UkwdmuG1//ZByQnV/w04bA8m2ZlPk2sKUIgZPG9f/pz7l0cx3M8tIbUYpb5sSXy2RK/+99/hebOtdkaUgsZfvxHZ/jor2+wOJ2imCtVaLl1xyWzzI0uMXRpkqs/H+S5X3uKb/zDF2jpTmy8MNOwOLnCRz+4QSqZfQyXmhxoBS12Henk0Iu7UBv1Fg3zY0uc/f518pniqkv41wlYDBzv4tAXdvGoL4HreAxeGOfDv7yKZZu09zZh2QZ/888/5PLPBsmu5GuAQylpaTbNxN15bp8dYfDjcb71X79I1942NgKztNa4jsedj0Z5/f9+n9tnR8lnihimZLAxLEUhW2Li9hyj12eoa0D/eoahOPLybl74zlObHj7M3bsJ/e2/hzd6H+f2Ldy7d/BmZ9FLSZylJM6tGxgtrZh79wlo078L1ZCoLJalWk/wvpXbMbsgm/FcErpPQtt+eZednLBWpi4JGLPnNQg31Z838oEwLlr2CSMj0izjdjEtm+94JyijCu5YIWg7IMyK2A7ZjIMAGiPvCRCSHBKGhzJkg96yB5r6ZSwaehtKd6HzGLQdrM6bSq3VnlEmtB8Q4KKUgetLUq8N20ILmDF6Rlg0fV+Qehq2MIWmLgmIYwZg4Etou4Y9XQatGrph4BW5b4CVCbj/LszfEbZQ6z42NSEUMwKyuAXY/WVoGpB1eG4Zht6S8pp3SdsYVj2BTms/bbsn99UiacoFKFkWwKV2zk3PwtgZAWx2fUmAHMOSNpy8BLPXYeJjGHgFbYf9dYwBjb2yRovtgFCius6aughTl6VPJXrQlr/RjbbJ9bULM9chm5Sydn+5GvoEdcCTUgrDNNi7v5fWtgTjo7MA5HNFfvAf32HfwT5eePEIoXCo0gIbsiWQMKqlZIoP373Cv/4XP+DunbHKMYGgzXNfeIpdu7sr1ymL6boTUxQuXqU0OIw7MyebUwVGJIrV3UHgmaMETxwRXYzyeO1pCpeukf1PPyJ46jjB55+h8NFFildv4i0ugWlide0g+OwJgiePCaNuFYDgLSSl3NuDOJPT6JU02vMwQkHM9jYCRw4SfP5pjOamNfOEt5Im8+ffx51bIP53fxcVsMm/9xHFa7fwkkugFEZjguCpE0R+5WXwdTjcyWmyP3wTZ2IKd25BgBXXJfMfXyf7gzeqjWmZhF96gch3vi4aHsUime//GHdimsh3vkbx4ysUr95AhcOEXnqB4DNHyX90gfy7Z9G5HPbeASK/+hpWb099boGSQ2lohMLZjykNDkv5gNHYgL13gOALJ7F39aKt6jpTF4pkf/gmxas3iX73GxiNCfIfnKM0OIxOpcE0MdtaCBx/itDpZzGaG6t9o1Ak/+Z7FK/ewJ1dEKHaQoHitVs4w6M1Yw+YnTuI/+3f2boQsMoewsEZGaNw/rL0sYUkulBAmSYqHsXq2EHoxVMEjj31SILODy/WB6gyWYpXblD4+DLO6AQ6mwPbwmxvJfDUQULPPY3R1lIHjFXPu0nxxm2csQm85DK6VEIFhLli799D8PRJrO5O0X71z/WWU6T/7Ht4Kyliv/sdvHSGwocf44yO42VzqGAAq6uD4KkTBE8eR0XCPDI70Q/VowbnVdEw0a+/TGDfLvJXblG4eI382YuEv3CSyCsvyPVdF+25qFgEs7WpAtSYgN3TgdXXXfnsSW3bFRv1yoqgeo1N1QEksr2pepVSaMvG2HsUffO8CAsD5DN4ty5g7n4KEi3+pL1NTWAYazuHUj5otfnsKCoSh0gMkrPVDz0XPT8lzI/Pa5Yan15JvAn19NdhZgg9NwL5DFg2Kn4AOnfXhaqUQ9LoPoAyLPTUXV80OCSpp1XVk6GtIOw9hWruQk/fg3QS0KiWHtixq6q9UswLo2dxHBVrkbjq2x/AyBXJeOQ6/oLThpYe1OnfEXDIt0oKzOUZuHMGPX4DsiuVTbs2DAjFoGMP6sBpaOmVAat8Psix4zf9ekzIPbklH8TxGUKhGHTtRx36IjR2fPJgzSNs/vTcCNw7D219qKZOaGhbM7hKe3kwcVuEig0TVU7LvllTyHN1XdGniTSgx+6gFqYEECrWb/q23vzFAtSVs4YptJpBtfoKj3Osf3zVu+H6m58R2dyY9YvUjenFGrKzMHMJ0lPgFR/cVsqA6A4It1XU8LfTlFKUCg5Tg/NkV/LYQYtEe4yW7gQNrVGCIRvX9VieSzM1OE9qIUsuVeD6e8PYQYvf+8dfZUf/2kWsvL6aQq7I9feGKeZKhKIBnv7aAXKpPMNXpsgu55m8O8/b/+4ChmkweXeOXUe7aO5sYGFimdEbMxTzDjfeHWLw/DjPfvPgGoaHYRosz2WYG13C05pQNEBje4zmrgaijWEs26SYKzE/vsz08AL5TJGlmTTv/fklYk1hvv4PXiAU3VjILhi2aelJEIoHHuldzaeLpBaz/vtYHjof8A4qaOlOcOIr+0glsxRzJQrZEpmlHAuTy3ju+lT4RzIN2tMU8yVufjDMvYvjXP7ZIGhNx0AL7X1NROJBXD/kbGpwnsxSjnQyx7nXbxCOBfn1//Zl4s1r1yPl+5u8O8df/e/vcPPD+3iuprmzgadeGqD/SCeRRIhcqsDItWmuvzvE3NgS2tMYpkHHQLP0sZYoe0/uJBzbnHNGKSUAdnMzZlMT5oFDeIsLuEP3cG/ewBsZxltM4k1N4k1P4Vz8GKOzC/PgYcx9+zG7uiAc9rVgHm8OqDA0kveFjdG2H7qOCXMCBETpfhpyC3LM0ohsvMssjMVhYcI09kL/i/Xpv4MNPlhRBVKU1qJRUgYrautqh6F1P6xM+eE4ukzsk3OMGqYsCFhiPzg9toydpnhgPafG479BW7glmL8r7JKeZwV4MoPVtjCflfCrxXtyDy27qXtHDBu6TsjnZRZl824BTyYvCkjSsmdzDoj8itQvlIDGvmobRFslq9XymBxDzdxRx/4oyHPpPlk9N+ifX3svniPgUi4JvS9I3ygzWgIRmUuWx6Rf5BbBLmdeVdDQ6bOoau7TjkD7IWHUZOelra1wdQ1n+cxp05ZqGKaAequyPtXOh0opDhzu58TJA0xPLeCURIPizu1R/sn/9G/4tV9/iedfPMLOvg7C0SCGUQUMy2BtOpVlemqeu7fH+ODty3z04TVmp5N4vsaFYSgOHOrn27/5MvH4qvHEdShcvEr29TdAKcyWZoyeLmFxLCxSOPVQkMIAACAASURBVH+J4u1BdL5A+EunoRI2pdGFIu5ikuKVmzjjUzjjk5iNCczuDrzlFMUbdyjdG8FbWib8tVdQ4Zq+7nmUhkbIfv/H6FwOo7kJs1MclN7yCsWbdyjeHsRNLhH9ztdR0VX19jy8VBp3eobS4DCl67cp3R1CxaIYLU1St4VFvJVU3Wna02CZmDvaMKIRivk8Ol/A6t+J2dJc7T6midm1A1UOIdEanclQuj9K7s138VZSqFgUZ2Sc7A9/KvW4M4QRDuFmcxTOXMBoiBP9zW8JAwbAcSheukbmL3+IMz2L2dqM2bUDNLjzC+R+9h6lO0NEf/NXCRw5WGFdoDU6k8OdniV/5mO85BLe0rKwNhJxvKUVSneHhB2UzhD5ta/KJl2eEhqNaohjRSKgwBnLYzYlsPbsQlWep8JobqyctxVWBqYK5y+R+cFPcMcnUYEARnMjRkNcWFxLKxSTywSeOrA1zsAySJPOkPvJ2+TefAddcjA72gTwKxRwRicp3R3GGRkj+hu/itm5o24N5c4vkn39DZypaYxEA2ZrMypg42VyOGMTlAaHcSamiP3+b2DuaKtj4XipNM7oBLm33scZGkE7LmZrM0ZTI+78IsVL1ygNj0LJIfTSC2jbWnvbhiGMI7fqVPSyebxMBnOV8K+KhAk8tR977y7c2QUyP3mH7FsfEtjbj71vQJhaiThGKETsm18W1lXtAzKMTYNj2wvUeC7utSsQiWCdOAnm9ntQ66x5B2rfMfTcpGy4tEZPDqFHbotOjDJQpvWZkdGos0AI1bwDPXmfSiiI58H8FGRWRGvjc2oC+CFslb6jqN7D/uChamjP9WOSgDAB6DmI6t5XPd4wKp68uuN27EK19VUXL0r5nrsaqER7wsRITqGnB2H0qixO2vtlgVjMCVMkFJNMUmUrb3CXptEXfggTt4Ta3bpTgCOATFIYNvfOo9OLwhBq669Hpj0PvTAOk3eEBZLYAbFGWViV8rA0LUydu2cF8X3mV6XNPkl72OseCKO696NHr8n9zgxDvEXEGFcfW8iip+5Iu7b1Q2uv/1w2O6YoVGsXunkHOEVUezf6xhm8N/89WnuohmZhsG2baaHPFzPiobVCEGoUBlYZsNI1GhH5lByLlmcdakAb6xzrlWQxXspVF7d2BB2MyQZBawFoCiviKV0clusujfkptxFParhp41DKUg6mL8DSoCzQ7ags3osp+dsMCnhTFvRs2AmNu9csrLfLTMtg/3O9HHpxF4VMkQOn+xk42kVzd4JoYwg7aKFdTSqZZfDjcX76x+e4d2Ect+Ry68wItz68T2tPYo3GAcgc7Lmau+dG6T3Uwd/6H15j94kesit5fvj/fMA7//4SpYLDxTfuEAjZnHhtH1//B8JymRxc4D/8z29w++wo6WSO4SuTHP/K3jXhM5GGEE9/dT9TQwu09SQ4cLqfnv3tNLbHCMeDmJZJqeCwOLXCxTfu8LN/e57FyRUyK3nOv36TZ756gN7DO9ZvHAX9Rzv5u//rN3Gdh2QL1JBZzvP2v7vAhZ/cxnWESbRjV8tD95MDx7v5w//l6xRzDsV8iWLeYfTaNH/yj39MejH74JMfwTxXc/PDEQAi8SAvfPcIJ79xkPa+JkLRAJ7rsTyf4fq7w7zx/55l6t48hWyJi2/c5sSv7OPIl3ajzLV9u5gv8dFf3+Du+THckkdLd4Lv/Dcv8ew3DhJuCFUcT/lMkctv3uV7/+QtpocXsWyD41/Zx6t/+yQNLVHskFXRKdqMVby/AKEQRlc3RkcH1vETeNPTuHfv4N66gTc5gU6lcO/cxh26h/FhC0ZfP9bhI5gHD6KaniBDm1sULREQwMWOVOqktZb/N/aJnsnKJLQdFKdHWdgXLeBDKMFaR9UG47cyZAwrZAU4KAvJlrKAJ99RnZ8VbAhQP3DdWcNSfSQr5QSwMm2fFRKsp+eHEsKYWZkUFlFTf814pwSoinWAqq6HtWFCyBfxL+W20DHwhHOjHZF626FVToB6ZwBOXkC48npqZaL+mGJW1mP5rMwxDV013yvAE+ZNKVcVLc4vITvrUnVtS03/X6dpHravaGpu4Ld+/zXu3Rnn1o37eJ6H67jcuTnC//W//Tnf+/Of0dnVRvuOJmLxCHbAwnU9ctk8S8k0ycUVFuaWmJ1Nkk3n6tJvm6bB7n07+fv/1Xc4fGy3hCTV1seyCByUNafV243Z3oqKREBr3Ll5sn/zMwrnLlL44BzB409htK56Pz2P0vAItqGI/fa3sQb6ULaNt7JC/t2z5N58l9zP3sPa1Uvg2OEqu8QwsHq7Cb/2EmZrC2ZXB0ZcssV5yyny754h98bbFM5eIHTqaay9u9ZtOy+dJffmOxixGNHf/jWs/l4JHyoU8ZJLmE2NELArY4G1s4v4H/yWEG3HJnD/+b/BXVgk8tqXCDx9tALMSOMZ9dEVGgkNy+aI/e53UaEgmb/4AYXzlymcu0T4G68SfOYYpZt3Sf/JX1C6dx9vJYUZFsesMz4lgMXsPOFXv0johZMYTQlp69kFcm/8nMK5S2R/+FPMjnbMjvoEEbpYonjxKvbufmK//5vYu3ohYOMtrZB/6z1yP3uP/JnzBJ45ir13QPpeMCiMIk+ji0Uyf/UjnKlZ7L0DxP7gNzFiNRt3pbbMQVV29paG7kuZ45MEDuwl9PJprJ3dInbrOHjLKdzkEoH9e8DYvCSGgNUuhQtXyL7xNkY4ROTXv0ng4D5UJIQulnDu3Sfz/R9TOH8Jo6WZ6He/UZf9ymxtJvTS8yjbwtrZg9EYB8tG53IUr9wg85d/Q/HaTUq3ByXsbpWmrc5kKZy7RPDoIcJfeUkASGXgzs6R/es3KFy4Qu69swSOHV77PimF2ZxAp7MU741gJBpEEPjSddy5RczmKvXVW07hLacwGmKoYACjIYbZ1oy+dhtdlFBuIxIieOQAuXc+In/5JsEjB1BBG10oodMZjJYmee82Ydu/WvZ83QO9sYjUdphSCm0HUPuOw82PYWZMvshm8G59jLnroHhOVuu8fFYsEETt2Im+eR5qFtl6eQE9PYpqbv9c69RU7ksp4NHQSlXZ1D/4eLm22hAFrevHroMeviCLyn3Po/qOQrRZBha3JKE6ypDQrPL5IJpJt9+H8ZvQ0Io68ip07fNj8RGgZeIm+tIbMHMPfet9VEObgD5lswKosj5PY6eESgXDco+eB6l59JWfSqjQxE3Y8yyEY2wNrL55q3jJ2ndBcxdMD6InbqB2Hqq/z3J7r8zB3Ii0Z9c+EZHeKmtsxTj1K/5zUhinvooevoZCoXYdFgBsO0wjdPSR90VY2CkIC6vtAHQeRduRqpiiUxBK/exNAVS0FkCldQ90HEEHotVjS1mhvi8MSl8q0x+CDdD3vC8GiYA0o2d8gcZZWRgPvV0FJVv3Qu/zG6eqzc1BelJAmR3PQLxLNidTZ6H9GCT6JTRiZcQPVWiFxl0Vuv12Wnnh2NbbxG/9d18mGBXBXStgrcH2IokQLV0JQpEAf/I//oi5sSXy6QKD58c49auHCMfXMiIqkK2G46/t49AXdhHwtW6e+7XDXH7zLvPjy+RSBRJtMb70e0+z8+AOlKHof6qDQy/uYvDCOK7jMTeaJJ8t1gE1QtuHQ1/YRXtfE4074j44Uz8uhWIB4i0RWnsSFPMlfvxHZyhkSyxMLjN6Y5qeg+2Y6wARANHGMAPHu9f9rtaKuRJn/uo6w5cncR2PRGuUV//wJHuf3fnQOca0DdFnKa9/tAjzWvbWhecWcyUiiRBf/sOTvPZ3TxFrjtQ942hjmJbOBrTn8b1/+nPSyRzLcxlunxnh4Old2Ks3V8DKfIYb792nkCth2gZHXt7Ns988JOLPVPtXNBHixGv7GL48yRv/6iNKRZfRG9MYhqr0m62ch+vDy01ULI65J47Z149+/gW80VHcwbu4g3fxZmfwFubx5mZxb1wj8K1vY7/86uOHnnuuhPWUNUFqwBYFIrofjAsAXEj5IErQB1pSMn74LJuHtYQul5eaEp2VzKzvaPOzPzn5CnP0kWhgW21uUcZfK1QBrMomG2RTxlmUr6niUllqK3wAe53xtIx4bgVIE2oQQCi7KAynpn55NmUNGDMgoUQbhf5bwcpz3sgRInNSXuYaJy/hbauvp7UA9cqSvqCFfUBZTHj+jtSnmJZ28nwALr9cFVXepCmlME2Dk88f4h/+o9/kX/wf3+P2zfuUig5aa7KZPPfujDN0dxzDMIRRo3xGjafxPA/PW3/vEo2FOPb0Pv7w73+LF185TjBYrz1SlkKoZDyyzLr2NBobCKezlG7dxV1I4iaX1m4sAWXbhE4/S/CZo5XMPEZTgnA4jDMyTvHGbYqXb2Af2IMKhSoOG7O9lcjXvizve81m10gkCH3xeYrXb+HOzOPMzGLt7lt/XHAcdKFE5HdfE1ZG7Z5pZ1f5Riv3i1KSiU5rqavhr6ctCxUM1AM1vlXW1AowTeyBPgFJTAP74F4KF6+iohGCJ44Kw6JQwGhuxFtaEaFigGKJ4oUrOCNjBI4dJvK1L2O0VDfdRpOs4UpDo5QG71O6cw+zvXUNCKDCIcJf+zLBZ45VQBUj0UDo5S9QvH4Hd24ed3IGe3e/SAxAVYsF5DMFmAYqEKiAWNthulCk8NFFnLFJ7P4eor/zbeyB+udodndie96WJvDxllYofHgencsR+saXCb14qqLZAmA2JfCWVkj/h/9E8dI1QqefxerrqXyvohHCr7wofaO2zzU2EAyHKd68S+HcJdyJaXAcCKwaL7XGbG2W0LeB/goL0mhsIPRSmtKdIdyZOdz5RYxaFheAaRA4uAfr/BUyr79F4fJNlGHgFYqYrc1gmRXQv3R/nMxfv4kKhwScLBZxZxYIHtqL1eWDfLZN+IVn8BaSZH/yDvmPLgtQUyyB6xH79a8R2LdrUw7l7UUplIHR3SNenuF7IjLsbwBUvGFt429HFVo6MPYew1uYEe+O9tBjg+jRQVRXnx8iVCY6fjZMAdo0UR29EG2A5YXql7kM3tB1zIHDm8ws9Ut7JNNaQpaeegV1+EuSkapi4TowoayKD4ig8eh1CeHZfxp2Ha8X9bOD0H9cGDHXfg7TgxLe1LUfauOQm7ugqaMqrldrzT2oPc/6oV45yWS1Y+AXBaepWrgB1XMIPXcfZu9DclJEnYU+5CP4DkzdlbCySAOqc++WhfdVAKNwvMoyad+JavMnFtOqemy33HzNgtZ9IiisPZi7A+Mfy0ag84if3tQV8cXRs0Jd7zouY+nifaHLA/Sc9NOaakiOwsQF0SFoHhCPbiHlb5pqQIdADLqfkY3H0M+l/N2viLijQhg75kbtrMX76RWh+QC0HJBrFzOyKbDCEG5BvMht8ntpUEKfGgfQGyubbKmZlkHnnta6z9bLJmAFTPae3En/0U7mx5fxXBGRdYrra+6UZ4xQNMDAsS7skL8gMyTcp7WnkfmJZZRSdO1tpWtPa0V01wqYtO1sJBi2ya7kSS1kcQrrlxOKBeg5UO/5W6/+kUSYE6/t48x/usbsiAA/8344jjbW6rA8qnim63jcPjvKj/7oDAuTK4RjQV78rWOc/o2jlbCqja61bsgcevMkuNXlGIo9T/fw4m8dI95SZXvUWjAa4OiX9/L+X1whnZzAKbpMDy+SzxSwg6sYqBrmx5dZmlkBLSFie57uWQO8lMfhUDTA3md38va/u0h2Jc/U4AJzo0u09TZtq7Okjslh26imZszGJswDB9ErK7j3h3GuX8W9cQ29vIzOPCGDSWsZg8rM0nUrI2HdAqjoVef5OjJS6QeXg4al+5J9qJgRULlpl4xVpi1MlfHzT3YfW2HlMFzD3PhelOETRtbJdubrI649cwv7SSAKncdF92bobYjfkbbLJWUO6HhK5pENgRjFI4nbe578mAEJAQvG1j9OmT6LyC8rl5R6LY0IYNS8S4A8MyQ6QaNnnvTON7RQKMBr33ie9h1N/MWfvckH715mYX6ZYkF0v7QG1/Xq2DJrbkMp7IBFLBZmz/5eXn7tGV77+vP09Xdi2Q+IGDAM33nnoZ2iaGF4HnhawAvbQjuOiP2ud3pjg2xIbbvunTebEtgH9lC8eQdndBydzgpQU62wgCWeB8Ui2vHBMJ99q0IhYWbn8htvgUwTe+8A9r7dArbUAsU17bJVpixTwCpT2syIRavhPDF/bLcDqGAQL5OthK942RzFW3fRriugmFLoVWFZKhLCbErgzszi3B+HF56tBzCUwurpwt7dX92w+2tQI9GA0dqEOzOLl0r7/f7TSwABEn5Uuj0IQODpo9h9O9dErmitK/e4aTaNP667M7OURidQoSDWzh4By2r6rtYao60ZFQzgLizizs1XgJoqC9PPUFgqVfulp8EpYUQjgKTL1t5aTb5ynzS7O6HGyaINA7OtBaMhhrecQqd95vmqK1jdHTT8F9+lcO0O7tIKZiJOYP8AbnJF3kHbBqWw+3sIf+k5nKlZdKGICtiEnj1G8OAeYWqVq9PaTOw3vk7xzjDOyAReLo8RjWD3dmHv7NwUSAPbDdRojbe8jHt/GHds1EfcBG21v/Qqxs7ebS0eEObJvuNw+yLMTchn2RTerfMYTW3+JozPEk5DGe5Xbd2oti70ymJ1YeS56Ps30VP3UbsOrRFx+qVtg8WaUf1HKyDNA7OIgIAOc/cFdIg2QTnEylk9SStUYgfaDkAuBUszAmDUaupg1Hji/Am4vNjVfmiMHZK07cWtpFRvoZkWdO2FwTZYnkFP3EK19aOtQHV4za2gpwZl4dvaK+yhLdB6ghpvTi6NnhyC5AyqpRP6DkoWtVIRGlrqNIK2zpQsUHtOSopugEgL3HpdgJnWvbLoLqRh9oYc2/eCeBsVIsSYW5Rj2/ZXRTyLKdkgNfVDiw/UlDcYqhoaqE1bxCFLWfGiei7Ed1T1J6q1XN9cCSkl1FzVJij3R69ULccKQWIXJO/Byig09K7JzrEd9qj9o7x4CDcEaelOYJgK19Hk0wVJLb3eOf7vWGOY+CoGRygSINoU9mUUFDv6mytsGaUUWmlC8SBWUEJvC9nSuuFHj1N/EA2VaGMYRpJ4jkcuXRTNgCewcvrusZszvP7P3mfi9iyWbXL8K/v48h9KWM/j1HE7LRCyOPrKnoog80Z1amiO0N7XxPCVSTxPk1nKUciWiK9yYmsgu5KnkJM+bFqS3clYh3lTBueErSXvVnYl7wsal4GpbWyj1WO666IzGbyZabyJcfTsDDrvZzB60moYhgDHuaQwSsrl1oYCu0UZc8xglVlhGLKJd50NzlvHnDzMXBMR4u5nZWy0I/66x5N5crMC8psxw5TkA6Wc3Ndq07o6LlrBTS/SH9eE4WQKwJXYKfowniP1iHeKro4fvrZhzR61yqYlAJBpy/xTBn/WvWbNOiU5LNm7Er6ocqSG2ZCeles9TJT+Maw8vgeDNiefP8TuvTu5eW2IMx9c4+a1IWamFlleSpPN5CkWSxU9Dds2CQYDRGJhEokYbe2N7N63k6Mn9nLgcD+dXa0EQxuD1ZW1RbGEMzWDMzSCMz4pGii5PJQcvHQGd3EZIxHfcH2mwuF67YuymSZme5swApaWK+ySasYnyZLjDI3ijI7jLixWsk7pfB5nfKpmzbhB2/mixcq21zzZbRnXDEPCZMrXNgwwFEY4VO0jSgmLogw6ATqXw51bhJJD/q33KX58Zc2ltevizsyB6+Kl02vvWynMthaUH0pV9+4aBqrMJnK3rm9uxryVlGj5hIJY3Z01+kZV2/JnpLWI/6bSaMcl/ad/Icyh1YcVCnipNMow0dmqzqMuX2NpBWd4FGdkDHdmTjI3FUvCWpmeFdBGe+Uz6s00MDvaavR/ar/z2WNaiw7NKlNKVcICrZ5OamUw7PLeye9nRiJO+PRJakMwJQlRDYMMmeONhjihZ47AicPlA+W4LWj/LQdq6sJCDANzYI+kiyw3BshL19q67vlbaWUtE9XejbH7KbzkrAjteh569C66b/+njohuyqJx1MBh9OhdETwt2/IC3uUPMFu7oKHp4QujX9qTm1IQa65oyzzSoOgW0cszfjx2Gn3pR2szeJUtsyxAgfYgX0bxa1M/amHLpBeFfZNeQOf9mH63JGyfXEqO0xt7ij4tq6DrDW3QuQeWp2HyLuw55Ysf+4uI5CQkJyTcq2s/BB+wyHwSy2fRF9/Cu3cFchnU7qMYPfvQM6Po+zcwTn11m8KfFMTafE+kf0ehBvEypqaEEh6ICnMlMw9NffJZOXWsW/JT5C4IXTzc5PfJHcJoGT8vxzf2ChXelOxmZU+RotyPVLV86iehB1e/fF7tuG/JZOaINo4ue2YDcfkun5S+/wkANbVWNzdpKl7U6gdCdbeDVoX54rkabwMPqwYhC8WDa7RlDMvADliUwcSGlihmXWy6wrJMDL8c1/UeKKq7+jt59cv119XPADtYdT64jvvA6z6wPJ9V8uM/OsPts6NoYO/JHr7xD1+gvbfJd8b/YswrkUSIngPtD9WCMUyDSCJUAbZKBQd3AyCutt00VIRDN7JaYWTDUA9MWb4VVvdcPQ+dyaBnZ3Du3MK9fVtAmnRKNhV2AKOjE6Ol7cnWAkZAhGSXR2Ws8Ry0YVVDLT0H0nPSCSPN1dAeMwDhZglvSU9D866qnhb1S/BKrUp5CYsxLGjuBz9VdXmBT2FZAKENrWZxXF7or34FNtNv7bDcU+6egOTxDgkzL9fRLchYrQwB3T8hPa5606INtDwGHUeENWnY/gZ3HfbtE5gCtB0R50FmTkSQG3pkQ1utxdpzPEdCsrQjx0dbQZl++2lhUTn5B88Pa56vv8athNCsw1fyPzMMg5a2BKe/dJxnXzhMaiXL3GySpWSKTDpHseiINp0yBKgJBYjFwiSa4jS3NBCJhLBtC6MmNP6Bzrlcnvx7Z8m/9T7u3IKfFjuKikZQ4ZCMFQ8RG1WGsX7mGKUkY5JSssmtHaMch+Ll62R/9BbOyBgqEJCU1tEIKhREBWyUPbchi2e9Mj6RfYRS1ZCi8kdlPckHmC4WJUwGhJ2Uy6/bzY2mRlRzE0ZjYt3vVTD42dgXaiStteMKiBYSIsS2z8merqTTRvntvsHcaHbsQNlWBfjS/vnO/VGyr/+U4s07oDVGPIYRjUqIUTCAt7QCy6l1rwnyvlVC/NZ8WfnngedLBVc/53XOMxWPJpeBP75uvRNhe2aQbEZ+R6KoaEzCnD5NLZhACLX/BNy9DAvT8ll6GX37ogA3n1UzLYyBw+jr59ATQ1SmRddF372M196F8cwr6FCkKjT6S9taU8rXhXmMgd3zJEsVWhalU3d54MBiGKDKi5bypswP0ZkflaxPU3cFyFFGJbMYSonHzyluX3azLTBhXAQl/On+ZcmENX1PwBvDFGBr8o6ISjZ2SvatB9HOn8D07Ch6YhDjxMvouQlpWwUqEkfPTwhgth1AjcIX7q1Z3CpTNgOe67OstABvTh7mfbHO2qWwWxQvdgWIU5JRY+AlmL4G4xdg6io07oT2gxDvFG2Lrai/KXUXBo8nf1tBqU9uUepcZudoFxEBdfgkKYyVVJKeJp8tkl3Ok5xOsTSbFkZFroRTcHBKLsW8w+2zoxuCM+uZHbQwV+mtKKWozt2KYNSugDLVY6g8xkcBadySRy5dIJ3MsjiVYmU+TS5VoJgr4RRdnJJLOpljYWKZddi+j2zl8tJLOd7604/5+Ee3cIouPQfa+eZ/+QV6D3esFcz8lC3eHJWQp4eBR0rAmtp2X1c7D2hoiRKKBWEmjVNwmBtdwnW9NfdeDg+bH1+iVJCNQiQRJpoIbwuYVamv1lAo4CUXce8N4t66iTt8D720BMWSaCREYxg7e7EOHMTcfwCjq6uyoa2Hoer/rE0BL8w7S8SC526J7lVTP8R2VMMy0zOS5SgQEVDYH1+0GZD/z98R1l+8Cxp3yudQ1SRRBtr0GZTKqDIAiznQbrWczKwwMbx1mCxlK7N/tOczgErV8vwXQ63a2Nf1gDL46f/WetWrZIXk/pP3pT3inSK4rpSM2cvjApCEm0Q899Ng/3iegCGlrNSplK0CNSifCRMU0f7NrA3NgITWJu/DrN8W8Q4/BBdfo9J3NNVq3pRBGCfnZ3YyBaQppKWvFDO+8PQ6ppQ8AwwJ4ypm0KFE9bkhz/Vh4ZimqTBCAYKhAK3tMrfXAfdlh0Xln/Wvs5HJGs2jeO0m2b/6EV42R+gLpwg99zRmR7uwEJTCGR1jZfJf14Msq6/leRIesrYQKPl6TZZVBw47Y5OS/WhkgsDxw4ReegGrt7vCTPGSy6z8yz/DGRp54H2ID+cXYax/yObbsgQkDAaIfP1VgieOPDCDm4qE1+5LFX4ozRZUd7tN4T9zA+0U0U55XbXNlS+XqxRGcxPxv/O3RPB3o2KV8kEx3/m1vEz2Bz+hcP4SVv9Owq9+EXvPLlQ8JuybYoHM914nNzf/4GrULqA+57b1uzetcW5eB8/DOv4M7o2rqJZWjJ7eT+VlL4t5qY5ejIFDeEvzsnn1XGGi2IG19LfPgFWYCC0dqKdOoRemRFm/bLk03rmfgRXAOPoCOhyr3OcjLxz12gwKv0iL818YU8Zjjhc1VNN4C2rPs3XpxNc3Q7JCVcT6tIA0574vArvhGPQcQrX2QqxJRHFNG1Zm0ed+AIXM49/XJ2XlPtXSDe19MHIVPX4T1XdENH7SizAzJHNQx25hMG2paVhZFJbOriOQWUGnlwEB4bTjbC+gq10qAFz5X8+V8itUX3/z0jwA7QfWjqWGBVHRMVGANmzJstLQJVTyxSHRs1megN0vCzNHs8kxWUGoSfpZdk48yYYFVlTENNOTsHwfGiU7AiujsmGIJj6xuaAcvrMyn+Hu+TFuvH+f4SuTLM+mBaApuniOVxGM1J5suh8nXMiwRIByjVWQGgmdeZJb1lrjlFxmR5LcC9/ArAAAIABJREFU/OA+tz4cYeLOLJmlPKW8gEueW627ZDPZPHOukC1x5q+u8e5/uEQuVaC5K8HX/v7zHDzdj2n94onUByM2gdAWMrQUtPU20TnQwszwIsVciWvvDHHitX209zfVHao1JKdTXHlrkGLeQRmiSdTWu3XAbh2YVCqhUyu4oyO4t2/h3rmNNz8HuZx8Hwxi9PZi7tmLeegpzJ29qIZ6Z5kuZYVp55ZkU1z0N/TpmUooi7aCvgCwz8BI9IgOydRluPeWhGXaUbnO/B0RJu88JhmPamGepn4RR5+5BvfelDEs3CxjWikjYErTLgGRlSlhTvFOYRROXpCNvh2W6y8MSp0fxFIxLEn7bAVFeN2w/JBQP+yzZQBtBuuF1wspP1udz1b0HGEAGSYYloRullOOK6OaTnt+EIbekvpbIWELzt2Wtuw55qez/mRNmH6GlG0GYPJjmLtJRUOo3B5t+6FlTxUge1xTvqe5eUCe1ewNGHxD2iLUiGR0ygi7KNwEvaflmRiWOBKssKQ5D8SEeeQWIDki85UV4gE7Pzk+3CjZt0bPSAiVMgSgSvRIeY90C+uA5+UytsIch+LVm7iLSQJHDhL9ta+K/kqFEVRmcj54zNa5PF4qLVmKaoE118NdSIInoReVEBTPkxTHoxMYrc1Ev/01rIG+em9/Kl1hoGyv1TiVtnGrpcJhjEQD7rxIQZgd7euGAn1i5hPet9OMeAwVCeMtr+DNLQizUm2zE8UwMBINkhK9WESFgpjdHY+8pnNn5oRJY9tEvvYqwedO1ANmaYUufRL98rNj2wLUkM2isxl0Jo03OSGk0Lb2mgepfDXwT8bToAAdDKMOPAN3r8LSnHxRzNeHDH3GTJgINsaBZ9Bjd9G3L9XHTC8v4r3/Q0glMY6ehuYdkgKtZtFXJ0a42rQntOliXgAte23mk1/aE5gy/XTdSn7vPlkDPtRManXn+OixDzxSKsDQBdG6CUZRx74K/ccF8KlNI15mOXwWLBQTVs3kHVgYhYUJ6IrA7IhkfApFUV37wApuPY5u2X5/L9V4VD10Kik03I1C0zZrWkvIklsScAVkY5JfkkWtLVmoCETlx/C1B+z1gD3/Xa7815BFcHNUFq/xThEMXrwvC9vV1PKyh7nWY1/73XoWahJ9mlK2JiV3QDRoUmMw+SEk78r52XnZAMW6PpGwJ601nuMxfHWKn/7xOa69fY+VhQyeqzEMhR2yCMeDBMMB7KCJaZkYpmJxKsXSbOqhi6zKbPYIjp0ncf6UUz9feuMOP/u3H3P/6hT5TFGowpZBMGITaZCwK8s2MW0T7WmmhxbkuCcwrTVO0eXa2/f4yb/8iKXZNNHGMC///tOc/OZBAuHty2CxGTMtY90U6puxeHOYk984yNClCckQdXaEH/yf7/Hibx2jvbcJO2ThFF3mx5f58C+vcu3te3iOR6I9xrPfOEiibQNh1Se1XA53Ygz3TjkN92Q1tMmyUC0tmL19As7s9kPOg1WtB2EGKAk9WbgLk5dlc+w5sqH2XNnUz1yTcSbSAgMvQ6ixqjPVfVLCoOZv+YKvGjBEn637Weg86m+ypSyltYTH9D4vbJv5uwKe+PpVGJaMUU0DVF4Q04aOowKaLI2KqLBpyZgR74KOYzB2ZuOMRWVwqPO4lDX+ERUx42ibjH1lQXXPFVbM9BUZ+8tgjfZg/ByYV6ScaCvs/orPCkEyXPWeFrBh8Z7PctRSTigBXSeg/RAY1bTFwiSxpB7rvUKV75+8H1fWcfmkCPWaAV+EOeAvGLXc5/KYgCsAbQdE665sholQ/R/+nitAB2Kw83lpm/m7MH3Vf75KnqUdFYdBZb2vINEr4Vgz1+T5GJaUG2qEnadEwyY9+4B5pxF6TsHEeXl+c7fkfDss/ewRgZrtNu266HRWgIOmRoyGeP09lUqUhkfRmSwqGtnwOt7yMs7IOPauPrRlVuZmL52hdHcI7XlYPZ2omN8/PY3OZNGOgxGPSvaj2v2W5+FOTAmosY2mTEOyPHme6JSwPoNxS8qKhLH3DeAM3ad47RbBUycErFmvD21xFqRqJaiADjqfRztOTXh5zWFbNIcaDTGsvp0445MULt8gcOKIZMVa7+CygPQmyi6PZWZHG2ZXJ869+xQvX8fq6xGG0nplaiqCv9oXrtaFIiocwmxvqQdptMZdXMQZmxSNml8asB1AjVIYHR2U3v05xR9+H29iHDV6H/fuTSoDv21jP3ca1fnwtKBbVScA1dGH2nUQfXlxS4XKPjUrb6wSzRinXsNdXoTJ+zUhEBpSSbxzb6LH76H2HcfoPwANzRAMgWlJWs3ysa4falEsiLDqwgx6ehSdWsI48UVU775P6UY/Z2bZqEQ72jBEPyaThIZW2CC+dDWwprWGQha9OCETTlMX9B4RIEMO8tlQchxO4RO7tSe1ijDyjt0iFDw/hp66g2rskKxVpYKICLeImv/WMjIUqqVLNvb/P3tvHiTXdd/3fs5d+vY6PUvPvm8YDHYQIAGQ4AKKpERKtChZkiVFkm3ZL3GSl0pe2XGSSuL4pZ6tJE45qbLjKE7ixLF20dRCiuIKggsIbgBIEOsAmMFg9n3t9S7n/XG6e7oxM8AAHFCUxF8VS8L0veeec+65Z/n+ft/v7+SrsDALdkqJcp97C8qqIXKzNn4S5kfVgaS0Sf17+pLi/Fd0Lh0MAmXq95lLyntd3pqlB3jq/UpPHayEpsqIT6np1gyAMFTUTjbbSJ4aV9QFmgKFkrPq2Zq+5JnVfauHxxsBqNqhwCUrulRWtAUS4zDdoyJpkOqAF22FsnZymgQ3y3L6MwNnxvnb//ACZ17tw067+AIGDRtjbNzTTGN3NaXVkTzYYVpqOXzqL1/jpe8cv67IlPVuSw4wOfrUWX74py8y2jeNlJJwaYCWbXVsuLWRmrYKSmIh/CEfPr+J4dOJzyb53//8J/SfGr2hZ3qe5NK7Izz59VcZvTiJz29w2yc2c/cXdhKKXivq72dnNwM80k2dHR/p5PLpMV75/jvE55IcfvQEZ4/0U9VShj/kI5O0mbg8y8SAoj2VxELc+bnt3PLRrryw8HqZe/4c6Ue/izc5qegOQkMEg4iamiy1qRutvgERChVx75f1jdCUhlXt9oK9wgpm+otAF6RUh/6GW6GiXVEb3cySDo2/NA9oF3H2pVQRdo17INalImicpNrA56J28nNX1kIV0H6vivDJxFU5vojS89IM9RzNZBnlOPc8M6SeV96mgHDPVaCBP1qcUlsIBWAL7eqR1WYgr7uTX4MDZdB8h4oWSs0okMfwK2FcfxQ0o3heCFQo4VwrUpx5L/dOoo3Qdq+KFFkVhFqDOSkFMk33qncV25DXJiNHlR0/Df1H1DXlbUvv2RdUbUKsnsGpqN5ZMM4fLXi/04rSLchm/itVYyMLzgtAmgElEl3arJwS0lXXhipV/wQr1Hszl4MXSgzUUP0erlIOACedBWpCKprqA2JCN9CiJSA03LEJlQa7tloBpokUmbM9pF99Ux1crwLUyGSa9OE3MGqrMZoawFQCrenX3sI+ewEtEsa3ZWNWpwSlA1oSQZimEm0dGMYMBhG6jsxkcC4PkTz4ihKivYmyFCIYRJREkP0D2GfPY3Z3KtFkRBZg1ovSOr+nZ1k+rF3bybxzGvt8L4knniVw7360WLlytnkeMmPjzszizczi29S1BGytl2k6ekUpQtdxBkdw+i5jmu1g6irTl5QqEkVbn6hUEfBj3boD+0wP9pkeEj9+eqnNhqHanM7gzc0j/P585EsRfTZnBcLMCtD1kHqB466gvnpFOf49O4kPDpF65XVEJIR1yza0cEiV77rIZAp3fBKEwLdpgwJkhMhqMwWQyQR2/yB6XY1KfW07eBNTJJ97CXdkjLWFI/1ygDk3B6hpace0/HijI5BMIErL0erql160rkNg9UnpplkghLbxFtzekzB3c5Hk98tyB1zR0I6+/+O4h34I40PFG7BMGnm5BznSj3fsRUSsFlFWBeGSpSgZx1aCqouzMDeFnJ1SVKpMCvxB6Nr5s2ngL5gJUHz/yhbwR5SYcP+7iLI68IeLtAGKNAQ8lQ60aILNRU8Z5pIGTeEknEmp6BQ79fMTVRMqg/qNKn356EWVEWvystr01nWBf5291Dkrr0Zs3oc88QpycliJZU4OI2J1aFvvUNSydTehwAsrDEPHVVpu6SlPor9UpVDNpcY2/FB/i8o0cvk15Sk2LDUG7IQCcVruUBty6amN+HSf2vQafuXhjE+pw0552/KDgG6qv88PqaibYEyNmdKGrGd4hWwCoIDeaFP2X2JJUNMMQ+1tKhV3Ykr91V+uIm2sbMr6mxyZkVpM88qj73D2yCXstIsVNNn3yFY+8uu7qWmrwAr6lN5IrjGAk3EJhK9347i+7ch9v2OXpnnhb44qkMaTVNRH+ej/tZdbP66iNUxfNg1nweNnRhbQbwAgyIkHj/VN8+TXX+Xi8SE0TWPznW088Nt7KKuJADcHEPkgWu4wHq0M89Dv7MMf8nHoW8eYG19k7NI04/0zkM3mpBkaVsCkeUsN+x7Zwp5f2UxJbJ0zYkmJNz+vQBohENU16O0dGN2b0NvaEaWlKuq14HmrP1uoVMnh6jU8+IrypMxmiqvO3p8la06M4Z19A61lAyJWnc+aU3SfZqqDeKiSpdVNFD9J5ATOyUYDhllRd6G8ffUa59ZAw7+U+eiKMpb6RsvrqqylH65My45hqWiRkrrlz8i2J29WRAn7rjZfBGMKoHiv80kmrgB9K6LA/tx8mzPDr9ps+LKAmZuvr9QtqOwubsO1LAfWrPH9Aup63VKRntEGlr3jSK36b5U6KLBGv+J5Vzzrg2CmgW9bN+ljJ7AvXmLxbx5VqZ+1LHDTP4BWUY5eU4W0V6dXa2VRZDrDwv/5HkZTvaK7TM5gn7+IdBz8d+3Dt7krL+QsNQ2joxWjpQn7Yh+L3/kBvu4NiIAfb2YOu7cfYfkwW5twhq4f1F+raZEQ1rZunPO9pF47ijszq/R5hECmM/i2dmPddgX15UZNCMz2ZoKfuJ/4j54i9crrZM6cVxmrAn4FBMzO4U1No1dVYjQ3oq83UKNrGG0tGM0N2Bcusfitv8XoaEULBJCZDFokTOC+uxT97T1aLnuRb8tGAvffTeLpF7Jt7sGorUGEAmA7CpiaWyBw/90E6wrmfMfB7ulVmcDSGWQikY1k8ZTY7zOH8uK+ekU5RnuLSiUPSNPA2rsbd2qG1ItHiD/2JOkjb6FXxpTeVDKFOzWDnF/A2rMLX1d7/h3r1ZX4tnSRPvIWiR8/jXNpAK00iozHVXRZKoW5oT2fdvxDuwlAjRACaZpoTS1odUoBXiuvQGtuXVq0BO/7wTGvVVPfhmjuQp58fVWl6p83E0IgdQPRsRVdaHiv/hQ53FesqyGlAl2mRpHTY0r4Lu9dZwlNzVMfZPG9H9r6mBCqayuboHETnH8Deo8hfX5E604IlSN1fQmISS4o2o/0oKG74ODug1Cp0qeZn4SZEahsUgdnKZUmzaW3of+dokxRhVYcjpkNUfTcgnFAdlx4SIq5GytT5grvKQCUpIeUHqxSRpEZJqK+C9l7FBamkBePqjTm4TKlT3MTRJHz30/bVkSsDjk9pjJpBSMqTXdYaaqs+yHVF4SqLhWm72ZUJI2TVFoNsU7lLcxGWUkps+H3B9QmfGFUAXC+kBIJLmtdGhtCU15UoStvpZtR3syqbhWJE66EnKhjrv1o6pmarqJ7nJQqzwisDqhkN+h5RfwCioWUUoE1FZugPBu9mNO64P058E+PzHPq5V6lGyKgbWc9D/69fdR1xopEFwvHspSSTNq5zvDs9Z8fPdej751hLp8ey2ei2vvIFu7+/A6Vfjtry0RtXQ8nfX387lxb5yYWee5/vcGJFy7guR5tO+p56O/fTl1HDHGzee8fQFPfhcQf8uWjifwhH63b6yivK8FzJT6/QbQqTOPGKpq31BJrLMXnN/L3r2t9gqE8rcno2oiorkYEgkUh/Gt55tI1K18rZTa6dmEOwhHlCFi6ufgumf1uhvtxDz+HsAKIihXoBlfedy1h0KL7r78fl/fDymVcqy/W4xlrec57qccyk17BOr7CHtezFXjuZBQYpi05eW746df5fq/7+hWLeG9j5GZb7sxhdncS+tSDJF88gjMwhH3xEsI00cqi+HZswb9vN8lDr2Kf6VE0oRVMrygn+CsPkH7zbezzfchFlThCKy/F2rWNwIH9iEgk92CQEqOuhtCnHiL57Is4ly6TPHQYoetokTBGeyuBe/bh9A2QePoF5TxfNpyFygyVy4J0nV0shEAaBta+3XiJJOk338HpvYzd04swDLRoROnmLHG1wTRVhqnCiEBdB8unUjEXROoJn0/VLdtnApA+H/69u9BKS0gdfiP7vItK80TX0IJB9MoYvm2b0AojmARgGqo8w2DFxgpUdqVVskLl9mlGfQ2hR7L9fnmQ9BvH1frptzA2tK+YMvq9mAgGCNx3F3qsgtRrb+EMDucBPDQdLRhAr65Er4oVzcsylSb5zCEyPRfBcVW9bAfhM3EuD+EMj2Vp/zq+rg7CVTGEVZ4fX1pZlOAnHkCvrSb95nHc4THckXGk56nxHQlhtDZhdrUX9ZdWEiH40H0IXSdzpofUkbdU/wQDGI11+D92rxK7nppGmGbxu8i9d78FxsrZ64TQEJbKgnWtbGo/L3ZTYt7yG1/DwOjerAa+rn8wNnrBMNrGXbh9Z2Fh5mddm3UzNSn6FFgTjuIeexF5/oTKVnMlIJUHYzxYy5xxhdf2Q1sH84cQ3XciU4sweBZOHkIOnIZITOnMeK4SeEzMK6CithNR27l0GLeCiLou5OiFrGDwj5R+iz+cpUUNwvQwRCoUqLOwSgRZahEWJhWIZ6cVwDMzAkjIJJD9JxCRChV5ZfggEIGSmErNKrLxE4k5Vb6dViHIyQVYmFILcGIe+o5DMLpURjAKkQoVCXaFB1hKqahP1e1w8S0YPqcAx8omiFbnr1tvy4E1lFUjSqvIe+iEIJcCVLF/1vHZwXJovn0puqWshbzOQTakv9iDiwqpr9mqRD0L65i7HhSoFqlRgEwh6FpY7krtNywVTh7rLChbuzqoXtgfK4iPqzIKKADv0xogPcnk4BwL00pgXTd0Onc3UtVSdtWMRal4hoXJ+HWJCd8MczIuIxenyKQU2B4ssdhyZxvBqAJprqx/LiJmfmKRVGLt+jQ5kCa5kOaVR09w5AcnScdtqlvLeeh3bqfjlgY0/ZcPpAHVN3ba4fXHT/P0/3id5HyK2x7ezMP/aD+xhigKRAWhiby+Uc7Wvb+EQN/Qhd7apg5kBR7om/Fu5Mwk7stPo+9/AFF5jWgTIdBauzBCJWjVde/bN/6hrWJmUIH8c4NK+DnWqSJ/pFTr89wAjL2r/lbWqqitP+s6/wKb8Pvx79+D2dWBOzGlaE6mgVYaRa+KISyL4AM+3N3b0RvrVikEzNZmfF0dOKMTCqjRNLTyMvTqyjzlqWguMHR827oxGutwR8fxEkmErqGVRNRzwyH0qkr0uhr0uupl67wWDhF8+AG8uxcxmupvWNNFKysl+IkHsG7diTc9i7RthGEgwkH06sr8XCZ8JsH778Z/206Mlqb888wNbZT81heVgK2l6IdaaYTQpx7CS6YQ5WVIx0UilAPG8uHbugmzvQV3Ygpvbh6ZsRGGjggG0ctLVRYi3xIALUwfgXv349vareq0ggixFgwSePAjWLffilFfuzpYYxj4tm/GaKrHHZ/EiyfUOmFZ6n1VrB+NPrdnFqEg1t5dmJu7cCenkAuLSNtB6DoiFEAvL0MrLy2am4XfIvDAPVj7dl/dGS8EWklY0cSyCQvU30GLRgjcfTvWji3quYsJpKfShWslYbSKckWH0pf2sxIwmhsIf/HTOCNjyPlF9VsoiF4VQystQSZTiF//taxA9tJ70iJhQo88iLcYx2xuWHFMahVlhD73SbBtNY5W2isBMpvZMwfmXG0dlVKq6wsCBYWmZbffN3/2vPmS2KF1ogzkIkAKDyfXubzkaUKNHYjGDuS5Y8UghsgdetanyvnyCv99E5fE/GGzrhW9NIZs34x35hhy6CLE57Np/NYSRSRUWjvTB4EwoqEdEX3/sxd8sE0UjJcbGIcSKKtF7PoEsqQSBk7lI2Nk9nAtNF15MwNRKK/PR5Pkw36btyHis8jet2BmGDkzvHSwNi1o6EZs2IvseU0BdlfWU3owdBZ5/KdKyyYH4LnZSKzkArzzjHpW7vuraUfs+ZSiKIHyvPYeQ556UXnocl48x1ZDfWESeexJ8gLHmg7NWxG7HlaZqVYyM6BEhS+fhOS8Ekuu7waf/6ZuKIt0FchO6HYG2fcuoroZ1vEbyKcWLET8r4H+L9VPB1antyyBItc3vYv8WL7ODVkeoJFKp8HLzjOS7Ds3VFh8NtpLNePmL26ZpI2bXYx1QyNSFlxVcDYHdEwOzDJ8YXJNQYQFylHrUt+isj1JJmnnNxW+gI9g1J+dblZ+npsVTl6cSV7Xs+y0w/Hnenj+r99kYTpBtDLE/V+9jW0HOtZdZ+XnzaaH5znyg3eZHpkn1hBl/2e3qwgj7f2LDMuZCC/tpa6MArvqfWusY74cz0UO9eNd7kXPpNT3fYVOQR5UVzdCJIoWKckf9pZHXOaoKVdQYqSkkHuYp0kt1argFrF054dg0OpmBpTos5tRgMzk2SwlNqtP4zmKFlV/q4qwLIiu/NDW1/Lj2TDQa6vRa1emG+qNdauDNEBekDVaghktWfGSK51eim6ooVWUKTHhFUyLleNbgYYjhED6TMyujtXrtAbLAwl+C6O5AZobVr84S9da9ueKcnwVxXUUloW5sZPpd/qZ+PbreI6H0ATlO1uo3NOhnDHhEMZVqE2F84jUNYzWJozWpqK6F7XDNDA3tK2tzbqGFitfF4rTWp4Hqg1aaQla6crjo/BaAAwDc9MadUelJDWxwNTxc8QHppCuhz8WoXJvB8H68quOMSjeIeXZLZEwZmRlfECEQ/i2bVr+g8/E7O5cvU2ACPjxbe3maubE04w8fxI0Qd1HtqAHVk8WIqXETdkMPfUOiSGlFWiE/NQ/sI1g/fsjWn5TgZrr2cSstNnI32/5EZ07EOU15Bf80hj4V1CZXosFS9B23YOMlBZnSUIgapqKQ31voN4AmBZiw05ELMddRkUTxGpv6qKY+wgIlSA27kZv3oicGkUOXkSODyr9mfiCona4jjpQabr6z2ch/CEIhhHRCojVImqaEOXVELxJ2iA/r2ZaiKYtyLJaRGXzdYv/5ekmpTWIHR+F1ltgahC5MIkcGcbp68fo6kbv6FZiweGypWgaslveQAS23ouo64SJfmRiXv0WiEBFg0rn7QsimuJI06/AnivDhcPl0Lh5bemnhUBEK4szIAlNRbo0bV2bQLcQiFjjit6IpX4BympU3ZILKsIm1rQE9qyDrZnaYqeQvScRoei6AjW/KJbvRyep0nEvDikxSUdleFBZR0qUVk2kEayoAsuRN/dwIMAf9uWBGdf1iM+n8By57FPNtSE+n+LoU2cZ71+bftlNBQ11jUDEyq+BdsomtZjOAkiyaG3NCSePXZrm6E/PklpYm3i4lBLP9Tj/5gBP/bcjTA7M4g/72P/Z7dz+qa34w1cIw/4S2vxUnKnhOaQnsynWBa7joZt6NgJ89XlkPfttxQgq9X8UWO66S9FzQlOgr66oAoV6MatZju4kRweREyO4J95Ezk3jnngLcbkXEIiSKFp799K+y3PxenuQk6Pq2bqB1r5RUZ8Ky56ZRI4NK+2acaWBoDUpCoAcuKjua+6AcEkxWDQziRwZRCbiCH8AUVOPqKhSzqg1tOmX0QQo+nNpE/hLYG5I0ZzctBoXhl9FcoarswK/xvsAmf+S23uhlK1Y3BpLe4/PXa/v62Z9pzJbrJO0SY7MMP1OP2iCyt1tiOukyF8fZXR9yltvu1n1k1KSmU1w4W9eZvL1C/iroxgBH8mRWaIb6wjWlRdRyW/G8wHcRIbU1CLB2lKEsbIY81rLdRIZRg6dQega1fu7rgrU5MxzXOyFFLNnhrDnk1TsaP7FAGrWannxxLEJBgaG6ehopbS0YNEOhNFu+0hxeFbOO3+dlhNgEq2bEM1dK11w3eUuLCzy7omzxCrL6ehoQdM0sAJoe+5bHlL2XtT8C+xq6d7yCKumKcAmFEE0tGezOcUhnUTamSUec67NhoHw+RX1xh/IpsRcyhDz4caowKwgbLo7e+BUUSzX2z95r6TpV6BKRT3C83CdY6QOD+G/pR29ZUeRLkth1IeQEukLQG0nVLcjCr2VhZl9GroR9RuXomKWCoOqVkTlkhcBUKkdFxYUF9eyrjiRXvF9aFq2/BW+pVUbfhU6TW5cJxcVDUs3lDZNqHTt5V/DpJRq7E+PKZ2Xq12bWITF2auHhv6SWlEq2PHjMNurxI6LhB0lMKRSdIeqofoWKGlC3uSsT0IIKuqihMuCzIws4NoeF94aYKx/mtr2WNEQ9lzJ4nSC1358ilcePUEmdX0aLzdDo8Ywdaqay/D5TZyMS2I+xalX+mjeUku4NEA+5kCC47iM9U3z9H9/jZ43LuOtYazmwJ2hnkme/Pqr9J8cRega2w50cNfnd+IPWziZawCvAjShxHSheH0oXJ8UfiAL/lfi2l5Rt3mOh2O7aF424ip7yBAFEa4/i/XHH/QRLPGDgKmhOX7yF4cZPj9BRX0Uw9SL6qYbGlbIRzQWoqQyjM8y1r3u+X51XeT8HN7wEN7gIN7kBDKZVACG348or0Crr0eva0CUlyONNejmZNJ4p9/GG7qEHL4MyQTe+VMIy6/eR3U9WkNrAVDjIceG8M6fQk5PIhfmMD/15WKgRkrkyADuS08hKmuRk2PIuWm0rq2g6XiXeyG+gH5HyqE0AAAgAElEQVTbXeh33A+mCa6D13MK98hB5OK8AvUdBxEIou87gNa947qcab9UltsXCE1l4gqUXRFFnYue+TA66Wq22v76ZqVZ/tBuwASUb2+mdHMDs6cGmTs/qvauP+t6/QLa4qUJJt+8SPmOFtq+cDtG2EK6Hr7S0PsRHA0SZs8OMfzMu3T9vY/gK3uvItAym6CFa27fhBDofpPmR27FTdtc/JuXGXr6xPt6JPhAADUAruvy4x89w//+X9/jX/3BP+GjH70brTCF2TqKiOZD/G+Qc3ml9fUN8M9+/4+47/47+Wf//B8SCGRTHd4E4VNYCneen1/Esnz4/StnKSkUqJOaUNmb/MHsX9ZmHy5Ey209x2Rx/2oqBLOzg+DnPo3e1FhEd1rh5qXt1tVoM1emMC189hVUFyklMhkn+dxL+LZ0Y3R3XXUMqDKuTsW5HpOgqFdjvUr7JhBR2Z4Mc33HYjqJ9+rjyLnJq79H14HEAjfjMP4LYU5SgTRTZ5RgcUmTyl5iBNXYcjMKyImPqogb186mYa1ZAolvkpVWh+na08TIhUmcjMv5twb40X9+ids/vY2qljJ0XSOdtBm5MMk7B89z4oULpOM2dZ0xxvtnsK8bsFk/03RB85Ya6jpjXDw2SCbl8Mr330E3NLYf6CRcHgAJ8bkkvW8Pc/Tpc1w4OoA/5CNaFc5mJbq6pRbTvPCNtzh9+BKu42EFTDzX4/DfnijSW1nNhBDUtldwy0c3YgWXH5xdx2O8f4bpkXlSixnSCfVfKp5hrG+aVFxp6Xiux7svXSSTdvCHfPiDPqyQiRVUIr617TGCP6PU4LHGUnZ8pJOJy7PEZ5OcfOki517vR9O1K4ITBYapEyzxE2uMsuHWJnY/1E39hkp0Q1tTVMu1LH9ITMRxTp3EeeM13L5eZCJREFFDfm8j/H60hkaMW3Zj7NyFiEazbMRV6uH3KyAkncI99BO8cycxHvgUWk09IJSWRGFkrWGi33Y3+o69uMeP4Lzwk5UBbc9Dzk4jYjXoBz6B++ZLuG+/jr7rDowHHsE9chDv/Cn0XXeAGUWODuG++CT4gxj3P4IoLVfRPa8exHnpacyyGKKhdV36dD1sKQooC4hoq9C/svPdNeuco34VzI/X1c6iSIornDO/oFYIoKzLdyY95NysElONRIsBmkQc7AyURJfp7H1o792WvheKaJA5AB/Ig/hSA81noPt9a4sahLzTIA9SXgGmr/784muXvnuppCKy/z/vpnqP9NiiMVcAQBWVnW3DlW1btb6yoJRcJwhBThS+8J58eZ4kPR3HTWQo2VBDsKF8SeevIJJm5TqwbA4r6rfc81a5J1eem3aYOTnAYv8EbtpBuirBiTq+LJVfWPaK/bXsXSy9t1zKlJWuFUKAoaELE81ncLUD9ErvrbDcletxdfvAADUAfr9FOBzE5/v58pa4rsvCwiKp1NpCztfD5uYW+Kv/+R1u27OT22/fhb4KlSRnH+TF5JoceyiejFa7bhWvx2rXXpVut0o5gqsf2a+3DsueJUErL0MrL7vqJm0tfbFWes+VegPu2AT2qTMYjfVqollywK1an3WxXB0WppGDp1TUS3UblNVy1Znxhp6ldHS0jh0Quwo3PBVHnnpt/Z//i2KJCZi7pMCX2lsh2ga6RZ6mJr1slpFJGHlTgTWzvRDIClLfxKoFwhZ3fHobl06M0PfOMOmEzRuPn+bUy32EywMYpk4qniE+lyK1kMYXMNn7yBY27W/le3/8HBOXZ29i7Va33PdY01bB/s9uZ2p4jtnRBaaH53nyv77Ky999m2A0gPQkifkUifkUmZRNRV2U+7+6h1Q8zeN/9so1sz9lUg6XTozkBYvTKZvjz/bw9nPn11RPTRdsv7eTLXe1rwjUJOZTPPn1Vzn+TA+u4+K5imolPYnreNjZ+nmu5MQLFzj9Sh+arqFpQoleaoKymghf/DcPsHl/2/v6CeY0iwDadtRT3XKBvhMpPFeSTtjL65K9dn4yzljfFOffHODsa/186v+5m669TWjvMftEXgBxbg77xYPYr7yMnM2CcYahIh9zqXk9T2XxiMdxz57BGxjAGxzA98CDiKqqFcGaPBU3XILwB8EKqAQQJVEorVixTkIIME0VreO/Sna4rGktnWhtG5ATI3iXzqM1d6A1dyAvX8Q9/TYynUIEgng9J5Hzsxh3P4i2YYtqV1WtAqie+lu83h702sab5gi7EfMmJ3HOnEOm05hbNqPVZLVIsu/NGx3Dm5vD6GhHriWxhpS4fZfAMNAbGz6MermK5YAVXBcMc30AvFQK59knEKXlGAc+tiTe7Ti4R1/DGx7AfPizEFzn9M5FJhCWD600ihYJr5tj+YNsuXnXXkwyf2GMxb4JnEQa3TIIVEUp3dyAFYvkr1/rPldmAYfU2ByzpwdJjs2hmTrh1ipKN9ZhhP1Fe/DMXIKFi2MsXp7EWUyhWyahxgqi3fX4osF8ROti/yQzJy5Tvr0ZJ5Fm7uww9mIKqzxM2ZYGgvXloF8/mJen+6Rs4pcnmTs/SmYmjqZr+MrDRLvqCDdVgCaW2jYxz+wp1Taha4SbY5RurMcsURG4nu0y9VYvwtTRfQZzPSOEGiqIbqxjvmeExUsThFurKN/WhGYZ2PNJpo5fIjk6y8zJAex4isk3e7EXkgihEWosp3r/RjTLyINA6ek4s2eGSAxOA5JgQwWl3fVY5aGidceeTzJy6HT2tzCzp4dIDE2B0Ii0VlK+oxnNZ+AmMsycHGD+4hijh86Qnlrk0qOvY4QshCYIN8eo3NuJ7lffvZd2iA9OM39xlPTkAlJK/OURot11hBoq4EqNQilJjc8z+VYvqYl5zLCf0s2NhJsrwNCXgTXXGmmF722xb5y5nhHsxRS+aIjS7nrCTRUIU7/uOWrNK91auNg3dDDMmqbpPPwr97Nv3y5q66oVfWiNz1+tzMK6rVTGWuq9Kjd8jfVaq11P+6SUjAyP8dOfHqSxqQ7pSaS2vG03o8+u/P29mqKhKKqNOzqGNzevwrcDAfTKGFpVbCldNUA6jTs6hjs5Ba6nlPPrahGh0BIdIGPj9PYh/BZaRQXuyCje7BzoulK5r6lGZlXdvYlJnMuDGI31aJWx/GQipYR0GrvnIsI0MDrawDCyER8u3uQU7ugYMpVWSvL1tWilUUU3y17j9PWDlOh1NUp1f1ptrPVYBXpdLdIq8AJ4Hk5fP974BNKTCF3DaG9Fq1yui6L6zMObmcUdHkUmEgi/hV5bg1ZRDrqev8YdGMJLJDAaG/CmpnAnppRGQHkZen0tIhDIT7KqTePYJ07ijU9gnzuvUvYJocTbOtoQqwjZ3fC7ByVumKc8LSB7jsDUEARKEC3bwX8TNkNCg9JKRNsWqGpa/brEPHLowocb5RVNQmpKZRKp6IKyDQqkYekcK4WuqAvhOqjcAslJSIyrd66tbfm5kXBz5e2B1u11fOp37+GZ//k6F44OkoqnmZ+KMz+5CEKgaQI9SzPa88nN3PVrO9ENjaZNNcRnk1jBlSO5dEPDH7KQEqzACtcIMC0Df9iH6TPQzeVAumZo+IM+AmELK+hbtikwLYO9n9yC63i8+O1jjPVNY6ddpobmmBqaV84oXWAFTDp3N3LgS7vYed8G+k4ME2soZXZ8AdNavY+FAMMyCIQsbiRgXNO0qwMQEuyUQyaZwSvMoiVANzV0czkvXKUYl5DNsJBO2urfV9adXP9aeI6HL2Au48mvBrSbloE/ZOG5Hr7Ack9sbuM7cnGKl75znLefP8/08DwlFUHKaksIRCx0vTAKUUUFpeMZ5ibjzE0skk7YnHu9n5/+5REqm0qJNa4DdTOVwn71ZewXnkfGE4iyMvTWNrTGZrSKiixYoq7zpqfxBgdUxM3UJPbrR0DX8T38yFIa3yv7JrcfWjF4c5VvThR4Zq9mhgkBlf1DWH6EP6AOuZqmkhZIT0UvOjbeUD84NnJiFC+VFcaW4I2PIF0HOT0OjvOBAmqEZSFCQTJvHUOrqECrLk5RLlMp5MLi2im0UiLjiRWzz/y82nqJXq9Y9tgIcmwEbdM2NZ7eq0kJ8UWw/BS55jSBqKhEE+Lmjz9NYG3fjNFYhzB9aCUrf7e/KJbPQDg6S9/3X2PyjYsIXUO3TDzbQRg6nb9+F1V3bLiu/VhuPp89NUjvtw6THJvDCFl4toubepvqOzbQ8pk9eTqNm7EZeupthp49iWbqaKaOE0/jxNPU3LWR9i/tx4wGQUoWL03Q++3DzJ4ZIjk6i3Q83IxDemqRcHOMrr97LyWdtTfkZLAXUqoeT53ATdtKR0VKvIxL/Ue3Eqzbq6I7PMnc2WF6v3WY+OAUZjiA9DzcZIaKW1pp/dxe/NVRvIzD6MtnSY7OYkYCxC9PIl1J1R0bWOwbJzEyi2bqbPpHH6NsWxP2YorZU4MkhmdIDM/g2R7JkRlAIoTKeJTLnISExUuT9H77MHPnRjDDKgLWjqeJdtXS9sU7CDfF8vuMzFyC/r99g8TeTty0zfw5lUTFTWWIdtUR7apF8xnYiykmj/YSH5giNT6Pm7ZZuDCKZqn1XjP0ojos9I7R8z9eID2bwAj4kK5HemaRQFWUDb99gLKtjUVjJzk+z8VvHiYzl0B6HpnpRXxl79Lx63dRcUvLDYFsbiLD0NPvMPjUOwDolokdTzH0lI/Wz+2jal8nYoX94NXsmjNN7uNxHIfx8SkmxqfI2DaRcIi6+moiBarNqVSa3t7LRKMRSkujjIyMMTs7j65pVFZVUF1diWkaSx9kMsXZsxdIp3LpRCWaphEOhwgGA8uAFNt2GB+fZGJiCsd2CEdC1NUt1UFKmJiYZGhwlPqGGiorY/l3IqXEcVz6Lw0QTyTp6GghGFRca8/zmJ6eZXR0gmQyhd9vUVtbRXl5aRH9SkqJbTuMjo4zMTGFQFBZWYHrrCXH9dX72HVdpqZmGBubJJlMoWsa4UiIqqoYpVkVbyklk5PTjI1N8vxzrzA4OML5nl5ee/0Yuqaj6RodHS2Ul5cW9fHExBTT07NkMjY+n0msopyq6lg+cmlxMUFvbz/hcIjm5nr0rMcnR7EaH59kaGiUxsY6KitX9q7daLtxXZyLfaSeP4RzeUht2LJxK2ZXJ8HPPILIvd/5BVIvHSZz7G3IZL2aQsPobCdw/4H85shLJEg+/TwAemUMp/cSMp1GplJokQj+j34E364doOt4U9MkHv0R1u6dBB5+sChlnzM0QuI7j2Ju7sZobVZeFdsm8/a7pA+9gjc/n2sIWlUVgY99RAE6moZMZ0i/eBh3YgKzow2756LarKVSCMvCf+BOrDv2LYE1nodzoZfM8RN4MzN4C4uE/s7nsGIVxRu+bJ/ZZ3tIPXcIb3JK/eBJtLJS/Pfdg7mlW9XVcUm/cRT79Bl827Zg91xAxhPIdBp0HWvfbfg/cjciGATXJXPiFPY77+IOj+AtLGKfOKXAJiEUIFZRjr6OQA2gdGguvgWJOaTrwOwYTFxSv7XuUPo7N6D/c02zAmg77lYizauEoyv9IAvRsAGCK2+S8gi64626ERWaQL+BCf/nwrxs1Ia/AjRzmeZBHrBBA6tUATmerTYSjpvvl9x8k8/SVHgQ9iRjo9NkMjYNTVXFlNhrmQZWlcED/+BWbr3cTd/xYSaH5sgkbAyfTrQyTH1XJWXNEYyoxuWREYIBPx//v+/g7i/sJBCxCJdfkZ1MqCiLr/7Jw7iOR0lFkEhF8TWBkI/7f/NWdj+4EaEJGjdWFTkfhIDmLbV85Y8eIpNyCEYtSiqXA5LhsgD3fPEW2nfWc+61fvpPjTI/GVdUpZCPWH2Ulq21dN7aSHVLOYZPp3VbHb/xtYdIxTNUNZcpLZUVLFji59O/dw/x2azw83WaEIJoZZhAZGXqbSBi8cBv7eG2T2y6bodGMpHmUu8wze21NG+uXrbRNf0Gd39xJ1vuakNKiJQHiMaW+k9KiedJhgbGcR2XppYaNF3D9Bvc+bntbNzXjPRU/5ZWh4vuAxi/PMNj//EQbz/Xg+dKNt/Vxv7PbKOuI4Y/bGWpYUuj23U8MkmbmdEFXn/8FK/98CSpeIYLxwbpfWeY8voo+hroZCtZDkh3+y/hvHoYmUigd3Rg3vdR9M5ORCCoAI+lzY6i4aRTuJf6yDz/HO6ZUzjHjqJv6MK4ZbfS6Xu/5iOBql9u/AsBmq6yGl75Yj0JyTgyvoh79HDBYVg5dES4RAE+HzATkQhGZ6famxQ41ADwPPT6OvT6unxkhvQ8dV2hQ9LzslQABX4ZXZ3595qnLRREvuYobkX35yLBcn1+tbWtsKwry8uNoZVo1a6HCv3V8nVdEYAqoIDl9i3MjKkMk/lrdCXSv9L6KgsoYAUpgYuSCkgJjoN34Sze2AhaexdoOrKwLVdQ0oranItCu/I5K7Un27dax0b1b5/vip+X3ncevBSrv4O1mIiEMVbJjPOLaE4izeXHjzF66DQ1d3VTc3c3ZjSIm7KxF5KUtFcvfSPXYenJBfq+8yqZ2QQdv34XkbYq3KTN8HPvMvTsuwTryqj/6HaEoaGZBmVbmwhUlxKsL8MIWqSnF+n9zquMHDpD5b4NVOxsUQVLSWY+ydSxPlo+s4fYrlakB2OvnOXS377B6ItnCLdUofnWEEVHrkiVCnritfP0ff91StqrafzETgI1pVngIU6gOoqWXddTUwv0ffcIiaFp2r5wB6XddXiOun/g8WOYET+tn79dTaEZh8TwLBu+uh3t3s2c/YtnGT/Sw4avHsDN2Jz/qxeZOzdM6ZYGAtVR2r+0H89xGX/lHOf++0EaHtpJ3f1bFUhi6nkRXnshSf8P32Tm1CAtn9mT75/pd/q59OgbXP7Bm3T+1gHMyBKF2UlmGHv5LLFb29jw2wfwlYZwUxmEoWME1Z7CqgjT/sX92AtJTv2nJ0lNLbDxHz6APxtVpfmM/LUICFRHqX9wO/5YCVZ5GOl5TLx2gd7vvMroS2co6azJ11kCybFZKm9rp+2Lt2OELObODnPxb16m/7E3CLfE8Feu/byTCzqYevsS/T94k7KtTTQ8tANfNEh8aJreb71K33ePEGqsINxaueZyYY0RNYlEkueee5lHv/8T+vsHsW2HcCjInr238OWv/CodHa1ommB4eIx/+4d/SntHC9U1lRw6+Cpj45O4jkNzSyO/8Ruf4yP37c8DBONjk/ynP/3vDAwM4zou8USCdCrD7/7e3+VLX/5VTNPMT36Li3GefupFfvDYTxkYGMZxHMLhEHv27uSLf+fTbNjQCsDpUz384R/+KZ/85Ef5+//gK/j9S5kzxsYm+Lf/9j/jui5f+9q/INgUwLYd3nrzHb75zR9w5nQPyVQay/KxedMGvvSVX2X37m0Y2cU1lUrz7DMv8Y1vPMbly0NYPh9tbU1s274Jx70xsCYH/hw+/Cbf/MZjXLhwiVQyhRCCcCTMnXfext/7nS9TVVVBMpnie999nBcOHqanp5ex0Um+8Y3HeOLx5xBCEAj6+Zf/8h9zz4F9CCGYnZ3n29/6Ic8//wrj45NkMjaaptHQUMvnP/9JHvr4vfj9FtNTM/y7P/5z/AGLr33tX1BdszSIUqk0/+evH+XJnzzPH/6/v8tdd+9dnw1e7oA7OkbiB4/jTc9g3b5HASKahjc7hwgGlaAtgG2Tfu0N0odewbd9C+YtOxCmgXOhl9TLR8DzCH76VxSoIyUyncG5cBE2bcT/wL1oZaW4Q8Mkn3qO1POHMNpa0Cpj6DXV6JUV2OfOY911u4qqkRIcF+fcebxEEmNDR9brJ3Eu9pF84im0inICn3oYraQEd2SE1HOHSD7xFKEvfR6tKgZIpG3jXOgFIbDuuh29ugpvcork08+TOvgSRnsbenOjep5h4L9nP9ae3aTfeIvkj54sTh1PASgwNELyx0+CphP4xMfQYhV4k1OkDr5I8omfopWVojc3glIaxb08hC00rDv2ojc14M3Nkzr4IukXX8Foa8Hc3K2Am9078W3eSPr1o6Seeg7//Qfw7dgKCDB0tJJ1BmkAnAxy6CyMXCAvemgFoWkrovtOsNZ/U664zTqU1+T/tirH3edHbLx11SxVADMTCzz36HFGB2eWnXc1TdCxtY57Prkdy7/OOjsfBDMCarPtOUABH3clk9lrjCB9faMcfO4EDzy0l6ZW9R7sjMOTP34Fy/Jx4P7dWH61oKZSGR777vOMj87we//qK4Qja8/2tzCf4M//9LvsuWMLn/3C/ex9eAuu4yKz/Gjd0NAMjeNHz/L4Yy9x7swlauti/MHX/i4bdjWu2pjS6jA7qjtZrcG6qdO6vY7WbcW/F77/aGWIrfe0F5WxLNRWSqygScctDTRvqcVJOwrMklIBgKaOaRlFaceDUT+b9reuWm7u34ZPZ+Pe5hvBaAoKunr5bTvqrrt8ieTCuUH+2zce5bd3PkJJRfEcIIRA0zWaN9fQvKmmqB6Flkln+P43n2VudpHf/ze/QSjkR9M1GruradxYvep9Tsbl6E/PcuKF86QTNh27Gvj0791D86bqvHDyala/oZKymgiXTgxz6d1RUgtphs9PIN2N703Gy7Zxz5zCm5xAxGL4HvoEevfm/Ly0LCpI08AIo3dvxvIHSM3N4Q1exj11EmPT5ptM2VjF1jL1CaGyfJZVYDz4WUR0eVYNEQyBbzk4eL1047XYddGoV8p8kk5jnzyNOziEVlOFb9ctYBi4Q8O4g0P4dm4Hy0IuxrHfPYnR1ooIBLBPvIs3OYXR1YmxsUs5oIZHcC4PIAwdb3IKEQ5jbtmMKCtFLizinDmLOzWFXIyrCNjtW5XO3Upt9jycnvNI21ZRyhOT6LU1mJs3IW0H51wP7ugowjQxNnQqkAlwBwZxLlxE2jZ6bS3Ghk7k/BxOXz8ymUSEQghN4MUT+HZsQ5QWRJKlFvEO/xh5+ewSEBIIod31acSGXcsdUqAErXt78IYGlC5MMITW1IrW0q4AmdEhvJ7TuG+/iUyncJ57AkwfoqoGfdsuMEy8d48hpUTfulNFdnke3oWzyMkx9N23I30WpNN4feeVuLWmo1XXIh17achKibzch9tzClJJRHkMffcdinKYq6+UyKkJvItnkVOTYFloLR1ojS1In3XdY+8Xbq+wBkuNzTN++BwlnbW0fn4fgerSQjz8xuivnmT2zBBz50Zo+cweKvd0oPtUwECt3MzE6xeYfLOXqv1d+KJBhCYo7a5HdterISnBXx2l+o4u5s4MkxybzVJXVPFCCEo3NVB331Z8pVkNUE0w8sJpFi9P4WVsNN/1Tf5OPM3oi2fQfQZtX7yD0s0NSxGjuSkpW7f5nlFmTw3S8OAOau7qRg+o87WvNMjc2WHGXz1PzT2b8uCGLxqgfEcLmqnjryxBtwxKtzTgxNP4ogEyswmk46FZBmaJ0sIzQn6EJjBCFlZ5aNmcEh+cYvLNXip2tlB33xbM7B7NH4uw0DvO5Ju91N23hdLNBXsq18MoCdD0K7uItFWtOE8JXcOMBhQV2megGTq+0uAyMeHcHOwrD1N7YHNRXwldY/SlMySGZ3FTdh6oEYC/soTaA5uJdtWBUPWdOzvM6IuniQ9M4Y+VXNeYc5IZxl/tASFo+PgOol11CCHwV5YQ75/k4rdU9FWoqQJhrH1MXBWoyUWhHDx4mD/5D/+VpsZ6fvM3f42SkggnT57licefZWZmjn/9B/+Y6urKfFTIu++epWtjOwfuvZ26+hounO/ju9/9MX/2Z39FR2cLnZ0KVKmrr+b/+6PfJ5FIkognOXToVf7yL79JMpkuArRt2+Hppw7xJ3/ydVpaGvmN3/wc0WiEM2fO8+RPDjIyMs6//oN/QmNjPZ2drVRXV/LCwcN88pMP0NbenPWueZw5fZ633z7FZz7zcWKV5UgpOfnuWb72x3+G47h8+lcfor6+hv7+IX74w6f49//uv/BHf/zP6e7uAODY0Xf5j//x65iGwZe//KtU11Ry7uxFfvLEc8xMz93wfnd4eIy/+C9/zcT4JJ/57CdoaKwjvhjn4sV+otESLCv74fl83PuR/Wzb3s3TT73It7/1A77whUe4++696LqGputs2NCWn+CFECQSSTo7W3n44fspKQnT29vP97//E/78z/8XHR3NbNu+icqqCrZu28j3v/cE77xzmvuq7sx7f8fGJnjx0BFKy6J0dLau2+KRoxDZJ07hDg4T+MTH8N+9Hywf+RmowOPkzcyReeMoenUl/o/dh5aNNNEb6/EWFsi8eRxn907MTRvzzxB+P9Zdt+PbvhV0HaOxAWdgiMxbx/Fm59AqY4hwCHPTRpLPHMTpv4wvW65cXMQ+dx69KobR1Ki4oKkUmWNvI9MZAg/ci9HZAZrAaKrHm50j9ewLOH2X8MXKl1ppmlh7bsXae6vyprU04U5OkXr6ebU5airgn1sWwudDi0RW5yM7DpkTJ/Empwl+4TMKSNF1aG5EptMkHv0R9tme/MYKAF3H3LEVa/8+1b+ui0wkSXzvMdyRMczuLuVZipYgSiJo0RLQNcWNrl55Al038wUR7buRZXUq9N0KIMoboKoZ/MqTdDM2LMvofTmOu24UazjkUo5fRZBxfibBwR++zemjl5d54nRD455PbueOj23G8v98aW/lbdXDioBgtUq/HR8FOwG+iNrE5G7NXerZsDgC0kOGGxg+PcPjj73Itp0dS0CN7fDyweOEI0HuuHtHHqgxTJ0t2ztYbEvg811fuLn0PBbm46SSGXRDw1zl/h27u2hqreGbf/VTes70qzEhVh57RX+7Fk1kVcbIta8pvE4iMS0d01p9cV+JfnU1y19/kz7vGy5fqijX+bk4ju1evY+vUraUkIiniC8mFTC3xvvis0nOvzVIcjGDZmhsvL2Zuo4Y2iopQYtMg2hlmEhFCCEEritJLWbeM0VaplO4/f0gJXrHBvTWtlVBmsK/SU1TgsKbNpMZHtkVMREAACAASURBVMQdGkTG4wrsuGo7dOUoyEYLX5M2nv95KZrkhuZtw0DUNiJHBhUYWV1XkGVQFghQipXn8Ex6ac6+sj0+67rEX69ZphDgCyzRnVdpj15bg3OpH+dsD77t29Q+wPOw3z2pIm0a6nGHh7FPnsJob1M05vo6nHM9OP0WxgYVWeNOTJA+eAhzczdaRQXOuR5kMol1953Yb7+Dc3kAs2sDmcEhtY8oKVl97fY8nIu9OBd7MTd1o5WVIkwfOA72seM453owOtrx4gnSzx3EekBlME09d1BRrMNh7GPHkYuLiEiYzBtvYrS0YL91FKOzA296BicYwNy9a8nJISWkk1lx/gJzFIC/zFwX98RR3DcPI2obET6fosO5LlpDM/g0tWfIla1pKlmGz5cF8gR4Lu750yqqqXurAmqkhzfQh3fhLPr23aAbuCeP4R5+AVFZgwhHcN89hhwdhqoCINgfQIQiuH0XYHgQffutCmTLRVCNj+A8+wQyk0GLVSHjCzjnz6Lv2ou+8zbkeidE+EUzKUmOzmLPJ6k9sAmrIlK0BudoMzcCti72TWDPJ1m8PMnlHx/NAzCZ+SRuyiY5MZ8FKhTQ4tkuybE5EkPTZOYSuCmb+fOjeLaLZxdkywU0Q6ekoxojtAQe6wEfZsSPl3HwHG+lal3VMnMJkiOzhJtjhBorlsR7C/oBQLoeiaFpPMcl3FaJ7l/a35iRAJGOGmZODZIcmcVfEVEOlKCFbqmMvnrAxFcSRDMNNNNB6Bqe4+bHdB6EvnJrUTj/e5Lk6BzOYopwa+VShEu2H6JddYweOsPi5SlKNxWcd3SNUFOMYO1SVPtKDtPlzxdFvxea9CT2fFJRpSbmcRIZMnMJ7LkkZsif3wfkzCoP46+M5MvXfAbh1kq85z2SI7PI7V428nNt5iYzLFwcw0lmmHyjl9mTgyDUMrJwYRQ3bSuKnOvBegE1AFNT03z/e0/gtyx+75/+Dlu2bkTTBPcc2IedsfnRj57h6FsH+NiDB1RHoWg8X/nKZ/jYgwcwTZOFhUXiiwkee+ynnDt7kfb2ZjRNwzRNmprqVQNdl8GhEXzm8sPM+Ngk3/veE0TCIf7p7/99tm3rRtM07rv/LqLREv7b1/+Gg88f5ktf/lUqq2Lce+8d/MVf/DVHj56gqbkBw9BJJtMcOnQEXde46+69WJZFIpHk8cefZXhkjD/8w9/l/vvvxDBN0uk00WiEf//v/4Lnn32Zzo4WMrbNM8+8yNTkDP/63/wTPvnJj2KaJouLiziOw9mzF9bc6Vfa3OwcoyPjbNrUySOf+hhVVTE0TWDbDo7jEAqpycMwdDZubMdxWrhw4RI+y2LDhjb23b4bw1i+aSspCfNbv/0FTNPAshSin0wmsW2X//k/vk3fpQG2buvG77c4cOB2fvyjZzh48DD7bt9FJBLGdT2OHzvJ5YFhvvrVXyOWByDWx2Q6gzs4hAgFMbs6wW8VCAdTtMnwZmZwJ6ew9t6GVhpVHzaA34/R0U768Ou4lwcxN27I36PHKjDq6xQvHpCmgVamPHQylVaTrWFgbOhAvHQY+0wP5pZNCMvCHRnFHRrB2ncrWllUFZhK4/RdBiTuxBQyofjzUkrkYlx5PUfHCiJhBFq0BKO5cUmMTjfQykoVPSpXh4JN57U29NK2lffKdZBz89gnTqm/I/FmZpUuzeiY2vzk1MuDAYy2liVal66rPjRNZCqVTVOnLZsoyb6Lm7q5MC1o3Ylo2VHwzKXQ5vdtYzM1ihw4h+jcCeGcF1DC+AByuFdF1axCfwJ1sPTcFRZkVy5bHH7eTIWFe+Bllv9oBqF8A0yegrFjUNYBZhipm+Q2yjgJWBxSmaHC9YhoC9CL58llGJAniylkjuPiuh679mxC1wQ+y1x2QJNS4tgurrfEVRYCjCJ9B+V08LL0AsPQi+hVfr+PWKyUcCRQdLbJ024zjvIoFSyuUoJjL/39WmM15zBwHQ/D1HEdD9d11ebJNNAKPPKu6+E4akOoG3rR/J6PrHMVfSx3KNavaJPnSRzHQXqKUmyYS3V0cgfwbFYC09BxXBVplKuLbTtoQuC6Xl6PxnEcBALTXMp8oNgHDp7rZduiL9G8JGRsB0PX8KTEddzl1+Tete3m+8PLz6EFm9Ks48h13BXfoWqzSvMtC9p4vZZO2izOJJBSomlQUhHCMK8t5Jl7L6lEhuRCGolE1wX+8LUzklzTHAc5PweAVlWd1c5Y4/xommg1NWrNWVhA2vbVsTMhENEypOviXTiNFgiqNVRTGXDyGmgyC+S4jgIzpFS02lRSAd7GCtSma5lhondtxTv3Lu6RgwqsqahU5aTiyMUFtPrmlQWOZybwXvsJcnZieZOiMbR9Hy+KolyTzYzjHfmJyg54ZZlWEO3OR6CqcfX7dR2ttga9thrnwmL+z1plJVo0inOxFz1WgXOhF72mBi0aBZ8PvbEBUVZWDJJLiYhE8N26WzlQpMS51I9Mp3EnJtBrqjE2d+MtLOBNTCKC14g8lBKttBTfnlsRoVDWQRXHPn0Gc9tWfP8/e+8dHdd1pfn+zg2VgSoUgCoAhRxIkASYJZBiUiCpYMtBsq221Xbb7hyme6bfez0z3e/Nm7XerJk3a7pfT+fxjD09dgdbtuWglmQrByaJpMQoBjAj54zK9573x6mASAIQZbVt7rUoAahb9+57zrn3nPPtb39762ZkLEbs+89gXbmKTKcRpolzzy6EywUOk/T5ixhrVqMVFWFu3oA1MICxqgmrqxt7YvImIP8SzLKQg/3gcGLcswcRLFHBFNtWQIwQiEgNemkZ9kAfIhHH2HU/uD2AUMBNKsm81CxJ/m8SiE5jnTyGKI9g7v8YeLzYVy9hd1yb4YxAhMvQA0Hk5Dj2jauzfU2nsM6eRE6MY370U4jySkgmSB9+Hev4YbTaBkTpMsceys+FWvDDAHwW0/y6bYE8CemoWmOYBUr6Yi7DdOXnTWAl04ye6WTq2uCsDx1+D96q4hxbMqsN03/goppnPA6EoZEYnlIb7LnNIERO3Db/t6y/i6QF3sKseAo7ZWH4XPNYnDP3ClJK0vFUTssH8oCH0DUMjyOjxZPKE3GM2etrMbeC4TItqy2DEOgZzbecD5pqP2kpzZyZpCghBIbbAXq+n1fax9l0sbGzXdz4/lFiA0oYWHMYyLRNajKGZD47UzP1nF6MEAIpBLrLAUJgxVPLZwPbkvR0gtRYlIHD7YhZWnaSgrqQYgMt8z5vCdR0dvZw/twlVq2qIxaLc/68qghh2zb+QCGjY+O0t19j3/49gLrZhsZaNm5alysb7fN5aVpVj2VZjI9P5I6baXMfypnW09vP+fOX2Lt3F83NDWqRiAIi7tmxla9//Tu8885pHv/UIxT4fOza3ca3n3qGl146wAN7dxEMBujq6uXYsZOsW7ea5uYGNE2lBh0/fhqfz4vpMLnYnnn5SnB7XKRTac6+d5FkKsXU1DTvnb1IuKyUTZtacvdWUOCjrW0T3/zmD5fV8DOtrDzMupbVHH37BH/5F3/L/v17aF7TQElJEFdGSHXmQNY0tSAWKIqdpokFxZeFEBQUeJmcnGZoaIR4PEEqmULTBFLaOeaSpglWNzeyZesG3jryLteuddLauobp6WkOHDiK1+Nm+/Ytt78aVzqFHY2heTxq4lc3OOt+QUXFZSyuctS9nhyokDXN5wUpsaenZ78UXc586lT2vNkHZ8ZxejiEUVNN+vJV7JEx9JJiUhcugQBjzep8XrllYU9NYw8OEXv2x3Pywy1EgQ8xB2gUpolwu3P3JIWckdu9fKQd20ZOTWGPTxB74eXZgna2jXC5EE7n7BeiYaB5PLNRa01kfPjwQIR8dPv2lPZeuUnkcA/y+jlEfeuMv6v2kVdOIyobbwrU/MzbdB8MnAQ5d/MrVNpTOg6Dp1VFJ4cPdEf+s9Q0JDNRVE9Yleuec575kXkFRBw9dJYDr59gcmKaVc01fOYX9+FyO3PjOJ22OH/2GofeOMnw4DhTU1Fs26Y0HOThj+0gXBZEAiPDEzzz9Btcbu9ECMGWu9ewY8/GDDBz80lzeirG97/9Gv6Ajwc/sh1HhuE4NDDK9556lbWt9ezYs+GWlfcAzp+9xtHD79G2o4V3j13gSnsnBX4vH/nELlY11yAEDA+Nc+TAKc6cvEw6bdGwqoo992+mojKfkjoyPMGxI2c59e4lJiejFBR42Nq2lp33bcThMIlFE5w4foGjh99jfHyKcFmQnfduZPXaWoQQvPT8W8SiCYaHxknEk2zb1cp7p64wODDKgx+9h+raMp55+g2CxYW0n++gNFzE6jU1HD5wGpfLwcc+tYfyihLSaYsr7V0ceP0E3Z0DeL0utm5bx13b1uL1uRkbm+Spv3uR5nW19HYNcam9A9Nh0nZPC9t2tOL2qIh0T9cQr754lOtXeygu9lNeqRi62eFg25LOG30cfP0EVy514zAN1m9exT271xMoUs9lLJrg6JGzvH3oLLZts6q5hqmp6AK9cHPTTR3TpSqS2bZkuHucZCyNO1OtARZglGQsEU1x9o0rqjy6BJfXSXlDyTyh4xVZ9lorqf6SHePSvvU7X9PRGtegtZ/FOn4Q+9JZMByIimqMXfvBl9HM67yO9c5BZDyGHOqHeAzr2JvYV84j3B70DW2ImgZym+Z8nlxmDsz6pmXmgAxTpqIa495HsA6/QvqFp1UqFKhUFG8h4sHHEAsBNak4su8GDHbN+0iO9CPXtiGCZUtj+2RZEqMDyOvnYGp+BTjpKUAmYkuEokT+/gHhdGA0NZA6cxarugq7rw/H9rZ8MEWIBTAugebzqvRuXVfMEdtWRRKKi0lfu0767Dns/oFZejiLu6S054TLNVvPJZFQwI1hIBwOhNuNHY1COo1wOtSaStdVAYdUClJpdVz2X+bz9722MA20xtXYPZ2kX35OpRHVr0KUhvOBOpFJY86OKU1X+keZtc1SPJBTE8ixUfTWzQqI1DS08kgeIMw3mNLrWWjsJBLIvm5ESQhRVgGmqQDSukasM+8gB/sRJeFlb9ByQRIrrX7RNAWCrpSxtkLLvefSqTybRDeQ2X64HSbA8CgWbXIilgMiFmNaLOu8Xiemz0X9E9sp2lA9rx90h4EzqGQTRk5e5/p33qZofTXVH9+Kp6IIzaEzcPgSF//bywtf4jb3he400Uyd1GR8HiNnVltoAtPrVCLGsSSQD37JtK0qVmW0ZD6o0aJYOkp0Oz2dyKUBQobhMhVXoJHXucArbZnjR+b+M8+So9Nc/fYRop3D1H9uB0Wt1ZgFLpJj05z94+cWvI6dTGMnFSsv63d6WgUddI9j2XEGoQkMnwtfnYO1v/uQEp2e+bkA0+dGWwabBpYA1ExOTDEyOsahQ8dov3RNqZ1nLBZP4HSYWJaVi4AJISguLsLjyTsoBLlNvm0vgEjexKQtGR+fIJlIUlISzJ0n+/AWFPjwFxYwMjJGLBanoMBHTU2EnbvaeOGF1zl3rp22tk2cPHGWnp5+Hn/8IwSDKmKeiCcYHBzmxvUu/ugP/1+MGQvtVCqNldGdSafTpFJpRsfG8Xk9+P0FOR+EEASLi3CYKy81W1JSxO/+3pd56lvP8MYbb/HqK4dobKpl375d7H/wXsrLQ7nrLanNMg/J5OQUr792hFdfOUh3Tz/RaIxkMsXgwBDRaHzWRFpY6GPf/t0cOniUgwePsnp1A50dPRw/dor169ewanXDTcG0FZmmI0wDO5VCpm9eShanQjllQkVIcukVUunRIFALhLkI/BL8FW4XZssa0u2XSF+5ijANUu2X0SMVGBXl+XNoqlyiXhnB8/jH50eshFBsmZkbNiEWzl1fqQmBcDjQS4rxPPGYisDN9aHAh3CYGUox5IQF79jCJoFkHBCqLO1Mc3mQqaSKzP08W2oaJjpUCtNiJoHUlPq3mI1dQiYnwQorEffhcfp6hkGojXY8nqSgUM0dmiYoi5Swek0Nz/3gIBPj03zyiftwufPU2hvXevmb//odQuEga1rqOPnORY4dOcdnf+lBSkr8CCGw0hZHDpwmOh2nPFLCjet9fOXPn0bTBA88dPctxYkN0yAWTXDg1XfZuGUVVTVl2LbkvTNXeeXHR9mwedWS3otSSnq7h/in773BxfPX8Qd8BIv9pNMWqZSi/4+PTfPN//UjTp+8zLrWejRN4/WXjtN+7ga/9fufJhQOMjE+zTe++ixvHTxD89paQqEipqdiDA+PY1tK8+yVF47y7X94iabV1ZSVF3PjWi9/8cdP8au/80la1jdw6t12zpy8zKatqzn21jmOvfUezevquHa5m1g0wZNffoRXXzxGYaGXcFmQb33jBeobI5RHSnn70BmKgoV88on7aL/QwVf+7Lt4vW5q6ssZHhzja3/9fcZGJ/nIx3cSiyZ48bkjHHz9BKvX1FIaKuLSxU7++k+/jdPlYPvOVkZHJvlf//0ZLrx3na1ta7Fsm5d/9DZjIxO5gGR3Zz9f+fOniUXjNDVXMz0V51vf+DE93YM8+cWHcThNDr1xkq/99Q9oXF1FZXWY0ycuceqddta01N+yb2aat9BFeX0x5w5cI522OPXqZZq2VrFuVz3uAqeqdJVdiKIqPqXiacaHpjn1yiVe+cYxJkeiaLqgam2IuvUVGfHh92G6nqvWJIcGIZm89UY8a+k09uCAAvK984MJC5koLcf4yBPY1y/B1DgYJiIcyTF5ADBNhD+I8KWhJAyrW/NzpWHmWQ+hcvS2e3MbVVFehd62R4EtmoZW3QAOJ8JXkPuutmYjIlyB7LyGHB9V7V1QiFZWqfxYriVjMDoANdaMVKrFTYJiA44NQvxmYF9mDWXbkEqrQEo6reZe08zSzRQTxLKQqTTCoRiselUVqRMnSZ44CaaJHonkgyepVO47uXNBBsCZM5Y0Ha2iHHn+AvbwMMaqJqWrtwTgeN66wDQRwSB2bx+ytloVHxgfx6ipUm6dOZvRx/Fi9/Wjeb3gzo6J27fOEUKVi9ca12AWBrAvnce+1o519gT6xq3oW+5BOla6+ZSqXbPLX8tSYIhpzljr6Utrv9wpbQVkuT2z+8cw1O+pm8ybi54z4+BAF/bF45BKIkoiiOat89cpPwmbnkCePYScGgdPAdraNiUEfbtMCNxlAcxCN+Pnu0kMTeIu88/IqlQMKKktDpTnD80D6kIICupD6G6T+OAEzmIfxow1hMzuXXUNadlMXR8iNZ0gvHN1ThvGiqeI94+rtKefgDkCHtwVASavDjDdMYRZUJkX9c4ywjSB0DS81cXoLpOJS32Ubm/KpR4lx6OMt/fhLC3EUx6YixXfPtMEnooAjoCXycv9pCbjOa2e9HSC8fPdmAUuvNUl74t9JQwdO23l+mBu36cm40xdHaCwqYzQjtVKuFhKprtU+por5J93zvjgJLHeMdwhP2T6efJKP5qp46koQmTejzfLdJgJmupuB4WNZQy/ew0rkcJfHsidAyTSkgh9IRD+5nbLmV7TdRymScvmFj7xiYdwzFE6F5qgeXVDTnAXwND1WTTu2Te1PAcRYJqK7p5KpeY1mGVZpNJpTMNAy0zAHo+b+++/hx//+DXefONt6utreP31wxQV+dm+fQuGkQF7NA3TNGhoqOHLv/wLsypYZS0SKcPtdjM1FcUwDKxMtZKZZlvWioMHiiGj0dzcyP/2v/8Gjz3+CEcOv8Prrx3mz/7r1zh75iL/x7/+TcLh5alEp1JpfvSj1/iT//IVausqeeSR+6mvr8br8/LKywf4ylf+ftbxuq6zZXMrDY21vP7aER55+H6OvPUuY2Pj3Hf/jgXb5v2acDrQSktJXbiE1dOLXh5WpbizlkXuM5EfzV+I1duHjMYQhQXqBZ5Ok+7oBE1HLy/jZloiC/oASE3DqKtRVOSLlxCGgT0ygmvvvQhfPpdfOJzokXLS1zsQPi9G7Rxkfoa/K7GbTTo5RpVhZHLa+xAOJ0ZdbQYImkGzzPmwwpdi5tmVlrVgVOpnLs9aAIYTrBTEpsHlzUcFolO56NHPtbmCEN68MhbYXDO80BljciLKX/zxtygo9CIAy7bpvN7Hvke2AWqc1TVECIWLuHj+Bj1ds1MabFty4b3rjI9N8Wv/4nFaNjTQurGRSxc6iFSFKA0XMTaimDyl4SK+9BsfJ1JVSnfHAP/h//wqJ99p5969W9EcN39nOBwmbTtaePO1dzlx/CIVkVISiRRHDpymsjpE46qqZYDoMDE+TV1DhM88uQ9foYdUMp3Tzmk/f4M3XzvBZ7/wIDvv24QQguo3TvHVv/oe589co7gkwHunr3DgtRM89sR9fPQTu/H4XKQyUSGny6S/d4Tnvn+Ata31/OpvfxK/30df7xB/+p/+ged/cJDa+gpsW1IeKeGJzz+IEIKzpy7zmSf38c7Rc7z8o6Mk4kmkLWnd1MTeh+6m40Y/peEifulXP8p//8vvceNaL7FogpeeO0IymebX/sUjRKpCTIxP8T/+8nv8+J8OsWP3BrKVvEpDRfzyb32CklCAK+2d/D9/9FXeO3WZu7et4+qlLo6/dY7P//JHePjjO5C25AffeZ2zp64AYKUtDr1xio4bffzO7z/BqjU1JOJJvv33L/LS829x//67KCkN8NKP3qKispTf/JefpjRcxNVL3bRfuLHs16DTY7Jx7yrOvH6F3ivD9F8d5lv/4SXW7qijbkMF/lIfhkNH2pJkPM3USJS+q8NcO91Dd/ugqqIlIFQb5L4ntxCMvH8RduF0okUqsS5ewLp8Cau7C72hMaePMk9MOBdWldj9fVjnlU6HFoncUp9GCKGqQoXK0UvL8ou2OXObKK9EvxlokpmXRGk5ekk4NzeL8kr0skj+9+p69Oq62XO3riNKyxElC19/2TOQZSGHexFWeklADaBKhI/0LaxPM+fc6StXSV++gj04RPq9c5BMYq5vAUtp0aQutmMPj5A8dFiJ89bVovn96JEIyXdP4tx5j2ILS4nd20vq/EWszi6EYZA4dERp7+maCsDk2MF6BsCRyClV+lu43QqYGxhCdzrzAM8CJoxMBdaZfep24bhrC8nDbxF/9nkFLAWLMJqaQFOCxvEXX1Z6MfEEjm13KXHeDMghHKYCf4z3x6iRM/pclEXQQ+VorZux3noT68RRtLpVirkCZNNMpJXOpZ3P/D66AbEJFWxxuRX7ZXgoP5e5PQinCzk8qBgjpomMTqny3CWhOY4t8ovpQASCyJFBiEbBn9ECHBlWh/mLVsamsdLIG+eQx19WrJqG9YiG1g8BqJEw3IP97qswOQZFYWR1M+J2AjVkRHt3NdP1/Amu/MNBwruacRR6sBIpkqPTeKuLKagPK50WW2IlVIpQciKaS69JjUfR3Q5VWtthgKbEfoPra+h97T10j4PAmgiawyA9nSA+OIG3qpjAWgWUOgJKUHjsfA++6hLQNSXK+9Yl7BUWjVmuGV4nZXvWMtHex+W/O0jlwxtyVZ+SY9MYXhfBDdUIXaOwqZziLXUMHG7HXRYgsK4SmbYYOHKJyav9VH1kE66wH5leHkliKZYlTHgiQUI7VtH3+nm6njtB8ValZzr87nWGT96gtK0JX3XxyrckhoanoojRMx0MHGpXpbMzqVOuUKESG3YamH4Psb5xxi/04KkIEB+aoveVM8QHJxYEapJj03S/eBpQ6XZj57oYeucqgXWVeKuUv1JKZMrCSqaxEinS0STSkqQmY6QmYmiGrsqF68qf8O5mRs92cu2pI6TGY6rfpE1yNEpqMkbJXQ04i5e3n77l7qO0tJjy8hBOp5M9924jHA7Net/YtlRCtsuI2C9nrAghCIWKKSkJcv16J+Pjk5SWFufy/bu7+xgZGWP37ja83nyKSUtrM+vXr+HggbdpXtPI6dMXaGvbRE1tZc5/n89DXV0VHR09bN7Syrp1syOjaoOsoesaLpeTSEUZFy5cprdvgPKKcOb+bTo7e4nH4yt6BmZuzgsKvLS2rmHNmkb2P7iHP/4vf8OLL77BJx97mHC4dMaGPZ/qlE6lM+m2s68ej8d59eWDJJNJfvt3vsS2bZsxTYNUKsWRw8dzbKGZFgqX8MADO/ifX3uKAweOcujAUcorwmze3LokDYZlm2Fgtqwh+e5J4q+8oUCIijLFnIknkKkURnWlytkuKsLc2EryrWMk3jqGY0MLGAbpji6S75zEqK5SwMly2SuZCJZeHMRorCd59pzKxXY4MJsaZkVVhNuFY9N6VWnqlTdw7dmJFihUYEY0hj09jVFbMwvcWapJ285H3ZJJkDYymUImkwhdVwCWEGCaODa0kDrzHvFX31CRuZLMCyUWx56cRI9UKGbPCt/KWkGBatvL1zDqa3NpaZrPB+bPImAhEMVhpG1jn3sLbdVmcLggOon93hGE1w/e+S/5nytzB8E1P8d3JSZsCdpp3B4nH3t8D6vX1IKARDzJ33/tuVnvGcVoX5zxksvokEoLyLZlJh00n2qh6xrr1jdQVl6MaRoES/wUFRcSnY7N0EJZxFehAND6xghr1tVy+M1T7NyzkaHBMS6eu86DH70nl3qzVPMHCli/eRWBoBL3y6byptMW16700Hmjj2d/cJA3Xn0XgKmJKNPTcYYGx0inLa5e7sbpNNly91r8RWrCN2c8l/19wwwPj/PIJ3ZSFCxUzKTyEpqaqzl25L0ceFVc7KfQ76UoWEhpOEhhwIuvwEMymcros2iEy4L4CjwUBQsIlxVTUOjB7XKSTKSYmozSfqGDy+2dfOXPn8YwNJWi1NGP2+1kcmIal9uJYei0bmqipDSAaRqUhIoo9HuJTsdJpy26uwaxLIuWjQ243U6khLUtdTlmVTyepP38DW5c7eUbX30Wp9NEShjoHyE6HWdsZBLTNOjpGmLHng2UhoswTYOKyhLqGiIk4ktnwwkhQINVd1Xx0K9t44Wvvk3ftWEGO8c48J1THPnBYpBstQAAIABJREFUWRwuVWVLSlUhKpVU+jx2WoIAh8ekZm2YB754Fxv3rVq0PPqyzOHEWL2G9PFj2P19JH/8PI79D6FX1yhB05kgShZkTiWxu7tJvvISVscNhM+HsbYVPJ6bXyvbDuqHmx219EpWs9Jb50QUb3aN27XmsG0Y6YNUQumiLcVSCfWdW7wjFIu1AKOmGr0yghCaYgCbJug2WjiEsyiQ0Y3Qc3owmAaOu7ei11SrVKWsOLTLjV5ejlZaqprKMBAuN0ZtDVowiHC51SalqQGtvExp43V2Ifx+7KlpGBklefIUrn0PoNfVLuyzrmNu2pj7GTKhHiEwGurR/H7s0VElhhwOIXw+EALn3vux+/uRqTRasAituBgZj6mfA34cu3cqvZpshcj3w+RNxLEvnFU/F/gVcBadVmytmQE9TYNAUKXiXTiDCJaqiqElYcU2CpWTvn4Z6/Q7iLIIsrcbu6czw34B4StEq2/CvnAWq6gY4S/Cvn4ZOTYKNZlrWBZyYgymp5RWVDyG3deD8EcRhQFwONGaW0i/8jzpt95QZcKnp7BOvI1W14gWWoE+DUAyjuy9kU85+hBS1ZVgrK3SCmPTmfTJTIn222yGx0HVRzdjJ9MMvn2ZkZM30EwdKcFwm9R/doeqEIRgunuEa986QnxwQgnGTsUZeOsS090jGG4HoXtWUbGvFc1h4Ax6qf/cDq5/9y26nj9J149OITShNNk8Duo+sw1kBKEJijfVUrK1nv43zzN6+gaa00R3OSjeVIedTM/SHUGoMtVz9x1CoEp9Z9ftyzAhVIpdaFsjqckY3T8+RfvXXkNzGLl0v/L71lLUUonQNRx+N3WfbuOaLen44XG6nj+ZWQ/ZlN+3jshDG9FdJunphPIpp3enWEQiq4EjBMLQZ9/fDJ80Q180hdfwOql+dAt2Ik3PK2fpfeOcSh1O2ZRsrqPmsbswvK5Z39HM7LVu3T6aw6BsVzMT7b3c+N5Rel46g+Y0KG1rpPaxu9E9DlzFPiIPrqfjB8e58NcvKp0jXcNXW0rJ1vpZj44QAt1lUrJVsW3bv/Y6dipNaiqOp6KI2sfbcAbUPk6mbfoPXaTnlbNY0STTXSOkpuJc+bsDdD57AmfAQ+1ntlHYWAaaINhaTcMv7qTzmXe49Levq+pOUqWkFdSWUtRafcv7nde+tzqgqqqCXbvbeOaHL/LDH7zIw4/cj8/nxbZtpqamGR4epbm5kcLCpSNEy516I5Ey7r1vOz/60Wv86PnX2Ld/N06ng77eAb77nWdxu13s2bMdpzPP9vH7C9m3fzf/5T//DU996xmmp6fZs2dbTpgXIBAo5IG9u/jT/+9/8NS3nuHzX3ickmKlaRCLxejvH6KmJkI4XKq0aLZt4vCR4zz37CuUlhbj83np7x/kpZfeZGp6+bnwWevt6aenp59wWSkejxstk7fndDrR9PkAiRBQVORH0zTOnLnA7t3b8Pk82FLi83nyrCehRBmj0RixWIzpacnFi1d49dVDpJKpea9Zh8Nk1+5tPP3d53nmmRe5fPkajz66n8qq8hXf22KmqK1g1tfhfngf8ZdfZ/qpp3MVj2QigV5ehvezn0I4HOBy4tq5HTk+Qfz1AyRPnELouirjXViI6+G9aMEZG8kcy2TelWfnx+dvHnPdGhJH3yH13gUcG1vRQrNTzqSmYa5bg2tkjMSBw0x/4x/VokvayHgCrTiI94nH80DNouwaMe8zq7ObxJG3kdNRrJ4+ZDRO4vDbWDc6EG43ji0bMRrrQdMw6mtxPbyP+CuvE/3Hb2cWfiDjCYTHg+fTn8gANdnrLLRYEhlK3hz/hECvqcJsXkXy1Gmsnh6E243m9+N66AHFWvpZtGAZYvUW7LOHsDouIkwHMhFXC+ut+8D7AZQm/ymxLDh8u2izErXxcThMNm5dTds9LQghmJ6K8eJzR5YMCGuaYE1LHYV+L9/8+o9p2dDI5YuKTbNqTU2O1SmEwOt15YRns+DPcta8Hq+bnfdu4it//jTnzl6jp2sQ27bZcnfzLJHeW5oA02HgdjkQzBERl2TE491s29FKSWkgR5TTDZ2WDQ3omiCdTitx4EXynK2MqLWh6/lXjFBi9LYtc+CUbmhomlBlvnVNzTsz70Oo62ZZn3pWHFaQKRpgY1k2NbVl7Lp/Ux4skuAP+CgpDTA1FUNoAq/XneuP7HXULcsZ4sBG9rJK0DjXNkpYOVQWZNe9m1TqW6Zd3B4nVTVhYrEEtm1jGPnvZQWUE/Gldc1Mc3od7PjUekqqArz9zHtcfqeLieFpkrEU8akkdkYgXNNViXSXx4HL5yRcF2TdzjrW399IpKkUw7F4ZaalWnau1BsaMTZtJnXwANZ7Z0gMDqCvXo1WVYMWLM4B6jKRQI6OYHV1YrVfxO7tUfPGxs3oa9fO03j7mTVPgZr7psdRrJNxlcblWeK7fHoCOTFCbkPqzKS1xKdnH6dpaOVlCjRZwIzVqxb8O4AoKsIomg2Ai2ARRnBhUFwvzPsuAgH0QAC7uweruwfnA/ejh0qwR8ewX341x7JZcA0iBFqodMavmXellEhdRwuHlGDx3K8V+NDnsKuFz6eAHFDpW4BYAhh4axPIqQms82eUWLXQEP4Axo77EUXFuftA09FbNiJHh7HeOgCGgda0BuOee8HlRmvZiD4+gnXqOJw9iVZWgb5+C3JsWI0PpxO9bZdiaBw9BA4HWnU92tr1CiBCQHQK6+hBZG83cnwUmUyQfuNFhK8AY/seRFUdWn0TRvIBrNPvkL56SflRVYu+ZfuSwNEFbXoCOdyTAUY+xGc2mUAOdCrA6AOyLDvDXean8Qu7KNvdzHTXCFYshe4ycZf5KWgsy41nw+sksK6SdDQBQMXe1lwTCSHwRIL5tBMhKKgvZfWv72XySj/R3jHsVBrT68JTWURBbSgHtngiRaz+9b2MX+gmOabYOQX1IVwlBQTWVuTPK6CwsYzGL+4m0ByZkeKi2Bk1n7xLabO4Z2ehLNUMn4uqRzYR3FDD1LUBUpNxhKHjKvZR0BBGM43c3OCrLWX1rz/AeHsv8f5xhK7hqQxS2BDG8Kl5QXcYVOxtxUqo9kQIqh7drPRwnCYOTaP2sbtxFHkV+JTrGChsKqPpy/cSWFc5732S77cAjb+0m9COVUR7lEabpzxAQVMZjkJPnvkmJc4iLw2f34U75M8DRTcbF4B/TQVrf+8hJi71kZqKo7scFDaE0Jxq3aA5TSof3EBBXYjpzmHI+FTQWEZ8YJzkeDRXmcvwuqj++FYcRV6cxQVMtPcSH57E9Drxr67AXR7IF2PRBO6wn+JNdUjbphSYKQKqO02VZpX5XXMalO1uxr+qnIkr/SRHp0ETOIu8+GpDuMuWH/S9JVDj83n4xc8/ztDQCH/7P5/i+edfpbi4iFQyxeDQCKWlxfzH//Svc0CN0gWZ19SZfalYUYCkoMDHk7/4GD09/fzN33yDF198gwKfl87OHkZGxvjCFz7F3W2bZkVeDUPnrrs2EKks49DBo2ze3MrGjevQ9fwxpmny8MP309nRwz898yLHjp2kvCyElJLhkTGkLfm///3vEwqV4HCY7H9wD8ePnebp7z7P2TMXKCktZmRkDJfTQWlp8Sz9nqWalHCx/Sr/+T/9FU6Xg7KyELquMzAwxLWrN9i/fzeNTbX5tkUtQFtammlpWc1zz75Mx41uioJ+DMPgi1/6DBs3rsPlcnHfffdw7OhJ/uSPv0JrazO2bdPb208gUEhxSXBOUEs9QLW1lWy/Zwt/93dP4/V6uPfe7Tnh5NttQgik04Fz290Y1VWkLl/BHh5Vi4jCAoyGOkUHzphWWoLnsY+Rar+M1dmFTFs4tm7CWN2EHgrlojfC5cS5ZZP6eQZ4h6Zh1Fbj2rMjV9475wdg1NXg3n8/9sQkjk3rEQvct3C7ce3ZidFQS/ryNeyxMRAaWlEAo74WrVhVxhKGidm6DqOmas6iRWBUlOHasxN9pv4NqIWI04leW41eU6UQbiHmR6UcDpx3b8GoipC+dAVreAQkqsJUbTVGJAOs6RrG6kaE14MonB3110qCOHfdo6pBzTm/VhTA89ijpN47jzUwpMCbspDKR/8ZNAFIw4FY24ZeUqEiR4kYwuNDlNdDiSoR+3OwtfmJWxasyOlfLdrIGU2QXEaH+iEUDrJqTQ3t528wOjxBU3M1d29voaZ27qbp5r0nZ6T4zdSry15H0wRrW+qJVIZ47aVjDA2MsW59A5Gq+ZuZlZqua0SqQvgKPNTWV+TAD1XdKY3DqSoqVERKiU7HuXq5i+raMkyHoRgdmYpNpaEifAUerl/tIRZN4PYodkvH9T5KQgEK/T6WmkAiFvkZwFfgprIqRF/vMNt2tObEjrPVlpxOB1NTqjLeYlOjrmmEyopAwvWrPVRn+q27c4BoLJE7T1VNGVcvd7N+8ypWralG07RcFS+Xy8HY6CTB4kI6b/QxORnFH/AxPjZFf88wXt/y0gRyi0mPg5Y9DTRsijDUNU7vlWGGe8aJjsdJJ9IgBKbTwON3EQj7CFUXURzx4wu4MZ35qli3DRTxeXHctxeZiJN+913s3h7s/j5wOpXuTDalx7aVyGsiU1ba7cHYtBlz735Ewc8R4Oz1K2bktKqWRWwKOTaICFVmFto36RcpkWMDkMgG4AQEQwowiEeZyyb4sIAvKSXC50MLhUgeO64KCcTjaMXBvObNAraov+I2isO+X3M60bfeg96ySen+CIFwOBXoMWc+FqFyzEceQ8Yz7xuXO18ZragYY+9HkbFo5jOXAmhSqUyFKBAlYYx9mWOEUGybzDUxDPD6MLbtQaZT5PteBcKEr0AdZzrQ1m1Aq2tCJhNq4+72LK9CW9Yy7Bk51J0fvx+GZSfcqVHkcO/tSX2+iWXfvYbPRaClSgED+U9nTULOoI/KhzcsTuyZsZ7IrvEdAQ/Fm+sonvmlWQxedZy7zI877Cd38swxoXtWz/LBEynCUxGYvZeQEt3tILyzOef2ci17Hs1pUFAfoqBupvTF7HbI3VuRl9K7G5k9PvPHYOoUb66b5VNo+6r876ZOeFfe55nj1VMZxBNZPH1P+SAxC90Ub6qjeFPtwj5k/m/4XET2t867l5u1Bxl2jK+mZOYHs9pL9zgIbqghuCHLWlHndwa9s8EVt0nptqbc766SAub2dT5AD/7mCP7VFYs4N98PYeiZNguyUH8s124K1GQdra+v4Q//6Hc5ePAox4+dYmhwBFeBlzVrm9i+fUtOP8Xn83DPPVspLi6apWUjBEQi5dz/wE6qqipuPkEu4sOqVfX8u3/3r3j11YOcOPEe0WiMzVta2bV7G21tGxdk9JSVhdiwYS3vvnOGHbvuJlw2X+eltDTIb/32L7F163oOHzpOd3cfAJs2rWPz5lZWr67P+VBdHeHf/OHv8MKPX+P06fNommDfvl3cdfdGnnv2ZaqqI8tKAcu2zZo1TfzC5z7OmdPnGRkZB5mktraSxx57mD17tlFaOr/CQVVVBX/4R/+C559/lStXbpBIJBXLJ7OZNk2Dhx+5D6fTwZtvvs34+AQlJUGefPIxGhtreeqpZ6isLJ/XFR6Pm7a2zXzrm8/Q0tLMmrVNtxTbfD8mhEA6TAVOVFfOz0efA6YIfyGOrZtg84b8cTPy9GUmT9u5Z4f6XJtNUzSamzBWNSxIyRWFBbge3ItCPbQ8UDLTVynB6cBoqFf6MLP81XLPonSYOLdtVc/oLKok6DVVuKsi+epPgF4VwRMpX3jSEczyR0qpxAerq9ArIwu2mQCkruPY0ArrW+YJ4+nhEO6PPjjLh5ntrIVKcZYUzz73z6ogsRAqkmg6IdKgwJlsjeesjkLmuDt2m+0mwEwinqSrc4DBgVH6eoYZGZ7gzIlLFJcGqKoJ4/W5iUbjXHjvOqFwEfWNERxOk7HRSUZGJhQjJXuZha6T+Vsqmaars5+hwXG6OwcYH53kzKnLlA+WUFkdptCv3qmBYAHbd6/n7776LKmUxSefuA+3x7XAiZd/39mUmzUt9WzYsopv/8OLDA6OUlziZ2JsilgswYMfvYdwWZDWjU00rq7im19/gYH+UULhIiYnorg9Tu7ffxehcBH37buLl3/8Nt4CD5GqUi6eu8HVy908+aWH1f2Iua7Mb6CbjXYBuN1O9j7cxn/7s+/yt195hi1ta9CExmD/COWRUu7bt3XRL2fPLTRBfVMl9U0Rnv7mK8SicYQQHHjtBIl4kmxq2M57N/LO0XP8r//+DDv2bMTlcjA0OIbH6+KhR+/BV+Bhx56NPP3NV/juP75MfWMll9s76eroV5WultwxM/oD9crzBtx4A26q14YVkyaH5GXnJkATKlAj5p/jdliWgSTCYZyPfhK9rILUu8exe3uV5kY8Pn8ecDjRyssxNm/FvKsNEQzOm9P+udrcVO4V+WyYiIKAqgpkWwp0GRtUQNZNgPdc6fGRAXJ0LE0gAiHkSD8fRMrH+zFRWIBr/14VNMoID2uBwKwg10+b5ddarlzVr1mfq4PyxwJ4vPP0l3LncbkVeDPTXO6bHzMzTqfp4A/c/J0oMhWofAUICuZ9thzL6dMMdEIitqzv3k5TrzqJHB2EieGfyDVnszpv0W4r2EtmBs/KjltwHSHm/CoWP3YZtpx2WMq9LRgIu9Xvs879/n2Y7cvyGuhWftzy+je71yW129L8nctKft8DgSUwahTtGSoqwjz22CM8+ui+DHVaYBgapmnmwImyshB/8K9/C00IHJmyyFnadNu2zWza3ILDYd5EaDiv1D3fB42a2kp+8fOf4olf+LhCz3Q9c76FBfVSyRRjYxOUhorZvattVmpU9ngpJUVFfvbt382ee7fntFt0Xcc0jVzJ1awP9fXV/PKvfI50pqKOaZoYhs6qVfVomlhRCetwuITPfe6TpD/zaI6Wrmla7txz700IofL+169hdXNjzpdse2StsLCARz+2jwcfuhfbttE0Ldde/+bf/k5OpHmm2bbN2Ng4hqGzZ882iotvjy7FzSznwy1U9mc9qIuABjc7V+7lsBBIk/3eLcqmzWqvm/grluvDMoCQD8yHuedfTtWDn3YT2UiiWLruwh1bsfkKPTStrsrpigFoukZVdRkerwtN1xkeGueZp9/gxtVehofGSactnvr7FwkW+/ncFx+ivqmS3u4hdF3j4rnrdFxXIHs6bdG8tpZf/73HcTod1DVEKCkN5PKrdV2nsjqE0+lAaILJiWme/+EhLrd3MjI0jqZpfP8pVY7700/uZcPm1ZnAqs6Gzav4R0OnNBxkzbq6ReeyhU1Q6PdS3xjB43EtOH+XhgL88m9+gheePcLhN04xPR3D7/exddtanJmy4KGyIL/+u4/zwj8d5vCbp4hFExT6vex5YAsIgdPl4NHHduHxODl84DQHXz9BcYmfJ7/0MLvv34zpMCirKEHXNXRdp7g0QOV0HMM08Ad81DZU4HI7qa2vwB/wYRg6kaoQJaEAuq5RVlGClbbQDZ3NdzXzG7/3KV7+0dv84NuvAYKKyhKammty82FDUyVFwcLcAsswdKrrygmXBxFCEC4r5su/8XF+8J3Xeea7b1ISCrC1bS1CqPYSmqCpuZrf+pef4cXnj/D8Dw9ipS1KM4BUdq7e/5HtJJMpjh46y6l322nd2MRHP7mbdNpSlZpWYLPmXV0sWYf2g7BcsKK4GPOBveit67FvXMfq6kQODys2gQThdiGKS9Aqq9BratFKQ6qUM7cXPPrALR5V1fgKMmuQ5foupapKYzhU1SfLQo72I1LJW4uxppLI0X4l4ApKbL4oBCP9y7+PBV1bHtizuEZXZkwskJJ0s+8t4tWS00E/6HF0q/bJAggzo/SL2VJ8nXnMcvpmbgDntrZLfFqVmr+VmPUHbVYa+m9kKmN+uPZ++uaDsqX6dCfYd8dWaktSBs2nChmzRAsXOs4zt2Rx5u8zvysz5ZVnVrNJpy2Gh0dJpy0KCrzzFsDZ4xwOc1EwZOYDY9s2Fy9e4d13zrB16waaVikV6oVAIFCLd7d7aZt0p9MxD/Rxu1cWWV3KfS32PSFEJi1p8dQkwzBmVeTKWrafsm2W7Y+hoVFeeeUQoVAJO3betSCYc8fu2B27Yys1IQTrWhv4v/7jr+IryEd9nU4Hv/Lbn8jMI06cTpMv/trHckB01jRNo6DQy9joJN/5h5doXFXFH/y7X8Ln82DZNm8dOM03v/EC1y73sHXbWv7Vv30ShyMPers9Tr74ax9TpAOHSaCogCe/9HCmRDY5soQQgoJCz6y1lZW2ME2De3ZvIFjsz93P0u4bNm1Zzeo1Nfh886PdOeZmbRlf+JWPEI0+gGXZGLqOy+PMzTmaJqhvrOTLv/lxolGlzaLrumozlzomUFTAxx7fwwMP3U06beFwGHi87lwbfObJfbm22PtQG+m0hc/nZkvbWtatb8Drc/O7f/BZXG4nDtPgC7/yEXRdx+V28KnPPqD0xUwDTGjb0ULrxkYSCaVf4HAYuD0udEMnWFLIv/n3X8LlduY0ggoKvfzmv/w0hqHn/GnZ0Eh9Y4REIoVh6Mqvh9twe5z5wMSmRhpXVxGPJRQ93jTweFy5ilnB4kKe+PyDPPrJ3Spn3uNCIrEte1ZJ959mE0KoCLfpQItUopVXYKRSkE4jparqITRNpWuY5iy26U+NZRgt9qXTyL5O9Hs/tnQB4FnnsRH+EqTDqYAaKRXQkozfGqiJR5Fjg/lUD6cL4S9VbbximwGESKk24Omk2gjbWYHWTBBFaKpakWGCbuTJ8wv04836Nr8mnruZnAFwzKzsaFuqOpKVUj/LzMtQ09WYMhzKn0WCqu/XZlYrI53MtE/WD9R41jJjWzdv2i4rum722lZa6bFY6RniuTMCXJm+kVp+bf1+fJi32Zc2TIwgh3rnCAjLfFrUkpldtwazZjgyp7CVhERUpYNbM+dhmXtO5ZIZA8vwY5YLc/smlekbKwNi5SbsTFn1TN/o+oxslpVec2ZrzPF/ZltZ6RnPjZ296KznRmr5Smg/Ve/jO/ah24dWwmV0ZIzTZy7gcbswDIOOjm5+8P0XCAQKWbW6IcdkWa4NDY3Q09PPyPAo3/zHHxKPJ3j0Y/soKvo5r9pyE5uejtHR0cXkxBSvvXaYE++e5TNPfJTGxto7APAdu2N37LaaEALTYSiWBflFixBqE581w9ApCi5eUSkeS9DXO0ykMkRhoReny0EslmBqKoZp6ni8TjRNwx/IR5qz18pWFALF5LlZ5SYpIR5PMDUZ5dUXj+FwmGzb2YrpMJa14BJC4HCaODLMmMU2XVJKnC5HDnSZ+3nGK1xu54IARC6w4jAIOOZT8KWUs3Rb3J78OZxOM8fcmdluMwG1md/NMk19BR58CzShps1u26xv2XSy/DmYd46ZgYvs9zxeFx7v/KBIrt1m+L/QMT8TlmH/SZlJ0XU6lU7Nood/gPed3axIW6XdZKP/mq5AhqyvkBci1fT8hmbGcTmz0hCLIjuvwPSE+tlSgtOYzqWLIdsWuH3gC8DUGCCVOHB0Ms/SWcxikzAxlP/dUwg+/5xN8xJs5mZO2krjZnIEOdwHI30KDJoaVdooVqZ9dFOl4Hj9iEApFJcjSiuhsBhpZphRsPTofHQC2XExz4gwnYjateD25Tekybjyp/cacqALxoeQ8WnVF5oOTg+isAhRXIEoq4HSSvV9bsP4yqQHyCxAMjGM7L2O7O+A0X5kNFNaWwhwuFQVxmAZIlyNCFdDQZHaBC/Xl7kAVTIBE0OZvunP9M0YMhHN6NUAhgPh8qi+KSqF4grVNwVFSGPx9/r8S88AAnIVP1MQnUROjsLkKLKzHabHZn4LOTGCPH8UXEtMa3O6EZWrbloMIeeLbat2sNKKzTM1hpwcQw52IQc6Zo/9RBx55bSqirYU0w01borLWZBKOt+p2X2TiMHYIHKkT6Ufjg9l+iam/BWaKpHu8oAvgCgKQUmmb7x+pJ4Rql/y+JAwOoDsvpJ5pwnwFiJq1uT6WS0MppGDXdB3HTnYrfotEVVtqZsItxf8JYjSCKKsForLwOHKaHz/jMxHd+wDtw8NqOntHeAv/+JvGRoaQUpJPJ7A5/Xwq7/2ZK5M9nIHsmXZHD9+mr/+q68zNDiMEILPPflJdu1qQ1+getIdU9bT3cuf/PFXaL94lVgszo6dW3niFz6O57Yo99/clksBhg/wBTc3mvCT9GEZ1/7AfJhjK+obuG30zmXRXO882z9VttzI8FyTUhIs9rNt53oOvnaCK5e7cLkcRKfjTE5GuX//XdQ1RFRwehEW5VKvMzUZ5Ztf/zFnTl1mbGSSjz2+m9q6lVXCWy4N/4M45nY/K8s930r7/lbH/Ly9A5Z6vwu9R29XW2UBGHn1PPb1CzA2pJjS/mK0VesRNavUJslKY7/zJlgpRDCMfe08cnIMEShBW7sFUVGrAIFkAvvsUeT1C9jXLqiI/T99XYEzTjf6zkcgFFmac5aldGqKwsj+G2pjlYwhxwYQoarF5ylpq016RpgWoSGCYcUmWQajJtfuVlqxI3qvIW+cV5veiRG1+ZR2jiEx67tCAAKpaUoQuSiMVteCaN4CwbKbauzMs9FB7AM/yGuMeArRP/JlqF4NtoSRXuxzb6uN99igYrHM80kghVAsBV8AUdmEaLkHEWlQQvwZsGXZJgToprrW9Djy0knkhaNq0zuzfeb4gaYhXR5EqBqxtg3RsD4HPC0LKEmnFCjVc0X1zWA3TI4o0MbOlKC+Wd+4PIhgOaJhPWLVZgiUIFkikJhJKZJ9HSrNbmwQOT0G0SkFlKSS89OeBruw3/ze0tdYgRD6Q19YFKiR2X4eHVBtMNKnfp4aVX7EphSIZ81mtRKdQB57MdMWSzCHC23nxxFFZbdMLc/1TSqRAUsuIzsuIId6YHJMjU87Oy4W6BuR0QpyeRElEUTTJkTjBgWmscR3ny1Y3fAsAAAgAElEQVSR3VewX/02pDIAZ6gavbgcAqVq3PRdwz5zGNl5Ufllpef5JDPsOGkYCrCpa0Fbtw1KIuoZXulzc8d+ruxDA2qqqiv47d/5In29AySTKXw+D01NdTQ21a04jUjTBM3NjXz+84+TSqWoro6wfsMaCgsXj5beMSgNlfD4448wNDxKSXERGzauo6ysdMFNzu2weVTGdBqZSCITiUxUzlaIs5ahmZomwuFQZboNfTYZcTmT8szFR+aFPs9sVWpbxmKqKoBtKx8MQ+X+u1yg67eF+juvHWwbmUxCPKGqdlhWfuGR9cHhUNWojJvTod+PzfLLtpGJpBKsTKUgbSGlnfdJ1xEO1T84HPMm7pX4Nuv6lqX6Ix5XY8Oy1bym6wjTRLhd6roz9HZ+3jZsP6/m8br4zJN7Wb+xkZ7uQdJpC7fbRXVtmPrGygWZFysxh9OkZUMDpeEiKiKltGxswOly3Blnd+yfveXepYk4MhZTTA3X7XkucpaMY187D/EooqwKYVnY1y5gdV9Ff/iziIo6BX4MdCGvX0SEIuqfy4t94wJWXwf6vs8gyquVaG9hEVTUIvq7QNfRmloV68YwwTNfh2VRsy0FAgTDGRZPWm3Ah/uUP3J+MFBm5+HhXrUhBAUSlVQgdD2f1rBUSyWRF48hzx5WTJVEbGmaI9kNn2WrzXJsCnuwC9F9Ca3tIahuzmz0lsZOIJ3KM5riUeToAKK8HtlzFfn288iuy2pjvPhJMuexFaAwMYLs70C7az+ieSvSdK4sPqNpql9H+7HfeRl54R2IT92EuZTxw7JV6err7yEHuxDDvWhbHgBfYMlgDYko8uwR7PNHYbhHCUcvBYib2TfTE8jpSeRAB6L7Mtq2h6G8bmlgTWwa++gLyGtn82k8twpOZVlHSzUrdetzWmnkxePYR19QY2ApfmS+t2TT9DzwtRSLTiBPvYnd/q5KV0wll943mWeYqTHk9Diy7zqi54p6bkoiywBr7HyaFajqW5Mj4ClAXjqBfexFGOq5eTtICdKCpAWD3cjRQez+DsS2RxDVq2eANf/8LTuX2HYWjBI5iZI7a6EP1j40oKagwMeePdsAMjSwmRT4lXW6EILa2kpqaiK37Zw/DxYIFPLQw/f9RNosH2WysMcmsDo6SF+7gdU/gD08gpyOKrDCthGmoSpXFPjQigJoJcXoFeXoFeVoxUGE25XboN/KV3twiNSpswqAAbRgEebGVkS25LRlYQ8Nk7p4ifTlK1i9/cjxCWQqhTB0REEBejiEUVeL0dyEXhZWAMFSFwULtQFAKoU9OYXV04vV1Y3V24c9OIycmMCOxdUErmkKoPF50YoC6GVh9JoqjNoatIBfofVLaIMl+2XbyGgMq7cP63oHVncP1uAQ9sQExOLIDB1amAbC7UbzF6IFi9DLwmjlZejl5WiFvhW1TzbCI+NxrJ4+0pevYnV0Yg0MIicm1dgQAuFyogX86GVl6HU1mI31quS6aa6oT+7YT5dlU10KCr1s3bYOtYCHuWUl3+84EELgdJps37U++5efmoXVHbtjAFgW6VOnSB09grn1boy27beN9QiA26uYLppKP0DaiFAE65XvIfu7EeW16tmUEplMoLe2IRpb1Xu8qh7rhaeQl04jSstVaknjOkS4Evv6BYRhom24R7FKYHl+ZzaGoiiMdLgU4GGlFEhxM0HhdEqldGQ3YBlGC7D81CckjAwgu6/mgZ+ZltWx0HSyVSPVBjE9H9BJJZAdF7DTKTSHOwMIrOAdZ6UUc6L3KvLQM8juy/lrCaE0YHRd/ZzV0smxBTJmWzDUjf3W82gOJ6Jp09KBo1n3r0F8GvvouyqlZyZYpOvKF03LjB9LBWtmbtilVBvyU28iDROxdS84l8gEl6jy133XF95sZ9tC0/KFFxbsGwmJGPLqGWzbQrv301BSsYR1iK0AiHQqg1/MDB5m5rOFgI0Mo2dJJpYiop7VfckwVWb5kfXlNvix3LS0vhsw0LkwOCq0zPjIjlPU+MjqPc04D/Fp5MV3sKVE2/MYFBaTWywsxxIxlXY1OYZ9+FkY7Z8R+M3oFmk6mbxU5cvccZVOqpQ220Y43VBWe3vSBz9gU+tyGBwY5diRcwz0j1AaDnLXtrWUhouAO2vuD9I+FKDmgwIC7oAyy7efZJvlNuHjEyRPnyX51lGsji7syUkVnViAAgxgZdkvmobwuNECAYzaasz1LZjrWxA+7wJXm3OOvn5iz/0Ie2gEUOWw9UgFuteLjEZJnTxD4o2DpK/dQEaj830RfaTbL5M8+g5aRRnO7W042raiBZdBp8y2ASggpKub9PkLpM5dwOodUO2QSi3aDgpFQ4EkPi9GdSWO7W04Nq1HFBauHKDI6QxI5HSUdPslksfeJXXpCvboKCQWokJnfcr8RwhwmGg+nyrtvWMbzh3bctVGluxDKo3V2Uni8FFSZ85iDQ5DcuHrW0KQOnMO4XajR8px3L0Vx9ZNaMXFSO32pmHdsX9+NlPb5oOkD68kDfeO3bF/Nmbb2H29WBcuoNfWrQBsuIUJxYqQ48MwNa5YJGPDyKzuR577iSgMIMqqwZGpClpWA4VBZF+n2rAaJvmNosj9LBZjwN7MbFttiIpC4PIqoEZK5MSQ+nkxoCY6qbRssu3kKUQESpHp1LJSnwAFXNWugQtHYXRA/U031LX9JQh/MfhLET4/ONzqHhOK8SIHOiCbAjTjnmTvdewzB9GCYXVfyzXLQnZdgqFuZE9Gg0PTVEpTqBpKI4jCoEr1SqeU7sZAh9o4T4/n2yWbMnPiDaUFEizLR12Xaukk8sIxZOclBdIIoe6pJIIIVSkdGKdH+RidRA71IHuvZcqszwBLYlPYZw+jldUi6luWxmhxuhB1Lcj/n703D47jyvP8Pi+zThQK932TBAGC9ynqVutqSa1utfqa6Tnt3dnxjsfeCO/GRjhiw+GwHWE7ZtbemLVnx3bsHDtXTx8z6ulubbeO1kFJFEnxPgASJADivo8q1F2Vmc9/vLoAFICqAkhJ3fyGGBSrKjNf5nv5ju/7/r6/gatJDyOhFv8uD1TUIMpq1N+esgxRGAkhl2aUf87CZLJ9p56rgRztR/adQzzypc0NsG1ORHuPCkta805KpG8eJodW3qe3EtG8S9VNPvCUb+hPAyhyoa4Nsffh3GqvaEjVTyyc+czhgpbdiJI8oxVsDuXPkhdxBLhLVT2O3lLZ34RQ7427FCpqEWXVyr+ppBTsLvVeRoLIhWkV5rg4s5IYNeLIoevIxg7EkaeRuq3wqWE8ihy4qjyEUiSNblPlqWtD1DQpHytNV7/1zal2Mjuq7iEFy0RODql3uKJW3dPnAMFghL/585/x/b9+G78/RFm5h1/9zef53X/x6goPuwfYfnxqipoH+OVCiqSxpqaJ/Oxt4hcuIQMBFSO9+cGZ0KDlAOZyQKk8JibR21rQ8yBqlGzXVAoVwFr0Yfn8aMsBYu9/SPTn72EtLq5fnhTJFIlgDg0TmZnFnJzC9aUX0BvrC2PFo1GiP3+P+EcfY87OZ8iZvJ4DYBlIn5+EfxljdBxzYhLXi88r0qgYhQ+AZWFOTRN77wPi5y9hLS6ln9XmByfrJxrDisawAgHs+/fmP2FLkjQyEiVx8TLRt97FGB2FeGLT4zBNZDCIcXsAc3wSY2AQ10tfxLajA6lriEImjjl8gu6nD5BqYjK9e5FZ3pBWiqg/9698m2G1/4WUMmkrkCQkyaJQkvegpQjH1McPSJB7hjX1Y8l0OwPSBO1qFVJaWbmqaj7tunrQ3oqAtFToqGXlHXmQ33mTJ/PNY144hZwZSyotHcrkMxZlxQUFalGlZ007dR3hdKvfbymjUq7yJTd/vJVqAbWUTK3tX1CGwhW1ue8n6IPAUqbY3gp1jsXpgkgupfpDEQ5tPchYVC38W7oQzbsQVQ3K6NiWys6VUVMI01Cmw7cvY139AHzzpJ+lmUAO98Hek9DaxZqXdPMHo8xPEWphnjQXFgcfRzTuUEa1IlUeqRRSkZBS81x8RylQUqoFaSGnh5HDfYrMKsQ7B5RRdCr0R9Ohvg3t4OOI9r3q2eh65v6khUjEFWl05ZQiWLIVOMuLyP4LisjYhMASQigyp2mn8tkZH4DKekRbF6Jxp6obT5nK2COy6kZKhJkA3xzWrfPI66eTJE8SiRjW0DX0PcehrnXje3eVII49i8ilGJEm8uZ5rLnxLKJOIOpa0Z76BngqNj535kZXvm+5oOmIzkOInftz9A8SOTuGXPrLlURNSRnaQy8gmnaSV/sTKHVSHn2vEKh21LoHUd+OXJhSoYet3dDYgaishxKvuq9sVY+0VN0sTGP1nkH2nVOEbArRMPLOFUTn4bXvfj6wTNVWU6FhJV5E9zG0npNQ26yIuTQRJRGWCQGfCpO68j4szbHiHR66gew+jmjfk+Q3P9vj0tzsEmc+vM7crA8pJfOxBB++d5lv/saz94SouZfeap83PCBqHuC+wVpYJPKTnxE7ex5iWQOsEMqHxulQPixCAyTSsiBhIBNxSKyS3iLRW5vRKvIcsFZBxqKY4+OY4+NE3ngb6fOrL2w25QFjt6s0p5aFTCSSHilJ4kJKZDBE7PRZME3cX38FrbYmf5JE0yCRUCRNPL72O7sd4VBpOYWm5MfSMJWHTzapIyXS5yf2/ocIlwvXS19Uni2FPIckAWYMDRP50eskbtxcWTcpCKGejS0lRZZqxzSRSi2aqRutogJ71241ycmnDCiSJv7Rx0T+85tYc/Mr61rXV9aJlMikd022AkmGQsTPX0IGgri/+Sq2zp1ITctr4pjxMUpmL0mm4MweLLZToZMd7xsNxwn4wsxO+JgZ97E4s0w4GCMeU7JZu0PH43VRUVNKXUsF9c2VeCvcuEszKY9V0e7fIJb9XIyESTgYI7AUZnp8ifkpP0tzQSLhOImYocRWTjuechfV9WU0tFRS01ROaZkbl9sOWZts98RvSeYe9NUF752qMJt0y33tDOm2ndfOvlfLlEQjccKBKEvzQeYm/SzOBgj4wkRDcRIJE8uy0HQNu8OG2+OgtMxNRbWHqvoyKmtKKSl14ipxYHfa0FZtiN6vNpd5P8EwTMKBGP6lEDNjS8xN+fHNB4mE4iTiBpomcLjseMvdVNV5aWirorqh7L60t62gGPP2PE+8StmyTacFFTLcewF56zLaw8+hde5XWU0mhzGX/m7tAYnYynAAy0ImYkp5ucFue4pQhELqLLmB4HAiqhqTIT6WUgj451VIltCzf62Ih+WFzAJP05VSxOEi7U1SKJwlaIefRLZ1IeqVggibY8VYssYrR9OhqhFxtBLN4cI6/RMIL2d+EPIjJ4YQzZ1IrQjFX4ocsDsQPSfQTn4JKmvTdZB9PimlUtt0H0dzebDe+wHMT2TOFY8gR28h9hxX2bEKgtpsQWjQtBP9iVeheZfyFmLlmCulGpNFazfCU45lJJCDVzP3YplKbbM0C407WEXb5kZJGdqx55B7TqisPKXl6trr1Y2UylC5rhWtrAqp27DOv72SxPDPI2dGELXNQO6Qn/Q5bbkz1EnLTBIsq5lyTbUd+/Z4pKXPodtyEjpSSsTqrGzqQFV2u/Me9KFJgrC8GnHyRUQiruqmxJucU65XN5oyLm/sQCurwhIa8uopFV6mfoBcmEIuTCIqapLNo8Cyp/quEi/asWcRh54CjzddphXvjaZDZR3i8FNodgfW6R+rLHYphPzI0X5Ec+e67eCzBNMwiccSmU0RKYnHDaxCfbvygJSSRMLAvxTEMEw8pe4VmTp/2XBPiZp8Jx6/NCEKOXbs18N9C0XKA1utHyklGAbxi5eJX7y8gggQnhJsnTux7e5U3jPlZWrSZqldQOnzY87OYU7PYE5MYs0vICNRRKkH+4H9iJJ15MubIWEQ+/gcMhBE+pfBYUdvacbe0628X6oqEQ4HMpFQ3jV3Bknc6MOanVVhWgCxGPHzl9BqawojSex27Af2ET97HnNyCnQN4S5Bb6hT4ViNDWh1NWher3oWpom1vIw5NoFxsx9jaDjttQMggyHiH59TZd/TlXywm9dXSuVkjk0Qee3HJG70KZIiBSHA6USvr0VvbUGvq0UrLwenI+1jYy0uYc3PY07PKI+hRALbrh3orc0ZyfpmZUgkiF+8ROSnb60kaex29MZ67Hu60Dva0WqqFWFjKmWVMT6B0X8HY3AIGUpOlAyDxK3b8JOf4vm1b6E1NW5KoKXfg6APOXJTmU3WtyF2H1a7ZfFo4Zk2Uo8QlaI4M9lU1zJNC99ckJuXx7jy0QC3Lo8xO+EjEooRiyYwDAsr2c40TcNm13A47bhKHFTVedl9sJmDD+9g/4kO6loqsTv0++LNkz1Ih4Mxxgfn6Lswyo3zwwzfmsa3ECIaiROPGpiGlR7EdV3DZtdxuu2UlDqpb62i50grB07uoOtQC5W1Xmx2bVvvQUqJZUoGbkxw++o4prl6QiFwexwceXwXtU3FEb4bXTscjHHunVssL4ZZvcATQtCyq5YDJzuwO7ZnGM4mM2LRBLMTPvqvjHHz8hgDNyZV+wrGiMcSJOImpmEqY8DkekbTNXRdw27XsTttON12yipKaOyopqO7no7uetq76qlvqcTtcabrK3U/9wK52lvv+RFufDLM3f4Z/AtBYpEE8ZiRvh8hlMmhzaHjdCXbW0slPUfb2H+yg+5DrVTWlmKz3593Jh+sSJG73TBMZDRSkBokb1gGcmkWXG60tt1QXq2yQC0vIbPl/gBIZGAJuTCNKK8CIVQqZP8i2p7DKxeKmobQbch4TClz7E5Agiigj0ipPW0ORE2TWjglPUbkwhTCMpFiVYhM8rv0gky3qQV3qmwFPkKl3ADq21Uq6SwyaqN5lUj6w0iHC9F1FDF6C3n7ckZ1ZCifmQ29djYvHKJpF9qJL0JVHZB7vE59JnUborUL0X1MZcVKhZZIqbIlhQJFEDVJlFejPfRFaNmtFB7J8uUsByj1y4HHkNPDK9RPBJbUc2noQG7iJyZAeRy27F5zvXXbl1Dp5pES6fKojFOj/Sr9eapxxGPIxRmEaaiMWPk/hQdIQpBsbx17YZVnzmZ1IyXgKUPb/wjmWD/MjGZ+EwsrIs+yiprPAapP6DqKOPRkOqxsvfdGSqlSyu8+ghi7jbx1IesdVlm/SEQ/F0RNZVUZu/e0cufWKLF4ArfbycGjnZSVb2/oVmosvH1zlD/+P77P4sIyX/3mk/zKbz2P3f7LqS3Z9rvOLP6lGuxiYYgEVGNMDX6aTQ287lJwlqZz3EN+E77MpCblTp4VJKBpILQtkQt5nb+YcAqZNA+LBlTMopFMAZhipx0l4PaqHSkts9NTsBlrapcidWUh1DMnzVVn7i8RVTLgeDhpaiaTTvwOcHrA7UXaHaS2IYt9rtZygMTla5kFNSBKS3G98CzOJx5Fq6wEPbmgTZ0/O+QpGsNaXMKcmCRx8xaYFrbdu9SErph6tizMkTElZS1x43j4IVzPPIXe3Ah2e6YcUkJXJ/ajhzGOHCLy0zcwbt5OhwXJcJjYx+ewdXVi39ezaQhUauKmtzRjP3wQnE5su3Zg378XvbkRrbJCZVBKXV+IzITz8EGsRx4iduo00fdOIQMZWac5N0/iei+2XTuQjvwnB9K/TPTtd0j03VxJ0ug6emszzkdPYt+/F622BuF0smJLPVU3kSjW0lIy9GgI+/4eRB6p3VNEkTEyRvTNd7Bm5zK7pp4SHCeO4Xz6SfSWZqW2WvU87IcPYj36MPFPLhB9+12s+WT6UcMg0XuL2EdncH3lJYQ7j4lsOIB14W0Vux+NIBJRFSM9P4kcuIL28MtqJ7RQCHC67WipCpEQ8Ee4cnqQt35wkb4LIyzOBTAT5rrrKBOLRBwioTj+xRAzE0vcvjbOqZ9co3N/E8+8ephHXthLTX1ZcgPv3i6aw8EYd65P8MHr17l46g5TowtEw4k0sZTzHgyLeMwgHIyxNBdkcniR62eHeOsHF+k+1MIXvnqIo0/uprq+LN3EtuM+DMPkk/f6+ds/epdYdGUonQBqm8r51//uW9Q2VhQeQbAJ/IshvvPv32Wob2rN+k7TBM994wi7DzRvC1GTqpt4zGD0ziyn3+jl3Du3GL0zS2g5imlYmxLzpmGRAKJZn02NLHLn+gSnf6ZR4nVR21TOzp5GjjzWSc/RVpp21OD2FGeqnu89RUJxBm5McOon17l46jaTI5u3N1DPIhzIam/n7vLW9y/SfbiVp145yPEvdFFV51VD+meArCEex7jZC6HQ9mpf4nGs6cLCdvKGZlPptof6sHovIJrakb4FrKG+HD8WatPh0gcI/yJoOtbtK0rx0nlg5WLF7kTUNiGvn8W8eApR2wQItI6uzT031pRR7WzjLAHDr+ahC1NqvNNXLZCMhPou5dXhdCsj4az5WKHItC1R2NwpNf8o8SJau5B3e9WmAagxMOxX/y6WqHGVIvY9rBRD65A0K4sjkHYnWvsezBsfg38+82U0jAwsKJ+OQt8l3YbYeRDRumddkmZNOTQN0bgDUd2IDPoybdtIIH1zKnRss8WvECtDo4upG28loqUTOTGoDHlBfR70JT2X8vSSeYCVSNdNejJQwKEq5JCKOkTjDkUipt5ny0IGllT7KPadrqhF2/eI8q7apGxpsqakDNG2Bzl0PSuUTSKDfkVwuj/7mYkrq7389u++THlFKRNjs+zsbOGr33qK8ort99gxTYv+vhHOfHideCzOQ4/uu3eK088Bto+okRlDUmIhmB9HTt6GxQkILqnPUmnOdJsiAUoroKoJ0dQFNW3gKs0/5XAiBv1nkIuTmU5a0xAdh6Blj9op2cr9xCNw+xxycSLDbOg6ov0gtOxZIZldD5kMRwYEF2F6CDkzCP5ZJWONR8EyVGdkd4LLC2XViLoOaOqC8jqwFTEJXppG9p9RHYIASsoRe5+EkrKkH4kBywsweRs5PQj+OUUeJWKKTNJ0JfV1l0FFPaKxExo6obRSPddCfD+SsBYWMbPVEkJg69yJ8wtPoFVXJT/KIa+UUg3KpTb0Ug96S5MiOBJxROkWOwgpwWbDfvQw7q++rLIGrQ6DSHa0osSN/cBehNNBKPw9zLsj6XuxZueIn7+IbUcHwpOfPE+4Xbi++IwiqdIkyDq7Bmo0QNrtaI0NOF94FisYIPbBxxlyxTAw7o5gBYNoVZsTClIqMi9+rZf4xSsr/WBsNuz7enC/8iVsu3asMAReI4lOpsnWy7zorS04jh9RceX6+jL2FeUIhYl/dAZzdDzTNpwOHI+cxP3Kl1TbWFMnqech0OprcT77FAhB5Mf/GRkMqd9Eo8Q/uYj94H5s3bs3ba8p40btoRdV/H7S2FCUlqsd4/ByUUSNEAJXiQOhaUhLMj22xOt/c463f3CR2QkfplHEDrpUi2r/QohLHw4w2DvFjfMjfPO/epxd+5rQbUWSlxtdMqlOmRpd5Of/cIl3/uEyE3fn0+FZxZwvETeZm/SzMLNM74URjn+hm6/89kn2HmvH6d6+7F2KJEqQyFHWRCypKrkXkJCIGzmfkdAERmJz8iSvy0jlO+NfCPLhT2/w0+98wuCNSaLh+LaszS1LYsVN/Ash/Ash7t6c5vQbvbTuquWlXzvBl37jIVwl27sgkVJiWZKZsSXe/eEV3vrBRcaH5ohHt9jepvwszC7Td2GEE89085X/4mF6jrThcG1P5rytQIbDxH/6OtbEeFERNhucWYWIbjOEEEhdR9t7HBkNYY3ehpHbiOo69EOPYHnLk2ajmX5bVDcgmncih24iQ36EtxLtiS8jmjrSCkwpJdgdaAceQsajyOF+5NBNZSzb2Fo4UQMq5XdpedoMVwaW1AbVapIjElSmyKkXp6wKUboNJG6R7UoIkEKDqkZFPKSIGpLhbIWkSF6N6gbl+1FotiZvlcqck03UmEYyrKOIhusuRew6mKmLfMvicENNE4z2g8yEpRPyJxfmeagUtvC+C6FUH1Q3qjlPiqhJZoHKy+PvAdbHVvtim0MReZqWZZKcrJtilYuapkKVaptXbipvgBSxSFWD8k7KNgePRyEaKq4s9xFKpaqx7+AuOrtaMU0Tm82G02XnXiRbiEbi3Lg6SDQSS6sLf5mxXZpr1T0bcZgdRt45BxO3IbK8UtmRjbAfliYVWTBwEZp2I7oehvod+ZETQlPkz8D5DAGkachEDFHXroig4m5G/eWfQ978EHwzmeJ7yqH9APmM2mllSzgAI9eQAxcUaRWPktM0LxqEwALMjyBHe6HsHGLnEdh1DLzV+bnYp8of8sHgRTVggSLE2vapGM9YRJWn/wwsTChFTa6XIBJQBM7MXeTwVajbgeh5DJr3KDlngWSNDIdXep9omkrnnEyPvanUNHUeTVMhRskwo612EFptDa6nn0yTNBtLf3VFLj35OJHpWXVPoEiSvltYM7PoOzs2vWZKVaPV1mQ+U19sfpyUaBXlOB5+iMTVG1gLKosVUqqwsGAYNiNqUgTTko/4ufPI5UD2RbDt2oH7668okmYDxdLauHoNnM51v19ZhGTY1cgo8avXMwsJIbDt6MD13NNpkmaj6ysSrQTHwydI9N8hcflK2hDanJsnfvU6tp0dSmW0bnmkylbidCNadiOXZpJxzQLsThUvXuSEWAhwe9Qidmxwjr/5o3f44PXrhJajmxyZH6Ql8c0HeecfLrE4s8w/+e9foOdoK5q+fWRNapF789Io3/+TU1w4dZtQILpti0nLlCzNBXnvH68w1DfF13/3MZ5+5RDeypLPTGjKZxUpkmZmfInX/uNHvPX9CyzOBZH3inxCEV+h5SjD/TOEAlE0bXvrR0qJkbC4fW2c7//JKc69c4vQcmTb5mqWKVmcC/DODy8zcnuGb/7zJ3ji5QOUlDo/5fYmlWdZNJpMj6xtnSCAjDL1Xt1XRTX64y+ruUWSZMHpQlZlwK0AACAASURBVN/Rk2X4mYTNjrb3OBx5QvWpdrtSumR5iaXJmup69KdeSc6Z1KZKUVmOBMpjxVupDI9JLuYDS0ppk/YykUj/fMafRghEeU1RxND2Qaj/3J61CgDLzD2XzAearoyDi7k3hwvh9igz4tQgIK1MPRWKqgZEdcOGY31O6DrCU47MPkbK9efY2w6h3lFXKWv8lbZSNw+wPdC0ZH+R3T5IzuWKHEzsLmVWbS/MCxJAlJSms92lYRpII/65CI8TQqDrghJP4fdeKJb9QfquD2EY5i9tuFM2tkNzrZp8LAyDF5F9HyhyI1eat1wwDQgtqWMXxhH7nlLkhMO97qRJANJmUyqP2+cUwQHqmnOjSrFSt6OoyYmUyfNMDyr5YnrgEVDVDJWbSztTi1B808gb78HwteTgn0fnIKUiTxbGkYF5mB9DHHwOatsVSVFAyFX6eokYLM+DtwZunUb2fQRhX36DqlTme4z1IZfnEYfDsPNo4WSNpq8Jm7GCQaRhIHDmXVfbOonWNOxdneitLflPEux2HPv3Ej9zDqP/Tvpja9GHMTCE3t6msg3lQboUg3ToVEM9WkO9ys6UIl5CIWU4vAlSyjdzeBTj7vCKdiC8XpxPP4ltR3vBYWUF31MiQfx6r7qH1DlcThzHjqA31udVJ2nyqrIC+4G9GH23Mv49iQTGnUEs//IKUiwn7E713qcWG0hlTuibQ+i2tQNsnhBC4HQ7mJ3w8Xf/93u8/6OrRELxPI4rbM4bjxlc+vAOdqeN3/sfX6atqx7Y+qJTSkkiZnDh1G3++t+9w81LoxiJAnYKs+bym8FImAz1TfGX//ZtluaCvPJfPkJlTekDsmYdpNQ4C9PLfO8/vM8b371A0B/Z5KiVyI6sLBR1zRUcemQnduf2xdcrksbk6pkh/vLfvk3v+eGCVFuFvDdG3KT/6jh/8QdvEQ7G+OKvHMPjdX367c1ux7ZvP1pT87acThoG5rWrWHOz23K+bGR8GJxr+0h3chOG7OaVJFw8K6X+qzcq0uELTpf6s+qaBZZSLayqGkDvVXPOcAC5vICQFhKVvEDN2eYzO9y6TWX/2SzN8haQt6JO09fOj7KmeAUj5b1TjDeGrq89Tsr85/zZEEKlTy8mRbEQyUw7q56LaRY2eK6DvOtG19cSqr/kCoB7jbzqRpAkitccXPx743Cp8L5iLBdsjrVkq7TujS/Z5xSpBAx3ByeZmpj/pQ53ysbWiJpskqb/Y+T195WaI/st0HQlUXS4k4ZsUilgYuFMqA2oTn5xCnn5TRU/2P2wGlxzLeBTs8uqRqhuUWFFqQoN+2BqEGpakZqtOKYyGkRO3VEeMinYHCoEaJNYwjRJszSJvPgzGOvNmK6lyq4nd5FS6dykpZ5FLOkTkzYli8LIDWQ8ijj+ZahrL0BZkwUjodQz4WVk7wdKzZQqi82xsiymocK+YhEVIpW+MQt8M8hr7yA8FdDUjVyldtkIWpk36VuSItUsjIEhjP472A/uQ9rtIOV9NZYWTge2XTvzNiROkwLVVdh27cAYvJsOPZKxGMbIKI54LD9PlC1COJ1oFeUrPzTN/CXuiQSJ23cyoUKQVtPY9/Uks2/d23qwfH6MgaEVZRblZdj27FYZnvI8j5KW6tjaWhGlnhVGy9bcPNbc/CZEjUDUNiP7dZVGMRyARBzZfxE5cAVqmpXcuxgI5Zb/5vcucOon13KSNLpNo8TjpKzag8frwuW2Y3PYMA2TWCRB0B/BtxAkHIxv6MuRiJtcPHWbn36nlt/6V89RWr61dphaNF/6cID/9Idv0X8llyFvBpoucLkdlFd5KC134yqxY3fYsCxJPJogHIqxvBgm4I9gxI2cc1kpJbMTPl77jx8hJXztnz5KebXn0188f0YRDcf5+T9c4u2/v7QhSZPKhFRWWYKnzIXL7cDhsmGz6UnFlEEskiASjhNajhIKRDHiKiNUrnrSbRp7j7XRsachqQDfet1IKTENixufDPMXf/AmvZ8MY2wQGmizKd+c8ioPJV4nTrcdmz353kQThAMxlhdDBJejGIaZc3IuLcnk8ALf/eP3cThtPPeNozjdn66xo3C7sZ18BNvhI2t36ouAjISJ+XxYC/Ob/7gIbGXT4V6cNyc0XRkK63Y1xzENZTprGhkfESOh1JQphbbdqUJrVqc6KxZyVTIJKdW8ykioOaKRUGN4So1hJf9IC7k4vbUwp9VwOJXSWmhFTLdE7nZZzJpKsyG8lUWaqYp16qaIgqypm2QmSyOh5uZGQtVLVp2o/zeTnkYPFtv3DLnqxlr13lhmpn6y352lmbTCelvg9qjIhGKQK1SqwF2SbOJCdR8WVpJ4kso+m1Qmy5Sp/soi5BsNUhi20levvp5pWNy+OcriwvKqH+ZftjVq/02OK6b8G51zu+eqWyJqJKi4zLtXkDfeV8qYFHSb8lhp6UHUtoGnUg18KWliYF75o0zcUuROahc7uIi88T6ipAw6Dm3szO30IJq7kRP9SoUCYMSRUwOIzuPgKSyTRzpcyTcDC1meGaDCnpp2q52IDY8HQkvIq+/A6I2suFUUIVLXgWjuhopGtYug29QAHAnA0hRyrE+pglL3YxkwdQd57eeIk69CWW3hixbTUOFLlpkkaYSSBNbvTJalXsk3NV11fKEl5OywKr9vNkvCqZ6N7D+LqGouyABLq65Cb23GHJ9ID2rW7Bzh136My+fHfmg/WkW5Ukoln+O9Jm2Ex4NWX0dB5tAAdht6WyvC6UCmPGIsC3N2DhkMbZmoyasz0rWk6TCZfl5KpGnlpU6SkYgyU86Oo7bbsfd0q8xb9xDp1NRz81gzWbu8QqDX1qInQ7dSyp+8IFCZulwrd1+tQDCtOpJs0IFW1CIOPYG8+pHyqzGNZArXHWgHHwdXcakBTcPi3Du3mB33rVlIO5w2GtqqOPToTvYdb6e1s47q+jJKvE40TSAtSSQUZ37az91b01z+aJArpwdZnF3GMnM/l0gozqmfXOPok7s58XR30UapKY+QO9cn+dt//y79ObMmKeg2jer6Mvad6ODQozvp6Kqntlml39ZtGqksRP6FEJMjC9y5NsHljwYYujm9bkjL4myAH/35abzlLr70GyfvmWHt5xWpkKehvine/N4Flhdzx7lreqpu2jlwsoO2zjpqGsvxVpSo+PLkOsc0LMLBGP6FEAszy0yPLjI6MMtQ3zTTY4sEfBFi0UQ6pKq03M3J5/bgKdseGXRqJ224f4a//aN36T0/si5J43Tbad5Rw+HHdtFztI2WnTVU1XkpKXUiNKXEiIbjLM0FmBiap+/SKJc+GGB8aI5YZC2RLaXyXvr+//MBNQ3lHP9C1z3xecobdjuixLMtKXillAi7Q41Jn+a7I4QyxTUSWzLmLRqahqisV+qceCS5wJ5WIa4poiYeg8WZzHzHWaKOEUnFTbHIXmhaptqQCywh56dgaRYZXFKK61hEbRCYScLGNNTvTUMtRrfTy8LhQjhS7+6n2C50Xc2D74HPRV7IrhvTUEk+AosqiYBvTqnqU3VjxNV8zzJW1k8iluUd9ADbhhV1k4BICPwLyIVU3fjVOxGPIBOJNAG7on4SsZVrsC0huW5abUB+H5C9JojHE/iWgkyNzzE8NMXM9CIBf4hEwkC36bjdTiqqvNQ3VNHSVk9NbTneMg9OVzLl/SaWBIZhMjezRCKxMTEsEJR63VRUeTc970b3k7pmLBonHI4xO73IxXM3iUbj6e/9/hCjI9ObhkG53E6qa8rRc0Q1RCIxFueXMZNrHl3XqK6pwOUu3F9PbSqZLMwvE40qQYcQAm9ZSdpceTv7s6KJmrRyZG4U2XtKdWgp2F2w4xBi7xMqVMjmyMEk7lLGvJP9yGvvKHIiNUAG5pF9HyIqm6CyIefCM7WLTsNO8FYr/xdVMFgYg6VpRa6o1Vn+N2YaMDWgzEPTF9OgrgPK6lIXX//4RAzunIeR61kdhICyGsS+J2HHYSgpT+4EZJ9HQsseRMch5O2zcOtjRd6AGgzGb0HVeTj4bBFSXKnCwVJlqahTIWYdB5Vh8JqJUzuiZS809yCvvKEUStnKp+kBVV9te/N+vqLEjePEMYz+O5nsPJaFOTxC+Pv/gO3CJRxHDmLr6UavrQGnU8Ue38PFmShxK1VKAadPGYPp9XUqfXdWFivp82d8awrAGmJGysyOgKXeszSJmGLPw2E1aVgzf8xvQmn5/Fi+leFvmrdUpdXWCzQXLAaWhTm/gBVaqegRZV416AYLnZRKZDwBtlVt2TSxlgNq4Lbl7u5SfYlo3YOoblKTgXgE4S6F8pp0nHMxz8Q0LG5eHF1hWCsEVNZ6eeLlA3zxW0fZ0dOIx+tMpvFeeXxFDTS2VbH3WDuPv7Sfyx8N8Nqfnqbvwsi6IUgz4z4+fP06+463F6WqSbXH+Sk/f///fcCN88Prmh6XeJ0cf6qLl37tBHuPt1NW6Ukuctf+tq65gs79TZx8rocXfvU4H7/ZyxvfvcBw/0zOe1mYWea1Pz1NfWsVjzzfo0ifB0gjHktw5u2bjA3O5SS77A6dgw/v5Gv/7DEOnNxBWWUJuk1ft7uuqvPSsqMGiTKOjobjLPvCTAzNc/PSKH0XRhjoncQ3H2LXviZ6jrSh52kavhFS7W1pLshrf/oRl08P5GwPQhPUNVXw9KuHePbrR2jdVYvbo0jNNX14tYeGlkq6D7fy6Av7GP3WLG//4CLv/PAKizPLa56XtCQjt2d47U8/onlHDS27aj4dYlAIhMOxhnDeEjSR9A77FBfkNjv6w8+pfrjYHemtwlOmTHADSeLeP6cW5qmwm2hILQClBASiombLZV2RQdQ/jxztRw73IWfHFAGQSBoCFxt/WCx0+6ey4FwDTb+noWUbIZPsI6EIs5FbyJGbyPkJRQokYkl1E9zXunmATN0YcViYQg7fRI7eQi5MJaMx4ve/bgQIu3P7FHZ5Ip3RMW4wMjTFh+9d4eMPrjJ4e5zl5RCxaBwjodSvykdGw+6w43I58JaV0NbRwJET3bzw5UfYvad10zFtdnqRf/Mv/4TxkZkNn6yua7z86uP8s//2VTxF+NZEIjEG+scZG55mcnyO0ZFpRodnmBidZXpqIa0eTxgGr7/2Iaffv7LhWlMTgqMP7eFf/w+/SW195YrvpIS7AxP8wf/0V0yMzSKB0lI3v/+vvsVzLz2Uk9jZDKMjM/zh//xX3OkfRUpwuRz85u+8xDd//dlt99XZ2tliIeTtc4oUSVWpboOOQ4ijLylPlFR4zGopEkmjp46DCN2GPPvDDJkgJcyNIEeuIcqqkfoGYRDeGmVA7JvOxMhGQ8jJ24iGXUhb/iEUAEQCKuwpW2bqcCnlyUZpEFML6YVx5MB5le46BU854vDzynsnaUK15plIkJpSIYn9TyNNA/o+zIRNJaLIu5cRrXsVaVQsvFWIIy8owsjmXL8sdqcyeLYMlf5weS7zfSQAs3ehuWvjukkiRW7Y9+3B+eRjRH/+XsbAVkpkIEji2g2MOwNo9XXYu7uw7+tBb2tJqmzs6Tnmdk6chcOZd5amNceWlsJq9UYohIxu7hGTQnowkhIMAxkMYfl8WL5l9bd/GRkKK9+ZREIRGAkDaRjIWAxzsviUq5Y/gAyvVHgITwladXVexNuWYZqKsMtWaVgWib5bBP/kT/POGrUChoE1vcqHQUpkdGOTwzQJJlBy8NKKjP9SipBOGRcX8WxWkjSCxvYqvvnPn+S5bxymoroUsV62r/SHoAuNqjovT335IDUN5fzZ//Yzrp69mzMUykiYXDt7l4m7C3QfailqfRaLJvjg9euc/fnNnNmSAMqrPLz06yf46j95lMb2qhWL9nWfkwYut53WzlpebX6Mzv3NfOf/epfLHw2QiK9cnEsJE0Pz/OOfn6ats5a2zjol732gqgHANxek78II8ejaHUOhCboOtfA7/+Yleo62YrNnCMyNTfoBCbpN4Clz4Slz0dBayaFHd+FfCDI6MMf1c3epa6qgtrli8/PliUTc4OM3+/jopzdyql40TdDeXc+v/YuneezFfXgrStLd1PpG9KBJRSZ2H26loa2KxvZqvvsf3mdmfGnN/N40LK5+PMR7P7rKt37viW3PZLUZhN2Bvnc/WBaivDA18MYn1hBO14qsgp8KsoxrP5V32F2KqKhDTg6qziUSVKrJylo151llJExVY/Gpr8ka36Mh5NB15PXTyOmRpA9aDuJbCMhO4Z1+RsmXcjtDnzTt028PoG7tPi98IatuwsvI25exej+G2Q2Sa2xUN9Iqzp/nAXIiPR8LLCFvnse6eU6p34z4p183azbY7y1S7dS3FOTdN8/zg7/9OX3X7xIORdbNVmkYJrFYgmAgzPycj5G7U9zpH2XvgZ10drdues1EwmRibJa7g5Mb/k7XNRbmfcgiw/7Ghmf4P//Xv6H32hChQBjDtFSo9er7kuD3BfH7ghueT2iCptZaFea8+jsB9Q3VlFV4OPPhNKZpYbPpvPvmeR5+fH/BKcZN06L32hDnz/SytKjWsq3t9bTvaMS2erN4G1AUUZNW08yPqtClbC+TigalHEmRNOsMyKmUW1KzQVMXouOwMt5NqVAScRjthR1HoLw29zlQhIJo6lKhPSkFipmAmSHlV1OW+9gcN5W8pzEV+pQ9iyurVeTIBiEyEiARQw5fWUlq6DZFiuw4nCFpci7GFKElpQS3F7H7pAoNmx3O/GZ5Hsb6oLpZESRFmFmJXceg/SDYnBtMcJNl0XRo2AXN3coHKNXhWSZyaRIRj0IB8fzC48H13NMIp5PYB6cxZ2Yz6aWlRIYjmHdHMMcmiJ39BFtrC7aebuz796I3NiBK3Pmnb88HdhvCXtyukrDb1oY4JYwMKbBR+VKSTimRwRDm2DiJvlsqvfbcnCJo4olkvK3MkICSzEC1FZMtKZUiJ77SL0W4XGilxWZLKxCmpZQuqzp5ueTDWPKtc1CRMIzNn5d/ATk9gmjrUu+fpiGlBQuTyPkpxI69KnRxi6huKONXf/8pXvj2cTze/DOXpX5jc+jsO9HON3/vSWbGfUyOLOT8/dyUj1tXxug80IReQGhfKqRm+NYMb33/IoGl3L4nJV4nL377OL/6+1+guqEsb5+SdAY1KXG67Rx+bBdOt51E3OTamaE14VWmaXH97F3e/ccrfPu/+cJ9Xzx/lrE0H2Ti7kLOpu0ucfDMq4fpPtyCzV6YQi7Xb+0OnZrGcqobytj/UAcCsDu37mOVmohODC3ws787z9J8jsmYgMb2Kn7rXz7HE18+gMu9uYR77b1IKqo9vPjt44SDMb77x+8R8K1t2+FglFM/ucpDz3bTfbDl/hKDHg/OV15V/1/kuJQTmkCrrUVv60Cr2EYCqAB8JshVhwtRVadSKhsJRZj4ZkHuUePD4rRSUQDY7Iiq+kxYVKFIEwEBrCunkFdPpZU8aaQ8At0ecHkQnjKl4HG6we5E2BzKu8VmRwaWkFc/WJnad8v4DNQJyUX2/USqDgKLWBfeQfZ+rHzpVteN3Zmsm9Jk3ZQqr027E2FP1o1uQy5OI6+fzngbPUDRSJM0S7NY595A9l9cG/InNOWx5C5Nvjfl6v+dLqV4sdnVe6XryOlh5M3z20fWiBzqzXuEdLKAeT9/95/e5Lt/9RYzUwsrCBpd13C5nbjcDmw2XfkBxhJEIjGMhIFlqflca3sDXT1teWVodDhs7OxsRghBIm6QSBjpv8Oh6MqQKFm8nikeT7C0uEwsGsdm19ObSVJCLBpfMRe0223YHbYNl1VCaLhcjhUbn9koryzliaePcPr9q/h9QQzD5MrF2wwNTHD4WDfkOdZLKYmEo5z58BqBgBJkaLpGz4EddPW0pf2BthPFK2qMOHLsZiYFNCgpZftBqGrKL+ZUCISUSr3RthcGLyhCAACpVDJLk1BWk3vhKwSgQV07lNevzKy0NAXz43mntpYARgw5NaBSZaeg2aCxU3nsrHtw8prL8zC5So3jqVRptpOLvHyz2FBeC01dyisndT4jgZwZQkSDG5dnPZTVKMLI4c6/r7E7EY2dyMELkNrxlhICiytNkjdBOpVyRTmu559B39lB/PRZEjf6sHz+DGEDSl3i85PwL5O4PUD8ozPY9vXgOH4E284dacJmyy+DniOTQr7QNITdlt7sAtRz2cTMN72TE49jDAwRSz0Dvx8SeRAKqfJqSRPqYnvJRGLlMwflebNOeNB2Q0qp0tBuhXDaNkjk7Bjy5jlEfWuW95KAeBTZd1alD63dGlHjctt59uuHefYbRwoiabIhhMBm1znyeCcnn9vD6399do0SBZRXzVDfFLFIgpLSwqTlsUic02/0cvfWdE6/JN2mceyJ3bz6O48VRNKsvo/UufYcaeVXfv8p5iZ9jA+tNTwNh2J88Pp1Hn62h+4jreQ7oP4iQ0oI+iPrGgiXV3nYta8Ju2Pr73P2sxZC4HBu77OPRw0+fquXgRsTOdOKe7wuXvr1h3j0xb0FkTTZSI0/peVuvvito/RfGeP0z3rXEINSwuidWc6/28+O7gYcrvvTH6bvx7nxu5rrfdz0Weg2bMdOoO87gHDdf+n+ZwECkEJTmZ8crqRJbBy5NIswVLpeuTiTmdO4PIqo0URmTlYA0ht3fWeRl96BULYxplDqnqadamOgrk2FWTncmeyYQqgFabJuxeQQZu/ZbSZqfjkhAWJhrCsfIK99oMLfUhACPGWI5t2I1i6oa0GUVSvSZp26YfAasu/cA6JmuxAKYJ1/Wz3TRJZCXWjgrUS0diFaOhG1LeCtBHsym5LQMvWSUkPf+FiRPZ9TxVNgOczff+cd/vrPfsr8bGYD0+120r6zkaMn9rB7Tyu1dZW43A4Mw8TvCzI1Mc/g7XH6b47gWwzwxNOH14QDrYe6hir+l3/7eyz7Q4SCEYKBMMFghKWFZV773ntcPn9rW6btjU01/NP/+hWWfaEVWQGDgQivv/Yht2+OIqVE1zUefnw/Tz1/DF1fX60iBDQ211BWlnuz2WbTOfbQHnZ2NnPlYr9SbI/Ncv5MH3sP7MSZR/bK1DgwOjLDtcuZEO2SEhePP3W4YGVOvih+FhJZVqqVbDVNiRfRuEvtRuR7HiFUz+mtVuREcIn06jMRQ86NIlr3ZV6+XHCXQXMXzI1kFDnxCHKyH9Hak3/O+5Bf+a9kv9TuUkRT14Y7K0odYSliaDlroSEE1LRCRQMU4HEhQClmqluQdheYKeJIKrVOYEERNXmYxqah6UoVVJ6Hz052OYQGpVXgKFlpmBaPFDwwpSc8Lif2vXuwtbVgDI0Qv3QZ4+ZtzLl5iGfJG6WEWAxzcgpzdo7Etes4jhzG8fgj2NpakDbblgyHxVZjW1OSywxTk9eETkaixM9+QvTNn6vwpWzCRAjlEeNwIEo96o/brf5ttykza7syXE4MDGJNzRRVdGlZK8uavO7929xKGh+vhs2mMk5t12WS59ukKGqyJiU4V3Xy7lJkLKyMJrcAIWDXviZe+NXjlFUm09ZugWzwlLl4+PkePnj9Ogszy2u+t0zJxN15QsvRgomaqZFFPn6zl1gkNxFb21jOy791ksb2qqJImtWw2XWOPLaLL3z1ED/4fz9YG/oiYWxglo/f6qWjpyG9WP+lhpTEIol1DZ5tDh2HS43D201qbff5pscXOf1GH5Hg2vamaYKeI608+7Xiyc0UUuNPbVMFT796mGtn7+LLoeCJhhN88l4/z33zKA2tRWyIFIlUfxyLJNZ4QtnsGg6nCgEOB2OM9M/Qsacet2fjdzs95jqdiCQJtJUMF5YlScQMLNNCaAK7w5b2jvpMk6cpwqOqQW2ahQNqzrY0mzEX9s9nMsSUlEJFHcUMiGlVwMwo1rWPVpI0QkBVA9qxZxG7DqlwMF3f/Dq/hOTavUAqGkCO3UH2nllF0mhQ14p24nlE+17VBjYLdZHyQd1sE6SUSq1/9wby9qWVJI2mI5p3IY4/j2jZrWwzNnvu0ip+I/ZThpQS07Q4+9F1vvuXbzE/p0gaIRSR8so3nuTLX3uC9p2NlHhcSRVHaumksicGAmFmpxe5OzhJV08bTmd+6kBd16hvrKK+sSp9PikhHIpw+UI/ly/0b8sGa3VtOV/5+hNrTjU/6+PqhdvcuaW8X3RdZ9+hXfzab7+w6cZTrkxXqc+llDS11PLwEwfou3GXWDROLBrn9PtX+PLXHqepJb/oG8MwuXbpDmPDmbVX+w7lA7Td3jQpFH7W1CDkm0mm4s6CpzJJBGxAqqwHh1sRAtnrXtNQvjVmArlBtiVsdkRDJ7LknCIxQA28s8Pq31XNG5IaqvO2lO/KcnYogVDHVjVvrhAyEsj5kZUqE01H1LSqHZxCkLqOt1qRTNkKn0gwkyWrkGes2xB1HWlfmrzLIaUiqVaTXZZVlJt6OvQBEF4v9oP7sO3eiTk5jXGzn0RvH+b4pAqLWaWysWbmiL77PsbdYVwvPY/j8CGko0APoiykMyQVdbDMhCZl7g6xQUYLmVTcxC9cIvLjn2LNzmWOFwLhKUFvbcHW1YmtvQ2tsgLhKUE4nSpEy2ZTJI6uYQVDyO98n/j0bHH3oCmVWfpIKZFm7hS29wpitQ+NpuE4eRzHkUPJyes2XEMItKaGjckagbqeZanJgduTpXxKkpNbjOd3lTh49MV9tHXWbZncUIMRdHTX09hexeJsDnNUKZmf9BMJFeaZZBoW187dZXI4d0iNbtM4+sRu9p/oKMqALde9SCkp8bp44uUDnHmrj8HeqTW/i0USXHj/Ds9/8xitnUVkvvtFg2Bd02aASDCGfzGUHNs+m4voVHu7eWmM4XXUW+5SJ0+8fID6JGGyHe1Nt2n0HG2jo7ueqwvBnO/O6J1Zhm9NU99cgdDv37OLRRK88XfnGe6fIeSPgBCUlrvpPtzCU185iMvjIByIcevyGHUtlZsSNbB9dW8kTHrPrK93jAAAIABJREFUj3DlowGC/ih2p86RJzo58sRubJ8Xo+8Sr/I9XFLjpvTNqdAKI6E8apAgNERFnQp7KRZGAnn3hkoPnA1PBdpDLyJ6TqRNdDfbbJJSFu0D8QA5EI8iB6+qULRsVNSiPfplxM4D6XThmyrxU/PAB9geRILIO1cUkZqGgNoWxGOvKJVTco69WfYiZRXw+a2b2ZlFfvj995kYn03Py2vrKvmd3/8qX//2M1RUlqafQfazkFKiOTSqqsuoqi5j9x4V8pTPvHP19+qfao6maRraNo0laUX1qnl+SkGzuhxactzeqv+Ly+3gsacO8fprHzI2MoNlSW7fGuX6lQEamqrRtM3ntIHlMOc+ukE4pNSNdruNI8e7aeuoX3Fv24mCiZqUtwbLc8p9OwUhVDYju0sNgIUuHoWWJDRWKhSIhZTBlyO3qZua6KPCrapbVOhUdijS7DBUNCI1beMFfTyiwp7iWdJSmx3RtDs/538jrgblbDWObk+GKIkinolUz2P1gtUyVUYqaSHFBqnLV8PuUsTPZs8hFzQ9x8JZgixeTriCsCkpwda5E1t7K45HT2IOj5LovUmi7xbm7CzEYpkmEU9g3BkkEokiHA7sB/Yhi81SZBhrwn/yhmkqk99saBo4c2Q4yz5sYorY2++uIWn0pkaczzyF4+ghtMoK5VGwwXmEI76lnRxhV/HVK5A0Lb4fEEIDl3PlPQqBXl+H49hhcGyjF8mmbUMok0kjjhy8iug8rOS00TDW7csIl6egVPS5UNtYwYkvdOFwbZ8apLTcTcuuWvoujiBzpOsO+CNEw/mHJ4IKp7l2ZohQIHe6UW9FCSef24O3Ymsp6LOh3l1Je1cdBx/eycjt2TVZf6SE0YFZbl0eo3lHDdp9XDx/FiGSC3hXiSOn18ryUpgb5+5y5PFdeLyuzyyxFQnHuXTqzrrtram9moMP78Du2F6Dvup6L10HW7jxyV2MxNrJfNAX4dblMY491YVdu3+pg212nf0nd9DUUc37P7qK0DQefXEvtY3l2J02pISKGg8vfPt42q8p5SuVHE1JfrgiVj8dUpbceU1/LtXxAjY1NZ8ZW+Jn3znP7gNN9BxrJxKK4fG60vMJK5mhMK1eSU7lJFld8Kp/S0um/71ysZHcJ0qWe8W9JO9XrLqXvOBwQXUDjN1S6pnwMtK/qDadUpk+NQ1R01S8Pw1ALIKcGFqlltUQbd2IzoMqpDzfwkupNgw+x4vOzxTCAeTU3VVzdRti1wFEe4+a9xdcN5+FEO5fAAR8KiNadlu32dG6jyKad6nN77zrxkrWzb0p6r2ClBLLtLh2aYBL526l1ZVOp50XvvIIX/uVp6ncICX26s/uhbnt5xGp59K1p41Dx7qYHJ/DNC0WF5b5+IPrPPrkIbxl69sbpMadkaEpblwdTKuZyyo8PPaFQ5SUbGOmxlUoTqdjGsjg0loX+pAPbp4ubjdcWrA4ubbDM+L5hdg4SxDNe5AT/YrYARU6NXkb0XEIXJvEji0vKEVNdgfhqYDG3aDlYZoYDUI0sPIzKZFTtxGrP88TMhZeG5MsJTIWQUgLKOA5Oz2ZsI5CZzfrhZ1tQweYbS6K3Y5WXYVWVYltbzfOmTniV6+TuHgZY3RchUWBSu08PkH07ffQm5vQamuKurZMJJDRaFGKHBlPICMrFxfC6UjLy9f8XkowDOJXr2OMTaxo51pNNe6vfUURFKuOz9XuMrsFRVaAEIgSN8LpQGaJtWQ0hhUMolfeB8NJXUMrK1Nkk5nxPrICAWQyzeB2Y8Nz1jQh2nuwrp9GDPeBqwRCy8hoCO3wF1QsdJHQNMHug83bFiqUgsttp6ahLE10rEYibhAOxgoS381PLzNwYxIrB/EjBDS1V9F9qAVtG9Q0q+EucXL0iU7e/eFl/Itr09yHlqPcvDTKYy/tKzic6xcR5VUe6lsqmZvyr6n+eMzg1E+usedIKw9/UXm7fBbJmrkJH4N9UznTv+u6xo6eBhraqoDt3alyOG20ddXhcjsIJtaSRPG4wejALJFQDLtj6ybi+UK3aeza10jLzhpuXR5D0zUOPrwTh8uGZUmG+qa4c20ch9POiWe68Va48S+EuHN9gnjUQLdpeLwuFmaX2Xe8naq6MmYnlrh9dYJoOE5TRzW7DzbjdNsJ+MLcujzO4swydqeNzv1NtOyqXddwMhSIYiZM9j3Uwe4DzQhNpAmecDDGzYujLMwsU9NYjmmYtO2uJxqK4V8Ms/d4G7pNY7B3img4Ts/RNuYm/QxcnyC4HMFbUcLeY21U1npZXgozcH2CippSRgfUhsb+kx1UN5SxNBvk1uUxAr4wtU0VdB9uwVNWwATZ5kBUNyhDYSuuklbMjytCJbVJYXdAdePajYxCEA4gw8useDFtdrXY3GwumoW02nt5sfhNpQfIgkSGfCr9djbsTkTz7oLU76puTKR/4XPrgZIf7tOYISUysLhSAADgKkE0d6p3t5DzmYaqm88hwRmNxjn74TV8S5m1Y0t7PV/5+pNUVq9P0jzA5lCmwof56L0r+JYCGAmT82d6GRuZYe/+HRsmEDASBhfO9TEzpSJvhBB0722nZ/+OezInTqFIoiax0rgX1KJx9i5ybqT40kiLNTNOa/P0agJUhqL6Hcowd2E8c77ZEfDPrT84JuMimRlM+uOkTqpB3Y78s0bFwmvNdRNR6D+L3Erlrbl3qXyBCl2k251b2yG6x1ixmwYItxu9ow13UyOOQ/uJvvcB8dPnkOFkJ25ZGAODGLcHcFRXFUUOymgMKxBAa2wo8ECJ5fOtUdQIrxfhXn+gl6EwxsBghnACsOk4jhzEfuiA8hGA/FbVpqkUMEVCKy9DlJTAwmL6MxkMYc0voLc0b49Z80bQdUWw6Xpmgiwl1uw8xOLgdt+3gUgA0uFCHHoSrape7YTGwlDXit7aDc271I5bkee3OWzsPtCMp2z7VCgAul2ntGz95ySlVKmbZdZO+wawTMnY4Bzz0/6c32uaxu6DzZTXbL9hmhACTYe2rnrqWipzEjWmYdJ/dZyAL/KAqAGq6r3sPtDMrctjaxRIAJMjC/zFH76FbyHEYy/uo6rO+5nxE5FJhenY4ByzE0s5f2N36ElSYXvHrVRWhvrmClweB8HltUSNlJKZsSWWl8KUVd4foiZ70yK1N5JSjQghEEhcbjvRcIJTP77O7oPNeMvdLEwv8+O/OENrZy2DvVO07a4jEowRWAxz+PFOfvJXZ3E4bXi8Li5/NMDjX9rPiWe6Of2zXq6fG2ZnTwPxmEFZZQnNO2tYr6+oa66kss7LW9+7iH8hROf+JiprvZgJk7Nv3eTMm33s3NfI6J1Zej8Z5jf+u2dZnF1mpH+Gzv1NOEvs9H4yzMJMgM4DzYwPzjE2OIfdrnP19BCzEz5e/s2HWJhZ5h///GPauuqorPVis2lEw3H8i2F+8ldniQRjVNV5uX72LjNjizz3rWN5Ka7UPFEo7xmXR5E0RgI5m0zYkPJbLClHlFdvHu6+AWQ8unaD0e5QnjRJgitvGAnk7GhByRseYB1IIBZdO692uJQnTaF1HovC7Oj2pk5PIefm6BbC9YsuB2u7hBSBuK2QamN6dSiZq0S9r1DYJnM0hJwb3/7QtPvw+JcWA9zsHcZIkrO6Tefgkd10drekx6/PCj47JdkcQoikqXAPOzubuXyhHyklE2OznDt9g917Wjf0mVlcXOb8mT4iEbX2crkcnHx0P3X1Vfe03MURNZaVUa1kQ24tHCYnkuZfGyLlpVJWowxzl6YyHXF4GabvQG0rMocyRgLEQsjJOysHQodbhT0581lcSeVtkauz3kpmnnUvV8QJdT0d2/lZxwqVjcOO3t6G+ytfUia8Zz5JKzBkJIIxeBfHiWMqtK3AzkuGwlgLKmVmvsREKibZnJxGxrLaixBoVRUIz/px7VYggLXkW1F/wl2CrXt3huDJ8x5kNKayZRU5aGsVFWiV5ZjjGXWPFQpijI5j3793e9PD5iyAhl5bg+YtxYom+xIpMWdmsRaX0CvK758CQCSzz7lLEbuPIHYezGjvdVumToosS2mZi5ZdNdvq46AWbgK7Q1dhQDlEh0rEZeXV/aTM60Zuz6w1803C7rTR3lWP+x6myK6sKaV5Rw0DNybXZACSUikw5qf81DVXFFsdvzBwe5w89Ew3p9/oZXZibUp7y5TcvTnNn/3vb3Dx1B2efvUQ+x/qoKrOm06FCZ8eaWMkTMYH5wjlIEoAHC47rbtq74n/iRCC8moPDsc6/ZxU6c/XC8n6NCA0QdOOGg7FDS59eCcdSi1RmbEe/9J+woEYnQeaEEIwenuW6+fuMjO2xIvfPo6nzMXCzDKXPhjg4CM7iccMNE2wc28jzTtrqKguRV/tG5aF8qoSXv2dR/nknX7e/9FVzrzVx7NfP0LLrhqunB7k8OO7eObrh5kZ99F/aQzLsrAsiWkmfQ1RbdIyLTRN0H24hdqmcqLhOImEyfCtGaLhBFJKjITJ3mPtHHtqN5quoemC62fvcufaBM998wg1jeXEYwYXT93hkRf2UVGTh5+MECBBlNeocPbAkjIvnRlRapXUgs5bAd6tTbzFeirkApY1aVPihSnk5NAvuGrjPmLd/q7AupESOTOaDNW5B6t32+rw92SY1b0ghTaCZlMb19kwE8kEC6tjG7cIIXJXQwHnT5sSTwzC4v/P3ntH15GcZ96/6r45IGcQgSBAECRBDvMwDydKGkXbCrZsSfut7T32ytZq15bt7/OGo/Xakmwr7lrOliWntWRpRtKMNInDIWeYcwYIEDnncPPtru+PuhE5kpzwnIMDEvd2dXVVd3XVU8/7vH2s+AJslV+XUkJv9yAD/aOJ28pmtbBlWzUu9+qF1ywVb7LIMgCKSnLZd2gLN67dJRQM4/epdNvvfv8+ikpyZzxGSsndO13cvNaSSJFeUJTNwwc2Y7OvbnbIpc2ApKkGi1XvodledrPAakeUbkj3s4mGkT3NEJgh/Cj+FIz0KhVO6mCbkQeFVSqueCF1WIrKZSlY6oA468ThwUWCORYCLScb245tCE/KhMwwMUdGkEucwMhAQBEVi/RlkcEQRlt7ujJG09CLitDcc8Q4hsIQnKLCsVnRsrMXvJMTnyAYAwOYKWqYxUI4HeiVFZAavxqJEr15WxFA8XOtAuLXqRXko5cUpd2XcmyMyO3GeyvzjhF1SFPtghoR9TwbEeVZFQqANJfcHu4MBwUlWauyE6LCD2YpUy6uD6MRg66WwRnTfQO4vXaKyrLR9NXb0XFnONQ5Zgm/8E+G6G4dnDGN89sJ8ewGm3dXsvvR2lknClJKRgcnOfHcNb72uz/gy7/1PX7096dpudWrwuJMmVC33GuEg1E6WwZnzVzlyXCQmeOORXnK2MJ/hX6kxOGyJRRGM2FyLEBgcnnZ3lYScXWNrmvTnnm7y4o7w4nTbcOb6cTusGAYJoO9Ywx0j3L2aAMnnrtGOBilpDIXi0Vj31Ob2PBQGSd+fI0f/NXrNF3vmjHkMXF+TVBSmcvTv7ibT37uSXILM3j5excZH/YzORagoDQLh9NGRrYLT1aq0i8+voIZyzbonwhy7IdX+ek/n+f8sUY6mgYIBsKYMbLE6bZTXJGD3WnFZregaYLRQR+DPWNcOtHM8R9dY6h3nPKaglnHilnhzlApl+P1G+pVqmtQHhjZBWoXfzmwOROGtAlEwiqzqLkA8jz+PPonMW+ehuHe5dXnHSgIgbC7poe1hYOxTGDzj4WJzydHVOao8aXPw+aqJ07PNKW4nBhJZBG7Z2O23QG2KQrWUABGBxZ2Ly8YQj13UzeUg/5YBAfzrrES5ObogOob/9JsJ+Y+ycoXOfUEQ4NjTIwnw/McLjtlFYXv+M2sEBxOG3sPbaGoWBHypim5cfUuDTfbMM3pY4CUknAowtmT1xkeUusjXdfYsq2GqurVVzktnQaaWichVBrqjLwVJAQEIiNvQXGjKoONptJhZxdDTxMxIw9Fwoz0Ks+ZFPZXglqM9TYnjeRAMcjFNer7y4HVDnnlC1TlLBBCR2QXT2e45z9w5epwjyGEQAqBluFFWK1pmYowzGRKzcXCMIg03ME+OoZWMH+IW/zhNXp6iTa3pEkqhcuJpapyzuxCQjD92UgQaAvon/gOajBI5Mp1zEnfPAfMAasVa20NoRMnkSOjifKjLW1ELl/Ffvgg2FbX10LL8GLdUEuk4U6CwJLBEOGLl7Fu3YxeWnJPVDVqHIgi228j226rLCCJDyU43cqnJmuBYZBT4HLbycrzPPCPYNAXYmRgMrFYmgqXx0FOvnd2YmgFoOsaeUWZ2OwWAjNI/YOBMH2dowly4UGSAN8PZOa4ef8n99J5d5BrZ1pm9HoBlGle/wSnXrzFlVMtlK7NZdv+arYdrKamvpTMXDdWmyVFPLb67RoOReltH0nsTk1FJGJw7mgDbY19rPzDIxkemMQ3ObtiJhoxCPrDD8R9lpoe24gqoskwTIzYsyoQyfeLiP1FQH5RJiWVuTz5kR3kFnoxTYndacXutCE0jUPv38KWfVUce+YKJ567Tvn6QjyzeL5EQlEiEQPdopGZ46akMpfOu4NouoY3y0VfxwgBX5ixIR8TowEkYHfaCPgi+CdCGBEzofzq7xrl/LFG3vPx3aytK+L4j65x90Z34lxCE1PUPYLsfA9F5Tk88oEtlFblIaVKW+7JXOT8ymJF5BYj716LbTimPDO6BZFXqn4vp8tdHoQ7E0kniZVdNILsvINYvx08WTPeV8kFggT/JPLa68hb5xbm0/gOFgZPpiJBxgaTfwsHkR0NiMo6cLjn7hspYXIE8+KryOarq6R0EghXhlJ+paZ3941htlxHyysBu3P2sWkmQmOpN7TNifDmIIWWfFYiIWTrTcS6LZCZlzAknzlca0pdZquHEAhvDthd6QRL0I/Z0YhWvBZptcOcfWPC6CDm+ZeQHQ2rEJ7F6s/jpMosFPQnNwk8HifeDPcDF/b0ZkTCVLiunC3ba+hs71fzo8ExXj92mV17N6Ypl+L31kDfCBfO3CYUVGOx2+Nk76EtZGQtIzvgArE0okZooFlJS9Ck6VBRj9h4aHkmbFOh6YtLb+3OhJIale0pnj46OKlMhYvWIacaUgUmkN2N6XJCp0eFPVkXIfGfSR7ozEBsfQLyyxdeznwQQu3UrGQbryISA6hpTlP1LHTAiatIzKHhdF8YTUN43IilpnKWEqO9k8jV69gPHVCpvufw+wCQfj/h8xcx+geSHwqBXlSIZW1FIu31jLDbEY70nQkZCmMOj8QUG7Mfm2hHwyB6u5HwpStLztAUT8utV5RjqV5H5MKlBOkkfT6Crx5HKyzAunEDWCwLW6jEVSkznGvWOlitipA5ex6jpS1RTvRuC6FjJ3C+992IzIy5JwGz1SEeMqkt0JNjsAt59kV1vaGYwbQ3CznciyirXdxYkHahKsWw0/3g+kPF4Z8MqVCPWXhPu8uKN9u9ahOV+CQkK8+D1W4h4JtO1EQjBqNDPkzDnFMN8XaAEAI0qNlSyi/958f59p++xM3z7UTCs6vRTFMyORag4Uond2/28MoPLrO2rpBtB6rZureK8uoCPJnOtLZdrYlhOBRlbGhyVnXUYM8Y3/nKy2kZf1YSSkA3e1tJqep4fxK6KKJC05OhAKFghFsX2mm4rAyAzx1tYGzQh9Njj6VqF1gsmkqjqplYbRY27qqko3mAV5+5TE5hBkbUYNPOCmq3lfHG8zfoah3C7rQy2DtOxfoCrNbZ36Vtd/o5/qOrWCy6kud3DLN1bxV5RRlsO1jN689fY2RwkoAvhH8iiKYJKtYXcOqFmzz7tydxOG10tw5Rsb4Qt9dBVq6b62dalFdNUz8WmyUxBlimpJ4XAqrqili/pZQTz12ncE0WhmFSWVvE7sdq0RYzB9AtkFeifk8NI7HZEbnFsffGMu47mwNK1kJHQ5JkkSay7Rby5mnE5n3g9KjNxVRIUylvhnowb5xC3j6nFurxzZw3oTHqAweHG1FcqUKW4iSLaSCbriALyhC1OxQJMlPfhIPQ34l57XWVRjroi837F2DRsFi4vYiCMuRgTwpBEkbePI30ZiNqHlKkUtq6IxaKFK+PNFX2WbGM7RWLFVFSpVKah2PzbymR7Q2Yl46hbT0IGblITQOZVNFNq4em7BfmrIc7U13z6EDymqNh5K2zyNxiRNVmsDqmTFGk2qwN+ZG9bcgrx5Et11VdV6tvVgkyNocNhSJEo0kC0O6wYbOvsh3B2wwZmW4OP7adE0eVqXA4EuX86Zt0tPVRu7Eibd1jmpKGW23cud2u1mICKqqK2baz9p6onJa22tf0mEokhamRqEHP4UbcJ9NaAUjdgiiuQTaegQnlzIwRhd67KitVZoGqbnwhN9gJo6lxjCKZ6puFspcilkp7SnOahpIuOr2rs7Z5szCrkQiRWw2K0CgtQfN6waIvXEFomph9A4TPX0qaCYPyr1lTCvoi0pRPQYKYKMjHWleLnMubJRQicvGK8slJDXuy2bA+tAUtd+64ds3rQWRnJT2VUOFXkdsNWOs3IjyeBCGT5tMTRyRCtLGJwHMvYPb1L+2CU+uTmYl97y6M5ruKLFInxOjoJPD9HyJDIawb6xAu58L6yjSRwRByYgLhcCAyM+Y9RC8uxr53N4H+AaQv1rfBEKETJxG6BfuRg2h5uUhdn/9lK6VKm+7zY/T1YY6OYd24AeGZz/xWIod7QbegHfoZZOtNMKKI+v3I1pvI3tYlv+iFELg8drQ5vB8eFAT8YYIzkCNx2OxWXJ7VHduFUCEvs7384kRDOBzFuspxwW8WWKw62w9W4/Y6+MFfv86ZV24zNuyfWxovIRI2GOgeZbB3jKunWsgvzqRuRzm7jqxn8+615JdkYrdb44ErK07Y+CeCBGfxQwL1yM0WhncvEPdKuR9B+Barxs4jtQgh0GPPgpSKqMzO9/Cej+/GarcQjRrkFmVw+P1byM73sPepjeQUejENSV5JJsUVOfzMrxyg6Xo3k2MBPBlOSqvysdotVG0qRrdqGFGT6s0lVNeXYHfO/v7LL8lk8+61jA370DTB9sM1rNtUjNNjZ8/jG8jO8zA8MIHDaaW7dRhNE5RVF/DhXztE191BnB472w5VY7HqFK7J5kO/coC2hj5sdgtb968jHIzgdNvJKxI8+dGdZBd4087vzXbx9Cf20Hy9m5HBSRxOG2s3FM7pqzMVApBCUz41Tq9aeKefJJbhb5n3usWKVrkJo+ECDCaVQvgnMM++iBjsRlRuROQUq7ASaaqU3iP9yN5WZHuDCneKRtS8snSdWnj2tnFfbsi3EmwORFU9svmayvYax/gw5skfIfraERUbVAicxaY2sYI+5HAfsucusqNRhf0YUWW3sKZahSSl9vNKwO5GVG5CttxMV/yPDmC+/iyivQFRvFbdr7olRvKFVFhS0If0TyKcHsTWg2oDe6nQLYg16yG7CPrakn8P+ZGXj2H2t8Oa9YjsfLA6iL1c1LMV9CMDk2AaaJv2QmEZcz5bTjdiXb1Sw6SqaoZ7MY//ANF9V6W4z8xT12waEJhExnycZMcd1aemAXYnomw9cqArXT31JoA00zc+H2Tnige0WvPCYtHZumM91bVlXDhzCyklrXd7uHjuNutq1qT5+AUDIU6/fj2RhctmtbBjTx2l5YpPWG2V09JmuhYrwpmhshkllJom+MfUrgH3yaAwXp/sYhUCNTmcXGCNxnxoMvKTD4ARQfbdTQ91sFgRJbWLSqEIqO9bp8RxRoKxsiWL9tt5C0FGoorguHQFfU0plvXrsFSUo5cUI9wuhMWiCK3U0cg0IWogg0GirW2ETpwkfPWaCnWKQc/Lw1JbrXxWltK2mqaMgds68P/r93EcOYx1yya0DK8KYYoTKlEDc2yc8MVLBF8+hjmY8nIXAktluUqtbZt7EStcLixVa4lcu5nM2BSNErlwmXBpKbY9OxWpoGvpMttIBHN0jMjV6wRfPY7RHvNTsliW7OUihEDqGtZNG7E9vIvg0deS/jmGSbTpLv5/+L/Ytj+Edcsm9LI1CKcToWuJ50xKUxEjgSDm0DBGdw/R1naMrm4cjz2Cbe/u+fvFbsP28G6irR2Ez11IqITk+ATBl44S7ejEtms7lup1aFkZYIkZgsf9V6Sp2mdiErN/AKOzm2hLK9G2dvSCAiwV5fMTNRI1IbY5wJOlfk+OgV2lhZR3LsPkqPpsse2MSgX8ZpCrRsLROdUYVpuOxbbK5IgAh8s2J7EVDkZmDfF5u0EIgZQSi1Wnbkc5BaXvZdPuSl767kWabnQT9IXm5zdNSdAfpqN5gO7WIc68fJvKDYU8/Hgdux/bQHl1fizz0goSNhICvtCM2aoeJNyPjViVAU2jpr409gf1y+G0suPw+vRKxXxrcgszEALqtpcnvl9cngMCcosyyCnMIG6QHu++tXVFVG4oTISDzxf2lpnjZtejtbFyVLhV/FxOt40t+6pASkaHfBz9wWUgmbmrur4EUoMmBVTWFlKxPmWiG5sm2RwWth2snqKoUfd5Zo6bbQdrknVY7L0Yf6d7siAjJ+lNE2/LrAIVFrMMqLoCBWVoGx/GPPtC+hzTN4a8cVq9V2x2pXiI+z5GwumJKXQrorIO8fB7kC3XVRabe20m+xZCXE0s1tQgancgrxxPIeskjA8jr55QSiarPUkGGFGVbCQcSqpwrHZEzUNoO5/AvHpCbfasUIYhASpBRuVGRNVmFf5mJLNjMjmqVCZNl2MJD2LKEdOM3UuGUgkVVaJv2Llkoib+3JFbjLZxD+b4UNIvBhS52HoTOu6oTc64uieWdAPTiG3gu5DlGxAFZbOu7NU164i1mxHtjcjbZ1PUaBJG+pAXX1XeM1abimKI900kpH7i7W93IjbuQdt6CPPkj5HjQ28aVQ2ozRdNS86BIhHjgX1XvnlWBWuUAAAgAElEQVRaNYn4fV1Sms/eg/Vcv9JEMBBmcjLA669e5on37CEvPznf7+0Z4uLZ20RiCtzsnAz2H9qC03lvso8uetYdf5jw5qgXTHzQkiZMDKsXkvU+O1PbXYjSWmTn7WR2qnAA2X0HUbYxWb/ABPS1pMeYerKhOJaOdzGTALtbedoMJ7PoEA3D+IBazC4jve9bATIaxRwexhwcInLjJprHg8jKRM/LRcvPQ8vMVJmPLJbY4j+AOTSC0dWN0dOrsiUZyX4SLhe2vbuxlJYsrUKahl6+RmV+GhzCaGnDP/B99JOnsaytQMvPV2FKkSjm4CCRprsY7R1K9ZEy4Gs52TgePYxeUqzqNVeoj8WCbctmwmfPY7QlMwWYI6P4n/kxkTtNWDduQMvJTrbDpA+js4tIYxNGRycy5kujl5agV5QTuXQlXWW0SAivB8djRzBHRglfvKxSY4NSMQ0MEnzlGOFzF9Byc9DycpMklmGozFNj45hj48jJSfUTCiFsdmRw/mwp8cFSy83B+fSTSl10/QbEBkMZCBC5co3onabY+fPQsrMQdrXLJUNhdZ+MjsXO78P0+RLHa5kLnJwIVPpHI6p2o5xeZGcTYnRATeIioaW/5IWIhSUs7fB7CSNqzkqAqIhL/R5ch0C36rMbhEo1aZnNgPbtiIQ5t6ZUD0//4h627q3i9Z/c4I2fXKe1oY+AP7wgA2bDMBkb9nH1VAuNV7p49dkr7H9qIweerqdifQF2x8r4VkmUWmY2f5q3O4QQMy5oRMx/Zua/T/lITP18puMW1o/x781WTvwzFW0qlAGwngw7neu9OHt9F16HRRururyIzFxkZ4rvhqZDduGKeAoKQNociM37EIHJmLHpJIlljWmouXJwDp85uxNRVY+2+ynIX6MIHrsrXV3xDhYNAUiHG23bEcxQANlwAUIpcygjqsiIVEJiaglON2L9drRdT0JWvgrXsdrV/GFFKhl7mNyZaDsfV/VsvaGIvDjioVhzYvnjqwCk1YbYuAfhG0defyP9XpZSrXXmSh8fN/md80Qp17zrCcxISPlIRVLsDowI+OcI+RdCmYVvfBht+6PJUKq7194UPk9qrJS43A7sdivBWBpo/2QAv0/19YPgmfZWgBACu8PK/sNb+eH3XqOtpRfTMLl+pZmGm23kHlLrB8MwuXapifbWXrU/oAk2bKpkw6ZKNO3eeAYtfntUCEBTxsFOT3qa7skRpVzx5sQ2b+79zZQgkgrXKmPjoU71gWlAf4sKf8oqUgPCcDeM9ZMYQIQG+ZWJ8KhFwWJT4VJdt5M7HqaBHGhHhP3gnD8M5C0PSSzwP6JCbYZHMFrb1ApDaOmzswQjb05bJAuXC9u+PdgP7gPHEklBTcOyrgq9pIjgC69gDgwiJyaI3m4keqcpPUbdjO1QTK1HViaOx49g3f7QnCbCqdDXlGB/5CCBZ59LM/GVo6OET50lfP6SChuy6MioAeEQMhJNnl/T0EuLcb7/abS8XKJ3W5ZM1CSIkqICnB96H8JqJXzhMtKXMnmMRjGHR1R/NbeQMKuMxx+bM8X/LnxykOqX4/rZDxCw24hcuY4MxCY8pqnIqkmfUhJpWlrEZeI+mbnwhdZCmUtm5UE4iMgvRd48hfnKP6vynR5wL/35fbO8VOfL/iPiPgmrjPksSaQpV2L++ZZD/Hm22S1U1RVTujaPfU9t5PyxRk69eJO7t3qZGPEviOSSUhLwhWi82kn7nX5Ov3KbJ35uO4eerie/JCuRmGM597ZhLD2T2r2A4G0rgl0WXF477/vkXorKs+/xmUXCBwNIqnSnfwupWxG5JUibPbn4dbgQecUxn7kZjhJClRkvX9OZXR4QW3R6s9H2vAuZmYt54wwM9aQQ/1Pv/dg5bHbIKkDU7kCr2w2ZKkGHyC1RRrhBnzoy/i5cQLOk1TtR9yVCxM6dGo48S1tPg6bHwnRk8v/Lea8ILdbncbJNm//a4n2TlY+2/33IrHzM2+dgpF8t5mfyAYqrvW0OyC1Bq9uNqN0eU9kKpRRxetS9JMTc98ZCLy02N6KgDO3Qz2BmFyjz4vEhpaSeza8o3p66rjJcLaev4+XFVGja7ieRGTmYN+P3cjCWzGOGcTxeD01TBsFTs6DNeKrYNeeXoh36kLrmO5dgbEiRNLOZJAtNEawFZWibHkas26qMmKWEwgp1fnMyeX8s6LmZMp7Ez7NUTC0PYlm9plcmO8eL2+NkbFSRhT5fkL7eYQzDXFSo5zuYG0II1q1fw7ZdGxKmwgP9o5x+/Trbd2/A6bTjmwxw9tQNxsfUusjptLPnwGbyCpaZbGgRWLqOPbMAMguVD0z84QlOJEx775uqJj6oZORDQSWM9CQVM5PDMNCu6m4aKuwpnOp54kSUrk9P771Q6BZEQWX6joeUMNQBQ11Q6r1/IWH3GUITyvTX6UD6A+mDrSlj/bMAWZ/Fgpafi33fw9gPH0h4wiypTaUKrbLt2YVwuQi+8DJGZ7d6AUbnqY+uoxXk43jsMPaD+xCxlNzz1UMIgbTZsO/bA6EQwVdeU2FUcaLBNCEUQoZCM69DbTYsVZU43/Mk1i2bkYEgekE+Zm/fsjxUJEqh4/zwh9BLigmdPIPR26cmHanFLkTWG5toCtvCjc+EEEhNQ68sx/XRnyVUWkL49FmM/sF0w+SYB8280HWE24VeWICYJxwtgawCtXPpcIMQSs7cfFVNkKvqldLuLQ5lXjrzJECiFDerLx9WWW1mXcAL5d+x6JS89wGK+Lq350yMQQLsTivVm0soryng0HvruXamhbNHG7hxvo2h3nFCgcj8RImEoD/M7YvtdN0d5Ma5Vn7mVw5St70cq01f1u6eSvM+++dOt53cogws98k02umx4/I67gU3+ZaBEAKrzcKG7WX3/uSeLLQdjyZ3+612RW5MhRCga4h19WgWazKkxOZAlFbHFmMzEDxZ+eodEVdNWO2IrLxZq5MIG3FnIrYeRi/fgOxoVIano/3Kg8OIqvNZ7QiXF7LyEAVliNJ1yhMk1cQ+Mxdtz7sJD/cxODBI2ObCOTpJnjcXi2UOBXhmbnq9EWoRu4RQXkCFY9XujLVtnKixpLTdLLA7EfX7EGXrk8dZbLFwmCU8ZJpAlKxFO/CB5BxfCMgpmtf8P0EIZOQidj6OvnaT6pu+dmVkG/SpvtE0sDoQ7gylnCksR5SsUxkgU4mH3GK0ve9NqnCy8lVa62Uimc22BG3f+6BmG7KrCTnQiRwbUvWMRlAvRotqY5cXPNnKx6WwbFmbTGn1SNzLh9Ar6pBdd5C97TDaj/SPx3wbZSIBjHB6wJOFyMyFnCJE/vz9LKXENE3Gxsbw+6N4Nh7AW1WP6GpC9ncgxwZVum7TSJ7HnQk5hYjCCkRJlQppjPuFCoEoqkQ78H51/wsBuSVqY33uC0YUVaDtf19KqKGAnMKlr23tLrRtR8A3lvybzYHIKZpyakFRcS7ZOV66O1VoZjgc4db1Ft71vr1pGYnesriH79zMLA8HHnmI469cZHhonHAowrmTN+j/hUcpryymp2uQy+cbE+bOhcW57Nm/Gav13nkkLv1MDheirA7Z25xU1RhRaL8O5ZugqGZ5xMSUOOzFQIDK7rRmA7LlCgRjplShALK/BVFRr6SOA23p8b4ZeVCwFsQcmXtmOl980M8thdwyCNxM1t83hmy+gMgtBWfG0ie2y2iP+w67HccjB9EyMojcbsDo6kGOjyulSKpqZuo1xnZthM2Glp+HdX011h3bsKyrRDidsa8tsS1MiQz4EQ479r170IsKCL1xmsiN25gjIyp8Jl6veF0sFrQML5baGuz7H8ZSW4OIKXoWdb94PNgfP4JWVEj4jTNEm5pVqm3DSD9nbAdPWK1oBXlY6zepuq4pUV4tEizVVURb1H0sXK5YBqxFPi+x+1fLzcHx1GNYNm4gcukKkduNGD29yEAwvW6p9YtPei0WREYGekkx1rpaLLXrF3WfxskarbAAx3uewrqpjvDFK0RvN2L09atsX2ntg7pOLbZLoWsIhwO9IB+9bA3WjbVYaqoXZGgcP3daHHdpNVphOTFmQL24F9Wqbz5YrHqagVoapMqQM1vq7hWDhHA4OmdIjMVqeVOYM0sJRvT+xZWnKmxKKnMpLMtmz+N1dDT1c/FEE1feaKb5Zg/jI/5549+lhPERP8d/fI3ejhF+6bOPs/vRWqz2BWaFmwFWmyUtDj+98lD70Bp++f97NzlTTGXvFTRNkJPvfVOQgnNhfpXcypd9Xzak3BmIzftJ7i6IOd5BAvLXqFTcC/o+alG/9fDCv0+sHaREWqzqfLnFiHBQeZ0YkWQ2zLjSxOZQ3igpz0UisYDVjqjbTcedJn7vy/8vtxsa2frQVv7wj/6A8vI5Mot6sqfUe2F1nxW6RW1eVG2ecrHzjMlWO2L9jhWpR9IHqByRv2bqp+p9vdC+sdqhqBKRX4YIB5TiKa5YifeNxRrrG1vadSYIDIcbUb/Qe28p1yqVYmRNDaJ4rbqH4l5GqRlVNYsibKw2RUYsN3vZlHok7uW8EkROEWJDSIVfxe9lFRuilCK6RdXBaktRTs2Prs4uvvilP+HypcscOXKYz372M+TsqkKEAslrTszLdVW+1QGpHjmp7ebJnPG5nfP+EPHxYSrRu4x+tTsRm/aykPs/vzCbynUl3L7RimGYRCMGl8410Ns9RFVN6Vs7/EmQ9s6VSEy5OipqIVR2xe27N1BVs4aRYWUq3NzUxa3rrRSX5nHtchM9XcqMWtc1tu2qpWJt8ZwhvSuNJRE1ApCaBUo3wN1LKqNSvBXHBpDXX0M4vJBVlHw05rsgOSW9r2kkpGaLbop4eFZuGeQUQ3eMqJGmUtQExpWfzmhf8hjNotJ6u5chZ3JlItZuRQ60JmOPTUORVzklULsXbE6Wnm44xiLfp7CypSBBAhQV4njyUez79mAMDWMODWH2D2KOjCp/kUAQGY29dHQNYbcjvF70vFz04iK0wgK0vBxFjMSufdmTzFBMgmyzYllfg15aitHTi9HahtHZrbxPIhFF0GRmoJcUYamsQC8tVga1C039PLU9pEQ4ndh2bMNSvQ6jswujrQOjtxc56UOGI4qgcTnRc3OUH82aUrSCmG9O/Hw2K/bDB1S2KtNEWHT0NWuW9F5OTgbsWNatxVK+Bvuh/Rh9/RjdPaqvxseV94xpqsmazYbwuNFystHz89AK8tFzsxFe74JDwWZuGweW2hoslRXqXuntw+juxhgYQo5PIMNKXixsVoTTiZaVqfxzCvLRc3MQWZkIu31R/TP1OxLUhNk0lMTXk4V0uN7SZI3dacMxR9aXcChKcK748BWABPwTodm9clBKC6tt9VMiLhdG1CB6n02PU7PH6bpGVq6bzJy11D5UxpMf3kHT9W7OvdrA1dMtdLcOEvTPrbKJhA1uX+zg7//kRRwuKw8dqF6SFFsIZRo9V2pL3aJRUJqlTHHfwbJgREy6GvqZGPLjzXNRur4A3bo8slPGJs8jfRMMto/gyXZRsDYnLbX7vUJSSbawEXq1vz/lYPXekFKF5Tvc6meuQ2Y4V3wuFYpEaGlr59btBrKyswmHZx+Tl1XvFSxvpeuRXuZywrhS+kbXVfjSPGbSU/tmNa4tjhnHYt2yoHrCzPfRspB2L8fCjRbg6bTQekgpuXnrFs/9+Hk6OjoYGRnlox/7KDm5uUoFxtyk/Ur1zYrcWzOWt7B6uNwO9uzbxPGXLzIxoTI4Njd2cvSFcxSX5uF03RsT2/sBXddxOO3EmAZMw8Q3GcAwzVUjqAqLsjnwyNaEqfDEuI9zp26ybVctl8834ptUasSMTDd7D9STkTn3+L3SWJqiJsaskpGPqNmNHOtXxrygFjYdN1UKxPpHFFlisc4vAZexEJiQXxnwDnZAQYUKX1rq8sidiSiqRva1JOWtE0PKm2akJ93IzelFFNeA1baksynySoeyjdDVAC2Xk3LMwATy2qsIIwrVO8GVqb47fzoOZdAVmFBeO4FJqHoIHPdnh3GpSCwWLBZEViaWrEyoqkwqJMyYN0a8PWJqCaGJGDOvzzz4LgdSqgxSSSYR4XFjqVmHpapSZZxKUW+IeEx2Sl2WWo9Ee2gaWnYWWlYm1rpaZdAb93wRIIQGeuy8M+2wgSIo8nKX2goz1wvAZlPkWEE+1o11KlQwoaiBuIGDEFpM+aSl1TG1vCXXwWFHLy1GLynCunXztPaBGKMdP7emLfg+WbA3RiiAeeW48gooqVr09byZ4EoN9ZihecLBKJPj85tELwdSSiZG/UQjM2c20XSNjGzn7MqfBwgBX/i+KmpSIdKeC5WJrLgih8KybLYfqqazeYCLx5s4+eJNmm/0MDkemNV82DBM7lzt4nt/cYKi8hxK1+YtaQLlyXDgcM8iQZeKsAvF0ne/WTYm7gXU0JXeN/O1T2AiyE+/eZJrrzZT/2g1v/D5p/DkuJZdl8BkiKPfOsepf7tG+eYiPvpfH6ewamXeR285rIIqU67GNvPbEQ+gYjY+RxkdHaO3t5f8/Dxyc9Wzdd/Hw9ga0DAMOjs6iUajlFeUY7Val123jIwMsrOzGBwcpLi4CLfbHTvlg9ZDqwer1cKuvZuo2VDGpfONal404eff/uUoa6tLOfDIQ9gdyU21aRuNU+a3qe/nlW7Hle4Vm81CVrZXrf9MME1JR1sfI0PjFJcuba4xH+wOGw8fqOfZ771GS1M30UiUW9db1M+NFgzDQAhBxdpitu2sRdcXF3WzXCw59EkAUrdA5RZFfDSeTrpzR8PQelUROBX1iOJq5QtjtZOWvi1ORPjHlX/MSA9yqEtlTjINxK4PKHPfpWxixOtXuh7unFEEDUAkiOxpUmoaM7YYEEIpb3LXsGRpW5y8cmUhNh5Cjg/CYHuSfJgcRl55CfruIsrroaAcXJlKyRM/ljhZFVCpzsf6kcPdiqQZ64ecEsSaujcdURNHeoYHkU4+3If6pCKtbhYlH13tOqWx7JoGVuuizrlaA8XM/XRvs5bNWIdFts9skPFnLRyc33fHP6Fiis0HY8G9mnB57GTmuJPqqikI+EKMDk4mVMcrDSkl0pQM9Y0TDs5M1NjsFrLzvQ/8pE1KycRYgGjkwcxOlZopyu11ULu1jLUbijn43nrOHW3g6DOXabjSSWAyNOPx0ajJ5ZN3eeOnN/jg/7Mfm33xUwmb3UpWnhuhiRlJofERP/6JdzJdTIckEjIITgRxeOxYHfOHn0kJIX8E/3iQsD+yYt5J0bDBcNcY44OTjHSPE5icI/PLO3gH72BRiEajPPPMs3zly1/jM5/5NJ/45C9hWYJaebXQ29vHf/mtz+Gb9PGXf/lNysqX500lhGDLlnr+23//fZqamtm1ayelS83s+iZFfP5VsbaIpz90kLtN3YyOTCRUNV//0r8wOjrBoSPbyM7JQLfoTCXupZREowbBQJjhoTG6Ogao3VhBbt7smVDn27yUU6Nephy3UiG2DoeNynXFOOxWfFFDqayu3eXUiWu8+wP7cDrt89Z1sVEOADUbyti6fT0drX1Eowbtrb2cO3WTjrY+FXhht7Bn/2YKi++9wnfpT3ycXHBmIDY/ggwHoPVKkqwxo4pgGO1DNp5RsjVnpnK0lyiFSySkVC2RgFo0hQNqQSSlSne9nN0CIdThWUWQV66IIClV7GnnrfSUu7oVUboBHPNLCec+ZdylvRLx0BPICz9Ryp24O3vID+3Xla+P06uIGodHSRlNQ5FW4YD6Xrw9IqHk8QsxUn0HDzBSzUVN0mJmAdCS/3tAFiXJATG+4Jw7nChBgjDTAlWf89h7ilAQ8/TzMDbInDRhNIwc6WNVAmQfMFhjKgurVSccmk6U+MaDDPaMJUxyV6Mfw8EoA91js3qmOFw2ispzViwt4mr1qjRhuF8Z0z3ISCrYJDaHhTVVeRSuyWLbgWpe/Nfz/PT/nmegZ2zGhvJNBHnjJzc49N4tFJUt3mzb5rBQXJGLpgmMmYiaUT9D/RNIU6rdtXeQIDNvv9HC0W+d47F/t5tNj1TdtzHVleFgzwfrcWU4KNtUSOHad8LU3sE7WCn4fD5OnTxFS0sLExMT97s6CcQzRDY23uHK5Su43W6i0Zk3VxYDIQRut5v3v/99mKaJrusPxnzxPsDusPHUex/m1vUWnnvmdQL+EIZhcvPaXf7k89/h6Avn2XewnoqqYjIyPViteoKcGR2ZoLtzgIabbTTcbEMIwX//4q+Qk5s549IiPs8P+EMEAiHCoQihUIRwKEwoFCEUDDM+5qOvZygxF5BS0tM1yNmTN8nK9mCz27Dbrdjs1sRvp9OeCNNaaD9quk791mpK1uRzp6EDgMH+Uf76fz/DxLiPXXs3kpObiW7RMaIGwWAYvy+IbzJARqabqppSrNY5zNVngdfr5vBj23ntlYuMDI0zODDK8VcuMjGuEg7l5Wex58BmnM57H3a2LGo2sfOamY/Y/i5lynX3UiykKNabRkSRJJPDscVnvPHi5kCzTJVX6tm0uxCl65FdtxXxgVTqlNTTenKgsCrpFL4MJJQ85ZsRQkNefSXdtFhtbamf0T7SDdimGOpOK/ztOWC9VaC61gA5gZQjIANIDAQ64ERo+SA8iciiBwdBpNEFCIReCsw1UEmQw0izFymTi20hrAi9ElhCRrXVgBGF/g7lFeDNnr3BwyHlZ/WA9chKI26qVlFTiM1hnZGoCfjDdLUMEglH02S3K4nxER89bUOz7pi4MxwUl+csauE+V1pxKc1ZQ3yWinjmiv7OUcKBB5uoiSPVy8Zqs1BZW8jHPn2EzFw3//yNYwz1jU87RpqSjqYBWm/3UliahdAX94zYHVbKqwuwWPQZPYnCgQitt3vZ89iGJSl23qqIhg2aL3bRdKGTPR+q5369MIQQ6FaNzY+so25/JZquLdv35kHEYlLI3+tFZWrAzmqaRi8VC2m7t9JCfKH3ykKveWhomKtXr2GswCbtSvdFNBrl5o0b9PcPsHbtynl2qLmIjq4vL7x5JVUXCylvKWXOVY6UkqLiXP79r3+AYCDEqy9dwDcZwDQl/X0jvPTcaY6/cpHMLA9erwvdmiQuJsb8BPxBolEDwzBYU16IYcyt7g0GQvztN5/l4tkGRdKEI4RTfoeCYUaGJxLtYJqSU69f49aNVuwOGzabFbvdgtWWJGtqN1bwqf/wPgqLFkbgq/aT1Gwo48hTO+nuGkxcc+Ptdr76hX+mtKyArGwvFotGNGoQCkUSBNPhx7bzmd/5GJlZixNdCCHQLRpbttdQW1fOmTduEAlHabjZhmGYaJpgw6ZKNmyqVFmM7/GYtezZT8J9PbMAsf3dkF2sFDSjvSq9byojkthtn6tAlaqQzEJl7LuM9lDZXHRFwnhzVJrsRD1SzpdfDlmFiWOWBSEQUiJ1qyJr3FnIhlPQfkOFM00NoZALkMZrulLeTE3X+A7eNIgrTaQ5gDRbQYZQ6pSYCkvogBfB8lRdqwI5gTS7AQ2hZYKYj1GWSBkFwiDDQAgpbQhtaUbHqwZPJtrmfVBUyawV849jnnhm9s/fQtB1jYraArJy3UyOBaZ9bhgmTTe68Y0FV4WokRIGusfoahmaka8WmqBsXT7ZeQt/RoRQ2axmG9ajYYNwOLria91QIEJXyyDh8PJ3Ge8lUhU2GTkunvroTrpbh/jxd87MSN5Njgdou9PPriO1CG1x4Um6Rae8Op+MbJdS7UxBJBzl9qUO/JOhtzVRM3WB4B8P0nGjFyNikDqfmvq9hfTFUhb3U4/RdIGWssm1It5gCyhrNcqbrfxIJMLk5CR+v59IRIWO6bqO3W7D5XLhcrnQdT3x/dTzxNUH8c+0OUzuk4sgM/Gdubwl4p9LKQkEAoyPjxMMhgCJw+4gIzMD55QMmamhCvGQuannmFrn+Hdmu67Uz1P7xDAMAoEAPp+PUCiUWPTYrDZcbjcejzuxIJ/JZ2Oh7TZb+4FIZJBZzcVV6nl9Pj8+3yShUBjTNNA0DavVitPpxO12Y7XO7C2S2m4y5v9y69Yturq6FPkf+9tMmfJm6p+pZUajUfx+Pz6fj3A4jGlKdE3DZrfj8bhxuVwLujfj/x4fH+fSpcsEg0FVX9PEMMwZ37WzlTu9vxZ2XXMhXqZhGExOTjI5OUk4HEEIgd1uJyPDi9PpnPdaZ3o+otEoExMT+CZ9RKJRNE3D4bDj9WbgdC4+A+xcEEKABtW1Zfyn3/15ikpy+ckPT9LXMxwjYEz8viB+X5CeecqxWPR5sxdGIwZXLtzhtVcuLnhcDfhDBPwzh0cLTTAx7ucjH39iQWWlwu1x8ZGPP0Fv9xBHXzjH5GRA3XNjPsbHWmY8RtM1xsd8i34npKK4JJeHD27hysU7CQUTgNPlYN+hLWTnLD/V/VKwIrOfBFnjyoQN+xBF66D9BrK7UYX+hIOxkCYzSdbEdzk1LZaa0KqULdlFiMIqKF4HGfmsyPQ5Iw+Ka5QXztQBweZAlG1Uv5d/JoU4WaPpkF+O8OZB+SZk2w3ob1Hqomgk1h7xNol54whBIr2dzQWZ+ZCzBlFSowilhfjTaDrYXUkVj0Clr1vqACIE2JyxcLQYbK5p5rHvYD4EFeEhA6DlIbRCBDbAUMoaofr2wdthsoFwooil+YhCASIHzZKBcgIbwzQaeeBCh+KpQnOKFDE8G+wuRE4h2N4GBKmA/JIs1tYV0dU6NE1pIk1J6+1eetqHyS7wrqjAT0pJNGJw61I7o0OTM37HYtWpfagMd4ZjweUKIXA4Zzc4DAUj+MYCKx7ONdw/QVtj/5xpxh9kxBdcmTluDj5dz4nnrzPQPZ1MCYeiDPdNKJk6C38fxHfOymsKKFmby0Dv9PAq05S03OqlraGPzL1VwNvPpyaxqDbV8xENG/Q2D9HV0I9pSEK+MJMjgfRJuBDYnBas9lnk3yJZdjSkyjRNidDUM2a1W5Rv0Ay+N1x8gGEAACAASURBVFJKomGDkD8yTf2rWTRlDq3NvvgxDUnQF0IgsLttaLrANCSRUBQjYiClIn6sNgsWm46cpc8Tk3GpyNZIOIppzK5IFprA7rKhWxduAql8HqK0trZx7NVjnDp9hubmZkZHRjEME5fbRWFBAevWVbFl6xb27NnN+vU1aR4iUkpCoRDHXztBU3MzTqeTRx89QvkcXh6dnZ288sqr+Hw+1q2r4vDhQzgcM495mq5hGAYXL17iuR8/z+kzZ+ju6gagpKSEPQ/v5r3vfZrNmzdjtyffYZFIhKNHX+VucwulpSUcefQRvF5vos6GYXDmzFmuXrmKBGqqqzl46CB2uy0xNoRCIY4de42Wuy2UlZdz5MhhXC5lUB0Mhmhva+P8hYtcuniJhoZGent7CQSC2GxWcvNyWV9Tw/79+zj8yGGKigrRtGTfxImnE8dfp7m5GYfTyaFDB6mqWqv6c44+7O7u4cUXX8TvD1BaUsITTzyOy7184+zZEF/QDw0Nc/LkSY6/doKbN2/R399PKBTCZrORk5NDeUU5mzdtYsfO7Wzfvg2PxzOtjMnJSfr6+unq6qK9vZ3nn/sJQ0PDGIbByTdOYtF1tClKE4uus//AfjZt2ghMJ+R8Ph9NTc2cP3eeS5ev0HSniYHBQcKhMA6ng8KCAuo21nH48EH27dtLdnZ2WjnxsqLRKENDQ3R399DZ2cWtW7d4/fU3MAyD4eFh/ukf/5ncKYktBJCXn8973vOutOtNLbex8Q6vv/4GwWB6ogIhBMXFxTz5xOO4Pe4FE8+madLX18drr53gtdeOc/vWbYaGhtB1naKiIrZt38YTTzzGzp078Hq9M45z0WiUs2fOcu36DYqKijjyyGGCoSBHj77Kyy8f5fbt24yNjWO32SgpLWHnzh28+93vYsuWeux2+4qSNZoGletK+LXPfphdezfx0vOnuXS+kf7eYcKhCNGoEZtnJEkl3aJjsei4PU4qq4rZf3grRSV5c8/ZhMDlcZCV7VkRDzMhwON1oS0yK2R8blBRVcx/+p2fp2JtMS//5Ayd7f2EgmEMw0zMq4SmlOAWi47DYScr2zMjkblQ2OxW9h/awjP/eozW5u7E30vL8tn5cB22JYRUrQRWbJtKxDxrpG5VprxZhYjqnTA+CKO9ylw3MKF8WKQEixUsNpVtyZMD3lzwZIMrQ5EK2gpm9bDaEVseg6pt01/kmq6UKkJbOpExE4QSpUqJCq8o24woqlYkzVi/8u6ZHFEhUEYkSVbZnAh3piKtvLlKVeT0qs/m2FlJOTHkrkEc+njSLBkUseJcIhvoyUHs+RBEUgZS3aoMot/BwiEDIP2ADU1bAyKL+Kz5gV5+CC+aXhf790ImPCmEjgjCbGmE7hOEEEirDVG1ORF6OHVyk4DdgdhyUBGfbwNk5rjYvKuS88caCfimG4MO9U1w8cQdaupLsTlW5qUVb/OxoUkuHm9KZPqZiuw8Dxu2l2FzLPy1pWka3mzXrLtJ0YhJb8cI0bCxqHJng5ooSlob++i8O/Ag3faLRnxHr6Qyl+x874xEjTQloWBELZKXgJwCL3Xby7l5oZ3IDIqd/u5Rzr7awPqtpTjdb92UpHMh5I/QeLqN1qs99N0dovvOAMNd4xiGyYt/dYbTP7ie9n2b08rBjz3E9ndviBlNToFQYWV3zg5y60QLXY0DBCaC2F02iqvz2LC/kqptpTi99mmLGNOQ3Dh+l2PfPk9wyvhQuqGAp3/jANlFs28mDbSP8OyfHEPTNd79H/eTkefmztl2Gk61MdCunkN3tpPyTUVsOlhFSW0+Fps+bdEIEAlG6bzVx+2TrXTc7GNi2E80PHOIiNNr572/eZCq7aXztnf8HJFIlDfeeIMv/+lXOXnyFD6fL2V3XSkc4mS21+vh5z78c3z+8/+D/Py8tLL8fj//8I//xPf/7QcUFORTUlLCmjWlM4Z2SAmNjXf4g//5h/T0dPPBD36QHTt2zErUmKbk1VeP8Y//8E9cuXo1kS3PNE1u3brFiROv8/JLr/Bbv/2fede7nsJuV89QJBLlJ8//lG9969vU129mfW0NGzZsSJQ7OTnJt/7u7/mnf/oXJJJHjxxhy9Z6CgqSc76xsTG+9tVv8MYbb/Cxj32UffsexuVyYZomx187zhe/9Mdcv3aD8XEVNpmquFHfOcH3v/8Dnn7v0/z2b/8XamqqE9+L98HpM2f46le+jqZp/O7vfY7f+I3/mLiGmfosGo3y4osv8Xu/+/v4/X4+8Ylf5Mijj8zT20tHnGBpbW3jG1//33z/+8/Q398/7TpM04QTEqvVxkMPbeWrX/sy27dvS7uvfT4ff/Znf86zz/yQwcEhRkZGmJiYIBJR78Mf/vDHPPfcT6YtU+x2B1/44h9SV7dh2j0VDof57ne/xzf/7C9oamrG7/cn6hbvi6vGVV555Sj/9r3v8wsf/3k+/elfp6ioMO3Zl1Jy4/oNPv/5/0VzczPDw8OMjo7h96vU0T09vXzhC1+cYT4geOihrezd+/CMRI1pmly6dJk/+J//i6GhIUwzXcmyb/9edu/eidszf2hVnGC8evUa3/j6/+GFF15keHg4rS9u327g+PETPPvMs/zSJ36RT33qExQVFU0b5yKRCD/60XP8+Z//JbW163E6HPz0hRf47r/+W6JMUO/6q1ev8erRY7zw0xf53O/8Nu9+91PYbLaVVdYAWdkejjy5kx176uho66OpoYO7TV309wwzMeHHMAysNgsut5O8vExKy/JZW11KaVkBhUU5sZTXs8PpsvPrn/0wP/+pd81twbGIenu8zgWHPU09VtOgfG0xv/LpD/LEe/Zw81oLTQ3tDPSN4I+peJwuOzm5GRSV5FGxtoj1dRW4PUuzV4i3c1llEbV15bS39GCaEotFZ9vOWsori+7bQm1l9cQxciJB2HhzVchRcTXCjKlHUg1UUxUkmgoDSRa1krF+KOLDM/sNs1rtnzbBsDkhpxSyS1RWq1SFUbwWqe2R4l8jVGELO6ndBYVr563PQusvLTbIm3kH6IEmGO4zpkvwDCCqyA7hYKbWm0u6OhMW//2Zx+DZJLgKGgj3jN9dXDmzQE53k1+o7H6p44QQAhVuNqVcaSq1m2nG0rFbwZO1rHO9mWCxWnjoQDUF/3SOtsa+aZ+HAmHOvHybg0/XU1lbOG2Cs1QYUZNrZ1ppuNwxowpF0wRVdcXUbC5dlBRa0wRZuW7sTiv+GTIYGYZB841u/L7QihA1AP6JIGdfaWBihvCxNyN0XcNq02ceOwTolqWnqrQ7rOw6Usurz1yhr3Nk2uehYIQ3fnKdhx+vY/OuilnVGm9l+Eb8nPzuFdqu9RKNGIT8aldRSsn4oI/QFMLE7rIRGA/NOtc2IibnfnyTk9+9ynDXGJquFmyRYJRrrzZx/sc3OfLJnRz8+W04vdMn90bEwDcWxDcSIBKOMjnsJ+QLY0RNIvN4MoV8Ye5e6iIcjFK9q4y+u8Oc+/ENghNhNIuGETWIhgwuv9jIpRcaePrT+9n8SPU0JUw4EOHCc7d46a/P0N86jN1tw+6yYURNfCMBApMhpJQ4PXayi7zYndZ0O8AFoLW1hT/+0p/yyitHcTqd7D+wj507dpBfkI80JQMDAzTeucOdxjuMjo5RVrYGr3dm1UA0EiEUCsVCTuYKd1eL+nA4TCgUJhKNMBfb23L3Ll//2jcYGRnl4IH9bNu2jczMTPr6+njjjZNcvXqNM2fO8oU/+hIFBQXs2bM7FopjoWpdFVJK2tvbGRwcSit3YGCQhobGRH1bWlrp6elNI2r6+wfo6uoiElGpmVPTKFttVnq6exBCsLl+Mxs31rF2bSUZ3gwmJie4fOkKJ0+eor9/gO/+63cpLCjgd373c2nt53Q6OXBgP9/59j/S2trKKy8f5SMf+TnKy8tnbY/x8XGOvXqM4eFhsnOyOXT4UKJeq4WJiUn+7m+/xbe+9W0CgQC1tevZt28vFZUV2Kw2xsbGaGlt5fat23R1dZOTm0NhYcGMc7dQKITFYqGgIJ/8/Dy6urrp7OwEYM2aUgqLiqYdZ7fZyM/Pm3Fc1DQNXdPp6urG5XKycWMdGzfWUVZehsvpYmhoiLNnz3Hu3Hna29v5m7/5WyrKy/jkpz6BbYqKOBKNEo1G8Xg8eDweCgpCNDQ04Pf7cTqd1Naux+5wpG3LCWD9+vXTykqt3/r1NXzsYx+lp7eXsVgq8mvXrhMMBomEF5ahLtXc+A/+4A/56U9eAGDjxjr27ttLeVkZkWiEhtsNnD59hubmu3z1K18nFAzym5/5DbKzs9PnMlKpakKhEI2Njfzpl7/C5UuX8Xi8fOhDH2RDXS12u52O9g5ee+0EDQ0NnDt3nq985ausW1fFpk0bV/Q9FS9L1zWyc7xk53jZVL82EQJlSpkIVBFCKL+wmNIktR5z1UnXNdbXzf5srUT9F3+MxO1xsmlLFbUbK4hGDAwz6SsoNIGuCTRdx2LRFhQeOR8C/mDMi0f9PzPLw75DW/B4799m7eoEfotUizMBuhZP+HJf8EBM7FLbRIhVCxtajWt9INrvTYb07EfqR8rYQlGivFvSZo466Y/j1AxR8Z84NEBX4RoQI/HiB0Rj/7bEfkdR37IgpUj5m4ydV0+8pJJEiBH7SX1LCsC6oiEiSZLGTKmndVbZfXrdLUi59EXitHLHR5BtN5EDnRAOI5xuKKpElNeC07NipMSDikQ4SnU+Ow7X0N06RGSKx4qUcOdaF6/96CqFpYdwepancojfb/1do7z0vQuMDMwc9uTy2Hn4yTqyFuVPI5BIMnM9ZOd7ZyzbNCTNN3robB4gM0dlGlxqH8fVNLcvdXDheOOsu/tvFsT7ZnI8yMSIf8YJs67reDKdaJbFv88SMfibS9iydy1HfzA23VRYQnvTAD/+9mkKy7IoKMl6yz+HU+HJcfPkrz6Mfzykwg+vdvPTPz9FJBjl8Me3s2FvZZq5tqYLCtbmoM8kOZeSjhu9dDcO4Mp08MgndlBQmYMQ0HNnkEsvNjLQNszRb52juDqPzY+sSyPHNF2w+ZF1VGwpJjgRYmLIz4t/dZorL99Z2C5s7CuTw36OffsCE8N+Smvzqd1bQVaBl1AgQsulLq4evcPdS128/DdnKVqXS2FVbjIMTELr1R5++uen6L07xMaDVez/8BbyK3KIhqM0n+/k2D9eoL9lmJL1+Xzk9x+nsCoHV9bCd1pVqMkpzp07hxCCn/vwz/K5z/0WJSXFCY+RSCSC3x+gs7OTWzdvsXPXzlnVHquBuJLBME1+8zc/zS98/GPk5eVhsVgIh8PcudPEl774Jzz77A+5cuUq3/72P1BbW0tOTja6riulgNPJxMQk7e0dGIaBxWKJldtDW1s7RUVFBAIBhoeHaWpqpr5+c8KLp72tnZGRUbwZXtatq0qEfAkh2LbtIT772c/g8XrZsWMb+fn5OBwOdF3HMAyGhob5zrf/gS9/5auMDI/w0ksv85GPfpgtW+oTZQDU19eza9cO2tvbuXr1GpcuXqa0tHRaNqD4Qr2pqZkLFy5imiabN29i+/ZtyzalnQ/t7e08//xPmZiYYNv2bXzpS3/Etm0P4XA4EEJgGAbBYIihoSGuX7tOZlYmBQWF08rxeDz85m/+Br/6q7+MlGBEo3zzm3/BV77yNaSUfOpTn+RT/+6T09JzCyHIyPBOC/lQ3iQWjjz6CJ/7nd+isqKCLVu3kJ2dhd1uR9M0otEoXV1dfO2r3+Dv//47DA4M8vzzP+Xpp99DSUpabCFU2uy/+us/T/h2dHR08Mv//le5efMW5eVl/J8/+8Y0Ek0AFquVnJyZswLGy12/voZojAi6du0G/+FXf427d+8uqh/Gxsb5u7/7Fi+99DIA7//A+/jsZz/Dhg2KVJFS4vP5OHnyFF/8wh9z7tx5vvWt71C7YQM/+7MfSvMOSkIyNjbOieOvs2VLPb/zu7/NgQMH8HpViE0wGOTChYv8t//6Pzh9+gyXL13h1VePsX59zYqqauJILc9itWCxrswS/kF9n6bWy2q1YF2h650JSpFlcvXiHZoaOhLzjKrqUrZsr0HXl7/WWCrevg597+AdrDr8SKMbKf3w/7P33lFyHfe956du59w9PTnnGcwAGGQQAEkEBjBKDLKsQFnBek96si0H2d539uyePT72s5+8z372s+Swayt6RZGURJOiGUAQiQgkkeNgZjA5x57pHO/dP6q7JyNxQFKyvucQPey+t27VTVX1re/v+yOBNBBOASHUZGuaXMmEs+WmsyLJQYUck2YyRM2kP2NIQkOHEGYQHoSSg4YJkWVsUmipHiCGUMrQtCk0dQqEAUUpAuFCUyfR1FEghRBuhK4YMDNLymho6gSaOpCuL+nfTCj6OuAOrFBp06ipHsCAoq8BlmGvtTBqqhNIoegqQdx6WuAlEZxBffc1tNE+hN0NeiPa5DBafxuKbxSxYQ8Yb94b5RcZNoeZnY+v5dShdvo6xhb9Hg7F2Pf8aWqaith6/6q02uLWO7DMxCswE+GN505x9mjnkpkJhCKoW1vK5l31GIy3PujOyXdQVJ5Dd+vIkiqvsaFpjr52marGwlvyv5mLjMfN6ICPV374LsO9Uzfe6TaRmZSkkqocPNxBs8xkPMWVU734JpYm0Mw2IwWlbpT3cWy318aeJ9Zx4Z1uRvsXq2oSsSRHX7tEfombJ7+8g5w8x7LeJbeDufeEqmqoSRW9cWmD0w8DRoueqnUlkt9XVVRV1i+VSFHSmE/TPVUI3cJJ2tJlacD0aICajaU8+Ue7qVpfgiFt1ByPxCmuz+Nn3zzA1JCfK0e7qb+rApN1/gTGaDHgLXEBMizLXXiLflVpX5mRzgm2fHw1D39tO3kVHnR6BU3T2PBwI/YcCwe/f4qei8P0XhohryIHJZ1VLBlLcvlwFyNdk+SVe3j4a9up3VgqyUINShvzSSZS/Pxv32ZmLEgyqeLItWdXm2+qippGX18/gUAQq9Wa9UeZO+k3Go3YbDZyc72sXbsm67HyQd4zOp2O3bt28Ruf/xzFxUXz6tbSspbf+u3/wqXLl2m90srhQ4dpbW1l+/ZtKIpCcXExBQUFdHV10nmtk2QiiU6nI5lM0tbWjt/vZ/v2bUSjUd577yQdHR0k0waqqqrS29uH3z9DUVERVVVV88JpXC4Xn//Cbyybvae0tIRPffqTHHn7bd7ct5++vn76+/tZs2Y1MHudPB43ex/ay5tv7mdqaoo397/Frt27cLkWh/EnEgneffc9+vr6MZvN7Nx5LyVpsuFOXhOfz8fQ0BCKorB2zWo2btyQ9fvJwGKx4PG4sx47S5EqAG63C5DPVjKZxOGYfbacTgdFRYWLiJqlypmLkpISvvrV/4xer190XKPRSG1tLZ//wm/w9ttHuXz5Cm1tbUxOTc4jajLbzlVUxWLRLLlhMBjIy8ujqKjwluqWIZPmhkV5vTnolwrZXAaZ/vDixYv8/OVXiIQjbNi4gW/8we+xfgFRZzabefDBB4lGovzhH/5vDA4O8qMfPcvdO7ZTWla67DE8Hjdf+9pXefjhhzGbZ8lYo9HI9u3b+PSnf52LFy8RDoc5dfIUX1hCkfSLDE3TZhPhKLpbi/C4w8gutKaSUgHP7T/vgZkQRw6cxT8TAsBkMrDt3rXkFazQPOM28Ss32F/hV7hT0FQgQ87MDbXJ/K1nVkmz1OqnJCW0VC+aOkNWSaLFZPao1DW0VB+QWCCOjqCpPjR1CE0dlwSROoma6kl/NwBEQQuhqQNp0kadsyAqEMKIEDay6bS1MGgh0O6QSkCYARU0H5rqQyqK5mcZkN/5QPMBqfQ+KwENbaQHbWoEZevDKHs/h7L3GZQHP4uyegdabyvMTKzQsT7aEEIgFEFDSyk7H1+LxbbEYEODga4JfvR3B7lwootELJkdLN0M5m4bnImw/4UzvPLDdwn6lw4VcuXYuO+p9RRV5GTreCtwuq3UrC7OTkgXIhZJcPjl85w+0nHbbdE0jfGhaf7tn4/x7v5Wkok7q6bxjQV547nTnHn7GpOjAZKJ1Lz4/veT+SCzv5rS6GwdZv9PzxDyR5fc1p1jo6qh8LZTVmZk2mvuqmbHQ82YLEtnE/P7wrz0veO88A9HGOyZzIb+3E47554jLe0zEo8mGemb4sQbV3jzJ2eIhhf7M30YyEx+hSKz1ywkAmSktEiLdEX2v+sRBmabie2faKF2cxkmqyGdtUlgtpto3llNYU0uakplvNdHdEG4YLY+6bKFcvvhz95SN/d+dgOFNV70Rh2KTkHRKbjy7azf24DNYyEeSTDaNUUqOfs8RUNxRrsnUZMqeRUeSurzUDLhd0KGflWsKcLusRD2Rxnv9aGpt07smUwmdDodsViM7q5ugsHgvPtt7rnIKDw+SJJGCLBaLdx3327y8/MW1UlRFFavbmb79m3odDoGBgY5e/YcyaRUSXpzcqisrCCRSNLZ2Uk87YWSSCS4eOEiqqrS2NjApk0bs2ElwaCcwMRiMXp6eojF4uTn51NaWjJ7T6SPbzQa552XhfdOYWEhjY3SVyUUDuH3Bxa1Ua/Xs3XrFlatWkUymeT4seN0dXUtKd6a9k1z8MAhIpEIRUWF7Nm9e0WNXZeDXq/HaDSiqipDQ8OMjY7NC29beE2WC89Y6hwth6XO6XJESOZazCUSF/5XU11NeUU5QghmZvyEw5HrHm/JOt1i3ZYq+3YRj8c5fPgI/f0DGAwGHtr7IKuampa8/0wmI/fcezebNm8E4OyZs5w9dw5VVZfsT4QQrFm7hl27d2ZJmrnlGY3Sd8jlcqWNjMcWnb9faGia9DvtOgND7SviX7Pi8E/ClSMQXXpB6UbIqKGvXOrm1LutJNP9TVFpHtvvXYvZ/OGSbr9S1HxAmJulIBtMyM1NOua9PLRb2/dXSEOkw80UZfYcZjJbqBqaktlsBc+psCN0jZkE3GlypR2EFUXXuIBoUFhE1ggTQrhByUFmhDLLkbGWSKf5HkJTRxFKDgjvgvdnHE2LoOiqAEWqVbQZtFQCoStECK9U26R60VQfQikETLPxxcKN0Dll3TUfarJt5c7LvDZmjC/MUh2UCoI6BUoeizNMJbIkjhAeYAVl5rEIwuZElNVJ82+QJuQVjWgdZyEhJ26ZZ/GX/dmzOcw8+MmNXD3bx5kj1xYpXdSUypVTvfw/f/rvfOIr97JlT0PatHd+OfPD6WaRTKqMDfjY9/xpXvnhu4wN+pa0YjAY9dx1fyM7HmrGYLy97spg1LFuew2v//gkYwPTS24z1DvJ//e3B9DpFTbcU4vFamKhc9KSbdEgFkvQ2z7Gy987wYEXzxFchtRYSQT9EV579j1GB6ZpaCmlZXs1q7dUUljmwe60ZBUhS2FhyMBCaBpEw3HaLwzw3N8f5tLJniV9g3R6hYZ1pRRVet/34prTY+GxZ7bSdWWYC+90LWlO7BsP8uJ3jtHbPsrDn91C86YKnDm2tCT55o+VIaEioRj+6TD9HeNcOtnD5ZM9dLeO0Li+jB0PN2O2/vKsiGYgEOSUuKhsKV6kGtI0DYvDhCvfjhCCSCB2x8L3FJ2grKmAwuqceSRfJvzSkWvD6rIQmAwT9kfnZaBTU2rWeNpg0s/LKpJ5RvVGnVToqFo6jfkt1k9RWNuyhoKCfHp7+/jBD34IAp544mNUVVVhs9nmqRM+nP5A4PV6qa6uXja8x263s7q5CYvFQiQSob2tnUhEKiHcHjdV1ZUADAwM4vfP4HDYmZ6eoa29HaPRyKqmVRgNBgwGA+1t7UxPT5OT4yEYDNLV1Y0Qgtq6Wuz2+QqSue/KuZ8LiS6Hwy5DqVSVRDw+L6wxU0Z5eTk7d+3kzJmzdHV1c+zoMZqbm7KhJZlyL1+5wsVLlxBCsPWurdQ31H0g16W4uIjm1U0MDQ1x4sQ7/Omf/jnPfO4ztLS04PG45ylgPoz7ZOG1WHhdABSdDofdgRACVU2lU9D/4oSY+mf8XL50hVgsRm5uLuvWt2TTZS8Fj8fD5s2beO3V1/H5fJw7d569ex9cUgVjMBhobm4iL2+WDJ0LIQQ2ux172vA4FosRi8kxQFbtMde0h/n3t4SW/l6b/XPRdtkflt1u1kpgzjbyxzmHX+q4S5eZ/T4eQeu/hCiogeJ6NJTF+y77tyxv4TdLtmHh77MpCpffTlPBN4Q20IqoXAcmm2zfTc6TM+fCN+nnlRffZnhgHJBjz607mqlfVf6Bk/AL8SuiZoVwMyanyWiCoZM9xANRSrfXYHbfgjmRBtPd40xeHaVgfRn2Itcv1Iv0w4Yu14tp591oIel6jwDN42XwZB/RUJKyu2sxe1bOLEq+XGHuIyaEPv1yESD0gGHRPvNhROgqWETiCBA6I5oWBG0aTQumiYu5s2SBEE4QaRWC4kFLzYDQIZQCwCpfdmKEWdUPINKp5RHMGkvpuf110xtDnisFIXLQGEXT/AgtKOs+j6QMgxYAjJKcWjFBoEA4vdIAPTQj03ULAWoKzT8FFjuYLdJgON1ZaPzykjVCSG+X0uo8PvGf72Vi2E9P2+iid1wqqXL1bD//+CevcO54J3c/vJq6NcXYXRb0Rj06ncj2pjIjh5xgTY35ufheD4deOs+Fd7qlkmYJkkbRCRrXl/LxL24np+D2UtcLIUCBmuYi1myp4tDI+cU+KEivmqtn+/mH/+sVHvi1DezY20xhRQ4mswF9erVeSw+C1JRKMpEiGkkw3DvJmbevceSVC1y7NDQvY5XBqEfRiWWzWL0faMjU2CP9U4wN+Dh5qI2cfAc1TcU0tJRS2VhISXUuOXl2jGYDeoMOnU6R4SMLxj+aqpJKyjaFgzH6OsY4/XYHR1+9TF/HKIllJuuePAf3PLoGh+v2sixkkLmmVasK+bWv3sv0RJDe9rElSaSQP8rxfVdoOz9A8+ZK1t9dQ+3qYgrLPFhsJqnKmOPX+wxxZQAAIABJREFUoqpSMZNKqURCcaYnAowNzTDSO0VP+yhdV4YZ6ZsiMB0hHkuCYNn2/lJAgCvPhiNHXrP56hwBQqAzSJmMtswK84pUQxHklrkxmJdWUCmKQJf2PVKT6rxuwGg24Mqzg4CZ0QCBqbDMUJVxO0upTA3OEPbHMFoMaeLp1uqnKAqbN2/iqaee5Hvf+wG9vX381f/4n7z80ivsuW8Xu3fvYv36dXi9XgyGpT3VPgg4nU7cHveSE4mMgqO4pASLxUI4HGZwaIh4PAY4ZNhLTQ0Wi5nx8XFGRkYpLi5moL+fgYFBbDYb9XV1gIbXm8PAwCDDw8NUVVUSCATo7ulBURRWNTbOCweB2fFwLBbD7/czMjLK8PBwWq0RJh6PE41EOH3qDKlUCp1OWdYy2WIx88AD9/HjZ5+jt7eXN/e/xVNPP0lx8WxoTjQa4/jxEwwPDeN0OtmzZ3c2zfSdRlFRMc8881m6Orvo7Oziueee5+jRY+zYsY377r+Pbdu2UlJSOo84+CDvlQw5E41GmZ6eYXh4mNGRUfyBAJFImHg8QTAQ4Nq1a9kQ3jv13N8pzPj9DAwMoGkaHo+HoqIiFLG8p4jBYKCivByTyUQwGKS3ty+dOn4xUWM0GigrK1vkizQXGVUdyExWqppOFBOehqkhCE1LQsHikIlZbDnpNXsNxrplNmRnrtw24pfb5VWC1SnffZoKwx0yO7DVCZODMmOwzQ15FWC2z16zVDKdWXgEYiG5j8MLuWVoRqu0SQCZhXmsSya40TSY6IN4RB67oAbMdohHYbwHbbwXxvvQVBWhpuT42OKE8tWy/NFOGXaUjEN4BnLL5aLyeI/MOFxYI5PpyBMEwQmYGJD1M1nBWwbOXLSMb6dvWGaM9hbDzDgEJuVxcorBU4ym08s6z4zBZD9a7wXwj0PHu7I8oUBhzWzbllkwlJdAI+AP8/Ofvc2BN04RT/sylpTl88jHtuNw3lkz8pvBr4iaFUDmBgiPB4jNRHBV5s5KcecgEY5z7ZUL+Ad85NQV3BJRk0ok6TnYRutPTrPpa7upfWT1orj0X2F5KIUFWD7+6LwJYcwfofOv9jPZPoq3vmBFiRqY2xlrLNfvXe/FL++rzCOqLfjUIYQ0SENbaiKogLAgZ2QCqU5REJiZTZ0tjYTRErIjmNWuzrLfH2SHLWwIxYWmjqGpkwidCy1LFqky7Ik4QvGSyUK1YgMeqwNSKdSjLyOKq6UfTWgGrb8dbC60vnYY7AQEePIQJbXMzRr1ywYhBHqDwoZ7a/nEV+/hh3+9n9F+36L7WFU1xganee1H7/Hu/lbK6wqoaS6itDoXd65dqmA0iITjTI7M0Ns+RueVIQa7JvBPh5dN6ywUQXldPr/+tV00rCvLhnPcLlxeG3ueXMflkz2MLOGDAnKC19cxyo/+9gCHXz5P3dpSqlcVklfsxmw1ItKTeL8vzGi/j562EXraxxgb8BEJxec9K0aznh0PrUanExx8aWlyaEWggapphAMxwoEYQ92TnNh3BYfbijvXRm6hi8LyHPJL3Hjy7NhdFowmvZwYaRqJRIpwIIpvLMhw/xR9HWMM904xOeonHl0+44bJbGDH3ibW312bnVC/H8j7Tcfm3Q34fWF++Nf7Ge6dWvL9k0qqjA1OMzFynvfeuoon344n14G30Ikrx4bZakRRBKmUSjyaIBSIEvBF8E+HCfmjBGcihPwREvFUWu4+px7/AfIYGiwG9MuEAc7DHXz1CyEw241Z35lbgclmoP6uCs7ta2OoY4LjL5znrqfX4MqzoyZVBtvHefely0RDMRq2VlDWVDjPbPlmkZOTw9d/93fwer08//wLtLd3cP78ea5cucILz/+U9evX8djjj7J7107Kysvmmel+UDCZTMum7s7A4bBnyaRAIJCV9SuKQl1dHXa7nYmJSUaGR0ilUnR39zA2OkplZSUlpSVoqkpJSQmXLl2i7WobW7ZsZmRklPGxcaxWK7W1NVmvkszzmkgkaG/vYN++Nzl86Ag9PT3M+P3EojGSySQpNYWaUolGoySTSYzGpQm7zLlc1djIXdu20tfXx/nzFzh37jyFhYVZVdP4+DhHDr9NPB5nzZrVbN9+13W9XFYKMvTFwOOPPYper+c73/kuJ9+TGZT6+/t5/fU3aGho4IEH7+fhhx+iqWkVVqv1AyH2MtciEolw4cJF3nh9H8eOH2docIhAIEAsFieZTKKqKqlUikgkcoOMZB9dxOMxAgEZOmexmGWmr2VOb4bUtNvtmM1mgsEgfr8/rYJZ7H2kKDrsdvsif58bIhFFaz0qCZAMsRAJgDMPseERcOWDpqINtEqiw5ELiQgkkzKEx1uCaHkA7F5IJdG6z0JwShIkiRikEnK7wlrEmj3ye4CZUbTz+yTpougleRKPICpboOleNEP6fRGeRrtyRJIy4WkIB2SIk8GEcOaniZoQ2sg1SSDFwxCcQlN0kqhx5CJKVwEadJ9HC8+A3iDJE5sbbB5JnkQDiJYHoWKtPO5IhzxuIia3T8TAYEas3i3JFQSM96K1HQN3oSSkNE22VSiIlvuhtEl+Nz2MNtwhj5mIoU0OyIVWRUE48ySxg0gvFKYYGZpEp1MwGg0IAZFInOGhCQ7vP8NLLxxiYkwqrq02Mw89vo21G+re99hzJfAromaFoMZTdL91Fd+1Mbb87n0YHUt0npqcDKjJTFrum4eiU3CWeshrLsFe5Lqtgcd/VGRWCufGZWiaBjpd+nqkPnIrCLP1SYIWQdNCQAS0JJBCIwWq/zolCAQ6ZnsrhVklz+w2d1IpcyuQUkY9QvFKs2NtGqFFQGRM5uJo6rTcUuSwUI30fqHNTEBgCi0elSoagXxGUymIRdCmx7MVVarWQFG1ZPh/yWG2Gtnz5Hri0STPffsQowPTSz4riXiK0YFpxoZmOHfsWlq9oaQNQuXkWk2pMv1uSr3uJFBRBGW1eTzze/ex9f7G2zIQngu52qWwfkcNu59Yx0vfPb5kqm5IL4IFY3RcHKKrdQS9XoZQSDJCZvBQU1KhkUqmliSadHqFpo0V/PrXdtJ+YYBjr18mkvxgPE9UVSMeSzI56mdy1E9X64i8ForIqk0yn/L2ltclozpJJW+sotAbdKy7u4aPf2k77tyVJUwtNiO7n2hB0zR+/K1DDHSOLxl2BVIFFQpECQWiDHRNpP1ZZsOgtPQ/mqpl/Xt+BVDETV6vO9w13I6vkRDy/m26p4otT6zm+AsXeOu7J7l6vAdXvl2SeL0+JvunKVtVwJ4vbianePHk62aOA1BWVsrvfP232LV7J6+++hpv7tvPtWvXGBwcZHBwkKNHj3HXtq18+Te/xH3371mZVNBa9p8b13OO58ly7dApuuzCTyqZzI49FUWhsrICj8dDT08Pg4ODRCIRrl5tIxKJUt9Qj8vllOqDigpOnTpNa+tVYrEYXV3dhMNhCgsLKSktmVeHWCzO/v37+Zv/+b84deo0sVgMj8dDfn4++XV55OR4sNvtGI1GTp85w5nTZ2/YTk+Ohwfuv483Xt/H2OgYBw8c4p577sHhsKOqKhcvXuLKlVb0ej07d91LSUlptv0fBOwOO0888THWr2/hrf0HeOWVVzl//gLj4+OcOPEOZ8+e4+WXX+Ezn/4Un/r0JyksLPxA6hcMBPnJT37Kt//+H7l69SqaquH1esnPzyM/Px+3x43NZkOnKBw8dJhrHdfuaH3uFFRVy3ovCUW5qUxfik6XvW8zhNVSEILbI/30BkTFWihfI4kLNOi7hHb5sCRmnHnpyqdgehQKahB190tlykCr3K7vEjTukNulUuAbRpQ0QkWLrFj3WbSOd8FbCtUbpJLE5kY03i2JFrMNYiG0iwfRei/I+rjThs+aBtEQDLUhGrZDfqVcfExEpQIHwJYjyaKJfrSgD1G9ARq2y7mUUNIqmpgkeGIhxJrHYaIP7eIBhLcU6reinXkNbbxPkjqRIFrr25IMankgTeZMoF14E+3qMYQrXxJOmip9Z6xuxNr7wZ4D0yNoZ15F67mAyK+Wypny1YjCWrRLB2DwKmLzx2SZAklSzenEpn0B/va/P8vYqA+jKU3UhGMMD00yMjhBJCLHhAaDni3bm3nyk7uxOz58NQ3cYaJmvrdK+nPOe2lejN4cOfaSMfQLfl+ybLjpMpbaZ155N1tO+v8T4TijZ/tQk3KlgLnyweu8i+fGXi885tzjCUVQvrOe4i1VGO0yNON227io/IXbzsUS5+FGuJ26LNrvZredu/0y28pQyCXK/oiO22fbFkZLDaJpk2mCRqbknlVy3ECiL5YawC1FznwEToTIhGS4JDmj+dG0GaShsZAhT1oQhEX69rCyLLcorUPkFt8cgWo0yxWSX3Jk3rN2p5mHPrUZo0nPT/7pbfo6xpbMzgTyfZaIp0jc6N5cBnqDjtrVxXzqt3ex46FZn5CVuNZ2t5XHP38X40PTvP3qpRuGJKWS6i0rYXR6hfqWUp75/fuoX1uC3xfC7rQQCX045rSaqpFUVy6Ux2g2sP7uGj7/hw9SvapoRWO3M/ebzWHm/qc3YHdaeOEfD9N2bkCGJV0PmiRu1NQKtPWjwV3fQfziN9DhtbH7cxvxDfk5v7+D8V4fvmE/OoMOV76d5ns3sOGhRipbitAZbi+tavZ+tNnYunULa9as5tOf/hTHjh3nzTf3c+LEO4yOjPLG6/vo7uomEo3y5JMff99peWWa4pu7j5PJJInE8u8xTdOIxWOkUimpYjJb5nn6uD1uKisr6ezsoqe3l+npaVpbrwLQ1LQKu136FTU2NqDT6ejs6sLnm6a7q4toNEJxcRFFRUXzjnfx4kX+4s+/ycmTp7BaLXz8iY/x1FNPsnbtGjweDwaDPpsa+pvf/L85f+7CDdup1+vZtn0bDY0NvHPiHWkc29dHU3MTkUiEI4ePMDk5SUFBAbt37cJqfX/hmLeCzLU2GAzU1tZSXl7OY48/yunTZ3hr/wEOHjxEV1c3586eo7+vj7GxMf7wj/4Ar9d7x+qkaRqpVIqDhw7xl3/5P+jouEZurpennn6SRx99hMbGRpwOBzq9DkXREQoFGR8fp/Na5x2r052EXq/HYpHXPJlIEI8v399mxtfxeDz77FjMZvT6lV38Q9HLMKdkXKpfVBWc+aA3SmXN3HG3yYooXy1/BxlS1HsRbbQLUbNJEiICsLigbPUskVLZMrtdxRrQm8Bkg4Kq9HGToDcj3IVoo11SvbIQ3lKoWCNDlOZAACgKmjDJOgshx70GE0Io88OJhJBkiqtAHtfikGoWR64kqeIRSTRNDcL0KGLVPbOEjM0FniJJSmUUQzBLdOVVyLmM0SK3C07Jdpis8hwbTPJTKLKehiUMxDWNRDzJ1Su9tF7qzp77hZy40Whg/eYGvvL1p6iqLUbc7KLGHcYdm23IkAwZXuLrGic06gcNbPkOPLX5mJwWNGT8+FTHKNPdk+Q1FeEsy8mm3syU4e+fYvzyEO7qXLz1BdnzmowkmOmdxD/gIxVLYvZY8dTkYc11yPlsugw1qTJ+eYhEMEbhxnISoThT18aITAbRGXQ4Sj14avIQisLElWGCIzMUrC3FVujMShQz2SF8neP4ro2Ru6oIZ3kO4fEAM71T+K6NMX55CKPdROdrl9BbjDLgxGGmZFs1hgXGhKlYkqn2UWb6pmTd3RY8tflY8xwyaiV9c0R9YUbO9BEPRNGQyprCDeU4StzzzrWmaky1jxIa9ZPfUko8GGO6c5x4MIbeYsRTnYujxI1i0M0jOZKRBNM9EwQGfCTCifkGY3qF3MZCPDV53GyQd+Z8T1weIh6Kkbe6hMhkkOnuSZKROEa7CU9NnlQF6eYrXNREisDQDNPdEyRCMQxWI+6q+fWee1/EQzFmuicIDE+jJlWsXjue2nwZwqTMJ/RS8RQzvZPM9E6iJlLYCpxY8+zLNeMjgHja6HdUkhO6MoRwgTAgCZsUaqoX1MXpkyU+/JfL7cEoVTUpP5o6gVDyAJ1MMU5KevGsWLYnCQFoRvN/mPTbt4IsWeOS5sK5RS5+9v8e5eK73YRDsRXj+IQQ2N0WNt1bx1P/6W6aN1VkszStREeZMSktrcrlN77xAHqDjqOvXZLGvyvUBpPFwOrNlXzm63tYf3cNBpOevGI3dreF8eGZlTlIGooiMBh0CEXMJ/vvEBRF4M61s+OhZp768t1UrSpEt0R47/tFpjyLzcjdj6ymsNzDz7//Dif2XWFqPLBsqNzKHFteQ6fbOs/n5qOGjJpWS5NT/xGRSqS4dmqA/tZR6jaXsfcr2/AUO1EUgdFiwOa2YLIZ3/dAe+6+NpuNVasaqa2t5bHHHuG9907y3e98n/3799PW1s53v/NdNm3aQE1NzcJSyPTHc6YHi5AZq4TCYaLR6E0pwMKhEMHg8plONE1jcnKKeDyGEAJPjmeeOsBms1HfUMdbbx2gp7uHsbFxurq6cDjs1NfXZ0OampubMFvM9Pf1MzAwQF//AKmUSmVlJR7P7Fg0Ho/z2muvc/68JF/2PrSXP/uzP6GysnKRyiEejyNY3jsig0wfVFJSzP337+HsmbN0dXVx7Nhx6urrGBqUJr6pVIp161pY2zKbKv2DRKaeRqORkpISioqK2LnzXtra2nnuuRf48bPPMTo6yrM/fo7tO7bx6KOP3JTy43YRCAT52U9fpKurG5PJxDPPfJY//KM/IC8vb0kV1nLKxV8EWK1WcnO9CCEIBoP4fL7sfbXUfaCqKlNTU0SjURRFkJOTc13z4dtCMg4jnWjD7RDySeVMIibDjLQFC0AmqyQiMtCbpBeNf1wSHDoDIKRCxjDHD8pglt9F/JIIAukRM3AFbbxPesBomjx+MrZ4IVKkQ4T0s9msbg8iG3KEopOEiT7t9SgUUNP2CuEZCM/IkLCu07O7R0Py/KTSmW1BjsdtbllHQFPSRIyqArceoifDFPXo9TpSqVTWn1jRCfQGPTleJzt2tvCpzz/ImpbadJKCj8Y44I4QNXIirTHdPcmVF04xcqYvG+4jdApFGyto+tRm3BVeuV3XBCe/dZDGJ9ez5nN3oZsTP52KJ7n26kU6XrnApt/eQ05dgZQsTYZof+kcPYfaSIRiyFV3DXd1Hs2f3kxBSxlKOnY+FU/S+folpjrGWK9T6H7zCmOXB0mG46hJlcINFWz53fswuy1MtA5z4QcnWPv5bTQ+uR7FMPsiTYbjtL5wiuFTvWz7473Yi10MvddDz4FWgsMzhMYDRKcjtP3bueyqhaPETf6aknlEjZpI0f1WK+NXhonNREjFkqgplbzmYlq+uCNNRsmbNTYToe9IOzO9U4TGAyRCMe7+Px/FUeyeNxdXEyn6jnbQs7+VmodXM3p+gODQDKl4kmQsibPEzepntlK6vTZ7XuKBKG3/do7u/a3p9JUQnggSmQphcprJqSuQZEl13i1N+1PRBJ1vXGbiyjAVu+oZOtlDeDIo25lI4anOY+0XtlOwrizrB5sIx+k91Eb7y+cJjwfTXq4q1jwHDU+sp3J3A3qLIUvSBIdnaP3paQZPdJGMyYdbCEFuUzHNn96Mt6EwW3YymqR7/xWu/vQM4ckgepMBg9VAbmMRsenwLbTsA0BWVRRKkxMKQilPGwDP7VwTCxzSf/Eh26MghAdNDEsFjRYATGiaH9AjFA+zJscrdeD/CM4Ut4/MANRsNbL1vkZKqnJ562dnOfLKBQa6Jq7rZXLDshWBxWakqrGQPU+s497H1pBf4sl6V6yoakoIUKCyoYAv/deHKK3O462fnWWwe0IayN1mG3R6BW+Bk+17m3j889uoXlWIPt1v5OQ7cHttUjC2gg9rTp6D+5/egBCCnrZRgv6IVDmt8AtBp1OwuyzUt5Rw31PrueuBVeTkOW47HffNQgiBwaijcV0ZhWUeNtxbx/6fnuHqmX5mJoMkV8jzRwhpWutwWyiryWPDPXVsf6gZi20FM8qtIIQQmGxGdHqdXDga9pOIpzCa9UtOeJe+Rrd/kyyV9exG292J+yTki3Dipxfwj4d44De30rijctlMZyvhBzJ3f4NBT2FhIY888jAVFRX4/X4OHz7CxYuX6erqobq6et4+QggMBgMyo4563dX+RCJBf39/NmvMjTA15WNsdGzJSan0ZUjS09NDKBRGp9NRWVk5z9PGYrFQW1uLwWCgr6+fjo4OJienyM3No6amOjuhr6yqJNfrZWhomPb2DkaGRzAajTQ21mfbpmkaoVCI1iutRKNRbDYbj6bP0UIj1oy57cTEBKlUCoPhxlMRi8XC7t27ePZHP6a7u5tDh4/w2OOPcfHiJdrb27Fardx//547qlS5Eea2UVEUXC4XmzdvorKyEr1ex7f+7tuMjY7x3rsn2bv3wRsTSiLzz8IchDeGz+ejra2dRCJBXl4ej3/sMfLz8xepIDVNm0Nu3N57VePDHYt6PG5qams5cOAQU1M+enp6SaVU9Pql3wmRSIS2q20kEnH5DNTVYjKt4Dtf02C4A+3cG+AuRFSuA7MDQj608BKWBdoSdhiamiY6Fny38Exr2mwYfjIGV4+h9V+WapTKtaAzog21Qeeppeua9px532/pmwqnFWC0Imo2SnXM3H0UnfwuG8ahzNpVZLe7/Vo6nFY+8Zn7aFpTzeTEDJFIDEURuNx2qmqKWbuhjua11eR4XR+5hZo7pqiJTIa4+K/vMHyql+oHm+SkXNMYOtmTJQY2fm0nZreVnLp8LB4rw6d7qX1sDfZCV7ac8GSQkXP9mFxWvA0FCEWQjCToeOUCV392lqKN5ZTfW4/BamSyfYT2ly9w7l+Osu2P9uKuys2WoyZSBAZ8XHnuJCa3hdWf2YrRbiLqC2OwGDE5zSh6HflrSjDaTQye6KJqTyOW3FnVRWB4hrGLg9iLXXiq89AZdBRvqSSnLp+ZnklOfvsgtnwHG766E6NdpjrWmfSLTGpDo34GjndSuaeRvNUl0sTycDs9B9uw5jlwfvVeDOmBorPUw+av30dsJkLrT8/Q/tJZtGVW0bSkin9gmrYXz1K8pYq6x1rQm/WMXRig7cWzXHn+FDl1BTJjlKoxcraf1p+cxttQQNMnN2N2WRi7PMT57xzF5LKy6bd2p5VGt3bTaunzPdU5RiwYpXxHLU2/vhmhCIbe7abj1Ytc/dkZ3FW5mD1WtJTK0HvdnP/ucWx5Dlq+sB1rnoPQyAztPz/P+e8ew+yyULKtGqEI4oEorS+couvNK5TfW0/x1ip0eh2jFwa49upFUrEEW3//AWyFTtA0xi8PcvGH7yB0Cms/tw1nqYfQmJ/u/a2Mtw5jcVs/egIULQEkAQMyNbeyICWdTL/9S4XMbFZYJVmjDcl03MICWgSEE8TtZf+501AUJZ25Yv6zqdOJO+onlfFsWMqUU9GtbFgKSFKioi6fT//Obrbe18g7b7Zy6kg7Q92TBGYiJBMp0K5nni3JGaPJgDPHSlVDIZt317N5dwMl1bmY0llg7tT1zZA1RRU5fPK/3EvL9mqOvnaZM293MDrgIxyIkUqpWUJ4+TYomC0GcvIdrN5SyT2PrKFlezXOHGt2IKxpGiaLgaIKL5dO9pKaE86gKErapO722mFzmnn0ma1s2lXPldO9XHy3h/bzA0yO+AkFo8QiCek9k9b23gxJlFEf6PQ6rHYTnnw79WtL2bSznrXbqikodWcJKGDJyeFKInOtPHkOdn+8hbXbqrl8sodTh9q5cqqXiZEZQoEYqYT0GLtuGwUIRFq9rWC2GrE7LRSWe2hcX86qDeXUry0ht8iF0Wy4ZSXGjUiSFSMuBLjz7eQUO5kZC3D2jTZKVxVQ2piPoleyHnh2jxWLc7mJx+0dP/NMqCk169MUDcZIxFNZH6pIMEY0GEenV2bfS8rK3yOpZIqwP0YilqT73CBFdbk4c23Zd62iCPRGPVanGbPdmF3juJl6LKfwmEu8gAy3qKurpbGxgaNHjxGJRIhEFvfJer0Ol9uFEIJoJMrQ0DCqqs6bpGeOOTMzw3vvnSQev3GmOE3TmJmZ4ey5c9x3/x6sVuu83wAmxic4c/os8Xgcj8dDc9OqeRPSjE+N2+1iamqK8+cvEggGaGisp6SkJLud1+ulpqaGI2+/zcULFxkeGcFsNtPQ0DBPoROPJwhHImiahsFgIMfrXaQayWQh6u3t48qV1ptSDmXOU3NzE5u3bKanp5fTp87QdrWNI28fxe8P0NjYwI4d29936Nmt4HrP/dw65OZ62bx5ExaLBb8/gD8QuKl2Gw2GdJiYNF6+FbPfaDRKLCZDXSwWMx6PZ0mSRlVVLl++TH9//y0tJiiKks2SlEqmssf6MGC1Wtm6ZTMvPP8C09MzHH37KI8//ii5ubnziNrMO2wwrcJKJlOUlxewceOG62Z1umWoKbSxHkglEA3bZPgOQnrTLEWGRUMQDYCWLzvieFhmirK6014ryLFxxC+3tbpkedGQDKMqqJJERzwszXU9hdC4XfrUpJKIsa7359EmO0Sp7tE0NMGtrzwJRfrHGEwyNKp01WzbMoMtodzeilZm7pAO816qv7XZLTz9mfv4eCI5O8ZD3scGgw6D0ZAlaD5q84sVJ2oyYTgj5/oZfKeLit0NrH5mK2aXFdDIaSgkODLDwIlOKvc0ULK1Gnuxm7zVJfQdacfXOY4t3yk7VlXD1zGGv3eKyj2N8ntkKFTn65dwVeTQ8qW7cZbJF1D+2lKSkQStPznNwIkunGU5WfUIQHQ6jMFqZP1v3o29yJ2WjUsjxYxyxlWeQ/7aUgbf6WKqY4wSr02yxSmV8UuDRKZC1D68GpPbCkJgK3Biy3ciFIHepMfkMOOtK8DkXiZGNj3QKbu7jubPbMXkMMvQgkInk22jTFwZIuILZ4kaoVeweG2Y3RasuWm/jutATaRwV+Wx9vPbZXiREHjrC5jumWT88hD+vinshS60pMrYxQGS0QTVDzZTuL4MoVObDryhAAAgAElEQVSw5jsYPtXD+OUh1EQKnVF/2zdtKpakYE0Jaz53FxavNGVyVXqZ7Bhlqn2M0Kgfs8dKdCbCtX+/iJZSafnidgrWl6PoFNRkCr3FwLt/s5/u/a3kt5RitJmYbB+l52Ab+WtLWfv5bdjyHYAgr7mYqC9E7+F2Rs72Ub23mVQsSf/Ra4Qngmz62i7qHluLzqhHTaYwuSxMto1mr8tHCkJPJsQJooAVDQVZ0RiaOgJaiJWu+NIv88XfLZWO/v3sOx+6tKnwOJrmy7ZTpuRenD7xw4bTY+P+pzew5q6qRc1VFEFNczHGm8mycosQiqC+pZRPfOUeSZAsgNlqpLjSu+KqFA0Ni81I06YKapqLeOhTm+i4NMS1S4P0XxtnYsTPzGSIaDhOMpFC0QmMJj02hxl3rp38EjfldfnUrSmhor4Al9c27/zc6U4yc69a7CZatlVTv7aURz67hY4LA1y7NJTNehSYDmfbIBQFo0mP1W4iJ99BQamHqlWFNK4vo7w2H4d71vthbv1NZgO7PraWnHzHPL8bIQT1LSUYTbceF5+V2Jv1lNXmUVzlZcfDq/FPhRjqmWSga4KR/ikmR/zMTIUITEeIhGJEIwkSsWTWMDijJjGZDVgdJpweKzn5TgrLPJTX5VPdVER+sRub05zN7JQ1JU2phEMRzGYThvfRR9xsW3V6hfxiF7mPrWHzrnrGh2foujxMT/soQz2TTI7KtoYDMRJx2UahyExSZosx2z5PnoP8YhfFlbmU1+VTUOrG4bZishjmraLdKkkTjycIBsNoqoZOp8PhtGWl05nJUDAYwWjQY7YsEUN/C3Dl29n46CrGe330XhzhX//3V8ktc6M36olHEmiqyt6vbGP9Q43o9CtzXTLjuoHWMa4c7SLsjxEPJ4gEonSekmlxJwZmeO3bx3Hl2zFaDJhsRopqvKzZU4vRsrL+DxanmVU7Khm5NsF7L13m0uEuSSKmm6s36LDnWKlYXciGhxup3VSGwXzz7+BkMsnU1BRms8wgo9PpFvVbmqYxPj7B4OAgqqricjlxuZyLrq3JZKKmphqDwUAoFMpOIuemlwa5yn/gwEFOHD+R9ZS5EWKxGK/++2vs3fsgGzdumEeaRCIR3jpwgPfeew+AhoZ61m9Yt2hCWl5eTm5uLqOjo5w6eYpYNEZzU9M8Y2S320VdXS2HDh3m3LnzjAyPkJeXS2lZ6bwwGrPZjNMpz0EsFmNwYIBEIoHRaMyeP03TmJiY5IUXfkJr680RNRm4XC4eeuhB3nh9H6Ojo7yxbx+nT8kQih07tlNVXXXTZa0ENE3D55MG+5nsWkshHA7T1dlNLBbDaDSSn790+NFcCCHw5uZiNpvw+2O0XW1jZmaGvLy8G5KJAHa7DZvNhhCCUCjE0NAQTU2r5hFnqqrS19fPsz96jsHBoVtqu9FoJDc3FyEEMzPTtLe1U1dXu6zx7sL7eak2ZEi8G303t0whZGrsu+/Zwfr16zl48CBvvXWAffv288QTH8tm2cqUNTU1xfPPv8Dly1ek+fTOe1m1qnGF+zABBqMM5QlMSYIiEkDrOQeRJUIV4xG0rjMInUESGX2XIOyX5r0GU5aAIBKU22maVJt0noZUHFFYK/1jRDrsKBKEoE8ef3IQbahdGv7eLowWMJrRJnoRU4PSB0cg23XTp0SAtwRyS9G6ziIM5rSxsSZDooSAwto55M3NlqsgrC60RBSG2me/N9lkSBlzwxL1GI3Ll/9RI2gyuCOKmlQsydjFQRnO01SMzqAnGZUrBHqTHk9NPgPHu5jumqB4cyV6s4HiLZX0Hm5j+FQvRRsr0JsNJGNJhs/0gYDCjeUy9CWlMdk+SngiSOn2GsxuC6k5RoM5dQVoqsbk1RFS8SSKfnZiZ7CZKNlaJUmazGqzUOZl2dVbjZRtr2Hg2DUG3+umYF0ZeouBeCDG8OleTE4LBevK0KVltpmJSxaCWeXWUitqQvrWFG+pwuQwy5U+IbB47djyHfgHfaTSJpfzV1vmFHwd6Iw6CjeUYytwZleXDHYTzjIPI2f6iAWkpFZDIxlNSh8dm2l2JUqvoLcYZRaQJSZ/twKDxUjR5irMObasdM3ssuAodhMY8BFPe1wEBqfxdY3jKs/BUeJBTaRQ0yvzznIvJoeZyfYR4oEoepOe8StDxINR8pqKMVhNJKNpt3e9Qk59AZ2vXWaqY4zK+1ZJj6RrY1hybOQ1F6MzyUmFYtDhqc3HWZ5DZGL5GO8PHFlViUWqRzQfaqoHoYQRGNFIgDaNpoXTSpM7EbqVSJerAik0NUDGuFjTfAgSSBIpkwLcyCxDMXdfFU0LpP/W0vvGl9h3bvPThI9wIBQnmjoJRECYyZgIf9TgybPzxJe2LzuYyGTaudlOIFtOIiE7Y93su2YuhIA1Wypp2li+ZDkZtc3Cw2bLT6XSKySAToFbSS+bTCJSKmYdlJS7Kar0smNvE6FAlHAwRjQcz6Y/zhACRpMei82E1WHGbNajaCqKQZ+Vt36QnWT2WApYHSaqVxVSWV/Aro+1ZNsQiyRIJtJtQLbBYNJjtZmwOc0yDfSc87v4+kiiYOv9q9i8u2FRHRRlaSXULdWfdHiS04zdaaaoIocN99SSSqpEIwmi4TjxaIJ4PEkqIdOwygxIZOOzdXodRpMek8WAxWbCkg6tuR5x0dc7zPf++UX2PnI323a03JFrJwkOKarPTGqUdCiW3WWhor5AqjhCsTn3XJqIUmUDFV1mtWy2fWarUZIoCxRN76cN7W09/PhfX2WgbxS3x8E3/usXKSsvzP4+Me7jn779PGta6vnYk7vflzeF0WJg+9My1enZ164y0T9N/5VRhCIwWQzklLgkKTGvbWAw6TFZjRjMumWVXII525kM886Jqmr0XBjijX96h3g4Icc9GmiqVI7FIwkuHrw2q17SCVbtqKRua3mWqBFpDxmT1ThPnbWoHkJgNMt66I2z9dU0jVRCZaJvGlXVMNmNxMNSPZbMTsYg4o8yNeSn98IwHe/18+Qf72LNntqbfg/7fD7+6q/+hnAoxNa7tlJTU01eXh42mw1FEYRDYfr6+nnxxX/j2LHjKIrC+g3rqU4TBfNDpQxs3LCeiopyrl5t480391P2rTKefvopiouL0DSYmBjn2LET/Ms/f4eZGT9ms4nYdUKkMscwmUy0tbfzZ3/65/zml7/I6tXN2Gw2Zmb8HDt2jG9/6x8YGxvH5XLx5FNPUFFRsaicgoJ8SkpKuHq1jbNnz6EoCqvXrMZkmu2bzWYz9fV1GI1Gzp+/QDAYZMOG9eTk5Mwry2q1sG5dCy+/9HPC4TDPPfcCNbU1rFu3DrPZRCQSobOzi5/99EWeffY59HrDLT0Ler2eLVs207y6iXdOvMO/v/IqExMT5OR4uO++PdjtH6zvYCKR4Oc/f4W33jrA5s2baG5qorCoMJstKx6PMzY2zrGjx/j+939INBqjurqau+7aekMFh6IorFrVSEFBAT7fNAcOHOLZHz3H3ocexO12o6pqVsVVVFS46Fq43W7Wrl3DyZOnmJry8YPv/xCv10tdbS06vZ5AIEBrayv/+q8/4tVXX8NqtZJM3ljJlYHD4WDduhYOHDjI+PgE3/nu93A4HdTX12M0GojF4oTDYRRFoaqqEr1+PqGf8U8aHR2V6p9ojGg0Slt7O8FQCICpqSmOHD5CcUmxTEVvMmG2WCgsLMDjkSRBpszS0lK+/OUv0dnZRV9fH9/873/JxMQEO3feS15uLilVZXBwkFdeeZUffP8HBINBWlrW8sznPpsta8Wg6BAlq9DG+9AuH4KOdyTh4i6E/IrFyShsbkgl0M6+LrMuqSlpKFzWLJUyakq+xB05EPajnfp51nNG1GySBIdQwGRB1GxEu3oc7Z2fSZ8XkxUKqqU/jljQKegNN5e91OpCVK1H63gP7cRPJBnkLUWs25seo6bNfEF+6g3pcZ1A6PSzc2SLC9G8G+3qMZn9KaMu0ukRxQ2QX52eHqQJp4UJUXQ6WXa6cxMg04UX1sDINbS24zLEy2hBrLpbqnYy2y6jcF3420cRd4SoURMpgiMzxIMx2l48S9+RWZZL08A/4ENNpogFo6gpDZ1RwVtfiLM0h7GLg4THAtKodyLA2Pl+HKUeclcVIRSBmkwRGvGTCMcZONaJv39q3kmO+MIkIgnioRipeArDnKgjg8WANX9+fP2iC6SAt7EQT3UeI2f6CI34cVV6CQz6mGwdIbepCFdl7tL73iRMDjNmlyVL0miaJmXwegUt9f7SiOrMBqy59nkTACEEil6XXhWTk2ZFp+CpzqVbCIbP9OKpyUNvNTLTPYHv2hjWXEkcvZ95scFmxJJjnRf6IRSRNQbW0ilTI5MhYv4oU9fGeOev9s1TQSWjCUJjASxeG4mI9BQKDs+QCMfp2neF0QsDcwZxEB4LkIoniQeiqMkUyWiC6HQEk8sis2XNrZ/ViNllITL5ARE1NyDcZq+7BhhRdGXSLFILoqW60WQwnSQtlFJAoKW6lyhJsPRxlCW+E8z3vgFNm0ZLdiFDrzQkSZMmalI9aOjkPsKA0JUjRP5sudoMaqoLmaVKXbBv95x99Qhdxfx959RIwwDCC0wBSYTIAzHLjn9UkJXBX2fScTvQQmEibx5EX16Gcd3qeanl5x5b6MS8LB43XX4gSOzUOZLdPaBq6GurMN21CWG+vqGepmmQSBB75xSJa10Qi2NY24xp6yYUkx63yY4798aDZXV6hsjrb2Ha0IK+rhpxg9XF94PrZRac5ymgk2aypnRI083gRveiXO2T6cHvFObWQQiBJuT73WDS41hO2XmL5S5GJuzptou/IVRVo621i0QiSfOaukXmfooCilGHwWjFuSC8+Gawku+R8vIinv7kg7z+6lHeO3GBaGR+GEAslqDrWj8Fhd731b9nxgvOPBt7Pr+ZdffXMTnoJxaOS3LDasDptZFX4Z5HtJntJu7/zS1serQRd4EDs33psCiDWc+9n9lA884aHDlWHN7Z86roFBq2VfLMnz28bNa3+XUFZ54di2P2WN5SF7/2f9xPPJKguCEvq9RaCGe+nY//4S6igRh5lR706VVQTdXoPD3AS399mJGuSVbvrKHpnmrsHssck2WNRDTJUMcEJ356gcH2cd558RLVG0rnted6SCaTdHR08Mbr+/jRj56loKAgS9SINFEzODTE0OAQyWSS1aub+dKXvjAvA5I8B7JOq9es4ROfeJpvf/sfmJyc4u+//Y+89tobFBYUADAxMUFfXx9ms4XPfOZTHDt2gkuXLl13+GUwGHjwwQfQ6/UcOHCQCxcuUlFZjs1mwz/jp7Ozi6mpKSwWC489/ihPP/1kNjPOXFgsFurr63jzzTeZnp6msrKSmprqrDJCCJn2vr6hHofDQX9/PzqdjqrqKtzuWSPhjBfP3r0P8tprr/P2kaMcP36Cr3/992mor8dqtRIIBOjp6WFgYJBVTY3s3rWL73zne/j9S/h2LEDm3i8tLWX3rl2cOnmatrZ2hICdO3eyYcP6lQ1fuQlIVdU4P3/5Ff7txZfwer0UFBbgcs4SNePj4/T19RMMBsnPz+dzv/FZNm3aeFOKmoaGeh599BEGBwcZGhriv/23v+D551/IEjXhSAQB/NEff4OHH35oXtttNhtPPfUkx44d5/LlK7z00s9pa++guqoKg8GAb9pHZ2cXE+MT7Lh7O7U1NfzLv3z3pt/pVquVhx7eyxv73uTc2XPse+NNOto7KCsry7Y9HA6zqmkV3/zmX5CTM58MSSaTvPTSy3zve9/HP+MnFosRjcYIh0NMT8+gaRrt7R184xt/jMVikUSN2YTT6eQrX/lPfPLXf22egslgMPDAgw8wMDjI3/2vb3H1aht/8id/SlVlJbm5uaiqyvDwML29fcTjcRobG/jd3/sdtmzZfB2voJtbIF9yN08xYsvHYWZMKlssDnDlS4WNIU1CaKk0O25GNO6QC2fxsCRX3EVZRUgWZjuieafMopSISt8bT6Hc//9v772j5DrPM8/fd2Pl0F1V3V2dA7obaDRyIkgwZ4rKq2SNLAdZktdrj+U9nrF27OOdPd6zZ+fs7FgexxnbGtmyVpZsyZJoSxRFihQjEkE0ciMDnXOoXPfe/eOrqs5Ag0mkfJ9zcNB1w5fuvV94vvd9XsBRNGjZhojWSdcpocgIUd6gJHPKIcEBgtWIHY/K86tGiF2oiqPq0L4bUd0orV9AWtOUo0Ft2INAyN+RGsSWByQppenQvgvh2AvXVtcjdj4m2yU7L4+ZfgjHF4SSazsQ/ohsrzIUFdG2U9bdU5pjlje2QwnEzsdhZkQSWJopo07d4Nk5qRROJotSFcX5KYiP3wreMjFhu2BVdLBsy1ny8QeTYcKNUSLN1ZXjvliA2u2NnPvOa0z2jxKoC8sITCOzdL1/O96qkhmmA3ZR7gJXIl4sStsMeWm8vYN4T92SBT+USII1JgaL4YsFSO5p5cTXXmG07zr+uhDDx66RT+dJ7m3F8L8x9wtFUxGr7KS+Ga/J4joucUcpJ17+qSok97YyeOgy55/oY+bSBGbYy+z1KYrZAj0f2yM1Xt5IWVRl9bIsg2PJHdDy81wcxUQ1NOp2NeNPBNG9st3tsguBgiSeFr1c3liApjs3UNVZsyg9WxJXq+x4i7dwAVWpn/Sdg9Q4QouAmQDWMAXPz0B6UBIdgUYUratklVLeXTMQSgDwAmXLKy8LD1iRwsMiAmLBdFmIEKjNCOFjgZjREUo9YIFYmEwLx4BMEcww6DdasCoIfCx5c4UXoZTMGW8IsfLehcLK71v4cdDkNUo1oL0D7WneGjj5PIUz/QjDAKfnzUvXccC2yR/rI/v0c+ibulCrIiih4PrJElVFbazHKRTJPvs8SlUU9tgIsT6yynEcnGyOwonTaM2NaB2tb6BG64RlYV0fRImEEeHV+7V38kB9K3g99Sibly/005IuXUuktKGxli/89s/j9XmWWX6yKB1YIHSWlmk1gdflx7LZHD/45xcIhgN0dreiCB2n1I3fTP/lRm1Qvr4c5WSxtQaIJb9X5FNqmuXph8IBerd2cu7sFY4eOrl6vquUYXEe631uFTNur0ZtR4zajthC4mskoRkqHTsbKF66BE4ebQ2XKEVVaN2WpHVrcgWpCQ6JliiJ5lsxd19aZl/YQ+89HSvOLa+fx2/Qc6BtRZ3SM1me//oxLhy5zpb7Onjfb91FVbIk/rhojuMAmw7kyKfzPPnfXmbk0iSz46l1EzU+n5+9e/bQ33+ekeERrl8f4NKlyxWNEFVVMU2DeDzO3n17+IVf+DR33nlgTbePUCjEL3/ml0DAN7/xDwwMDHL2zFlOnzqNqqp4vV7a2lr51Kc+yaOPPYpl2aRS88TicZRlO96GrlNXV0ehWOQTP/dxNm3spqGhnu997wleO3acXC6H4ziYpklTUyPvefwxPv+5z9LY2LhqexuGwfbt22hrayOTybBj53YaGuqXXCuEoK2tjZ6eTSiKwOv1sqV3Mx7PUsJPCEFn5wa++MV/zx/6/ohXXjnI5UuXuXD+QoXICYfDPPDA/Xz+Vz9LMpnkxImT9Pf3Ewj4WQ88Hg/33X8vX/3q33H+/AX8fh/33ncPiZrEzW9+k6GqKps2bWTbtq2cO9fP1NQUo6MjFQ0MGZ3PwO/3c9tt+/jYxz7Chz78QcLh8M0TR743v/LZz1AoFPjOd77H2NgYhw8fke6gqoqu6yQScfK5pdZXZXLttv37+OIX/z1//Md/ysmTpzh18hQn+k5U9GWqq6v52Mc+wmc/9xnS6QyHjxwhm8ni8Xhu2B+Vz+3cuYPf+Z3f5o//65/S19fHlStXuXDhorQm1TQ8Hg91dbWsJlLsOA6p+XkmJ2T0JZBWRIFAkEBg2bxTQKGQL/0rMJ9Krej3HcchHA7x6U//PIlEgi//9f+gr6+PM2fOUiickES2YRCJhNm7V36zd99z1xJx7Up6ioyQ1tTUhGmalTD1a8EwDJLJJKl0mtraWtkPKIoMTx2MLb3YXOM9N/1LiZTFdVt8wBeSIbWXoXKNZkB1o/y3GHUblhXaB8kFS9/KqL/WRoJuSq0dy6J45RqK8C/0TYvz8gSW5rWirEJe41m5oSfK9QhWL4QgZ2FspmpBN2vp+lZAICr/LcOq9XEcipevYl25hnnvnUs2KG91I2X5/Ge18ysseMplXifeEqJG0RQ8UR9m2MvGD++kbmczLBPUFIDmNSraMKqpUruzmQvfP8nQ4cskttQzcuwaqqFRu70R1Vhg982ID92r03x3J53v27YkMlMZqqGtQajcfAdU0VTqdjfT/8RxBl65RKwnycixawRqQsR7koi1zGdL5N5N8RauB8QtZOCLBanf28pk/6gkVQwpjly7rZHYpmSlzd+MEq15VoARMNF9BrGeJDs/dzdGcOVun6IqGAETu2jjifjQ/SYbHu2l+Z7uFaSXAFRTRzN1VEND95kUUvklLnIgLb+Kmfzbo0/jWJCeQvgbQKllzXZRTdD9MH0GzCrQIyVyZTWYCGXBz12SywJEfGUfIPwIsXiAcKCQRahVoBirXFsnyREltHZZl94k08SPUNY34VoLslNzcJx5oAgiiCiJCL+lW/hL8n97IEo7Aqvm6DhLOpQ1BwKZ0PrLXShQvHwVNVaF79EHEIGATKRE1Nw0HUVBa2lCCQXJHz+xvjxXww3qtp7Bb11lLac/nyL77AsYu3egh4JL2vtnhaB5vZDRWjIcPXyKSDTItcvDJGqrSCSqOXniPP6Al527e/D7vczPpzn40nHGxqZQFYXde3tpbl3og+ZmUxx8+Tit7Y2MDk8wMDCCx2PSs7mDxuY6VFXh2tVhTvad57bbtxKOyO96bGyKQy/3sWvPZqqqw1y8cI3jx87x9FMvU5dMYJo6pqHT0dlM79ZONE3Ftm2Gh8Y5eeI801NzRCJBeno7qK2L3TSaiuM4nOw7TyadZfuuTWQyWV547lWqq8Ps2L2JdCrLwZf72LK9i1DQz/n+q1y6eJ10Kksg6KNrYystLUlUbWEHX6zcC1gTtm1z5dIgp09dpKe3g6bmult6D1dce4NbK32MAGFbFb2D1fKrHFuVP1/73HpwK/dLt/SlxxzHYXY8xWD/GEJAc28dkdrgStF0udqQbophD0JRVmwA3QyhUJDPfu4zPPzIQ5w5fYYrV64wPj5REQv2+/3UN9SzeXMPGzd2E4/HKy48qxFP4FBfX88XvvBveeSRhzly+ChXrlwhnU7j8/no6Ghnz57dbOjcgMfj4Xd/74v8xm/8GsFQkPAyYrmpuYkv/dH/S6FQIJlM4vP5+N3f+9947/se59ChwwwODOI4Dsn6JLt372Lr1q1UVa0Uki1D0zTe8/hj7Ny1A9t28Pv9JJN1K66rr0/yX//4S2QyGRRFoSaRWOHOAtKy4cCBO2hrbeXgwUOcOHGSyalJVEUlUZNgy5Zetm/fTm1tDY7j8Idf+s9kMhlqa2vXZWUC0NzcTEdHOxcvXqKxsZE77zzw5kbtWSc0TePee++hq6uTs2f7uXD+PMMjI8zPzVO0LDymSTwep6u7k97eXhoa6ivEwHqsMQHa2lr5D7/7RR5/73s4evRVBgcGyRfy+Lw+YvEYHR3t7Ltt36rpeb1e3vf+99K7pZeXX36Fc2fPMTs3h2kYJOuTbN++jS1beqmqqiKfz/PlL/8lxaJFQ8NKImC18nk8Hh577FE2b97MwYOHOHvmLNPT0yiqSjgUor6hni1begmFVm6O6LrOJz7xcR586MFViZy181WIx2Mr9IDKC+JIJMyHP/xB9u3by5EjRzl58iQT4xOomkptbS1bt25hy5Yt1NQklliNLYZpmvzyL/0iH/zgBxBCUFtbc0MXvdbWFv7kT/+IXC6Pz+elpmQpd7NnvFqPtG7Cvny/bUOhgGOVIkcJgTAN6SZUKCDDY9s4VhGhqlASgMZxIF/AsS15XNcXylMs4hSLYDsITZ5DCLAs7JlZ8i8dRO/ZiPB4ELoGhnFD8qG8QUhBaqgtKUexCJYNho4jxJLfZfFiHAfHshCqJo8vTjNfwHFshKbJcpbrVijINigWZZ6aDrpWqncetbYGNR6Tm6EsmkvaNk4+L93KFqdZKHkY2E6pzWRZFiy2S+1pSTc1YehQ1jazLJxCQaap6ziaLMd6n/VbQtSohkasq5Zrz/UzNzBN052daIvF5JzSTtIihWUHiLbHibTGGDs9xPiZYcZODRJtjxNtiy/sYqkKVR0JdL/BzJVJFE1dsLYpJ287qw7064aQ0ZZqtjYy/OpVBl6+yNSFMRoPbFgSkWoxFE1ODMuhtuGNL/hudv8bTT87meLyM2ep7qxh96/fhyfqLRFVytuyIJYQBOujBGpCzF2fwsoX8UaiS4i98gRLKAJFCKq7alBUhZmrk2geDSO4iBEvv1ul528GPQTrIwy8dIHZ61OEW6opa/KmxuaYH5pZUpoySbBEmV2UXYYWLZyFYOkLVgqNWzpe6UTL9ywJv3eDaDyqBzxxUC4uaqFlaS3Kf/G5ykR0SdkWheytmDc6YOVg7gL4G8CILq0jAgJNSPGmVeqyIo/SzntZ+KIUoepW3qGV73K+pE9DSUT4bZqElXe6Z2axpqbRGpKgKFjXB3EsC62xvvJbBAMo0Qjkclij49hz8whdQ4lVo4TD8h22bayBIcnYOw7W5BQAanUUpaoKp2zRZVnYE5NYk9MIVZWd/PI2KVrYk/IaHAclGkaNVVc6fYpFrIEhlEgYx7KwxydwLBu1KoqSiMmyDI1gjU9gDY2AbVO4eBlhmqg1cZTqKpx0GmtgGDVZi/CXCMJcnuK1AdR49VJrlBXfwOtAvoA1MFRpOzURRywmUgpFrPEJ7OkZ2TdVR6Wp6qJJk5POYI+OY6dToCgogQBqvBpMU7bJ6DjFi5cpnD6HEgnLiYCmodbVyGLK9P4AACAASURBVN8umJ6a4y/+5O+pjkWYnZ5namqWTZvbGRmZZHpylv/lCz/Hgbt2YRUthobGOfzKCY69eobf+ncmTS0LJMP4+DRf+s9/S2tbA5YlNXFGRyZJ1FTxW//u07S2N3DyxHn+7I+/TltHI+FIEMdxuHpliD/50tf4vf/jVwmG/Fzov8axo6cZHprAcaDvtXMYho7P76WntwPHUTh7+hJ/9Rf/yOTEDIZpkEqliSeq+Oz//BE2dDYDa096bdvh2Ktn6Dt2jraORoYGx/jD/+crdHW3sqGrmSuXh/ja3z5BXTLO5MQMf/kX/8DcbApNU5meniMQ8PGF3/403ZvabnmotCyb8+eu8tf//Vv4S/VZ73e0eDJJ2Zq0/C2UI8KU+2JlUXhTywLbRm1qqhxfV1rl+8uT4jXIiLcNpWxt2yFTivil6asI/doO08PzXDo2SDFvEU4ECETX5wZYrlskEiESibB5cw+2bVeszsrXyMhtN9ZyWnrcIRQKsWfPbnbu3FFJs5zWYredZDK5RGx4sWWLaZq0trYuSb+qqoq77rqTO+64vWL1U06zTH6sRcw5jizX8sX0cpdKTdNoaWm+ads5joOmaTS3NNPQ2MD73v/eSrstLxNIMeO18l2O8jMYHh7m2rUBVFVl957ddHV1rklEvdXweDy0t7fT2tqKbd2P7dhL3kf5nihLFvq3Yj0Hqz/fcn2Xp734XimgatDd3UVHRwe2ba35LDweTyW0/I1Qli2wLTm31DWdDRs6aGtrxbKsFd+IcKR1pVWwUDW1spYTQhCLx4jFYzfJ8ebts1qd29paaW5u4n3ve1x6eVg22KDpGrqhL6wp10g3UZNYl5VW+Ztc3nbrfheFuj6dGGXpdQ5I65Zz5ymcPoudSmNPTKJEI3juvQs1ESf34isI08CencMaG0etq8Vzx22gaxQvXaHwWh92Ko0SCGDs3Iba1ACFAvlXj1O8eAknX0AJBjBu24Nak8AaGCJ38Aj5Y8exxsZRTpxC72jD2L1jYexYBqc0Ny2cu0Dh5CnpbhQJY+zagVqboHjhMoXTZzBv34cSDpE/cgx7PoV52x6K585THBxCAFapbub+vSixaigUKJw+R+H0GZxcHqW6CnP3DpR4TLr2P/8SSjxWml/Oom/sxti+BSefJ3/wKIX+86jVVXgffVDOFQFyeQonT1M4249TKKAm4hi7d6CEQuQOHcGZmcHJ5bFn51DCIVmWeEw+hwuXyB8/iZNOI1QVY+c2tM4OnFyeQt9Jiucv4lhF1LpazF07EJHwqpbFq+GtsajRVep2tXD5mbNc+P4JPFEftdubUE0Nu2iTnUyRmUxRu7MJM7QweHrCXpK7WzjxtYNcfuo06fEUbQ/1YIYXDbACoh1x6ve1cf2FC5z+xmFa7unGCHlwbIf8XJa5gWmqu2sJ1kdWKd36oPtN6ve1cv3F81x66jR20Sa5uwV1jegtRtCLJ+pjbmCa0deuE9tUmrwKgbfKv6qr03pgF23sooWVt7BykpErZvLkUzkUTUXVFMQ63LlWQzFbID06h1NtM3N1gvycjGRVtl4xIz4UTVn3y3RLWGSq7UsEaLm3m76/fZkTX32FrvdvwxcPIgQUMgXmrk/hiwep7q5FKILE5npqtjZw7fnzBGrD1N/Whu4zcCyb7HSG1Mgsia0N+GIBdL9BcncLAy9fpP+7r+Gt8uNPBMnNZrn45ClSo3NLw6dbGUgNQHEeillQdAg2gx6G7Chkx+V1nhh4a2QnW3ZXsnKg+cFfj6P5wc7B/DUozEkCxr65OOCC28GypnKKkB6G3Lg8X8rfERpYWZl/vqScbsbAl1xUl5QkYry1kgQqzMH8ZZi7DIV56d7kS8o08zOQugZWHkLtYEQW5T8EuYlS/nFZ/2JKHld0KMyC0CDQiKOHpTL9Ot6bCjlGmRwrlqJazSBDdceAt9eHtHhtgOzTz+H/2AcRHg+pf/wuTiZL8DOfAk0j888/xNi5Db17A9nnXqRw6qxcDAFKVRTPvXeitTXj5PJknnhS0l+Kgj0zg5POooSDeN/zMFp7CzgOhTP9ZJ58RnbyXg9KJIw9s8hvv1Ak/9oJci8exE6nwbERpgfP/j0YO7eCrmPPp0h/+59Rm+qxZ2axh0dxikWM7VvwPnA3TrEoB+DLVykODIHjkP3xCwiPiXnbboxoBGtgmNTffQP/Jz6MtqEdAGtyitTX/xHvg/di7Nr25pG4lkX+xCnyx09gp9I42RxacwO+xx+WA3EuT+7gEXKHXoWSsKbw+zDv2IfRuwk0TWr5PPk0xXMX5K6L46D4fXgfvg9tQztOOkP+6GsUzpzDGh0nf6yP4qUrCI8H8879KOHQ20hKv3MhzdAz7LttK/tu38of/P6fA4Lf/F8/xZ/+0dc4deICtx/YQSgc5MMffZCu7lYuXxqsbEosTmd2JsX8fJov/PanSdbHOfTKCf7Lf/oKR4+cprm1HtuyKeQLSxYzjm2TzxewbRuPx+DeB/bRu3UD5/uvsmffFn7hMx/ANHQ0XcMwdObn03zz60+Syeb4zd/+eerq45w/d5X/8p++wvf+6Vl+9dc/jsezuouyXEAImppqee7Hhxkfn+ZC/1Vi8Srm59OMDE9w+dIAgYCPaFWIYNDPp3/pA8TiETxek9MnLvB//59/ydHDp9jQ1YyyzigVSuk9O3XiAn/75e8SqQryqU+/j8am2nW9ghV3qelpiidPYk9OIvw+tI2bUGIxiqdO4eSyOKk0zvw8al0d2ubNoGkUz5zGunoV0hmUhnr03Xvkbt/srExrfBzh8aBt7EZJ1FA8eRJME627G4TAvn4d69o19G3bwHfrekBvFoLVfmrbq7l6YpjjP+qnvitBx64GTJ9R0jC0yWUKjF6a5OB3TnLyuYt4gyab72ojULX+ci8ea9ZyZ7pVLCZbbmY5sp50lkNV1dclUn2rpMGtXKdp2pvWfmVkMhm+//0fcOXKZaLRCA8//NCqFhtvBxbX9fW2/3rzeD3pLy6frmu80SWfFPO2uHLkGtdeHUAzVLrv66S6uWrVZ21bNgMnhrj44iUcB7Z/oJfQDSQV3ow53vL3T1VVcqk8F569xPilCfzVfnoe6sZ3A12zWy3H6y63UBDNvZBokToya0HVEB27oFiQEZhKsOfmyT77AnpnB/qmjWSfeQ4l4JebbraNdX0Aa3IKc89O1KZGaWmjadjjk+SefR61qRGjs4PC2X6yzzyH7/3vQfi8CJ8PfaPs+/OHjpA/dBTvow+iVEXRe7opnu1H7+1B72iVFtk36c+swWFyz7+I3rkBpSpCoe8UuWefx/v4I6g1cfJHjpJ75TBacyP5105g3nEbwjCwJiYpvPoa5l0HMOqT5A4dIffyIbwP3EPx+gC5l15B79mIEgyQP9ZH7vmX8DzyoJQOOHceZXgUfVsvmmmiREKgKAjTRO/diD07izUwhGPZcsXlOBQuXCJ36CjGlh6Ex0P+6DFyRQvPXbdjD4+QP3EKz90H0Fqayb10kPyrx/HccwBreITsD59Ba21G7emGQlFuAjoOxbPnyB/rw9jWi1BVcodfBQc8dx+QFj7rwJtO1FQY+qYqtvz8fvq+8hLH/uoFzNBRNK+OlStSmM8Rbq2murt2CVGj6CqJLQ3o336Vq8+fx1ftp2ZrI4q+VCDME/ay6aO7KWaLnH+ij8vPnMUIerCLFoW5HLrfYO8XHiCYjCyseQXrnpALIUCBeE+SUGMVw69epW5XS0X3ZLWP0gx7ab1vI8e/8jKHvvQ0gfoIiirDd+/8/N0VMqBi6bMiDVFieBeOFLMFLv/oDJP9oxTSOcZODWHli5z/5z7GTw1Jd6GNdTSXI4qU012lmqKS96JOzKsTaYtx9bl+pn7/uyVLGlB1jXBzFRse20LD7e2vzwXqRmw1LBEYVg2Ntgc3kZ3JcOmHpxjtu44Z9iGA/HwOx7bp/eS+Svv7EkF6P7mP1/7Hi5z8+iH6nziO7jex80Xy8zl88QDhlmp8sQBCVai/rY3x00Nc/tEZnv+DJ/DFgxQzBcyQh3hPktToXMmYxIb5q5CflsRF4UppF9ELmRFpgeKtlW04e0Feb0Zh+rR0WTIiksgppiCyURIeqQFptWJlJSnyuqygHEmGzF2U+YPMH8CTgNl+yJXKrCgL4e2cklK8GZXnZ/tBD4BqgBEqWe/EZLm1Uuh3zSeJnqk+KNbKcziyHvOXwVcn6zB7vvQwFZmut1a6amVGYaYfqrfhiFvQlHHmcOxRwMJxsuDMAkK6dq3p+vUWoOQmoISCOJaNNT6J8JiQk6aQ1ug4wmNiZ7OIYID88ZPkjxzDc/cd6Bs7sefTZJ/6MZknn8b/8Q/L3YxUGmtkFN/7H0Xf0I41Ok76H79L/vCraM0NOOkM2aefQ+g6vk98GMXrJXfoKPkjr1WKZQ0OSU2ZznaMPTvBccg9/zKZp55Fra9DbawHx8Gem8PuO43nvjvRHr4PLFuarmoaQtfx3HsAey5F+lvfBcuWRJRhyDoq0kTWzmRLZrTI78K2cbJZHOsNhHdcBU6xiD0zi+99j6ImYhROnyPz/R9ROHcesypK4dIVsj9+HmP7Fsxd23Esi9wLr5B98hnUWDVqQxJrTJIvnv175W6JbWNPT6PE4yAEIuDHc/cdaM2NWCNjeB64B31jJ0JREF6PS9IsgqZrtG9opC4Zpy4Zp629gfrGGkKhAKlURn4XisA0DTxeY4klwWIYps7+O7bT0dmEYehs7GknFA4wNTm7LitQuUOp4/N50VQVw9Dx+70Yhl6ZX0yMT3P08ClCIT/P/OggmqaSzeaYn09zof8qqfn0mkRNOY+Gpjry2TxjIxNcvHidns3tXLs6zMDAKFevDBGLRwlHgqiKgm5oHDl0ktmZeSbGp8lm80xPz1Z2t9cDoQiuXBrk0CsnqK2L8Qu//EGS9fFbswTIZMi/+CJOOoXa3Iw9OEj+mWcwH3oQ69JFrEuX0HfuQkQiFA4fQvj9qF1dqPUNCJ+fwpEjWFeuou/cJXc5X34Je2wcdUMHztQU+aefwXjwAZxiEevMGdTGRoTHQ/HkSWm6/SYvum8VvpCH/R/awvD5Ca6fHuHv/+OTxFuqCCcCqKpCPltgdizF5NAsmdks3pCHve/fzK73bEIz3vxFtIu3Dqv1FcVikcOHj/Ltb/0T2WyOu+66i3379r7pZJCLtTE7NMtr3+6jpjtBrKUaM2CuaRAoFEG0PkK8I8bRf3iNrns2LCFqcqk8s8OzVDVFUd/kgAwVODB8apjTT52j445WwnVhNHMNjci3G0JAbPWonUuvU6CmfdFtpU3dfB4nl0OpTaA21EnrDl1HGDpOoQhCoNYm0LdvWdBhcRyKV65iDQ6hRCLSCiqTxRoZxZ6ZRS1ZilsDgzhpuYFmj09KN6iAH7WuFuH3otbEUZsabz6HsmyKFy5Kq+dEQs4l83nsySmcVAolEce8bS/p732fwskzGDu2oG9ol5FIBSg1CYytmxEBP3YmQ+FYH/bMLMWz57Enp2Q6c/M4+TzF67LMAEJV0dqaMbZsBm3RuyUESjQq6zg0snC8WKR45hz29AzWxCRCVXHyBaxr13FyMmKWVl+PsWMbwjSxRkak1XouT/HKNVAE5v69iEh4Ye6cy1E4dRZnbg57bByEwMnnZZr5vHQbWwfekt6t7D5Tt6uZQF2IoUNXmDw/Qn4+j+bVS25FDXirA0vucRyHSFuMjkd7mewfpbq7lnBj1Yq0HSDSGmP3r93D8LFrjJ0YIDuVRmgKgZoQsZ4k0Y5EpfNQVIX4piSaoUs3qXXOicywl3hPkrGTgyR3t+CNrL1gVA2V9oc346nyM/zqVfKzWTSvTlVnTYXoUE2Nmq2NBBuiK3RYVFOlZmsjgbpIxZXHsRwyE/Okx+dwbIdQQ5RQfQShCHJzWfKpHP7aUEWIN9qeoOmuTvw1S3VFhKoQbU/QfHcngVp5Ljudpv97x0mNzNF8dxf+miCKKn25M5Mpho5c4dhfvUCwIUrVhlsTaVM1ldimJIq+0i1N0VRim+pAEUvOeWMBej+5l9pt0t0sNTKL44C3yk9VZw3JXc2V6DZCEcQ2Jdn7hQcYPnKV8TND5GayqKZKsC5CordeknTltKN+tn56P9XdtYz1DWAVLCKtMer3tTFzeYKxU4OYQS9glyxMQpJ4KKbkb6FCZliSFqF22bZWTpI3jg3FDEQ3SxJED8DUCWldkhkDXw0EW0vXD99SO1bg2JKoMasg1IF0XcrK/DUfZCcg2AYBGQmq8uxVr3RrsrKSnMlmZDnMKvlP84JZLcmaysdiSGJHWeyqaJXyj0GwXeZfTEtSxhsHxYRAM3iqJUk0e1HqICwPQXhD5HGcMXAKsiwlUWKh1LA8KtXbASUSliTL+AToumTHFQVreAQlGJR9XMBP7qVDKNVVGDu2IgJ+lJiDsXs76W9+B2twCK2lCRSB1tKE0duDCAbk4qk+iTU5hWNZWJNTWIPDeB9/GK25ERQFY+tmcgePysJYthQ+Gx1D39gpBwUAVcGemMAaHkGtL2kKCAWtuQ5j+xaEb6Wpv/D7pTmyYYBlS4sS/aczaRGahtG7Cb2zHXQd3YHsT17Cnp6ROjrnL4JQMPfslK5bgLlvF/mTpyleuoKarEXx+1DCYQoXL6NUR9GaG9HbWxfqpCiIgF/+U9XS9a4VzWoQQmCYBoqioGmq/LtE7t+Km62qKlTHIpXdX01TUVRlFVJjIc2y+OZ6kU5lyWSyGKbByPBExbVk6/YuOrtbMIybv9PhcIBINMT589cYHhpn321bKRYtzp25zNDgGF3dLQghePL7L/DNrz9JbV2MZH2CQqFYMf+/FeRyBQ69cgJNV/H5vViWxbonIyXY01NY/edQ2zskwePxYJ3rl98MArWxEX3XLhAC6+pV7MlJVCEQ0ShqOIx19Qr26BgATipF8cIFjLvuRuvqwpmbI/utf8QeHEJtbsY6eQJ7cBBRVYU1OIC+77afWl8BpXmlCp37mvnI7z3AK98+weXXBpkcnGH4/DiO46BqKqZfpyoZou7ONrbc20H37a0Eq955EQNdrA3HcbBtm4mJSXK5HJqmkU6nOXHiJH/+Z3/OqVOnqKmp4WMf/yj19dJFzH22bx3KfXMxV2RqcIZCtkD7/lai9RH0kqyFbdkU81JTRNXVSiARf7WPREe8ErmtnJ5VsBjtH+P8Ty6w48Pb8EW9aIa25mZ4uQxW3pKWnEKuNcr5WAWrEmiknL/jOBQyBcYvTeANe2jf34Y37EH36JV7rILc0NT0hSAvb9e79Eat2UQggFpbQ/6lgxQvXsaZm0Pft6ekT1OUruCRiNRagYpYsJNKyShKXg/C0NGSdehtLYhwCOvaAJnvP4VaV4OaSJTmkcvHutKm/3o2GRwHez4lCSSPKfNrakRs7EIE/JI4iVWjeL0UhoZR65NSh8a2ATnGURJnVgIBnEIep1DAnk/JTUbTROgaelsrIhRE+Lw4qTRompy3q8rCKFsq66peIraNPT9fKqOB0FT0zg5ENIwwTVnOSBih66AIhG5IPRrbwklnEF4vmEYlGwdwLBs7lZJ1MAyEqmBs6kaJVUl5g3XiLaOhy2RNuLmaYH1URvYpNY6MTKSuOkcxAia9n9yHbdsoqrKqUHDZ4sWXCNJ630aa7+6UZAUybaEpS/RvVFNjw3u24NjOqumtBStXJDU6hz8RonZ745r3VvwiQx5a7umm6cCGhbouinxkBEw2fWSXnFAss1LR/aVztoNa2vnR/QabPrZHRjZaVXWKJW3UfHcXTQc2yN+L2lbRFJru6qTx9o5KaOzR4wP0f/c47Q/30POxPWg+o2xMgJUtcPxvXqb/e68xe22SaHv8lly3VI/Ghsd6cezNK9pMNTU6Hu2l/eGFc5X2C3pI7m2lbmfzgh+uIl2xytGZKh+XCsFkhEBNiLYHN8n2ZlG44iX6Rw7eWICORzbT9sAmcJDXaSqR1hhNd26QbS4caWmSHpZERX5GEhlCBbsgSZFyZBvFgEJKHheUiA2xQHDYBUk6KKZkwxUVhH7jBeKaCxUH7KJMW5QEdhRDujDZJYEr1WQJoeFYMHdJuioZ4VJ5ZGh2iSWmZosDZrDyw3Sk69Py/K10SQtBl9Y5KAvtc6sKzSKMonYjQ3kLwAPCW6nT2z0JEx5TMu5jE6AIlEQMoetYo2M4mYwcEHRN7giEgghDl4NgicBBEdhzZQuqUgdfEi0ra9A46bQUJkulcSxLEghlPQG/T1q5IN1C7JlZnFSawplzCyJsto3W0iwHiLKMuKqgVEUrg8DydlttMSwWDV6rwnFu+XGuC6oqI0aVzbl1Tf5tOXKAm52TZrjeBQ0q4fMhTFO6hTkOSlUU3/seJX/oKNlnnkcYOnpPN+aenfIZsbzob+9E7N2GSk8gxKoUwpqR+5YdVxRlTQpCLZE22UyusiAbHZkgny8sL4wkHBbpHpT/D4b8RKIhdu3ZzC/9yofwek05MXIcVFXBNG8emdHn89DcmuTk8X5S6Qzdm9rI5vL85NkjFPIFHnnsAHOzKZ747nNUV0f4jd/6N1RVR7h6ZZCXX3yt0k3eiGBaqlUh2H9gOwfu3snf/PV3+LuvfI9f/tyHicWj63cvLhRwMlmc+XnsUQUcB23rFoRfTnhFOCz7B9uWu4iLhIMrfXu53JYFxaLsP0pikkI3cHJZlHAYpbGR4rmzKIkaUFTUZHJ9E/O3EEIINENlw+5GGjfVMDk4y+zYPLl0oULUePw6gWo/kZoAHr+xsMHjfvPvKmSzWb761b/j+//yA4QQpDNprl65xtDQEH6/n4997CM8+OAD6LruPtu3AYVMgf6fXODcj88z0j/G4a+/Sqylmp5HNuIJmlw5fI2rr17HylvEO2J03tWBN7xIOHnRI7IKFpdeuULfE6cYOTdKdi5HJBlm00PdhOvWdo2aGZzl7DP9zI3OIRRB085GWve2UMjkOfN0PxOXJ7Etm5oNcbru66SYLXD6R+c4+3Q/qYkUL//NQWq7a9l4fyfFvMX55y8y2j+KUBSatjfQsrsJzfPusc4SuoYSCmLl86h1tRhbelBra5euM5b/LYQkb4IB9J6NqHWlKK0OoKnkjp8A28a8bQ/C76d47RrO3DyV1UE5vWJRWlvfjLBRShYswQD6tl7UqqpKWug6FC0KZ87h5PPonR0Ujp9Eq0/KMQ1Hzn0zWYShY09NIbxehMeDUhXFnp7B2LG14mYEQooip9Kl+ipL2mCx8O+CHmnpmKKiVFeBbWPs3o4SCMhz5YUxQq4rl1dTUVCCAQozszhz8wjTXFhlqSpKVRXkcnJO6vOC7ch0bmHT4y19Iyu+lboK6yBIKtebGje7uuLvq9085LYQYl3uOwsPUbLD46eHGTsxQM22RiItMW4mPrWe8qymcVOp9ypl1NbQxFk17VXaefkzcBwHu2iTGp2lmMnjrw2jB8yFMjsOxSxYuQJCUdA8+i1tPt+oLus5J1QBqnILz1+VpN/rvFZVFtrMcRxpTcOgJDb89VKLRaiS7CjMlSxshCRxdH/pegH5KWm9kpsGVOlKpAXk8WKN1IspExurwSlH/rEl+eLYcpLtlIgLIwT5WUkO4ci/jWCJPNJLhEwISZYIeX9mRFrLBJqk9YtYZOYnlDIrB3Zeat0IRebvFEuL83L+iqxnYVZaGTmO/NuIUBEhfsMTJR3EytB6At6EtG8NQggcVUWrq6Vw5iyOZWPu3YnQdbI/fgF7aga9tVkq3vu8Ul+laIGBfI6ZLNgOis+7UHZlDYFuIUkhoSgV4gZFmkdKlXlJVgq/r0JKqMmlUcOk29JiZvYNLEwWD8KlwdtJpUuK9Te+dbVQzjfFqr7NTmn3xE+xZCZbIRJzOfm7tDClZN6q1tdhj0+Q7ztF9icvIXQd8459i0SHywP1UqH3n8b79a7BsmZxkCGzU/MZpiZmyecLzMzMMz42hdfrwR+4uVirEIKq6giKUHj+2aMEg35mZ1M886ODpFPZJdfqmkYkEqT/7BXOn7tKJBrE7/cSjgSpjkW4/Y7tPP+To3R2NbO5dwOFQpHh4XFq6+J0djXfVAfEMA2amup49ulDtLY1EK+porGploFrwwSDfuobE9K9ywHLspifS5PJ5Pjxjw4yMjzBwpxP6vukUhlmZ+bJ5wtMTExTNR7GH/BWQhgrikJdMs7+O7YjEPz3P/8m//D3P+QT/+YxgiH/usgaEQii1CRQG+rRNm6qTCJFWTdGLK7zTdLyeFAiEezr11Gqq6QJeTqFUlUNhoG2oZPcD5/EHhhA7eySWgTvAJQ36rxBk/quOPVd8ZX7D8uvd/Gug23bDA4O8fLLL5PN5gAwTYOmpkY++KEP8PnPf47q6qqbpOLizYKqq9RtrCU7m2NubJ7OuzuIJMOYfoOhUyP0PXGS1r3NGF6DM0+fQyiCzY9sQlllk1dRFWItVdR0xilk8nTdu4FgLIAvsvYY4tgOF166xOCpITbeL+UevCEPQpFixd6Qh6YdDaQm05z9cT9VzVFqOhM0bW9gdniOqevTdN/XRTAeACHof+4CV49co/32VnLzOY59+ziekEnD1vq3RpfzLYBTLGLPp2TwiyvXsIeHsWfn0LtK4bErchdLyRqtpQml7yS5F16WAsLFotSl2boZJRqVgrt9pwAH66ocHyppGDpKVZT88VM46QxKTQKttXnteZSioHe2Uzx7jtxPXkRN1kEuj4hGMDZvxBoaIX/0NYzdO1Ab6sn+4Cnyr76GsXe3XIuPjZN74SWUYJDC6bPoG7tQQkFpXX7xErmfvIhSk8DJ5VATcfSNXVRIldXaLJWW2j3XB7GnZiie7Uepq0GNxzF6usn8y1PknnsRJRbDyWZR6+ukZbycLC5qx3L7KmhtLeRPnCL71I+lDIFly/vaWjB6N5F96hmyP3lRtm0mg9bajNbWsu658Y70pgAAD8BJREFU57uHOnyL4TgOjuUwc3WC9Ogc6Yl5zj/Rh1AV2h7YhB54+0P/vVVQVEEwGUE1dS4/fQbDb+KvkUJW2ek0o8cHuPpcP9VdNaWIW+/8DusNo8yuWrkSOeFIl6bclCQ7/I0wc0ZqtwAIDfxNkqzx1UvNGKFJkiPYIgV6A40yzPbkcUn2KPqN1d0dGzJDklQppkqivllJtASaZFpTxxfl3yDdl0KtUr8mPyPzMaOybJ64FEAupmV9ytY9IC1wzIi8Lzsqrzej0j2rnP/8NSmoHGiSrk0zpbo4gKpLIsvKljRxyu+IUrK8Wf87844cEFUVpTaB9eIrCFVFLfn+2pkMzvQM5r7dCL8PvaOd7LPPUzh1Fr2zHSeTIX+sDyUakYTKTesmUKqiKLFq8sdPojY2oHg9FM6ex5qSEaJQVLSWJoTXQ77vFGY4hOLzymhH6QxasvZN044QXhlusXD+onSnsmzyJ06VdlRKsG0Z8jCXk2EHi0WcbA5hOKUQj298kiM0Fa29lfyxPvLHTkjBZNsm/+px6XvcIl3E7OkZnJICvxIJo3d1kH/1OPbU9NIoNSVrHXtoBKe1GTQVYRg42i3oKP0MQ1EEwaAPXddQFAW/34NpGAgh8Pk8eD0mtmVz8KU+fvDPzzMwMMrE+DTf+fYzHDt6mq3bu/nwRx9EVRSCIT+GoVW6BEVRCAR9eDwyhOeGzmYeeuwOnn7qFX7y3BGi0RCtbQ20tCZLgpcSXp+HR997J1/98nf533/3TwgGfTz6+F08/v678XpNPvTRBylaFt/42g/4yl/9E4qqkKip5uOffKwS9WktlAVd6xtliOC2jgb8fi/J+gShUIDqWIRwOEgoHOCx997JN772A/7g9/8Mr89LY1MNe/b14vPL3eJ0Osu3vvkUx46e4fKlAcZGp/iLP/l7EjXVPPLYAQ7cvRNVVQgEfHg8Joahs//AdmZn5/nWN5+iuSXJ/Q/dhnaTDQcAEQ6j79pN8bVjWNcHJKGZiKPv2CEt9vSFvlcKR669ayf8fvTduykcOox1/RoUiqitbSiNUndAScQRoRBWfz9mW9tPXZ9mMVb0L+5H/DMH0zR57LFHCAYDTE9PI4RCXW0NO3fuZOu2rUQi4VvTd3LxhqBoCtGGCLMjc3jDXmo6E4RqglgFi2vHrpOaTJObz1PIFinkioycHWXj/Z0o6so+SCiCUF2YSH2EyWtT1HYlbijuK2+CUCKIYzlMD8zQsCVJvD2Gogo0UyOYCDAzNEsxVyCfLjA3Nk99b5JYWzWRZJhCpkBtdwLDZ5CdzXLp4BW5aT2VxspZpCbTTFyeon5z8nUHf3lb4UgSxZmfR+vagOL3Yc/Mknv2BZRgADVZh7ahvWLhvRgiEsb7yAMUTp3FnphE6DpqTQKhaWgdbZiZNNbwKEowiHnfXXIDsWyZ6PHguedOCidOYY2Ny0igN3FbVmLVeB59kOLpc9hjEwjTQA1KwsxJpdA3byyF+zYxD9yGNTAkA0gIgVpfh/D7sefm0Lf1YmzdDLqOWleL99EHKZzpl2l6PdIKRigIr4m+aaMMSrHcqnx+nuKFS6AoaI1Jiteuozo2anUVamMD3kcfoHD2PPbYOMLnRQn4Zbu0NpfWPmqpXNLqR+g6Ih7D+9hDsj1LupbCMGQebS14HrqfYv8FmWbAj+L33dIa6Z0z8r4DYBWKXP1JP+ef6KOYyWMEPPR8dBeJrQ1r+k2+21A2gU5srmfTR3dx8YenePW/PVdxLXIcB0VTqdvVTNcHtuOL30CJ/GcIMtRdTkZV0kuml8W0FNGNbpKkR3RzyaIFSdCoHuTo0Sa1WuyCJEC0gCRMPDGo3l4iMww5mVQ8qxcA5IerByUJ4ytpjiia/Kd6oKp3Wf6l3QdfnSyzlZHl0XxSk6ZcLscBzSOJIK2886pDuFtaCOFIbR2hrMxflPM3F+UvFvJXPRDtKbUFUqdG8y7VuHmXQgnLd194vYhwCKEo0sx0dAwlGgZNw9jagzU2Tvbp58g9/zKOZSFUBe/9d6FEIxXBMLE8WoMqBX4RAiUcwnPnfjI/epbU3/x/0r3H70Otikr3BSHQGuvx3HOA3EsHKZ6/VLLQAbU+ifLI/SimiXz2WuVbXhuilLe1ss7VUYxtvTI61IVL0v/X50OpilTqYA2PkD/4KtbYONbgEPb0DOliUQ7Gd+6Xfsc3K4EQ0tVJKYeFB4SoECrlXQpz/x7yR18jf/wkkjyVCvxag9QlsEfHZLSsfL4i/qb4vOibupYsLJVIGL2nm9zLh8mfOYcSDMh02lv/dRDRN0F1LFqK0pTA5/fwi7/yIYJBPz6/h5/71HtKIU01NnQ14/V5Ku5I5YVSNBrCMA1q6qr5D7//OZL1iYpFSyQa5N/+1qcIR4IoqkokGuTTv/x+7ntgH+l0hlAoQLymive8724am6RYugwHrHLf/fvo7GphanIGVVWpb6ipkDl1yQSf+dz/xMB7RpidnUdVVaLREHXJ+JpCx4shBGzu3cB//L9+nUSiCo/HoKGxht/5vV/BMHXCkSCapvLgw7ezqaedqak5TI9BMhknnc6gqmqF2Nq7fwud3S04tlMhKhVFoaGxBiGkZs+v/ebPEQ5L0VtVNXjo0dvp6GwmGPCts7wlS79Nm1Bqa3Hm5qRZeTiC8AfQ9+xZCMmtKOi3344wpG/9ggvWogm1oqBu6ERUx3Dm5hC6jhKLgbc0rqgaSjAITU0oiUSlDC5cvB3QdZ0DB+5g//7bllhr3izkuIs3HxX36EX9x+KmL2Sk26pVtEBA885GYm3VKCuiVC29fyGNRRbCqzzT8ljTvLsJT8jD1aPXOPyNYzRtr6fnoY1cPnSV0z86R7KnFs1QpZWNVbaaFZUsKvWwpXaNZqhYeQuhCjbe30VNV/zdQ/o6DsXLVxFeL+b+PTJK0viEDAOdSoOuY+zYWmnoxVHnHECJxzAPSFcfhKhYfQuvirFrhyRnBPK4I62cBdK9X22olxuRDpIEuoH1qhACR1FQ62pREwm5DlmUn9a1QRIRpTS0tla0luYK+SP8fsx9uxAe79K8FEWWo652wUWpXAe/H/P2vavO7ZREHM+D9y4rpFIhotTmJtSG+hVp6ps3VfIFZFTUUrsAqMk61JqaFfVD09DaWqRVTiXNWxPOdomaRVB1jYbb2vEnpFhosD5KtD2O5n33LzqXwwh56P7QDpJ7WpkbmKKQysv1t8/AnwgRbIhKNfefEYJqXbAy0iolslESFsW0/G2XBG5V7wI5UoLsuDTp9rT8OCXiQ18H2SWkiT16aIEoWp7eavkLgeOskY9iSI2d1bIDHNWzQLCUccP8faAu2/VQjAXNlGW/3+3vjVoVxff4wwjDQAlKs3/vA/fgpNOoNXEARDiE9+H7sK4NYE1Ny52J+lrURBxUabXhufdOqQNR3jHXNcy9OxdU31UVY3svSiKGPTwKhi5deaZmZL6KANXA3LNDRi8aGpH3+rxodTVyMQUofi/eh+5FiUYWdF9WgTB0PPv3ykFj2XXC58P74L3onR3Yc/Mofh9qshZrZAy1NiEHQY8Htb4WJVaF3tVRGZSE17NUXf8GEKEgvvc+itaYrOz2KD4v3gdL5VcEwuvBc+A2tLYW7FGpmK/WJOQEoaTBozbW43ngbuzJabAtWbZkHWoiJsuK/KyE34/30QcoburCSaURPi9qLOaSNMjv1DR1Nm1eiCrRsWEhEkVre0Pl73JEqLWgaSq9WzuXHJORn9qWHAuFAvT0diw5VlUVXlkuj7GkLIvPgUMg6KNrY+valbsJAkEfW7d1LSnr4nYAMD0G7cvKUM2CWL2mqXR2tdwwH9M06F5WTq/Xw+ZlbXAzlMkaJR6H+NLnIKqX9vVKvBQEIJ/HyWalvk3Jx7/ybayRFpkM9sQ41vAw+pat4LnBBoMLF28y3khIahdvLxRFIbEhzuTVKRq2JAkmpJWNJ+RB0QTFbJFcKoddsMinChSyBfRS1CXdo5OfzzM3OgeAJyhlGFYnayA3lyVQ7af7vk404yLXjw/Sdlsro/1jmH6Dtn0tzI3O31ToXfPo1HYlSE+lpbuWz8AqWARigSURad/REFKEt3jhErkXD0oNxaFhRCiIkijNT9f4dha0PtXV54qqylr6ExUPIGX99EElP01lRcLL8y/NJ51iUW4EKSWNT01dfU2xlqXnKvWqRD6+iVv0qmmuVs4V961Sv/K1N8vzBhA3ibTwVkhIvmOxWKMGWMKsvtsXncux5LmvIuhd+fNnrN5rwSnrtUyfkf8LVboxaV4Id4Lq+1fTFi5uLBB6g5tuuvCvhFV8A2nI73V9ea1Mfm0x4RXnb1SWVesgFhnHrF229bbtkrYqi7mJVc4tLs+ifMWi3zeql/tdu/hZheM42FevUjhyGCcjQ6zr+29HbWmRE+BVrqdYpHD0KNbZM4iqaow770QEg66ekwsX/8rhOA7Xjw/y2j/1cdfn7yAQk9az6akMx7/Tx9ilCVRdRTc1Nt7fRbw9xrnnLjDQN8j1YwMkN9dR11NLz4PdGH6D6eszvPjlV7CLFlXNVWx+dBOhmuCKMbmsrXnqybNcPnQFVVOwCjZNOxrovr+LgRODHP/OCTxBD4bfYG50jo33d9Fxh9wgOPEvp5m8Msn+X9wrIz45MHFlkte+00d6KoOqKfiiPra8dzPRhsi7Yk7gOA5ksxT6L2ANj0hdxFAQrb1Vhul+l7sFOrZN8dIVnPl59I3doGvv6vqsA2tWziVqXLhg0ULOzkttGmxJ1qgeaSWCu6Bz4cKFCxfvHpQn8/a01GwSPh8iJKPLrUnkOg7OzIyMbhcOV4SK3fHPhYt/3SiHu05NpQklgksCp+TTeebHUhTzRXSvTiAWQNUUZoZnyafyMjKvItC9OpFkWIbPth1SE2kyMxk0UyNUE0Q1VlpOlOfnmZksqYkUtmVX8tA9GlbBYm50nkKmgBk0EYrA8OrSKwDITGco5i0Ccf9C2g5kZjOkJtI4toMZMAnE/Gta9LwTUe6vl2xULXJxejfDWV4v3v11uglcosaFi5vCcVZ94d2dRBcuXLhw8W7DWvO7W7V4+xmfILtw4WKdWN4/3NRKeA2sdd9afc3rsnJeI98bpef2dS5+SnCJGhcuXLhw4cKFCxcuXLhw4cKFi3cI1iRqbqYG5FKLLly4cOHChQsXLly4cOHChQsXbxNevwyxCxcuXLhw4cKFCxcuXLhw4cKFizcVLlHjwoULFy5cuHDhwoULFy5cuHDxDoFL1Lhw4cKFCxcuXLhw4cKFCxcuXLxD4BI1Lly4cOHChQsXLly4cOHChQsX7xC4RI0LFy5cuHDhwoULFy5cuHDhwsU7BC5R48KFCxcuXLhw4cKFCxcuXLhw8Q7B/w/K7V8QPSTywgAAAABJRU5ErkJggg==" id="182" name="Google Shape;182;p2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download (7).png" id="183" name="Google Shape;183;p21"/>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