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4572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400" b="1"/>
            </a:pPr>
            <a:r>
              <a:t>貨架借用表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1371600"/>
          <a:ext cx="73152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5028"/>
                <a:gridCol w="1045028"/>
                <a:gridCol w="1045028"/>
                <a:gridCol w="1045028"/>
                <a:gridCol w="1045028"/>
                <a:gridCol w="1045028"/>
                <a:gridCol w="1045032"/>
              </a:tblGrid>
              <a:tr h="762000">
                <a:tc>
                  <a:txBody>
                    <a:bodyPr/>
                    <a:lstStyle/>
                    <a:p>
                      <a:pPr algn="ctr">
                        <a:defRPr b="1" sz="1100"/>
                      </a:pPr>
                      <a:r>
                        <a:t>貨號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b="1" sz="1100"/>
                      </a:pPr>
                      <a:r>
                        <a:t>描述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b="1" sz="1100"/>
                      </a:pPr>
                      <a:r>
                        <a:t>數量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b="1" sz="1100"/>
                      </a:pPr>
                      <a:r>
                        <a:t>店別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b="1" sz="1100"/>
                      </a:pPr>
                      <a:r>
                        <a:t>借用人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b="1" sz="1100"/>
                      </a:pPr>
                      <a:r>
                        <a:t>狀態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b="1" sz="1100"/>
                      </a:pPr>
                      <a:r>
                        <a:t>輸入時間</a:t>
                      </a:r>
                    </a:p>
                  </a:txBody>
                  <a:tcPr/>
                </a:tc>
              </a:tr>
              <a:tr h="762000"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t>27893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t>BASE SHELF WIRE LOW/MEDIUM    LEDGE W600 D800 WHI                                       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t>QPS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t>Dure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t>借出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t>2024-11-22 15:31:25.160000</a:t>
                      </a:r>
                    </a:p>
                  </a:txBody>
                  <a:tcPr/>
                </a:tc>
              </a:tr>
              <a:tr h="762000"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t>10941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t>MOUNTING PLATE F BOARD H65MM  WHI                                                       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t>XDS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t>Homes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t>借出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t>2024-11-22 15:31:25.160000</a:t>
                      </a:r>
                    </a:p>
                  </a:txBody>
                  <a:tcPr/>
                </a:tc>
              </a:tr>
              <a:tr h="762000"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t>19103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t>HOLE BAR W600MM WHI                                                                     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t>XDS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t>Homes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t>借出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t>2024-11-22 15:31:25.160000</a:t>
                      </a:r>
                    </a:p>
                  </a:txBody>
                  <a:tcPr/>
                </a:tc>
              </a:tr>
              <a:tr h="762000"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t>27899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t>BRACKET F BASE SHELF D800 WHI                                                           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t>XDS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t>Homes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t>借出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t>2024-11-22 15:31:25.160000</a:t>
                      </a:r>
                    </a:p>
                  </a:txBody>
                  <a:tcPr/>
                </a:tc>
              </a:tr>
              <a:tr h="762000"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t>10642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t>BACK PANEL HOLDER MIDDLE      W900MM                                                    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t>XDS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t>Charlie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t>借出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t>2024-11-22 15:31:25.160000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