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030A0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5" autoAdjust="0"/>
  </p:normalViewPr>
  <p:slideViewPr>
    <p:cSldViewPr snapToGrid="0">
      <p:cViewPr varScale="1">
        <p:scale>
          <a:sx n="80" d="100"/>
          <a:sy n="80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93E11-80D1-4C36-A5FE-A34D5B59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B4F90-F568-4646-9FBF-0F5583E9C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87334-105B-44A1-BBDB-47FB5649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75AB0-B1D0-4A25-AD51-5451771B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2563-ADEA-431B-A5E8-D8E271DC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7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0C45F-7942-4DCC-9945-D4D3EC9B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DC19D5-AEC9-468A-8A4C-EE49392F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9A767-4237-425A-83B1-B57DFCF0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41EDB-1C57-4B2F-B686-81AFAAE3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ED6E9-A13B-4E0B-9E30-EFC36E73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1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ED30EF-72EC-4343-B39F-1A69B0832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C4CF3-4B39-405F-B9CF-4E94228D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A22DF-DF82-44EA-850A-23795C7D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1BD0A-FDA2-4502-9324-57CCA885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93B75-FDDD-4EF3-8C64-887B28E3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6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74584-90AD-4B2B-99C5-02B02351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8E487F-3194-48E5-B1A0-FF8B4B3E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E26E2-1DC5-487F-BF77-D56CFDE7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6EB69-0180-45AD-BFB7-93D2F599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3393D-52B5-49EF-9C31-7169D75D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5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B292B-7EBB-4E7F-8089-D9C1FA55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C8FF5-62E4-48CB-9979-0D7B9C4C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E2D97-B59E-4522-ACC4-878CBB09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AE993-2F6C-4787-972A-44E4D609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6E6EF-1720-478E-940D-64D2969E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74D64-5AF3-4529-B3F0-CD34EAE1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DCF3D-2B3C-4FAE-B481-D7FD45DAE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5EC30-D8B3-491E-B3F4-70B28A62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71843-97AA-4C29-A0E0-BD1716FF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63059-5DE4-4228-B4AC-EB4CBDEB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9B5CA-94CF-45B1-B218-BB39A832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F9B0E-0D06-4052-BA1A-032CF6CB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E5B97-ADE4-4B5A-B7FD-52256C74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4B66B-711C-4B69-882E-AF775F0F7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B23EF9-2818-4C9F-BA35-3D422D0B6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071417-858B-451A-BED2-E857AF78F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B28FF-6E20-45F5-92C2-C88AE07E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8C28F8-6382-413C-AFF5-E2074AF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48103B-E1A2-4674-9ADA-F382376A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1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FA62E-625C-4044-9B79-50883D1A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816EA-79B3-4B83-9966-C9CFFA96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8F393-C051-4C23-9444-2A226C1A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7DEE50-8B92-497A-B010-8E95C383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1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7C2B8F-797D-4C41-9761-3AF0FD5E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617155-617B-4225-9C52-B9C4996D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807BD0-E0D9-45BD-9AD4-4C5B6E05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2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38358-8698-4DDD-BD2E-91E19E99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BDF90-8C49-436C-A917-7F3FC1EAA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0808C-DB67-4D70-A6EF-7A938AAAB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FF7F7D-6C6D-4E59-83D7-B66D7F4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0EC725-C391-4653-B821-FA0E4CD8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D365A-883B-413F-BF7B-F08385F9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5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3D2F-E11A-43D1-ABCF-6C1A2A96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7BA534-2FC9-40D6-9C35-CCC63E503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70062-3E0C-4BD9-8D25-7DF054483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FF394-94C1-4BE8-847C-636D098C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0350F-4F9E-454D-8CCB-F1F31260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2F7D1-F9D5-4241-845D-22E09AA7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970156-43CE-44DB-9167-A0F6B643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BEFD8-6AD0-4AFE-BC4A-E3CE8407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91988-0170-4D3E-A1A0-333C1065A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A1D5-2C4C-4C9F-84CA-2D7FCECD2780}" type="datetimeFigureOut">
              <a:rPr lang="zh-CN" altLang="en-US" smtClean="0"/>
              <a:t>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14909-C580-4288-9A89-6B4FEEC79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FFECB-098C-4EFF-B8CF-4C1700035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D7D8-201C-410B-99CD-5029ED1BA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7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25" Type="http://schemas.openxmlformats.org/officeDocument/2006/relationships/image" Target="../media/image3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24" Type="http://schemas.openxmlformats.org/officeDocument/2006/relationships/image" Target="../media/image30.png"/><Relationship Id="rId15" Type="http://schemas.openxmlformats.org/officeDocument/2006/relationships/image" Target="../media/image14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21" Type="http://schemas.openxmlformats.org/officeDocument/2006/relationships/image" Target="../media/image56.png"/><Relationship Id="rId7" Type="http://schemas.openxmlformats.org/officeDocument/2006/relationships/image" Target="../media/image40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25FF0E61-B6C6-44C5-A993-6B9AADE20718}"/>
              </a:ext>
            </a:extLst>
          </p:cNvPr>
          <p:cNvGrpSpPr/>
          <p:nvPr/>
        </p:nvGrpSpPr>
        <p:grpSpPr>
          <a:xfrm>
            <a:off x="479966" y="132068"/>
            <a:ext cx="3265494" cy="3152358"/>
            <a:chOff x="2433053" y="1392698"/>
            <a:chExt cx="3265494" cy="31523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9445CB-1626-43AF-A54A-0B165F156E5C}"/>
                </a:ext>
              </a:extLst>
            </p:cNvPr>
            <p:cNvGrpSpPr/>
            <p:nvPr/>
          </p:nvGrpSpPr>
          <p:grpSpPr>
            <a:xfrm>
              <a:off x="3669994" y="2568081"/>
              <a:ext cx="781050" cy="781050"/>
              <a:chOff x="4362453" y="2019301"/>
              <a:chExt cx="781050" cy="78105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31A9B54-9A68-42DD-B04F-B3958F729031}"/>
                  </a:ext>
                </a:extLst>
              </p:cNvPr>
              <p:cNvSpPr/>
              <p:nvPr/>
            </p:nvSpPr>
            <p:spPr>
              <a:xfrm>
                <a:off x="4362453" y="2019301"/>
                <a:ext cx="781050" cy="7810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DBA941A8-0523-4912-831E-2587ECEAAF76}"/>
                      </a:ext>
                    </a:extLst>
                  </p:cNvPr>
                  <p:cNvSpPr/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DBA941A8-0523-4912-831E-2587ECEAAF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7F3A39-E755-44CA-BD68-FA4F1EFC70D5}"/>
                </a:ext>
              </a:extLst>
            </p:cNvPr>
            <p:cNvCxnSpPr>
              <a:cxnSpLocks/>
              <a:stCxn id="19" idx="0"/>
              <a:endCxn id="4" idx="2"/>
            </p:cNvCxnSpPr>
            <p:nvPr/>
          </p:nvCxnSpPr>
          <p:spPr>
            <a:xfrm flipV="1">
              <a:off x="3214099" y="2958606"/>
              <a:ext cx="455895" cy="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E1406E6-43B9-412B-8A67-9D52338BBEBA}"/>
                </a:ext>
              </a:extLst>
            </p:cNvPr>
            <p:cNvCxnSpPr>
              <a:cxnSpLocks/>
              <a:stCxn id="4" idx="6"/>
              <a:endCxn id="10" idx="4"/>
            </p:cNvCxnSpPr>
            <p:nvPr/>
          </p:nvCxnSpPr>
          <p:spPr>
            <a:xfrm>
              <a:off x="4451044" y="2958606"/>
              <a:ext cx="455895" cy="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F4DE1C1-D46B-4D88-8795-32FF899B1B1B}"/>
                </a:ext>
              </a:extLst>
            </p:cNvPr>
            <p:cNvCxnSpPr>
              <a:cxnSpLocks/>
              <a:stCxn id="4" idx="0"/>
              <a:endCxn id="7" idx="4"/>
            </p:cNvCxnSpPr>
            <p:nvPr/>
          </p:nvCxnSpPr>
          <p:spPr>
            <a:xfrm flipV="1">
              <a:off x="4060519" y="2153204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D406422-8CF1-4646-8D31-B145B05C2939}"/>
                </a:ext>
              </a:extLst>
            </p:cNvPr>
            <p:cNvCxnSpPr>
              <a:cxnSpLocks/>
              <a:stCxn id="8" idx="0"/>
              <a:endCxn id="4" idx="4"/>
            </p:cNvCxnSpPr>
            <p:nvPr/>
          </p:nvCxnSpPr>
          <p:spPr>
            <a:xfrm flipV="1">
              <a:off x="4060519" y="3349131"/>
              <a:ext cx="0" cy="414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B82CD3D-2128-4E50-999A-C183A4AFDBE4}"/>
                </a:ext>
              </a:extLst>
            </p:cNvPr>
            <p:cNvGrpSpPr/>
            <p:nvPr/>
          </p:nvGrpSpPr>
          <p:grpSpPr>
            <a:xfrm>
              <a:off x="3669994" y="1392698"/>
              <a:ext cx="781050" cy="760506"/>
              <a:chOff x="4362453" y="888065"/>
              <a:chExt cx="781050" cy="760506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DF116E8-2813-4B45-A7C9-2FF514B4916A}"/>
                  </a:ext>
                </a:extLst>
              </p:cNvPr>
              <p:cNvSpPr/>
              <p:nvPr/>
            </p:nvSpPr>
            <p:spPr>
              <a:xfrm>
                <a:off x="4362453" y="888065"/>
                <a:ext cx="781050" cy="7605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4127E3DA-1F5D-4A5E-BF6E-E67A411A47A9}"/>
                      </a:ext>
                    </a:extLst>
                  </p:cNvPr>
                  <p:cNvSpPr/>
                  <p:nvPr/>
                </p:nvSpPr>
                <p:spPr>
                  <a:xfrm>
                    <a:off x="4565638" y="1006708"/>
                    <a:ext cx="48898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4127E3DA-1F5D-4A5E-BF6E-E67A411A47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638" y="1006708"/>
                    <a:ext cx="488980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17639F8-9F37-449A-BDB9-7AC8213CB076}"/>
                </a:ext>
              </a:extLst>
            </p:cNvPr>
            <p:cNvGrpSpPr/>
            <p:nvPr/>
          </p:nvGrpSpPr>
          <p:grpSpPr>
            <a:xfrm>
              <a:off x="3669994" y="3764006"/>
              <a:ext cx="781050" cy="781050"/>
              <a:chOff x="4362453" y="3249101"/>
              <a:chExt cx="781050" cy="781050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A8DE774-1667-4270-872C-41CEC5E7AA43}"/>
                  </a:ext>
                </a:extLst>
              </p:cNvPr>
              <p:cNvSpPr/>
              <p:nvPr/>
            </p:nvSpPr>
            <p:spPr>
              <a:xfrm>
                <a:off x="4362453" y="3249101"/>
                <a:ext cx="781050" cy="78105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8E2C39AA-8657-46E9-97BC-BA5D1D90305E}"/>
                      </a:ext>
                    </a:extLst>
                  </p:cNvPr>
                  <p:cNvSpPr/>
                  <p:nvPr/>
                </p:nvSpPr>
                <p:spPr>
                  <a:xfrm>
                    <a:off x="4577600" y="3365012"/>
                    <a:ext cx="48410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8E2C39AA-8657-46E9-97BC-BA5D1D9030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7600" y="3365012"/>
                    <a:ext cx="484107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7127B97-0BFC-4FA5-A48A-CD5C077A5D49}"/>
                </a:ext>
              </a:extLst>
            </p:cNvPr>
            <p:cNvGrpSpPr/>
            <p:nvPr/>
          </p:nvGrpSpPr>
          <p:grpSpPr>
            <a:xfrm>
              <a:off x="2433053" y="2568826"/>
              <a:ext cx="781046" cy="781049"/>
              <a:chOff x="3125512" y="2053921"/>
              <a:chExt cx="781046" cy="7810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8250F18-0F5D-4C39-9D7A-C8E713B109CA}"/>
                  </a:ext>
                </a:extLst>
              </p:cNvPr>
              <p:cNvSpPr/>
              <p:nvPr/>
            </p:nvSpPr>
            <p:spPr>
              <a:xfrm rot="5400000">
                <a:off x="3125510" y="2053923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FC4807F-893B-427A-8709-AC03C7B0FC08}"/>
                      </a:ext>
                    </a:extLst>
                  </p:cNvPr>
                  <p:cNvSpPr/>
                  <p:nvPr/>
                </p:nvSpPr>
                <p:spPr>
                  <a:xfrm>
                    <a:off x="3337718" y="2182091"/>
                    <a:ext cx="48737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FC4807F-893B-427A-8709-AC03C7B0FC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7718" y="2182091"/>
                    <a:ext cx="487378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2024DF1-4DEA-4F34-9E42-971FBE10A3D9}"/>
                </a:ext>
              </a:extLst>
            </p:cNvPr>
            <p:cNvGrpSpPr/>
            <p:nvPr/>
          </p:nvGrpSpPr>
          <p:grpSpPr>
            <a:xfrm>
              <a:off x="4906939" y="2568825"/>
              <a:ext cx="791608" cy="781049"/>
              <a:chOff x="5599398" y="2053920"/>
              <a:chExt cx="791608" cy="781049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B6DDA3A-96FE-4A59-A29F-26E5D447AD69}"/>
                  </a:ext>
                </a:extLst>
              </p:cNvPr>
              <p:cNvSpPr/>
              <p:nvPr/>
            </p:nvSpPr>
            <p:spPr>
              <a:xfrm rot="5400000">
                <a:off x="5599396" y="2053922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1D6C213-EC6A-40C0-9981-663E288E42E9}"/>
                      </a:ext>
                    </a:extLst>
                  </p:cNvPr>
                  <p:cNvSpPr/>
                  <p:nvPr/>
                </p:nvSpPr>
                <p:spPr>
                  <a:xfrm>
                    <a:off x="5795778" y="2191616"/>
                    <a:ext cx="59522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1D6C213-EC6A-40C0-9981-663E288E42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5778" y="2191616"/>
                    <a:ext cx="595228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BEAC61D-E898-4E1D-A1D4-D627E1D8448E}"/>
              </a:ext>
            </a:extLst>
          </p:cNvPr>
          <p:cNvGrpSpPr/>
          <p:nvPr/>
        </p:nvGrpSpPr>
        <p:grpSpPr>
          <a:xfrm>
            <a:off x="531835" y="3454931"/>
            <a:ext cx="3291302" cy="3152358"/>
            <a:chOff x="2433053" y="1392698"/>
            <a:chExt cx="3291302" cy="315235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88130BC-E3E3-4FAC-9F01-02AE38EC5648}"/>
                </a:ext>
              </a:extLst>
            </p:cNvPr>
            <p:cNvGrpSpPr/>
            <p:nvPr/>
          </p:nvGrpSpPr>
          <p:grpSpPr>
            <a:xfrm>
              <a:off x="3669994" y="2568081"/>
              <a:ext cx="781050" cy="781050"/>
              <a:chOff x="4362453" y="2019301"/>
              <a:chExt cx="781050" cy="781050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72D2ACE-0398-45FA-B1E6-7A24368B9206}"/>
                  </a:ext>
                </a:extLst>
              </p:cNvPr>
              <p:cNvSpPr/>
              <p:nvPr/>
            </p:nvSpPr>
            <p:spPr>
              <a:xfrm>
                <a:off x="4362453" y="2019301"/>
                <a:ext cx="781050" cy="7810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79EE0D1D-2A12-469F-AA85-8A944BBD1B33}"/>
                      </a:ext>
                    </a:extLst>
                  </p:cNvPr>
                  <p:cNvSpPr/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79EE0D1D-2A12-469F-AA85-8A944BBD1B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DCFEB15-87D8-45DA-8D87-C39DC8CF6D6A}"/>
                </a:ext>
              </a:extLst>
            </p:cNvPr>
            <p:cNvCxnSpPr>
              <a:cxnSpLocks/>
              <a:stCxn id="50" idx="0"/>
              <a:endCxn id="56" idx="2"/>
            </p:cNvCxnSpPr>
            <p:nvPr/>
          </p:nvCxnSpPr>
          <p:spPr>
            <a:xfrm flipV="1">
              <a:off x="3214099" y="2958606"/>
              <a:ext cx="455895" cy="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A733099-9DCB-4EED-A2F6-B060D2194E8F}"/>
                </a:ext>
              </a:extLst>
            </p:cNvPr>
            <p:cNvCxnSpPr>
              <a:cxnSpLocks/>
              <a:stCxn id="56" idx="6"/>
              <a:endCxn id="48" idx="4"/>
            </p:cNvCxnSpPr>
            <p:nvPr/>
          </p:nvCxnSpPr>
          <p:spPr>
            <a:xfrm>
              <a:off x="4451044" y="2958606"/>
              <a:ext cx="455895" cy="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452ADBC-DF30-47DC-9BDD-F70BB280EA1F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V="1">
              <a:off x="4060519" y="2153204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AECFFE2-3457-46DC-8287-BE35257E6B05}"/>
                </a:ext>
              </a:extLst>
            </p:cNvPr>
            <p:cNvCxnSpPr>
              <a:cxnSpLocks/>
              <a:stCxn id="52" idx="0"/>
              <a:endCxn id="56" idx="4"/>
            </p:cNvCxnSpPr>
            <p:nvPr/>
          </p:nvCxnSpPr>
          <p:spPr>
            <a:xfrm flipV="1">
              <a:off x="4060519" y="3349131"/>
              <a:ext cx="0" cy="414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81674D-56D9-4138-B9F7-D55E852186B5}"/>
                </a:ext>
              </a:extLst>
            </p:cNvPr>
            <p:cNvGrpSpPr/>
            <p:nvPr/>
          </p:nvGrpSpPr>
          <p:grpSpPr>
            <a:xfrm>
              <a:off x="3669994" y="1392698"/>
              <a:ext cx="781050" cy="760506"/>
              <a:chOff x="4362453" y="888065"/>
              <a:chExt cx="781050" cy="76050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7A28CF03-088F-4B5E-9136-1AE957F96CCB}"/>
                  </a:ext>
                </a:extLst>
              </p:cNvPr>
              <p:cNvSpPr/>
              <p:nvPr/>
            </p:nvSpPr>
            <p:spPr>
              <a:xfrm>
                <a:off x="4362453" y="888065"/>
                <a:ext cx="781050" cy="7605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5A3D7816-DFF9-4972-B2CA-5E7CC86EBFA8}"/>
                      </a:ext>
                    </a:extLst>
                  </p:cNvPr>
                  <p:cNvSpPr/>
                  <p:nvPr/>
                </p:nvSpPr>
                <p:spPr>
                  <a:xfrm>
                    <a:off x="4480198" y="1006708"/>
                    <a:ext cx="65986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5A3D7816-DFF9-4972-B2CA-5E7CC86EBF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0198" y="1006708"/>
                    <a:ext cx="659861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F12262B-E454-4342-B9C5-9BE4FF95AB61}"/>
                </a:ext>
              </a:extLst>
            </p:cNvPr>
            <p:cNvGrpSpPr/>
            <p:nvPr/>
          </p:nvGrpSpPr>
          <p:grpSpPr>
            <a:xfrm>
              <a:off x="3669994" y="3764006"/>
              <a:ext cx="783380" cy="781050"/>
              <a:chOff x="4362453" y="3249101"/>
              <a:chExt cx="783380" cy="78105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11639A7-41B5-47F1-8372-5DC3EAD3CF53}"/>
                  </a:ext>
                </a:extLst>
              </p:cNvPr>
              <p:cNvSpPr/>
              <p:nvPr/>
            </p:nvSpPr>
            <p:spPr>
              <a:xfrm>
                <a:off x="4362453" y="3249101"/>
                <a:ext cx="781050" cy="78105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EF9FE540-F578-4E5C-94E6-93BD0B3860E4}"/>
                      </a:ext>
                    </a:extLst>
                  </p:cNvPr>
                  <p:cNvSpPr/>
                  <p:nvPr/>
                </p:nvSpPr>
                <p:spPr>
                  <a:xfrm>
                    <a:off x="4493475" y="3365012"/>
                    <a:ext cx="65235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EF9FE540-F578-4E5C-94E6-93BD0B3860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3475" y="3365012"/>
                    <a:ext cx="652358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53734A3-274C-4902-A740-EAB7876AED64}"/>
                </a:ext>
              </a:extLst>
            </p:cNvPr>
            <p:cNvGrpSpPr/>
            <p:nvPr/>
          </p:nvGrpSpPr>
          <p:grpSpPr>
            <a:xfrm>
              <a:off x="2433053" y="2568826"/>
              <a:ext cx="783164" cy="781049"/>
              <a:chOff x="3125512" y="2053921"/>
              <a:chExt cx="783164" cy="781049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6D40AC6-F862-44D9-86A2-A6B4B6414750}"/>
                  </a:ext>
                </a:extLst>
              </p:cNvPr>
              <p:cNvSpPr/>
              <p:nvPr/>
            </p:nvSpPr>
            <p:spPr>
              <a:xfrm rot="5400000">
                <a:off x="3125510" y="2053923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64DBD62D-1859-40FE-9E3F-435D567544F6}"/>
                      </a:ext>
                    </a:extLst>
                  </p:cNvPr>
                  <p:cNvSpPr/>
                  <p:nvPr/>
                </p:nvSpPr>
                <p:spPr>
                  <a:xfrm>
                    <a:off x="3254138" y="2182091"/>
                    <a:ext cx="65453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64DBD62D-1859-40FE-9E3F-435D567544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4138" y="2182091"/>
                    <a:ext cx="654538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3BC23C8-2947-4834-B928-6ED38D791860}"/>
                </a:ext>
              </a:extLst>
            </p:cNvPr>
            <p:cNvGrpSpPr/>
            <p:nvPr/>
          </p:nvGrpSpPr>
          <p:grpSpPr>
            <a:xfrm>
              <a:off x="4906939" y="2568825"/>
              <a:ext cx="817416" cy="781049"/>
              <a:chOff x="5599398" y="2053920"/>
              <a:chExt cx="817416" cy="781049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20B052C-4C6D-4E46-9EED-46587D53F90E}"/>
                  </a:ext>
                </a:extLst>
              </p:cNvPr>
              <p:cNvSpPr/>
              <p:nvPr/>
            </p:nvSpPr>
            <p:spPr>
              <a:xfrm rot="5400000">
                <a:off x="5599396" y="2053922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54FBCF95-1FC4-42EE-B296-44DE5A1E0367}"/>
                      </a:ext>
                    </a:extLst>
                  </p:cNvPr>
                  <p:cNvSpPr/>
                  <p:nvPr/>
                </p:nvSpPr>
                <p:spPr>
                  <a:xfrm>
                    <a:off x="5769970" y="2191616"/>
                    <a:ext cx="64684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54FBCF95-1FC4-42EE-B296-44DE5A1E03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9970" y="2191616"/>
                    <a:ext cx="646844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B3DEB83-9521-48AF-B9CF-B261BFE17846}"/>
              </a:ext>
            </a:extLst>
          </p:cNvPr>
          <p:cNvGrpSpPr/>
          <p:nvPr/>
        </p:nvGrpSpPr>
        <p:grpSpPr>
          <a:xfrm>
            <a:off x="3797329" y="3455166"/>
            <a:ext cx="2514103" cy="3152358"/>
            <a:chOff x="4955602" y="3429000"/>
            <a:chExt cx="2514103" cy="3152358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1E2A425-5ADC-47B1-8FC0-5CF73BC7CE6D}"/>
                </a:ext>
              </a:extLst>
            </p:cNvPr>
            <p:cNvGrpSpPr/>
            <p:nvPr/>
          </p:nvGrpSpPr>
          <p:grpSpPr>
            <a:xfrm>
              <a:off x="5411497" y="4604383"/>
              <a:ext cx="781050" cy="781050"/>
              <a:chOff x="4362453" y="2019301"/>
              <a:chExt cx="781050" cy="781050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8E884C53-223D-4F14-A296-0C7E9D98F46A}"/>
                  </a:ext>
                </a:extLst>
              </p:cNvPr>
              <p:cNvSpPr/>
              <p:nvPr/>
            </p:nvSpPr>
            <p:spPr>
              <a:xfrm>
                <a:off x="4362453" y="2019301"/>
                <a:ext cx="781050" cy="7810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290CA51A-2C9C-4BA1-A9A6-6C956AEDD334}"/>
                      </a:ext>
                    </a:extLst>
                  </p:cNvPr>
                  <p:cNvSpPr/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290CA51A-2C9C-4BA1-A9A6-6C956AEDD3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F8741BFB-48E7-4607-8CAC-613125FD7AC0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4955602" y="4994908"/>
              <a:ext cx="455895" cy="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075CD7A-3C21-4552-B31B-BBAF0008920F}"/>
                </a:ext>
              </a:extLst>
            </p:cNvPr>
            <p:cNvCxnSpPr>
              <a:cxnSpLocks/>
              <a:stCxn id="76" idx="6"/>
              <a:endCxn id="68" idx="4"/>
            </p:cNvCxnSpPr>
            <p:nvPr/>
          </p:nvCxnSpPr>
          <p:spPr>
            <a:xfrm>
              <a:off x="6192547" y="4994908"/>
              <a:ext cx="455895" cy="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D379139-25BF-4B79-9193-AE6F931B514C}"/>
                </a:ext>
              </a:extLst>
            </p:cNvPr>
            <p:cNvCxnSpPr>
              <a:cxnSpLocks/>
              <a:stCxn id="76" idx="0"/>
              <a:endCxn id="74" idx="4"/>
            </p:cNvCxnSpPr>
            <p:nvPr/>
          </p:nvCxnSpPr>
          <p:spPr>
            <a:xfrm flipV="1">
              <a:off x="5802022" y="4189506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9ACF9EC-5456-4CFA-8BD6-F39BC6BCB5AB}"/>
                </a:ext>
              </a:extLst>
            </p:cNvPr>
            <p:cNvCxnSpPr>
              <a:cxnSpLocks/>
              <a:stCxn id="72" idx="0"/>
              <a:endCxn id="76" idx="4"/>
            </p:cNvCxnSpPr>
            <p:nvPr/>
          </p:nvCxnSpPr>
          <p:spPr>
            <a:xfrm flipV="1">
              <a:off x="5802022" y="5385433"/>
              <a:ext cx="0" cy="414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0557ECFF-C57F-47BE-8413-706F5815F5E2}"/>
                </a:ext>
              </a:extLst>
            </p:cNvPr>
            <p:cNvGrpSpPr/>
            <p:nvPr/>
          </p:nvGrpSpPr>
          <p:grpSpPr>
            <a:xfrm>
              <a:off x="5411497" y="3429000"/>
              <a:ext cx="781453" cy="760506"/>
              <a:chOff x="4362453" y="888065"/>
              <a:chExt cx="781453" cy="760506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B51DA7D-1B78-4F7A-87B5-733BD761AAAD}"/>
                  </a:ext>
                </a:extLst>
              </p:cNvPr>
              <p:cNvSpPr/>
              <p:nvPr/>
            </p:nvSpPr>
            <p:spPr>
              <a:xfrm>
                <a:off x="4362453" y="888065"/>
                <a:ext cx="781050" cy="7605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870FA77-FDBA-418A-AE37-7E3260D700C6}"/>
                      </a:ext>
                    </a:extLst>
                  </p:cNvPr>
                  <p:cNvSpPr/>
                  <p:nvPr/>
                </p:nvSpPr>
                <p:spPr>
                  <a:xfrm>
                    <a:off x="4476351" y="1006708"/>
                    <a:ext cx="66755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870FA77-FDBA-418A-AE37-7E3260D700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6351" y="1006708"/>
                    <a:ext cx="667555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73322A20-B639-4E3A-A498-EEABDCB435E9}"/>
                </a:ext>
              </a:extLst>
            </p:cNvPr>
            <p:cNvGrpSpPr/>
            <p:nvPr/>
          </p:nvGrpSpPr>
          <p:grpSpPr>
            <a:xfrm>
              <a:off x="5411497" y="5800308"/>
              <a:ext cx="787227" cy="781050"/>
              <a:chOff x="4362453" y="3249101"/>
              <a:chExt cx="787227" cy="781050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2C0BB72-3D83-4642-9F2D-634E7FF604DD}"/>
                  </a:ext>
                </a:extLst>
              </p:cNvPr>
              <p:cNvSpPr/>
              <p:nvPr/>
            </p:nvSpPr>
            <p:spPr>
              <a:xfrm>
                <a:off x="4362453" y="3249101"/>
                <a:ext cx="781050" cy="78105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74C3ACC7-6294-418A-B331-BF5105051822}"/>
                      </a:ext>
                    </a:extLst>
                  </p:cNvPr>
                  <p:cNvSpPr/>
                  <p:nvPr/>
                </p:nvSpPr>
                <p:spPr>
                  <a:xfrm>
                    <a:off x="4489628" y="3365012"/>
                    <a:ext cx="66005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74C3ACC7-6294-418A-B331-BF5105051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628" y="3365012"/>
                    <a:ext cx="660052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04B0EF7-8C8C-46D5-AE30-BA93693389EC}"/>
                </a:ext>
              </a:extLst>
            </p:cNvPr>
            <p:cNvGrpSpPr/>
            <p:nvPr/>
          </p:nvGrpSpPr>
          <p:grpSpPr>
            <a:xfrm>
              <a:off x="6648442" y="4605127"/>
              <a:ext cx="821263" cy="781049"/>
              <a:chOff x="5599398" y="2053920"/>
              <a:chExt cx="821263" cy="781049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F5D6FFC2-2E59-47C0-9666-CDAE53E5557D}"/>
                  </a:ext>
                </a:extLst>
              </p:cNvPr>
              <p:cNvSpPr/>
              <p:nvPr/>
            </p:nvSpPr>
            <p:spPr>
              <a:xfrm rot="5400000">
                <a:off x="5599396" y="2053922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72E4191A-D29E-467B-8DD8-3201FA457316}"/>
                      </a:ext>
                    </a:extLst>
                  </p:cNvPr>
                  <p:cNvSpPr/>
                  <p:nvPr/>
                </p:nvSpPr>
                <p:spPr>
                  <a:xfrm>
                    <a:off x="5766123" y="2191616"/>
                    <a:ext cx="65453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72E4191A-D29E-467B-8DD8-3201FA4573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6123" y="2191616"/>
                    <a:ext cx="654538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37F77BD-6872-4CC9-8821-7551CC3E10C5}"/>
              </a:ext>
            </a:extLst>
          </p:cNvPr>
          <p:cNvGrpSpPr/>
          <p:nvPr/>
        </p:nvGrpSpPr>
        <p:grpSpPr>
          <a:xfrm>
            <a:off x="6271214" y="3454931"/>
            <a:ext cx="2514103" cy="3152358"/>
            <a:chOff x="4955602" y="3429000"/>
            <a:chExt cx="2514103" cy="3152358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46D873B-897E-4CB1-B3D5-C7AB89780709}"/>
                </a:ext>
              </a:extLst>
            </p:cNvPr>
            <p:cNvGrpSpPr/>
            <p:nvPr/>
          </p:nvGrpSpPr>
          <p:grpSpPr>
            <a:xfrm>
              <a:off x="5411497" y="4604383"/>
              <a:ext cx="781050" cy="781050"/>
              <a:chOff x="4362453" y="2019301"/>
              <a:chExt cx="781050" cy="781050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B26A128C-DEF4-4708-8D65-9032A166CA99}"/>
                  </a:ext>
                </a:extLst>
              </p:cNvPr>
              <p:cNvSpPr/>
              <p:nvPr/>
            </p:nvSpPr>
            <p:spPr>
              <a:xfrm>
                <a:off x="4362453" y="2019301"/>
                <a:ext cx="781050" cy="7810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9259B546-8280-4982-A0A2-777CF816D945}"/>
                      </a:ext>
                    </a:extLst>
                  </p:cNvPr>
                  <p:cNvSpPr/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9259B546-8280-4982-A0A2-777CF816D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25C8764D-60E7-4EB7-A6BC-EC6B9B85CC9B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 flipV="1">
              <a:off x="4955602" y="4994908"/>
              <a:ext cx="455895" cy="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E67E561E-274F-4E86-A97B-C79AA5401B7A}"/>
                </a:ext>
              </a:extLst>
            </p:cNvPr>
            <p:cNvCxnSpPr>
              <a:cxnSpLocks/>
              <a:stCxn id="114" idx="6"/>
              <a:endCxn id="108" idx="4"/>
            </p:cNvCxnSpPr>
            <p:nvPr/>
          </p:nvCxnSpPr>
          <p:spPr>
            <a:xfrm>
              <a:off x="6192547" y="4994908"/>
              <a:ext cx="455895" cy="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A03D8355-3193-4888-A71F-67C874F9BBB3}"/>
                </a:ext>
              </a:extLst>
            </p:cNvPr>
            <p:cNvCxnSpPr>
              <a:cxnSpLocks/>
              <a:stCxn id="114" idx="0"/>
              <a:endCxn id="112" idx="4"/>
            </p:cNvCxnSpPr>
            <p:nvPr/>
          </p:nvCxnSpPr>
          <p:spPr>
            <a:xfrm flipV="1">
              <a:off x="5802022" y="4189506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342E8888-0979-431B-8A48-0E803CCB02D4}"/>
                </a:ext>
              </a:extLst>
            </p:cNvPr>
            <p:cNvCxnSpPr>
              <a:cxnSpLocks/>
              <a:stCxn id="110" idx="0"/>
              <a:endCxn id="114" idx="4"/>
            </p:cNvCxnSpPr>
            <p:nvPr/>
          </p:nvCxnSpPr>
          <p:spPr>
            <a:xfrm flipV="1">
              <a:off x="5802022" y="5385433"/>
              <a:ext cx="0" cy="414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0C391FC-A081-4B4D-91B4-5D56F8FB8CC6}"/>
                </a:ext>
              </a:extLst>
            </p:cNvPr>
            <p:cNvGrpSpPr/>
            <p:nvPr/>
          </p:nvGrpSpPr>
          <p:grpSpPr>
            <a:xfrm>
              <a:off x="5411497" y="3429000"/>
              <a:ext cx="781453" cy="760506"/>
              <a:chOff x="4362453" y="888065"/>
              <a:chExt cx="781453" cy="76050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A90446F2-224B-42DB-BE42-7D70B03181E5}"/>
                  </a:ext>
                </a:extLst>
              </p:cNvPr>
              <p:cNvSpPr/>
              <p:nvPr/>
            </p:nvSpPr>
            <p:spPr>
              <a:xfrm>
                <a:off x="4362453" y="888065"/>
                <a:ext cx="781050" cy="7605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B8B07CF9-3C70-4413-9686-12D54D838307}"/>
                      </a:ext>
                    </a:extLst>
                  </p:cNvPr>
                  <p:cNvSpPr/>
                  <p:nvPr/>
                </p:nvSpPr>
                <p:spPr>
                  <a:xfrm>
                    <a:off x="4476351" y="1006708"/>
                    <a:ext cx="66755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B8B07CF9-3C70-4413-9686-12D54D8383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6351" y="1006708"/>
                    <a:ext cx="667555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5696A0E2-7CAC-4EC6-A057-502FC7B53B3C}"/>
                </a:ext>
              </a:extLst>
            </p:cNvPr>
            <p:cNvGrpSpPr/>
            <p:nvPr/>
          </p:nvGrpSpPr>
          <p:grpSpPr>
            <a:xfrm>
              <a:off x="5411497" y="5800308"/>
              <a:ext cx="787227" cy="781050"/>
              <a:chOff x="4362453" y="3249101"/>
              <a:chExt cx="787227" cy="781050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6F59988E-CA3F-41A6-8F5A-9150865B3B74}"/>
                  </a:ext>
                </a:extLst>
              </p:cNvPr>
              <p:cNvSpPr/>
              <p:nvPr/>
            </p:nvSpPr>
            <p:spPr>
              <a:xfrm>
                <a:off x="4362453" y="3249101"/>
                <a:ext cx="781050" cy="78105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1C0F5E6E-62BB-45C4-AA7E-585B793CBAEA}"/>
                      </a:ext>
                    </a:extLst>
                  </p:cNvPr>
                  <p:cNvSpPr/>
                  <p:nvPr/>
                </p:nvSpPr>
                <p:spPr>
                  <a:xfrm>
                    <a:off x="4489628" y="3365012"/>
                    <a:ext cx="66005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1C0F5E6E-62BB-45C4-AA7E-585B793CBA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628" y="3365012"/>
                    <a:ext cx="660052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25317DED-F223-4F35-9D46-11CEFD533F31}"/>
                </a:ext>
              </a:extLst>
            </p:cNvPr>
            <p:cNvGrpSpPr/>
            <p:nvPr/>
          </p:nvGrpSpPr>
          <p:grpSpPr>
            <a:xfrm>
              <a:off x="6648442" y="4605127"/>
              <a:ext cx="821263" cy="781049"/>
              <a:chOff x="5599398" y="2053920"/>
              <a:chExt cx="821263" cy="781049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10E5AF82-C80F-4907-AF75-CE8DCC3547E7}"/>
                  </a:ext>
                </a:extLst>
              </p:cNvPr>
              <p:cNvSpPr/>
              <p:nvPr/>
            </p:nvSpPr>
            <p:spPr>
              <a:xfrm rot="5400000">
                <a:off x="5599396" y="2053922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CD7E7086-9CAD-4BA9-B8AD-A58B1C78C6F3}"/>
                      </a:ext>
                    </a:extLst>
                  </p:cNvPr>
                  <p:cNvSpPr/>
                  <p:nvPr/>
                </p:nvSpPr>
                <p:spPr>
                  <a:xfrm>
                    <a:off x="5766123" y="2191616"/>
                    <a:ext cx="65453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CD7E7086-9CAD-4BA9-B8AD-A58B1C78C6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6123" y="2191616"/>
                    <a:ext cx="654538" cy="52322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9035D07-5ED9-4367-8979-DD3D04591703}"/>
              </a:ext>
            </a:extLst>
          </p:cNvPr>
          <p:cNvSpPr txBox="1"/>
          <p:nvPr/>
        </p:nvSpPr>
        <p:spPr>
          <a:xfrm>
            <a:off x="8821887" y="4648070"/>
            <a:ext cx="82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...</a:t>
            </a:r>
            <a:endParaRPr lang="zh-CN" altLang="en-US" sz="2800" b="1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E248D8E-159B-44E7-A2EF-8420659710A9}"/>
              </a:ext>
            </a:extLst>
          </p:cNvPr>
          <p:cNvSpPr/>
          <p:nvPr/>
        </p:nvSpPr>
        <p:spPr>
          <a:xfrm>
            <a:off x="9959106" y="4620043"/>
            <a:ext cx="781050" cy="781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A727942-E294-4C84-9E72-7CD37EE55BEF}"/>
              </a:ext>
            </a:extLst>
          </p:cNvPr>
          <p:cNvCxnSpPr>
            <a:cxnSpLocks/>
            <a:stCxn id="132" idx="0"/>
            <a:endCxn id="130" idx="4"/>
          </p:cNvCxnSpPr>
          <p:nvPr/>
        </p:nvCxnSpPr>
        <p:spPr>
          <a:xfrm flipV="1">
            <a:off x="10349631" y="4205166"/>
            <a:ext cx="0" cy="414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D8634B3-0D74-4951-96DC-B490EB5FDF11}"/>
              </a:ext>
            </a:extLst>
          </p:cNvPr>
          <p:cNvCxnSpPr>
            <a:cxnSpLocks/>
            <a:stCxn id="128" idx="0"/>
            <a:endCxn id="132" idx="4"/>
          </p:cNvCxnSpPr>
          <p:nvPr/>
        </p:nvCxnSpPr>
        <p:spPr>
          <a:xfrm flipV="1">
            <a:off x="10349631" y="5401093"/>
            <a:ext cx="0" cy="414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3DB5200A-1150-4DE3-A918-F29E4EAD0DCF}"/>
              </a:ext>
            </a:extLst>
          </p:cNvPr>
          <p:cNvGrpSpPr/>
          <p:nvPr/>
        </p:nvGrpSpPr>
        <p:grpSpPr>
          <a:xfrm>
            <a:off x="9959106" y="3444660"/>
            <a:ext cx="781050" cy="760506"/>
            <a:chOff x="4362453" y="888065"/>
            <a:chExt cx="781050" cy="760506"/>
          </a:xfrm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31466835-E5F9-47A3-B14E-2CEB5B69B39A}"/>
                </a:ext>
              </a:extLst>
            </p:cNvPr>
            <p:cNvSpPr/>
            <p:nvPr/>
          </p:nvSpPr>
          <p:spPr>
            <a:xfrm>
              <a:off x="4362453" y="888065"/>
              <a:ext cx="781050" cy="7605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65D1231C-5E26-4BD8-A272-A1483AE0D344}"/>
                    </a:ext>
                  </a:extLst>
                </p:cNvPr>
                <p:cNvSpPr/>
                <p:nvPr/>
              </p:nvSpPr>
              <p:spPr>
                <a:xfrm>
                  <a:off x="4565639" y="1006708"/>
                  <a:ext cx="48898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65D1231C-5E26-4BD8-A272-A1483AE0D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39" y="1006708"/>
                  <a:ext cx="488980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463037E9-B427-4865-91D8-FD95466B1E84}"/>
              </a:ext>
            </a:extLst>
          </p:cNvPr>
          <p:cNvGrpSpPr/>
          <p:nvPr/>
        </p:nvGrpSpPr>
        <p:grpSpPr>
          <a:xfrm>
            <a:off x="9959106" y="5815968"/>
            <a:ext cx="781050" cy="781050"/>
            <a:chOff x="4362453" y="3249101"/>
            <a:chExt cx="781050" cy="781050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41481EB-6623-4842-8C30-47129FA45BB2}"/>
                </a:ext>
              </a:extLst>
            </p:cNvPr>
            <p:cNvSpPr/>
            <p:nvPr/>
          </p:nvSpPr>
          <p:spPr>
            <a:xfrm>
              <a:off x="4362453" y="3249101"/>
              <a:ext cx="781050" cy="7810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A23A434-71C8-42A3-8E18-3FD2DBE6BAF4}"/>
                    </a:ext>
                  </a:extLst>
                </p:cNvPr>
                <p:cNvSpPr/>
                <p:nvPr/>
              </p:nvSpPr>
              <p:spPr>
                <a:xfrm>
                  <a:off x="4577601" y="3365012"/>
                  <a:ext cx="4841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A23A434-71C8-42A3-8E18-3FD2DBE6BA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601" y="3365012"/>
                  <a:ext cx="484107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D6CB4723-196C-4CD4-A05D-5186D3DE5CA4}"/>
                  </a:ext>
                </a:extLst>
              </p:cNvPr>
              <p:cNvSpPr/>
              <p:nvPr/>
            </p:nvSpPr>
            <p:spPr>
              <a:xfrm>
                <a:off x="10163094" y="4766038"/>
                <a:ext cx="4873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D6CB4723-196C-4CD4-A05D-5186D3DE5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094" y="4766038"/>
                <a:ext cx="487377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弧形 134">
            <a:extLst>
              <a:ext uri="{FF2B5EF4-FFF2-40B4-BE49-F238E27FC236}">
                <a16:creationId xmlns:a16="http://schemas.microsoft.com/office/drawing/2014/main" id="{381B7F79-E35D-4FB5-9B1F-4D2EFFBB5B76}"/>
              </a:ext>
            </a:extLst>
          </p:cNvPr>
          <p:cNvSpPr/>
          <p:nvPr/>
        </p:nvSpPr>
        <p:spPr>
          <a:xfrm rot="19513171">
            <a:off x="10605093" y="4697083"/>
            <a:ext cx="660668" cy="641864"/>
          </a:xfrm>
          <a:prstGeom prst="arc">
            <a:avLst>
              <a:gd name="adj1" fmla="val 15378634"/>
              <a:gd name="adj2" fmla="val 10456827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59293971-65A7-4B04-970E-5368B95744E9}"/>
              </a:ext>
            </a:extLst>
          </p:cNvPr>
          <p:cNvCxnSpPr>
            <a:cxnSpLocks/>
          </p:cNvCxnSpPr>
          <p:nvPr/>
        </p:nvCxnSpPr>
        <p:spPr>
          <a:xfrm>
            <a:off x="9507985" y="3613211"/>
            <a:ext cx="0" cy="277871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C06BE45-4D4C-4FE6-A9F6-1ACB0002F40B}"/>
              </a:ext>
            </a:extLst>
          </p:cNvPr>
          <p:cNvGrpSpPr/>
          <p:nvPr/>
        </p:nvGrpSpPr>
        <p:grpSpPr>
          <a:xfrm>
            <a:off x="3934557" y="250711"/>
            <a:ext cx="3291302" cy="3033715"/>
            <a:chOff x="2433053" y="1511341"/>
            <a:chExt cx="3291302" cy="3033715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A344E520-1D99-4B3A-8D28-97C8B27D38B0}"/>
                </a:ext>
              </a:extLst>
            </p:cNvPr>
            <p:cNvGrpSpPr/>
            <p:nvPr/>
          </p:nvGrpSpPr>
          <p:grpSpPr>
            <a:xfrm>
              <a:off x="3669994" y="2568081"/>
              <a:ext cx="781050" cy="781050"/>
              <a:chOff x="4362453" y="2019301"/>
              <a:chExt cx="781050" cy="781050"/>
            </a:xfrm>
          </p:grpSpPr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1F01F6B3-F507-4B50-B38C-E3E218CAFC29}"/>
                  </a:ext>
                </a:extLst>
              </p:cNvPr>
              <p:cNvSpPr/>
              <p:nvPr/>
            </p:nvSpPr>
            <p:spPr>
              <a:xfrm>
                <a:off x="4362453" y="2019301"/>
                <a:ext cx="781050" cy="7810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7E616806-4450-40F6-9942-5230DD5788C9}"/>
                      </a:ext>
                    </a:extLst>
                  </p:cNvPr>
                  <p:cNvSpPr/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79EE0D1D-2A12-469F-AA85-8A944BBD1B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4CE4E11C-5EE9-4179-B681-9FD512E39CDA}"/>
                </a:ext>
              </a:extLst>
            </p:cNvPr>
            <p:cNvCxnSpPr>
              <a:cxnSpLocks/>
              <a:stCxn id="119" idx="0"/>
              <a:endCxn id="136" idx="2"/>
            </p:cNvCxnSpPr>
            <p:nvPr/>
          </p:nvCxnSpPr>
          <p:spPr>
            <a:xfrm flipV="1">
              <a:off x="3214099" y="2958606"/>
              <a:ext cx="455895" cy="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3752D94-4D7C-41D8-B7CD-745AF8B3E178}"/>
                </a:ext>
              </a:extLst>
            </p:cNvPr>
            <p:cNvCxnSpPr>
              <a:cxnSpLocks/>
              <a:stCxn id="136" idx="6"/>
              <a:endCxn id="117" idx="4"/>
            </p:cNvCxnSpPr>
            <p:nvPr/>
          </p:nvCxnSpPr>
          <p:spPr>
            <a:xfrm>
              <a:off x="4451044" y="2958606"/>
              <a:ext cx="455895" cy="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DA8B4A9-9B3C-4798-93AC-5026B9523FEF}"/>
                </a:ext>
              </a:extLst>
            </p:cNvPr>
            <p:cNvCxnSpPr>
              <a:cxnSpLocks/>
              <a:stCxn id="125" idx="0"/>
              <a:endCxn id="136" idx="4"/>
            </p:cNvCxnSpPr>
            <p:nvPr/>
          </p:nvCxnSpPr>
          <p:spPr>
            <a:xfrm flipV="1">
              <a:off x="4060519" y="3349131"/>
              <a:ext cx="0" cy="414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520A1F63-155A-4172-9249-D14FC37FF0E4}"/>
                    </a:ext>
                  </a:extLst>
                </p:cNvPr>
                <p:cNvSpPr/>
                <p:nvPr/>
              </p:nvSpPr>
              <p:spPr>
                <a:xfrm>
                  <a:off x="3787739" y="1511341"/>
                  <a:ext cx="6598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520A1F63-155A-4172-9249-D14FC37FF0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739" y="1511341"/>
                  <a:ext cx="659861" cy="5232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0ED9B1E4-DE07-45FA-AFBB-B333BBE78B32}"/>
                </a:ext>
              </a:extLst>
            </p:cNvPr>
            <p:cNvGrpSpPr/>
            <p:nvPr/>
          </p:nvGrpSpPr>
          <p:grpSpPr>
            <a:xfrm>
              <a:off x="3669994" y="3764006"/>
              <a:ext cx="783380" cy="781050"/>
              <a:chOff x="4362453" y="3249101"/>
              <a:chExt cx="783380" cy="781050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DAE82989-7BFC-4FFC-AE40-5B94004639C9}"/>
                  </a:ext>
                </a:extLst>
              </p:cNvPr>
              <p:cNvSpPr/>
              <p:nvPr/>
            </p:nvSpPr>
            <p:spPr>
              <a:xfrm>
                <a:off x="4362453" y="3249101"/>
                <a:ext cx="781050" cy="78105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7BF72B18-7921-409D-820A-9FD89BF53021}"/>
                      </a:ext>
                    </a:extLst>
                  </p:cNvPr>
                  <p:cNvSpPr/>
                  <p:nvPr/>
                </p:nvSpPr>
                <p:spPr>
                  <a:xfrm>
                    <a:off x="4493475" y="3365012"/>
                    <a:ext cx="65235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EF9FE540-F578-4E5C-94E6-93BD0B3860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3475" y="3365012"/>
                    <a:ext cx="652358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970DCF88-C41B-42DE-BF97-D72CEF7D45AA}"/>
                </a:ext>
              </a:extLst>
            </p:cNvPr>
            <p:cNvGrpSpPr/>
            <p:nvPr/>
          </p:nvGrpSpPr>
          <p:grpSpPr>
            <a:xfrm>
              <a:off x="2433053" y="2568826"/>
              <a:ext cx="783164" cy="781049"/>
              <a:chOff x="3125512" y="2053921"/>
              <a:chExt cx="783164" cy="781049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A5CF0A8A-B4FF-4887-B80F-7298817D3211}"/>
                  </a:ext>
                </a:extLst>
              </p:cNvPr>
              <p:cNvSpPr/>
              <p:nvPr/>
            </p:nvSpPr>
            <p:spPr>
              <a:xfrm rot="5400000">
                <a:off x="3125510" y="2053923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EC0B3276-9E77-47C8-8934-BCB04B25AC5E}"/>
                      </a:ext>
                    </a:extLst>
                  </p:cNvPr>
                  <p:cNvSpPr/>
                  <p:nvPr/>
                </p:nvSpPr>
                <p:spPr>
                  <a:xfrm>
                    <a:off x="3254138" y="2182091"/>
                    <a:ext cx="65453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64DBD62D-1859-40FE-9E3F-435D567544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4138" y="2182091"/>
                    <a:ext cx="654538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9DB93415-2088-43F1-BCBB-202A60992F9B}"/>
                </a:ext>
              </a:extLst>
            </p:cNvPr>
            <p:cNvGrpSpPr/>
            <p:nvPr/>
          </p:nvGrpSpPr>
          <p:grpSpPr>
            <a:xfrm>
              <a:off x="4906939" y="2568825"/>
              <a:ext cx="817416" cy="781049"/>
              <a:chOff x="5599398" y="2053920"/>
              <a:chExt cx="817416" cy="781049"/>
            </a:xfrm>
          </p:grpSpPr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57A9F351-6D28-4710-A9CE-A6D35D758A7D}"/>
                  </a:ext>
                </a:extLst>
              </p:cNvPr>
              <p:cNvSpPr/>
              <p:nvPr/>
            </p:nvSpPr>
            <p:spPr>
              <a:xfrm rot="5400000">
                <a:off x="5599396" y="2053922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9CABB738-9295-4AE1-BB9B-980CFB6485A7}"/>
                      </a:ext>
                    </a:extLst>
                  </p:cNvPr>
                  <p:cNvSpPr/>
                  <p:nvPr/>
                </p:nvSpPr>
                <p:spPr>
                  <a:xfrm>
                    <a:off x="5769970" y="2191616"/>
                    <a:ext cx="64684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54FBCF95-1FC4-42EE-B296-44DE5A1E03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9970" y="2191616"/>
                    <a:ext cx="646844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E4F6927B-018C-40A9-9D1A-FB46F8B18845}"/>
              </a:ext>
            </a:extLst>
          </p:cNvPr>
          <p:cNvGrpSpPr/>
          <p:nvPr/>
        </p:nvGrpSpPr>
        <p:grpSpPr>
          <a:xfrm>
            <a:off x="7200051" y="250946"/>
            <a:ext cx="2514103" cy="3033715"/>
            <a:chOff x="4955602" y="3547643"/>
            <a:chExt cx="2514103" cy="3033715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FE9BC322-B9F5-4E91-A8A2-37D3645079B8}"/>
                </a:ext>
              </a:extLst>
            </p:cNvPr>
            <p:cNvGrpSpPr/>
            <p:nvPr/>
          </p:nvGrpSpPr>
          <p:grpSpPr>
            <a:xfrm>
              <a:off x="5411497" y="4604383"/>
              <a:ext cx="781050" cy="781050"/>
              <a:chOff x="4362453" y="2019301"/>
              <a:chExt cx="781050" cy="781050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45E1EBD5-57F8-429E-B47D-6EE93B4BA1A5}"/>
                  </a:ext>
                </a:extLst>
              </p:cNvPr>
              <p:cNvSpPr/>
              <p:nvPr/>
            </p:nvSpPr>
            <p:spPr>
              <a:xfrm>
                <a:off x="4362453" y="2019301"/>
                <a:ext cx="781050" cy="7810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62F96540-13E9-4C17-BE45-883D5521A712}"/>
                      </a:ext>
                    </a:extLst>
                  </p:cNvPr>
                  <p:cNvSpPr/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290CA51A-2C9C-4BA1-A9A6-6C956AEDD3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5558A39A-8A15-4E37-9FB8-446C1E2C91E9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 flipV="1">
              <a:off x="4955602" y="4994908"/>
              <a:ext cx="455895" cy="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FC20F24-24E2-488D-A7D3-A646E6DD9374}"/>
                </a:ext>
              </a:extLst>
            </p:cNvPr>
            <p:cNvCxnSpPr>
              <a:cxnSpLocks/>
              <a:stCxn id="154" idx="6"/>
              <a:endCxn id="148" idx="4"/>
            </p:cNvCxnSpPr>
            <p:nvPr/>
          </p:nvCxnSpPr>
          <p:spPr>
            <a:xfrm>
              <a:off x="6192547" y="4994908"/>
              <a:ext cx="455895" cy="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D5A63A2-A70B-4BF8-8649-AA4BBBF5FE4A}"/>
                </a:ext>
              </a:extLst>
            </p:cNvPr>
            <p:cNvCxnSpPr>
              <a:cxnSpLocks/>
              <a:stCxn id="150" idx="0"/>
              <a:endCxn id="154" idx="4"/>
            </p:cNvCxnSpPr>
            <p:nvPr/>
          </p:nvCxnSpPr>
          <p:spPr>
            <a:xfrm flipV="1">
              <a:off x="5802022" y="5385433"/>
              <a:ext cx="0" cy="414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F38B5E69-C23A-4D8F-B2C4-CE354B7EF1BA}"/>
                    </a:ext>
                  </a:extLst>
                </p:cNvPr>
                <p:cNvSpPr/>
                <p:nvPr/>
              </p:nvSpPr>
              <p:spPr>
                <a:xfrm>
                  <a:off x="5525395" y="3547643"/>
                  <a:ext cx="66755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F38B5E69-C23A-4D8F-B2C4-CE354B7EF1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395" y="3547643"/>
                  <a:ext cx="667555" cy="52322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E46522BB-BC0D-4CB5-826C-6459BFD40D1E}"/>
                </a:ext>
              </a:extLst>
            </p:cNvPr>
            <p:cNvGrpSpPr/>
            <p:nvPr/>
          </p:nvGrpSpPr>
          <p:grpSpPr>
            <a:xfrm>
              <a:off x="5411497" y="5800308"/>
              <a:ext cx="787227" cy="781050"/>
              <a:chOff x="4362453" y="3249101"/>
              <a:chExt cx="787227" cy="781050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30D9A1A-32F7-4B80-9EEF-2AF77C97C68D}"/>
                  </a:ext>
                </a:extLst>
              </p:cNvPr>
              <p:cNvSpPr/>
              <p:nvPr/>
            </p:nvSpPr>
            <p:spPr>
              <a:xfrm>
                <a:off x="4362453" y="3249101"/>
                <a:ext cx="781050" cy="78105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C5BBAAA5-5A0F-4777-A9AA-9B66556FDDA8}"/>
                      </a:ext>
                    </a:extLst>
                  </p:cNvPr>
                  <p:cNvSpPr/>
                  <p:nvPr/>
                </p:nvSpPr>
                <p:spPr>
                  <a:xfrm>
                    <a:off x="4489628" y="3365012"/>
                    <a:ext cx="66005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74C3ACC7-6294-418A-B331-BF5105051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628" y="3365012"/>
                    <a:ext cx="660052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80316FE5-5D87-4E2B-A5B4-36FE85BF1C43}"/>
                </a:ext>
              </a:extLst>
            </p:cNvPr>
            <p:cNvGrpSpPr/>
            <p:nvPr/>
          </p:nvGrpSpPr>
          <p:grpSpPr>
            <a:xfrm>
              <a:off x="6648442" y="4605127"/>
              <a:ext cx="821263" cy="781049"/>
              <a:chOff x="5599398" y="2053920"/>
              <a:chExt cx="821263" cy="781049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8F48440-A2A5-4113-B514-9CD337672772}"/>
                  </a:ext>
                </a:extLst>
              </p:cNvPr>
              <p:cNvSpPr/>
              <p:nvPr/>
            </p:nvSpPr>
            <p:spPr>
              <a:xfrm rot="5400000">
                <a:off x="5599396" y="2053922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2C083F67-9BA5-4256-8B22-5D128A50DB73}"/>
                      </a:ext>
                    </a:extLst>
                  </p:cNvPr>
                  <p:cNvSpPr/>
                  <p:nvPr/>
                </p:nvSpPr>
                <p:spPr>
                  <a:xfrm>
                    <a:off x="5766123" y="2191616"/>
                    <a:ext cx="65453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72E4191A-D29E-467B-8DD8-3201FA4573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6123" y="2191616"/>
                    <a:ext cx="654538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AC74CCE7-B5B8-4445-ADBC-5FA3AFDB512D}"/>
              </a:ext>
            </a:extLst>
          </p:cNvPr>
          <p:cNvGrpSpPr/>
          <p:nvPr/>
        </p:nvGrpSpPr>
        <p:grpSpPr>
          <a:xfrm>
            <a:off x="9673936" y="132068"/>
            <a:ext cx="2514103" cy="3152358"/>
            <a:chOff x="4955602" y="3429000"/>
            <a:chExt cx="2514103" cy="3152358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8B7A7177-B979-41A2-820B-947B6EA5EE78}"/>
                </a:ext>
              </a:extLst>
            </p:cNvPr>
            <p:cNvGrpSpPr/>
            <p:nvPr/>
          </p:nvGrpSpPr>
          <p:grpSpPr>
            <a:xfrm>
              <a:off x="5411497" y="4604383"/>
              <a:ext cx="781050" cy="781050"/>
              <a:chOff x="4362453" y="2019301"/>
              <a:chExt cx="781050" cy="781050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658C4149-F76E-41C6-9F28-A975C980D4FF}"/>
                  </a:ext>
                </a:extLst>
              </p:cNvPr>
              <p:cNvSpPr/>
              <p:nvPr/>
            </p:nvSpPr>
            <p:spPr>
              <a:xfrm>
                <a:off x="4362453" y="2019301"/>
                <a:ext cx="781050" cy="78105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C0C03299-2B42-40F0-A80B-E2B3BCCEA7FE}"/>
                      </a:ext>
                    </a:extLst>
                  </p:cNvPr>
                  <p:cNvSpPr/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28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9259B546-8280-4982-A0A2-777CF816D9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5061" y="2158485"/>
                    <a:ext cx="490134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0EB89785-736C-4B4A-8FA0-5FF511F2C316}"/>
                </a:ext>
              </a:extLst>
            </p:cNvPr>
            <p:cNvCxnSpPr>
              <a:cxnSpLocks/>
              <a:endCxn id="171" idx="2"/>
            </p:cNvCxnSpPr>
            <p:nvPr/>
          </p:nvCxnSpPr>
          <p:spPr>
            <a:xfrm flipV="1">
              <a:off x="4955602" y="4994908"/>
              <a:ext cx="455895" cy="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62EE9D0-E60C-4AE5-A020-7907BA3BDFF1}"/>
                </a:ext>
              </a:extLst>
            </p:cNvPr>
            <p:cNvCxnSpPr>
              <a:cxnSpLocks/>
              <a:stCxn id="171" idx="0"/>
              <a:endCxn id="169" idx="4"/>
            </p:cNvCxnSpPr>
            <p:nvPr/>
          </p:nvCxnSpPr>
          <p:spPr>
            <a:xfrm flipV="1">
              <a:off x="5802022" y="4189506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271486E7-5A2E-422A-B907-DC26901BD8B5}"/>
                </a:ext>
              </a:extLst>
            </p:cNvPr>
            <p:cNvCxnSpPr>
              <a:cxnSpLocks/>
              <a:stCxn id="167" idx="0"/>
              <a:endCxn id="171" idx="4"/>
            </p:cNvCxnSpPr>
            <p:nvPr/>
          </p:nvCxnSpPr>
          <p:spPr>
            <a:xfrm flipV="1">
              <a:off x="5802022" y="5385433"/>
              <a:ext cx="0" cy="414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9BACE9E2-2903-4506-9CAE-4018E3106A09}"/>
                </a:ext>
              </a:extLst>
            </p:cNvPr>
            <p:cNvGrpSpPr/>
            <p:nvPr/>
          </p:nvGrpSpPr>
          <p:grpSpPr>
            <a:xfrm>
              <a:off x="5411497" y="3429000"/>
              <a:ext cx="781453" cy="760506"/>
              <a:chOff x="4362453" y="888065"/>
              <a:chExt cx="781453" cy="760506"/>
            </a:xfrm>
          </p:grpSpPr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BCC5F585-F281-49DD-A7B1-EAF648C950F0}"/>
                  </a:ext>
                </a:extLst>
              </p:cNvPr>
              <p:cNvSpPr/>
              <p:nvPr/>
            </p:nvSpPr>
            <p:spPr>
              <a:xfrm>
                <a:off x="4362453" y="888065"/>
                <a:ext cx="781050" cy="7605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B99A8D45-2239-473D-8681-AE47E6815CBB}"/>
                      </a:ext>
                    </a:extLst>
                  </p:cNvPr>
                  <p:cNvSpPr/>
                  <p:nvPr/>
                </p:nvSpPr>
                <p:spPr>
                  <a:xfrm>
                    <a:off x="4476351" y="1006708"/>
                    <a:ext cx="66755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B99A8D45-2239-473D-8681-AE47E6815C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6351" y="1006708"/>
                    <a:ext cx="667555" cy="52322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2A634E9D-EF58-4A68-827E-BA4E5382C6A6}"/>
                </a:ext>
              </a:extLst>
            </p:cNvPr>
            <p:cNvGrpSpPr/>
            <p:nvPr/>
          </p:nvGrpSpPr>
          <p:grpSpPr>
            <a:xfrm>
              <a:off x="5411497" y="5800308"/>
              <a:ext cx="787227" cy="781050"/>
              <a:chOff x="4362453" y="3249101"/>
              <a:chExt cx="787227" cy="781050"/>
            </a:xfrm>
          </p:grpSpPr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F66B202D-9226-497E-91AB-F3699FA900EA}"/>
                  </a:ext>
                </a:extLst>
              </p:cNvPr>
              <p:cNvSpPr/>
              <p:nvPr/>
            </p:nvSpPr>
            <p:spPr>
              <a:xfrm>
                <a:off x="4362453" y="3249101"/>
                <a:ext cx="781050" cy="78105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2FB11B69-D07D-4B44-AC18-56FF75F8BEE5}"/>
                      </a:ext>
                    </a:extLst>
                  </p:cNvPr>
                  <p:cNvSpPr/>
                  <p:nvPr/>
                </p:nvSpPr>
                <p:spPr>
                  <a:xfrm>
                    <a:off x="4489628" y="3365012"/>
                    <a:ext cx="66005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1C0F5E6E-62BB-45C4-AA7E-585B793CBA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628" y="3365012"/>
                    <a:ext cx="660052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EEC0A653-4F0A-4FBC-B427-5F1E8F5758F9}"/>
                    </a:ext>
                  </a:extLst>
                </p:cNvPr>
                <p:cNvSpPr/>
                <p:nvPr/>
              </p:nvSpPr>
              <p:spPr>
                <a:xfrm>
                  <a:off x="6815167" y="4742823"/>
                  <a:ext cx="6545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EEC0A653-4F0A-4FBC-B427-5F1E8F5758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167" y="4742823"/>
                  <a:ext cx="654538" cy="5232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712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AE8E8D5-D937-4CED-AC9B-BF6DB8B94239}"/>
              </a:ext>
            </a:extLst>
          </p:cNvPr>
          <p:cNvCxnSpPr>
            <a:cxnSpLocks/>
            <a:endCxn id="14" idx="4"/>
          </p:cNvCxnSpPr>
          <p:nvPr/>
        </p:nvCxnSpPr>
        <p:spPr>
          <a:xfrm>
            <a:off x="966431" y="2915809"/>
            <a:ext cx="455895" cy="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5282E4-5696-4FD8-9986-595D9ABDD8B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810346" y="3306334"/>
            <a:ext cx="0" cy="414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BD7CAC-A46A-4322-A5EA-4B2FAF4B4B2A}"/>
              </a:ext>
            </a:extLst>
          </p:cNvPr>
          <p:cNvGrpSpPr/>
          <p:nvPr/>
        </p:nvGrpSpPr>
        <p:grpSpPr>
          <a:xfrm>
            <a:off x="1419821" y="3721209"/>
            <a:ext cx="783380" cy="781050"/>
            <a:chOff x="4362453" y="3249101"/>
            <a:chExt cx="783380" cy="78105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0B5CFDB-DD4F-4309-9396-0414E863146E}"/>
                </a:ext>
              </a:extLst>
            </p:cNvPr>
            <p:cNvSpPr/>
            <p:nvPr/>
          </p:nvSpPr>
          <p:spPr>
            <a:xfrm>
              <a:off x="4362453" y="3249101"/>
              <a:ext cx="781050" cy="7810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2A75906-9B3F-4B23-AA67-9B3E16EF9D75}"/>
                    </a:ext>
                  </a:extLst>
                </p:cNvPr>
                <p:cNvSpPr/>
                <p:nvPr/>
              </p:nvSpPr>
              <p:spPr>
                <a:xfrm>
                  <a:off x="4493475" y="3365012"/>
                  <a:ext cx="65235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F9FE540-F578-4E5C-94E6-93BD0B3860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475" y="3365012"/>
                  <a:ext cx="65235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F122D2-468A-40DA-8265-0F55529FCCF9}"/>
              </a:ext>
            </a:extLst>
          </p:cNvPr>
          <p:cNvGrpSpPr/>
          <p:nvPr/>
        </p:nvGrpSpPr>
        <p:grpSpPr>
          <a:xfrm>
            <a:off x="182880" y="2526029"/>
            <a:ext cx="783164" cy="781049"/>
            <a:chOff x="3125512" y="2053921"/>
            <a:chExt cx="783164" cy="78104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CE5F1C9-8512-4365-8738-0DE49145981B}"/>
                </a:ext>
              </a:extLst>
            </p:cNvPr>
            <p:cNvSpPr/>
            <p:nvPr/>
          </p:nvSpPr>
          <p:spPr>
            <a:xfrm rot="5400000">
              <a:off x="3125510" y="2053923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626EAD4-9632-4593-835A-B4AE6081BE14}"/>
                    </a:ext>
                  </a:extLst>
                </p:cNvPr>
                <p:cNvSpPr/>
                <p:nvPr/>
              </p:nvSpPr>
              <p:spPr>
                <a:xfrm>
                  <a:off x="3254138" y="2182091"/>
                  <a:ext cx="6545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4DBD62D-1859-40FE-9E3F-435D56754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138" y="2182091"/>
                  <a:ext cx="65453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2C57A18-D94B-43D0-AEE0-E0C8D1D75DF4}"/>
              </a:ext>
            </a:extLst>
          </p:cNvPr>
          <p:cNvGrpSpPr/>
          <p:nvPr/>
        </p:nvGrpSpPr>
        <p:grpSpPr>
          <a:xfrm>
            <a:off x="1422326" y="2526028"/>
            <a:ext cx="817416" cy="781049"/>
            <a:chOff x="5599398" y="2053920"/>
            <a:chExt cx="817416" cy="781049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A6B33D4-0E50-4007-A503-FFA1720B386C}"/>
                </a:ext>
              </a:extLst>
            </p:cNvPr>
            <p:cNvSpPr/>
            <p:nvPr/>
          </p:nvSpPr>
          <p:spPr>
            <a:xfrm rot="5400000">
              <a:off x="5599396" y="2053922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BC2BC24-F568-450E-850A-DF20D96F252E}"/>
                    </a:ext>
                  </a:extLst>
                </p:cNvPr>
                <p:cNvSpPr/>
                <p:nvPr/>
              </p:nvSpPr>
              <p:spPr>
                <a:xfrm>
                  <a:off x="5769970" y="2191616"/>
                  <a:ext cx="64684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4FBCF95-1FC4-42EE-B296-44DE5A1E0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9970" y="2191616"/>
                  <a:ext cx="646844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3D79993-B759-4BEF-9900-EBB70CE4F8FB}"/>
              </a:ext>
            </a:extLst>
          </p:cNvPr>
          <p:cNvCxnSpPr>
            <a:cxnSpLocks/>
            <a:endCxn id="33" idx="4"/>
          </p:cNvCxnSpPr>
          <p:nvPr/>
        </p:nvCxnSpPr>
        <p:spPr>
          <a:xfrm>
            <a:off x="2201199" y="2916044"/>
            <a:ext cx="455895" cy="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B987A2F-F68D-4043-AC4E-89B6B8E5BD71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3045114" y="3306569"/>
            <a:ext cx="0" cy="414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9C7B354-FAD3-481D-99BF-98A367FC9265}"/>
              </a:ext>
            </a:extLst>
          </p:cNvPr>
          <p:cNvGrpSpPr/>
          <p:nvPr/>
        </p:nvGrpSpPr>
        <p:grpSpPr>
          <a:xfrm>
            <a:off x="2654589" y="3721444"/>
            <a:ext cx="787227" cy="781050"/>
            <a:chOff x="4362453" y="3249101"/>
            <a:chExt cx="787227" cy="78105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8D25060-E4B3-49A4-B0ED-900A01B53488}"/>
                </a:ext>
              </a:extLst>
            </p:cNvPr>
            <p:cNvSpPr/>
            <p:nvPr/>
          </p:nvSpPr>
          <p:spPr>
            <a:xfrm>
              <a:off x="4362453" y="3249101"/>
              <a:ext cx="781050" cy="7810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493A845-E92A-4D46-B8E3-6F423FF853D4}"/>
                    </a:ext>
                  </a:extLst>
                </p:cNvPr>
                <p:cNvSpPr/>
                <p:nvPr/>
              </p:nvSpPr>
              <p:spPr>
                <a:xfrm>
                  <a:off x="4489628" y="3365012"/>
                  <a:ext cx="66005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74C3ACC7-6294-418A-B331-BF5105051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628" y="3365012"/>
                  <a:ext cx="660052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A9A4209-9ADA-46C0-835F-6DC96F823B7C}"/>
              </a:ext>
            </a:extLst>
          </p:cNvPr>
          <p:cNvGrpSpPr/>
          <p:nvPr/>
        </p:nvGrpSpPr>
        <p:grpSpPr>
          <a:xfrm>
            <a:off x="2657094" y="2526263"/>
            <a:ext cx="821263" cy="781049"/>
            <a:chOff x="5599398" y="2053920"/>
            <a:chExt cx="821263" cy="78104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8CD56E6-05E5-4A6B-8197-8682B25A1AB9}"/>
                </a:ext>
              </a:extLst>
            </p:cNvPr>
            <p:cNvSpPr/>
            <p:nvPr/>
          </p:nvSpPr>
          <p:spPr>
            <a:xfrm rot="5400000">
              <a:off x="5599396" y="2053922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C80C933-90DE-4F76-870E-CB5496E8E375}"/>
                    </a:ext>
                  </a:extLst>
                </p:cNvPr>
                <p:cNvSpPr/>
                <p:nvPr/>
              </p:nvSpPr>
              <p:spPr>
                <a:xfrm>
                  <a:off x="5766123" y="2191616"/>
                  <a:ext cx="6545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72E4191A-D29E-467B-8DD8-3201FA457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123" y="2191616"/>
                  <a:ext cx="654538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79AD88E-B45E-428E-8F82-41E2E26B6989}"/>
              </a:ext>
            </a:extLst>
          </p:cNvPr>
          <p:cNvCxnSpPr>
            <a:cxnSpLocks/>
            <a:endCxn id="50" idx="4"/>
          </p:cNvCxnSpPr>
          <p:nvPr/>
        </p:nvCxnSpPr>
        <p:spPr>
          <a:xfrm>
            <a:off x="3435564" y="2915809"/>
            <a:ext cx="455895" cy="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2001E91-B423-4492-9E53-F204237AC8F5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4279479" y="3306334"/>
            <a:ext cx="0" cy="414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16C6E45-D5CE-41DC-8D7B-1F5331057F6C}"/>
              </a:ext>
            </a:extLst>
          </p:cNvPr>
          <p:cNvGrpSpPr/>
          <p:nvPr/>
        </p:nvGrpSpPr>
        <p:grpSpPr>
          <a:xfrm>
            <a:off x="3888954" y="3721209"/>
            <a:ext cx="787227" cy="781050"/>
            <a:chOff x="4362453" y="3249101"/>
            <a:chExt cx="787227" cy="78105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30141A-4721-4B7A-9815-1DD850CA7427}"/>
                </a:ext>
              </a:extLst>
            </p:cNvPr>
            <p:cNvSpPr/>
            <p:nvPr/>
          </p:nvSpPr>
          <p:spPr>
            <a:xfrm>
              <a:off x="4362453" y="3249101"/>
              <a:ext cx="781050" cy="7810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6702118F-D37D-4BCB-B846-1B00F36F8761}"/>
                    </a:ext>
                  </a:extLst>
                </p:cNvPr>
                <p:cNvSpPr/>
                <p:nvPr/>
              </p:nvSpPr>
              <p:spPr>
                <a:xfrm>
                  <a:off x="4489628" y="3365012"/>
                  <a:ext cx="66005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1C0F5E6E-62BB-45C4-AA7E-585B793CB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628" y="3365012"/>
                  <a:ext cx="660052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8088755-0B5F-4A13-8488-6A3DAC5B75FB}"/>
              </a:ext>
            </a:extLst>
          </p:cNvPr>
          <p:cNvGrpSpPr/>
          <p:nvPr/>
        </p:nvGrpSpPr>
        <p:grpSpPr>
          <a:xfrm>
            <a:off x="3891459" y="2526028"/>
            <a:ext cx="821263" cy="781049"/>
            <a:chOff x="5599398" y="2053920"/>
            <a:chExt cx="821263" cy="781049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7B742CA-5B6E-4287-824A-A8CA70F69166}"/>
                </a:ext>
              </a:extLst>
            </p:cNvPr>
            <p:cNvSpPr/>
            <p:nvPr/>
          </p:nvSpPr>
          <p:spPr>
            <a:xfrm rot="5400000">
              <a:off x="5599396" y="2053922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9461CE67-9ACD-46E6-94DD-3FFAA62E8959}"/>
                    </a:ext>
                  </a:extLst>
                </p:cNvPr>
                <p:cNvSpPr/>
                <p:nvPr/>
              </p:nvSpPr>
              <p:spPr>
                <a:xfrm>
                  <a:off x="5766123" y="2191616"/>
                  <a:ext cx="6545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CD7E7086-9CAD-4BA9-B8AD-A58B1C78C6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123" y="2191616"/>
                  <a:ext cx="654538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E3B11A-0F10-4255-AE33-3173801BE1ED}"/>
              </a:ext>
            </a:extLst>
          </p:cNvPr>
          <p:cNvCxnSpPr>
            <a:cxnSpLocks/>
            <a:endCxn id="60" idx="4"/>
          </p:cNvCxnSpPr>
          <p:nvPr/>
        </p:nvCxnSpPr>
        <p:spPr>
          <a:xfrm>
            <a:off x="4664924" y="2915809"/>
            <a:ext cx="455895" cy="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C3B7788-0797-4D04-8301-973BD1E2D72E}"/>
              </a:ext>
            </a:extLst>
          </p:cNvPr>
          <p:cNvGrpSpPr/>
          <p:nvPr/>
        </p:nvGrpSpPr>
        <p:grpSpPr>
          <a:xfrm>
            <a:off x="5120819" y="2526028"/>
            <a:ext cx="781046" cy="781049"/>
            <a:chOff x="5599398" y="2053920"/>
            <a:chExt cx="781046" cy="781049"/>
          </a:xfrm>
          <a:solidFill>
            <a:schemeClr val="tx1"/>
          </a:solidFill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68D01A0-D393-4C12-B3BD-05CBF2D260E0}"/>
                </a:ext>
              </a:extLst>
            </p:cNvPr>
            <p:cNvSpPr/>
            <p:nvPr/>
          </p:nvSpPr>
          <p:spPr>
            <a:xfrm rot="5400000">
              <a:off x="5599396" y="2053922"/>
              <a:ext cx="781049" cy="78104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7B5043CA-9A11-4DC3-936F-99F3280B557D}"/>
                    </a:ext>
                  </a:extLst>
                </p:cNvPr>
                <p:cNvSpPr/>
                <p:nvPr/>
              </p:nvSpPr>
              <p:spPr>
                <a:xfrm>
                  <a:off x="5833426" y="2181456"/>
                  <a:ext cx="458972" cy="523220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7B5043CA-9A11-4DC3-936F-99F3280B5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26" y="2181456"/>
                  <a:ext cx="458972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0C6DB59-DA95-47DD-8C13-2A9C37A93090}"/>
              </a:ext>
            </a:extLst>
          </p:cNvPr>
          <p:cNvGrpSpPr/>
          <p:nvPr/>
        </p:nvGrpSpPr>
        <p:grpSpPr>
          <a:xfrm>
            <a:off x="6349336" y="2525284"/>
            <a:ext cx="857010" cy="781049"/>
            <a:chOff x="5599398" y="2053920"/>
            <a:chExt cx="857010" cy="781049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2B72346-AEE2-4339-A1A7-E02A4577D51D}"/>
                </a:ext>
              </a:extLst>
            </p:cNvPr>
            <p:cNvSpPr/>
            <p:nvPr/>
          </p:nvSpPr>
          <p:spPr>
            <a:xfrm rot="5400000">
              <a:off x="5599396" y="2053922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2AE96BAD-A113-4AF6-9B34-7D9C17D54D3E}"/>
                    </a:ext>
                  </a:extLst>
                </p:cNvPr>
                <p:cNvSpPr/>
                <p:nvPr/>
              </p:nvSpPr>
              <p:spPr>
                <a:xfrm>
                  <a:off x="5730375" y="2191616"/>
                  <a:ext cx="726033" cy="581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2AE96BAD-A113-4AF6-9B34-7D9C17D54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375" y="2191616"/>
                  <a:ext cx="726033" cy="58189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195305E-4477-45E0-A755-8A69D264A619}"/>
              </a:ext>
            </a:extLst>
          </p:cNvPr>
          <p:cNvCxnSpPr>
            <a:cxnSpLocks/>
            <a:endCxn id="67" idx="4"/>
          </p:cNvCxnSpPr>
          <p:nvPr/>
        </p:nvCxnSpPr>
        <p:spPr>
          <a:xfrm>
            <a:off x="7128209" y="2915300"/>
            <a:ext cx="455895" cy="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DFD967E-45C4-432A-A54B-7B8FE293DA3E}"/>
              </a:ext>
            </a:extLst>
          </p:cNvPr>
          <p:cNvGrpSpPr/>
          <p:nvPr/>
        </p:nvGrpSpPr>
        <p:grpSpPr>
          <a:xfrm>
            <a:off x="7584104" y="2525519"/>
            <a:ext cx="872367" cy="781049"/>
            <a:chOff x="5599398" y="2053920"/>
            <a:chExt cx="872367" cy="781049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7CB765A-5121-4807-98C5-272F94292545}"/>
                </a:ext>
              </a:extLst>
            </p:cNvPr>
            <p:cNvSpPr/>
            <p:nvPr/>
          </p:nvSpPr>
          <p:spPr>
            <a:xfrm rot="5400000">
              <a:off x="5599396" y="2053922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AE2FD3E-AB2A-450A-BB9B-EA6715C11D56}"/>
                    </a:ext>
                  </a:extLst>
                </p:cNvPr>
                <p:cNvSpPr/>
                <p:nvPr/>
              </p:nvSpPr>
              <p:spPr>
                <a:xfrm>
                  <a:off x="5715019" y="2191616"/>
                  <a:ext cx="756746" cy="581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AE2FD3E-AB2A-450A-BB9B-EA6715C11D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19" y="2191616"/>
                  <a:ext cx="756746" cy="58189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2DAE7E9-1684-4F97-8745-3AB26CE4879D}"/>
              </a:ext>
            </a:extLst>
          </p:cNvPr>
          <p:cNvCxnSpPr>
            <a:cxnSpLocks/>
            <a:endCxn id="71" idx="4"/>
          </p:cNvCxnSpPr>
          <p:nvPr/>
        </p:nvCxnSpPr>
        <p:spPr>
          <a:xfrm>
            <a:off x="8362574" y="2915065"/>
            <a:ext cx="455895" cy="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29C80B3-4432-4D8E-9B61-19F66891C39A}"/>
              </a:ext>
            </a:extLst>
          </p:cNvPr>
          <p:cNvGrpSpPr/>
          <p:nvPr/>
        </p:nvGrpSpPr>
        <p:grpSpPr>
          <a:xfrm>
            <a:off x="8818469" y="2525284"/>
            <a:ext cx="872367" cy="781049"/>
            <a:chOff x="5599398" y="2053920"/>
            <a:chExt cx="872367" cy="781049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F79B2EC-8464-4693-8B6A-784BD48DAB21}"/>
                </a:ext>
              </a:extLst>
            </p:cNvPr>
            <p:cNvSpPr/>
            <p:nvPr/>
          </p:nvSpPr>
          <p:spPr>
            <a:xfrm rot="5400000">
              <a:off x="5599396" y="2053922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8FE01369-F78F-4FF3-BC58-CA04DD5C195D}"/>
                    </a:ext>
                  </a:extLst>
                </p:cNvPr>
                <p:cNvSpPr/>
                <p:nvPr/>
              </p:nvSpPr>
              <p:spPr>
                <a:xfrm>
                  <a:off x="5715019" y="2191616"/>
                  <a:ext cx="756746" cy="581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8FE01369-F78F-4FF3-BC58-CA04DD5C19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19" y="2191616"/>
                  <a:ext cx="756746" cy="58189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A669E70-A49B-4113-8FB9-F5849743CCD3}"/>
              </a:ext>
            </a:extLst>
          </p:cNvPr>
          <p:cNvCxnSpPr>
            <a:cxnSpLocks/>
          </p:cNvCxnSpPr>
          <p:nvPr/>
        </p:nvCxnSpPr>
        <p:spPr>
          <a:xfrm>
            <a:off x="5897256" y="2924590"/>
            <a:ext cx="455895" cy="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B38CA02-C907-4A1D-A145-73C835D59749}"/>
              </a:ext>
            </a:extLst>
          </p:cNvPr>
          <p:cNvCxnSpPr>
            <a:cxnSpLocks/>
            <a:endCxn id="76" idx="4"/>
          </p:cNvCxnSpPr>
          <p:nvPr/>
        </p:nvCxnSpPr>
        <p:spPr>
          <a:xfrm>
            <a:off x="9596938" y="2914321"/>
            <a:ext cx="455895" cy="148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0772E08-FC0B-456A-A554-0157C233BD16}"/>
              </a:ext>
            </a:extLst>
          </p:cNvPr>
          <p:cNvGrpSpPr/>
          <p:nvPr/>
        </p:nvGrpSpPr>
        <p:grpSpPr>
          <a:xfrm>
            <a:off x="10052833" y="2525284"/>
            <a:ext cx="869162" cy="781049"/>
            <a:chOff x="5599398" y="2053920"/>
            <a:chExt cx="869162" cy="781049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C51FC701-1CAB-4ACA-8F14-551278E58C90}"/>
                </a:ext>
              </a:extLst>
            </p:cNvPr>
            <p:cNvSpPr/>
            <p:nvPr/>
          </p:nvSpPr>
          <p:spPr>
            <a:xfrm rot="5400000">
              <a:off x="5599396" y="2053922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7A883DF-A197-4C61-A01F-2992EDCF031E}"/>
                    </a:ext>
                  </a:extLst>
                </p:cNvPr>
                <p:cNvSpPr/>
                <p:nvPr/>
              </p:nvSpPr>
              <p:spPr>
                <a:xfrm>
                  <a:off x="5718226" y="2191616"/>
                  <a:ext cx="750334" cy="5818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7A883DF-A197-4C61-A01F-2992EDCF03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226" y="2191616"/>
                  <a:ext cx="750334" cy="58189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3B7986B-E2F1-4DA3-A45C-CA75B9320B51}"/>
              </a:ext>
            </a:extLst>
          </p:cNvPr>
          <p:cNvGrpSpPr/>
          <p:nvPr/>
        </p:nvGrpSpPr>
        <p:grpSpPr>
          <a:xfrm>
            <a:off x="6347159" y="1364094"/>
            <a:ext cx="826297" cy="1175383"/>
            <a:chOff x="6347159" y="1364094"/>
            <a:chExt cx="826297" cy="1175383"/>
          </a:xfrm>
        </p:grpSpPr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08A7E471-EA1E-444D-9152-32E9841CBC85}"/>
                </a:ext>
              </a:extLst>
            </p:cNvPr>
            <p:cNvCxnSpPr>
              <a:cxnSpLocks/>
              <a:endCxn id="79" idx="4"/>
            </p:cNvCxnSpPr>
            <p:nvPr/>
          </p:nvCxnSpPr>
          <p:spPr>
            <a:xfrm flipV="1">
              <a:off x="6737684" y="2124600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E3FAA36-67F0-4718-BCB5-00E9D7DBAF11}"/>
                </a:ext>
              </a:extLst>
            </p:cNvPr>
            <p:cNvSpPr/>
            <p:nvPr/>
          </p:nvSpPr>
          <p:spPr>
            <a:xfrm>
              <a:off x="6347159" y="1364094"/>
              <a:ext cx="781050" cy="7605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FB2F679A-0F6F-41FE-ABBE-87C655CA2E98}"/>
                    </a:ext>
                  </a:extLst>
                </p:cNvPr>
                <p:cNvSpPr/>
                <p:nvPr/>
              </p:nvSpPr>
              <p:spPr>
                <a:xfrm>
                  <a:off x="6513596" y="1482737"/>
                  <a:ext cx="65986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FB2F679A-0F6F-41FE-ABBE-87C655CA2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596" y="1482737"/>
                  <a:ext cx="659860" cy="5232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5658DCB-2926-4EAC-BD51-D43BECFD48C2}"/>
              </a:ext>
            </a:extLst>
          </p:cNvPr>
          <p:cNvGrpSpPr/>
          <p:nvPr/>
        </p:nvGrpSpPr>
        <p:grpSpPr>
          <a:xfrm>
            <a:off x="7582071" y="1364094"/>
            <a:ext cx="830144" cy="1175383"/>
            <a:chOff x="7571787" y="1339677"/>
            <a:chExt cx="830144" cy="1175383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16A047F-3C40-4977-9FD1-D58C22799693}"/>
                </a:ext>
              </a:extLst>
            </p:cNvPr>
            <p:cNvCxnSpPr>
              <a:cxnSpLocks/>
              <a:endCxn id="82" idx="4"/>
            </p:cNvCxnSpPr>
            <p:nvPr/>
          </p:nvCxnSpPr>
          <p:spPr>
            <a:xfrm flipV="1">
              <a:off x="7962312" y="2100183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E293777-4600-4CD5-A294-E262793BC00D}"/>
                </a:ext>
              </a:extLst>
            </p:cNvPr>
            <p:cNvSpPr/>
            <p:nvPr/>
          </p:nvSpPr>
          <p:spPr>
            <a:xfrm>
              <a:off x="7571787" y="1339677"/>
              <a:ext cx="781050" cy="7605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5A65810-4A82-4CB9-9B94-CD262C43364D}"/>
                    </a:ext>
                  </a:extLst>
                </p:cNvPr>
                <p:cNvSpPr/>
                <p:nvPr/>
              </p:nvSpPr>
              <p:spPr>
                <a:xfrm>
                  <a:off x="7734377" y="1458320"/>
                  <a:ext cx="66755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5A65810-4A82-4CB9-9B94-CD262C4336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77" y="1458320"/>
                  <a:ext cx="667554" cy="5232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E27B368-EB27-487C-B9FA-0EBBA7580D07}"/>
              </a:ext>
            </a:extLst>
          </p:cNvPr>
          <p:cNvGrpSpPr/>
          <p:nvPr/>
        </p:nvGrpSpPr>
        <p:grpSpPr>
          <a:xfrm>
            <a:off x="8816983" y="1364094"/>
            <a:ext cx="830144" cy="1175383"/>
            <a:chOff x="8776907" y="1339677"/>
            <a:chExt cx="830144" cy="1175383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C2ACDC3-0EA2-4D05-A133-B18104DC7CCA}"/>
                </a:ext>
              </a:extLst>
            </p:cNvPr>
            <p:cNvCxnSpPr>
              <a:cxnSpLocks/>
              <a:endCxn id="85" idx="4"/>
            </p:cNvCxnSpPr>
            <p:nvPr/>
          </p:nvCxnSpPr>
          <p:spPr>
            <a:xfrm flipV="1">
              <a:off x="9167432" y="2100183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8093840-8310-4686-8CD8-70BF4C527D4C}"/>
                </a:ext>
              </a:extLst>
            </p:cNvPr>
            <p:cNvSpPr/>
            <p:nvPr/>
          </p:nvSpPr>
          <p:spPr>
            <a:xfrm>
              <a:off x="8776907" y="1339677"/>
              <a:ext cx="781050" cy="7605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0D98A248-ED01-4DEF-BB60-24A03F684FF0}"/>
                    </a:ext>
                  </a:extLst>
                </p:cNvPr>
                <p:cNvSpPr/>
                <p:nvPr/>
              </p:nvSpPr>
              <p:spPr>
                <a:xfrm>
                  <a:off x="8939497" y="1458320"/>
                  <a:ext cx="66755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0D98A248-ED01-4DEF-BB60-24A03F684F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497" y="1458320"/>
                  <a:ext cx="667554" cy="52322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AF90000-4349-48EF-9945-D04ED5BA9EB8}"/>
              </a:ext>
            </a:extLst>
          </p:cNvPr>
          <p:cNvGrpSpPr/>
          <p:nvPr/>
        </p:nvGrpSpPr>
        <p:grpSpPr>
          <a:xfrm>
            <a:off x="10051894" y="1364094"/>
            <a:ext cx="830144" cy="1175383"/>
            <a:chOff x="10051894" y="1334889"/>
            <a:chExt cx="830144" cy="1175383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2379491D-F31B-4A02-8E93-76BCCBAB4FE4}"/>
                </a:ext>
              </a:extLst>
            </p:cNvPr>
            <p:cNvCxnSpPr>
              <a:cxnSpLocks/>
              <a:endCxn id="88" idx="4"/>
            </p:cNvCxnSpPr>
            <p:nvPr/>
          </p:nvCxnSpPr>
          <p:spPr>
            <a:xfrm flipV="1">
              <a:off x="10442419" y="2095395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6DFE0C8-689B-4539-BEEA-C920AD133600}"/>
                </a:ext>
              </a:extLst>
            </p:cNvPr>
            <p:cNvSpPr/>
            <p:nvPr/>
          </p:nvSpPr>
          <p:spPr>
            <a:xfrm>
              <a:off x="10051894" y="1334889"/>
              <a:ext cx="781050" cy="7605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35F17298-3270-45C8-90A6-6B566D81A161}"/>
                    </a:ext>
                  </a:extLst>
                </p:cNvPr>
                <p:cNvSpPr/>
                <p:nvPr/>
              </p:nvSpPr>
              <p:spPr>
                <a:xfrm>
                  <a:off x="10214484" y="1453532"/>
                  <a:ext cx="66755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35F17298-3270-45C8-90A6-6B566D81A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4484" y="1453532"/>
                  <a:ext cx="667554" cy="52322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79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25FF0E61-B6C6-44C5-A993-6B9AADE20718}"/>
              </a:ext>
            </a:extLst>
          </p:cNvPr>
          <p:cNvGrpSpPr/>
          <p:nvPr/>
        </p:nvGrpSpPr>
        <p:grpSpPr>
          <a:xfrm>
            <a:off x="950743" y="1448250"/>
            <a:ext cx="3308228" cy="3152358"/>
            <a:chOff x="2405066" y="1392698"/>
            <a:chExt cx="3308228" cy="31523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31A9B54-9A68-42DD-B04F-B3958F729031}"/>
                </a:ext>
              </a:extLst>
            </p:cNvPr>
            <p:cNvSpPr/>
            <p:nvPr/>
          </p:nvSpPr>
          <p:spPr>
            <a:xfrm>
              <a:off x="3669994" y="2568081"/>
              <a:ext cx="781050" cy="78105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RNN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7F3A39-E755-44CA-BD68-FA4F1EFC70D5}"/>
                </a:ext>
              </a:extLst>
            </p:cNvPr>
            <p:cNvCxnSpPr>
              <a:cxnSpLocks/>
              <a:stCxn id="19" idx="0"/>
              <a:endCxn id="4" idx="2"/>
            </p:cNvCxnSpPr>
            <p:nvPr/>
          </p:nvCxnSpPr>
          <p:spPr>
            <a:xfrm flipV="1">
              <a:off x="3214099" y="2958606"/>
              <a:ext cx="455895" cy="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E1406E6-43B9-412B-8A67-9D52338BBEBA}"/>
                </a:ext>
              </a:extLst>
            </p:cNvPr>
            <p:cNvCxnSpPr>
              <a:cxnSpLocks/>
              <a:stCxn id="4" idx="6"/>
              <a:endCxn id="10" idx="4"/>
            </p:cNvCxnSpPr>
            <p:nvPr/>
          </p:nvCxnSpPr>
          <p:spPr>
            <a:xfrm>
              <a:off x="4451044" y="2958606"/>
              <a:ext cx="455895" cy="7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F4DE1C1-D46B-4D88-8795-32FF899B1B1B}"/>
                </a:ext>
              </a:extLst>
            </p:cNvPr>
            <p:cNvCxnSpPr>
              <a:cxnSpLocks/>
              <a:stCxn id="4" idx="0"/>
              <a:endCxn id="7" idx="4"/>
            </p:cNvCxnSpPr>
            <p:nvPr/>
          </p:nvCxnSpPr>
          <p:spPr>
            <a:xfrm flipV="1">
              <a:off x="4060519" y="2153204"/>
              <a:ext cx="0" cy="4148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D406422-8CF1-4646-8D31-B145B05C2939}"/>
                </a:ext>
              </a:extLst>
            </p:cNvPr>
            <p:cNvCxnSpPr>
              <a:cxnSpLocks/>
              <a:stCxn id="8" idx="0"/>
              <a:endCxn id="4" idx="4"/>
            </p:cNvCxnSpPr>
            <p:nvPr/>
          </p:nvCxnSpPr>
          <p:spPr>
            <a:xfrm flipV="1">
              <a:off x="4060519" y="3349131"/>
              <a:ext cx="0" cy="414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B82CD3D-2128-4E50-999A-C183A4AFDBE4}"/>
                </a:ext>
              </a:extLst>
            </p:cNvPr>
            <p:cNvGrpSpPr/>
            <p:nvPr/>
          </p:nvGrpSpPr>
          <p:grpSpPr>
            <a:xfrm>
              <a:off x="3669994" y="1392698"/>
              <a:ext cx="781050" cy="760506"/>
              <a:chOff x="4362453" y="888065"/>
              <a:chExt cx="781050" cy="760506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CDF116E8-2813-4B45-A7C9-2FF514B4916A}"/>
                  </a:ext>
                </a:extLst>
              </p:cNvPr>
              <p:cNvSpPr/>
              <p:nvPr/>
            </p:nvSpPr>
            <p:spPr>
              <a:xfrm>
                <a:off x="4362453" y="888065"/>
                <a:ext cx="781050" cy="76050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4127E3DA-1F5D-4A5E-BF6E-E67A411A47A9}"/>
                      </a:ext>
                    </a:extLst>
                  </p:cNvPr>
                  <p:cNvSpPr/>
                  <p:nvPr/>
                </p:nvSpPr>
                <p:spPr>
                  <a:xfrm>
                    <a:off x="4491258" y="1006708"/>
                    <a:ext cx="63773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4127E3DA-1F5D-4A5E-BF6E-E67A411A47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1258" y="1006708"/>
                    <a:ext cx="637739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17639F8-9F37-449A-BDB9-7AC8213CB076}"/>
                </a:ext>
              </a:extLst>
            </p:cNvPr>
            <p:cNvGrpSpPr/>
            <p:nvPr/>
          </p:nvGrpSpPr>
          <p:grpSpPr>
            <a:xfrm>
              <a:off x="3669994" y="3764006"/>
              <a:ext cx="781050" cy="781050"/>
              <a:chOff x="4362453" y="3249101"/>
              <a:chExt cx="781050" cy="781050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EA8DE774-1667-4270-872C-41CEC5E7AA43}"/>
                  </a:ext>
                </a:extLst>
              </p:cNvPr>
              <p:cNvSpPr/>
              <p:nvPr/>
            </p:nvSpPr>
            <p:spPr>
              <a:xfrm>
                <a:off x="4362453" y="3249101"/>
                <a:ext cx="781050" cy="78105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8E2C39AA-8657-46E9-97BC-BA5D1D90305E}"/>
                      </a:ext>
                    </a:extLst>
                  </p:cNvPr>
                  <p:cNvSpPr/>
                  <p:nvPr/>
                </p:nvSpPr>
                <p:spPr>
                  <a:xfrm>
                    <a:off x="4504535" y="3365012"/>
                    <a:ext cx="63023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8E2C39AA-8657-46E9-97BC-BA5D1D9030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4535" y="3365012"/>
                    <a:ext cx="630237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D7127B97-0BFC-4FA5-A48A-CD5C077A5D49}"/>
                </a:ext>
              </a:extLst>
            </p:cNvPr>
            <p:cNvGrpSpPr/>
            <p:nvPr/>
          </p:nvGrpSpPr>
          <p:grpSpPr>
            <a:xfrm>
              <a:off x="2405066" y="2568826"/>
              <a:ext cx="967765" cy="781049"/>
              <a:chOff x="3097525" y="2053921"/>
              <a:chExt cx="967765" cy="7810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F8250F18-0F5D-4C39-9D7A-C8E713B109CA}"/>
                  </a:ext>
                </a:extLst>
              </p:cNvPr>
              <p:cNvSpPr/>
              <p:nvPr/>
            </p:nvSpPr>
            <p:spPr>
              <a:xfrm rot="5400000">
                <a:off x="3125510" y="2053923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FC4807F-893B-427A-8709-AC03C7B0FC08}"/>
                      </a:ext>
                    </a:extLst>
                  </p:cNvPr>
                  <p:cNvSpPr/>
                  <p:nvPr/>
                </p:nvSpPr>
                <p:spPr>
                  <a:xfrm>
                    <a:off x="3097525" y="2182091"/>
                    <a:ext cx="96776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FC4807F-893B-427A-8709-AC03C7B0FC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525" y="2182091"/>
                    <a:ext cx="96776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2024DF1-4DEA-4F34-9E42-971FBE10A3D9}"/>
                </a:ext>
              </a:extLst>
            </p:cNvPr>
            <p:cNvGrpSpPr/>
            <p:nvPr/>
          </p:nvGrpSpPr>
          <p:grpSpPr>
            <a:xfrm>
              <a:off x="4906939" y="2568825"/>
              <a:ext cx="806355" cy="781049"/>
              <a:chOff x="5599398" y="2053920"/>
              <a:chExt cx="806355" cy="781049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B6DDA3A-96FE-4A59-A29F-26E5D447AD69}"/>
                  </a:ext>
                </a:extLst>
              </p:cNvPr>
              <p:cNvSpPr/>
              <p:nvPr/>
            </p:nvSpPr>
            <p:spPr>
              <a:xfrm rot="5400000">
                <a:off x="5599396" y="2053922"/>
                <a:ext cx="781049" cy="78104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1D6C213-EC6A-40C0-9981-663E288E42E9}"/>
                      </a:ext>
                    </a:extLst>
                  </p:cNvPr>
                  <p:cNvSpPr/>
                  <p:nvPr/>
                </p:nvSpPr>
                <p:spPr>
                  <a:xfrm>
                    <a:off x="5781031" y="2191616"/>
                    <a:ext cx="62472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8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1D6C213-EC6A-40C0-9981-663E288E42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1031" y="2191616"/>
                    <a:ext cx="624722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E988D310-E108-4205-A453-F3298300D6E8}"/>
              </a:ext>
            </a:extLst>
          </p:cNvPr>
          <p:cNvSpPr/>
          <p:nvPr/>
        </p:nvSpPr>
        <p:spPr>
          <a:xfrm>
            <a:off x="6746107" y="1585320"/>
            <a:ext cx="781050" cy="1809093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LSTM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71953CA-DE77-4E13-8F61-2226D3A281D9}"/>
              </a:ext>
            </a:extLst>
          </p:cNvPr>
          <p:cNvCxnSpPr>
            <a:cxnSpLocks/>
            <a:stCxn id="179" idx="0"/>
          </p:cNvCxnSpPr>
          <p:nvPr/>
        </p:nvCxnSpPr>
        <p:spPr>
          <a:xfrm>
            <a:off x="6290212" y="3026110"/>
            <a:ext cx="45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472D4807-7F79-4F1C-8B39-9223327DB061}"/>
              </a:ext>
            </a:extLst>
          </p:cNvPr>
          <p:cNvCxnSpPr>
            <a:cxnSpLocks/>
            <a:endCxn id="177" idx="4"/>
          </p:cNvCxnSpPr>
          <p:nvPr/>
        </p:nvCxnSpPr>
        <p:spPr>
          <a:xfrm>
            <a:off x="7527157" y="3016884"/>
            <a:ext cx="455895" cy="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0506F04E-18B3-4450-8851-47F53EF253FA}"/>
              </a:ext>
            </a:extLst>
          </p:cNvPr>
          <p:cNvCxnSpPr>
            <a:cxnSpLocks/>
            <a:stCxn id="181" idx="0"/>
          </p:cNvCxnSpPr>
          <p:nvPr/>
        </p:nvCxnSpPr>
        <p:spPr>
          <a:xfrm flipV="1">
            <a:off x="7136632" y="3394412"/>
            <a:ext cx="0" cy="414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EF64F7B8-6FB5-4D51-9A48-5AE28297A723}"/>
              </a:ext>
            </a:extLst>
          </p:cNvPr>
          <p:cNvGrpSpPr/>
          <p:nvPr/>
        </p:nvGrpSpPr>
        <p:grpSpPr>
          <a:xfrm>
            <a:off x="6746107" y="3809287"/>
            <a:ext cx="781050" cy="781050"/>
            <a:chOff x="4362453" y="3249101"/>
            <a:chExt cx="781050" cy="781050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C0FCCE58-F3C0-400E-933E-73E706D79DED}"/>
                </a:ext>
              </a:extLst>
            </p:cNvPr>
            <p:cNvSpPr/>
            <p:nvPr/>
          </p:nvSpPr>
          <p:spPr>
            <a:xfrm>
              <a:off x="4362453" y="3249101"/>
              <a:ext cx="781050" cy="7810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EE746140-71F2-4B73-B984-B3ABFDD9135A}"/>
                    </a:ext>
                  </a:extLst>
                </p:cNvPr>
                <p:cNvSpPr/>
                <p:nvPr/>
              </p:nvSpPr>
              <p:spPr>
                <a:xfrm>
                  <a:off x="4504535" y="3365012"/>
                  <a:ext cx="63023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EE746140-71F2-4B73-B984-B3ABFDD91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535" y="3365012"/>
                  <a:ext cx="63023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E0F151F0-5FCA-47AD-9806-859D2C7DDD40}"/>
              </a:ext>
            </a:extLst>
          </p:cNvPr>
          <p:cNvGrpSpPr/>
          <p:nvPr/>
        </p:nvGrpSpPr>
        <p:grpSpPr>
          <a:xfrm>
            <a:off x="5481179" y="2635584"/>
            <a:ext cx="967765" cy="781049"/>
            <a:chOff x="3097525" y="2053921"/>
            <a:chExt cx="967765" cy="781049"/>
          </a:xfrm>
        </p:grpSpPr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67911BBD-4D78-4630-8E1E-22E0748BDDAB}"/>
                </a:ext>
              </a:extLst>
            </p:cNvPr>
            <p:cNvSpPr/>
            <p:nvPr/>
          </p:nvSpPr>
          <p:spPr>
            <a:xfrm rot="5400000">
              <a:off x="3125510" y="2053923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FCF5E8D9-03D7-4C77-9897-05B7B83D2B7D}"/>
                    </a:ext>
                  </a:extLst>
                </p:cNvPr>
                <p:cNvSpPr/>
                <p:nvPr/>
              </p:nvSpPr>
              <p:spPr>
                <a:xfrm>
                  <a:off x="3097525" y="2182091"/>
                  <a:ext cx="96776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FCF5E8D9-03D7-4C77-9897-05B7B83D2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25" y="2182091"/>
                  <a:ext cx="96776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9272E3FE-CB1A-4F2D-B290-201EF55A3495}"/>
              </a:ext>
            </a:extLst>
          </p:cNvPr>
          <p:cNvGrpSpPr/>
          <p:nvPr/>
        </p:nvGrpSpPr>
        <p:grpSpPr>
          <a:xfrm>
            <a:off x="7983052" y="2635583"/>
            <a:ext cx="806355" cy="781049"/>
            <a:chOff x="5599398" y="2053920"/>
            <a:chExt cx="806355" cy="781049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CB4C1153-583A-4871-B468-F31B5D2C5CDA}"/>
                </a:ext>
              </a:extLst>
            </p:cNvPr>
            <p:cNvSpPr/>
            <p:nvPr/>
          </p:nvSpPr>
          <p:spPr>
            <a:xfrm rot="5400000">
              <a:off x="5599396" y="2053922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FA34A473-703D-47BA-9C5D-0ADC2205804B}"/>
                    </a:ext>
                  </a:extLst>
                </p:cNvPr>
                <p:cNvSpPr/>
                <p:nvPr/>
              </p:nvSpPr>
              <p:spPr>
                <a:xfrm>
                  <a:off x="5781031" y="2191616"/>
                  <a:ext cx="62472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FA34A473-703D-47BA-9C5D-0ADC220580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31" y="2191616"/>
                  <a:ext cx="62472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椭圆 187">
            <a:extLst>
              <a:ext uri="{FF2B5EF4-FFF2-40B4-BE49-F238E27FC236}">
                <a16:creationId xmlns:a16="http://schemas.microsoft.com/office/drawing/2014/main" id="{E260A02E-472F-4F45-9C59-6F8FDC72562F}"/>
              </a:ext>
            </a:extLst>
          </p:cNvPr>
          <p:cNvSpPr/>
          <p:nvPr/>
        </p:nvSpPr>
        <p:spPr>
          <a:xfrm rot="5400000">
            <a:off x="5509164" y="1447627"/>
            <a:ext cx="781049" cy="7810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69246A9-332B-4556-9AE3-5525E1C921D1}"/>
                  </a:ext>
                </a:extLst>
              </p:cNvPr>
              <p:cNvSpPr/>
              <p:nvPr/>
            </p:nvSpPr>
            <p:spPr>
              <a:xfrm>
                <a:off x="5492304" y="1575795"/>
                <a:ext cx="945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69246A9-332B-4556-9AE3-5525E1C92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04" y="1575795"/>
                <a:ext cx="94551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椭圆 190">
            <a:extLst>
              <a:ext uri="{FF2B5EF4-FFF2-40B4-BE49-F238E27FC236}">
                <a16:creationId xmlns:a16="http://schemas.microsoft.com/office/drawing/2014/main" id="{9358E796-E8EE-4481-A3F4-D7373BA796B4}"/>
              </a:ext>
            </a:extLst>
          </p:cNvPr>
          <p:cNvSpPr/>
          <p:nvPr/>
        </p:nvSpPr>
        <p:spPr>
          <a:xfrm rot="5400000">
            <a:off x="7983050" y="1447626"/>
            <a:ext cx="781049" cy="7810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79875600-B0AE-413C-B202-1B9BE483E44E}"/>
                  </a:ext>
                </a:extLst>
              </p:cNvPr>
              <p:cNvSpPr/>
              <p:nvPr/>
            </p:nvSpPr>
            <p:spPr>
              <a:xfrm>
                <a:off x="8175809" y="1585320"/>
                <a:ext cx="6024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79875600-B0AE-413C-B202-1B9BE483E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09" y="1585320"/>
                <a:ext cx="60247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76D79A1F-9F52-4230-9BCA-8D64F85DC18E}"/>
              </a:ext>
            </a:extLst>
          </p:cNvPr>
          <p:cNvCxnSpPr>
            <a:cxnSpLocks/>
            <a:stCxn id="188" idx="0"/>
          </p:cNvCxnSpPr>
          <p:nvPr/>
        </p:nvCxnSpPr>
        <p:spPr>
          <a:xfrm flipV="1">
            <a:off x="6290212" y="1838150"/>
            <a:ext cx="45589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4A7C665-34A2-44BE-847D-C6D90C94B6C9}"/>
              </a:ext>
            </a:extLst>
          </p:cNvPr>
          <p:cNvCxnSpPr>
            <a:cxnSpLocks/>
            <a:endCxn id="191" idx="4"/>
          </p:cNvCxnSpPr>
          <p:nvPr/>
        </p:nvCxnSpPr>
        <p:spPr>
          <a:xfrm>
            <a:off x="7527157" y="1838150"/>
            <a:ext cx="45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8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8490E13F-B262-45BF-B757-DB0FC0467792}"/>
              </a:ext>
            </a:extLst>
          </p:cNvPr>
          <p:cNvSpPr/>
          <p:nvPr/>
        </p:nvSpPr>
        <p:spPr>
          <a:xfrm>
            <a:off x="3947743" y="1822149"/>
            <a:ext cx="1460337" cy="23269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56D456FD-ADE2-4616-8A41-A5E491CEF3AB}"/>
              </a:ext>
            </a:extLst>
          </p:cNvPr>
          <p:cNvSpPr/>
          <p:nvPr/>
        </p:nvSpPr>
        <p:spPr>
          <a:xfrm>
            <a:off x="2375510" y="1822149"/>
            <a:ext cx="1530928" cy="23269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13A1B74-7B57-4CE5-9A4E-52C1F9A04B46}"/>
              </a:ext>
            </a:extLst>
          </p:cNvPr>
          <p:cNvSpPr/>
          <p:nvPr/>
        </p:nvSpPr>
        <p:spPr>
          <a:xfrm>
            <a:off x="1318605" y="1822150"/>
            <a:ext cx="1004795" cy="23269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F99C654-11B2-4BCE-9217-06C7CAE9C117}"/>
              </a:ext>
            </a:extLst>
          </p:cNvPr>
          <p:cNvCxnSpPr>
            <a:cxnSpLocks/>
          </p:cNvCxnSpPr>
          <p:nvPr/>
        </p:nvCxnSpPr>
        <p:spPr>
          <a:xfrm flipV="1">
            <a:off x="1318605" y="2207426"/>
            <a:ext cx="2013385" cy="52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9585522-4A2C-4A9B-9010-B3851774951D}"/>
              </a:ext>
            </a:extLst>
          </p:cNvPr>
          <p:cNvGrpSpPr/>
          <p:nvPr/>
        </p:nvGrpSpPr>
        <p:grpSpPr>
          <a:xfrm>
            <a:off x="2550940" y="4548497"/>
            <a:ext cx="781050" cy="781050"/>
            <a:chOff x="4362453" y="3249101"/>
            <a:chExt cx="781050" cy="78105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75FA866-1C71-4FC0-902B-086B493B4B93}"/>
                </a:ext>
              </a:extLst>
            </p:cNvPr>
            <p:cNvSpPr/>
            <p:nvPr/>
          </p:nvSpPr>
          <p:spPr>
            <a:xfrm>
              <a:off x="4362453" y="3249101"/>
              <a:ext cx="781050" cy="7810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77A4B34-DFFC-498C-8D01-F2C86C179A9C}"/>
                    </a:ext>
                  </a:extLst>
                </p:cNvPr>
                <p:cNvSpPr/>
                <p:nvPr/>
              </p:nvSpPr>
              <p:spPr>
                <a:xfrm>
                  <a:off x="4504535" y="3365012"/>
                  <a:ext cx="63023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EE746140-71F2-4B73-B984-B3ABFDD91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535" y="3365012"/>
                  <a:ext cx="63023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99E9FE4-6008-4FEC-9746-2B8C81200DDA}"/>
              </a:ext>
            </a:extLst>
          </p:cNvPr>
          <p:cNvGrpSpPr/>
          <p:nvPr/>
        </p:nvGrpSpPr>
        <p:grpSpPr>
          <a:xfrm>
            <a:off x="173214" y="3524874"/>
            <a:ext cx="967765" cy="781049"/>
            <a:chOff x="3097525" y="2053921"/>
            <a:chExt cx="967765" cy="781049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0A284E8-AB4C-4DE7-A1D7-B53556AB4693}"/>
                </a:ext>
              </a:extLst>
            </p:cNvPr>
            <p:cNvSpPr/>
            <p:nvPr/>
          </p:nvSpPr>
          <p:spPr>
            <a:xfrm rot="5400000">
              <a:off x="3125510" y="2053923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6D05747A-03C5-41F2-824A-4787825302D3}"/>
                    </a:ext>
                  </a:extLst>
                </p:cNvPr>
                <p:cNvSpPr/>
                <p:nvPr/>
              </p:nvSpPr>
              <p:spPr>
                <a:xfrm>
                  <a:off x="3097525" y="2182091"/>
                  <a:ext cx="96776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FCF5E8D9-03D7-4C77-9897-05B7B83D2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25" y="2182091"/>
                  <a:ext cx="96776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椭圆 47">
            <a:extLst>
              <a:ext uri="{FF2B5EF4-FFF2-40B4-BE49-F238E27FC236}">
                <a16:creationId xmlns:a16="http://schemas.microsoft.com/office/drawing/2014/main" id="{B6279D9C-55A6-4A23-9A5B-C6D4A9940428}"/>
              </a:ext>
            </a:extLst>
          </p:cNvPr>
          <p:cNvSpPr/>
          <p:nvPr/>
        </p:nvSpPr>
        <p:spPr>
          <a:xfrm rot="5400000">
            <a:off x="201199" y="1822153"/>
            <a:ext cx="781049" cy="7810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5CC6DE-A00D-434C-A640-2E9EC5F22F16}"/>
                  </a:ext>
                </a:extLst>
              </p:cNvPr>
              <p:cNvSpPr/>
              <p:nvPr/>
            </p:nvSpPr>
            <p:spPr>
              <a:xfrm>
                <a:off x="160589" y="1950321"/>
                <a:ext cx="945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D5CC6DE-A00D-434C-A640-2E9EC5F22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89" y="1950321"/>
                <a:ext cx="94551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7E08394A-E610-4500-B5C5-B125FF12BBCF}"/>
              </a:ext>
            </a:extLst>
          </p:cNvPr>
          <p:cNvGrpSpPr/>
          <p:nvPr/>
        </p:nvGrpSpPr>
        <p:grpSpPr>
          <a:xfrm>
            <a:off x="5654724" y="3514935"/>
            <a:ext cx="781046" cy="781049"/>
            <a:chOff x="3125512" y="2053921"/>
            <a:chExt cx="781046" cy="78104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C6ACBF-DB8F-422D-8E1E-6629003D0824}"/>
                </a:ext>
              </a:extLst>
            </p:cNvPr>
            <p:cNvSpPr/>
            <p:nvPr/>
          </p:nvSpPr>
          <p:spPr>
            <a:xfrm rot="5400000">
              <a:off x="3125510" y="2053923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77E5933-0573-4777-B7AE-7702422C8B93}"/>
                    </a:ext>
                  </a:extLst>
                </p:cNvPr>
                <p:cNvSpPr/>
                <p:nvPr/>
              </p:nvSpPr>
              <p:spPr>
                <a:xfrm>
                  <a:off x="3269045" y="2182091"/>
                  <a:ext cx="624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77E5933-0573-4777-B7AE-7702422C8B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045" y="2182091"/>
                  <a:ext cx="62472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DB83C0-078D-4A5A-9D33-87EB0C043315}"/>
              </a:ext>
            </a:extLst>
          </p:cNvPr>
          <p:cNvGrpSpPr/>
          <p:nvPr/>
        </p:nvGrpSpPr>
        <p:grpSpPr>
          <a:xfrm>
            <a:off x="5654724" y="1822151"/>
            <a:ext cx="781046" cy="781049"/>
            <a:chOff x="6304964" y="1704567"/>
            <a:chExt cx="781046" cy="781049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9F10449-2053-4E08-8C60-C4E8DE02EA9F}"/>
                </a:ext>
              </a:extLst>
            </p:cNvPr>
            <p:cNvSpPr/>
            <p:nvPr/>
          </p:nvSpPr>
          <p:spPr>
            <a:xfrm rot="5400000">
              <a:off x="6304962" y="1704569"/>
              <a:ext cx="781049" cy="781046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E141E10C-72A5-4437-83A7-C9B75CBEBB0F}"/>
                    </a:ext>
                  </a:extLst>
                </p:cNvPr>
                <p:cNvSpPr/>
                <p:nvPr/>
              </p:nvSpPr>
              <p:spPr>
                <a:xfrm>
                  <a:off x="6459623" y="1832737"/>
                  <a:ext cx="60247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E141E10C-72A5-4437-83A7-C9B75CBEB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623" y="1832737"/>
                  <a:ext cx="60247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6A048EA-82D0-4FFB-B3B9-023E8DBE470C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982247" y="2211931"/>
            <a:ext cx="344583" cy="746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11550F1-063B-47F0-A749-1983A6F38037}"/>
              </a:ext>
            </a:extLst>
          </p:cNvPr>
          <p:cNvCxnSpPr>
            <a:cxnSpLocks/>
          </p:cNvCxnSpPr>
          <p:nvPr/>
        </p:nvCxnSpPr>
        <p:spPr>
          <a:xfrm flipV="1">
            <a:off x="982247" y="3934448"/>
            <a:ext cx="527783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0C78637-7A24-4BBB-9772-7D20AE235CEA}"/>
              </a:ext>
            </a:extLst>
          </p:cNvPr>
          <p:cNvGrpSpPr/>
          <p:nvPr/>
        </p:nvGrpSpPr>
        <p:grpSpPr>
          <a:xfrm>
            <a:off x="1614422" y="1936250"/>
            <a:ext cx="428625" cy="523220"/>
            <a:chOff x="1951480" y="1943870"/>
            <a:chExt cx="428625" cy="523220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9699F0F-FF40-4919-ABBF-16E5D68025E5}"/>
                </a:ext>
              </a:extLst>
            </p:cNvPr>
            <p:cNvSpPr/>
            <p:nvPr/>
          </p:nvSpPr>
          <p:spPr>
            <a:xfrm rot="5400000">
              <a:off x="2027681" y="2088309"/>
              <a:ext cx="257075" cy="2570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3435E45-C186-498A-B1F8-8944AB486BA5}"/>
                </a:ext>
              </a:extLst>
            </p:cNvPr>
            <p:cNvSpPr txBox="1"/>
            <p:nvPr/>
          </p:nvSpPr>
          <p:spPr>
            <a:xfrm>
              <a:off x="1951480" y="1943870"/>
              <a:ext cx="428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×</a:t>
              </a:r>
              <a:endParaRPr lang="zh-CN" altLang="en-US" sz="2800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9218723-20C0-4707-B46C-ED66289548AD}"/>
              </a:ext>
            </a:extLst>
          </p:cNvPr>
          <p:cNvGrpSpPr/>
          <p:nvPr/>
        </p:nvGrpSpPr>
        <p:grpSpPr>
          <a:xfrm>
            <a:off x="3231170" y="2464659"/>
            <a:ext cx="428625" cy="523220"/>
            <a:chOff x="1951480" y="1943870"/>
            <a:chExt cx="428625" cy="523220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DE1486C-AF1A-4BC4-A0EE-4E1FD3692B8D}"/>
                </a:ext>
              </a:extLst>
            </p:cNvPr>
            <p:cNvSpPr/>
            <p:nvPr/>
          </p:nvSpPr>
          <p:spPr>
            <a:xfrm rot="5400000">
              <a:off x="2027681" y="2088309"/>
              <a:ext cx="257075" cy="2570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AB2178-9767-4147-8954-514D21BCC06F}"/>
                </a:ext>
              </a:extLst>
            </p:cNvPr>
            <p:cNvSpPr txBox="1"/>
            <p:nvPr/>
          </p:nvSpPr>
          <p:spPr>
            <a:xfrm>
              <a:off x="1951480" y="1943870"/>
              <a:ext cx="428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×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C80D5BFF-0ED3-44E2-BF06-59BF521F71C5}"/>
                  </a:ext>
                </a:extLst>
              </p:cNvPr>
              <p:cNvSpPr/>
              <p:nvPr/>
            </p:nvSpPr>
            <p:spPr>
              <a:xfrm>
                <a:off x="4514399" y="2511362"/>
                <a:ext cx="630237" cy="40883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C80D5BFF-0ED3-44E2-BF06-59BF521F7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399" y="2511362"/>
                <a:ext cx="630237" cy="408830"/>
              </a:xfrm>
              <a:prstGeom prst="roundRect">
                <a:avLst/>
              </a:prstGeom>
              <a:blipFill>
                <a:blip r:embed="rId12"/>
                <a:stretch>
                  <a:fillRect l="-7619" r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7551DC-2D3C-4AFC-B0E0-5FC6180FCBA6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941465" y="3948342"/>
            <a:ext cx="0" cy="6001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BA06815-AA89-474C-A195-41B4B662A53E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1510030" y="3934765"/>
            <a:ext cx="2596588" cy="14514"/>
          </a:xfrm>
          <a:prstGeom prst="straightConnector1">
            <a:avLst/>
          </a:prstGeom>
          <a:ln w="28575" cap="rnd">
            <a:gradFill>
              <a:gsLst>
                <a:gs pos="23000">
                  <a:srgbClr val="00B050"/>
                </a:gs>
                <a:gs pos="75000">
                  <a:srgbClr val="0070C0"/>
                </a:gs>
              </a:gsLst>
              <a:lin ang="10800000" scaled="0"/>
            </a:gra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19582E74-B1C9-40D2-84A8-981F23DDF5B7}"/>
              </a:ext>
            </a:extLst>
          </p:cNvPr>
          <p:cNvCxnSpPr>
            <a:cxnSpLocks/>
          </p:cNvCxnSpPr>
          <p:nvPr/>
        </p:nvCxnSpPr>
        <p:spPr>
          <a:xfrm>
            <a:off x="1815513" y="3514002"/>
            <a:ext cx="1" cy="441960"/>
          </a:xfrm>
          <a:prstGeom prst="straightConnector1">
            <a:avLst/>
          </a:prstGeom>
          <a:ln w="28575">
            <a:gradFill>
              <a:gsLst>
                <a:gs pos="0">
                  <a:srgbClr val="00B050"/>
                </a:gs>
                <a:gs pos="100000">
                  <a:srgbClr val="0070C0"/>
                </a:gs>
              </a:gsLst>
              <a:lin ang="5400000" scaled="0"/>
            </a:gra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F86546D2-16EC-49FC-9EFA-EAE2ECB7BB8F}"/>
              </a:ext>
            </a:extLst>
          </p:cNvPr>
          <p:cNvCxnSpPr>
            <a:cxnSpLocks/>
          </p:cNvCxnSpPr>
          <p:nvPr/>
        </p:nvCxnSpPr>
        <p:spPr>
          <a:xfrm>
            <a:off x="2631882" y="3514002"/>
            <a:ext cx="1" cy="441960"/>
          </a:xfrm>
          <a:prstGeom prst="straightConnector1">
            <a:avLst/>
          </a:prstGeom>
          <a:ln w="28575">
            <a:gradFill>
              <a:gsLst>
                <a:gs pos="0">
                  <a:srgbClr val="00B050"/>
                </a:gs>
                <a:gs pos="100000">
                  <a:srgbClr val="0070C0"/>
                </a:gs>
              </a:gsLst>
              <a:lin ang="5400000" scaled="0"/>
            </a:gra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C7C990C-BAFC-4FED-92C3-18C437FD9AC4}"/>
              </a:ext>
            </a:extLst>
          </p:cNvPr>
          <p:cNvCxnSpPr>
            <a:cxnSpLocks/>
          </p:cNvCxnSpPr>
          <p:nvPr/>
        </p:nvCxnSpPr>
        <p:spPr>
          <a:xfrm>
            <a:off x="3448251" y="3514002"/>
            <a:ext cx="1" cy="441960"/>
          </a:xfrm>
          <a:prstGeom prst="straightConnector1">
            <a:avLst/>
          </a:prstGeom>
          <a:ln w="28575">
            <a:gradFill>
              <a:gsLst>
                <a:gs pos="0">
                  <a:srgbClr val="00B050"/>
                </a:gs>
                <a:gs pos="100000">
                  <a:srgbClr val="0070C0"/>
                </a:gs>
              </a:gsLst>
              <a:lin ang="16200000" scaled="0"/>
            </a:gra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D320C4D-6938-428D-A36B-084599D8560B}"/>
              </a:ext>
            </a:extLst>
          </p:cNvPr>
          <p:cNvCxnSpPr>
            <a:cxnSpLocks/>
          </p:cNvCxnSpPr>
          <p:nvPr/>
        </p:nvCxnSpPr>
        <p:spPr>
          <a:xfrm flipH="1">
            <a:off x="4261622" y="3514002"/>
            <a:ext cx="2998" cy="286152"/>
          </a:xfrm>
          <a:prstGeom prst="straightConnector1">
            <a:avLst/>
          </a:prstGeom>
          <a:ln w="28575">
            <a:gradFill>
              <a:gsLst>
                <a:gs pos="0">
                  <a:srgbClr val="00B050"/>
                </a:gs>
                <a:gs pos="100000">
                  <a:srgbClr val="0070C0"/>
                </a:gs>
              </a:gsLst>
              <a:lin ang="16200000" scaled="0"/>
            </a:gra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1941E32-6DFC-4F22-B45F-35BC5B35E362}"/>
                  </a:ext>
                </a:extLst>
              </p:cNvPr>
              <p:cNvSpPr/>
              <p:nvPr/>
            </p:nvSpPr>
            <p:spPr>
              <a:xfrm>
                <a:off x="1606391" y="3201935"/>
                <a:ext cx="428625" cy="40883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01941E32-6DFC-4F22-B45F-35BC5B35E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91" y="3201935"/>
                <a:ext cx="428625" cy="40883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FBC1511C-30EB-420D-A523-BBFF878711C6}"/>
                  </a:ext>
                </a:extLst>
              </p:cNvPr>
              <p:cNvSpPr/>
              <p:nvPr/>
            </p:nvSpPr>
            <p:spPr>
              <a:xfrm>
                <a:off x="2417909" y="3201935"/>
                <a:ext cx="429198" cy="40883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FBC1511C-30EB-420D-A523-BBFF87871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909" y="3201935"/>
                <a:ext cx="429198" cy="40883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08204769-E4BB-492E-AF5D-8AA3293FF9BA}"/>
                  </a:ext>
                </a:extLst>
              </p:cNvPr>
              <p:cNvSpPr/>
              <p:nvPr/>
            </p:nvSpPr>
            <p:spPr>
              <a:xfrm>
                <a:off x="3130365" y="3201935"/>
                <a:ext cx="630237" cy="40883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08204769-E4BB-492E-AF5D-8AA3293FF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65" y="3201935"/>
                <a:ext cx="630237" cy="408830"/>
              </a:xfrm>
              <a:prstGeom prst="roundRect">
                <a:avLst/>
              </a:prstGeom>
              <a:blipFill>
                <a:blip r:embed="rId15"/>
                <a:stretch>
                  <a:fillRect l="-7619" r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EA1AF644-042C-4A80-8685-054DF7981E6A}"/>
                  </a:ext>
                </a:extLst>
              </p:cNvPr>
              <p:cNvSpPr/>
              <p:nvPr/>
            </p:nvSpPr>
            <p:spPr>
              <a:xfrm>
                <a:off x="4049970" y="3205556"/>
                <a:ext cx="423305" cy="40883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EA1AF644-042C-4A80-8685-054DF7981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70" y="3205556"/>
                <a:ext cx="423305" cy="40883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A0258A7-EDFE-476E-942D-40520E050D5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20704" y="2335964"/>
            <a:ext cx="0" cy="8659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E70882AC-FBA7-416C-89DA-36E620A0C2FC}"/>
              </a:ext>
            </a:extLst>
          </p:cNvPr>
          <p:cNvCxnSpPr>
            <a:cxnSpLocks/>
          </p:cNvCxnSpPr>
          <p:nvPr/>
        </p:nvCxnSpPr>
        <p:spPr>
          <a:xfrm flipV="1">
            <a:off x="3443528" y="2335965"/>
            <a:ext cx="0" cy="267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DCA11F4-13BA-411D-B7A8-D556CDD01A31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445484" y="2866173"/>
            <a:ext cx="0" cy="3357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82B6E2F-70BA-45A8-9E27-C958C5448955}"/>
              </a:ext>
            </a:extLst>
          </p:cNvPr>
          <p:cNvCxnSpPr>
            <a:cxnSpLocks/>
          </p:cNvCxnSpPr>
          <p:nvPr/>
        </p:nvCxnSpPr>
        <p:spPr>
          <a:xfrm flipH="1" flipV="1">
            <a:off x="4920957" y="2207426"/>
            <a:ext cx="1" cy="303936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C78B2CC-C028-478C-97F7-5C254C578C66}"/>
              </a:ext>
            </a:extLst>
          </p:cNvPr>
          <p:cNvGrpSpPr/>
          <p:nvPr/>
        </p:nvGrpSpPr>
        <p:grpSpPr>
          <a:xfrm>
            <a:off x="4721884" y="3137120"/>
            <a:ext cx="428625" cy="523220"/>
            <a:chOff x="1951480" y="1943870"/>
            <a:chExt cx="428625" cy="523220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64D75537-EFFF-4CC6-B039-464DF4F76275}"/>
                </a:ext>
              </a:extLst>
            </p:cNvPr>
            <p:cNvSpPr/>
            <p:nvPr/>
          </p:nvSpPr>
          <p:spPr>
            <a:xfrm rot="5400000">
              <a:off x="2027681" y="2088309"/>
              <a:ext cx="257075" cy="2570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2338EDEA-8335-4DFF-91AB-D82369B18AA0}"/>
                </a:ext>
              </a:extLst>
            </p:cNvPr>
            <p:cNvSpPr txBox="1"/>
            <p:nvPr/>
          </p:nvSpPr>
          <p:spPr>
            <a:xfrm>
              <a:off x="1951480" y="1943870"/>
              <a:ext cx="428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×</a:t>
              </a:r>
              <a:endParaRPr lang="zh-CN" altLang="en-US" sz="2800" dirty="0"/>
            </a:p>
          </p:txBody>
        </p:sp>
      </p:grp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5728A7EC-09D4-44A3-B411-C1960A64DAD1}"/>
              </a:ext>
            </a:extLst>
          </p:cNvPr>
          <p:cNvCxnSpPr>
            <a:cxnSpLocks/>
          </p:cNvCxnSpPr>
          <p:nvPr/>
        </p:nvCxnSpPr>
        <p:spPr>
          <a:xfrm>
            <a:off x="4920957" y="2920192"/>
            <a:ext cx="1" cy="36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817E4BEE-91DE-4868-9412-BD29DF4F5ECF}"/>
              </a:ext>
            </a:extLst>
          </p:cNvPr>
          <p:cNvCxnSpPr>
            <a:cxnSpLocks/>
          </p:cNvCxnSpPr>
          <p:nvPr/>
        </p:nvCxnSpPr>
        <p:spPr>
          <a:xfrm>
            <a:off x="4478204" y="3409971"/>
            <a:ext cx="3293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27CA1C2E-36EE-4D1A-B3E6-14771B903708}"/>
              </a:ext>
            </a:extLst>
          </p:cNvPr>
          <p:cNvGrpSpPr/>
          <p:nvPr/>
        </p:nvGrpSpPr>
        <p:grpSpPr>
          <a:xfrm>
            <a:off x="4920956" y="3538634"/>
            <a:ext cx="733768" cy="369367"/>
            <a:chOff x="5571196" y="3355754"/>
            <a:chExt cx="733768" cy="369367"/>
          </a:xfrm>
        </p:grpSpPr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77B490AC-6852-429F-8BE2-6961F772DAD4}"/>
                </a:ext>
              </a:extLst>
            </p:cNvPr>
            <p:cNvCxnSpPr>
              <a:cxnSpLocks/>
            </p:cNvCxnSpPr>
            <p:nvPr/>
          </p:nvCxnSpPr>
          <p:spPr>
            <a:xfrm>
              <a:off x="5684206" y="3724905"/>
              <a:ext cx="620758" cy="2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1674DD21-1662-470F-9F63-6A3BD575B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197" y="3355754"/>
              <a:ext cx="0" cy="26527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弧形 147">
              <a:extLst>
                <a:ext uri="{FF2B5EF4-FFF2-40B4-BE49-F238E27FC236}">
                  <a16:creationId xmlns:a16="http://schemas.microsoft.com/office/drawing/2014/main" id="{6CBD23BA-49C0-48D3-991E-78BCB27C0973}"/>
                </a:ext>
              </a:extLst>
            </p:cNvPr>
            <p:cNvSpPr/>
            <p:nvPr/>
          </p:nvSpPr>
          <p:spPr>
            <a:xfrm>
              <a:off x="5571196" y="3512177"/>
              <a:ext cx="223675" cy="210194"/>
            </a:xfrm>
            <a:prstGeom prst="arc">
              <a:avLst>
                <a:gd name="adj1" fmla="val 5361652"/>
                <a:gd name="adj2" fmla="val 1091501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019512F-9A2A-4CB2-895F-B669945EA81B}"/>
              </a:ext>
            </a:extLst>
          </p:cNvPr>
          <p:cNvGrpSpPr/>
          <p:nvPr/>
        </p:nvGrpSpPr>
        <p:grpSpPr>
          <a:xfrm rot="10800000" flipH="1">
            <a:off x="2619065" y="2734093"/>
            <a:ext cx="688306" cy="458503"/>
            <a:chOff x="5571196" y="3343594"/>
            <a:chExt cx="733768" cy="378985"/>
          </a:xfrm>
        </p:grpSpPr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9EF471A1-06D3-47BB-B34D-EBF6F0F7C020}"/>
                </a:ext>
              </a:extLst>
            </p:cNvPr>
            <p:cNvCxnSpPr>
              <a:cxnSpLocks/>
              <a:stCxn id="190" idx="0"/>
            </p:cNvCxnSpPr>
            <p:nvPr/>
          </p:nvCxnSpPr>
          <p:spPr>
            <a:xfrm rot="10800000" flipH="1" flipV="1">
              <a:off x="5684546" y="3722361"/>
              <a:ext cx="620418" cy="2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9249AD6D-56A3-46A9-BBC0-5E41788BC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1197" y="3343594"/>
              <a:ext cx="0" cy="2774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弧形 189">
              <a:extLst>
                <a:ext uri="{FF2B5EF4-FFF2-40B4-BE49-F238E27FC236}">
                  <a16:creationId xmlns:a16="http://schemas.microsoft.com/office/drawing/2014/main" id="{EE9360FA-C01F-4429-A6E9-AE12E9770AB6}"/>
                </a:ext>
              </a:extLst>
            </p:cNvPr>
            <p:cNvSpPr/>
            <p:nvPr/>
          </p:nvSpPr>
          <p:spPr>
            <a:xfrm>
              <a:off x="5571196" y="3512177"/>
              <a:ext cx="223675" cy="210194"/>
            </a:xfrm>
            <a:prstGeom prst="arc">
              <a:avLst>
                <a:gd name="adj1" fmla="val 5361652"/>
                <a:gd name="adj2" fmla="val 1091501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9" name="弧形 198">
            <a:extLst>
              <a:ext uri="{FF2B5EF4-FFF2-40B4-BE49-F238E27FC236}">
                <a16:creationId xmlns:a16="http://schemas.microsoft.com/office/drawing/2014/main" id="{D09A1475-AF33-42F8-BD45-D000EB229066}"/>
              </a:ext>
            </a:extLst>
          </p:cNvPr>
          <p:cNvSpPr/>
          <p:nvPr/>
        </p:nvSpPr>
        <p:spPr>
          <a:xfrm flipH="1">
            <a:off x="3954987" y="3661284"/>
            <a:ext cx="306474" cy="288003"/>
          </a:xfrm>
          <a:prstGeom prst="arc">
            <a:avLst>
              <a:gd name="adj1" fmla="val 5361652"/>
              <a:gd name="adj2" fmla="val 10915012"/>
            </a:avLst>
          </a:prstGeom>
          <a:ln w="28575">
            <a:gradFill>
              <a:gsLst>
                <a:gs pos="0">
                  <a:srgbClr val="00B050"/>
                </a:gs>
                <a:gs pos="100000">
                  <a:srgbClr val="0070C0"/>
                </a:gs>
              </a:gsLst>
              <a:lin ang="5400000" scaled="0"/>
            </a:gra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5378D45-B28D-49D4-881C-64FBC704CA9B}"/>
              </a:ext>
            </a:extLst>
          </p:cNvPr>
          <p:cNvCxnSpPr>
            <a:cxnSpLocks/>
            <a:stCxn id="212" idx="0"/>
            <a:endCxn id="218" idx="4"/>
          </p:cNvCxnSpPr>
          <p:nvPr/>
        </p:nvCxnSpPr>
        <p:spPr>
          <a:xfrm>
            <a:off x="7992766" y="2212677"/>
            <a:ext cx="308751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4F2F2E13-B1E1-4B8C-B5DA-6C1624B13642}"/>
              </a:ext>
            </a:extLst>
          </p:cNvPr>
          <p:cNvGrpSpPr/>
          <p:nvPr/>
        </p:nvGrpSpPr>
        <p:grpSpPr>
          <a:xfrm>
            <a:off x="8111449" y="4548497"/>
            <a:ext cx="781050" cy="781050"/>
            <a:chOff x="4362453" y="3249101"/>
            <a:chExt cx="781050" cy="781050"/>
          </a:xfrm>
        </p:grpSpPr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E66A6877-7DA1-4AD3-8F77-2CF970004284}"/>
                </a:ext>
              </a:extLst>
            </p:cNvPr>
            <p:cNvSpPr/>
            <p:nvPr/>
          </p:nvSpPr>
          <p:spPr>
            <a:xfrm>
              <a:off x="4362453" y="3249101"/>
              <a:ext cx="781050" cy="7810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9CAB5C1E-F821-49DA-B159-794A38D1A3EC}"/>
                    </a:ext>
                  </a:extLst>
                </p:cNvPr>
                <p:cNvSpPr/>
                <p:nvPr/>
              </p:nvSpPr>
              <p:spPr>
                <a:xfrm>
                  <a:off x="4504535" y="3365012"/>
                  <a:ext cx="63023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EE746140-71F2-4B73-B984-B3ABFDD91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535" y="3365012"/>
                  <a:ext cx="63023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BF3CE71-8DED-48E4-BAF8-F1B51F0893AF}"/>
              </a:ext>
            </a:extLst>
          </p:cNvPr>
          <p:cNvGrpSpPr/>
          <p:nvPr/>
        </p:nvGrpSpPr>
        <p:grpSpPr>
          <a:xfrm>
            <a:off x="7195163" y="3522555"/>
            <a:ext cx="967765" cy="781049"/>
            <a:chOff x="3097525" y="2053921"/>
            <a:chExt cx="967765" cy="781049"/>
          </a:xfrm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5101008C-BD71-4EB4-BF7C-203759B3AEB0}"/>
                </a:ext>
              </a:extLst>
            </p:cNvPr>
            <p:cNvSpPr/>
            <p:nvPr/>
          </p:nvSpPr>
          <p:spPr>
            <a:xfrm rot="5400000">
              <a:off x="3125510" y="2053923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C5AA4F98-10DA-41B1-B182-54128F9DCA7C}"/>
                    </a:ext>
                  </a:extLst>
                </p:cNvPr>
                <p:cNvSpPr/>
                <p:nvPr/>
              </p:nvSpPr>
              <p:spPr>
                <a:xfrm>
                  <a:off x="3097525" y="2182091"/>
                  <a:ext cx="96776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FCF5E8D9-03D7-4C77-9897-05B7B83D2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25" y="2182091"/>
                  <a:ext cx="96776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2" name="椭圆 211">
            <a:extLst>
              <a:ext uri="{FF2B5EF4-FFF2-40B4-BE49-F238E27FC236}">
                <a16:creationId xmlns:a16="http://schemas.microsoft.com/office/drawing/2014/main" id="{4F4C743D-F071-4B72-8DDB-81D5FB110EE9}"/>
              </a:ext>
            </a:extLst>
          </p:cNvPr>
          <p:cNvSpPr/>
          <p:nvPr/>
        </p:nvSpPr>
        <p:spPr>
          <a:xfrm rot="5400000">
            <a:off x="7211718" y="1822153"/>
            <a:ext cx="781049" cy="78104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D78D7607-F6D3-4D39-9A7C-BF6FCFAA2DCB}"/>
                  </a:ext>
                </a:extLst>
              </p:cNvPr>
              <p:cNvSpPr/>
              <p:nvPr/>
            </p:nvSpPr>
            <p:spPr>
              <a:xfrm>
                <a:off x="7171108" y="1950321"/>
                <a:ext cx="945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D78D7607-F6D3-4D39-9A7C-BF6FCFAA2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108" y="1950321"/>
                <a:ext cx="945515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98B25C50-D05E-4505-AE1B-AAB1D95F5F20}"/>
              </a:ext>
            </a:extLst>
          </p:cNvPr>
          <p:cNvGrpSpPr/>
          <p:nvPr/>
        </p:nvGrpSpPr>
        <p:grpSpPr>
          <a:xfrm>
            <a:off x="11080283" y="3534813"/>
            <a:ext cx="781046" cy="781049"/>
            <a:chOff x="3125512" y="2053921"/>
            <a:chExt cx="781046" cy="781049"/>
          </a:xfrm>
        </p:grpSpPr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8E0D4B38-8665-4841-A101-132A38927437}"/>
                </a:ext>
              </a:extLst>
            </p:cNvPr>
            <p:cNvSpPr/>
            <p:nvPr/>
          </p:nvSpPr>
          <p:spPr>
            <a:xfrm rot="5400000">
              <a:off x="3125510" y="2053923"/>
              <a:ext cx="781049" cy="78104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CE2E46E1-C635-4112-BEC7-F21BBBDE78FB}"/>
                    </a:ext>
                  </a:extLst>
                </p:cNvPr>
                <p:cNvSpPr/>
                <p:nvPr/>
              </p:nvSpPr>
              <p:spPr>
                <a:xfrm>
                  <a:off x="3269045" y="2182091"/>
                  <a:ext cx="624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CE2E46E1-C635-4112-BEC7-F21BBBDE7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045" y="2182091"/>
                  <a:ext cx="624723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2A88B7DC-4568-4D6E-96BB-7063C8A5D16B}"/>
              </a:ext>
            </a:extLst>
          </p:cNvPr>
          <p:cNvGrpSpPr/>
          <p:nvPr/>
        </p:nvGrpSpPr>
        <p:grpSpPr>
          <a:xfrm>
            <a:off x="11080283" y="1822151"/>
            <a:ext cx="781046" cy="781049"/>
            <a:chOff x="6304964" y="1704567"/>
            <a:chExt cx="781046" cy="781049"/>
          </a:xfrm>
        </p:grpSpPr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2C041B4D-133C-49A3-AC8C-F8C7FB1B432A}"/>
                </a:ext>
              </a:extLst>
            </p:cNvPr>
            <p:cNvSpPr/>
            <p:nvPr/>
          </p:nvSpPr>
          <p:spPr>
            <a:xfrm rot="5400000">
              <a:off x="6304962" y="1704569"/>
              <a:ext cx="781049" cy="781046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E020A8EB-3722-4CF9-8AB4-8A2C429CFD3F}"/>
                    </a:ext>
                  </a:extLst>
                </p:cNvPr>
                <p:cNvSpPr/>
                <p:nvPr/>
              </p:nvSpPr>
              <p:spPr>
                <a:xfrm>
                  <a:off x="6459623" y="1832737"/>
                  <a:ext cx="60247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CN" altLang="en-US" sz="28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E020A8EB-3722-4CF9-8AB4-8A2C429CF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623" y="1832737"/>
                  <a:ext cx="602473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963D08A5-8580-4571-97D3-EE4727531BF4}"/>
              </a:ext>
            </a:extLst>
          </p:cNvPr>
          <p:cNvCxnSpPr>
            <a:cxnSpLocks/>
          </p:cNvCxnSpPr>
          <p:nvPr/>
        </p:nvCxnSpPr>
        <p:spPr>
          <a:xfrm flipV="1">
            <a:off x="8004196" y="3932129"/>
            <a:ext cx="527783" cy="3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68AA9523-5C8B-4E46-ACDB-A315FE55D7A3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8501974" y="3948342"/>
            <a:ext cx="0" cy="6001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9740473E-F1EA-4326-89F0-65E4916F3958}"/>
              </a:ext>
            </a:extLst>
          </p:cNvPr>
          <p:cNvCxnSpPr>
            <a:cxnSpLocks/>
          </p:cNvCxnSpPr>
          <p:nvPr/>
        </p:nvCxnSpPr>
        <p:spPr>
          <a:xfrm flipH="1">
            <a:off x="8520551" y="3934766"/>
            <a:ext cx="1292088" cy="0"/>
          </a:xfrm>
          <a:prstGeom prst="straightConnector1">
            <a:avLst/>
          </a:prstGeom>
          <a:ln w="28575" cap="rnd">
            <a:gradFill>
              <a:gsLst>
                <a:gs pos="23000">
                  <a:srgbClr val="00B050"/>
                </a:gs>
                <a:gs pos="75000">
                  <a:srgbClr val="0070C0"/>
                </a:gs>
              </a:gsLst>
              <a:lin ang="10800000" scaled="0"/>
            </a:gra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FFB3AC1A-FE36-4B2C-A042-2B0B4B291A6E}"/>
              </a:ext>
            </a:extLst>
          </p:cNvPr>
          <p:cNvGrpSpPr/>
          <p:nvPr/>
        </p:nvGrpSpPr>
        <p:grpSpPr>
          <a:xfrm>
            <a:off x="8875838" y="2000607"/>
            <a:ext cx="498791" cy="413638"/>
            <a:chOff x="8090385" y="3201935"/>
            <a:chExt cx="498791" cy="413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矩形: 圆角 237">
                  <a:extLst>
                    <a:ext uri="{FF2B5EF4-FFF2-40B4-BE49-F238E27FC236}">
                      <a16:creationId xmlns:a16="http://schemas.microsoft.com/office/drawing/2014/main" id="{8891DE25-FF48-4208-90A4-91FF9205F5B4}"/>
                    </a:ext>
                  </a:extLst>
                </p:cNvPr>
                <p:cNvSpPr/>
                <p:nvPr/>
              </p:nvSpPr>
              <p:spPr>
                <a:xfrm>
                  <a:off x="8119959" y="3201935"/>
                  <a:ext cx="428625" cy="408830"/>
                </a:xfrm>
                <a:prstGeom prst="roundRect">
                  <a:avLst/>
                </a:prstGeom>
                <a:solidFill>
                  <a:srgbClr val="F2F2F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8" name="矩形: 圆角 237">
                  <a:extLst>
                    <a:ext uri="{FF2B5EF4-FFF2-40B4-BE49-F238E27FC236}">
                      <a16:creationId xmlns:a16="http://schemas.microsoft.com/office/drawing/2014/main" id="{8891DE25-FF48-4208-90A4-91FF9205F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59" y="3201935"/>
                  <a:ext cx="428625" cy="40883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5129181A-4A57-409A-BA66-BA53D64B43E7}"/>
                    </a:ext>
                  </a:extLst>
                </p:cNvPr>
                <p:cNvSpPr/>
                <p:nvPr/>
              </p:nvSpPr>
              <p:spPr>
                <a:xfrm>
                  <a:off x="8090385" y="3235469"/>
                  <a:ext cx="498791" cy="3801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𝜞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p>
                        </m:s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5129181A-4A57-409A-BA66-BA53D64B4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0385" y="3235469"/>
                  <a:ext cx="498791" cy="38010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DA08D730-1545-40E1-8F50-D91843E24B68}"/>
              </a:ext>
            </a:extLst>
          </p:cNvPr>
          <p:cNvGrpSpPr/>
          <p:nvPr/>
        </p:nvGrpSpPr>
        <p:grpSpPr>
          <a:xfrm>
            <a:off x="8910832" y="3738647"/>
            <a:ext cx="465127" cy="412901"/>
            <a:chOff x="8923760" y="3201935"/>
            <a:chExt cx="465127" cy="4129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: 圆角 238">
                  <a:extLst>
                    <a:ext uri="{FF2B5EF4-FFF2-40B4-BE49-F238E27FC236}">
                      <a16:creationId xmlns:a16="http://schemas.microsoft.com/office/drawing/2014/main" id="{A54E6F21-E891-4650-9991-191DEF11B035}"/>
                    </a:ext>
                  </a:extLst>
                </p:cNvPr>
                <p:cNvSpPr/>
                <p:nvPr/>
              </p:nvSpPr>
              <p:spPr>
                <a:xfrm>
                  <a:off x="8931477" y="3201935"/>
                  <a:ext cx="429198" cy="408830"/>
                </a:xfrm>
                <a:prstGeom prst="roundRect">
                  <a:avLst/>
                </a:prstGeom>
                <a:solidFill>
                  <a:srgbClr val="F2F2F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9" name="矩形: 圆角 238">
                  <a:extLst>
                    <a:ext uri="{FF2B5EF4-FFF2-40B4-BE49-F238E27FC236}">
                      <a16:creationId xmlns:a16="http://schemas.microsoft.com/office/drawing/2014/main" id="{A54E6F21-E891-4650-9991-191DEF11B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1477" y="3201935"/>
                  <a:ext cx="429198" cy="40883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F6CD9AB1-26F9-430E-9E79-7B35DC1FC1BE}"/>
                    </a:ext>
                  </a:extLst>
                </p:cNvPr>
                <p:cNvSpPr/>
                <p:nvPr/>
              </p:nvSpPr>
              <p:spPr>
                <a:xfrm>
                  <a:off x="8923760" y="3238451"/>
                  <a:ext cx="465127" cy="3763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𝜞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F6CD9AB1-26F9-430E-9E79-7B35DC1FC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760" y="3238451"/>
                  <a:ext cx="465127" cy="37638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08F594E3-7B68-4649-98B5-838EEFEED121}"/>
              </a:ext>
            </a:extLst>
          </p:cNvPr>
          <p:cNvCxnSpPr>
            <a:cxnSpLocks/>
          </p:cNvCxnSpPr>
          <p:nvPr/>
        </p:nvCxnSpPr>
        <p:spPr>
          <a:xfrm>
            <a:off x="6844298" y="1697819"/>
            <a:ext cx="0" cy="348980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3AE65C32-F3EF-4342-9C0B-211A39FD7505}"/>
              </a:ext>
            </a:extLst>
          </p:cNvPr>
          <p:cNvCxnSpPr>
            <a:cxnSpLocks/>
          </p:cNvCxnSpPr>
          <p:nvPr/>
        </p:nvCxnSpPr>
        <p:spPr>
          <a:xfrm flipH="1" flipV="1">
            <a:off x="9812640" y="2224193"/>
            <a:ext cx="3850" cy="1700400"/>
          </a:xfrm>
          <a:prstGeom prst="straightConnector1">
            <a:avLst/>
          </a:prstGeom>
          <a:ln w="28575" cap="rnd">
            <a:gradFill>
              <a:gsLst>
                <a:gs pos="23000">
                  <a:srgbClr val="00B050"/>
                </a:gs>
                <a:gs pos="75000">
                  <a:srgbClr val="0070C0"/>
                </a:gs>
              </a:gsLst>
              <a:lin ang="5400000" scaled="0"/>
            </a:gra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4C20FF9C-B71A-4141-9370-5B37DC00A895}"/>
              </a:ext>
            </a:extLst>
          </p:cNvPr>
          <p:cNvCxnSpPr>
            <a:cxnSpLocks/>
          </p:cNvCxnSpPr>
          <p:nvPr/>
        </p:nvCxnSpPr>
        <p:spPr>
          <a:xfrm>
            <a:off x="10486330" y="2220875"/>
            <a:ext cx="0" cy="1703718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84853E1A-EB05-4C38-BEAB-CB8AC2922800}"/>
              </a:ext>
            </a:extLst>
          </p:cNvPr>
          <p:cNvCxnSpPr>
            <a:cxnSpLocks/>
            <a:endCxn id="215" idx="4"/>
          </p:cNvCxnSpPr>
          <p:nvPr/>
        </p:nvCxnSpPr>
        <p:spPr>
          <a:xfrm>
            <a:off x="10473540" y="3924593"/>
            <a:ext cx="606743" cy="746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2D92BA91-E96A-4373-9FCC-9E90FC3FE7B1}"/>
              </a:ext>
            </a:extLst>
          </p:cNvPr>
          <p:cNvGrpSpPr/>
          <p:nvPr/>
        </p:nvGrpSpPr>
        <p:grpSpPr>
          <a:xfrm>
            <a:off x="10245135" y="2896460"/>
            <a:ext cx="501996" cy="408830"/>
            <a:chOff x="8090385" y="3201935"/>
            <a:chExt cx="501996" cy="408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矩形: 圆角 299">
                  <a:extLst>
                    <a:ext uri="{FF2B5EF4-FFF2-40B4-BE49-F238E27FC236}">
                      <a16:creationId xmlns:a16="http://schemas.microsoft.com/office/drawing/2014/main" id="{FFE87D88-B45A-4DC6-8A89-1D98D7176ACA}"/>
                    </a:ext>
                  </a:extLst>
                </p:cNvPr>
                <p:cNvSpPr/>
                <p:nvPr/>
              </p:nvSpPr>
              <p:spPr>
                <a:xfrm>
                  <a:off x="8119959" y="3201935"/>
                  <a:ext cx="428625" cy="408830"/>
                </a:xfrm>
                <a:prstGeom prst="roundRect">
                  <a:avLst/>
                </a:prstGeom>
                <a:solidFill>
                  <a:srgbClr val="F2F2F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00" name="矩形: 圆角 299">
                  <a:extLst>
                    <a:ext uri="{FF2B5EF4-FFF2-40B4-BE49-F238E27FC236}">
                      <a16:creationId xmlns:a16="http://schemas.microsoft.com/office/drawing/2014/main" id="{FFE87D88-B45A-4DC6-8A89-1D98D7176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59" y="3201935"/>
                  <a:ext cx="428625" cy="408830"/>
                </a:xfrm>
                <a:prstGeom prst="round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DF0DF9D5-5582-4078-B08A-7BC91904C6AB}"/>
                    </a:ext>
                  </a:extLst>
                </p:cNvPr>
                <p:cNvSpPr/>
                <p:nvPr/>
              </p:nvSpPr>
              <p:spPr>
                <a:xfrm>
                  <a:off x="8090385" y="3235469"/>
                  <a:ext cx="501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𝜞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</m:sup>
                        </m:sSup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DF0DF9D5-5582-4078-B08A-7BC91904C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0385" y="3235469"/>
                  <a:ext cx="50199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82C307D1-8E18-4974-A09F-87BA95FEA96D}"/>
                  </a:ext>
                </a:extLst>
              </p:cNvPr>
              <p:cNvSpPr/>
              <p:nvPr/>
            </p:nvSpPr>
            <p:spPr>
              <a:xfrm>
                <a:off x="2320298" y="1781384"/>
                <a:ext cx="561308" cy="471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82C307D1-8E18-4974-A09F-87BA95FEA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298" y="1781384"/>
                <a:ext cx="561308" cy="4710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C1D98DBB-2C64-48E6-A279-CCBD1AEFE730}"/>
                  </a:ext>
                </a:extLst>
              </p:cNvPr>
              <p:cNvSpPr/>
              <p:nvPr/>
            </p:nvSpPr>
            <p:spPr>
              <a:xfrm>
                <a:off x="3919770" y="1781384"/>
                <a:ext cx="612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C1D98DBB-2C64-48E6-A279-CCBD1AEFE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770" y="1781384"/>
                <a:ext cx="61260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52F6071D-A418-4CE0-893F-8311D9A21C37}"/>
                  </a:ext>
                </a:extLst>
              </p:cNvPr>
              <p:cNvSpPr/>
              <p:nvPr/>
            </p:nvSpPr>
            <p:spPr>
              <a:xfrm>
                <a:off x="1274468" y="1781384"/>
                <a:ext cx="604589" cy="476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52F6071D-A418-4CE0-893F-8311D9A21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68" y="1781384"/>
                <a:ext cx="604589" cy="4760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B7F77EE-D337-4B19-904A-FA5847D12718}"/>
              </a:ext>
            </a:extLst>
          </p:cNvPr>
          <p:cNvCxnSpPr>
            <a:cxnSpLocks/>
            <a:endCxn id="53" idx="4"/>
          </p:cNvCxnSpPr>
          <p:nvPr/>
        </p:nvCxnSpPr>
        <p:spPr>
          <a:xfrm>
            <a:off x="3443528" y="2207426"/>
            <a:ext cx="2211196" cy="52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4682686-4DA0-42F8-809F-E5E10300DB07}"/>
              </a:ext>
            </a:extLst>
          </p:cNvPr>
          <p:cNvGrpSpPr/>
          <p:nvPr/>
        </p:nvGrpSpPr>
        <p:grpSpPr>
          <a:xfrm>
            <a:off x="3243362" y="1934450"/>
            <a:ext cx="428625" cy="523220"/>
            <a:chOff x="1951480" y="1943870"/>
            <a:chExt cx="428625" cy="52322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6E435F7-9E88-4CA3-A4A1-BE0C3A81FC58}"/>
                </a:ext>
              </a:extLst>
            </p:cNvPr>
            <p:cNvSpPr/>
            <p:nvPr/>
          </p:nvSpPr>
          <p:spPr>
            <a:xfrm rot="5400000">
              <a:off x="2027681" y="2088309"/>
              <a:ext cx="257075" cy="2570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C16A46B8-688C-4606-808A-8E6F4BFA94FF}"/>
                </a:ext>
              </a:extLst>
            </p:cNvPr>
            <p:cNvSpPr txBox="1"/>
            <p:nvPr/>
          </p:nvSpPr>
          <p:spPr>
            <a:xfrm>
              <a:off x="1951480" y="1943870"/>
              <a:ext cx="428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+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01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97</Words>
  <Application>Microsoft Office PowerPoint</Application>
  <PresentationFormat>宽屏</PresentationFormat>
  <Paragraphs>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DaweiX</dc:creator>
  <cp:lastModifiedBy>Lee DaweiX</cp:lastModifiedBy>
  <cp:revision>83</cp:revision>
  <dcterms:created xsi:type="dcterms:W3CDTF">2020-12-22T13:16:13Z</dcterms:created>
  <dcterms:modified xsi:type="dcterms:W3CDTF">2020-12-27T04:02:08Z</dcterms:modified>
</cp:coreProperties>
</file>