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5" r:id="rId5"/>
    <p:sldId id="261" r:id="rId6"/>
    <p:sldId id="262" r:id="rId7"/>
    <p:sldId id="263" r:id="rId8"/>
    <p:sldId id="266" r:id="rId9"/>
    <p:sldId id="258" r:id="rId10"/>
    <p:sldId id="268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Z:\Shared\Active%20Projects\NRDC%20Energy%20Efficiency%202016\Phase%201%20Economic%20Inclusion\Charts\Charts%201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California</c:v>
                </c:pt>
                <c:pt idx="1">
                  <c:v>Michigan</c:v>
                </c:pt>
                <c:pt idx="2">
                  <c:v>New York</c:v>
                </c:pt>
                <c:pt idx="3">
                  <c:v>Georgia</c:v>
                </c:pt>
                <c:pt idx="4">
                  <c:v>North Carolina</c:v>
                </c:pt>
                <c:pt idx="5">
                  <c:v>Maryland</c:v>
                </c:pt>
                <c:pt idx="6">
                  <c:v>Virginia</c:v>
                </c:pt>
                <c:pt idx="7">
                  <c:v>Illinois</c:v>
                </c:pt>
                <c:pt idx="8">
                  <c:v>Louisiana</c:v>
                </c:pt>
                <c:pt idx="9">
                  <c:v>Missouri</c:v>
                </c:pt>
                <c:pt idx="10">
                  <c:v>Pennsylvania</c:v>
                </c:pt>
                <c:pt idx="11">
                  <c:v>Minnesota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2.5110410501827798</c:v>
                </c:pt>
                <c:pt idx="1">
                  <c:v>2.2670332817495753</c:v>
                </c:pt>
                <c:pt idx="2">
                  <c:v>2.1230584424515602</c:v>
                </c:pt>
                <c:pt idx="3">
                  <c:v>2.0478971837933653</c:v>
                </c:pt>
                <c:pt idx="4">
                  <c:v>2.0039708600315813</c:v>
                </c:pt>
                <c:pt idx="5">
                  <c:v>1.983595088071519</c:v>
                </c:pt>
                <c:pt idx="6">
                  <c:v>1.9639749362676442</c:v>
                </c:pt>
                <c:pt idx="7">
                  <c:v>1.9556801341488339</c:v>
                </c:pt>
                <c:pt idx="8">
                  <c:v>1.9219378375662479</c:v>
                </c:pt>
                <c:pt idx="9">
                  <c:v>1.8065747816291911</c:v>
                </c:pt>
                <c:pt idx="10">
                  <c:v>1.7356413734262486</c:v>
                </c:pt>
                <c:pt idx="11">
                  <c:v>1.5743983179063368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2-42D4-8D9A-8B9397C21C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681736"/>
        <c:axId val="501686656"/>
      </c:barChart>
      <c:catAx>
        <c:axId val="50168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1686656"/>
        <c:crosses val="autoZero"/>
        <c:auto val="1"/>
        <c:lblAlgn val="ctr"/>
        <c:lblOffset val="100"/>
        <c:noMultiLvlLbl val="0"/>
      </c:catAx>
      <c:valAx>
        <c:axId val="501686656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0168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Memphis, TN-MS-AR</c:v>
                </c:pt>
                <c:pt idx="1">
                  <c:v>Cleveland-Elyria, OH</c:v>
                </c:pt>
                <c:pt idx="2">
                  <c:v>Virginia Beach-Norfolk-Newport News, VA</c:v>
                </c:pt>
                <c:pt idx="3">
                  <c:v>Denver-Aurora-Lakewood, CO</c:v>
                </c:pt>
                <c:pt idx="4">
                  <c:v>Charlotte-Concord-Gastonia, NC</c:v>
                </c:pt>
                <c:pt idx="5">
                  <c:v>Miami-Fort Lauderdale-West Palm Beach, FL</c:v>
                </c:pt>
                <c:pt idx="6">
                  <c:v>Richmond, VA</c:v>
                </c:pt>
                <c:pt idx="7">
                  <c:v>Boston-Cambridge-Quincy, MA</c:v>
                </c:pt>
                <c:pt idx="8">
                  <c:v>Houston-The Woodlands-Sugar Land, TX</c:v>
                </c:pt>
                <c:pt idx="9">
                  <c:v>Seattle-Tacoma-Bellevue, WA</c:v>
                </c:pt>
              </c:strCache>
            </c:strRef>
          </c:cat>
          <c:val>
            <c:numRef>
              <c:f>Sheet1!$B$2:$B$11</c:f>
              <c:numCache>
                <c:formatCode>_(* #,##0.00_);_(* \(#,##0.00\);_(* "-"??_);_(@_)</c:formatCode>
                <c:ptCount val="10"/>
                <c:pt idx="0">
                  <c:v>1.7929074551895117</c:v>
                </c:pt>
                <c:pt idx="1">
                  <c:v>1.7145065753472062</c:v>
                </c:pt>
                <c:pt idx="2">
                  <c:v>1.5917875019985488</c:v>
                </c:pt>
                <c:pt idx="3">
                  <c:v>1.5897878059398982</c:v>
                </c:pt>
                <c:pt idx="4">
                  <c:v>1.4959044370083496</c:v>
                </c:pt>
                <c:pt idx="5">
                  <c:v>1.3905758910682893</c:v>
                </c:pt>
                <c:pt idx="6">
                  <c:v>1.3410131585426692</c:v>
                </c:pt>
                <c:pt idx="7">
                  <c:v>1.3400765179580567</c:v>
                </c:pt>
                <c:pt idx="8">
                  <c:v>1.3127082834780417</c:v>
                </c:pt>
                <c:pt idx="9">
                  <c:v>1.2397311575875896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2-42D4-8D9A-8B9397C21C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681736"/>
        <c:axId val="501686656"/>
      </c:barChart>
      <c:catAx>
        <c:axId val="50168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1686656"/>
        <c:crosses val="autoZero"/>
        <c:auto val="1"/>
        <c:lblAlgn val="ctr"/>
        <c:lblOffset val="100"/>
        <c:noMultiLvlLbl val="0"/>
      </c:catAx>
      <c:valAx>
        <c:axId val="501686656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0168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California</c:v>
                </c:pt>
                <c:pt idx="1">
                  <c:v>Michigan</c:v>
                </c:pt>
                <c:pt idx="2">
                  <c:v>Georgia</c:v>
                </c:pt>
                <c:pt idx="3">
                  <c:v>New York</c:v>
                </c:pt>
                <c:pt idx="4">
                  <c:v>Missouri</c:v>
                </c:pt>
                <c:pt idx="5">
                  <c:v>Louisiana</c:v>
                </c:pt>
                <c:pt idx="6">
                  <c:v>Virginia</c:v>
                </c:pt>
                <c:pt idx="7">
                  <c:v>Minnesota</c:v>
                </c:pt>
                <c:pt idx="8">
                  <c:v>Illinois</c:v>
                </c:pt>
                <c:pt idx="9">
                  <c:v>Pennsylvania</c:v>
                </c:pt>
                <c:pt idx="10">
                  <c:v>North Carolina</c:v>
                </c:pt>
                <c:pt idx="11">
                  <c:v>Maryland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2.9796550616045865</c:v>
                </c:pt>
                <c:pt idx="1">
                  <c:v>2.2626122176823529</c:v>
                </c:pt>
                <c:pt idx="2">
                  <c:v>2.0841890175922493</c:v>
                </c:pt>
                <c:pt idx="3">
                  <c:v>2.0550401421130409</c:v>
                </c:pt>
                <c:pt idx="4">
                  <c:v>2.0229776839400109</c:v>
                </c:pt>
                <c:pt idx="5">
                  <c:v>1.9670099528729257</c:v>
                </c:pt>
                <c:pt idx="6">
                  <c:v>1.9565452040541842</c:v>
                </c:pt>
                <c:pt idx="7">
                  <c:v>1.880901878265566</c:v>
                </c:pt>
                <c:pt idx="8">
                  <c:v>1.8552569288439309</c:v>
                </c:pt>
                <c:pt idx="9">
                  <c:v>1.7669836398334768</c:v>
                </c:pt>
                <c:pt idx="10">
                  <c:v>1.5596662527940102</c:v>
                </c:pt>
                <c:pt idx="11">
                  <c:v>1.5464920240859585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2-42D4-8D9A-8B9397C21C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681736"/>
        <c:axId val="501686656"/>
      </c:barChart>
      <c:catAx>
        <c:axId val="50168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1686656"/>
        <c:crosses val="autoZero"/>
        <c:auto val="1"/>
        <c:lblAlgn val="ctr"/>
        <c:lblOffset val="100"/>
        <c:noMultiLvlLbl val="0"/>
      </c:catAx>
      <c:valAx>
        <c:axId val="501686656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0168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57305336832895"/>
          <c:y val="2.5462962962962962E-2"/>
          <c:w val="0.78405657626130054"/>
          <c:h val="0.52181649168853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Cleveland-Elyria, OH MSA</c:v>
                </c:pt>
                <c:pt idx="1">
                  <c:v>Virginia Beach-Norfolk-Newport News, VA MSA</c:v>
                </c:pt>
                <c:pt idx="2">
                  <c:v>Boston-Cambridge-Quincy, MA MSA</c:v>
                </c:pt>
                <c:pt idx="3">
                  <c:v>Seattle-Tacoma-Bellevue, WA MSA</c:v>
                </c:pt>
                <c:pt idx="4">
                  <c:v>Miami-Fort Lauderdale-West Palm Beach, FL MSA</c:v>
                </c:pt>
                <c:pt idx="5">
                  <c:v>Memphis, TN-MS-AR MSA</c:v>
                </c:pt>
                <c:pt idx="6">
                  <c:v>Richmond, VA MSA</c:v>
                </c:pt>
                <c:pt idx="7">
                  <c:v>Charlotte-Concord-Gastonia, NC MSA</c:v>
                </c:pt>
                <c:pt idx="8">
                  <c:v>Denver-Aurora-Lakewood, CO MSA</c:v>
                </c:pt>
                <c:pt idx="9">
                  <c:v>Houston-The Woodlands-Sugar Land, TX MSA</c:v>
                </c:pt>
              </c:strCache>
            </c:strRef>
          </c:cat>
          <c:val>
            <c:numRef>
              <c:f>Sheet1!$B$2:$B$11</c:f>
              <c:numCache>
                <c:formatCode>_(* #,##0.00_);_(* \(#,##0.00\);_(* "-"??_);_(@_)</c:formatCode>
                <c:ptCount val="10"/>
                <c:pt idx="0">
                  <c:v>1.6835605809240861</c:v>
                </c:pt>
                <c:pt idx="1">
                  <c:v>1.9665781423336806</c:v>
                </c:pt>
                <c:pt idx="2">
                  <c:v>1.9698560663571913</c:v>
                </c:pt>
                <c:pt idx="3">
                  <c:v>2.3280461688972904</c:v>
                </c:pt>
                <c:pt idx="4">
                  <c:v>2.3467856792619264</c:v>
                </c:pt>
                <c:pt idx="5">
                  <c:v>2.5234039898908684</c:v>
                </c:pt>
                <c:pt idx="6">
                  <c:v>2.7447496021001325</c:v>
                </c:pt>
                <c:pt idx="7">
                  <c:v>2.8290912214565069</c:v>
                </c:pt>
                <c:pt idx="8">
                  <c:v>3.4299167478131989</c:v>
                </c:pt>
                <c:pt idx="9">
                  <c:v>3.9777169534068735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2-42D4-8D9A-8B9397C21C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681736"/>
        <c:axId val="501686656"/>
      </c:barChart>
      <c:catAx>
        <c:axId val="50168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1686656"/>
        <c:crosses val="autoZero"/>
        <c:auto val="1"/>
        <c:lblAlgn val="ctr"/>
        <c:lblOffset val="100"/>
        <c:noMultiLvlLbl val="0"/>
      </c:catAx>
      <c:valAx>
        <c:axId val="501686656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0168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758238553514133E-2"/>
          <c:y val="2.5462962962962962E-2"/>
          <c:w val="0.89887139107611547"/>
          <c:h val="0.68385352872557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Louisiana</c:v>
                </c:pt>
                <c:pt idx="1">
                  <c:v>Michigan</c:v>
                </c:pt>
                <c:pt idx="2">
                  <c:v>Pennsylvania</c:v>
                </c:pt>
                <c:pt idx="3">
                  <c:v>North Carolina</c:v>
                </c:pt>
                <c:pt idx="4">
                  <c:v>Maryland</c:v>
                </c:pt>
                <c:pt idx="5">
                  <c:v>Missouri</c:v>
                </c:pt>
                <c:pt idx="6">
                  <c:v>Georgia</c:v>
                </c:pt>
                <c:pt idx="7">
                  <c:v>Minnesota</c:v>
                </c:pt>
                <c:pt idx="8">
                  <c:v>California</c:v>
                </c:pt>
                <c:pt idx="9">
                  <c:v>Illinois</c:v>
                </c:pt>
                <c:pt idx="10">
                  <c:v>New York</c:v>
                </c:pt>
                <c:pt idx="11">
                  <c:v>Virginia</c:v>
                </c:pt>
              </c:strCache>
            </c:strRef>
          </c:cat>
          <c:val>
            <c:numRef>
              <c:f>Sheet1!$B$2:$B$13</c:f>
              <c:numCache>
                <c:formatCode>_(* #,##0.00_);_(* \(#,##0.00\);_(* "-"??_);_(@_)</c:formatCode>
                <c:ptCount val="12"/>
                <c:pt idx="0">
                  <c:v>1.50069041475473</c:v>
                </c:pt>
                <c:pt idx="1">
                  <c:v>1.707869559097321</c:v>
                </c:pt>
                <c:pt idx="2">
                  <c:v>1.7914879658813805</c:v>
                </c:pt>
                <c:pt idx="3">
                  <c:v>1.8313986522027197</c:v>
                </c:pt>
                <c:pt idx="4">
                  <c:v>1.8528499520402144</c:v>
                </c:pt>
                <c:pt idx="5">
                  <c:v>1.9395693283715916</c:v>
                </c:pt>
                <c:pt idx="6">
                  <c:v>1.9461629764267334</c:v>
                </c:pt>
                <c:pt idx="7">
                  <c:v>1.9625658034448161</c:v>
                </c:pt>
                <c:pt idx="8">
                  <c:v>1.9804338836049524</c:v>
                </c:pt>
                <c:pt idx="9">
                  <c:v>1.9933308819610331</c:v>
                </c:pt>
                <c:pt idx="10">
                  <c:v>2.0076287307662071</c:v>
                </c:pt>
                <c:pt idx="11">
                  <c:v>2.2907343138227967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2-42D4-8D9A-8B9397C21C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681736"/>
        <c:axId val="501686656"/>
      </c:barChart>
      <c:catAx>
        <c:axId val="50168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1686656"/>
        <c:crosses val="autoZero"/>
        <c:auto val="1"/>
        <c:lblAlgn val="ctr"/>
        <c:lblOffset val="100"/>
        <c:noMultiLvlLbl val="0"/>
      </c:catAx>
      <c:valAx>
        <c:axId val="501686656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50168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'high income arch and eng'!$A$3:$A$14</cx:f>
        <cx:lvl ptCount="12">
          <cx:pt idx="0">California</cx:pt>
          <cx:pt idx="1">Michigan</cx:pt>
          <cx:pt idx="2">New York</cx:pt>
          <cx:pt idx="3">Georgia</cx:pt>
          <cx:pt idx="4">North Carolina</cx:pt>
          <cx:pt idx="5">Maryland</cx:pt>
          <cx:pt idx="6">Virginia</cx:pt>
          <cx:pt idx="7">Illinois</cx:pt>
          <cx:pt idx="8">Louisiana</cx:pt>
          <cx:pt idx="9">Missouri</cx:pt>
          <cx:pt idx="10">Pennsylvania</cx:pt>
          <cx:pt idx="11">Minnesota</cx:pt>
        </cx:lvl>
      </cx:strDim>
      <cx:numDim type="colorVal">
        <cx:f>'high income arch and eng'!$B$3:$B$14</cx:f>
        <cx:lvl ptCount="12" formatCode="_(* #,##0.00_);_(* \(#,##0.00\);_(* &quot;-&quot;??_);_(@_)">
          <cx:pt idx="0">2.5110410501827798</cx:pt>
          <cx:pt idx="1">2.2670332817495753</cx:pt>
          <cx:pt idx="2">2.1230584424515602</cx:pt>
          <cx:pt idx="3">2.0478971837933653</cx:pt>
          <cx:pt idx="4">2.0039708600315813</cx:pt>
          <cx:pt idx="5">1.983595088071519</cx:pt>
          <cx:pt idx="6">1.9639749362676442</cx:pt>
          <cx:pt idx="7">1.9556801341488339</cx:pt>
          <cx:pt idx="8">1.9219378375662479</cx:pt>
          <cx:pt idx="9">1.8065747816291911</cx:pt>
          <cx:pt idx="10">1.7356413734262486</cx:pt>
          <cx:pt idx="11">1.5743983179063368</cx:pt>
        </cx:lvl>
      </cx:numDim>
    </cx:data>
  </cx:chartData>
  <cx:chart>
    <cx:title pos="t" align="ctr" overlay="0">
      <cx:tx>
        <cx:txData>
          <cx:v>High-Income: Architecture and Engineering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/>
          </a:pPr>
          <a:r>
            <a:rPr lang="en-US" sz="16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entury Schoolbook" panose="02040604050505020304"/>
            </a:rPr>
            <a:t>High-Income: Architecture and Engineering</a:t>
          </a:r>
        </a:p>
      </cx:txPr>
    </cx:title>
    <cx:plotArea>
      <cx:plotAreaRegion>
        <cx:series layoutId="regionMap" uniqueId="{9B18E79F-385B-48BB-82A6-E156B4FA0F4F}">
          <cx:tx>
            <cx:txData>
              <cx:f/>
              <cx:v>Index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1HtZc9w4su5fcfj5Ug0QAEFMTJ+IS9aqWrRZtqwXhiypCXAD9+3XnyTKVknVmm7fmI4b4RcIuaFI
JpbML6F/P/b/ekyeH8oPfZpk1b8e+98/yrrO//Xbb9WjfE4fqrNUPZa60n/UZ486/U3/8Yd6fP7t
qXzoVBb+ZiNMf3uUD2X93H/8n3/DaOGz3urHh1rp7Kp5Lofr56pJ6uovZO+KPjw8pSqbqaou1WON
f//4WZWhytTDxw/PWa3q4dOQP//+8Y3Wxw+/nY71p9/9kMCj1c0T2BJ+xrDNXYIYYoRjZH/8kOgs
/C62uHvmCBcJbtsCISKQ8+O39w8p2P/ME5nneXh6Kp+rCl7J/H1t+eb5QfB/P3541E1WT98thE/4
+8fbTNXPTx9u6of6ufr4QVXaPyj4enqJ2xvz1r+9/fL/8+8TBnyHE84r55x+tL8T/ck3++fuw1dd
xj++z3/vG2qfCcKRi4hLCJr+nviGnTkYOYK6LrPZn33zM0/0vm+Olie+2X/9JX3jPyTqD13+0yvH
ZgwJhxLGqCNOvYOxAPdwZhMsCGEC4R8z47Byfu6Z3vfPa9sTD/m/6OrRZS0/+A+lTlT2T+5v7AxW
BqGUu5wJ7ghxsobEGXYZRYJR5gqXCPbWS/uffq73PXVqf+Ktvf9LrqedepQqfMh+fKt/YK+jZ65j
w3qhwnY4+9Ne57IzThgmXBBBGYED6cdvH1bTzzzR+x46Wp74Zrf+JX2zfNYQJPyTS8g+c+h0Ajmu
S7nDhPt2CbnkjFLKGMeuEBTT0xDhJx7ofc+8GJ44ZvlrbnG7h3JIHrKnHxP3v180xD0TcPLbts0h
grMhPnvrGe6ccYRtDE7DxOH2FNwdAsfvi+Ynnuh91xzf5cQ3u9kvuWjWCRw7WlU/vs9/7xuKzjCG
k4cTzoUt+Glg7cLBw1zucI4QBi9Oq+q1b37mid73zdHyxDfr7S/pm61uVKUe/tGoAJ0JBxYF4tzm
kPmcRgUCn7kMC8RcWFrvRNY/9Ujve+eV6Yl7tr/otqaqSjel+jF9//ulA9sa7FbCYZB52tQ229br
nFTYZxQ2PNcm7+c9u594ovedc7Q88c3u4pdcOpfPWVYNSfvwj2Y+sLW54B08LR8XsIHTrY3zM5dA
uG1z6sAKMsfS663tZ5/qfR+9tT7x0+Wvuoay7LnS9T8YtVHnjFBBANMB/0zBwUlsIOgZhnyHC4Yd
B2EHnSQ+O/UTj/S+h16Znrhnt/8lltFfo0+HqXzY5t5o/r9CbwLiZmIzh3AXc3ISVYsptuOEONRm
ICfoJOE5gcT+80O976MT8zfv8f8Jb/vPWNwLYDl7qB/mBul8Bcf9tdS8LuCvJ6Yf/vMH+i5aP/3+
0ab0lROnIb4LD/HyyUc7DPli9/xQ1b9/tBznDKI9IriAVBbDNvjxQ/c8STCHc0tQONhga4SQ0AEo
Ipvghd8/cnxGGOXEIbaLbbCAE3XiY5gEMEOwEIDRYgBh+Qu+fKmTIdTZy8f4Tn/ImvRSq6yuANvF
8Db5QW96SgoJHLYBscLEBiSEuDbMufzx4RpAbFDH/yfBUZnhLmbPBdE7liFy2xeJPcvlKJa4dezb
jhb2LB1LsTRS5Fr4ILXLjBykSRJ/l75na4Yyyu/ZYvGgQi1nYZsXG9O4SVLk3pEW/VBs+NSc8KJw
zH8oWtXWyep+FdKx3B6bJBevSUVTa6PjlSgE+RLmSboljgh9ayKLIUPzrpN8aTsF/WLz+inO6u4i
7EcPSznXvIwW8dgN9ywv/KzG4ksb9gsmoroOPMRHOkuCMdgMQxFsTM/JRbDJgtApvSMdB5ict23k
xQMK55QHg1eXJApnbjfiTZ9gXiwwdfHG0NJpLiwdoG95rKLVENFsG41Sb5OpkUHP/QTl1D8RGNI0
jir1Ns5jq/JMN1+JsIu3Rpb0vTUPZR/Nw3BoFz0Z3X1Ule0izAN3L6fe2Pe9VwqmZzle6opUnwUq
rMs60fEytqT2+rzV+3ZqAiuGhheDx/Ks8+q6C5vco6mTzvIiFEtS13sc1uM+zC16gyHxmtttEC7K
vmQ3Msy7XZhXt0WaBjMkEWuv4ziqznvpQyZbXTcoqa/hPdpVppQ68IxgWiueUFG4NqQz2uH1XxmZ
gRLWrkip9brriS48ppph07nx68bwcpv3rwSG19L89rvPXbIfonZFcZdclETJmyCw2LKiDvZL6sib
vhqw13ZVP4vsrl4WcU02GNvNec67duXiQu1ZHznzzB31td27xGdWLL/ECc+8rhftJs8KNNN2n/hR
V0WfTS956VWdpQ68Y48T215FiXTmOCmVj3nGlkIGjfQN3WUtW4apCFctHppZO8rCs6pO3vA+zlZj
2RarsEfudV61pddaafQk+25eFzK9r4MBzyS11I7VdrANSUxnQT0EC91Q5qV5EGIPKhbMg0mvF3li
670cpN4jXur9MDUF75jXizJfGEHpDhLDugGJJWvmuUX+yJt+VwTJvR2lnfRzUVjnE5llbSt9zUfr
nDT6HpYnvNALWWa0vKrGNSZjuhlZTQqPxhRvoiyJw1kd63pOurE8MA/yqMLfnDyVK54yNdfScvym
tSJ3yaxHq077XcwDsk974bsRT8bPbdIlHipU6GaeG9aJh1k+eCGLh0sxsv7QZHQGFuo1J+xdTxfl
uAwoqPZJ7/fUHpYJD9WVDrTt2UOZPqouXPVR039hVbnnWbGMp33ENLDrBRs27SOGTM1mcqTBgRfB
mCmPlzja1i1Od7KkfAbHzXgXBmjrVLbzJNV4Q0emvqSu6OaIBdFWj2W6U0J8V22zcRvRVH95dRS+
c7oAunFyuggkbCqYQyG3hgMLTafPq9OF41Q10pHuc+yoZK1EHCWeLVR+buWOPq9jG2jTPaVPVV/R
f+qe2lbDGPtW3dM5JSO6bYrwumBDf5EqFd3qzg/SKvUDPQTzZHKzabAzUtjD0nibJfWBn9paEs9I
3cmit8pgbvSOZi8WRz6zx5B4xuLvf6PIyl2RddnN4JaxV7W6u1J2WW4DR0Yz5tT5Qxi352FPws+p
sNSaukG6CEs3f2g3tQrjhyrV1QKKzu7KSeLqs2Wl6zSKvW6sb/pwzC4tp2bXqWx24cCbu4ExuRod
h84xr5u7rC1SLy0reZGyKlyVIcc+LnHqiXKQ921QDX6KUL9tM3e4SePikk/8yu3lHKVjsC4Uy76M
DfINvxERXwx1ZC+DNJb3uL7ohp7fBUNmrdqmpHPDDlu6rqNc3YbCrTc1HeNZ0IXqntgR4Igvhez3
Zp8LWOab2EZwgNqITaFYChEOTMW3s2+MiFs5yFFPEY5JrHw4uiIUj/cUjY7fDTbEDHlArpvRhaNc
D/coEY5vhXW1HauBXMvQ+jLAgl3gTkezIQnibUlQvE3z8nvP8Cw3vYyzMVyd8I1u3zh95Rm9ozhy
isuSlPDF3xnO8FAVLXPZXHFG9bxvmm6L6pRt49KN5qkew7vaiS74tLhZwC4Lh6IvRtWW9LtqO9qv
VDVP+JO2yGWUp/iLEwx6jnMsZ6WsQyo9i1pjnl26TbeGJbnoIhqF3tRDCY1DL2zk995b6ame1atF
H2uweKun3Qqf22VDfTcTaGsN4+tG5HgdEadcn/CPunGQo60hHaa3dZ8GKxUPQ+MdVY62hsd0dmF3
Sb8ypkZo+KdmqUDXVmx3s17Hi2BMhk9weEY+dnF55wy18lTtdt/CvN6NcShDL4prTymrUV6qcq9m
orzGKi19i2W3OOqjC1si+/aFGkVIbpUqbu02jS7wRE0yQ9lwUh01f8punH7hZZTj74XwC4Z6kR1/
b5IdqZcnY1nC13GuGi/CSu7cPKR+z2w9SzkNd4ZnescmNoIwob6D++967ynLPghWf72SOSS2rxcy
5E6EUBfyEwdTMSU9bxdyL5Vly5JYTypCN/VYulcuj6JdFQetb1Y0hASPTUbcKwh91K544bvAr174
7ag6Xxf2MIUQjz1X4pW+4ZOQPybBgyrFtaiTsfFgceNt8DJrD72Jh8aqmEfKoZ6QFQLFaVIbsWnM
bDM9owinI/UcQmFEwzwM7uIg84tRopmlISgukjj3slZkm2IKilNN0FIiomaGRJmbXNU4OlB60iBB
mHuqT/VGsfuxTnw3GNgmKerqorO73K9VnD4WTPpR4PT3KYTJ86OGw54Cdl61rrMGzCH2auxAkHWk
c/I30QCDe0GnXpySXdtmCGob5NSLeTNoDnuQ+2SFCWaWx3Bhz01iqPEyaWzrkyHieNWx3PqUK0ff
qOGhTfkmqKJw5zglRIUvZB4geOCoCw5SoXh5JcJhhuC8YWNhbwlNwlWVI3vLph6ZeKZneEepzgNr
edQzvU511zgb1bbjAnIQaveLuiiri3gMvzdGoBvRQ1L4g2dURjhkfSPIWdIzr5zs8MQ0wxhtoyji
QXh/vVKcP68UDskhdW0oiU+ViskHrwKukLXKQr0kTyyrQ79SCm+bl8apFMxUQ9c1hegwD+ekVtX5
kVVk4JhEtWQ+Kkb3lorpPq4SLyKy2tGhoXt7agxfRTSZiwFT/0RgpL1IILO11bxuhFWv9ah4ske6
jWbKTu+KXuE106y6qPqmuiBTb+Jr6gyrg24c0fiCNvGmpa19O9paXHKuNmWXk1sSD+7lJCuQ+0pW
TRSl3Setk2GubatYV10ebUwv6obvveSld5Qee2HHo01sV+Xyr30D9dU/LQCXu86EgANCDpcW0Fvn
SC6DJBpQ+RTX2VjROc/FopSDtUvc4jK3+nZtqAOL42D0yqwZZiFxhZ8c6EnbyKNYDecdL9dD5lo7
kkrWLgehXw1jBEZXOTad1bqrvSAvIz/So/WV2dm1zkscegCQDDWHvyG57O2suO+CPPSTOkM3SI79
PNNWsCtyFK1tlRVr15FkF8OhOcddVN6QNIv8oZLh/TSijDmaRqRBGF+7RJZLauXEq7sifaQILYu+
G+5Umwbz0eLdOU6c4NJoJKXT7ZMoirzaTNdpeva0QVtu5mxXDLnHSJgsmhfJUVHbTTIjYZv5WUeq
K9FrLyl6eUMLIW/srrFnSrjVwvBeNOq+iGe4D66LKX9ko8wWdhCoWTWRhqcSni4KAbEfNxln+EJn
kKldGUXDs0QUzUYcVVdGcBwrNYlrZlMPV1Z9Tgs5L2o32zdhD/nw1ON2qvc5y9gGF+H8hG80jHCy
NKpHIzZZlpPly7BGw/CNmq36w7CGdWL+dthK6L85s90/TXZmwx0Rxlwo2sGWT07O7NpRKBriLHiM
h2yG4UKC9pqxgAwdQZruYDfdGLJgAfZYGY0zPUJO6BnxiWLkSs79g7pR6qcxjOZR3QxpSDOkm7OL
xCbpQkX1sFeU5LZXB0mzzzeGM3Zk2MeGzfMoWIQd6r0EDnXbO8oBtW08zpN4OWI17A/i76NgQJG8
skzZXIfzvHSbGhCTptziSBfpzHRNU1lJsEnDuSFQR8vtK+Wj2jBJJHLFxkrmKs9hOMM6dINGwQHE
SbAIqkTvqiwbFjnE7B4H7G1neKZhgCz0num6Hd/maCjXjqzld95RUYr6+wiGJ3Imzv9mu6MnyT9U
0QWCasaU/8MORdyT7S4UY8REXlvf4iqe14BdEM8q3WKGddPPzBlxPEvcVvR7994wVJaDqjlThpQU
s3gcv+sbnrEc1djv20fYSaZRp1PqMNbb8Q8/qiL+B4dJEPdpdZVOTcuvJaLF5SFmmAIHSMGPnNBN
48s82tLG9nvwy1VcJ+xGWG04q6imyzAQ7CYbnWjjFHbhGWmPe3YzGdAA9gHDAsQVDLrRS6oqW5rY
xhJxM4M1o1eGDNOimdkJ1is0geky+CE1yPtRapB3I0WT8oktjlF2q9MuXY95/0cw2OmlRDI7NFbY
Po15jNeGZYSNm7TryC7/SHGVXSbIHme9sAm8SaqzZhGRcNZOkWPUVrE/2AO7KAbUbHjF8jmrgvC+
4pZfBpLcjWMwC8NCL4O+kTM4XORNWxB5g+N+LsLaujCsXvUaAtlczjoWwRnXdPZc1E22kJZqfYa1
uCiocC/41MtZGHqApiTro6CPBd0V1ugbtSPfDNLUWftKAFjh6BFkQbChAjpu2rIAdCOGaC7K9SWy
nMd64P3d0OpswTEblk6eD3dBoy+cxu2uYyn/ZiPkUMN5E/YCKoYoRZTBzV+49+ucYGBNF7glKsb+
W18C0o+8rLcyz6E920GcdqVZGuQ+r+kfpJViM0aovQHYtlrFPO18Q5qmzT852VhcG8JWMG/gQkSw
MKTEGduFEbsyVBNk7U2rgj/ipGg2dmvle8BW6QHnGgZrrrvO2hgM64BVJa6QC9kmsX/UIwbFEk0w
LwSbWcm5CcJSAZFynCdoZuIu/ZYUg0hnNc8XUPZiO5LoGwPumyaP08uwLfO9oQJwwTwh3JkfqgFR
6Rz1NR6I30KAek6jnsxML3V691MxlNtuwmkMnw4xPRd14H6q3fyUTzoE4VCkSr/DKAz+LpJjU1UM
QkaorpmqGcfYgZsMcP9RuJRQwDffRnJuYVf1UDn6WzV07iwLgnJdp80+6od48PpM9rtQl/3O9HSc
VWunrPaQz1Xs3ChPZNoF0eAJcp2ghO+EVukqF0Ke11aX7ng0OnOepf0NnCzCK5VKH3jab+ImryDA
SlyPt7H9xIch8jLE9jZggjsA8TNAuNwB6koQkRQjcl3PSYbsMuOxJ/i4bNLA9mRrx+rZhn+wmGWD
TP1xOnqOjSNVtXWn5shrs9xDuA89bgs8FxDe1de6ddZZUK5SuydfSCT1bMgpW7PEIl9qx90Gtsiv
m2TorqM62MAWGH/O+QXnY7yFR4m3pmcadyyHyovaeqOrBK8MrxQtVIjsEC0PaTMUnj4leRUsj4m2
yc2PpEmsTd79omtYRsOx8nnA2npd5eGwOTZjmw+bNElXaVrbK0LCvPCO0gPNJRSsnGBcs6ijF6PT
zZosLXZkogyrhlNng+p+ZyjYY77zW43UYohQ5x95RgVqOPe4GaplBxhv+S0iKJt3de+sSeZA+pUP
4deUZMQH7HLY6CHNvuAyOvB1EOj1IKNoDsic/Ep0BViUg8UFTTPnCtP61pn4cM8QqpWiD5aZxTMo
Ig1y7Lyg6PGwafvOucmIVre1XhjgiVbYEAY/otKVk8QQyaQWtq/UQrUoIiHnfx0twD8X/WlJwd7I
4aa3O92/c5xpyb3KXHvSZbnIRvItlbBeOEXu1jSWO0aLYkhq78ijsh5azwYg/KCTJQnawspjL1ZG
94Q0+gwNmZek8Eq8qG+kNQ7nUSsAGJ2agSGfUohEjixHVcgbCjtbFbamBzVJnHjhoMr1DY90MZ6x
QhQLJNzez/sqXeO+EJ8Kx0Jzh+RQ0Z3IfKTlKq5dCWkHkNGQQT1Q57VnyAauH160iO4MFctRfwrZ
wdBwUqddBVHEL0OhHiOUZpvUAdC5oX3gmRLYMCUgJzw08eK3ekeexaByfai1ndg1xB02rLNjb7TC
r02cxp+rtrXm2JZwpAxhsHNG1M4SFqOvaAzXCDfO01vVmMPpQydVVrTtTPV9t3RLyaHy0sq9OzUF
AjgXIelLlci9w4oUeUZq6M7t95Ds0bVV2gnyDE+0TO5LK659Iods/squsGy+TFy4B1BImVyQsb4f
4R7U58iBMI2mAI4Zssw7uuSxzOaGrOxEzYnbBcuDchJI307acmPI0CruOJPNhROW+LOMK98l7LkJ
GigmMsJuBlaoXe7gO3OKGRbU5jaQ36oLrgXfhjG9poOGOqdJyHA6Ii/HgCUdM7VjWmakdgGA0km+
ZgVIr3us3HMxBrD71M0QnReKrmWPUi+yXSi5D9WGTE2Y5hUUDKE36ljDbidmR5bpGTWjYUjToJpX
myDA1RKq7sqLwsZd2gEnc62VunO0Hjw1DuMu7sLgsxguJG/VHQpYsBmDLPMNaYuUzriD0rUhdZ1t
2gwH11EZfQ0q5yHGA5+FTtCfC6nT21ommzJph3vDVxPfpuhdPgdM/VxZZPRMObR3RDw3pKmJmmqo
ERzLpkdeM9arfERrq0JkFyCpF3D4ISh6A3lsxAsZIJZ6rKBqaaQhYB/DQbss7Gg3qnWQF2QXiaiY
hz3N5mQk7q6HNNwLu674CsDB6CvpBJsWkMnbvAlgsaviK40tuozspF5UI8q/FjbdKTjZb1wqxcF8
nNROzNPGmhk+hEp0zlS0VYVrvbr+QHQeeVHKybm5/gCRAL6oRgx+gEsTQ8Zrn40QJbpNGF/w5lb1
AXc9yMohOYBi46xXVjlvIyhgGR5zMFQw+K1o9Bu1jN3FHWQ+nswtcUWH6xHAPe1jkVmz2CZqwUgj
b5AogklYTHcfgtaB+7N/Wc5jE2LwOuiC/wWCS6YCriYSBv9zYvDlVycET62saLM2v88D2vopxF8b
1Kqs9IjC0B76TsDYpuU58m3pUJ8Z0UHBiA5NyfJl1KnEg+JnsWzTLDkA0flEujA35yblCrSTL7VV
JXOTkDmt/i6N2lRfCViq5v6Cuc9gek3V3Ja8Uesj/3gVovshNPrmTsRRTaDuNhqra21n3pjF6jaO
+jlv0/HOxgmsKZVaAHGVw53oxt4TgPHuY9Ed1KyRt7u0t2zfBDwQXaBFwLA61McM7xgJnVQ0json
4dQJeRwZzil1qGIcB7X7dluTyL0Qfb03dclUdVfYirsvtGTFnEZJvRVWLLZWOMi5ZUXpXUXKPdzy
Hx4aAxBnYR1eB3CWejiviwvKIPbtbHQOp/ZwRyqWrqqhhHrBRBo1G64ybXPcZp4OhgJg7T69PM7l
cEhv27xH54fJTJy8X5EUclyjYpp6mvjS0bdNp9H5kX/UNWMeFo3F9GG8SA/Kr0ZZ+pCkxteARONZ
XzExzwWLrk1jp+p+TOmwMVTQYfcyiO8MYWwkD+w1qUUFl2XA5r1x+ixGfxNiwb8B/WkBEfiXbSbg
khGZYLmTrCXu4yoNpM7va2mn54DLyV1CRbjrqyH1Y0g+ZqxiWTUzzPfERlDn7GtV0XxjEs1aXDRO
2F4bIi7LamYHrlwa0uobvENBf31IcuMYPReah9u2dNlqwEz5Qd+zbhaJJpyRItezrhycVRE1XxSk
PnOtJFzgGUdxwWiHOeCH5Iub0ejc8JwJLogGC2pxQbE01DjQZrprB3ebujaHHVDrinpZIOiVK8e5
eajUBuQBxY6cm2w50I28gkK27+iwuzEaJU2ggJMlem3IgjvueTcBPYbEJKFeEatumdAx2+a0n9UQ
Le2dfBj2Y1EDzogl6uZhY9W+dJvMmRlRZaF7kbt0NYhw9MMwlCs9ZO0s7Ht8LXnVzkYAd67DeGhn
/dSLJp4OXHtnmbCdx1jAGamglJ7ISyZtKJtMTTXVlwwfkr5LQ40KzaGOLTauE/PL0Wq/mq2j0uG4
aHMrXeKyCzdNHTlrmQVXddJXO3NlrbazeC1FGUCxErZ001hpcBXHvNoZ6qhhrrwZq5cxjIYK+8Ej
sOK9475oNjsbV3JXB08nbEPy1pY7gKoMcdwyzf5oZEHzdNwsTa+gu7ZyS2c/HVa5G8VbuNouzyFv
hMswEet2CGu4LOMmPeB9UsFHZdHnRtLWS+tCPxRpfSkSGvzh1N/abHDgFgTO5xpuED5VNb7PHJF9
DWMn9DMoeJznNiTUtkX4brAjvot4zXeKVXqd4fjKjTMyzuTEM4LMvXEkxIAtsqYEvA8jP2vtcHmE
5vosWWjR7mAWXLmhpI8vnSSMDpzoR2cS1ZhfWLKNNw5K3J0lq2b0uhKgxYZZJaQiwBQYbnDOijrI
F1nH1ZWKGDvPUa882dQo8SvKwpmFYrEwwQHsPuVVNFwklrss4BLb9rj/cfgaC4j3Uv+w9bXVdS1d
a84xXLPsVJx8Av07HNDmW6Oc1GsxFHsYFdU5RzmZFyXUkHhaeUZDN1jN6rKMd2nT8L0T0NyPC26v
LVfDoesKtskhc92UU2PIY1MWaNmRRK6PrMaJuyUZSjV+xmXVLAHwngP4Jvc2VCMve6hkX7pW5EBK
NfJly6kVeNqN2oUsHOQbMZ0UVS8jyDxCKGQW0dJVifBIS8QySsrxHKdZtk3iGi8aXMLkgX919SsW
8C8FZ4/9yLLnPCYeF3CNzxvDYWUVZf8ttuAuhd1UwWwAUNxzW13eaEt6wradq6RyixsdNWqOmjhe
GCFRNb8ILLEwQsMKcWZ5NQCSa0NaKOk2LGSQ4HdxnQNOk9wmEUl2Y5Fns5zBfdxFUaF0rlIoh8gE
iiuIOlBDMV3DNE08iQ89ZDPt5RkUX446hoTt1lm6tLfO40Da3Otpqc6liu563YuLoEjFRTv1CltZ
PorzYW4EXaz7VVCGlgfZC/fjQMG24vbDnW1D5aznX/LWDjZhn1d+BhBPkdJo/DxmCMHEtaNr04TW
bRMUwaUFoPN1zbJ+g4fy/ignJXXnXd7bM8OzUfXg6j6CQIHDBbNlMiiolIT5Q81SZyYcW29Vh/ge
46HzYaakj+9o5CHCiy7/X8q+bDlSHuv2iYhgRtyS8+RMp50e6oYoV9kgQEKAhICn/xdydbm6vj7d
cW4ItgZsZyJpD2st+y8ewrNrhvynhyDjZqwiyP6w5j54Gig5zyNrx1p9WXPfGIblO0MS91DVqrgo
YOY+11tTIek/IBP66a4b4DHv+kPqA7CXCnY3Ssd6Cki3aNupf0ytrr/aDgeVs7aefB4Mx8arnETP
owqho03R5GJleqsi75Z5J4AuFoAQmEe7dVVdHKn+CA563debNi1+/QZF5rGNzMoi6UriHYfJvSoW
TRW+GVqt+hClXkeT7mouqJfeDaIOVjLtzoEBrrQdKmQ5lUjez3iYz8ZqDOpN76KUmmYFjrDQQmzm
lvwivJ4DCmvpc5HvTMtX89fQ3AnYxXRUzBnmoXZkxZtegBuxpbXtrpAj7xKgS6v3DuAyp07fI0Yo
KgRS3oIqBmTfUdNxEI5ziKxkUAs4idbyE8xT0X0cTv3NzqJ232fkj3Z/8IpTPdVvLGPeFYfPwq68
+NFkWmqSLmKqxdVYRRq9OH2afuZlXCRBF71q6r3p7DMZL1GIqzbGpF4oNwWN3KV5Wji24z5yrSgJ
SNqte6cukNKMUStO2+Bo+6istJETJjqV+RvW3n3vlNnN93CACZd5a5vWzWmcK1yIpjdda9GfUeWx
BFuwekinzNqofBy3QCH112oiKjFDihLZFqBAvlXawjfS5wCvuaz/Hzlw/z84kxHYfg7xZgUAz/kL
aeIB15k5sai+UVomYd+oi+NZ3bWUbrkXXdkkQC3Jq2kTUedg06/UxpimY/Kiv2cNlrMd61haD0HY
J3xakCFmZeKrrxtgK9i9Z2fuCtkoQAIiT3YHc0lZ0KzrwP4+WVZ34Fk0iMSN3O5gzxczxJg+l5hn
br8m/zHHPGcY29f/Eb0acEf9R8nAjXAOgf0DHDSkYf7xeXWt3eWaefrV7Tlbs8wpEm/2J5z5Yu5E
XuFYp7a8tjQqdqaNzk6FbgJ0oA7QbSLLKxLTqEpKTsz1omPZRwiB6gzBaOic/7rr3cr9bBt+3/3/
j9Nuu5ZBNm1MnTIAIDjJfSTWTFhszMwvyoMpTBqz9IfiD9P0fg3+mivrniR/Df4ys67FD6qsdGEP
TnQkdV2fyVhu2YzuMBfk670Fg9rOBgnY/KGaYn4OI2/hu3bz1pajlQCjLO/B03C3okQQmRO/RFzg
eUkx9OHPMk06fNs/w1JZCauGYi8cbMmh6ERChoq/ZCO2fCsfnI0x+RA9WnXE77mLYhzQeXcg/LMX
WtXdNrcUqAbGLKYpCXU6nnTRj08efy/YxF90xfnB88n8ZuPRYBrQZU3sbm96R99axDlvARi1B4QT
+A3Mw2xGs7X5DT5NP36sSQ+VsZg3164P7liWB6sgKOhOAVi3bIcoQElDpBdazBjZsqFvWByvlNTe
g2cX3i6kTr7ugqL9RqI3S0b5218TU+U8//f33w3nav+f7z9SVCGY8yHEKWwX4iF/7ReTh13TikP2
FA7wRZ58h/jrLi/CcZ1VS9Wr9GCFXnrI++Y+zzJ/YyzTjspa1CZfNtg0yLwDBrbV2me7MSwQ4+V+
zRaRq5wkSqdu5/XBcG2aUFzqUC2ythqvponXQ7/uLS6XxjQdvhs/hK0CYHCeFIGcc+zy6WYscxlS
R4DchaxKD8jvqnDBW4qmLtrUKp1WQwGoJJzMfNHasjoGACM8DxSoBMLGG5B02a4pomKR930gZzjU
tHAhTbQ0i/hzyZulTGW98f32kCnbTQIcS5sinrqzj6LX50WUvpv4VVD90ZHPQ8yMaJ5hBnMRvjle
GoI/I8CP6zOF4lRcNgf5+641PcZGoZeQBSHRj0HEAHzPA63BvpN2ePkrD2DMrzY6JhNQbEfTUuM4
On2lDKSbNaiypX6SE57vwQCxnrIi/eZj7z8bS8lz5dfkxtyU3dtRfkbZyXpyVT4cbNunizZQ1hNI
SnQTItXaaaBTryDg8Cv26uK+wxeSl3bwYBW4NLmuk1gUzcG0MRFvasnGTVqI/mClljpY9dgf4sol
Ivmyzd3XGDKPNibCvrscSWa3d4btZxCXI3mxz1NxMzAKA5wwd36ummSoYyDNR4FgL0Mq+WtcUIMB
1lnFBPfA8c8ODYJF2MKD8mbTXGyZBWfui/sZ0bsf24BGiezL9NT2afLXsKKRY/LJjrOn1D+UXZuf
zYUPbXlHxosxkA1E2hmZ5adaudOOT5r5iemJ6Fx88h2kbeepMV6mA5HFCTtOcR26KKlqXV2MJcKS
oX5B592ouJoLq1DimsCvgnvxrzZf5PDlBVmwss9PvB1/dmnv3cpQEGMJWni3wpr+sFBz+7Q65rq3
skz/6OtBiloi9cqWmQinfZAX9t7cST1Mn3emDTxML7F1BYC+qpo91KPE3qudFOW2SPEq+bx3fPAU
WVHxJELNe0eacdwNTFVHl6Tg41ljeqc0m1YWSp3Xmgm69HkubzxooiTVqFsMPX0vEE/+CLiD13mQ
YADQIvF7iqCja9skKjOWgd6hjqyxyFuYdx9pKMkLj+s48YXDbjVYYsuUgIz03zfUfzB3Ib9EbASP
2FSxmaL7L3hVGaY5100X3XKZ2ok5erVQzaLSRbU36evBAlNV2Ha1N0ev6WW0+9VrO9Wv3q+5ptcN
hp1ya3H/n+abx5kJuQuEcdC27njgzQBci8x58hcjIFSA3CMY7t3kM4lFilgffZd2C8TL+ibatF1k
cahvPoJ2BbCrZbln36fieSJ02g9RPVdkYSJTaK9I5o3YJGGGWQQofSOb0ySd+jkI6kUzNtVGBTJe
ZTIPt+D+NJugd8ObmoKrCQRHOeUJAeD5odBBsO0yu9lksohuVu9dKahS2yzI/a03NHu7q/lrYAGa
D6a0c/I97h7y2A1WcR32T6wLn0yW+/dQ1vFfQ6M+dT6Hknh4rrWwlmBMRiefgJa8dCpwp4paHWSc
w6dTY0ZOLkqwJ09q8uay6RpiUb7ZXvMe5UP46gmmkpil0zNYa6BEhmF/GyKQMFjsqoeq4OOyUUhS
2JbsV6TJ/TPnVr8GMDi/S1thbwbly2Oo/WjrWkO8j0nE9p5VD7tIa/tAmqbejiHIgDGt6UYNIroT
RWCtQjJOFxewYJQAtbryoq6WBSXysWtdxPIu10/YuLxEscF5oZFVATWhrW/RNL3gL2l/wAE4RVMT
vQearX1V5/sMRZtto/Hn9D6vzmM9NvdcNG9D4TmvTubbyy5zmn3ZgQjpVDox7WyQ0aYFtm09ZJH9
mmfBNq9I/qjVecDi3k3xWGwFqNJgSnV0gaJW+cNvVJI3pXofG5IlKlTiRtMqW7uB5R1kw7MTyQK2
quwmey51+KTjSb1bZbFWKvDXYV242xExzaL2SnVldeqtPWX3hwhoVmyImVirNhcPHSuwXeYeewua
ae2IVh7KmlaLqBTkgMJ/9HkxJnSHOvggQb40HU7k6DYxtzYrcGsGfd7G83RPTvxQ0j8eYwYTKvUi
sutq51pxtxy03d6lNnX3KuTuOgNq8RGAR44Dx+fvXv6qp3z6wXEwL4aW2/duM/GtVfhk61uZe7Fy
gqXXRM1bl7ULM4cT8qFcu74J5pdrhVfvEHhgZlsOjwDhzQeko1sbx2LB9tgNH6jxPuaLN3sppr1V
0wOQn7+avtpRlXwwlk5dkCIq2n0+4//ZZh5ifsLQVy/MA0wgpCRYgiyUPaq+6e4kIxfXKvJH0xQG
ct+hmHy25yYStwwESmpvTGcREAY4GYoBxozdEfm4cONHdtEtuqFfgV5351WTPIfSkg8yp4esKpHG
cvpq2ziBt+rnrBao00XSu3F3bjxPPbgq+2OYGoG0ZPGzV0bjViBNx2INFK/bkPY4BMCumYsxWTni
+wsCvkT6yLukTp1dCroHNRf5StNk6eAbJA/lr7YpxEIHDKBZmV54GeLw388T5Bn+3UEnIIxAPwni
IwEWJ5R8/gLgNB5nU11w94b6J4oxa+y1Yq8nsgmRd7tv5oN8iuMNaJu/rLnvy5r7zEg5H+vDv438
5zwzspuf+fsn/J5HS6vd6JZPSdqnKKekSqO8Eh/trgdmkoTjnWkxlxFgqY1VVJAi+PeOLqwQBZhE
MSHMXsYt3+dlACbDXHLDAq/vgjbdGstc/I4GG2wU7cIJcl0CgUjUoo/JuMm5s5iAWwIHUMXnaKTp
nnrFPeVFfDZN5s6iKNeobLJwYvyrA9mtds1ZNt4Vcbfy2eRestlrHVkjlmFpNYCd8OAhdwr7AP+h
TEbmvrXI8z5Sh7xP0s1vrdPr9chTZ++kZXAH+ZgciOGs24laxytko8DeksE1Ekw8lIJvShbWzyHX
xTFQyA0acwBeEbtWINftwMXzOLl0YTn7sBbqzqo4WyIn5QJ/X4dY5jqo77J2NTkdIKOdZe3gSshV
z0CC3YzT9D1wa52MZS9XyEyTmxLu1UOx9QfrUUIZalBCAA0Kt5WHSvp/GIHsZr2UqeNuQORx1pOQ
KGq4jJ0QA4sVEzZ7wln2E0SR9N11X5VU3aUCs9jfplGbIXQSAbI3VXDRVe3sC2RKViBdBC+2sNb5
ELAfjlX9GoHf3t7PpLMVNPe6Uyf8bpGzEi74DPlFSl0tqhaxsisAcgHmlFpEHz4hcmmusiMdh+Ng
Z02GFAFNpNWBD9oVAZQ7tPuROf4d0szlWwtecNIDCvtMRMMXcErLx7GnzjLFH3OpaCzXHNDxU5Cz
cTtIQFlG2ueHdAjqbU1qckK6sVoXEPC8xzcGUQYPBeUxY2G3hg8+nbxmBDfCrb1dZlvjSzngDBBD
jJx52p4G8A8S0+6n3bT08gHD5o1raIY/htllEyRy3sGskeNpMvg1rCxB8S7jDxzt5bOPjxAiCu1r
BrmDVRWS/CiLpr2rnDJdZCDovTlQHsns8Ae17XoxyTIGMip297NYOX5Zt3kua3bHwjL8warqnVu6
fYyaRvwv1zf4i1mArSp2PN+FjiWxAx90N2xlfyBB5FA6UaXq8Qa0Tnxt/SfiKWy8kMvYB30MxkBV
Nq+MFiIJLanOvW68+8F1IK2B9nIqV/2olzl4GAtPDOXOBCLGpF3wp2l6w1oeGiru44lUx9Shep23
g7hWbdkuBmQ7Xj023VODy43JTgRR89GF4rs3VuTZAsVzwbTDdij+fEjZ2QfL7lC8UWL8lkf82kEx
6KGd23OA8ZeZ743f+mNTpPVZ20i9m4i+Lid7rac6W5h43+QFUOAaTtQVwS6sIl9ugtrmSRN4xSaq
eniWII6jVkl4+yuZHmlnCbR0f4wKnsFBsgd9NHaa1fqYDYFCVWIo/u4wQ0IRYooZKON2WDEy3KQf
XgyS0GAPwXKvjnOTBdLAfS6iChITRC9BvrRPJJLNCqqkCIZsW0AChA4/JQVz1c2Cj4g01yIl1gsE
BYJFWbTOZQJZHfu/g1zc7+k0BWbMTMcn9zk9DDL/o6X9dfLG7Kz8VG8jOvBzB1pBUmchf2lbKtcQ
3GQbq+34Sx6Fryr19YU2E32IQZs1zWPMyRbiCZD4mSfxEdGf77bp0c9t+Uzrre+l7CWuRXhAlbhd
GHOwxgfwb87FLAjE2/QuKoLmMdOyOmjH65emPePZGaC65tGT45LHk5PYlVj7UsIFhyd/BHj8z8tX
mx1JvfLr1kvMkK8OYwIpqlfgLEVLrrtxObisuo8bHq/gbtg4KGm/oQVrjlkz1rsSbuGeAblw8LBA
t16hFDRCmLO2s54Avjyx1ciK4VpVcboQhHe3UtZpMjiOerHzrkxYMXrf3XSuAYv6vRXdeizTNE+m
YEMCYFETb0wTVWY0S+waRZg0kj9URh+8fuLFRw8wxc5UzIYOdYFUlff2XE2rCd2n2N/uTR8qOp99
3kyK/91nanL/nBeXbb7sNXc/2QOxT0OASuN8axCY4MZ6+1rkIGfNHGmZRdba15UA1BVvpHqI7WwH
Nz77AFNxl6c1fUUuxMFGMZR3VVx5exvSNmtWuNEDaVHFppBmeS/CBVZ/9LN1GjuZXG5diTPVGwln
YD9kkEvKGvibjVuNr3WTHWhcyVNnl94mQiYvQeIz+wDklHHf+7CEfK1RXH6OVCmWDVHT2YvEuJ08
V+y8VPnr0qryA5RS6LrKO+fgtQ492bKpVgB9lc+erp6gA6DegXJZq9LPv48ldDtEOOYXECOw0zQ8
32Zt791HeZkjLHaDt0h/g8sMukHFPX2ihqYQDkIf5vqknvkKpgOIoF93vjMO0Deop8Qeg/DSa/na
inh46ck4riPuI9c4A7Gk4y9tZcWPY6WbI3hNdGFLn76ougBcDa/H1pjx1J5Ul+lrm0p5r+vywZ1H
xbVXbZkcIUozm0jeIfNp5T94oNUd6gn4KATISF8gqYmOESrNFLn832CrUfVLC5JTZ9MU8Yhu2yrf
oFbgHapyAOEii+KNLzrsDHZlLTtHqccyHMLEbnv9TWbivsDbkSXCWpVlWecJL8Rh9PrsTU4OiP0Z
9W/2dPfpGFjlD2zUT6n0vWchnWmrGM9XxozjXi0sCyvtsxd/luZZCP3D/waDDP9x9oWehwSxCwQ/
5Gj/wfB29ASKdNhYjzrmDrBNnrcYm6k/25qV+0636Rp0yfoxreGW+C6LfgrgAjOJRfw1dgSvcTeW
d3ALMJwK/iiavEpE7YVfw5kNRSrz6AoE1/3n2PnRwcwm6VLpLj6J2nxSgNRX1UEi4/veSmc/qLr8
JrveX1BZ8Itftu62RtyxzWqnuGRgjS5Cq86+MTCyMzjlZlKvoxJZUOA0JuAm3HknEAGjj1FWJO5c
nc8hePVYahR/5x3E9P22xnL6u2+eB5RL9D9kZQCZ+ztQAuPEg4aBHUJDE9Iqf8HokL5JfcAJo0cP
pd1lqcZSPFdBmgBiVm4AFOsOxNbgZprbVqEcKefLZw/3x3hhGnXVoRI5jWSRsQBI0nA6GZyLgcOY
u78wMX+ZWgcj1CNk6G9BloI2kOp7OOA9eYgcF04n6dXBsZroKMuwX3WQ1rhBqiRL5ijonYkjxBiC
n2YSsygmRYVa2x5ifjOpKzMsy5x4t6gScPWrs+uK/KfSekXcDqukyepFOAIMA3bf90iG00vsyG4B
LktwtccStNiShidZ+NYW/EN7V9plfgoAF1j7k7b2ce4/5SkSahVANkek6OID8KHF2mKTfuTgxOGs
1ON7Cniz9PGCAI8HvEdf3HQZBysat78mIRFOPychbG1+TxoNUqCFVFdbufRzUjH/pDls+vxJqWvp
RzsNUSIBAGjT+zFbcQA76dMks+9Q6naO2iuL/SSKGM4usoxdCl+2G4Zs6885yMaz6yRoxvgzBwl5
qWSON2+iCpbaBn7TspzwRfQf3Yxzl0oO6xb5lC0JimhubryivmR++cIilkIeDVzdrnOfIWOY3pkm
czFmzKo1Eu/F8a92v3PdhWK6XfHxWipvPOSzACIqICATz3dfF9NWZr3YlvyIHYr0iNvsB17OgOMq
DY7OTEGNQuBpXcLDo9uH7s30jsoOjm38kLVDt3NZ6T2XU7xGkS58sIcov29z/VDNJLDa7+Ktw8pw
aU2ut7IU9IBq0fKtRv59aVatQ0a+jUeiPk3Ty0KxS51xEwj5Ecyh2QCg/hppnBBNMK3COTXAf17T
+qc3Rtaxi8foZBzc3FnTyG5Onz6vS0I5ITvv9kskp+HOlFB303YB9bQuB7oarhqizGwJuYL8KIqc
PQRT8Wf7hKhv4AF7mMcHisWvvnusRiD8mQTHtlT5yje/EWViB9efLLXX29twCvAFsHxKmJTkJMu8
vlkyW5k4c+RK7BjywwtduuphHHKxEcQr1qZQmJbMS1jpx8cSH9kzLy7CdsYnoM8eP0EwwHp5y8mz
7DV842jPUmWdSC8RXhayeQlkecnmXGdfiH3IePCqy6EAUDym5yal6S62um5Ds9i/VrxyEwKsyk/p
rv2y++DgOrzy+opkcA0S4b9uLOvvlj+7ONALRfLnGN7I6NUGuc+UHIB9mWtEEdKt8+vEO5SMXOpk
a9PbgybZ1OMbiRI+IlZP8XUuQCWQdxWNyqMKagrttS56VaxddZV0frBa2UnslNN9BScJQMCQrCuq
4xuT/aMZ0TKKgJVWNymqZqMIpzunUs1Vzck3MwJy+xsR9ONJYE9byllvpJ0v2gaZxs6ZsyROPiKu
Dws0RqG3qFRU3NhA7zy3ai7m8KlhYYK4mNd47vuypJf9Yf2el6Z4Ef/76R/b0T/P/xlug8qPg0Ld
P7WQvMDqrMwexscp3reWo9WOMmCS8H84+mVfF+HBECPMXaZSBEA+OE7LokstYMn6dK04ZH9ATgEP
H7mJQ+MPBNVz+7GMyngVYqvajL4s1mHKkRWeocUGZFzMGjeyhj5RA8IahajRIcTO+oR/3vLESeme
jWVnQ+Lx4rGkyNo4IU/32LfbZcaj4BWM658RgHL3Iu6su3Lqh4SBYXY3xlaDHMRwn8u+A/lP/Qyg
VPvaIrMG7EI/PheeogvaVpdyzPRdXYCFTgmp79o4SreFo7tdi+iUIYZcjarpHwbXno4VVd+cye0f
xoa7i0L22TqMUVUQOOt+xmGXePjstqVTWNsmlW9jCx045jOBzyPzltqJ2+8OVjt3RfTsj366AR2Y
b8JGqPs8FKcKUN7XinlLU1eyJXSJRl3nl6ho7rWVF7thoOEh5eCimAuOTyAU6wZyazNPaOZV9R/a
xXmLCg1t4pe8TiG06dntgUSjPKMkhqNU0XHlBUOzbsvUP7fYnRY6bciaaCAKErC2odqkyuhKUvvs
AQb33QFgJqlFzZM0EgIBz7iubfKcB7x/I4TWSaPbblVMqtiEre0ssAPo5zgMadL6ef8jAx2+zRqd
J8p77LkffwS9dY+geCtRnV+OERgLY+kupHRkollONqUv40M9dMM2JNY+nWq+ckaw2KuuT2ygq58n
roZ1D1zcuk4VInAuz64Afq8D6PBNlfpCUGx9R8kJOZsoXmRpTtaQC5L7CrAYw/bDgH/RAvk49aAt
VMchy4t7c2ka2zlYJSB8c1NpWe2CMhKsRFA7Jx2N4B9o8TIQcWlCLh6Byn102rg6Q0TJvtWW81Rn
TnTnFqI7jUF7AREAkH5WFAjh3gtb8aNNs2sMXvcuixj1QcSu/aOFBHS8mvKQveoQWWOh7HZtTGsM
z0QgPAzdXt+pUA5JZnH+6lsFXba2yg9urE6AaRLgn6EiZhg0eYy7BppNpcizDRv1r3bTWSKJiXTN
PMTYUBv7ZkU1X/bpeENlhJ+bqrjBO+nuxqHASpq0s9e6659sgp0a0HC2QZLkJ85dfc9I752GIdoG
lZ/TBQS1kNDzAUGfO+0x1ff9EEV7MZVvqDFihIZCwi6m0CX7tCkUcZMRrMkkHXi/EsgsP8GNUStA
73GszWbohfHCjh2149BnXtNYjAstOwvyL6HHD5+3ka8QJsHjIgs9t5YZDijiWotc3wmdx3v8D4NL
MxbBmTC5QfS5grD9z1o78PAK+ab9oL9MkomFW5N23dLXqQXQt0CkM6qi+9D+gyaRvnVlHh+bdAJ3
uKlAqygVSCQFtnRI+KVbW1OWCCznC7OUuPD5LvKdC8OmfzBNprOvO7bR2ssWxgS4id1ZTvtWoiRc
d1Hw2JZ2v9Nd2C6MGdFsQuat/F5YPHyEtrC+MlUvqtkSNRibNOvVarAH6zjNF6DJft1Vpddv+jz8
/tX0NexrbAxGMUob+Om/Z0ZhdwCK96NJBdkPTVfsiEpjUEIHtqW+k500pd0mb73yDqXEce0JrzlP
pI1WMYO0h9bZJcbJvK1ZzQ7QI5b7HMt/q2hNjh6UUtfuaE/noZH1KgX446qmEtLTvrYfRXXftgFQ
B2Ri99C1Lra937a7IovleaSKIu9Vta9uyk92g5VeVsAWOLz7VrTKWwCpxy4eyq5bAKnsbS9UuWhq
F3Q7ZFF3Toin6cCajwzdLEjkOd9DBBau3YbvRLAHBz7EokNW8KI9awVxEfHhg1SWYy98zXr8hjov
60vAqdq2o7wjWEqb0iV6MwTAytgRQW4hzN1nO+je3JAVHzw8AaUJgQUs5kuI2vNrlHti0fROd4Xc
i1o3layPZGgPcYGaYJpZ3QUMI7XgHSoBTT0s8rqt3u0cYVbM4ZOExOdr0AvrwzR5wckFjmSZx9p5
8fV4Qg6EoFAZO9iy150dNt9pHkwrTexmjzRldOWdfge3AhslqvaIiLvwnnWqOHg0g5If68c7Fs/h
SxC8FY7IQMuQ49bJpdqEGVwkSBbdK6B0f8SAySUOZ+N1ZL4Gwry11y3v1TPSEyiQYASdHWfS1Oze
1V0NHEC3taOs2kVTHO6cqaiP+C7LzWjL8Bz7TbykeparGop4O7p0PHIBOP5A4/Qx8P3uErXDvgQz
VXs68RqUe7NBVicKAb4NKshyZcBdGT7LZahpszPQLwVhcyBFiISoFaBfnSKJgqbpo233/GqnNVKm
MjgEbV8tPL/XO6WcbDURh7+CiPGOqstwaWJQO2ov/0nnPTco40T0llhQF3nYEf/HdNfTftwMfcmv
matj5CtV9yOMW4h5KufdQsmisWl0a2x/WjlO+UrGVixr7sUXNl9AsNeJW+BFTUPLtRIkgpzl1EZi
ladtfDED4zj0N6Tw4+SrDcpu4LcE2Fjmp5hhVTCEF/L57M+HVaGzyYBq6PX0PFpZviK14CcrQwIQ
/ED4z71XHeMi/haVXnyiHuLrvHuYPI8u3MmFYG0Mlnub7qOYOCcBgspigr42oCcQxY+rzt3xvhrP
Yr7QLR8ZXyM4pluBSGHph8p9htzpd68dhg/U5yYgleGoINpurYolnYzrlUbuG9tllU17q8JG7VvB
/YB9ZGuPVrGsmtC5hUUWbdPS4hBp5FivTvUCzEy1nEgHh8sW43FKgR5hXhCti9AboAdU1mtij9Gx
bpTqoaSkHoI6YlvT9nVxOvKvIR1xkVeLAP+CNwJFwq57Jp3uEh759On/aDuz5riNJQv/IkRgX157
JZtsbqJESS8IWbax7zt+/XzIpgma1/b4xsS8IFCZWQWw2QsqM885PaTuuz6zjIfEC9mi0gtBP/cx
NmYgAgAS6O+BCHLQq2EzR+15qA22gGSoPmXUmTaAssdrsWmZYW/6uQVUrLgPsRE5v1GLQgVh2/qB
+xQYPCVHuvpDVZTpROfpfDIVkCYbH+7kaFpSE5Uy8CCYfFWaKP02qCEN67QDLY3LLgnw8ERXeg8B
mmFvk9Gt9zY99FYYUZAMsuhWLcf8OppzPg+lquwqZ9Yp7Xn+0+QMT4EdnMFGByHkQAoJlqQ7+lpd
PJJPA5KsVDk4thbYuM1TE5Da+rNdTPF5JK9BKqStPydl4d55ifnM+8d+nifQPMDB/0CIOwtbzAoF
q9jF7aqeArAAxMURV41/15Y/ZWCHobovnCHZOU49PyRQY20MrR1BJhjzw8UG28dRT116L5YQcbBb
gCNFgQMGSznEyVa1ch6AFwK10XOq265LX89So0z20EZa0HwNTUsdlpjLKd9EvK9StT9AmQ8vogXl
pKIC7c40zz/LgbeBd92BtDLgFjlbtc0PQBY/tpWS8PHna5EnWOdRm0fIUXhlrq3ach7F1rrFSU+a
+aqIXR2CKZBdXWpThR9hg1NzOFWq6Y6qk/GgTpO1NfwweAy56+PkTOmVwtay0oMZNNq0pBDu6WDd
9ZZq8jNN56ZX6mBxYvNbD6jvHPa/TkZBobWbyoPnkrgto8Q5NX7Ds9hypiXQ51yMMpZD69xR5Z0O
fRe1e9KmlChKkJCDkn7zkzD5jpjAwoiitF/4vte2bewHn+hFifZmXPv3tsqbIkp+sLmiAN/VNO93
Fj8ty1AOg6fTVWt5ZAfAteHSR8c+5cNOGVL9wWieIrMB2KjaUK/4vMBQIsCcrHp1eu3b+gB+Q1Oi
bTmTDzATK91Fs2I8yqEKgQTytNUdtEB9tdVt11Gw0avrMa3NS9ygaXcU9OzbpLC8QxkvfeKOZp7a
iEyLB4f1sxbazdPQDBsVEtxn0+n3XqIqj8uDut812otBx+otCQL/MrTKLNvG0xAfMr2Ma7h2UcAo
of8/QsGUUostfrp+XKAcMAwnPmsRO2ZzfLRg0thOXjofLc93b5Ja+RLGRfI0gJA0u7p5Dqapfi7o
RiqNVrsrA6V+9ozB2vZwVPMNyxAVFv+o9aRm/Na/swqaqoBu+Xd5bP+qzXP8EmRxfR2pIRUhL0he
bNAye3NooivxgoiAuzM0S7pX8CIzActtonxSXVN94veDNhbMo9ODWwwLe2Oz0bxxlJmGwd4yriyj
SXewiNggppIGwia6x8CB258zUgnoV7jqjrw+3knVjmXBz7uSOBYplhD+TtpE9zJX9/rgWGplt7/M
7Wg649eePN8SzBNecyhmOuPFm/Tk/sxpri5D2rT4wZpG9SDB+ZBS3xxN6AyX66pBku/rjsTYZe44
+juHgvZRgo2+1Xd16PoXb2o3HfwWWXV1mRsNFN56SkLyJyRzqGypsCZHxHiuLMfr73uo7w9ZNJe3
bnJD90n0rDTbXlOHZ0Vz+uesHr+AovLOhZmPV1UPeFMxxuG+a6Ggi3oP7JAS2Rdbq/2oZvjULqYe
soI7k2Kzr5bw3MbsmGk0D0/u4A73skZeRymcJ3l0dPNxmzn5wCNe5Oxon05vggDgN6i3nznJqR9l
Geobujys+8y34qtodE9tO2cPnZV87tQkeAGPrJ/QtYDx2huDlzpp2wO59ukgXpoHmi01Qu8k3sKs
P2VN0T8EkWt86X40VRZc6WGh7srBqmEMsetdA2712MQUOdG0gAbJK1EH2ceW88dpupyaWlbp23cB
707NTCsPyUT6ILCefECYX2z+vE+eSRvv6AVfDN5tj35anGSkWIN5HwfTk4ziOYcCNR9+yqjmjwa+
HVWUW6vwy1zDHeSO1Ohk1bidjYNPZ8outhXjfvLV14OpXDvKENyvZh74y1PqB58laLWnZqftw4lK
8QdHEcTqpvJBC6zBEkI+gr0OPGbD2+X8ng2jVWvaZ/Dwh2hop2/ubPu7uaWpedJy9azqpLvond65
cL2Af6/DbbSooMgBXaXXs9SwXD7eOb/hDvon4tXeztIi8/ZjD6Dkg0OCxTt0SvDOC9gH+RV7aMhK
kHu9rNo07iZtZhr3OkDFJFimOT9BF/Z6iHlUOKXLQc5Wxxq3Oj7E/YuQdfmZhvhkI+uv82S4xqxX
+hchH5Za5/7tXf7t1dY7WEM+LN8ES2PeB/eHK63LrDfzYZk15L97Pf52mX++kkyTu9T6qTp0YfS0
/gliX4d/e4m/DVkdH16I/36p9c/4sNT6gv1XV/twB//V3H9+Xf52qX++U+gdap4OjWILQQiPdtHy
MZTDP4zfuShFMStP3ddZl3FnJsVllcv4MuHdtL+8ghhlqfez/v6O1quuMSp153m/et6v9H+9PpsZ
tt6DGfN0vl7xsurlOut131v/r9e9XPH9XyJXb8FAWNXQH9arrnf1wbYOP97o304Rx7tbX5cQT7r8
yz/YxPEvbP8i5L9fip76bjeh8LMx46m568bQ2dd0xG9lGPYLZYCZN3Tu4KVHy9qqlevvFLcp9GPa
IOrX1B5PlItbAscpoCeO5pVbQOr1SS/QbNqJO+j3ppl6Z3p+QdCJqZ+99KbyeAos9VI/6pPh7EyK
Sltwf1vKDLReLnJtFzE30XUTSTcwe1B6yqk1zomyXYXedOd14mpapeB834hhOW7SH37UKNcmlM/b
PMuSIzUp8lFqVjzRlXllVnl7B9lS/qSQfbm1vPZBfBJV8ck9eHY97oCF508SpidIiYUkW04Sovsq
j0g5j6asKgFpWdDDZcY0Cy4XEce/vLru9g+OpfskUf/iyt4E85Lu/xLkBhm43B3OM51Y08aG++Ms
Y8Qmw+2Yeq/u1WG+hdimQkgxElIMr9NkrhwkzntbxaqS8FCYgHe1EkSLUcdUAeRUDmQJISldx++C
Etc90305Hd/NofP0j/B3VsgVU3c7GuoATR8c/ki/2Xe9Fjl3cpaiXdH3eXf+YOeBKNrxfMp76MOE
sQ1v+ySAreGPNSRCDiXbW1ig7P642uQsTJ3+Chjkbx/sskjZuDd1OdsncYrJSYdDpk7DdUW/PT2T
1AkRcrJ4iZxtbtfexS5OscvZeqC9zr6R4SwEeHLqUkzx6/h1rkxrzMjfRUbdonmWjQdaAPptFM+6
t4Ffr3nYVBpJEkSNFN61tFCTtrPHQ+wV7cMQqO1DrZXOyendZzGtdui3nq2sddlrECqHjHbkg20G
/XZaZortcg1ZaTXKdVwnmC7XEYdazl+zom6OAtOVM3igHl/xuh+gu5DweeXm4rucC2ZX0LvQwtLt
0O48eDlDargntTWMFF7zKmtOSqXYnPuKWv/pvNWMWt1KuN/W/XjTarq9CZo+2zWx8YqdTpTOc8lu
gI5eD0bZQNZJNl9M70I+Iq/FH8QucOx3oYbiDzJdgNjQF2wieP4RTiNnbRoApZvUtW/CpSkChUj1
e1bADrQoaawRoa1pkAYP2Va//tD0k2Q0nx/E6CxqoeBfLRIgu+KtNwhOo5vcDqgcLRlAPilPEVVU
iCuhxZMDhOwZunJtfyHNK4VPeolrqYZd4mi1GPawnjRQx5XN48JQcIjaOt6FUL2HWzoFc9pBsng3
+F79WA5T/Sg2bbF1gLqRHCJHe5CxuD+sM6rxfdP5wXVvN8Ntr1r9rTdQId7IOIaF/sbV74quGPPd
xUHyiX6A0el+CRG3oXCv9/AvB+VuXaHL49e1PtjCZT1fv/tgttVIOSr6+Ni9qYS++115VRGt/XlL
DkF79wtz+dmhBHhziZHxu5mXH5nBj9RtQNPTFoQf/LgKFdMsjV4GcGHHfBGbk0P6djaJqNw6Fnc/
JJcZH+wyZAfdH+n8/9oMnTtvSHyCmvIAMWdmpJzXQ+43r0MzaDcdbSK34hT7ZW4PGmcbzPW8X6eR
Vfd3fVlp2wvbrQngEBjUABmgaUQRTcBatVec5psxdVlwanNnuM3jnI1p1FTX8ZxW14mRuurTYJE7
UEc330pMvQQmAlWYPDqjO6pu5CHvxOSGerHlYXSAHqTR1Gzr6TZ8xaMzX/Ezp90DZtXv5SxDB1Sf
o+682nWk224z3YK7iFBPpal2o42ldXS4bSB+GNcDaT3+Erq+d5ECifXFHZkeVJVvV5PoZrnkWCiU
ZLjaegNhnTe3fWNervbOnqcV3THo4g2zfj2nUXUkT61+8roMokrFt3/VkfMIu2z4xW3zYVsD6n/w
32Ijw5k/xA7O15rLpBV8yoFGCaBrIEdLvYZ0Uh5cGfA1DRd3ZUdkJOl0eLUVAKuKsUJhZ5lxmSzr
DOGS1KtCd9MsnhoeM20nK9pjeCUhH6csawOtjWB9Z4Z4C6vapbrjjPY9Pev53m0gGuZfZ/9qh+BE
tKT6EdoxvB5Wk95XdYL2L2KGBwucy7PECl3Ln2PVfrYo09D6oOi1snE0fpIEM9CgegAYJmG4tBGr
Brxq4hW0gXgdl0YH8crcoqMOqXqG6dVbn3W2JnXyTb3oSZGvJwNf0T+1DsVbLUpU4s0KVGVqk4am
RoPl1+s2pp829xCVgOBZzlbHagsXLx0c2tGOQStInBwG2JgvDrAbv85U+OZhoIi6TpBLfFhJLjHB
dgIjNAtL8HrtdLkpuq+ac0Vbk+GY5d6eaMeL7DH+Bg4KORj1W8ALQLEwgmp46LRvlaXRZFVOn6Zi
AJ+nJCmV8ED75uSqQ/FT9c9BOqsIIPKGXabLqnmb19cj+d5/t6o/6nBjKAr6Pjw8XluDax01vweZ
TX/WBv6w/jbSo+AlLOfroCLb37rx/FxUxXZciNHAzxV3eodsVLBEAVrk2dlGY0a8XqJX/CksKV5Z
ElTecCveyFTfLZlPOYVi1nDb4ldKCikVBq+gg97pnlQIx687N7QPiF3ZX5Q5upPf4TUipfHzuowc
6xA2FqTLJuxUw6aereooz8lzHBk3ppNvPzwrA6rkCXxWVePGil+9rzbxRE39zjON/PxsLo/qFHyu
jKL5lCzyjUaawqJjNqdWHZTh7m1IUTQ4y2HOnWvA0eXZVtCzY6HiqtHc6EkOHg0eZUIvnozgttDP
ldneGL2JAEw2ZeMx64aeL1kmzHz+n5wsbbeL/taxgIoOkZhWPZVt55wlZNL94c525+M6Qbfn5Ipv
UFD1MgEos7VtoU+/xFyuOyf3ZVGEl0UM6B3vw4nCp9yFQxs+su2+tZFYOdA1ne7obRoO5rL8rLjl
dkQV4ZOS7tQYHZWia4ZPU1Dr22hA+FZsIx23t3RF/eotfK9iqgoTqqBMPTuLaaA7/ZDUNk+Ry7Bk
0/dkWF/FJ+FmDI7Uy4DstKpvnqbM/wZ3yHDjBcFwM/kjXehyKge+3hUFXYu3gI9R1ZtHYmToF21Q
bWQM1Vm01625v6y5xmRFPPnbdbasa9XT631clpBxmTnP6lAHxw8hdqPyixp4n0OrRkml88yT2ysR
vYOzyqkc1rH4JVLcDlRZr5EyttfIi0tCKUhMWy2AZ0SCZA05Wy+JNoFibP/yahLJHjWEdZDORFVv
xnsHgsFdPGrJXoa9F2LrjfG+d2dnM8BBcfjg8If015B6y/VHezGewjLTbuq8Tm3kVFhkdD/pUznc
BXrQ0pyUOQePneUjpPb1xq/n4VqGckg690k1+/hWRlUca4+dNe5yBITui2XkmUHwCDBznVLBwnHu
OuvKn5o52npdC8uAl/3QgH9HWzheZj4iOmR/Mn258GiGw6GJMvqUqnpLe8/wWDtq+AkgAH2V/ic5
GLHd0kFk+ad0sbkNjarzrCDusgyp1nf3eaCfKtN7naD3tDBYCAmKCShatnfmHtrYJZ7e2/y2L5zf
13iggbR32ajbLQFVX03boA+nKxnObdnRjGZHWxkqbmo85eWXLElfrwYrUkX60naujbRN6LopDJI2
7qJbBpdozF8WBzso1ouz2KLCool4HZvXBkA5uPoJ8JdJEiVDORiRHdNHUwS7D451iHaLeQgtmx7B
L4bmopMzGQFSKS7FphEee4vGx107NPOBKjzU9W4UPqqRu4mnMvsPr8w1keSR2NRwg08yH3D/x/kS
EUJOe4lYr/B2fXGua9AUDJcvTegeVP8HK4TDK6mR0NvYgHfOrtLuQWYEEAlYw8+6jYNTvPRYbyS6
syNnO4XG+CCHFtbUc+k30Nq300NuA/LIYj87yj1BMY0kg1XfXkYuZbRGscZNIi/Hm1fuLvsLb0pK
7N3cbpk7LC9dribWFbXqAIRTCvQmKesT7YJwS9EA+zSG2zRaCv6LpVBj72SP+e/iugTVfrdPKzfa
r3OCoUg3Ux+8riMOyIz/H9dZrz3+7/fT9bO6NSwYyqrUMm6LRj/2sW5dt77B81ba98btVLEMj16p
cZvaRnwagQAjC2ncimkQ7yVGwitAOXut9cCSLFMkUtaWoTKiHrGrAgif2qSa9mIU9+WKEj4CQtoD
vqo3kRslr9/S5USfz6Y0jekKTYw96neRuSWpYZ6iKrNo3eY7vw34yUNigrEn3+/iJ5czufuyatur
1+caf4yuyfIpd3xAgnu3S93DWLQGXMd/2NTFgf4dyJxav9hzmHcQS15CUDD/2utWeS3zxSQTNN4+
O94p0KIs88Ux9Jl7a+uTcoizETzHUN7SK1HdzppV3v7VUBwSMsFqbdcz0Nr/PVZWSqPgh2PDiFbb
n0rFULZyZtK0cjnLF1uZKoj/vXn/OQ49WIWuYJKZbrr/wI0lQ502XiWPaJhdnuPEJIc67IN3Mtwp
rQWpb0DblgVnzQkAn1FfNs2MHufRNGhgjj8Zi9nPuuQ0sZfeytCqgN7DkaTQwDwXL7pGEp4sEISj
SzBP9Jc1Zp5pHmIn/BQAVnrhkPCxNXmOQeHCztB7Oxal89T4NmqS6xBwyHUfQGhyVBrv4g0gK3uM
bdO6hSJ8fJihSbEmo7uBBG168E0OTaTAgl1F+s7pS768xthObmf3dYLMkoNrpJepMpL5o5XEe4dW
ml3pVim5zm46FlpkPJYArfZdSZ7MtCwk9Rabr5jttizs5hIijokFNjCz5adSn37rAks7kRo2HiE1
PalxqJ61rnWjbfEygRV7bBfX1LXKWbPHq9ZwvAgh7Ww6JYr++yXSBKxFd7pZbOWa682kAVzfMW0x
JT3sN2JPW6/dVkh8HC9LrTcjbrnB2EkvN7IuV7xoXuJc57EeQJjAxs5Y9pNupPRXtPqD21LY0m9W
ozbN9N3KflHC6fkmEtL6S8y6xOpYbesyqP3Em5nPKVr34xdSaC8AKpXntpisY9GZ5VWb1ekzTH6/
6DQ+/vxzwBgheFEHpGWECmhSwckYEHkJGaAa2sbOrrL3Q3MZSrB4JXgdivfD3MKmPb2lx3o7dJZx
zhL6gUbf/Up/q+afAg26dEA8sHzVpTKRponNM7ld4yzRzdjuktoYbor297SwzFMIxdMNSFL+VZWC
TiXI0KKGRAwrOubjDSkh8U5LiJzJoW4ASV08H8d21Bonu/+JpJkNLnqJk+VkTBKpAwpdneIpgK49
SPoMGDQHY9ZC5WqsSNjP/I5se6vK3d/T1Mxu6AYuSX1GWXbT0BG1TRxf28qkxk29fdR1Ec9WuaOY
Z7SaQa0PEwjARSF9GcIaNd17od8hQu69ei21rx9npAHOAPBe2HUWX7ssnjdaEfkvXUc7ktYX04tf
RdbGa5v8xXeQHSyKwENFoVE2igVmtzNANFE28E4a6rQXnLYZx/5lqAnVA2w174arV3B1/3ZumgbR
1hnYkrcL+tPoaI8x6kjjWcFzzvbCdkL5jC72iZrhzRBUe7GNtFzOu4t7mZL1hbavlxVMAF17T9Pr
vVsr5RX0Ke4+Abb7TU/iLw0Qg0e1r/T7IavSjdjzrDd3mUobubc09QJ/5tFM++rPVXviBWhQKsmS
b6Dbmk0TeP4dvYDzU6m0j2IP9Kw6pL5pkRjjIlHTHjqTdqIWns2X6LsRxuOvwxwgV8DX2mNftvMV
6ifVlWpmwRPbQXro7dz+Nfqut/CfSCT0ZtOjHUML8/pkDd8kyCc0HXdQWKRgoN7k58UI1CDdT5OT
nunGc+7zSlG2SmDxa/Z2FuSkSsUWvZ2t3stZPBbnLoccKwrsx5Cn12vei8adHACxm3dW7KPaiHLg
5oNDhlPsP5Zl5l5L7BoBzzuZMIue0z4NniD3yz9pdRrvfZW2/6IBOBYrZbm1eif92Y7xdjan8XuA
uth+rpP3Ec1SIvnHCOGJSuNom0UhaqKBAuAjh2rzCLtNxqdIUcN7X3SWQ8/ZWSqcYBcR5VA2J86q
uRyAb1Ai68aDM7TbeYtDvF7q8qFJ6/OklDWgkGVP827asjY14PGmqc/tIrWr9yR8jcornyYaE68H
V9EP41wqX8hgXSIMQD+bbIJ4yI6BROXUh7WFbx0V8B+UnrUbmHXbJ3gUpzu4z6+MnNveqsVUHKxJ
H3YSKwdDTX9AYafdyKjqohlMZX8Fn3vzwOZy2881ZUkfMTcRym0b8nCFQXZkbtrps6PnO4FAQ4/K
dhg5lZ2gnF3d0TaubatnAIrbNNR65VPkT9Me1v3CBikDLa4cQltVT4q1HOg1z/gW4ZTeWlMHUtD9
kvHdSKVg8Uj4gmn/u9M8QASyBg4L7rWaxsdo+b6G7MuihpNabOsBLuS/zX6bH1ZJz5m+W9T9KrQC
J+dK7B9VPyUkj43xJp1CczPDwrGTQHGsS8lZkDTH+G2pD2GJe694WtZERyhX9HjXZtaube38wSpT
NppmEh9rvU13jR6x01RTgPOdis6oWf8ylJl30Ht1RooAfWrRrhZb6/XzdlTG5lEcf2tTl7kg/ICm
rjEyJa2bYdtNo7aTwuNKEH0pW76rY4aoFx38YfgsVcuL+8Id/Z/nl/KmaSBJd+Gc7orOPvRF99mN
dpBfbix9TM/D1PfhPlGAejr5fwyTBWWcD2To0r49yugttF2wyPVyeLPLijISu0S8xYvdXASS3uLl
khLqfbcrCJjKhbVaDkXp2/umr+fNapOzhT/zrBceNLYSY7nwEoLXf53XugOgIIkckgoprSFx9kWV
vI9ZV2whXjtSjfoVvQT7VFXW3eX1kCGsV8CieQHWv4gq2yVMTG7uUAV4m3oZiueDjYzvDz+oq42m
D+q+aflmE3aBsjF+paG+vw9oLaaHVdsIB0ETVNmtacITKlEyyQl62BcWKvP/nNQ2yfm1VKJFGkrf
Zg7crUwmNKSQZ94kpT2eZRwgj3PoJ0qJYlOWmPeBoK73fFs5l9niJiesUVkk/0bvtQHxUPybSeXt
Wskn40EOc9s7O2dogv1qq4HXUUJUg02WqybbYqTah0U4TA5kq+Fbrcl556MPg+MiHBbaiYEY9XcJ
eGfueu0AnW22Fdu6Bjk5+p4ax7msIQ4717yzHvCouVyqe7seXUDpYZ7N4aODZ46flF7763XxyuNj
UJodbz5Pv4JBCUqYRbQVUsP60dALcNaOed/kqNAjDlk/LgFikgA5xM57k4QuE2lWti4T/7zWuvyf
15qK9qsXxdrJ1cONY1vNkxxirUDxXvO7V12btoAUSZ8987pT0/ap7zPvoc/CJUeFlswQoK/qq0Rf
xiSuqMXn2mu0AxznoWAr8zF6vZ7MUJf1xTaZo/cwsr6MulJ7ibLwZUwi53EceNyrEiO8lqFAd7zZ
uQGF1pwFw5PFXvAYazcykKAQZnqwjOZztOB+xE60f0x6uqZqCzDYtkM6b6c1fHJkhsSAQH691LrU
cimHJC6y29yM1hbho1+D81vWUEFe3Q5cJvOWypbq54dADWmyoE//Icz6u3pOpxsxyaGE1emIKLYO
mSNhZB7hko+JUy2aBxLFqU7VaMYOSsLIbl/JViKRnzg5lQMcjv6u1TRtI9sUscm2RM5W2zrjg00W
MKn6bVS36PYhAFBahuALe0caBljUua7V9OZCJwbc9ZUwrJjqvWXpUGT2iAseFPCTh3opkM5JmR2A
GSSHaqmmrt4p0H+OGh00lPSiLTglZ/+hTV6G4i0pOV68a5u8tNNTpQ0vcz84Lkst3mTmnYy2Idkt
UERoGn2ZS5i6fA1Gf7fXrC9+p39HkCm/F2fX6htI8vTnKqu9p0kPj2IOM4T4jAEc7qhH9pexUJvr
XC2TnXitoFH2gRdTR1su4KN9fLnAZcnR+XABionvLhC5jXuAypSuV2Au7a0VJluGpF1kmFk09E2a
vk2T/gSBp3vb+VO0a6wo+qUCyDHr8J8iBGceBr2wIbUoks+jUj9KAA2UDmQXgXG/zkQeMPyl0tgE
e775NZ0z64C4C28rC9b6dMzgh1l6Vvql2WU9iC1HeAV62/y42r2oHg4VjZLkuRAH+zBVhoo0Uy5z
wemiF/W28PQUR7yZrC6oy0236FPIwS46ElVyWse0YLXLYXWLbZqDcDcPJILE8XGJyzplTaGYLPTO
0Gv7dj0MXd+c+pLWpTd7QDfSrTFCtLf74xTIYT8372KKNhqPSev90gdjcQdXsn6ulYMMoIZG5tnm
cfxir7Kj2MUiZ+0yZ0ga/cyzzWoOEJSE044i658Wfbfeav/TogGCWH3eRK6z1UFOLXsK2YBYvmsf
xzH5Lqb18GH/AVD4K6Jf9NMuM+kv0w9RPJItXoZrrLOsVoXR98sOSLyX/UxfDTsamtyb2MgqUjp5
/alJAfCpygwYJasceIQr53myQaZDWPM7EnbuZ43vT3J4mn87x3V9oxs0QqJfZHziNR82odKqvyrt
veh8LXOsSn+d42uKf9sEEdLcSTHttWHaTlnBrpiM9veW7+dND4nLfd300HmoAbuvMJu/Nw7cD/BF
Ttu0gcvRGaZiR0Ulvqf1eLy23Uk56k5TPLqaV7HzAYdleNAtL+RhUzQ8jH2jf/0wSWtrBbZVs3hs
a3gP3El3rs3BmzJUJ3iABB9UO4fEyo0vST3epZOb/kyMBCQlT29P8GvWYEyJCBXV+FIP/Z3kz/4q
4m2Nv40AxOZuc1DAO7dLPsNLkT1Io0O3V6lufbGmpgYAFj5LQ0URqvZphGPr0uaQlQatnqhhHIwR
9qoOvt1jaeT9tihM1LaXTog4jy6Lyvx2J4tOdEvKotJDAbDTuSzaaVO3jxEtobWYxxTVGR4Ctcpv
0TZgB4I42WUoIvXCG6thIncCw8ryuCP2xVTHan4rS7ytIyYEPbdOrGi8zND32zQ9AryC5CO4nW09
uW8WIb0uDPOfXUjHVOt536dZ9XcpG61LhNWq/SakScej0+5gNzEAqrd8KnQAzX1RphoOZOQmyZ+u
RgsebGQuFbYuMpuiTbXR4XxYfpADe1eMM+m1KcvusxIuUdE176p4pKHqPx21rbCXWBwBGbXLjKT3
eBcvjiAuzVvdgIf4PJKqyopGbT695ncGw8kOIwVq0bvb+f2k/miTF5RCs59k+tRt5E3znUZ/0y0A
dijCXgPyPtrXqUI/nxK7x6ntDpbaOjf25FvOjnRJcsghUqTLCI15cUeK7txE/D3QD6FXmQK9u051
QOzyl9FmvTfo/n/pRpg+VjvcOHszTcKXv4i3F7seeQWdjQ1cZAX0HmlS8yldcpIyVt2g3lA2thC0
I3fhldq4Me2sRTK2Ml4aKi91SxKS5MBdWHflRlg24VmB0kqB71CGpm3+86RKM2nOy6czSaoC+tvl
oMBTSXsh+hnt/IdtccTIlKEIM9D2pNr7CXbjUnOr27iZpsdwOeSjtW/KAnb3ZSQHGv7NqOGhc7F4
Wafed9SKZQSlI3wcdPYhiRzcrKZ4rLOboVe/iUkOducV166qt5eZTVSH13lt/YZET3cD9ycyRt2Y
9IiDFt0WInSLGtNQkm9fjOKRSDm7hMvYDLLf8lRV6ZdJxlu2TNq+mvthI72W2gD6hudyPDKWGDmT
Ayxp8BYkt6sZ+l4aOMuue51QN0hsV7N6n+gOUkZK6zl8Jys6r1xX+/upCtxdnBjTc9OH5FEt71FX
6eUKxxL2UFtTbsQ5D6oKoBKhdfG60D9dIVrtb8Xr8lNztifnB8ji6dmCC/oTcgBFXdfdtqiV+2qA
W0wiCwt0djXl6rWso9d8dBprmPbi1ZtuOGngXWHD5I7o44gfYr08ybISQSckhH1K9SSjKIeIki1n
dSurkbPqILGvJmi0bPRGTfTwLK1nGzaH+mcfMCsFjwiaKJRIrwbeyNcGNLpnUNl8NddB+VxBjrFR
B5TZCl40n4RPgFxQs1ODeLzqgpyGiyWnynZa20ZRWMGKxzDTi9DY0M2QnPlRgq+lNAHbKKazi9tY
26Z+9qfA0EEEwK+yg5pXqAAvJThlKcH5S2kuJQfk9WN7JyZx2g0ENqpnDgeJEIfdQeQk88W2LqJZ
HT26WXcndrVRBiRp0MwCr6/d1l2VX5Wh/+jPign1l1BaBZkOkZUGR+rsxz8zfsshV1k8YeNxihZM
crDRDt6IEe5mwuX0Egp1Zb7vOspSyFPvPO8lLNrpfk0BTIoJLMCPlCtJHIgjaswRIeym3vEFazyI
I9Ubat6F9gJBRnpyiiLni8/Tj2bWeXdli65BZkUIKvjzvFVrJ35pB7fYOHPm/6jc6m4YSMhvxvl7
yYaPV7VoQZD01W+JmX2xhiT/3in8a8EvT5/ZD2S7ME+bx64vSAiYlnZ2w3G+mgKnO1WqN6DKq//H
lYvRfH9la7myEpZ35VSQZynS7xTt31+575IvcZmp2zg3+/s5yg+QmMHGPZvK0Swm5Ycx8D73ukSH
DLt291D8e7dg/vsTdXTtaAyx+pBAaLZ1mqr8ajXdy9K0zfzfoTai0jknPxRNUV+C3kl2Oh/6hyD1
lSP47fgUJXFzHtt43lveXDw7oQ9hdGhqvyCk8XobGreh+EHwS2f8D2tXtiSnrmy/iAhAjK81do09
VE/uF8L2thHzIECCr79LSbur7e1zT9yI+0KgVEqU21VIyly5FoKAf3yMcQr/9TESJ6h++xgtNjYn
hn3yslf4PTcS8hVIQhSPoIKt7lmH14puOaGJC7B8pT+WZzJhtyVWoWD9lpo0nE/AKlGzY2oejrpu
Xyz1UBQGoMYcpMj+5CSrgXH3ElVWcY+jFoAJnXuBnoB7GWIdhIEI0oFsbRxr1K/mugLJ8QUIo+Le
i96HQxIM+cTERTTB6c1j3znvF6HvMsDfPWMAulS3vGSYEFvJGQKnugfkPFDtscydCZbKFek6OBai
C0iBTEewwUJTz/xOZqiLQipGe5FODXmV0zge68a8x74lWiZ1DT7MUTrtcdAMKnSxu2HA/hhk0Ano
H3fXDkgjwNv88B5Vu6666AZynf2SIX62o+RdnoH7CgwTAchQgbOmXnBehztK/BX2BDneAPSyXhSt
Z+DAJDlfRJEMtlVitWxFeu+WNkJTIdiSsDuJxdMd9dpgcVt0urfpgJ3pZQfVdZCE3U6cPdrEUqtb
o2c+EoUt9enWtU97mh+ev4+DwPDsWbOWoZAMsLBIuuM668ChRFvAeTdIRpXU0AnRm0VKldNl9nY6
hipfpOavl3A0xvVYY/cruXeTOgYDSCEZ3wDsWtV5mL2MSVuj1A924qbNkhBMFk0+24NRM4wF0fim
7Vd/y3Z+YPsm8Q5D7EVpxna6dJmNahHZJwi3wXbtjbVf4XcTwA50Wizzgp9jCwtX10lUWoy+eg3D
KF4pVth7yu741d00jeLlDy/ppzq3uM9xgr838J/WMw+JiyDxnVVQciQ4tTCrZELdNyP+SymtMdg4
s1F6TTHDv88dk13AsrM2sN5AM8Xtj0aO8xop1di5he2czVFEpHVsIPtSAprOxYF6u9zdj6CteIhj
7tAcZB4gLXrkBeagKRniYMAjZcWi4FUGBaueX+qxaUC/A6BSwxJ+qUDcD7KWYDkpsM8uGzZA0zCK
/E3jeO+9GY7VNJRMfxuvPajTR4Hd2oUmDWoHWr+r9T9FzATmfuU0R/xTxMxZbrq8PVLvpDPj1Ivs
OJw5+M2vvfRroib37c9j/+ZMvzW81bKjPJSJr5alFxqPRjz+625U9rtNftz94Wek0HJXolVbUWbs
wFUA0h39pQUO4mGs1Xhxh44d6n7MoWqIL2cLum+G08snO32Zo1/+MgUX6DRU0jPXtecjQAQSk8Mk
uH0Y7c5bQRKeLch27fhbE7EEu1nQuGs3Kydv1XEoZP/RYen5c6y4qy5gkPgyLH5Ll6LKH1G/6gPx
+MtEd+B1C5fglM/XFellkrFOBWhTvAAUaL97Jxxg99z7djWzMU6uTyj86v0JvgvslmaNC5d2zPM1
jbg6e0ZxiWWxMwywbKJ6KV00hUo3HVQ+oSUX2LtuMpuzqTO9Bi/Cg9kDYqAzvVhpxYNAzAkyCw10
W7UHdRTC2VmoIZsHoby4XwmIm43WFJ0hR9otjDysv3Q10pGuXfBDEQ31C/TIZns7QqUIgkTOusna
5kuNvaplVdUDKyOwFRUjkMbaPujhqICKr8MbSK5eYq9/hshFtYL2XnaRJsItdEc2qW2jttHd/4+f
USG8UJrgmlaKW8uQTaDb1280dzsNY/fq2Hw8jCYwy2TN8sJaKok3Ss0Z9CvW/QQS7BAiPAYI8jat
SK0tCV1MPju7VmU+ZIXK7hJh/0Nm8gqSwNyWjjO+ai8z9LesAB6mMpwL9prlwXLxEkA+3r2QreJ8
pVDkeM9c5l5SCDWvfKCut+RBA5wR4U4tAHshmx4weGBvneMAgR0nAPFla7B28xfApdtdNLT2muvQ
lw+727mf7RWORW/a/292OeVQn22iBVe8P2elDDaZPVTrquTFE2gM2Q10KcMlj7riSfIWRct+7C+M
EM10ihCUqEGPSc4WA5/PUMgzdWZ1Oj1kICGLsXWS0NlaFXFlP9q9TO6l38mbIfMCE2E4r9vXWCzz
hbTiaOewreUKMfxDHUYFuqtDYatuP7tDtg96MxChAnqqAQvLVKuzk1T9S7fylCNfTEN0EJxS+YKa
cd1rhkkDMrC6F6qkNcQVUMpCzUJBwSx25QWZ6fA+6L0TmfHXBUNRDJB7nbWYMoAKWgEhmBvq9a3x
LXLGbpPlON9dl1tER/JxkSBCAi2AT8swrbbXxTdSa13U+8mB+jgpsKBzgszLvFbTQBsx6ARkSEcH
7O44Q1pyM+gsW9Gr7iGZok3X8/iWTL0ZQO+Yt/9QH5mug6623wd1amoOVi//If//66CkB1oMbA/4
aL0IECf11W2YxoB61EKy5tvYxgcjxW7zUkZd9Vhm0U9L77oav00WATaTJ9AJsrnp/d6k3qszIlbi
dG3KDBVnVh43q9DYRY6uLFYsmO7QiqnOePhri/lluZC51zwAEmIv3YLb94FtjRvISrdHEMENeykg
lhP6gbhFfJmtDAAmnqYGQhpj1bTfgobvhAW87aICnBv8BBAKLdg3KO/wV8/27WWGdNs85WBo2ke/
fJ9STgAs9dJ9nxIl5ccY392kE/LVqOwB1Iy4G1GDt4DOgXwtBZ5Jd1Lb/upXsQk0sSEIS5eqK/iG
tMEihFVOng+KiwbEyWtqtn0LoXAocpJSGGmG1YXtnz7sJC3mIYCBxThLsRc8BSVkgxe4cSKsPwtI
dcw3n7v+Fx8TgJ/9MCVsE/esX/HJj3ZJGI6vPuSse1nVz8Kq0lMOhuiFgq7HK7klSWbswBEMnU3H
X9T2EN6kmR1tOYoVVyhMdtaJrPF/XedTv2JVDt0Pao+d04NWxHHWCqJC0AX1pjUz/S2wTP9E7hjv
iLceoKvulu4+7FcT2SfXmv2J4p5MrgaMKNixqsY7spOJOv+r/Y/58R3/9Hl+n58+Z0iIjo+5pe1u
QlS1bSzDc/CF/HUZQGQ72v1tX2bgfW9kgNRFmX5rmR9la2DbEf9pe5CM6AGzD5tSCL2kPlRhUryl
/z3V1fIx3Tw8BaWvpwoohGs1BKdy9bdI1MvQCvIN2Ug7oQfz6Vnm5oINNnixsZQyJ7Z2SI2aM25M
BrmzcEXQn3ywzD8lDXtfgNP63W2GkWm3sKv6E1hDvKfsl9vUqX/N9rsbDa+iGP/FHr79bMLBGApM
t13tQpOeNf59IhLnHmhPifphfNEr85h3YLYgT+Gw7sbzWACuRBuHEu3fTgmoDnkLrlvyGQ3XW7QC
aDobOZbZRz8B7MvupyeYq9k9l9F0BG3EHXnTtCrEe4vNySFTqL3ygVpxIqO4yaGD+WzWSElEfhSf
qAmqv21bdMnFgCLdpRjZatQ1rlnObFQ9iWpBzWmy2A3ImM25N1ccQBhVljfUS1NyCG6cqKmnHHNw
8tGUJeh18j7uTm4cgRbFCBGs4Eub4ib6ItoCMHHIwR0pltLH9QRNvCTeUNPKuDzYJjSLhoaXjzHy
Rhcnn0Mp5NA2oHy+DheiMZeh36+tjkGlME7De9WgVM3WaqG1HEA74XcAGvcD2B/+7SGD7tAqLPV/
eAA5hbC4Tnn8ZQ4f5/eVShj04bFnKew1kDgIqXjMwXXStPtDamyISH+2zf0g1QfJftOCBdYtDWvr
Ng6yEjZYTZEHa44+NZEymZuEsCFMDZfubLpiaj4GEVqHvD5M1CLXj4E2yhGOPEYpdWpXt32eHSA/
6F8ADfYvvm0/o4yrPYEk1odkeROsEd9Wa+rsfCM8jQhZdbqTTGWZnys/t8FKi9FZ4qZrlNS3Gxoe
mMLCSbT9No/WgyClsQW8P7kjkxkM2FSB+HlLn0ANQX/g0ANeUC/NYSMHV5r2cE8mWRuoIJJ+dkMf
Aerazd61PRMAkF+fCKQ/UP0yHsjSmQVUn6ZvUZoMOwrACRDkbqemr+cAnkxYd8ZCe0+d9CVDNhai
7ym/py8YzzqUffw+XBR1veKeDfrmMgt2CdYBYHeDXRc2xaNrp+VjgX0SU5m6jRuG77hrO0vX5uKG
OoGQnm4YiBKWNOBjON5XBUhcR38deFV6ZuxCoAkbi9AKkN4J7Dvgu88aJJVbqZJvoMH96vXQ9wHR
SLgrONQY/Ty33jCQ+mngWBvByk0BmilXhpnaO1dD8C2jGW+QFrc09ELcIy/sLqK6zTcBWAskZJBe
+yxhYDvNkcHItZKUlnLRdiBr7U/23/2RMzzZYcv7HUqXFSCsGZAKOvL3Rwyw9pN6yRIkNK4dn4KF
LUUCfQlWzTLBO3wYKnBpyOgeKl7RvWchy4LtcbgdIGN7D44AxPw9lH7JIDyShx2l1p3qv06j66bL
POSepg//EfnSS5euZgdu9ZTkS3PQlG7TQrNPP6EZbARve6h3RwOK3vTJDu8lDzJ+cbejZmubKw5W
2KcEJw9sW/7tRkvF4EJBOyy6v7o1ejYCMn+46XPMPBvZ6aFG74jrQ2m2fgCj8pBJACcgTLbtpiw7
QBcsPxSW4WxHoBBuuawAY6+s4NJHCF03tlt9sRP+JeGy/tGk0LvLfMUXTAEC3fLqRx82X0aDl1+K
pkwhjZP5l9HGj7k2eH4LgYr3pzSW+vwUz0nSNfJgLeiP3xpmvrPGQGlaHoDZIo6YT2ZoQ860Mn+z
0SBNwRHEFiQ2wmCdI/Z2gUhMtXeRsoEwj+tcyBaL1046w4O0sByELmSH2wlcWFd/SF8B0ihM7FJb
q72fLy9DN0G0tHLu3FF5e6Y3qx6wGxsrG1OksSdxi2S7Atr1d+MsHk9Gpj3TtbNXIgj+qTLzaILl
5Hrje9ZsCX/d/OZTpeH4nHTNG+2RabdMG+VxgNi8iMwd2WUY3HIWAPuQT1/6GLID1/AuhYG13bEh
du548YYqD0b5XMdQqoBUhLVKkGeE5Fw6nVkkzCU5uOFz1jXOkpcoVm9FnC/FZMabKXGdswHE7Xyx
QpsfQ+GshyJCeIs6yEVCbmlZ4ke2IduA+r+V6SYxhOl6cTtI0IV0bqY2VSnw92sqAwFIMe6xaRxf
wZ7rQ6LSNfa9btr2pgmV/1KDvObgBlDv41o72iomf9kLUPhPvlGCCav+UY/MeNM3QVa/31jgx80E
BEFcC9nF0sqt5ybouhXvhXMrLWgLZG1S7JEwAKNDNIXr2oYqQmpF5TKvQb4Ta3m6Ut/1AdDeAPKg
bVpI+qXKtNb/2Ycc6ZKmYDvh2vs6Gd3x4mtZdiGOW+xIR86h4tOdbUxHkiHLUnu80310wqS+1sa3
RR9OP/r+t3HgQwHLvXLeWsgyLEB8xC+cRcFmDICxkaAxPNlpmKz7RljPldF/LSoFNfMEPHjY1X0H
3TNbKD3IsH8NAvhWnVDQk4JZ0zCfJ6XmQZBVnQe1FQJagJsY0ZAdksY1lvkk0yViTtkhjhRI2qmn
i9Lx/Za6psxEAMUtpj1TSKCVuqyyMlAInlgQXocWWHIMIzBoGIVoHwwnrZdVLfjbWMhb30Wt12KQ
XwcRdD9QMvWTB27w7OcMPMyBcm4z38yg+yT4Hn/Z+pSNzF4LJ/AvdipekijeTjp/RBdZjSGwNRx1
49TOGdLFmav2FmWgPvl8dPOAj3tqdSYU57sxnLYECaoUdMqHFhG9GSGk4UOgZPm7TXhgoCBRanIm
P/UxllBHNB/5/cf53BZ79CDrjuDfQHmK6Rura4RlcMxHsKQDc6ODNKUDUGDleqAq0+hofaFBEbSd
1lfblIZny3hrcOzeJ0FY45RsGgp/w3g1N5UsvNtRFikqd5MQ4QIQJyX6Qh1gsosWzC359pM3dsur
dsyH09XZ9TWxd1ZfPrlByD1ZK7dowQX+AoKY8CSq2mWLDvGAXciil9q2o/MocG5ZAX6/8RgYyGYX
1FxNizSJDLxdxmIFPBFEDa7vJ2XnNcis1/Ri6sjujL1zLvOuWEntTD1RjgzcwhQACKZidv7j5Uez
FzazQLaIsnTNduhpesTYLlGXSbcmER9eu8gordQBqg/YDD2ENPA++fHBqviKHN3EQnkQq322sx05
2+YZ2FjftJBpc/iiqAvITViWc5dkU3PjJl2+K5k73k4QgoRGXNp8UZB79I3Y+BHI5sarbP+t8wu1
pEGFlzY3MrfAPBL24y3DlPOgwvRO9EZwyu4GMSJvHhQB13YXpuPahkLfotCVCp6uVKBLrZolglbh
iTnSAq5GH+3BtcFBf4XSAxAyvvvh1ATmElE3wJsj5LP4GGxWidxCHw3yxkjn3AIzrG6LTDYn24NC
vbALD+I7oEAxk3bcV6F5Ty1Pm+gOvCX5Te/p8gQ9lCahjtKIs41ZA37nR235PkuY593K7hFJTawg
Stalg4OmymwQEl4fhdwSPg0QNDc0mxrTmyhNxVmAVGEdBDJZ0y+q0j8rMykvUHKzj9Rqo7A7lU0P
3j/00SVsTLn2gLhYp1X4bkPl6n1UGcH8W0RVbXmqJ3ZL/vRTBHm8WMdcNuvrRDISdwyyxSeaB8Fh
0G+MfoogEyhVas1/ZWXJTyFT/84dIN4tIrDWk114rr+0Wss+tHGpnuyUb7sxsL7k0oKSddmOW3LL
kELPLRzs22mw9/9p2sk26oUnQcNF0xaRLPeMYIGt0bMbVA1G68Kdug2xkFEzRWz9U5PrJlGWmW0T
ra+9kURQwix/xlgWngZoCu1Fhn8lNR2OaHnlBShE0L2pqzkieQ1com6aKbCHQtP0UxMpg+SU1V02
N+NRmqe4Nn7MMyHjcU7j8iu1YuG656Ezn/1pmp66UnS3BnTEqI9bjN+1eXimPgXk4l07MnAG4Ilg
1GjuscG6iUCw8pQYkwFM0bihvmKwrQcPhIE0rnf79jJ2yZL66ilOHr3iZ41v3lamwLr3UTlcZFFm
oOXKh4OnyZ0AG2Y3qe3U0NIBX9TsgmqahrnuPbXSMreBAUysDTUHCxjuMgvP1KJBJTboCwQIhgM1
aUo/6O/9LH0cNe1JPrTZg6GjtmXNnS02GAPkbni9U6jdP5MLkjL8DA2K3XVAVwhzi0IAICj0JHTp
i0TMk8RFM+wYoMsLMEyESGXX3iJtQqCZa8cxFrbhcohsiXDl9FN0V+dVdIdqyfwmgbzRwiSfxkaZ
XVn3Z+qlCzmP+zKMvbvZKWvxcmnxHZjnzUIwJZluFt9cB12fVerHWCkobMOsdFcouAKGJIxN++Di
j/OxFyhkArQ2tT+t/ioZ83XvIwhed+Y27fPhxkO10CXm7j88nYrvpRkic+BXTwXo0v7mkLX+UzhW
9eyAhXe4qUccuvQMOQ5LDz54ZBaJB0370orrk58b7MUWmykqkpe6Uc1ZJTFw2trcl5JvMwDHN0hG
sZfroPcmduspIlnTVB3mlVHZIX4jCa9Q3gd5pE+XPgLgjQ8jVH7R0eq1le4g8+6fceBJmApXZAlt
G/ucrKq2UV5CDc91Qsi65mLtCjt9EgW2gkkXd/9UiFUZtuP8FEhj1f6YfnE7BDVy4LNx0u5xPMT2
e2/VLYrt9PAIYjfz8Ckw2yekPIZ1mmO332oshKfxEaJ1sFz6/Zlavgk2hanLxNIaLeA7dG8fyPfe
OEa5fONWQEzpoR/jw0CVGzMEg2kCCmvEAlAIP+galZyBVgU/kAvy9gG4onAWGHzbfOvlI/VH4HZb
2SycDjQw1wM7Km6Z1GOTJ+Pe12UVTReUZ1ffUTP2IvxOo+FoTdDaBgsH+BmbSh7JjTwmI662XQ+y
2B3AR/0ycIsGGc/RmGsDojytFollyjtrCOozsC8G0KxInXqyrvD9rLU46a8RLM7CexACgsM8d777
IhAHWpz6NgnPkEHbdhwr/bK142EDJr12dd3q6QGezLsDmSRo+jZmwACSRnhUpJ56i/J6B+Id44fl
WkcIl05fBJgFlj7q/W/Bm2XcuL053KC8FKhNPch3UbeYms1uUry6nSKnXGRjyU+5rkrNEsCjJSSB
5taH3RVuKVaFLPYlA5filWQGsFDo+hi9D3ZVs9xTR46v17rKHeT47QhKrr05nhowpL30P2tp9S+x
rWJw5IIVLWxC9iLA/7VJLak25ATW1vcxttc4L9Z3J85vZFMm933D+MUuGIDxuQn6qjZNLrmo2iPe
OF+oc+K8PoGi+lQqLz+yMctXUMaFwKJuhj1WwAXd0iUyUrzCdM+oMvT4EO7UQj3emoyD+w2QuPze
Gf3mnAM/uuiG0HzlrTJWVWOXO2pmyFhAHVM+ZZY+ggFnu+BghnmN0kYBW2EGO58H6QFVp94S26FF
nwnxPBUxP5nGGIJAFzAACMl2K6MK4n2lm9pNaDczbvgJ8UpoosUtkmFAYa1AZcP31Pxws/RsAIuB
G41ABVP7DZUdYNiqq6+hh5i6jpinZiuBtOqDswrL6oiKOG/14YGUBEoAUimXnvaIOlDKkwc0iaqv
cfM+B3kYUJwDFxE4kvFCMh86JNPWU4MaEFU11gNK6a2HXISbFlHKW/IokpQBcRCqBaJT4Nn1U29a
4G0z7sjZYajJFmMLzBWG0ohWz4lwZLt2KjkVy9ozNmpwv9jQ1NploGNadJoZxp2i+kBNiNSwJ7cX
781YjckmQanySjXCu6lLCIbRWd3Dv/pGVDJZ0UGeeqlJp/Wrs9PJ6ICgTrqgrFbndKAKTsthk7SB
AZBy0e+Fw4KDCdTWnB3LIlByKWRYaQDZKXXWjirZjsAAzTNdB/w5JyJFUCVcZRzbHjsH0I0XQ3YX
ZljR1OTfN1EJEzAEB2UHb1fTkHqQRHAKuYy7vE+XPi/EKjW6bDO363jSnOUJ281tK8Li21Tlmaao
Ci+7G1WP86EeDLzdPH+OEluQ1Kl9nhyKWGZH7HbeL1OQAuzzZ5tX9XAo2gPZaUQXhQw0qiZRzbCz
r8Hm0xBBMNhHLSWLDHtBNld34L+/WpYARa2vNCB0hzA60qhA2vGkuEzu6D4qAZjMmNz2wnAfycKM
aQf6iP5OaNPAzGaR1r1/II8SGYlVK6CE1hqthx0VSiVFAw4pGsohJbtHMVa4oCZKYq3zf3mSz5r+
LgHEpUUWPuxzF5XSU1McOn1JFEO7H3kBzNBUHOiOuiunVyAnZgq8jR9jYnKnfvKspxp8Pn/eUr/R
Ds0aUlrJ1snjbEW64btCV4fV+J6s7NaUpx4A/JOb59kqN212UF71Q0RZf7Rk/36JU6c/ks0LwK/n
OvmBOift0YOtAXG0DxfqUaigA6UzeNUK4/6appoGnx/MsfkiPirLHaQZyERpKroYHSgqtRe1yJUG
TrybB84ZrV9zXaf/fS6yfzzxOpf964k0s12W7IBabLw+8TJqMlTeEoI3+GjiuGM/pR1eK9debCc+
N6kXCXGe2+3JcQ15UraIdlja9p2dArFDtvk2AEBll1rWnmx0Kb0a9cz6gjIDkJS+8A4nCPB2CX98
MgC/D1Ljpe6a6lvJgpcAX4RvoIKeb4AnnW9+6zIj5T9DKmOvu0s98r9M8f/uAwkwVHmBv3vt9q57
bJTnLIjooeA537TQqZ3ZIZgPZZe6Nt1zh3/ysx08JpPNXv42KArsdmaH+PcgldbsJWZOcpQlii/7
wlB3dOkSP4dW5vJqmRCIu/MSvSHPuBZ9NTWbZVlbWyvBGdWT1vhpaN4vjaiponnKwQJXh6l0UEI/
Qcf07pqIW9ssAhEs2RxkKBdt55egBi3r9YCa+l3ki/x5NKZt2dgAtWq7ybLwapdx9W73wdi2a4Cv
e3YrnCE/7Ff/3+1Vg/o1yl7NiS+dvQLlJTSZxzlZ1oC29tiH7eM1f5YPdrMd3EAtr/kziRQmorBJ
sLkmxXon/pLHjjqQabbzZRWhooxybpMRZUfO6sfro3u8cLZNw8fldZo2Gj5PTR2jlc9T00QmqJzv
es9eThYqBIU3ITCYA5JyzmvPWxqtKFAHoKLz3IM31LhDXctToW3k19oRFBSBINnSDPNYmuBjFgl2
HxQ06Uk/LtiezjNdTdc5myTbYr3xD9QJHNhD6ub9cUAZ/0oVPnbceiMz7zyw8NWjg9SsNgXgmb6p
8hFUXbpJ2xW3jJFrk1F2IJsXgOAAoPBb6pzd9LweUuGbq620f16nNcbg87Q0KDQQzEqlyHCOwjaI
ph3AaE2ddOk+po0EjgpjjV2V6gx3V3fY2dF+JoiBg6Am7Weo6QWDRCESUhPXJvWilg2/l+wYxDj1
DKgg3kZq+hp2OBLFvjkcQSiOPR61fW2kO7okUQmJ2Kzd0tAILOtYNvQQal9niCoQ/LOhffjDPs/8
6SFjHiYLPyjlBiGOYaf8+GI7g/nmQ4g1jNzke9Gnw7JVaXCG4G93BI0HygnHKvxqNSdycKFKvKx8
cMo3qq5PJXREVtThbRk0pr5B2blZeY1MTiGPizOfgD1Aaiv57tmPQ21NXxmK0lfQsS31tjnaIkWM
2IOAcCfW3PGtMB2xSDIW35Wl55ypA0cA1FboDgMldnNHbYB/ObJRR6GavW9xUCu6GgKlhHwgm+xc
oOzGYXxoEBncsNiQt1HO7VurNe+F3tSmSCVRS3YG3xhgzIciMEQeY9+394iq7Kio5VroQk2oO7t7
kJ/PneRPdrqMSC3t3cS7+dOupwU7tLGvrO7mk7+20wOyyeAHFOTMnX8MR/Uu8semnD/etd6G3ACJ
LA9TnW+v09rA1J/SQC4bQ6iT5yGho4DJvx0iLNcoNEseRBYC9ltBsUG1Ybm0HKt+8UWLMj7Z5m9B
ABSAlOX3MAN5Uun1P3unXGVZ4UM/9AHJoBSnlFws65BFP5E6A4w7z76p5B/U6DVPTt+Pa45X47Ex
y+pgIbu6mQIHm0qQDyziIui+MzteGlNe/AQH93Pvjs5LaCgE9xF5P3uGae4qB6X7Ps5k92kZDEvZ
mdbb6Aw76Vn5T9Of9v0YNm8AbUKgC+yHfi8WXA7TxbTLdBs5TbZvfJHdOgGPV1Y4yDcg6bdjneU/
zJG/9nk6Pg9SjTh9WuUxtHrniF92tfYHv3rxe4QDtSvrpl3iB/zQtIm7rOO0BwW2Kw5JYE2XTlgX
8HS4b9BohppT5HRH6IfVD6Bp+0Z2/GMQlRkaeSpBW3ffCg4gdRKsjBDFdSDAjM9GUSanxuI47DM2
fGvdtZcm5XeAayCTpR1s4Y1b1FDydWpn5R2KX8q7KkKBFwIONeL1bnFnQXstWNQFPvGU35IJNVwG
MtMyZHyhjOomNrp0IzXoA//Vxr0d5MkCYWO5Z3rdmzsiVAtMUXVHLe5F1amw+ek6KK+w6o88AYnn
x0QlEsYr/JjSjUEQEWyo3ycmH59bYlEE7Xcie5s0H2ed9eOhKxalqynfZuK3+Uo+dPnUrlU8HQSw
rr0V7CFhs3A9sHhUOTvPmIUJ0hgIDqQbwjjEpS1OKNB4pk4yedw62Wx49xdAuCNNFrsHow3cJdFR
OFX7WiWO9WAjaHb8i31oys/21O5e3Vy8+zcAAC2JvQLfm9cwSu0HFaOaao5kldEg3vldkQQ5+h64
QQmTQKVqBfgXurYD90Tk3OEPUz0NkGS66VDCvelGZr1OePHGvc+/YQkDfYrIjOPYu9MtVKoDEGWg
IFmPRE63elJ6pKgQGIq9eh5JDm6EIjAayYCouO1TiI77v0bSM00fEEUa6fLAfBUAH5EDdnqovYjX
Rdw6D0CIpxv8Z4RHmSXgG4Z49Q0TrEZegDOohfcm9KgZ6FWZnX2HdNFmrP0pRk0iX4Ojy/qeOqgs
BGI2fXYnU65CW9q3lYyN7TAN3d5ruvGIPDvEx/2qeWjwmkd53lB+wTbiMcoA7l3wh6lvwRhW+7VW
FXG+CMMsl3/7bFPP/vXZ4tr89NkSw4DIrq79otItrkSxFIx3+7k4SzeBmu/2VPYlbOMBdSRiV8ss
kwtEVkEhR+G6oPWbNUvAGDAbPaRt14HixgJp7BKn1s7fKIiZLbmK8Fcno6gSrNGxe5y0ipfSl7I3
/Y2IIXbu12rLlF/uDUBCTtLr1Ynu6NKnFRjKIs9bXTuaJvqWCDNaFK2vNiyN2S7wa/4QjLqkbQTV
L5AnR5R41i/kMTrMRn6TPaH6Ry6hxx7vFV4l7JrW/xTjn2/JaYITpQD8NHE3UnEc+8FGNyK46/oB
alCifN1oWLFgoltYHZCBA2BBj54LiLSTTa/kFpmgOXXrGhG4AWeNJOm6c6fdhhi1fHr439wUfvnb
ElBEyFj5/VNbFFuUciOvh1/exnb5tC10U+b1MoVuyEtWNuY+sz3IjhuT+cV01Y8xDYM7JJrVLdi0
UbGu/ZkVekvR+8hc6WmLvtyS/5j679NWiBvfTAUq20GtDYbdTQDM2BLZxWRHR1tq1maa7uaDr+5F
xUbyqYlYZrJLGxOZ6AbVpQEBV+PEHRaWNbjrsAzNo0toVywSg7dBecbd+xOhTnOIO8Rp8snujigy
Ab1EAaLqIwQ6I3sT1ygqr3wlN9RPF8NPvqZebW9VafeoYcElKePhVImmQil/7oJBJvDUgoxJJd59
mNf3y1oIZH+1N3X0fqzAfwmlhaxG8hZa6/2plxHAhNCXWnYVJBplBjQ/Uve4xc6r24DxrVsECE2q
BRlb3UN3AZAyu6rxb6/22rJB/TH39mxl1QAaKuwMXCzjB0E/NPyE+KnLHPzm6JYHl5rlKRTOEDen
C3JUuURI91e7A79QCV5/snwaSe0pSyxoli9prusYCAkhFK8vduGztaNyLz+DHqzbmP9D2Zct140r
W/7KjfPcjAZJEARv9O2HPc/S1mBbfmHIVpkzOILT1/diUlVbdvnUiXY4GERiIDfFAcjMtRa4wC+F
6dtnpp/NKd2LNmSmvTHs7KWIB7WOMFNxsQbx5WkMsiU1Scg2eKqCfk/I17cRqog9Y3USgqZParUw
oEp28KYN7QWJ0ygwKQgYsZ7z1mRtxoojfXdq5bgcSuf1sKM2ZOJO/mdvGvJWpjZUzPPM4ctbjTDd
fGUKCEpWHQJGnYreNzG8kRXw8iinvSxBOBT8MdtSqqHmTuXmmzYzfpAH8oOTMokiqPyEIE9vkM1+
wtrxozfzF+cmdZZO8GxExidkQdtnywA/YGeHA5Tih/hcDqkC95I2rgChWcuyCS34eNJgAcZI9dYH
yRpJigq5HxGEaxw//EPH5bc8EM2XakDc3hAhe8CER4J7smb4O+bJHh+tFiw4FdD8brIW+LjieXAU
rkXcDad517C1cTArzKlUUgJJNNXQRnTIzBpAi9djNdhEFkB7oMN4QeLlFWKd1aMcC+8EsGC1JLuh
Qb6YV2F5l/j2eO85PeYvU4cQXAGIGOXOkQNf/CRzyOl2TD0H+VgtejDynWgzdEZ2YtPmZqOi7nS9
dFJrk49ICO9Ufa5FkD97yIJ9qKW/ZFYVIq9lVQmVPjt9kz/D84r0xkI/UMMgTy/IkpJ3VKri6q1X
5TAPAr060KqmIZ7Dacx8WtDiRdTtqZiOzrhCLhDfUrGRBcKDcHBvqDhEfo3VWCVX9nRQcIVGe0Q3
7CXVIhJvHMoc9BZUK0UbnZsGM1SqZb1V3cFlcKVKTF2jReEMbJcZhj2CbTmpAMioDg0mB3AlZYl/
xr3ln2nP6Iov4MvudpaZO+PCKv0WDvgBTPBmhoVhBmXmaY82AVQBDn6Eza34u3a3btSDmlC3W/H/
f6jbIX8Z6pczuB3jl3ZU4dad3rfmox9CZNmASki+oN3bBsQfziq3i34BoYT0eKtwI1DSl3n2Zxcq
36rlNOKtSHu/HiBtEJE0XbAc/vMwYfnXidFR6Exm4+2oZBRVyfOF4OZ11BHWbtNJ3LpQcW5Cu9Sl
KOLPUN4s94Yd5fcNpCEdhIJOamLspE0xOMgCMfxiOVj2u62jvTjZGBA1Og/TE4DcaF1vKp0AK/FX
X+qRx8iW613rfLOPDNjtMcWbiI56qxhAr9OJLrkoGWJmrsNWrJMi8pbzEf8aGF4qALfB4d3RsVOt
sEouzXg1D0WdQ/2Sul14Nw+VarNYh5FRzk08w7vYICHagmFCH4Rm+jDvuWn7vvcbGzXpJXdTPNjo
Rxv1197NJqZhbqNSxc1WgiV0GXM88aB38x6K1gU3VQgmdSr6TuI9aAsS2l1i3YVTixLyaruwcdol
VZZceg85/C1Z2bHz3KnTUAoEiAeeL6SIKl2rO2nbF9CklG/F6FwMwYo3rt1L6GJHwSL9uD65UQpu
Jo/5e7fqnykhndLQgykXHZ6A2X4zUQuyZ+V4B5T5gg1YEKROfA8CPX6No9i94IW0phJtjBFszqnd
vLVDkCDS1yAjr/DKeimFDxYDNwuOVcqn9XwpXpq/9pLYfLfRXpty8RKGQ7pgeea+zLXBlpneY6J1
cnUcJ7mC91qc6mY8kgniEMm1QSL+nY93GVTz+mBJzdr2GoKM6Z5a0aap6l1i592ZSn0UJ9dK5Z9z
V4FJYxqZTH0NzgphWMH+Zmtzu1rKmCVbakIVqc4AusgB4iEbjRmWkBMNGp6sbkcNXG1vkx4M1Lfx
Aju19q7ZI1/LlDjhOB/lkYvmSt3oJyEvooRSafFhdLMEDW88n8LtJyRYUXZg/7rcTMqv7nvPDU+3
M9OuHy1M0CQCk4oLRm1rUfkLwxDuh19VWj7SSC3QVVET2ngjOEBqszbnX0WDuq0H0b0s08vbYVmj
5M4okbd++6Vt1RoHJrsvtwsHByl4/3W6v51drxzvLg9eaKz5b+j1xeR1He7m4ljwAxg2uglM0+1d
CyIJRp71r3HdPFlpljzFkGw8uIwhQ3eyQ8/ONvLmMmIejuRPWW8aUBntZVbwZw2iO2rEhGUuG8Gq
c2Q7xspw8myhIcD32Pbmp64Z1LmbSqLwxg1yRcCcXHrmYyX66l6C9KqRiflIptYEtVeQBdGRbH0b
FLssytly7uBYwWNvbnytTTBxIkUP8+o23tPg4MRNDvCKmAsqUgcPN4shzP5KpnaEKzHt22pLgwNt
kp1iW/1BlXS6RmQeEcIN7uajN3aHbLNIrGkw6SbdhfHiQu1p48Xxa5645olKPaaHW9+1WtCJ4AeN
Rh9ckamyokoy5ZDIXPDK7w9UTMbC3rkRnHXUhE6hAzKOjY9kMFxovHjlyHZ0AqD1YIdA91hKYk3V
RZ9ZZLfXkbv6vhi7N7/zvC+Qdh/WUAQcdkGPYqiNFUi3kKMZe96pqDIo8AFB/QU8hRyUuFlzLNoI
qWvWdTa3UODTZQm+EPholu8rblCo7eY8vVtufoLQx7FVxeJDop4d1xATN+0HA6ddBP5nil8HTH3T
tc6fCgTZdrqGxA+8tN7T1IBC25gDfuP1VwNOzm+xgwTIpOM/Eju9a9LBetFxM0AP1FJXYUftVpZW
f/BLkcBPkTCwBvL+KRmgjKsg0Pl96g6NUv4jQnc3gzMYt6i/8e0Ut0bKAEmYcOSRNMBsYSYAn6Vh
/wkaFeByhv3WrJvQ56nnIowIh9rcTAB7T82AjngfbZia3UaL4u8+ER1A8ngAzTfgHcYiG94yN0R2
qWd9huxwiaREM9vVfZN8Klt+cgsz/AY8T7oskB590a7Fzrk5ILRmD9G3v3p2KcQoqGcuAqRt2zZb
GXGMAFGg0k+0pwKRzHvdb2y/axcwk+G9WaQf4myGsIcjmMF2H6J6c4zNGR4NZxR7Cq/NtS6iZGvH
KAEz+StGR41plLSsd2Tv43ShRgR2L0VbFFsB+oHPVlbMfFYileY6sWW1RxYSxHnTfOazwlwa9rgB
gbblGZ+m9hJ+MqDUkKbgDDl4lK2is9ZT7vwyFB54sMsw+TflbhnrhR9p/+glkB1BqkySX7LRQcDF
7FZUgThhfomgIWiv4rFfIYfKP96a+YMTboYgdZc9B5qzQ6LGUWdt+xR2llqDpazfzMURRGxcVDgl
y22fdGeOIHBNT1RJm84FYRhAXVcq0Wh9Yr6Pxs3ufbTANoJNq1UDj5e0kgVxZkF+6NRJs7pQqWZp
vYu9rFpSkTZw8oKYM6gvvPSQsDm1qEEgtuSTlAjZfjPG3GLq8PMYvzuKXUL7tWjBPRkOvHg0EvNI
3Aw+1El3CbBW6356KKDRF02+6O6uhGj3I+/GI4P46xovR/cY1kG4bOTIT3WS258Y6NJn2jqt8gNY
KItVgKy5L9TMT0t+MlmwlVbeAlQvvtETU9cQrijhs7g2jDXHJmjligVJ9E1n57y0va9tAtrVsRmj
A8tS9Th1pPoqyaGhYyFdyI4SsU9SjCNqS7wFcPiEYdN9Q7S0W7bcC+8TaZoQcx3BMmrnI0SUk/e2
DhRZNOQY1cpE8LQFQy+4Pzhb9bRnY6naKS3hLsDeXDvt2eGr0/RQcZeACU0bkGLqYFsjoXfrNBxB
WY03UYNpBPj93XHr4T1zLV2E1ie+tPmPETbDqhZwutLfMg3b+ApluUmD697xmPM1BdcuxBS7r9bY
s6VO4g5aekG3a0Rr7BginXcdIOFLxOXGl7LvT8Sh7Smwd0Z595WVKeQggb8wujh7UoDeA7qNvaAq
IBuKV/KTEet3262W9hRj9bpTFZiBOF6UgGhkBzplX6TpSZTV63zG008RBci+qEUW6h0UC+JnLytO
eW54TzEInw54o0xPYTd8newpw9fCCkN+EC6oUn62jwhkLHKzLnd4/fVnTPj78+iIDvrQPN8mVhEt
StbHw4Jq3DAaF03phNu8G6BrZkAHQXqTU2sq3mxukg475LZV13ba1CDWR/QCNipSxc2W1269KX2r
XVKWG+W7YQ18dbnw95TfdrMbbjxuGXKHFynRtN6UrTy7uiK2Vq+VxtsjMEzrTiWOsY6mvUAM73tk
+10tEktBn4NcyW2Mu+cgETrY1KNbPFeVerPhZXyLynoDR1z31cz8ZIX8qeGipYRnz8zrjUpdsbTU
aCx8mZknSYwI5CimsgOPHOY5wYFMtHEnLzLtIUwBLddihBAtklc3sauBVp4Ad5TERTYQAED/xhZn
OHLyize9fpW2XqyxYbuYO3glF0af7Dkz8JUoE2igt3XAIaZjxm8+ngppCee18MJ4ZTpOdvESJo/h
mNfrXisNrDfw4lDzfON19mPI2+ZJhlGz9f082weZA6W0aTBqMdpQXI9q5xWu/Xjlu6NauUwOO1AI
Uo46bTylyrXvOtaaih3Aew/ivQG3na3IMqSLD83jqHxA+5Mo2yOmAYAhFB6uUAZ5t5Xu2fDjvQrF
+neaFb6NT+1UOU6heFeFbIWUxc54hHcNV6GLgmJF2P8EoasdYr0WPmFQeQKRYnUN4YyZbVSkCmS3
Nzt7abggQGh5az0DBt4euFVM3NQS7sMK0hC3ogCBIq6rfY7tABnSUnjLZGIYh1TrJ1FXwaPrNOmp
HRJ/SYze4k+7zu30lNuTPBM88Gtw+aYQJSwWeGzNb+Db0Mj5t9J7V4sBXC/4Q6RO1D4yWYFwaHrV
DuF72zYEo7Ft6fAhNEFerX0EsrA2HL9yBmWeXg+fIRfzbqdEDHBkznZqP6rYXwfGCIxB0yQ73kXh
BkEOxPXkiPciYuVgtwEoJEnTnZlkzRdqETYR38YQ51tgspUtZ+r5xmD99rdlIp5HvAwoGUd6O0uA
Gi4UNdTP6JLq6mORauHx7/Z0/cuo+1vtL31vjdtpqFIaejsG46EbEHSFFHp57OEB2KjKtB8VUsIg
c6zGt9y/K/rO/8Meyx+2I+WzTk2sLIPePyELvJr76Kww1moAUomeNzbwahsbYQ7f0zQH0tOEp5s2
qTfaS8Zeb5jpG666AJnEPish7sOBvO5EVkOgeNDvSOxbO2gyYG7eZs+c1Qz3aVeBmyazN6mD5OIo
KYszQPBqjbSn8lPlmt8J2miI73htJW+3Piwaw5XhOy9a4I9JqDVkGJebW9Gr+3IDeeRwk7pBcHIG
QK+c/jNlv+d5C2m60B8uksvuZGksZKLSN1/rZG5g94+sNxeIFpTIEMEjkWOGCbcwL04kQ5NNRWcq
Uq3dAttJtVgrWs9U+7u+iQgRucgUCFQNdcE0AfNKCNBaZS+PpWaYak72rhIgDBial1LL3P6hE1c+
QI92BYbbILuGwQRg0NEJTN0O/66AIV6BVoPfGQVU/wbDTZ6DNK/WUJIaz4B8pQdRJGI7Frl9b8eF
s2wdEb60lnrI0pz/ALAf+Y2efgvLP7u7oUb6RptYIPLHtwL8CB5cMV52cprWR/ZA/4kef7JbXImt
W1Sz+pA3WNk9sN1HpSCMdBMkyoqw2To6BBnuCEGiW4VZcAh+GPdgsAETVYGsfThXFqUTdUcqNkP+
XiToIb4OH2uHn4tUGzPAw/5t33xEjk6pshWobU9O7aq9N02wkI0IRTZZZuGZyrSZmvj5qPZx4kYn
E5NP4jOIdfeH7+Thveh6/sDG5EJkCLbq7C3SRuMNtRqy8Q+g9IJ7zG3nVmS2Bhut+hStppnrX2OB
v2JupepCbLSs7TU8lEgQ7iv2ObLBDYfn2r+qsAYfN17+Z2BkEIPy2xBOl84+j0gVhzhibT80ed0s
c1P1X2LPfm09N/nDKht0n+JQTlpiqcSSN+FBaLUPHAZBtgDPdFCDG6UbECZpzejsm8Zravh8nlC2
iZmd8jh8pWkaLRAkUK4LabfJgSZrHsc9CDB8sSY2L+L10r2fno0Kn4qJ+YvsTa8B7ZjsvJPLW1Oy
Q6YzxYfBKxcg7B23AM1kn13IiytTht8yHzBoF1xslzgNu4sEgBqpBk34LYY0gMPAvWG5kb/9uWdi
RuO9yuzPCjObMyiY1BmzXnXGCiTeOb3xSdpRdLTjaBNYWfmYpnF7LxIXCS0dlEF7+FyWlc/YjmqN
1mlOQSC/zrVsEG81wB9HTI6wahHcgOQlPGTUljYgrts4nTLuqBSVnlj967/+9//9P9/7/w7+yO+R
Rhrk6r+Uzu7zSDX1//xLsH/9VzGb92//8y/uSVs6DgeHheOBfUQIifrvrw8IgqO1+b/CBnxjUCOy
Hnmd14+NtYIAQfYWKz8ANi0o4br1+M72JlYFIOkfmmQADFdr9w2hc4TP1ffWWM3r2KALkyMQK9uE
Zlid47Q7pJo56UWMYbaVxCsHuVS+CIcy2s4qg0nU/FQGjvgSIhHmNs2IEydeIRqTQSAEzES0CRL/
o40al1m6YrjHD5AnRvbstHFU1p/tadPHTbXJ8dIDI9OftWmlv4BMP9s5LcOM3clEhXwk2c5NqC81
pgGgpsAW/3zpufX3Sy8EF7izHAcxaMF/vvSgx8uNrnbFY9NFww5B4ABZU+a4zrhRvlQJgibTdKIb
gYMuJa/uqYUA5glQbYY0sd+3qpRvHLJQfhinYxPNht1riBUbB8epw5c0qqxVbCfd2YUk5rEswJMx
IDb1aQTpMy6veJuagn8aOd5TU+ZDaSRIhxM9ZmY13Okwtg+cW3jnAtLg/of70rN/vTicweuLq8OR
GiIc4fx8cTqZlBKp8+pxnqSLwgEuP+efEKHIr1CUba+A6j/T6zCqlbGhVx4Vp1ZI11LXoYBWsRV6
r/AB67VwMgXWNLyYQlVDrMFxmi+Wrs7uNEfER/FBxSz/7BgFJIOKDk2HnB9r9z408uoeifYbBOyd
x3xi0y/BbQu6g8Q/kg2UYcm2KcD/SLXUoYr6jTPx8sNrBtXaKuLA7dnZEs6peD+6Cqz9vgLksffB
mWF3SbWsfaAIw+YR2vXO4y9tuXlfC2svodzxy9SeFOYs7XiHqZLk58Y2ADqpg9MD0192Mnn0R9V5
2VMzbeApLConBgEYClkk2kUL6OEh8wr1ZGmz2hjmmK+plnp3XTr3zkHeezf7G3lhsbXFm+QDuXzb
uNNb2Ww2VFFaLPwPdwT3frojHMakif8OFLNdwJBde3qcPryp8GaxBlDJBI8OPlGQj2P9pTNBr0w4
w6j8ZHq19UqTMG60/Slw/P5ihB6maEYFKcg4OZOq7KwSS+Kxszws7VZeURSLZlJ7i5AECO2dMoa4
TFIeqRNVUPHf2ubBApb427qWyLIZbJnu3G40j4xL80h7vE/scqGiAdlWCBSxHZfx/lb9tzazgVd6
+x/ePT+/9qeLCQIowZmQngUiOk/8fDGTsGJmmjH/we3rAaHYzFuYwC/cW5HhIek7M9dt6qmXnDlr
mutSi6oKgdLreAeGWxDPIoxYSGCP22JXI84wvWer6e36YQOQ0bnVEG9DAzJD4wNOJzOEOy0Y1bJK
TNC7Wiy7ml4SLcjZQhUsM94rEJ2J4CUArbvBtVrGRQEuG99LrwJ5Lv98VTz3b7eYzV3muKYFyl3G
7V+uCmZUPFBNKh4Y5HLP9iSYAWqTBClsk8otcaIGIo5XfXGNxJiuPlAv5xA0ILpksoE/D8BYCSp5
olb23QF5cL1oVnUVG+DizuolpQLmDug5IIUcHJ0pYzAOtq4u3M+3VrVAdprLIN3YTa6hwo9BihEZ
wY6KerJ1EgilcLD/ZqN2xeRqmhtP7cg21BJTbW68VBO998INRv6I1zB0RawgBlOXKPdUE5XQ2PIr
yHBR7YfWHq9rCORy7xRqa7oFhq+4nYpNbNXjTjlIVJnsLO8F3hFwKoI1BSt+EPZLJOM7ctHWXv9o
TQCSAkBkhG6xUppKU103QEEpbeCWg0RYGCjQO3emv4e4d3HRTQSa+bHxjzJzv6RKNw9kyvHpWqWI
YWyoSBVmCggVM1//+R6xnL89Oh70NjwT4gKew7EKn+o/vIcGj+FzN9jlQxiak9dZfY7rKvqmOiQd
+r1g94j8REjPQwIw+PXCbwUYMRDf918KhJU20E0FS4Yroqefe3pVy7CAGU5eZkTAuIKLRXRxBZ8U
6GqpKKNxHRZ6fGxDF6wigdpEkyJekRv5GTSxSDWdilhhNDvpTiw3UzGrQD5aSqffURFAo/chqQgp
5HWEVLO1tHGXEyIo8q16HY2i+QC9BlocM6OqmoFDcFSN+5QD6jZDr50MRBJQAjNn6DXU5vI733Y+
QK+LoK/Xusv0fAg6zgBgDvK+rcR9sSxXX4XlBXdJC/xrDxDPi60tKIUzlp2QoeA+mUG598PCfAGr
SLPBO9XfUrM4Bv95gVhX10jkO7VYQZBd8Ob1NqwdjPAAT91p2ELnAVzxxanWfETeKKQbh7INn8C5
zpGfA29d5db7oUZEALACdwn2i+gN0ye1yMbSf07a0Vr5Rp/eKeSG7nTeWnsayWkQAbyN1LEsePCK
HuBk6GS1fr+0IBoH5zSwyXLakN2pmmFdO7ZemmJ8t1EFtevRy2bMnseQ0RYiVvWdDOBBUVxnX0EA
fyBlyCZujk4/ei9IYhTL2B1C4Ccgn+o2lbnrIzjsTcu2cQYy+yqj+lD76hlghuSO4XV4HbAwguYF
BK6dvH1CnCuAnF2QP+XZWEMmoGi3VBRlqvd1i8RxKkKE2b6va7aJtZ1f4WE3VzlL3QerzNM7Vrpb
c+jdBzL1kd+sfMsfN/Zks3hZQ7ljbu53qbpYhdqTsxaiQWA3TMWeHEYhRcgmW9O7yI1uGQDhmCxJ
ULe9GMq8RpUDp15e722/Kn+0VvJqx6ME5rX2l1im8/vStOstT2sD+UAj6BqA4twUkc4ffjdOmuz7
rCi3cFi067KFJJ6KiodiQqMgDRIqyRMQRRk5RBvrVOGRgo02DoQDqK0Y8ZaSUYmYfD98kXm+God8
eI4TADRkKUzEWrBix+yWA6CR40M6kRs6abECsKg/dFVTIQLXtV1yruO8XNYm867gJw23tiwiKM7k
wymx4J1HSqL7KCwECkQeym/AVK3TLOA/Au0d2wYRGeqOdADvyoMw2iKhadz885vQ/vVriVkDZzbD
h0GYpol3ys8vQrihysbqjRaC8SZcrJ2P8BJBBkA3de+F2tyBKgweEbK10I4Km/ZpbEQJwRuw5Au3
MK9xqzAf6Mrse467Esll/POtBXL4AwSq/WjnThQrxLOiQbKK9U/rrYlURU8CtrQHCUcI4y6Dus7m
eYSN7OOl5kNy0WFj3VMFQwTk/p8vg/nrvHS6DA7DvGH6JwStsD98D9y+R563ZPryntPuehOSFI88
g/IxSLzgBrCtEXyZt4c+DewV7+3y15cB9ShSJPnT0x8W4LNDpCxe/vMpc/OXeY5rSlNK/OUkXh78
bytPIE1NCA1G8WWe0I++W4EJPYi+wiecTk55sO0k29Lz2fZPM33jKxOpVH83B+BtnM3M1tFXSG3c
Wtdx466cqFTgaFqTmzNzvejZcsDlkqfrIaxBHIyQx0olZvhgBOX7HoQQ+KrTgHmowOSrYdq7tVOQ
yPsPy3FaP9w8IQ6+6VgGcywsbOFxhvLPt3M3jH1UjU6yG3xAvZylDVGWdoTUtouJJhxI7kM3dhDU
nQAnnU7ukfRWfbq18A0+Ij5k9Ysu8KHaaAHKEPU9pJxCEEyn+OYABZqHjw7LykM31VKRNgECwYPo
g1PIGbSq/uqvOicBTtg0v7Hu+M/3gDV5F37+uXh4pQuWEG65LjBZP/9cQC2yAZGsYDdjuOxiOXtk
4Nv3zlagELgEh0o1bZIxqMEDDns7KGDaQFC9SARYHAPdgpiPuXBbB5a9HcDlHGK9AOjuh/KtnjBh
svoPdzP+SPbkDfjwYxxm4Zd4nm3Bw8Ol/NWLxaDqm7tRWG9TnfCDhlz4EplCyGDrnOBLlHmgwEPi
uXQrICV5Hy3IjgwgdwMuRgSgIxV+8VieQuzIERcTMYfnDHFRaqZyRx2DEG4XKuYOaKnruGMgdYww
W+6b4oCI2TckW8U/suKCSSO+SCqwEZHy5ctENbyEZ1A/cD9tNhkry1OTtu4BQeRu21R8vAc2O1jh
VW59nsZpGz/6MY7v41gGmB4FgolFcTGDEB8QMEi2FyTan2WQ5AcLT7c5uYc0GKgCfR6N5wq8Gxdq
RWYqDrocd0A/v5KdTFRJm6Et/ZWJaf9yPgIZ62nI2uzbhVYq2JLtw8Gk22z1ENfHD7asVdmpYeXK
6UroTVIXOpQD8NfWSqvso43aGE6VTxpoLRwWfz9rSFFjTSiZt8VMq9wHDCyIKZBjUHE0gc+UqVoB
7Wc5p7iw4K5PTB80edpoj1TOZR4sm8CMMLsd1qlfC6iqjcmwBIEyviiiyR5dHbrnkft3gocoTSad
+uaibpgDrRAnQ/wm4EeDZz9uLTqH/QAJtotXO08wX0RPBOLcfeNCZpnG8KaBQJwO0gLtnKkFT8tk
B984HNBTJdnshK/hugrv5yNl3rDJhmFczWNEmPHGY3znVtuoTsAUN/WzaqnWpme663mE3C+vNvQt
b4O65hitAPQstjQqHwv/EqXBQTrMyZeAA0KRovCHXcrm4zSBz0+QbvlMzWmcHmH9RQMizQMV/VDy
CbWDvM7pFGhTBuDTSIV1ol6BDIxdVeBvQmdFNtsCHAGx7gu1j3gEcg7fDFd0bYbe/2rndXSS4IbD
O6bdWCHnDyB65A/2CCos6El460Y4oVr2RrKAYkt2pSbIMbABYYMaaWRZ+dqKebP1WrAJ1+lr2qXp
ph95tOeGVXxKRx8TEDd9RQZkvRJNbh2hOto/GG37zSz95BV5UZhKqMa8yMBL7jA7FQuqUKL/0Zau
cY38PDmNdZOu6ADwjB/llM6Yt8MFVH2gse/xp6CDpP5TXng22Ff7dJsWnbetuVF8gfT2cmCVv7HS
GtBSD2Ecozl2cYnYg4YzcIm3S7w3E5cBY41LBs8jWxR9xMqlj5eYbwbqSrWmiNqVwMp/S8XQ8JDP
BOHVeagK93AJH81Fepo9QhAj2vgWHHlULFXF7gBp3M1tmx74bEgF5Bu/tr/TaG7hGluI7DpLrMLN
R8vo+UNmH6lutiggITJkvM2nKo1GHbBmgdTKdOZ2ivUVSEQAG6rx0YQ/9v2cJ59ojGDdls5D54yf
bK7ez7kT8g7pxGo+5+l22IDbIF/TUVMHGeyj6yKSPh1g2tB5w9/czef1T+dMnfra+Ns5B0kFwn7E
3e4a1W86I3G2uvL2BWJzwKDpAokdRoupBe0Oqa6QtoqYSBG5zs6jGmnkQCuqFLJuc8sGoI7YkQFU
26a8kGmMDhnVGz+SnxM7hJA02RjoRcMT7c7WorXYAql2vjKSVRjhA2Anj3FdAs9RgeUNU5D0EbjL
9LHMoEjZeVdqgKQBe80ApVpTsWCJ9YDO1JC6QAFMrrqwUxuy1RLBYh0tIYU67PM2Xb53w7h12CAv
R5fg3bba9JEFTnM3mGJ7a5GVg8bP1PmOxtJj451xRVS7LIviSO2oaxX0kGNjfb0nm+pZdxp4/DKW
o95Lu0xX8OzGW970zoElKjsHfYWZer/yVbGXSQ55K6ayRRoWwx/huEmVW/8Y0vE7VtDWJ5kjuBBX
vkJOOIjvxppjYWk1wbX3wSOjWiv7apkSsWJ0QsIsVjqN9Ro7Noj4mzF7oCP3Q+4c4rgXe1ADbgsp
QC9kje6xicM/7M4qESY1QG4ppHOO8NXY8CIwgaaDZPaQlN6S+ch5MOp1yUHMkSLL4lUG7AIK7Sn8
Ca+N7HGRYyQKhJGVvxk6+F5C2fWL6Fmy5N3gP9bgp1xBhoEB9jG+Hxso/uLwy3EjHcgr8BCAzYVh
9wlZwgA4m8go+Ol4kOgGni+vi403FGAwB/v5pgIHyMpPIaGjWhMT7qE1XwHMW/itVb94NaD2IVjj
dgy+jE8eF4cym0atPHMpRwgd2X1r3qkoQSyHesIX6Yfl8Oh7ZnFwISa9pg6Z2o5WLL8CWpJCIKer
90jTl0+jJ+6pfhQxfLpm2V3CAu55oBuhdz4dKfMCEH1x9wmPXbPvWZhsSqvyv/rVZu5oy3Zt6TE/
mAweLoj8fZlPBFmzC0PhwiVYEJwtxG+W+TQgEpcOeaTVp1GGw84CFHyTNVq/JMWwoAaGDXwetPuy
I8iXygdPQnyKDlU7AG/XmDXcB8iBOAkwYK6ownDqjYe35mctbb6VoCrdhklvfM45/vLTMUFxV67G
UKYI4SLjBxrJ5Xy5cgirL5DvEjwIAwo1/iQiTD2qGBk/cCS9NKMItv1YVDuokAyfxhw6K9OFTjLw
KoAAMzuL0fCQghdbixGfpGcEq57LAQoeEfIJdnmQQDZsDnwj+u2AOwH+LIHQ5UQEQxVm4D4aPcQ5
p69pZcTOQzFtZIq5XWnHxpo+n5HXokJ+D0Vfzx/UIovGbQ7enyV1olYtsncHTCfPVBK99qC60eEz
nOfWFtNc8wAE1cJFVsxzyg3jmgTF0fTb4HPv5rg4AHvOvsiqMpHmxLJ+TbUiC9KVgdDdnpyPyCT9
kRaSXag0jWghi+JZTSOCng7E6vBf/j/Kzqu5baQL078IVcjhFswUk2RJlnyDGs/YaOQcf/0+aHqG
rtmpr3ZvUOgEUCKB7j7nDVbFff8mi6cCv0lIISewp+6ps3pWp3016vvB6a760gDXDRLZb83KWO55
6duHuYzxsAOX5Z4CS//7dBI2Ljvz+FeofRvMELHvrs8IgnlGshKOaFcuc+SuMlQzWWHHuNN717g0
8E1e5loVZyNTr7865woJv7HL1veyTrwQhmbV4nSzXKzJ8SFV4+c08tIXUuME/IX3o7NT2vTOzTZ6
2/AzkzdqzOLPrmy1DUh0dQPe2UCJy46/pqFibzLFKzC2oVgNSLIHIilPsjga+h4MGquoIrC+5HO5
KaY8+RqKmkzGYurFQjr5iluCu6vV4FdrnI7JGsWm6SBbe9X5wyxEfZVDlXAzGyqMhbQqbwRf3uR9
stysjvJDZcv1oYz/94eSrRnRR/mhFBQ+WSwk1S6YZvUkUZ53vOdSzEmA+wE7mbtYgOxylxH4DRka
KgEB9qWTI8UEHhe6d5LXjJZOVpbN66oNN2zpV8CS4i/gQOY3A7R70sIOliV1KFiiocYuS65mHIxZ
Te6ltJxORlgMN9kWtN4VvS73Kkt6qH6pkJa8l0BVfu1GR7vItjzMvmvCiu6q4SoO8+RGzOF8v4Va
pz7PRnCS2uAIrNZ+7k0AQpYPF3QFmgVa6j7J1px53tcykzyNbMX/nWcqBWnbheqb7XjpKlPPrV0n
B1JjxetsO/EuUVRtLYthqrZntw4+HNWO+BXjUxpOqI3JRrXlVoXReMe8UYrXMemLbR4TopetQ2Bk
p2bijXYf26KT4qavsmuWI1VOoJ6F+3JT0Q39BseHlOw7F/JQYDiC/k/robmkBtYCaZJpa/LrzcWq
8PkFlMNpLMBYTDg2bO+VlfBoqhrtFme9eSD0MGEJt1xDBQiSGdlHPYjDOINRRxwx/6J5Q3apInFR
FU0pAIvObNg0AzuhpdWKmvYpmECcBVlVfJF1GF19szIdINZSFXkDpvHLRmiSF5g0WAt60fD2Zfyo
AZ0KBOaOsihH6OVWJL36Ims0wVpvstJkK9vElAw3wiD37rLHMGJ43ZVEkmTRJeyJcH//MjvjN6Ry
2pOsbhVgjfxA+6Mshk1lwjSCLiCL8jDU+qvRpulZ3smboVdEzF5Qlvig8qBaa7w31vxQ0ttgjurG
ULt+w5um2uZt4azlwL7QlJfhx/2vbSpvXk+QzYHlcZU5NvRrksY7XUz5F9ndyknM6uqs//r4bmiy
B7K+egl+Uyv4ovDxwxXOTih7O4ZxS5wFma24x0eVPEtGZwuSbzzL0r0Kww3ShuO4g1D7azg6/wbQ
8alfoXRwEOXobFITnsMECvbWx252PwSNuxguBEevK5CZyRrk7sYx/9XP8Lph2zkY+3mijNZDEmpn
8tntGSRgtk7GVPwZHGSY+dGumv3/bJfjmZozNn9psSXL5awrUkRPXQs3X7qjP4pSROdRhDqE/MzS
GZoinVl+vz1a5dgGWOa69tTx4JLBujaG9lOmhG1XINFW1/ZOpoRZtZ0njAheWlahslcQO2/TgF5x
mA3e9u6hpGtvfRe1z57pVc+pkb5LJEwZh+7WKUtv2zF1kpL1JxtaJSTjYvfQ2UqVOjsJti1JEokS
FNDfXaTGVjKKao0UzriZhiKZfMfLb+gexgcJkLrXSZiUPbbN+m7uhuc3AJFyRAHdVl3+aQgpi9kE
sptDnEH3z3iTrViMYXCMr0OaDOF2DInTlcqAmqamF+pZJN5GIzt2M5bDhPrFLczK75NeJ0dZkvVu
p/8aKuvkQbWVcT2xabtaBlrHEeLUT5PT9K9W0jWbthLNdliKpqI5BzsOo5VsLczYu1a1eZSNsqrs
+7VnqNqzLOGXgzzvlBVPeLD/fjVV20ZhbT/jlN2+KMm50/PhWVvsz4eMFLoXtKov22SdHSrYWEUD
AaGlv6zzknNbd/qpj7PLY6A9jaovi/8aaOQWaXEGwQcbCFPMv+4kB8RZHuwL3XXTS846AdEFjRBW
6OwVJdef8mCw/68zVvhbzQlAf7VEj4ikEaVYWAjAA4aqt06y1I2K9YQxxh+yJA9A/qdVjNP5zsgG
hLp7N3zpiacug+VlgqhVlqc7WvdNgur2csVWWNZpGBTxYgtAUmmOB+T8rss/KUbWem0K20UClX+f
PMR1/ZQahnKWpWmARzsO2rss1c7Qn+rCnXcpmbNTFAocJZdD8s+ZFXndrk2qT9kj1apfPWRxStOV
ZZYxtoRmiwQtJKAZy1rfQy37MlSpd1WXhmxpKEzArAjCQtMvBu8K2fjXCNiuP+dSh65jpYd+gSgY
2mw+m6hfznrzki0wBYdX+74pCaPIDrJuWMSAFLCw90FNoZjPjrfNnbNtjSs70SPA0rl5kYfBG7Fh
w0N322OoxIaeBuEuQOdpaTHhL44GITXZT7YCLnztcWXbS2Wt3LOxRLHdJyms5Wlo7PuyQZaXViUI
/wTzCf9e4CWUe4P+5XEWKpNYl0udEtJqJt7vrY9+Y2GdMLv5Loah+iQ4SzqEr/9C3lV/qchGyvoa
D3rCZk25V8eo+hRsk7KxtN/7jgUPEpxsuZf6x/Acl5qnGmj2rdVRrJnxcfrKRgIB9OWsXurkmayT
rbLf0Nfi362uN/waW9RBvfIGoe+U2YAk1wpEklDiPwJA2ciqR708K+w2PHeu2ew8K5lfzTQ4K5h0
/LWcAJkc5Amm8Pcap8bJ925FHvBNdHEnjkqt3dKAPUQkvzl52ngzZj3uNBAg4Tu1l4NsMGZdHL2/
R7j8pZc7FcjBuAWMhzGv9WJsd4Nbaa98lcpuSMN8LYtpA9LYImzjy2IzJmzTWCmEdaR3K0PRt8MQ
x2CHGOqBcPQrnrwnpTW0V3nhOq4IrC5FYXNhLyfWHhDhRSd4cm8IjG1KoY8XbyEHJSMWoaoVrntY
T6Syg9Y0vqIYhqRhkpUrzUvNr4qdE61V8gqeW2V8rcvmc7KM9BYS/3z9j0GKNqnrvNDtc46ttqLE
CWuldRiCuuSJWUfyZJjXzFj23jZsa5sper6bwHgTH2fylUWjMdlZLZOvLLb4qa7mTFTP05SaRz31
lBUyUNOHimjSqu+s7ETIpf8KJi038UyQvURpKtDNvPHDcxHtRfApOxm9InvJwf/Vy1DgguSaLYiG
JP1XUznLK5Rt9+u2sviv29KrSYdiWymDtiZ/mF0eh9hAD65Uz4+aTGMe98FkreraKk+yAXeR/AL5
vTupCPt+5BnPMvPMGy5h9j6bKmubkPn86OtmnS6YpdjBxCAsW/cUowR7HXssz+9gJkYGdZy8pVX7
a6QWZPeRskP6z8hKz4z7SIl2wmLyeSrafYRXxR9NvhsRrPpZ40TpV2Vvv1modGyKfojOdaUkT7Uy
6lvPsosvRFrIbTm9+Wc3d74clRTTZyfm6GtLMH4NqkxchElqVbOI30GCTV7iJhCrMEur79HgovJA
5iwJmFGVsvmYI69Cs6URV+Qi+4NbF58s+rN1NZrEojBeQu9pcr+x4ART20U/F6OTBNbbZ55pzioo
rOimtYG+d93E3heGRpII/D02vcP4adoFNjbMrZoSfHZMCJ1meZeg0orXHgrBqsQjZK95RfGqkqqC
7unNq9IU5eswDeq1xS2R5654lT2s0d2H85TeZJVde80qdl1xkP3nsLd2Vaala9lKEL+9II/2LG8l
q1wxrrHa6Z5lqRWGB98IHxN57Siqla2NpzLSsHwYOzQKQLDlN9l3LLL6kkUWjO9IMTDTibJXQleX
Ps2Lb0YERtpE0udYuy7Y2hlSR6MV36ZgQs2zM/lR4OXxUarfZXdFA5s0uizsZRFdBqdoh8/C6Ko9
znrNVlbjY7puzTiDS5Hph0IX1UZetFesY8HD+GrnLZQ8wzyAIUteksLEt8cE3N04Pf5URR8wFVbM
1USTX8oWlJGYekhe+ZCs7LDu9qh4KSRIl/L/4+D7pZa7/ecFtBAX0LgtUF9ZFBtamP3oWbzFGmJk
nVZavqzPtXFel+Fg3LvV+fhbt9ZNf+9ms1g6qKyTz1MkLcFJIv4VJa3nN46GX0I7m19VnHdz9KDf
VdUTV9uuhD8vL1HWB/3Og5uxkUW7ssjDEyg4yWJgvPWh3b4LozYvYxYmpDG5WG9bkIk7JA7j3rfJ
+f8Jm32t6jnBCYBNT7Hmed9MAzc5rBPVF8Ra+u2YtMpT4FXdE+Rud2tEpfIcTwi+CTje36y+u+hy
/JwgAzVE9V9ljkXF6LQDCq14D5eBl1+ccuoOyFhP+zho2ms2KagKY0XyToLoRxb34meo7i3d4HNU
mv7mpu6IGw3PnrKQzOK40nYwA7pjK2bcWvvc2kRof76qy4uC3fv4XbEbtKyJieEX2e8TQw32k1KH
67bRjbc8at19WRGEkMUJSNk+UZL4XsTk1NjrXpPci0PIU5phfbZWi9h8S9WRbLmR58yvFFsrHina
xb2zQ7p6X2GkeG+167DdO0SE7mNF4bDOSwVWg8vY0iZ70kwa9o/Lp4Lek2Ebp/T31syCSNq5KiqU
S6vnldE+1JTp3pp6gbILe029t85pHOxIsUPGWK5cOyRCsAQ37q2WhtOzpSM4Li8lItXYqS06qrLI
3Kbt5q5BtmAZm4/DvNOtANOU5b5ar4877Nugak3NoXHLdh9M+RveQ+Pow7JszvLA1/vrLDauTjOP
p3/3kN0ElFefRF66k8WmxGQ4FxamSYt9ZGbq7tmbW3BGZXBl8jUcxFHsaFuFiJ/KStlPHsIi/u5E
IEtlSTbaCvqTXTZs42X8o2ucEotKY3Jhjzp51urqq55jafq4doMz65MrrGMTBcx4slsQw7mt0MpZ
ywtrGS8fP4I9nsGyfnrcLCiwH6mU4pawIf/t/lA4GkSO8ngj+z5u5ujJwXKb8vSo70IlO6Jd/S7v
/Lh2lOvuisCYdr+G8yVwNKiii92KPCgRTivCwyV7Wlhlf1enqbBaX5Z1rDL+ObVIpaHfguSAoWRr
FYDF6X4qu7ZlqviixY9PtvyPy7VptNODkNTCcstpuY4dduyKZNmcFBeJEU/faLHL2gwdXG/QvEMV
8iuXRdtKHPZNojirlhe+13i4yXptdI1DVassYwFffWgNVDC7Ae4Mytl8y4gGyPok88bDLEbIgfLi
2PKQIwFXSAyEBa1GKkAeyjb2TvVykMW2taqtGkAUl3VDVZGkJsdf+qqumkSmYuccO61zTtJm3XnG
/MQkbBIbWxrswOk3BL6YV5KcdbbsKFu0CNvGpbdYxj7q5ZkXaL+GyeJ9bB1aR7NAc/V7lTa7adKV
E5CG1DWzszxMZoRg1XKQZ7IuImG0Bgddr/7VgNQ4BMRlrOwcK/1uUsvi+K962UMOJU0ebGuWy/c7
/tfN5Fit9r4TQFwic4R+0yGYtupijzgtB3Bdvw6lNFBMoZUc7FDd1LL46DMYobpSPWXY6Y0T+5Zm
RRhK1+HBKbN0N4gwfY+C5FlSSuYmiPlZtL/38ACj/+8egVK162lukYf1UBD1upbgVRvmJ111NqaB
1+6jykljxBEe5ceIWk+6vVFUZ+gx2UnW3zs7k+qs+wxHO6vr2hta8zBbTBw7RmInHum+2tljS1X4
1WS1t3tlmTc7AH2LkCt1xXJo6jTasMdW1/Iy9wbNwT8mQU17Vhcbp8XbaVQmdZWmQbd61MWucJx7
uZDeTY8mTUNO1ZcjZeVv7bLcNGhh/Oty/9lxXD6BbJEHeUVbc3/VPYo8dUzsso+bVzjCbBMIaGuP
jMvol+FUnkfcGMnsFJX6VMFNUQ1BUbZ0QaN367Ct4VbyLW9lpV3biynIZMTrpEb71BialypSeZfo
kXNwvYRwyVAnz7r7IdtkDYjTeO8QeVw96mwLH48oh02nJVb9IsAKvBQvsrs8pIbHsl11nfs9ZJ0p
1BjRENHs9cId9lqmgoHJsvRMMC49N8Q+9gIViCootIHfrstRtsg+YDlb8Ng9Os5Lb9kAd1LbFr2B
ZFiW6sfCSvrmNcgw/LUqrPA8N/ySWdH4qWVg1msra8lDV5jSpSEAibyZjlMFqZ6FY3hDSBODRgUG
ZsLW2R8yc/oLov0KEsoQ+mk3gDUyPDBLJoICadS9KgFJvN6oke5wkN5W0yQ+KMu6C+5SsTHGaXwt
G8DkkY2yvuYmh/uVMDoluBIg+Njx+KVZfgnmDBHVtnwyLJ08rjOlJdmhv8vyTB6aqCn2ZmMg9hSG
Z/ufA6E1uO8jr7UscvWd6jafsvFR/6++81iJBdv2n9d4DBWJ2x/x5NvIaz/q5dmjbi7d6BQhm718
gn/d6VEnP0wyI73s4kL4T1c3N6NdZecIbYVWc0YYFqN6JzS2o5s1mzqewe9nz54DkVMpWve1zPVb
if3SVSWR+tp02uzPTps+9UPmvc5B16yJuzj8D2g1m8HeGiz/N/pS9BYv3VkBgiOvFPe1hm+M+EM2
WkgFvQQ8Lqy5T3VildiwhTzqeK9zDBY5WzJQYBlkWZ4ikz4cQbQuvI/Re8sCfL7TcbjIElTOL1mu
Dtd7SZgEttzxdi/Zzj6bC/VZlryECImNbkBuOF/Bn0MbHtr5Kg86QNhNHhgqEAXq8sr81VCDqMRy
xXU3rWp1Ngz/pQVRFT/kDbV/XKFCJ+Aah2KXpxFm9P9cGXK8t8kN0JceJpzQnTJzg/aYfWsB3dzM
won3k+nALOtLoCXLwSAqcs6wntcDdiOsSqnrjHBn1PPI8pSS7BtHpu7XdgRdHXufW4dpUqyMJzWa
hnVGZOs7KjyVZn+vUdpbq0mmnwyldC5TT1pNNlSwzfHtVD/7wYLDObc/IGS5u6lpi2OGWQMigI/T
GHj2kbRuM6/iUC+OrWbj3TUqwQFLB2LOECptqy5fRQ8MnBm+PhDcK18zFji7GivstWzNIBee6yF7
JxidtqtumH23i5qXckmqojIz+5aDi2MfepgCwJDCVqTL1WOjBfP9kOTD78XvymxnCP0q4RNRIXgp
y1kwF+K3omz4V1269CvdHAtaOUSb2w3vFmtfAwcahSDjMWVi4wi1hhUbxc+aVcOEqZrqe9Pbr96o
Gq9JN5r7xDGDbVr2wVcFGsEIlOZ7NSM5mvdTe4nVzDiPZDtXVT3m1zESarMLQ5hoOSgv9DCG4KA1
CV6RjR7c9OXArqm6DAuRLSbcvwEDyyK9GXCNoVF2Y4r+Qfg6PspryIOwI0Dg4RZaKrg0Yc54myNl
aBrTN6MsUdokkY4rVBfvoh5EeNBb4hKj43ApKoHmaxPYRCIoPhrEUszMFuiTgQnTo0GxreqsANx0
qhzl3LxxPowwQGtZ1M6TDbH469B9t5fqAA+oQ7cEB8kSVD4I5nCvwXVFAWtQcEe1lRPkYXMzhBmJ
n6VB1slWS2Obi1g7fYDDVis0CH0lm52r14IQdx0z+q5O6UtTVcprCbRr38ymvk2rXPnILWUlO0w4
bK+7KjFPcmSQA9WR1ivYjLxkmkp+95cVRGulzHaJcY1tS78SkRy2YabgIPJPnTyrY1GtlnDGdvKm
Hg4hO6N+Gl1+mIyVB6tO9YtXvMqCUfCC8DNAf4excP5y6qlLNqy7040Jg2/9GFUt40Oj7P1mCpyd
bJAfJQD7gIVPiMj84ortQMVXuka8T3i+X/tSC30S+gSc63naOVXjbGQ3NyBFYJse8+7S+v89yuqj
6q3DfEkx9P6GOFF/g42A1IeBTzKZpNOjvotyEsXz7LIdpJtsSFJVPRFiPchBsp6/F9GHdlhCXI5x
JdtNhH1w7a+qpX5IUZ3Y26E74PxQwgb5fs0t351Gsde9B77OCEV7aHCM2oPMMq5W2fwazX/0A/Tw
TyPsfnC58HzX+ZMKgM4iTSMsXJyiAEPPhzSgbGj78ZqnibrWUw0wcOOeJw1VNalIFff6LlQj9yxL
sn6pkr28WQS7e+JXzwsAf6YtvpSTHjwr2QsgYSgvy2HGkmkdV2O0lUXgoouNcjXtqnhG2NLtTo3W
TldrzhCyJOu+glI1H2Rj5IzTFhfmfCNb8bsdn7IcHx7ZWmcoek3guGSjrIJpAdTWnK6yZAXEGILm
FLC9yfX14jedLnYaPYDSdQogfSWLD7/qu9GNLI9Ln6ZS2pX0tFYdd4QbrU1fXBfZTl3ByJQl7/xF
gdXDZmJ8m5aSrFJ1/R2Z2PQs+zf8ZHfYxDPrLD1cYETPvTAJ4HMxDzIFIhsgxXRsdPTogj0WS8CR
t0+ZPk+qzerRjM7kpdQ1H2h4RtZOZ2Hr8958Huu+BFypJ6spm/DbU3pcArqPsLW8W3K0edk8O3C7
02ki25pmzs4kur51Hc/emkX6UcalAkjfVlaC9OSedOwBIeDo2Qt4uWtwFL+5BLrNFoVmTTcNNC7M
8SLPFAu4UVUi4KjbfK2xMmTYt5eL6LG3Iv7ELE0olsgZU/KgBrgdN4G5dgudKG6yIMn3zvg8ecuK
yEPaN+T+SGBMxdHQ63n1pkewvJHPOPL8jz4wtj8LJPZeStUID6GbfXp9+IeIQ28XRJq3TwKF2Bbb
YWbJiF/R/GZFU7qzFzSD24yHuC75W9HPcSNsik3Ln5CTupUwEbcC2YMkAH1eaa+doX3zNN31VRBh
a7MLiHYqjl8bJIjUCeDPEHarfuDpIUqQ4znVYtuFZoh68zwV+XPyhL4+CwhAJCI2gJ4diKfl2KzJ
dGyGoWNeVtP4aQS26IuiPXeE40Mi9n8lVo7EbGW0m7DQqm3ZKpk/mABM9bRfoSsJ0Cn61Oxu/qOt
uh3+hYdmtq5GWatPXgO2lcmp33hRnftaNP0Muj/qHPVl9r4/kMLmf9F8ojK4i738a58BJtHLDipu
8aKDVvOHGnN5Xfka5snKqiumlarFfkyYf6T5B7pfW4P/TO5hmjc6zQ+VZcLaMt9hA1RHIMfsTjB7
8c24J2SgKMNKn/MUgJX1TY/0GcA3a0ovKsSKDp+QSTdlzgQ7ZZhNVWVyiWyQ1XNI3s5K8CgYi24H
WvQPZcjz1y74WSGhu4OE9qYQHWWdMF/KkQBSFi2CU2PK5DE7a1XTL+Ax+UvmClUmwgtAJIcfaRzW
F20yMENLX7u+194M59iDoFwpgXjV4IWsC5QN1iPvACKe5gF78Ys5j8dCqDhxJdllaPF80qDIbOaE
L4NEb7+LwJMeo/DgVe3G0TFPDIoaixxzeO60qGbx2Va7yEZ0sO+7G9CPtVlPAyhk86gVruKrUZSB
tOu+OHNBwnIq5nUX5PVRxMOh7sDmIrVEahb4utKp+2GAY1aYOcBXcF3I1pPtjxwsVErSRG2HW1yP
K0MU2BfXAeaMa47oKnvXdhHamZG6skFACqQX9vMMj8HEAsjXglw7si13V0OnsHQP6gMxbN+s2gkU
h3qMPQE/vKoifVNNVXPsEoTTr/K0gveW+r+1zbpKRV7Y/a5Ru0NREugCHckoeRVNNt8vEOIRFAe6
n43zsIPskcN2Nmsfq/cRHY25OQov0rdWp15VvayOAMlnnrDIxS6F/fG6mQCZdPr0g7nKhiYze8+N
WNTkWRn4zH7h0dYRV8jDVVA6eFCl7l8v+Dl9xi4buMmpIj/Xv+u280UEna+T0zuEcFU3Ttz/WTZ8
PcKbb6VpI+Bbot1MBr7IF5Hs3rvWaRKhH4zxqi1e82iuNmkHELnufmQOmiUAdR1kU8tyMyuRe+3r
4JDNrvIlQOA3mKInzejecqsttiiXfLZ5qmycoOHLQ9gR9Z/+rNqiJ4VPolprii9N1H8La7NFyTCy
d4lNQqUcum3Q1/mKz5s8Zdm48yL+IVmJZoueWf25Kvhnaal4zQby+nrF1iUQuyTOtjMB5b0tmlOW
FUj7JMXbUKorsXjD4FOJTRSeaWQ0k21bBKe6RFUi4WFUtf5WBtpHpDuEapr6SWW/sermvt/AXLSO
iq4IYvaJeUgFIhd1W/0UWlH4eFIbav0TlZ7YH80Ya/ImxTA1fG5zQ9uj0FuHnbVGAblwmi9qKt4r
U418zxjZ+rrZJXLscFsbA/rCIdjU2ssOusYiIXGTj7b2Zr9L3GnlNKeyTX3XnmxfeDmG71npbgvS
PZcOyGIdNu0ltzqiuciRIKYGD6sVKpqUTfdGTD/2RW99GEUII4uQ01Wo3n5I0Txxm2OhTD88B/0r
y/u0hgz7T2M45GSe/EiQLmZyHleTBZyv0D13RRh63LPzSsmuoWaTZtVTPLS8g93R3GKeofvd4vRp
pNo7hO4R7Gp9MifXW8dlj3dGAjlVDPGTPPTCip/Ijj6lWW1DHbYzYLz9FzeBYEFkyc9sxe/a+mds
WO/WMP1Z6y05sMg8AcZ+KmEhOhNxRNN2qzU6CF8bzEY3Tp6+IituXUame7+t03pfhk12yyZweErU
PYtu9s0uSzcZi7q1DjELUawYhy9tAEub2atOw1m50oWBIJCb7OvMDU/Y0gSo/RjR0+xl1iFgpXYU
UaId48GAoRnl81MRJ8M+RwT5BDTc2GlCTOc+ykIWs9BagcdU237AGJFck7Yp48S5ZW0YbcL6XHXQ
ekxhk0zFABLtDJbEeYXPYYT472pBQa7aRCVvbgKJt4SwXm3Dwy5wFtVb0+x7xcZvII/dt5ak/ap2
rA61/QiN4Q4YkDFhyYREvvp1rtg5aVVffCgVOVEvacdDaZnWGspr47e8Lj9GC6ZPBK/lA1pxCzgZ
7AM4VVz/OmF8MIHhrAhV62O0uw4PX6HirWnhn0Fc5CNEEMXntT58EE9nw5ZU/YfmBb2fgZL68Cyk
kKzZrT/CglcEOobVBxSyEVFtJN5CxThiOKhf0J/0CEg4wVoWYzHrl1yBRTRGH3OblCt4SSaY7rDd
VubIJGuax8hmTxyEZn9pEXG9NPytT6NbbwGcsVdmAlqXXgbVMnWsM2ttIkreTZlr5bVN+JcN5qq3
+ZRIDCVIeY8DGsmIwnShsURBUfMBGgXsN8RBzx5NbWUDGd+qqtJgnNL84fYpKWa0QeD4F1/I6Uzb
Hj2RNUghe4UbluH3mpFeK2tw/EkkxiYhBOwbVr/Ti8TDkzwetnN56ZNq2ndNHFxm/hYltk9gFt/S
KBA3AqmdjyYVU1atqFek0FH0y+ebbU5M2EU9rQgkgK5DuZvEFDtZtY+7FWSGdmssJqhdHq9gxCdX
e+iKgzfjtIq0Ix4s5fyt6Ap8Rop5V+HKt5lK7x1w8LqrhxjiC89/MIP4nSpX8KfYYEMwHG5n0NqO
vQmSKPSDlEBrU6ODIzjdxjGUIRGg8aUN6c1Wkou+vLrDlMCVnXX1ukM7VEGHjYlbQHwgIIAWa2Ct
Oi9zfDUrSEQyPbRxYL8MpUdQ3cq2TWeU/lAQ1Ci80F0nGMD5DZnlTROV9npy6/6IUId9joUW86Ob
wS00hMs0kxdqzhL66hTxKTcqQLrGaUKabtNbU/wEt6PasfC3+GRXdNOqvYZihlCa4KnlUUUcqvzT
dOYOIzZh7XukaKIoJoQ8OdqmbYNiV4QiXZnxW2Nr1S2cRt0novaNtzcZ5kFMx9zy+6kv/agJlatd
Nt1ltEfFz0nXnxsxiBWazfzhqneMsN7IC8I8SVvfiHYDbugA/hQ1CpS5hYG2o2ko06N56SNK66pa
coHeuOUnMV7ahmwjNoreMQxcHFMz94yQ+64PldTvXfVqEtDZGPY0+VqrHFuveBPCdk55q/yoR76o
0dKMs1lW+aaZkr8aA/xOjag4zjm3oqvjU9oPo6/Ek+OPuAy0zPuoQjCtqHZ2xMg72EwB7kGihynd
BQGma0h3CEf5YY7m8GQGwLfGMlpF3WitGsHvpCv17KiIHgqoQWB0GouDO/U4g7hFdUJz7KLWbKkM
oCIGlog6lhuAZVmRicx+qkcPR5eRxZNW980Oku0mGhUoa5WY95mVNkAry9e2KZ4VFcAbAtvNzmma
T02k+sqoNZMnLOXh88zr3I2w5Obw4Ia4Fi0x0a6Pkg1y0KzgQ21aq+w+Si8SRzhKKtmr+VvTGGDl
WBaseSjgUOCzvprHEfehzvtMg9z0W6cn1oFM05iiDd3YV1Kl42UEZIhmUbNN3fDdQaxmM3o6bqYi
3cxjaLMZ7vkH9b3Y2mGgboSTvmMINK4rQmYbJFfVTRqBJiyUEKEVvTzlI3pYTcAUldmm4TtIwm2V
uHdWbRa3KxFEO2Jw6TFBetdWdfuJNf4Js8sWGfP4Zmiasit5kPxguqUAOIYsFs8N+9nQItFsuORN
BLyS9v/QdR7LjSNbGn4iRMCbLb2RKJGUVF29QVSVqhPe23z6+ZDse9XRM7PJQCaMKJg05/ymblmx
6o3JTJ+VXWWJaZ9XrrFJANisIh852eRFRJPD9KYd1jkIyY3jpdc4iM6u4zfbDolc8ta5vhug4x2k
pwcwfhE5oQ+HSjOk+a5H+F32bomcV4IXA3rqu3DWt63nNyvoytkuDBx6kjASW1Sevhvo7mzrvh3v
Rk5YKId9U5smVl9BgGephfBXHSbTBvPHO4/KJ8bi/yD8me0iDaeL2dp4GRgZQVAOtL7X4GjSIGhn
hjkwnyn6iInPwHNda2ADAbV3zXpgSrGrHRTMa5QgQIeX3a3OoHBZJAIDcv7NBII+m+x5pTOTtnus
weh/fiKzMJ6jJLtqYS3Xg26Ez1FrfXdt8vByqE5Jn0bHYqa7tjXgXCXZjMo7e6wyoZ6e8d7dGLjQ
revaQBGpDKHOheCU0vbUmQUgrylD01HUqxCB1b2usWYZaqd5FI4EBWGXOdZIrnMNg1Tu4GhihpFC
SO2lxkp9yhOAAEF9xPKyP01jNJzU1lchXLs/5QnQKTg1jNQe4Xbw7fu5yPw9D7c6WZlenVziXbtO
lpcZsd8TkkjylOQs2gJ4SWt1Nb8jGdBn074mwYgMzZnohb8i1H+JjKA5pXXx0fg5AZTCHpuDjHOW
yAGsZj+bkSXu59No9WiZey1euK6R5yvHQZ3FLOzjoC2GeNV+mmVxYhQpWARN4dbpyw83BhXQDaLk
+oRaWnx2c7tca3EZs5byw5MqmL4yD43Ti0PYfRdqenOSfYNe1ujsG7rDU6OnYBdjpqWruinfkrT7
1XZF/7hXakvdplg6aJ/PofRRfumjfbi4Uap1htryl+pizcfz3jRVMfGjKdwpHE+ueIfUVNHRbQ2k
/lldkJUNvOTDKkRhrFu9To9dJ0m4y40xpldDCxLc7PnHSL45yFCiBMEMvm3DcE0ntfyA+mUo20uq
0V0gobuO0znMV7EehnuZ1YexrRFWKHBFTOLj2MFL1JisAYOdrJP6BYh5kBf25Dtpuwq/CsuXa7XZ
GnHF8je0VnEHiBKpEOjfb2URsLQabeI1GFKdADqYpwiO+bry4LHVP32Z/STu4nNnQzTkBtPxWR1T
xwMLG9Q4OqpnVZlTeWqWQlVVYSPmwWu+PMr/a3eIEf0/jh69oN3NY0Rwsdgb1bjGbPk7i5N+3dqo
wm1dzUZgpEgPQ50HJHU4QFT4f5d+glj6vGqCBnxm5NVA7igGEH+7+TPCU4IM4GRo3VOY9fEx03Lk
3F96bAJ3fTxci7B6SukHTqhk45BW5T+QkxMEyltoWj0es9J8adGGJxyu+VsvbbQVwGjSCSKRt7DO
C/pume+MUVw9smJhfsd3/b3RfWs/LGEC3XHy0ySQiWwa8zwbWNvsISJ4977hGw4GH7xkXr4FigaJ
/UAhIFIO41Er3ZRPx58v0Ywgm+NpLbMm4owB4g31kJ1CPUKXu9OYVkHGOnNrjmjBaM5KknVeaRMg
Ld8yV2kg7DuKR0VVpaeglJ88bPxpAK0e7bHAW9NMuk1Miswcu+AyRtLaE1SuYI2tE5YQG6dpyxc9
h9Q4sIxaR1mVrPpMlC9OQsYZIStE+4s9RHu5IQsTcBSCz9aEsi0eN6Yv0z9A/TfnsEjsNZbIxabV
ZP2UIpxhGaX2UdHN7ryp8Y8ZvkRXvDPJSTuy+zWl0d6THd7znX33vKjc8wkUh5A4+kdZhCgmJNqP
PrSrNfK0A4jRKLtoOuueNhi2VRZHP0QVvxNJWuPAbX8fRHRFENX7nUfE0xgXzEJzX7KQ6UshknrV
6Ni22a37k8i8TyyAPsrTu/5AsORGahCOS19DtCJasilFmx5NFOc3Xm7LAyqmci9JHWxAaVobqXXt
lunjpqzGZK/XS7wjICJVEGntot69APTHrjAabgV8Eisp4++hVrkwwUkmmPe00suFvBJvdcuVt3bU
v3et8UcxdjXq5BAmyfaTh8GrJfGTAB2gsdiguZxeoyTNIbemM53Utpvz7Fzn1Xh2lujdDNR3tJr6
EAyN9o719TYKLEKqMPY2YZ9tJ5GId5CCPyOMpp7txtTeLN3RsM/Qx63f5yAbnTLeZc3kf2+IXzeB
D7a+DeczgU+xyWzklAYyyAcU+Tc+Su4/2mC01l7qGS+sAKxjU8XtvoV7do/tDtY7mfDfDfLBTpB8
NhgSM582rGtQZtXiPWIfAmuIrlYdEtrQouJXVv1GViAmRxpXK9m4wR20cbgTsQdhuJZ4bMlUvhBi
+JzN7ijnqLuPbedfe4Qt4gI8M0bTzR4lcLojlf/O+LEnlfNOyaVlq6/6Y7c6UjWquirU4V9nf7X9
n5dQu10Zqn4esTLtKIh8wv5YTI0fm+WI3bGqqy013gyxzkGq/o/Nr/1fh6s2VfyrTV1Htc1GV2ws
vZpWrO0ytN+KomJQXTZ1jykM4dT/tFqDzYRg2Z9pQHa3+LH9XX+c+iijmTSg5mg7kUb1SRXVMsyO
don4mKrb7fyfOurVzCKH5KmcTXFzDJ3Pwc+tNSAicVNtVe7Suyf2uFdtqtDhpuvxGD49mnI3fRV0
Y18ndTg3Hm3U/B9takfRyob8zqJ1vFz80ZZo7cowBv341caKc42YvfVS2pmxjf1K7J0KqfFSq52L
Xtn6JcyDmKFv6n40vvGRA0S+m7o2nWQY5VsXA6JrOUuWT2JeIfFWfo9BXOwTDCAPJEZgLcNOxGRv
Y5jBsBmajFhKWDy75dA+2Um29xljzzh5MkWSaXaEObZPWfKfCyRb94i7vBdN5l2gH+pbjWUX3Ypw
n8duSpjh68/p1J0QQ8nPuPdGWOoA5AZFJbdWYLiYnuTox5XyR+QhO8mNDu4E9J+LrtG/o7dWbKLR
Lba6NF5JN/csMXtkGst0WreoG+7tpiTToyPIZJgQ5Zh6b9Jh0N9rbwQw2qULm4JIUoY/FBZUwvoj
qT6ttm9ZKQNo7IXzIUe72uRw525ZjEhBNZU/ieXPZ9XUCLO/BFl+VDVVQBQWuxbq90Ydr9q63nwP
nKF5UrUhLiUZpum56+YAnFoXbco8HW9FFBbQYONxq4lxvKm2uGSyCzjqomoBrpznuM5/I0Pz9wFy
QqqaqCQYlOUaqsjNv+LRia7qMkEl46OOdeHq64Chx+7B1prsqNpqvtunTgsvQUsOfy436CWKV0Pm
Oiae6bzzfLGEJ+i2VZtw4mtekEFVTU45gLrNyl+qX1dN8SjntV4Z5l5Vk7ktbzNR8ccVCiywTYBK
CvOqQK7AQV+TKvEOSUv/imTLf0C3j0NayfzcCL99tf/7OEL8BXBIy9yp630dOBjxfSIbx8omH9co
OJXPSAbaR2ta9HPqeFqpNlUMpV4+d0shEg04pznLRfMJas5/d3wdbKTSO1Sm/vrVpLbmLCyfv9r8
JP+tBw2znyYOVn7TJs+lSco4wqz3sfXV5modIIImOKkjNDJMj8MKUWcHzQQM05mojieVjRmKnnfv
gkDQNmTOsFNVIypz3BB6eNee075HYbiAfJZY4XJwPEb5IYkiQNVLdYz6CsdgcCZINbH2itx3K8jA
t5U2EealapNUP5gtyP1u7N33qWjGQ6QxY1N7s6lND11TzRthw5UfOtc7hQ2TEjclOqdrRoRIWua+
eUPBEiyIPlTNyY30vuQJVC32Q/fNsh1Ukrr8qprKXjCbyCv5pKogpuw1Ho7fa3QeNuZUB29OPGhI
gsXa1gkC/81ganTQCyZ1qloi9YL+GpMcdbBFd/EKg+GsdoYgOt6+mbzWw3qcLb6rqnrVl4umHdPd
LgiKJ3UgtsTM6eYeZySMC1eqbWTk2UYtKlQB6/sgrgZINAx5kxrY1Njkm15IuHNJ43QDdJG15Zry
4GXtLvKGDOyniPcFaiFvYrxWVZPvAg1j6GxcdC9H906QwCH5a/TbElTWu5YORKcy/VsvUkb3ucjf
HWOamefTy2EakzEXt7yzjKE7oyOavQ/aRLIlCD+Qg8aCY0L8OejtvarV1di8edaR3jHeunhZeqCC
Tp5pBtC3UqSoizB6byciWVlNSgoajXkwCuGtI3ICS5TPWw8gXbZxZvc7wlhLbMxnOp/f594q1raZ
i0NgbhAf9V/dxQ9GFWZ2sGztxSqab72pYcXj1/MLPxoZjnIiXp2xdtEsaJEJyeO1cCuohiYagqhm
lT+6YngNw1p/w8lQIW5WjR2E95y4VlozV9e1mvszG6CLlkJtRcscwy3tZ1GI7NFkTGF80qzhlrTZ
r8r1rUOLjcUlctCHm5ninvM6/4O5d/vLt6PLMOXGb2w2dmnQOiyWXtpZrpiQF+Swuw64hJOuAsSV
v4kFfx0VzUrgjfFuJ+0xBsj7y8gRhtNeM2xMbqZbnlHmLXalQZy20JJi649JRdI7/sakr94PPkSG
qAsi9OnT7tUeyoZAgBv/aqIfupDuPmiNBZ1f+JtZJ0ZYJFGJcbZP0FYHGetK8yqTsXgb+2RhF2bR
SVWzGr1RQBNPMO/d17CfyUP1Yw1Xw5pe48Ze+GVJuwMVnBzaGo0QRysO2D1h4pC5zYGgX7O1F1o5
K3PrxtSfPy/JQZKg2ACC2iYaiX6SWtkqMbuY4I27ss0rroM3IemBLLranQjNErfvAtSXZlTvpteh
WZsXV4fV2vsgfePateZO7UP6NDj3eGivJvezp3N+tyMvuOcV8vxYZLwPjjXjoo0J87JvQgiOWDOu
pktNR2/xVg9E7pfaQLL4VuDEq2roAVe3Nkh3UVg5711ZY7Zb5Hu1rw8c/eqFzeFRq+z62o3yaOup
jqyFeUjrTF7ypej08SyTziRcQ63q22E3+JqLlpHpXibT8FjzzvmKiA6aAarRWvYkDmPMPOfn3Gzc
iz4a7A3nTm7tOB4QrF3qapcqSGBi8zRcVOVxqbxuHZKqJWHUfIwO45ATlmwjDNN8p4kgDKEcpqrl
8gdIAricvcCeyVoAJ6I6dSZHS1+Xxz6a3x5VtcdoquEUO+klz4Y/7DIpjzkRr8sw1H8XKGB6W3zl
6vW/dox6MD2b/JSvYzvLM6xVOxn1CgA50iLLVeKOYNBkJggG2KF4sVJ/2kUDZEoj08ULXxIkAXeQ
89PiYaTa1HE+1kAvqurX9iuMO6IMy/lf7bJukS9qXA1dRtEwlQuNTTSHEYxTiiLpCgDGUCzHrCKJ
vLTFNr0nQkACOIfbveVO8V6FdXRRtSCYwwVaiSP5snPsEm2vjW7CQrro33S3MJ9dfD9AjHSAXjii
BpbK4viuKlFDjgm9evmkqkYHlAMyXrZX1WoukmM4BiCHlzOR8cxf5Bg//rBqcp15HTeZuKmak4+E
WEc0UVQ1xvt969pLIHo5PXKd6gQXw12pamZ6zmsDBVfV1O/rhHnI3Lx5Vb89X3Bek5No+Gkuv3sB
Fs2mUW1VtcJcnlezwO1G/TY3RwYpQQhqqamrxeHwmlWEeEksk1pzjEJfa3XbnFySBQSS55q+2i7b
g+6SGRKYf757UzmvEiG8HwCIzw1beNLxPbWO/Iu4xcdMJPR71UMXISkf3fH5ZqhnarjCo7O6gODI
DlXphqfOktE5DLX4QB6yOJSIeL6YefKRIc/22c3ezZ7xa/f86rPISxfL5XQ6GRWmxn4C+obYT/x5
JBHfEsFnYWAIP7lkU5GAxBHiTIp0n0zyzZWFtUKOE/hGlbnPnexLucprg9ebL3XI8hdVaK6bvRAN
RSI7/OGh8LgeUhjo/liTTxP1AOAK6DkcOh2NzR4WS9BNZ8Dy8ti09U9sM7WjY+Tzm9PXvHbTq4Ef
/Ae+a78K6a9J0KPcXYW7yI1+132evsRJjG5t5mk7aPr6R+UkBpPWbmf4pvseuXtSYtk3S8pxZ2lx
svW17Cy04BfTdf1kN/FvOy5/9lNkk96pvYMBYpQsm49xFkJjU5NkKDBBfggiK/1zJEmUzY4PFKkm
WenxYaf1FGzMiPRSDRDgVpZ7IvIJKT9Mz7siwfwFdWKyBMa3Worg4ARkPgG+Z9s6Qh7T9gArjWDh
23YIn5w/fVjfl7EwbpbeniCi1yuyUGKnl0TEHOQuCbxMxHt15uaNZ71M058mjifWtexc/zDnPfKH
EwDlZk2cUTsYGnk1OE31Du68iTxIaJ1+AfXQLxkRsA36Su6mcIvFR1YeGR6R2HTF9zr3m7s0GbRp
Ml88EveAu72IiCmFZk/R0xQkv+YC08VpRDsXq8W/JDSYqjMD3ABFu3aGqLuSvDX2Tu1EJ+EUROXj
yt+IQrc+QH7+HJ2k+stGBZNc0O+472vI3xHB+rJCHGLs+pWOSN0R577xppdG/FqDUlE1VdROZ+wg
zhMcW45QRViZIF2m4BxCVrkho2IA+0sOYCO2CV4ML4Nh6/eZ1Oo2MMl1q6qDkOIlT9CCX3YOoAvv
owUZe3KHJ9VkwT7Ye7Fbb1o/Ne7BYHWgPAEQLTXVZFgOgm9dlp7UCcvoc7QYmZm7xIfSCBe1z6q/
zyGQVjuurqqGJ5XYZn6Ihc6yc2JlQ766O6laYBr9PdYyEAIekvSqzcQj5DgEhQuLhhNUwaRkx6eB
vehygvC1eZvWqQ4agSOYVSevvUn2YdmpLcU0EvjTIA0c1RGEusdTWKIC9XVJ4WcnxFfTx2/O47Fc
x8F8nxPCHbNjmPc2xBqtaKJTlkeMdGWX/OV2LrrSzJ1uXuTesvGzwhP3jZjmeracCWuSwnqrpupX
lCI0ofYRotXXiFMGBxCj9ptr4GeoDcG4VccWlilONTY1a7V31Mn0YL/u7EP7lfG+AgzTzPkpiJhB
QEWLb6pAHKXc1mlYbtP/tplznK9EHSDe7ZrxbRYTKK8wQPvb3mdRbN39srfuqdTo9MG0HFU10YL+
aEjgIeoQY3StOwPY7OXx4/iiJY08odJ6cJfTa9HsgLuHCKLDbau13rupIk1aert2nI6eSLxbhzb6
ZUo0aOYmALTSFrCjcaTZq4OJCEZXtORY04RdsQb12265QdMWYPPf12v6v8pcC7cw+wFGYZtyg0tn
YnHX9o+qauvsZtMYjGeqholpuZc1ALtH1Qw5S+b7EODGi2qaLEk6r090bD1qcVdtswxPRsGHoWpN
pw2HzmlKjuCPqmJw55cKcMjzowkWJI5WY7CyvCJ+9Xw+8w7tLHc27RW5XTLF1ihuqgj0aK+Xlryo
2hT67SVu/H1pZnG6lu0SBW5qb6X2ljGjfOaYhM7aNNl9tVlB+jvQdQa9oWqvRgyr7LeHt+jU6jdV
8B6h4DGQrf5qC+3xvYn16QlFH/02iDB5agz3j68DUtYpKG+07f6rzceurJseF22HEcEKZITWzuTO
T2acvHZTkF8YA/MLKfTTAAnipGoYZbr6Sm0GWXQzOrs7/qNNnea05c+mC8XGqOockE/hXVXhN0QJ
PQgBMNRpq3QNkC65mGbcpHBU700SVvcwrQivBUm8V215XBCrTICYR0VZrec61Fe8++FRHWxbeLSW
qBRbNvCfSscOK6Ob3Yo+bu6NrG4dgcJn9F6be5kicmtHWrjWoYPi9TCevd4euAHsjIBPbUikgpQy
3Oauz03y0ib+Ue1UTfiMGQTv2+BozGN1me3p7DbRwPMcrffWHqtTMDU9qKBZ5M+NqLZFtdX0sdq0
rddsDEdIgEdhu7M1y3seUigayRCmi/3YFh+3b60VlvDhh6ewGp6dQaDYHpGTgpfwM+yTnRMheJA6
rHRKZgBBZdSHKXY/pV+AYGuO+iBgTmgRmG59MDcdc5B1y+yjCPAXMvOVBCW8nmINImnIaK6yfeBj
YNfbYNB1bTyBmHg3Gi/eCwYEAtw6kHRAysNgnnWJ1lxnaBbJBdhJvrbPJvODdRedDeiFTWXpl7zP
jphRa091X0GPHUb/mA8Q4CzrPWnHhOWfzzoZtGc+RP5d5o5xmsloE+/oCCZa5Sov5g7O1EqfcNJF
nZj07YwbQFAN6aqTjJEshp/14WpEbfC6iPDNkBjcubbhPQrryW4TfadhjLIq4w8p5RsZoU3cGdWu
dDv/POS4wRAIYPOrmEcU4F2rPiNa9g2ExYQLXTfsKi/Cx9U0w8tQfHKZ6ITcirVC93lce7ZF5rbU
jKecuWruTPrVyrjyWOfy7CA4KyJAIrmG5WJqwsmb00NrjM2p6cNmi33kuGk9TzxlfiM3emd+ExP+
ASCm+q2QUDR0WV0d4B/X2rTftSSuDzlqjU/IJIIrYUzZZq3XPVVlSZTEHOFvyXAt6nl4Akhw6BsE
GbsmXRdNtQ/yKTgW1lxvMuYNLK3saGXhprVuhv7g1AsiUPTG1h7ddAdA+CdSTT8WM9GDTZZ8zd0a
1sDh+jXqbETweG/cVgOul3bd2aBEJwG4FloSrNh7i9HecmHb6D/r1Jzh1dnNeQRocNSWgIfVXtWM
2lim1UxReI168iBZhDBLkSIZEY+d/m7mPwZXu2QZPF/EUdZZcgW9/Jf0rfpE/k1nJEwbNNf001zW
xs2G4WHz2pPudZsxBX/j1WuriOKnvqjFSUzMMHKD73eO8OXJ+gq5vXF5e6uckJU3oEnhxe8Y9TLB
TImhunXT7CN3/unbuv80+Wm3JhTYRYRCH2AHvNXILbneUQwRjhACMo1RYFpWNkuk5BtEgGI9JvFn
m1e4ZMf2gbF8SEGsIG/V7LihfzUZFjETYXiyD5hydLXzSmDEXCWgyzZh0t4Dv4Vj5re4v+lWeYwa
+sFEs9dyHNp11RMTaIpXNE31pyGOjaduKTwbw0oPEmZWrCJThFu7B6kXGSYrFM3r6XuddivS1F8D
ytrFpfjUyDygxBCjKEQo49fgjNVHh6w5g/ahL7Cx83w4TaYgB6JP0FMDpsfPogXII6+sSLo1ec+6
si/Ymucr3ADes0SP+POes0CoNzPk4pcpIMDemP1MVljcEFZh+OxqEEqh3oPDt5OnCeTlCtssZhUs
CvtUh8NjdwSvZSZ2brCoz9bDp/DDHIEyC3ijb2aAGOwC4GG4jyRWjSaE+VVvQGXqfo+QBmNgv9s2
AM7XuB5RZ29lF52+Rmi63OplD0K51zBgMXQN+Uj0YoQISSxU/n2u59sUue0TocZ8LfsZUbS8e4G9
fCPS3K4c9OSPwWyCAjVD5+i5/kkLh+CkpaF/chacTp30P1o/eKpiulm71ejGsro+SBSWsFD9cwSI
uq/7/k+8Dyw4wa7YalU6P494FT15BI/LhUAsMvOeef4Z/MPMLHsKuYPjnxOrdqIbAvhSkmxNqw9X
bQmJIk9qAhWdsMm6Vc6h9uty5aRutwe6XgKKCxxANwwGO8jMJ68gKWWWaG4hHXuvnN4nylMamzRJ
9tXc2fuhqYM/suANLlOvd+Ev6TYbOO+MpcECkdF+xdawLpxcnMxJ4I9Y6+2GlXpwGACe7R1woOBO
SElpIYu3HsK955QEPXR7w5zxOZic8TUb0SjyqCEmk247W7wVueaev4p6LL1H1WXmf3QbKGLYfF2c
kLljMDrgGP0coGcdBLtQhME6ClBfM+j61iyZV6Yu+BRD2zrLJiFtyuzjMyvMbSHS+aRL5JsQiroa
ifjtLA5RUHWe0C1WLyOrMwbipVjEc+xiMp50u+mu49DNly5Zem5qQSW6axMz1a2bbF8JT4/Wmcdj
BBN21DrWH/2QMfNw4o80M9E5tMtXx5rc3VTErL+XIvSfZdDDQ+uMZNv218xr01PE8uCUhV68sUoI
ALCx47Pj2ldTWLA3gok3CrvHEcQV8b1kO2rNVWJQSWCPxVm/CJwZ+UFhwNwlIw1VGFii7SxeVyAw
/1toPfmiAW3TMsAuw4qQ1AorkBpTHnSEWfBr8JA9XxIBmjS3ZoitK4ZbcCQwAw3gWIsBNNYsxpkV
Z8i5hEaeEJQ+8qKW59aeX/VITlA7QnczoUqznpcqMgXzerB5WHbmAzTzogxeSY/0pDRAFwV2eQaR
cRhnGCnAlS693V+1Dv+nwk7SjYmJplwrzFy0EPgd8Gdbb5wLOAXSv0yZYTAV7POXgNTcKWnrDwnc
6B2vDdCG5Y9ojLN3vcAlJug+/TLk5VZRAm8JFTTSZKWT8UJ5gW88q2JmCANgFWibUB2NBjj2apUq
NcCeIUiBuSnsk7oMrpVvcSOKY55UdNlT720w7AYeQkoBEFwp1yWKabFXunwX7tqmy3seDSi9DUAB
/NfGXdry95AcCZ8TAqyHVEYfEVJwiI/uZqzlNp43QXBf8EYAtDepwdNF/zfT1tnQ/MW6pjt3Y75v
poZhElRg6mFpraeQhDp4nE1z9KLvZVFZ35CQR5FzupmpcA7ZqN0kQYCF3qrva3sxHkj+1HvrkART
RLZ+EyQyOEaxc0lIpa0zE1mlTi8Q/rNAjLtn3zbnJyNL3iadVWpUC2QUIyjDi0lTHaJrk7b8PaBA
Hw8FCJE3/c4l4Q2Wq3IfwhHZ/Fc/esYd2K6PNLY2sxCw6aeNBVdfZEO7KTM3eIUF4L3o85sEwfdq
AUZwC9Hu6iT9VjExQL4yBlpZkUxVVZmZOXO+KgegqWn7tPcj5k9WBvzF2RSit9Z1VQ4H2BHlW283
7WGCLbJWVTP1WvDGjYNfqNY+M13m/+l6d2NW4nN2tXlfJpk8I/zxOkjA3rbvpi8CKZcX0RoNmWGk
ML3By7ZO49b7Chq4JWBnaCkSczk/b2Fq+CNSwV5EkrEUK09O+ZZV9ItFnINefJPnL30EWOxH4b5h
WtYd8wUzUy24ugiExdH2XuIFN9pYs34EGBEtSFJVzGb8oWlWuE3+26Ta1eH58tk1p0pwX4MOOt0q
LzNKBfRsTZDTRlOLTbibcYQ8ONFb0oIUCO9TK7KdgM7rdhbconG6I1SOuiGedw9dDYURUrih3GbB
4CceSt6L4Iba0YcZJMnp5+y34gQuy5FbJqv8ErWpvminhkt2UJupJIIEC4t/b2xK0L5+Z6IgVGn7
eYEUMpfNT+UA3Fq0eD2Eq1QzljgCrQIs1pasyndPKzapLnDI/bSHERTzcuPa5Ypq6wuf6BqpLrcK
qqgaJ5nP+UEdGXsddwZZRPH3+d1yEXWUEenzyvXybKN+ZYrWNAlYhM8WV7+9aPW9UhjxgjUk9/EI
hvNXvzy/yY69Q4EatcoBqyJV919tJiyRSWlhfKeqeV7vo0oz8Z9ZflMB7lPgnXFQf1L9DJyXo7ge
EScZ6m1QVZ/qvGwScMyXx/h4wqpR4aWKkKyLs5BGv9qmyuz3SK3gyQTo44H9VW8DtFsy1NOcTVvd
bH4oPLAqRmDUfQO/jngqkiN5PbqYEdVeRh/vt1uV9H7gvCJd/DnAXNwGbcQTdZEQ3XVpe1fP3k39
l5G4z042Ft26M8bo7TF1J71VnjKP5V8Xodn29dDADptAqFuxUY9LPQ21VeHxma7UpnoLnMgMySv3
q6AcihO+jgHoM7W5FBAReDe0fY3XO33LmEqACMCcsRrGCPQfm+psD0cKkMi+VZwemzIbQEO58UH9
valtiVG3m6RLv8nJPKk797hLUEtXpZPNG3Wv1V1Ju5L1f2cgvrJgANQzUWeoLdX2eB1UXRVWhmNI
20dANBF9HPubevCPV1Pdmq+3Qe1piHyuajDsG3Ur1I80h4b704nSXBNBZ5br1D+7xTYEucvH/bUL
b5AAr6xdzmyAt+5u1EUH0zbaFRKic2fON3PpOtSwnSeut5dCggTGjm+lQ+dECbdFT8hJi/J//eF/
/Aa1ie0VZHczMh9HPp4eajI4lA6WuVFdgBrfe+TGDy6ArOmWweV93NwHnOIfX80/QBX/voMWabwy
hjUp250VFYbcJn70p9bn+vbrDtMJnkzPh9L91bnow2uOieVO/ZYhrF8yV+o7NBoHuW7z6KkbTQ2Y
x9IPLZ+1OlNt/b9tQV9JhAOidKPehCHJdkxhWLosL4I5Ie1kw7H+en2WA9xacoBtrkck2A7qDZ56
ZzzMhcOypN4W3ojxkb+AK//fv+uW2TGMwAoHhQVcYQGkfL17Mnn2zQXAaJVus8jb0L0t3bJ6k1T1
q60k+rP0SI4pvW3o1SOYlezVExp9pDpeFV9f6z9e0cem2i/rYDwErb1Wb8LjFGwF9tpH15IgUH0h
C/Z2j0L38esL/3qXVZuqiuUt1Idh1wLS20devFP7bPWyqyO+zv/3K6jq6qmprcc5qv7Y/Nd+Vf1X
2+O1rWrX/bvrwVaOBH9mHwVcuVUGPKbMALkNLgjnZeAwA4imwmShOps7fCjI0zMvUE98dE2MQb2X
QnZXj7kB68Mnk4iF1Es8ttNrAShlbPqzs2BV5VRdi9Hvd7YtmUq0pr7RRUnsZkBgZkWCd6d4B3Ox
2EXacmw2Iq5ePMyLvx68+quq+vicvuqq8es1+dcp5Zh1hwH7QfUyqqJZuuv/Yew8liPXtWb9RIyg
N9PyXqWWaaknjLb03vPp70ew96GOYp8b/wQBR7CKBgTWWpkpcmoEfEkPwTyJqy8GyYhnHIhZ4bFr
XWD1a/GWgGqnVmQ/1Ha29pYakCiJfcuAavAWUN27KbAUPhesCaX4iB0caEg4xTf0kfoStIS7Q2Oy
FddYJOK2h9PyBKJc9shD/CMd1JMTaslOHvtzpOcQlDnNQUwyCrN2DWY3hz1342fe/AXQ6l+A8pOj
GFDceZFjpq8nNIwZdL/GzrkjFmfPMctuZD65aJ7tUvFELJOBrMjWkeOW36fWvbJpB4D3y1XME4uZ
NJo+M4mdGBvXAC4kQCXgAt6IS9ZYiTvQj4ou+NaAnGjwovSKsZ15zMRii3jdYj/Y1nEgMAd/7h54
JBzFgblOUAybV1fzLipQvAyfm6rMkzBY6lupRdpOjC9+l2sG/bFWH0YtrXeyrj2Ku7rcWpFLm+Zn
qA3Bqs8ymP6BkP/doC0ThyS+/aI8L+zYnuYo0rB9IMZ/qyRmCjq/TrsrhOz6gdC04iRQO13QFCee
hT+5nyTz/RV3YpljlhvDB/p3DDxTH5xyYwCQhhbD0lA4yXgJbGbwDQyB25xLJu6MeKw9GdujQXiw
m6Eb8p/JXHRYZvTlTs4P9DTfLxdhaRU50eX/PxRrtR700nWZ6sWPEcV5Lb6URW6uHANkP1jQQswg
FrpSYx5kNBZFF3Haecklsihs8qrNWfzaf8Pq5w+l+J0fVhnzsXlqrwkLuOAQRB6DD71Yv+IcwXQt
XpMxgw5m7Q36N7hWsCf7bXTIKt+Xt6L7nHWnL2hAMEjjxfM6TjypYkW3JEvdMCa4HBSYIhXCxKZF
mPg7SzJHSYryh7Xs/OvzsQeJc+0zeN1a8hXh6TsTL9W4hq83wwn1wxY/RC9Pqq3KR7EsE4s6kRPJ
PPS0LBRFHEFwXnsAQJbOostSFLklWW7jUrec49OxQfrSQNTBHMacKSbOhkCA9CDK4s3jikds46f2
+cePuZKtAqmTPywjxS2cn7zxuwfQ/ige1wAmXYKmp3vgNw2UG+JJ+fesOHqeqgjKqQ52Hm8+Q0E8
kCLLFu4TJkQAPETr0rDsAUWDSJZ+oti5PzulTI/zr5+e5Bnssbwz83pmfphFraOmDf6T/7x3Ijf3
EtnPZXHQPOqHXp9P8PkoScGxUZvPygjVrJhXltWDOPbf6pYuonVeZ4vskoj7sRRFThz3P0f9sJ0R
vUXHT6f6t7pPo346kzdN+AjNlY0Pom96xdFwxldRjPNeVbzwIsGUAjgTGBGb98nMtiRL3ZigCQr8
jj5FrZGdO4npVgy+dP3QIrKu7hEhhAt+fqLFyyLek+VlWV6q/1m3HCbeO9Hv3+r+r0O5YzqB+7OQ
aL9+Y6PQxrJ2WguLD9eSzDvZpfzBVvFv3T/VzfuJadj5DGKcT33mM3SRc1Gk7o/cOP5aTA1iDypy
yzdazCFLUeSWBdnS+VPdp6Lo57YQBrQ/lRJKhCgzAfLxcuJ7Z3krHuE5K2pFecSUzbY6KZKd6mRP
y/ROMBWw8aUsjROMXJTFzM9ayMOiZCSGPZuOXM+ox7WYHrD+Q8lawQz8F642TxqmjA1BzC5ZPgLC
hPxt82/T7fIoWGLTv/RZHoOl7tPjIoqitfeqGJOFDdKrk0d901hqPK7F/jciwABzUdQ/e3UX7OY3
XlyUJZmn1aUsLtf/LIqG5dUVRQ9Dyt/pW5Q/jSDqxiQidkKJeI2WyX5eWM/t4v4sR1ZolbB5S44G
hhFtspB82Dku3cSxIhELg6Uocp/6iUl0qfvwx0XLp0M6p5C2o3YlKvBeAqVANUD0wFKuKURyTB+u
HEW8+klMXW4SJclBXJk8atPkMMrWqkos4yBe9uWOzu/+B2Pmh6XC0lXkxO0NshaL3txpNnKlFqQn
WhhAk6LCld2NTo47BjYXZbiJV3S2U4onoB/VsHoTL/Jfq1Ype1uks3GdVDgH0zQ5RlAEgxIHtCaS
ssJbuVrKruFJ8J/5xiqfeIet0UCAjAl5sXwYquLtddU9C8y2gQMgkOGuEVdV3JcyAcqkFtlzHoIz
EXhydbrBYw3pTj3bMz9dfnFRP9yiees6X3WxZxHZ+TUPcE6Ojj5sxVUWp10S8QOWoriwn+rmXZ1o
+QzmXHqK5uUvqb6vrk2k9VbIGCIV56Xua5OF/V6DCHCrgpilCPQMAtLsiM4krYaK70yzoOmZWh2H
ME81itBuKr2nQEn2yjSGHJXJNffKeiV6jU3SH6Qx1zdymxCk13XZqgp41UXiJLa+Nh0CPBViii5x
ZO/kwDfSLZRBCC6zs99ilSRqeLCOlepVD2Cy8DVDGgvwPLFQLwrlS+z2z1NE+xcPGtgv4G/KDaxx
PawcFEVdAuFREuGeKHtYIEKziL+EjgWzoN5chxAuBIuwhZ2Kb3/vGO54j4vqJ3jHQ6sr+Wuf6qhq
xe63NGdJXqIDf3I9mUjxpHpundH47mCtx7PrejgclBp2nK5beVVZfi1HYnrZkucvqhybaxh1CK8K
oO2Ss0kWQMeUPKZGAX+TLG8KKIJhhsqJ40aIsbj1UwumJMQEOhQF/EjZV5mZ38YhKm4iJ5Ikyyx4
z9IUYmGM8EYWepu8gH7IHbp3HefZvpYnKr9ELjTkSGDi2EwG4JXtsnMLsxDWaxnAp+YiJCrDYLip
k4yYIKfu2A9XmX0iUgP3moOxvYb1a2iH4N5NCUCX4O7K0TdoNaWjqMoTRLrhXYSVK4P4TDPw1lje
vYIN+y7jCb3HkqKsh7732EHQEJoOoVWxybVMkRRFQ3Y1dF1zU6LGeRinpEwI2zN5tkBX02Np8NUk
Xiu5hSpah3dGHxCb63sVXhj39xAF420uEc0B86/FM7ccXwSG8wDLTLAu/HoF76m2tRRD3wxDlcLx
RjB9pin6ybQIdSasVdmophrVK6TgocFAATx3/PxSALW7VFOyFHk+91GGDbWD2sgEm5arp3TUY22t
6JpyEkk2eP9UZm0hrQcHlLvjxxibITV4bl0CRm2zb9+jLn3TcKUTFw7cn3dLB89MZCLRClkBS0w7
/sbd+dVPI/V9qCKiFSDEefb6hLBreLAeRgVfsjFExrmw0/aktmF9iOMwu3ELFCD/tfyl6iUeriTW
r7LWPpewBl3tIHrozKIC+iqVX8IWx5EF2eNWFEUDrtAX6NfTbdmvWoQ7VsPUPVRiRPlCYrmm4/Bg
U2VJwG6ZMzYfDjbSb1Y86mcxVFnpys1y/APgMJQ6E2jRdnxwis3yC2ov+uP7YzSPW2pj/VA19TaV
obVZu0gst17yhFDhiNE+q9grm/oZoEX1Bex5e8N0fBQlhHbrL4jWAYZKesiaph6iztLyzwdF9rNs
w8eFaiCB2sB+sFhMWQkE3QX+tPZSdpiV8xi2E9FgwWRxhAYzIpqNS6HqUr2HbFNZi6K4PEksT58q
i5iw6fqYfU+gSzEt9MK92f+Z/04cpe7ezEowZ9P1g3WaiLxkcNCn55npOx3mFJEVSeGNINyXsnja
+hoKyQ+Volm0NIA7Nt0DgTNE4HndirguJBXygklJLd/K0vMPrdl5cLz7xbc834n2sPPLXazC2lSM
koXBWrJRC8ceeKy8wLs0U9JF8J7Ymrv/0NC2MXIyr55rhlsgDOE57xM0DKdE5ESdzi4byQYTRrVQ
CSr0Bv9HR3HI3Hs5uukRB/y/HBLbHfEVsrL/PEzdZJDcPva3XMYauP7060RvcZIhy9XqEtcTjgK3
o27UIGBhpLwGU5JCMHEVxcF1YSwM3A7wuhxiXJ+acxnm8tXSSeRQ0Dvz4WvwI3NwaGNV8fPCQRNj
kKST9WoQig+zlGj9dKgoihPXsI4eLIjA50PF2T4ckaj6tskJ0PjcMP2qIQ8BOz6OmfkWI09K5NJo
x+d6KOKz3QcEnCgwbzYJfkYZb8U2ynzlSc797mKr5Y/UV+SnzszkJ9Uvbw0T7A3fNEgXSAf5+rUa
/F9WWatnk9CSVzthKJw5+TWGzeA1KKSv4JG9B9Go597VzULzLtqIFN7GAOq+pFPPvnyNOkV/Vtwg
e1Gio+jCNyd5kqsK+OXNL+Ph0npKfO2nBHI/tVvpUUnWrMYVczbReFNR9AFoiiPHtX/LUYd6qY3t
EuRS/Jo4JTzailavRVFrq+6goZq6yXUDRvyVaTTtF2SsoC4yenUbAKh8rVpkEWTwevsJX/lKKFi+
MRNXP/RIZt5zs38mhKZ5N/Lvo13ZXw3Jrk9JHkCdZKrNezUSSCFbRnqHRAcuXb/941lm/U7IlroZ
Q1TEzcp9Vgg+g8O27oj3JBf69XZEGha88D9VwCL/Nn6qUw2LqNhkvOSdU27Ra8thmLOy50QyzFMV
NwOc2232rIKY/oL0+0o0SoSxPROB8RUkr3wVVaZb4V+wu3wvij1sEkfFGaK1KJahrd9HvHSiJEZs
Ovkqw/Wmgog+e8NIXEJm+Nq5hCsGWHTpwsJmpleM7mGzIRYPWk+oZbeF21kn0dLWrrPVlc7guUPt
ZHSZeSCMCV5buWjXYHyCkyhagWwSphC0Z1E0ESJCB1J1L6I4SsN3m2/+TZSGNrkzX6d3LSS+x+29
gx900mOc1PI1cIER+y5yVV1a3An02UI70T7mTv0ShbV8Jlihe1TVmlclhFW+iOyL6CDq4UXc5VKZ
3ESVSHRYjgITAEPZqAiuZqjHJqb3KLqHwNHuqf5YVdnObuwCwcJyC415fjYHKzsHDWC5iSw4P0sy
SdUUNjSz8rAJnRbScTOoHnzFQgp8MJ5hCIvfZaNwtvBm5gdRBKNDSL2aveZ6DyWl1hJLMHVT2sFd
welHVE3ao64s1wSKF/E7UdTJHji+tVPxfbybhnZObcl40v3EuuaRQYDF1K0e5N8D0ZJHPm3KlWWd
ghoROXtKRiV211jwKuJ3/6lbuoicIdW/i1ZV9v92vFoTANOY4UPZj9WtlwrCpTMb6juiunS+RL9T
2X3R+858rawefqBUzS6Jr5kwGxcxEXHd+LUt7EfRtdfiSxlozltZpfLGLkPjGucOAixlCVsKvLAv
wJF+SpBfbcNsbRM2dJFzXiq7D783CgFihmZXD47eeCfJtKJ9EPvyE6wq5UoMb41vcu5UPxv8RoQR
6SE8jIN2wGabw7qbG4+OCec4r7sFsaWSrqKkzGDGhaPqkjOnXszc37SuGp5KyMn/Nsx9RHO+1IIj
IfgZGv+NPHpyuBHtPnGPFzFaaNlUmgVwwsLSj3NRNKuOEvU7Xu1g7ukp6qOhR8ZeNjuw28sQhqWf
TcLLT5ZvSNtYyVRkqTrrYBDve0Trproomm7tzCgZ7gM6Lpu2lqsX3kaZ0B/b+sba+RFuHulP5Tzb
XcSStM+M3eOTWWf6TzCJkEXqzPM8fby0SWQBUvHGbVkU5S1U6/Kga0V3CuzaQN3XzZElaCz4sQhW
ZeIDmanm0GK5rfseev1LFOjSb4lIy/lESapAFZcZv4a4++5LkvWmmFUC27EyPvkm3OAsUbwHINT2
PplIxWXJjc9tHBp7zAHxgw0UiBjnysB+xkRmuqP/zgT8DfCh9Ev10EEmOokVNovwyLP13wnMyGrT
PntIc1T1l7YhZhme4urZqdkTNm2hPBC30RCeg8ISuCtrg3HNdQ+qqqFB1VsTpYEcoxanNMlZ5Cyr
xAUIBcK1iaB1Qb/mi2J1znMaO2/KEEpXvXUcrgH0vaUflydRbDSY51IrbI5q2EJMpbAuOzY5oW5Z
ZTsvHoD0VdH58rUtcvclKMd31fDUmyiNUwS4pRoPoqujWOdAMdy7KPmtt6/jPP6iZ6r74o74EjOj
eso1y3px972bWO8hn8p93cv13qo771um7suuNL/lRGQhmVOUh87rsjdk7tatEdhf2EdeEHnIbqUr
QZ7vAd5oWl9ZzXVTQ5DhcUZZd0Ky9HvIjgZeIojXtED7LeQODcjUfMtrXpYOlVZqm8JsjF2HpOCt
mRIejGFToY28EUXRgMM2u1UjaltIVp8JduLMXlMQ3YDg6ArbXXbTpsSEivdsS9o1tYrxC1aAtyYP
hm9DMAV61OA54IGCci9W38KxG771ZWCs+6k+mOr/u78N5dLS37VdxiE8bV15NoRv/4y/1P+v8f+7
vzivWnQgtx19q6dGuO7YsD/m3VA+qpau7s2pDrqM8lE0pGx+5zrRBaLI6jGf6j4dy5cTOivJ2Ycq
30SRGBPa0ikqeceTkfytk5GPdlJ9t3QTjX3oOKuyBG/g5Q9SUhsAJsF89UrZeVuLd33TwmOzSXol
exBJr3O/svZVXSlVsVX9SL54BUA8JilRgKFdvtRTIoqmJgG6n8tJsWnZrsH1+E+rqF+K4ghRB7fd
OQ0IaFuq5pGWcsykN/b2Q87l+t4i/wEjmfMegWfiocrTo+OCJVV768tgts53DQI6rIVO92DYNoKj
EXwrWSwHeF9BEwM8Pla5tNNUZ/wKI0O3bxhVEJ6+Ass6inP4CeF8bVEbV5SwnZvbKDi6prERr3hQ
uWovxI0YqA5o2k6t6v6klj6c3ZPgjlDUmcV1DD8DnMvmSzSIpIWre2sTZAUSvbWOeqznkOvU7mNi
RdIjBNHNRj04yIhF4winiwZ3DCTklr5iCQIuJuzLvVQk7Z7NH7T42p9Cr79BMdJ9DUKU4KOmbh+C
qlUOclgnR7eP9ZvvqWhiSPn4GvvxH4IOkz8c7CMHf5J0HXYspH8f0ZPZa33j3Yqsqh6zKdFklod+
Bl3i1EFTJyhSRciGUec3JQYXD2WyvO2crLmJ/qIbAk9bRCMHBNAgp4kmTXZC5tGSbaNHD7IOdNWq
+A7pEAIRBsJoWiP3O3TQypvhNdG+AFpzjRJAFVqvjxfLJrIYdLx5tpIuOGZQGZ8dPTCOmD2ykzOM
3Skp+v4oyUF+TrQMYR+3DS5R5ULx1Fn2JcoHtF5LjCRBE7m7sK5lFBjkcmc7WQ/QFdJlCKDaO/6J
fBuHVvPowvYEbzCxg8w4RAMVbfs0Nkj9IO7cPwcG9MiNvmobH6OUl8kvFT7otd/L2mtv23B5w3v6
Fe2ZdlUEQ3910aGCgjqNN8XgBzBhwR/HtwnAhxuPP6LK3rrokb3hva7gtQkmrP0YPBFL+icw5fGH
FGk/MPwCLzc8DOWere6Smo+z2+n7dhrBDtHvIA4sR+KhZ0NlDpB0EmLyIyMuUW307w6xBmwBk+4M
N2p/LxFSn9j4R0jXyqtjDA1UyLwB7IzyQ1IpEMlA3tffQthaWJT3h1SXgmdXcqybpYCmFULwvt4C
uTPc7tDG3fCmm+ydFMV7tjPeFGVIM2gD5P4tIABw6+VdexBHqWF0LLVOOaWW0m2wJWYnEEEhW9Up
MthwEORw69VcpQ8QIoouIveh0pxaROXnlqV7nwh+Qk6wjCPqisIGh4YDb52gGHgz8hopx1pqXhsE
LE+9KyfQV3BJEvi2sVt2ID2mIox2znaoM3Qup6KqD4CWdCM7iqIbl8oKdGK4QuQBkJxpsSmYEjX1
0XvK9SE/905UoGBBTiRLH5ETdSiN07tSCVHqUqKx/g/HjRBG5QDU/2tsUfxwagsdgSMrodWHuuUQ
cf4+yMdTEr9Vg+8/M+e6qyy0jKPqgq1oU+1Jdix3r3W+tB5TbrPlZOHdLLKDKImDdM15qpvEuRqG
dIC6aLw5TQWksE7rr21vFSuts7zvtSc9AyhyfumKskttpgN4wNeekqoBHSDlbZLwD8aMB9hBwh9F
UIZ8dqr6bZK7X0dGk1+xc59lSNyvAAWKa6oU/g4603EV6XJxXRpEKwusv/10JHmy2lrLzSshMig3
TyOIQ0THpdiavbWyuhKf5X9O8mloqY/AC6nua0yMKoSZ00mWAUQx7uQDzq/wtLE7ybo0vYcAEdKh
KL5IrQ+ERLXuOkyO99icZl8lI8JA9+25DqQvkkqxfbAwFVwtGeGSUIbqfy5OdSh1d9dgSkQdIZjK
Fl00vCBT69Ig+om6opSTnd6hCiCKtaml2wBamE0TDpj3i/JHAHDByeTyXfEG4G9tPrxaOZv2cqjc
p3RM2w2hYu2j2oSwYVp98mBrkKqEkLhdB6PtDhlRtTA4BsTsI1t1NGIHTpBpFu8sObilsVzsEva6
dxmuXSwGWK9jo5QwrGfJC7/OX2Pztr9GJgwoxqjr39AUfXOr2PyZG+5JxpDpwYQDrikqI5bSL1le
m9D3YWTAodH86Qfn4qZp9lOrwu+SjpWa2ZIAeqKGDKNFDUuHasGA0jMZk+7FLbsKTnM2EKK1t/z8
7CdAAUVrioTnxW3HaiVaw9hP0LyEU060DrUZ30pJ/xZNI+HxSB/isngSbaFuY3OCaIk1efCQ17J0
C1ESIu8ZY/AgciKRE+99VOXiuFSJHGqo/iZEx2c+ammVrcTahziiVqLOqnzoJu0K3CnkoOul33Ie
uUuulZ6ZJ3dU6TuGqFKBRHrqIyfHReTiPFFi5ezYjXKWwVGBWQ+UfTxCFSMaRNLbsAatpalPKUlD
sVuOUVzpZz7mMNv9Z5gPXQwrBEMmBl9Ga5HpWLfWkG/mcUWzG4ec4kPP0ZSkNXJY+kYzHYBg0/BS
VwIRBMH64UDRMJ9S/EA/kd2do+uvc50mfsFy8sGJeARdq5GPlV9v/vU/Lb3/jqv8Sjx4G+bfMF0F
kfvwY6cfN/8m0TKftMmThxBiV6Die6O25XM2dRMdXL3EzCOyokUkg7j8IqvbDdQN3Q8Hj9BVarod
qw3k1PrqWkVBsS4RsPACoGZelX43smqAQ4+YxlY+mr477i2n+U1Y7rCJIVaUg5+tGiEdqZvoUTjw
gzldc/Tj+leZuM6ONdPZhsI0KNRgo5jDRGXr/DQlJLLDZiWVTOQQzerQ4dsONsYKdSu7jF7ZZx4A
4b3oVeusWl47eD2G59ItCC5uXhSvZzBgfjBiR7dWri5WCP6yIOoJg842xrqV6ep3P+suEl7PIUMS
cYCCIZ8cfpmE0yEC73sAR8w21YnOgaQ8lnUk3eWQLW+OntG9cM86axHk5aaqrm+BScXRda5TEHFZ
jVmXHJejPCx5m6SEcgndVOkuGsCgfa9HEFdF3QLlHJ+q4qmK9e7esRCqrRIu9JQteTcSMgJ5WcgP
8V6kHJEVFHKQPSgaC2aHul/1QE11h3hDI761So8C2JQMsftYduD4k+xseZ1B1D9JhrV4Dcas36kZ
XGOiLoWBYT+isobB9J+6ZmQhAaWpui9Q0ctsw31IpgQ6Cie3inttQtcU1/Di9Kxh7uOUBLGWH+zB
GlaiyAyi3UPYKAAMVXPVUl+Z+tfAqLWTqLKlQoWXrB+RC62yragTiaa6Km4iOBtFlw8NMOZpQzWf
WFQbaoZ/d8jSozixqHP9bmU6tbaphxKP9fQjRWMQyenZMCEgnKoMzOo3y5I2neeHj1m+zQAE32tF
CR7xmf/pg8I9dop2hYg8vvSIVd1FYo9w/UNrZeyWunhoU0TcYOaPZCmUgDS6GprXzSkyIuOOsd+Y
j20CcztmLupHfl2homWzaXNjNIZGI7f3cxmFpGJXZrG+Js6Xdj831PO0eA4r+2F0WB20Y4GvqGj0
u+NE0oMRnL2poAXh36Q3yvcGq+Vp0ONpWwjeB/U/AjOWfn0Ey1E8MvWKgSw5M9GuCO4I3jW3PBs2
8xM15oFHrHG9ghW5esjKxHvUMZI9qmH2lLtefxbdRMKSTF0hC5QfRFH0VWBZ3xgFkePiKFEHoiIG
khBd2cP1a0f2nHucas4dXu7xpGnNN88tYQmZ6lUraVGSClduaIP8F91gwDziufevogcrv7scKNo5
GHn+siGoD5LnmHfAotYdBbFiq/g2Wgb9aN1Fg1JD7innOGdEUTRAmKLfipgFI8obEsyxfo0rWdPW
bcD8G7XGZenrYztFzKyy9rFahDt7IGICOkv/MQcNsUGeJdpqFsxoa6su3J3maDCHw9/yCNVz8KjX
FdhQLcJ+0GMPtbUYUaFJy0QkrF1G1LJQ81THntVG7iGHJyEW4k5MfS7Ew39zUxF+va9pjZYf2hoO
8XeTtIqLOPRJ5JBrTvBfn+oJJdRMIYwiJ5JOBEpOCZtaAidFJdS1zd5R8Xj3IYQv2fDsz4FXU5y3
zLK7fJPVETNLzS52Aj4sCWtkoA6inAjUQ6snX/UJeNRMSJpy+gloE4E8MgX+yCggdoMNEqMAvLsn
kahF3Y8IHJUT/8Z/smrs/AwiFQ6MKoX2UTS37QhCVGRDaGeg/I9C3BwQ5+O0g2VvvmL2gARJBM9I
aJu4EMVVnJshezlPVpk93CfIHYAwA76gb6VBk4DYNb+HRv/lwhYRZ8W+R/5rYyhPHrqOp6xp3ywu
6zlADmxXK/o3f9CdbT9F1UYMkzlnZpxkK/7vcrVFTtwBfFj+Vve4VhIqaWe5UTdl5OmHGqG2k6ll
+dFkkxAVYbmS5Gbf6eZLzL82jB6EPqAOmTvMI6CUrMltCOlHydiEJSDmCZSWThHX1nSzRC6BtGFb
QAvCd7dVThXMFl5h4ujScpj4ori/fLgwQJS5bqZTQaFoKWtJSlzs/RjcCt/4qSe+tNWMS9aV/any
zW5OND3oT646Xblk+JYoanEC8lucnLSAdFxkU9tpla3ICulVkRNJZLkF0U4ObBhT7Hw2ybHkWgFA
h0XHvz5YuWOlxyCBCGDCiE5/UyTiDy/FJtFgllHQzXQnDNM4xSiKy5EJzKnI1iMGrzSxhs1yZ8Rz
uhRFzlE65K0A8DJ5Z/AEkmhT2N+SGI3u7xvdOEdT7L14DkQSTMUOF8duDKqLqMpdA3EHz2Y1ImQN
WqFoYEot97fNsi+xUpWoj2opGLAJNTZnrUbtjhEkX4DkuaYTP0ShI2MgElEMA1iIlUD6U7Kk7M4I
Q9arsbJaVFGksD9bdrbRkOmqs35YeQnSuj761BvZLtjFqLK7x/bzy4n7ZyWfiHVZj6AbmyE4B5R+
wHW+VZMW3Gh0TbLCX8FRhqN0zP2LSSzM1XObNf72atUNyS1R+ESkTmFsHFhWz3JRr5kyclzoWBbz
ojlCNzBtbUf5EfS9ehg7FIRMG01a62td1ulOxwlDFHvTosVSebugRohST1dSm+AfIUxwwweXSSN8
0FXFXA/KIG1dqUYWplV3cP9DTze+aHp8TPMc+x2SREGlvxddgWbhEO+gXwq2BkC/rG4uvlfKKz6O
IJP9LNtUADL85gLxK/EkIS5dScb16oUYVcBSrSFlC3ZdMWlE1xpRuJgocE6vx1zt0De2q00ORUVl
Y2ts+z+VxYWxWwepFI4fW+fiDVG4DhDYctNQhtcUidJAwVzdyhDfaiHs+IhmFu2f0AWRLRNJte5H
w967cN1IeX2oVZ+LAA9doJtcad0HK151OnEx3atjT6ZLhCBZj1W/LD7d09yiKHDHWOYxjfaaNAAE
loj3bzppz4piXON//Mbi2d/aA/j9XDIjuIkI07FH1p462BwbejTCN/njXuoMh8h+7KFAOuDxlC8E
06KeYaPAIKfc6ByULpj5xoMw2PZsGa2tRodzCtSTL/2pXbRlyv46PUFqaNbX2B9/GzSu04oPZcEm
W7LcW6Y2P4sEdiSVV3StdC1iTUOHv9G3UMyRQ32DQfSSRRUKuCY4MRDcmxhzgqYDCh8jOV6b9UQp
Atfyqlfrry7fiw0sryt0mdEHTXDh2JzLLJwAToixXROVM8DoZVybQtolXuU+DjCuj4X9I49R1fNk
7/vQSrvaZiPYKe1mWgC2puafiZXbGY7/S4KHdZX1aBMr/fjmFBgsMEAq0m8LiUR4jbTgqClY8pxQ
foRxwV5rQ7xx/fZ5UOwdQriEj/iEYkm6jLeVHZIU/YwKpdmNRd9sBj/Od5L96ktpujLCxN2WcYp9
pk13hilll9FnwK7GMhgoyoPXhzXUlMOxkb+z8/fXzmC126Z8qiKkWkv0urDnb00nf1fqFnoWCJJs
DdHjun0lIleD7Cj016h4JitWg8p6hH915SCYuqqHPlmFln8wdEletVB2maH+CpFYoRMkCc1XzPqo
kDdpiPqKDWOorDQHRfMM2oavntN+d72ihNQp+xWOb6MaQb4W+z8Jzk02lfqChOJLS7wkXhfYUruz
A2Xq5Nuo+8beYGvrh8bCZEYQsOmqfzDfQGFivoedcct6nPaxc9FVuiVKd9VkVv/M6eG2RXW4zquL
OzYIyKbDHnleE3XZ1D8MP1DOxl79HKXNN6VBUF6uh7sesvJvxomuN8MQiDQ6jj6dGTqFZLIhZhhi
Q49nYl1mDYRg4feWi7Qqc0SBJU065j2LLF9XinW959rLm9jC4I+kwFnLd2ViuI9oG9ZbXDvhui+s
F7NPNlraMBFI0NDG8Rsa9/FGcXB4V2UdrKoq+Uq8KCDHmj10HwXoJRG9aZYICU86sURG99tKil8h
83+EOs1eVV9bEwa6IojA3XdHO1B/ZVL0KwnUn1WhIRZYwswvs4fCwr1Pu2bY2QnOgkAhlt2OiSPy
B+9NwQraJ5D9dUP2JIfFrZgMVekwOWJ/a5WF9ELHD/YJla1afQXvXbntJXOCO+cPrR+ugszEWjIF
6hZef8wUPgoJMUIm5H1wvTBrmt46VI5lEjxYBGKs8ji7JVH2J9GsY1GY36uAjVev3307Tja6HB8I
VMEe5NbotXQuuHq7O9WomXlQVW8KItC3jRbCyNO10caUUKNXpXpYSUbab1xN+mnDbOS7LYHogbbV
EZVSa8vcD335jMwbbuhE32MF2Bsjlkw/fUl7eaej6r2zfZP4YWJWAoPHTMreHDkLT+3a8+2JQ+xL
q/mwjcevw1jHG/hnnv1y/Jn15lc1Gx5bc60mZrEzvf46Qs0ZmTDPVehPKqZ5zaCxtrMKnsFMxaOm
V8fIdQnTNvddIG3sAK379yHIvzle/GzmzaU3iWmUu1e/jg8VMThRzzMR1tUOSjaoadqLD3EgAW0Q
o5WxsYlyduBSudFK3k9Y5f8fXee13KCydesnoorQpFuhaCXL2b6hHMmhSQ08/fmktfe/qnbVuVFZ
GCFbgmbOMUew861sKwWIO+EZhz80pgFkV0T2x9SNH2RTFws3155bDyObLjHf2yL7VtjpWXJ8R1/2
C20XXqy1mYdk14viaUJGHuR69VD3mJcn+DANGYxqPo9HQYjYpmIMAOfPAjtq5w0DSMzU2l3U9xcy
jcgQ9MDHVef+tqLFmoI7LBnbRL2XAstfDJQXmlBEXuoltk35wezKS4Y1z8KYlb0Svr8ZHX/3XrQY
9OE2tKtGu8NvP4MsP0GPiMnRJI19TyhGdUI3DIXPxTbd5IqsQ5AdUOHO/taL7pDp6q3nj6L1e00g
YeD0mb/4jbZn5XuEXFYv+t7lo49OBsn0lW1uulRtxypct9tWleuWj4VFgs6f2eG4YLaXUP8rrIDd
+pSAUm078tT0lmCx0T9kFV6fvZUxTynXKuHqVV74m+dEKGfw08qxeXX67mD63X3v5QF5Dpe6iz7s
gr4RCRnRDSp/d9HU409aDQGjGVIeBNGfM+cGEwFs40vKhsZQVDTjyrN0CMb9RtBn7Hy65ao4ET3a
UAckOlgVl0v/6nSAynPujQt8eM55OrYL6eIIqAsIR1YRPVVO/lt3Y7Moulwtpd+TGInosIn13aD7
D65FETnFOGeX0bC3Wqrsug8/+o7rbu7NtYOZt9sORwv0DueUbInFnaPlTENliJUo3Cksd1/xIITo
FAGhWWCHzWDxIbt8jESezCzoRrHsTddH8O95iyFVxbJ4bAs8ooZM09emhWdD2yQPBMB3Id723OCo
JC/+jz72/cHAiIxuzN56YfekiQnbTb//EB1O45OWwHvpP5rWX0cDlqJtQkaxn/nLHIigYcCRQ4xf
lrrGxUMRJkUayAhEoNf1AsQ62xbz4O0ImXx1E8x7uIP3Q/1jdNTGk+LyrPDXSZOD0CoS5hQeiimn
i0weDJafJeokWE3k98yJPERJ9UfIaLwQRs9YyXoOW4+gkvLLwLnOmxtUEgaJYGHikc9ZHvtI7h2K
xagrT4PP0JB8EayujgiIXqi1XzyGFoEdXbMizPF7sukAMm8YT57PrcaZlpnXXxMGuZs7BEilLT6q
8jUzJVeHCpxm1s/2UIwU43m2EB41mJPD24iSvwE8u9vb1dUhyx7xexvVs12plWHaI4UVoRmJi7eD
099raqx3iZbdWxEFOZm0pWmXGwtkSspZUdDGwwaRttU6xRJA6NmJoy/8rfBOzeDsxYbkCuCk0f4A
/T6TKtuFjjWSDNwxrTwVNTZmWNyLRQ7bdjvbUbNsccT0VRqks31seh9uav9ra3dELR8SgllLQGgM
H+HeZfUKKeN9Ogix1kv5jsnCXV/OOD5XV4vmDykIrh59A7F+FT/XwqUSggPlARIspB5Rd1YJNpNQ
0EtvA2nJJhrSVUHqIO5xJlQh9mfaYwE5qInMdsdcC2t6MnXnIFOuwJhPOBOESjCV/LXdcFjmHY7D
xSo2nE3ijB/zeAdz5jmHkbogF0SuCoPPiSjxE0oMaCMz/bqDVqmbrhC8/arhzHfltgW4h7yZ7V4z
1g6BRwvf1h5FJdYDBrfXRapa4IOKFGqCQL25usuR/pGxsGnWHuvA9yG2vkxHm9ahOWCWjIQUR0Pa
0zzH3o6K0PY5+ysN7QCFCbGJMfoVavwuifFIyqw/y+nKhTMC99u4JrFuAiHa2Aua+iXxdBNXOXeZ
kXK60HzOEtc2PwFcfslQrvdDxtTaZHA/EVWUmcYDhn3FEqoMAkrLWOpZZV9fsErAiJemyWDfyzbC
xpfWGMetawwedUBaB1jNtbindG+pIbGj7vZawtlWNWLR5vVzmpfIkZw7jDGXc0X9rDqfVF9AioWT
xxtF4jiunfPJgcJei5/J8L/rYk6XENlqTtP+4pbq3W3VN06i23maAsc0PqoxsXFLVlj0Ir4Ix8bG
n0SVAXMQvRaPQ+Ze+tZDlpEWx8HrGaBInUG2/57aHYn2hfUUdg+90LHqxkOUBDESd3Q3XI5xecxt
cRCGw6UbdeQ5McdodPdc03UMVamWcaLfEzjybA6kYvp9uY7i6SEO7QEuoHthoEKASxri2Ty/ef6D
52iQRMyrF1/RjUHXpRTYFJjY10XL1KyWEy62xJwvhqZn3hBvtLo8lvkztnk+w85wyzkZNHVsrcbU
oBMbDHY1k3KlmY4VeHdthGEnoB/cBbLB/R7OSemulNTftDxn1NKbm3DEc28MCcPLsUGTbh9EQ/cd
S6j3trWjvmjLnAJDuQubqpLuS531bEclbeM6nJNSlfiBUQ0Ob0MeQu5rQQg3t5SWEXhe+jO58VvM
nHKa+iLQBrwBU9+cdu70WokkX4XmJhcMpEt0qGhQo5VDDkwl+resjK4INZ1/mPKt+U4TcENgVtIY
IK3k1WmbFBHp5GTP48jd2ybVe10rSo7B6RgTtoyHY0KifdfHQ/mnDsnIyOL61EXx2iJIZO1P477O
zK9cQ7Abpzi/X/2GZPcNI+mZgXi11uCoLCRX/MrXXHpDn0tJqfZUTmsfF+BpAm6HzyWXYRbhzlYh
C5QoEXKmWmmL9i8PwUKS5KcK84PuapiapzXJQqHN6ClptzEGGwtIS+6iqcwfZWE7lT8bjltuosr4
cA1t684j+IkPm8eqf6oKq1P8un/wm/mkolZracanGcthnH2zLCANFheC+dzERLjej9xNuRQRHJaf
UGKgfg9/5FueQp+I5YQ1yiDovBjcF98Y91ODGQk+c2TJW815aMRnyZeFJcolyXxzo10jl+N6OuS2
jut7UvbrJKFP06n961q9cI1CA4FUf10OnVUTTRtexxS8jzC+jXfECj1nhqktScDavCAkDRdKhrCH
fvzxVXrWK9j2k1v0VJsQU+0ZxhnR1Ugn9nnm06ayRIUWBS/XJiRbsF7ZQK951x3zQxpwqQo4EwC2
DxUf3qJU1kXLMyBDYb0NzC2NSA1L0n+ufip+dIht8RTNztbIKdBFRCgfqxMVAE579LCeiXer7C2I
xjgJA1jd+3F0qX9ZeEMmPwpl5RgPl1zQqTkNeppUEYsi9Le4IahhMivyoNQTBqT5Gg7XfeoOB8YK
CP20/CTyqFvSBB7U1bl1sh6Nz6j0Pt2+fWl1TszMfiH74tF0yqWIyCkkAhgXcIJkp7u24WpB1gVD
fNta+lvf2V+aO4Arw3RrLbLrUh0wJuX+786JhWJi2Mn+lEl8wFkAoMFdzZuN9/DavHpadJhxKsRS
+5CZzgxw137XclxLV3vJiSReuLGlAlVReOs2bIaQs4Uqpi8rH6m40Be2yO+qsPsqBRKKuJ8xpYT+
1PSPbi72VuG0gan11FQl9Hsdg+ox1bSluObz9r6xQgpOFH1afcdFvMW44q5J4rWe2T+x14BTNUwB
SVIlSjHZmFN9yhwCRRuZ7+qByNRer1ewwj8zo4UuapLQbSerNGPwnHbw38IS42B7xZ+w7+Ozm5SQ
hNWh1Az8nRwjXiB6DJX1EHZIKMLwby61J5MoodGp4ict+8AzsbRnM9AiHTaWMk8T3mNLqzO+3b7b
mX7yWCkm6ygAf7rw+mHH+cdkDK9Zia6atAXcryr+50SdpkwdqxR6Xhh9UkJ8EqwaL9xqWNv19NHX
V12ezo1cK3wYgXOF97gJ247a/IpUjhumePHSmoBm9cQkAN4ETYg/fJtEiqwtD0VOnFJlPxSeEkzQ
tfc5UgddYiHtl0eTJVy43qarKi8oFCZ3ZbdKVPKW5I0I/qRdf9tW/hXWNVxLs7oUuDV2bsHi4jSk
Ldkd9nj7uVSrkPx4WE5otY16j87o0dQGyOkof1FZbCeFLWFMNmia6oB6fTlwNsI5n4W11Jmp4sEV
oQUpVaAH3TymJCUm2XqO3D0Kyk9HyI98ns8DPl+M1ZwjV8irk+HWpvVLv6zgYHrRxmzSwFU9hGON
tKh0PiFeusO1dt5I21rZ2Btw/zHIo8wDz+TqGmZ92JLpgIs+NPDR6zFZ55+qLf9hdAFvXPCUhUVF
x1lcHq38pRfZkgDV+ybu3uKBEfj1FJwnIqYglujryOFEQT9xmvNwAyL+FrrdCeT2HGKUT5eADi2X
xooUon0uiscuNt+L0RE0ejFlLXoqz8flSXTcGMvk8UYViHRAGcDjeks39kio9lvdpd90v0+oQLsd
tvlkKs/hEt3Lm10fmjp8pzyAjxFTooQA9QeNQU5jELbST3a28gpzC8sIWC+dLEoGGZEPqR0qt9ZO
9JqvYwG2O/fumrzsclnZjqKnH/11MWNFM4s825bNsaw0BgQcYOVl2jd972JCCyGS0NuOs4ZussCy
kpCsaPSiuyFRNI04JzDb14I6tYktnuzN1BbGnZYzwZIoEZhEuDRqXqwjzzA20+TLHfK4ZNFMZDCN
hlU8aFOLabybtZvb03+2YUOfcl22ebh0kXBgxF+b3Ks6wsbdoiLL4Jr+NL55IsGMmwALxx2nQPrT
rnKRpCNy+nDAkQ0B/9S1em3L/7OeDQrVXoQgfZjY09q8zHnTbgYq9EZxDxsaAMikeyRf+LPv8quy
i7vPrKmdMAZ/44Z/LpmdwZQbn/DIuNe00N1SXUTkHOfvWo+hamVR2jvK+A1Lj4uGCrsIwy8rFX0A
ROQtsQ0QvoWJs17yPzksS568S9S1ZIu1fezC4Qvd79g3v4cW+vbEIhz24Q4nZgzSQaw633z1M0y/
7XU9aUd5fbvkOoGxHOhTCud733vBPw/bw5JkibkMhik9zLrzUNTnOhXDIs3VYxkxfc49b9fUAkjT
PWcmanLX+2lGGxP/SN5Pdn5Jr6MDXyuADcdmL/RIBW1jcUX4pMCjKrsjH6NcykiOzPC7JcW14rK2
duUgCNSx6d62VhQLzCZgdugOjgSGW+OJmlkuDo1Rs0rt+tykw9tYXIMWx3TYhFbxp5K5PXY4bUTA
27pNp2xFPjfYyWI+YFkrP9bfksk9+tGf2VrMZBvy0DwazjrxSpbH9LFQL6GV4C7k0aPFkRUtkFgv
xg4vh7EaA89P6Z1dWy2YqW7SRDdeM5/VGu9YulsglrEgH8pI9qIHfXEGcaLHfnL04rUtvHylNSKB
aBG94TGChN0zN6iZ9ACiB8vglXToEjsEcghI1QdX2HM1mIjVTb5j8zptnTWCIe0s2xBkyqvMvcUs
bK17zueMkr9QQJXhwHAFCxUk7kzcVTfSw2nkLnll7gWZ4xgomoYnI8cQULewfBmqGloVgJVd/2Sp
xPulVNt8Amc2ctvfmWLXFV2/mCIGU+0M+OS62WcPyMfdptIWJaSHNq/iXZQO1wLafLeRuCxAKyPs
TsbmXi8KBium/VVdR0/hhwRhCYxMo3btDi2YJTTZ5i5CGthTjFxCh7OyrAA7ex3dyXAa0NcFcFTq
lV/auKRPjD2ca2JNL0H8krlXzMs4YXBGyDZNjEsF5d1ibLL+IslMX7bEG10N+ffg8sfIlkHeg9uM
OGoYCliTWqrepYPE8YM7QixFGMg+0Y+d0tcFNeViclFOJzOJ5UI/+7WwNkLv5RqHyN0sU3fhZOUq
NglsmSNuDlEk2r0Cb888CO5pNr44JSRTvXtmasb3X85Qf0Bkw6RN7/IKWJ2+FZ/a1CF6ZVjjxYCL
hCyTQ+cyP5UNoH1tjRqiWPwgc79YzZ3FzVi1b1j0rEr7Wn9WSOPmYWdnrKR5Ur2UzmxtXbOCzSyq
6U6015lQA52G+A04fG7WUNfm5Imj3ViJmNNCUwIBdgsQyIVGm+XYL0XeFIFrlGGA5UoJlxPVa50G
RLaVGEBdL8lzPvIW2cQlbOWNHQghrnkK8mCL9LVz+GxDo3O2aZJBYOKyR+bz0jj8x9LmLdETgcRE
DssaIxnHG15t34ZYnBUHrD7HfVRddCAUzqhyEfKtrOKsxe67bWj3eG+jntYEjQxMnamyXGY9K8er
qyCNhq2gcSdeuCBitRflhmGxhUfM2h+OVUx4C1rZT90R3UNhhqshnV4thepycIfnNkTrCQ2o2ZQE
0bBEd+cxmdlJ+xOkBAHrRF+15fRL1+vvImaoAIe+iTFKNAGbO/UP/s18RFN6P+i9Rvi0hwJm8Ijd
KBEmyBo+rQlCZxI20pOwWXIm2yF2a1xIqP7ro5g6lpuxNHcYlVQzZYXNOSdq42eM7E/d/BvG+Qfr
GcItMAq35f3cOjrOOCE4dPiJ+RavFqaz1nMUFIwMca9pEZmAe2hqOClmzA4pPmk8rNpYe/cb4a16
oyFwLcmqI5M/d5XPHul4gpkOY69AN6h06HMQ91Kx0tduMPYRAZ4Y2ZLb9i61wunOCXVmG7Q+ooSS
40bVuNbwgoeH/Nhpub5uvHs8LigM9ellGI3t3OqgwmPz3A1MRBzVBWZUtsGofINCMZ/566Nj3Hbv
ucOIzPozh+Teo9unCeauOAwjVCPagX5kAB37GjX7tkE3fo7II9EqwqwJd1qqVvtpquHdisj1ysNj
1sOtFP2P8gD06xQIHnblUwcoQN6bj+9v6QB+WM9DSHuY4t6wQqDzqV3Va7E77UeX6IIiTS+aqHHP
tydOubmuFhVUlKUx0PO5V0/8ti5/dUt9dYNOxeKorcHas7mabqsq/4K7QXol7qfMe+mMTbd54D9K
OaviFPjFzjcxFriQDZeZlm4LnUDnJrTuZeund1XLuW3JZcSHvJhqH3ogQ3BD+vYq7pQ61d7Kgj27
9EZB2kb/OU3VmTtsShVsLUSNfK6pSngg9XpKr4Ldjr6D0DYI8nP9kyKyolVIH03dD4NYAr3GlZ3w
E8BJHlX9uXRQ5mrfYO3qQ4u2TF91rJ3EaWgZs81j+e26V28WQWvUtBDrBr4VQ583kT+35+T6YIO+
FTBp726bnFwSZQTyUGcO/217jaAJx20B/RFOrslaSrC6p/m4+DfDtKwl63BYG09pn6ScB/pri73E
0jBNN4isrec49lLM/muUxAKVG5h21RZq1YQ0MoVCB5EumrGSOzm2T4NbzxsztZLV0OSnEcoYs2Om
c1aTyw0XD8HGXp/hIzwyq2USRwnHGotKH5sK0OGV1bT9aai9h7zkAy3nfFHURnPq/K4mw3vtcdP3
ajxZOsYbuI6dm3AC5Adm7OLxS/UGLuIuY/m0N14sB2Zh3X7UEicXFF2UQsXKb9xzwURsWc+iDSha
VyHSwYERK54516AN9Zs20zJ0ho74wrus6cc1xt8wF8OTP0fHyKFXoS1bZ2YdB0rLwGMMdWeQP0CR
M/6y5GIe5Xr3htVcZJ8BwzjRSz4x/xTclyIcpBtt+hvJD05DyzgltjUsu7KI1lpOMoI0vD/XhqNZ
dC9jN4QLgQ1y4E564LYT67M1/4jR2zYWMdnpn+twgs5F/i1HtLW621H7aYQYlVO0V1b93GSQKTpO
LrN9Qsex9xsYPlEYr8KkwcWjNxeuL76vihMKcdxJWt+0gtB0DybM65z5y2qInJ0P5ecOoeKzcY0Z
j2qNaXvFB+CKnzZHbImOqAJ8XY+hh6lNmj/5DnNq0yWjCC+QO6eazoPF9MAW4Xt8DwOFVSUI1bzq
Taj7Q3Oc+izfQMvYTUN4Ji4E6QtYRGaMUHVcjhlN02tR2r/NPB6F6M9UqdgWx/ssZA/OTg1CULvO
RM/Zfa3OmKOcnTQWlLNtAXJibaXd7YyRHPRifNSm2Tj2cIFMeMDrKtkWDSVu51u/Zmb1i9JpX7Wq
m8G5Mm4GfG4mykwJ6anx4n3HLA3M7dMUXXcwCItNY29aa13nL9u5CnwRc7YklxxnhiBira+aDbZK
OziT3Moz3UTfX3/kDnFi4WiROK39Rnb/mYnsq2vimbPf3CjJ9yISwgvJW187c/sRWYCQaXqV06dM
0CwynszKiwKBRRkIAxNbm495aIY1xCdW2Lu0S5/5/h/cr6Zu/GUEXgBMC+jf+vpCU7RVdvQ7tuND
a7q/dd69elP7yBQiDMxUwyffJTjLx1FKhrQDwriyd5ijaqQGOwJKNpEH3qIvZknLrzN1dkNrj1Ha
lxEqL5AlPLHrNKvskOfTqeVLYnd2w+hg/nA3WdPG5Qoqo2pTsHCHjvZm9ckf5mYlyLMcN5UOrQ35
e9z8lm77Ss4UaHRZnaVYGyF3TtZ03JX9bSEG3I/LLzPz4KaPq95LoNTpoiaXAd1pfY2f0SYIdqHx
45q/DDS9VTz7xxFK2rI0sEaAep1IHU6vH9+N9mws0iQ+1pVGaqVVHBzUalkpi0032foK2pxNdaGC
vnQ2hhoj3MZqSQSLfDA5MA5rXP6ZuGtoSiMUnaQ7xgivfdmxwm+mOv2NK3k1nep2Vqnxf5PKKRxQ
HMpbmrBrBtqkXow59vcgG8HYkj3u2YmxGt3yKa6be6snCAKbav6MZKkKuK4eaDl6b/voZLRCknF5
kEw6wVVWdsBT7wL9G9O/sWZiNTLEGAl3gjm1kZ1Wr1R97mbd2JfFsFalFi1lRlFWt9uqNKhbwYST
MuHbG8uVF8/HpGABCmNZrvS6u4s8gtsjndgFGEeGr7UrP9eQKw9v+dismqGlBOiie82g6Fdl9RMx
0JMpYZR+pCVLbTI/nU6ehd5tCz+fVp1BvZt3mQMeZCEWynFkCdV9F1lftdhHFqsmOYEu47A/H45D
JWxk7oP/S0bKJ+CXkN4LE5TNSAwcmpa9RVMaR5QRY2SeEaycY6WfE9XD9jB2dZQXawN4wCmc+9H0
r1QeytFaEqQ4wXWtG/O1HZMnGJaUo/hQ2d2AUKN0TuVsPYZW+iBYU9ae22+yZt74tXEXcidHLBr0
FQMyoilXaQoaSWJnmjQLU47WEholz7yIYqeGF9MWoOZouZMq3kyDsXa7jqoEsNEns2BRa/lBjM1P
mA4/WcusIp0XhnzIZd9z0SD5C6s3M3Z+ktH+7YcKv35zael5vcH8nnnZhLGCpGt34i8gWQb2ddkA
nmlnq5qfYtt9Sd1xq5vWTsaUqlpnHrDfQe4h4Oj03BDt1usXhz9DaCup19wwsIYYfLG2JXdYXX01
JbaB2ZewBDls2Q5Q9+K4IHF5V73Oob9splls4s549slhldJ/j/srIz6JD5qCSAHRjhSIYjzYBbmn
lQnAXXjPOi5ufVidMTwaYF4Nj3IAi+kixLCV6xwRjhFoF9YPBUKGhT9Ph7L3l8lsk6LELkxMDhY+
KYxZvbXtNQ+WXXw2LVllmu7itQ8hTR+efAG8bPnICmzvUXUGBZu9ZMllAo1HAjRc8ZwR0IncBHsx
22o+S71farBUJamhY2KeHcMlMxTfwBTMva/D7fWWx1zgdS4zeyHiEm06Up9Q2hdptSe7Gb2AWSNt
N6F1C01a93nvtKsSTo/yYD6O3d7smQZHjFMa7RsnB6IewVYXqsFBEl6q6fLVKubleW7Ql7o7IHjW
xsSoua/Nm97oXwodCAxXpKsifaMh7G59h6KEQlGhVrmOAfGTSrCd0KMJcIDqN2w/pGes+0YcetfF
D6UmGTJjzcbQwq0ANPvuqGrRHY0q6Y8AEDNjPaVtoY+oRavV465oRf2QCi17oK2+/nzbULXoH/Ep
4rbphHhBhnFkBI2tt5v//JodtXFYEWsoz7dN0AGYQ9ji/d+DpCpKWce9cWXPbf0ADiMfoIs91jrm
HbdNFvGuJ+nr2392uO6VE2C65q+Nl/8eCCAdlb4ytd1tP8jW42WUxNdfj3p7QFuyjRFUMrbmL7tt
a522C2DY2di4/HdbnniBganP+bYH3l0TbJcUQNvO1FmMw38e6O0unijV3f9sF9QGWOkoBlr/3d+Q
Di4W4sCc1Dz9uzknWu0UwTC6HfS2Pa8moqdi+55eZF2bMrxPyfR8kiHEqapW3d3tqeNX2TUDbl4l
Y9o/+U2U700JllhGqufO0XkXMhCCHPlNF5TueFQ6i+/tpVPjt0EEWW93e5rmfrpB2CCW/xw4CtWB
rEJAs+vbNjmuc5nxz663t/L8+pWpizje3kklRDbOoRcBSLC76mWxpZ3WgtvTBOXpUfnmcyE1/g5d
P1vSaB9vxzF4JVBGIw+3A9klpD5Z+uH69tsutYMJTi+qmry63B7sXDbrrOHSwiorjoPeqfC6UEUb
3H4No7m68IbJtiGDmVX8uk+RzDGsK4Za/x4na6eRfqDcAFKY666zkjMQe7yu1JjfM4K/Mgfq+oJF
nbusomR4yLDUXLa4KjxOjXSCEPXNE7VXE0TKyV860DeuO1u9xjN+dm5uu2/laJeLXOurD9HUv4TK
IpdsyldvSIvvsS6RDabWTzlDZM+96q8bqSgKZipMOKpg0GsWjlm/D0cqmkVzAK2CklvgQiOcFPoB
0cSUOwN7z9UmZhbyyyBib3Wz/Mkb9+LC8P9KVPrulXHzqdMTUL21/rvJ7HaRpfm0TuqIaBTfkBfC
5PHVzF2WoGvg8m1blNVIKmeN4meQ8nL7hREZLotEWK9uT2+/aBLAoTTKNcodDvXPfnU0rhwoZsvb
0+56gMo1vdUwejjq/d97kPVcQZ9mjmYrWcXB3Lj6WrMMXIiv+9yO7zMT3IzSHv75U2+/KNuw35Qt
M63bLrfjj5oOz3+ImfdXEj4bivTtPGTERTICPZMWVGx7aadEgtbxkctMW3XamD5iYpAEjWF3H0Wu
nUy7VhEz4svshfGfLOxPCN7+q3JMjwjkDtmscnNQFV/utbKy9q6pvDXN68D1X5jMxa3hTYXDm11h
5RLbK9QDfEFzNl9Kt3beR8esgihS84NvJNXadwrsdop2uIPd721IbQ7PxJq2S0tm+guMwhTDpPhe
6tlDOZvmyaoLjBYsRzGaYBbYZ7E8ceIwKIqq7JTROm0svBaOWSbyTS9xSclLBlxFpqZjZlvdxiph
FZSC4X8vjOJo9JO5wdkmOhq+6Wy4UNxDliEEqFhwucruSkgnmxpp/9ay0/hCNUJJZ7jOd5Tf4Svh
/HT04Yu2i6aH266JPWugMv/ddRza/9nVQub8oJPxvRk6m9W3zx5hT6UHss82KsTbFLdl4IzbNgDP
zSBrFa8UcaHLutGZ+oXqUpgtycppOK/MZFaX2wPxsm5gYSexvj01rvsZA0rcyKrtTc3SRnB3CpaN
q0+0MxM5/vO6OAVU9sywuWMI/jOT5odRFUg/XP/7rvaxvUGnRDfobStSVOBYKsTA6BIuFq7CS0g7
4+q2TVVeeKG6h6OP4yYzIfa7bXOVtVQT9ky3ZyoOixMWZdvbs9uB0Kf525T0POjMHOP2YAs7JLiZ
a+jfbfA5G0a5jrnr/28/5h9LE2u7821T7Xsllm7NtmqIUB/zvFvqpoJdAYDSrbVU8N0RBxmvUCOi
x9TmDCzLbM8utwWIANeNYJNZ8M/zVjYY8IHj/rPn7SnG+UBN14d/D3H7RWVH3dlhpI7ntIcNjGrP
Rjjp2xtwX2o5fwQn5v9nY2Q7+lYzgPhvL7zteHu4/QIdKuPg64vnuYY+nvnOLro2oDJurNMA/nOO
CgmtBdfAD1DDliGPXd2bNUYV9owep+oZOFpu+VualX9JIoQ3vgRPv20vXP8Ruw/90b+Wu1Iii9Hi
nv3Lal/VuELZE2nT4VTK1W17H9MRqb5+ZYrjYk40Eq+aMrosbCJnjVhp+9blbFrcfuwmkkvLccDK
3Nb2t01NmvHb2/N/frxt/ff3g49wLS+0v//Zfnv6P9ts0zN2hcxWygNDJfdq2sfm9J8HXW8vSc//
Ogv44kXs2m9GivhAr7P6g6Hdjy1q51Nzy5fOMLqdcCyx8Yw0XvmFhesHHvAvojIYn6HwKE2P9TQy
8GVq8uSVxEtCjVkwYWVoq9aa9h4uW+GUWktY4ax/5XiapCx+pxpTz7413yK71WGQVh4du9Lu1OvW
NAZsRXVG9wtdWdE2LEpa6w5pl2cWn7VvvJNPrj1gmF3tSxObwcSdISSM/VoWdf466AzRJi031hoS
rg8nDDhAsepfhyaq7wzZ5Gsdgdiu6qPixZumHWBk+Wkoq0L1FIb7Ih7Sh1BEf7e3m02Pb1CO1dmt
iuEURkwZxusLrn8HDEpmWincwNKJxAY7ya8US9Lj7cEqx/4oRQ+91vawONDo0iUEyaNlJmJc3PZB
y3n9EZo2Gjix/8/T/zvEbfeirl+LIq+2/x46t6AFC23oVr1EGjCO/4+x8+qNHEuz7V8p1POwh94M
phq44a0U8im9EFKmkt6dQ//r7yKVVcrKbjTmJRC0CjEY5OH37b32uIfb4l3NU3mCAc1pwd7Pk7FA
xYI8dd+58sqhIVjvJRUQ1GFqtCwqRTwNLX3VODerZ2ekbx31qXwt0uwJmUf3lYjmc8N49F22Npas
PCDBvhgXhYtNYKHwID+Vo70Af0vWo5BxA3Oy22f4xGt8yhNcrnAqCHO6Vi4ioqW38+TngiRVMnKQ
0Vm2lLuvo0elJUbcAEh9cu2w8jayROLb9bbch0ZzmKfml3kVa1pvnqwmd5HZBdTLaucm6lVln7v4
ujJc6jylt0AUdMxXq2haPK8jFF9dpik1UWFZrMNt9SuP9MrhYxNdS5dCD6zrj5X5nq40kiUsYTk3
GIbYyV9/42P7zs8EZxZ/QyIpOPZl3W2WNTrs2yDJ8lt/euSIVIFW5695rmzqVUIJDOkOSDicK/pF
qK57qvRYnPCyPPFMbN2r2KrgjdmXUjogZWP05A4n4mleaEG1X6EDKXdqiU6wbo1ymzvoXdPaCB4i
v3DWZQscQY97fFTYOwnPabG69Zl9P6aobLwiUN439Nf897xlSGqI2rrP2NcagWxy6i0jXJVxioEI
pcAd1cx1z74uhmVYd6PwKZw6Ok+YmOx4Ngfqbph1vJiXOgadzqF2/BPteQCjUZReldIWVw6KNVro
InqrnOwg8th6FEbp4KkIwIGMWfRUKhQQphWcv29JL1VSVHfDN/QiH1vaXLGW5SD1C70lKu5Old53
KQ4lAJ7RTez7cKO0uqBFkjrbbrD1Y8w9AjlM1tDRjosT17d6O2Sqc2VyfNZOkhg3RUr8XaQqzn0/
IYvg8S6qynS3svHHYZFNGQyNM2hnWp0phUuoW9OsHAX/uZxePtarhVmQbaH82GJeUg8DCcmd6RNB
iLmdHvcaRWJzaxtNeFfaMCsiQG/reXJ+YQXTsZtbRvaTCwjw0OcK8zxW0EzKgVRAur3vNSbJtG1w
tPNUnLuwy9ZJltaPehR/nb9qzfgeWV34LeZcpZg+EHQxbeOCKjqa0zapQ01BxKZ8HI2pfdD572b+
sU3updpCd7Mf21Q2upQkzY9YqryjVg/ekZYn/a1OpyFRxXmwSbg3CNKwWZTPi359yyDYWClNtEn7
KmsIKTDx8ZGqu5D891CeyVEfAiAMC0t1ec2nGZ8vdRoRAIzq9X7ESLtuehLXZdQbpyLXk3VkxcoT
JvnrjrPwmxW1F1N2xhO+hZy2uPyXVf2suZ6HrmbYX0ov+rHqL3s1R5WM9aJKKCO+6iI3HlRflPdB
+9NE1L5qra1/LNG8n5b8uk3pld1WCh8Ryli1JItLtecei+Ofhqhqrue3iQYQIJpeSi+GMOleq3C7
jiKZntfmtzkMWoVM1b/Pnachw4vDaFCy9gblkFvBEcuIuU1pFR/oyiuHeT7Gd4qn80wt6124yNPa
NP28fDGv1dhaY+3mFeQ8d347v1SuRa/MaeJFCTnjx/rzkkELXhpPhMeB6/wl4KexS3sKc1pW5Rc/
1/LL/I5R6GNNM/XwOb/3A23nGjTu503/vi5q0x/r1rB7FzAOGrDDbnCeXyxAn5xHmbl2qgx2Sd3g
/Z7ffq4jB9odv64zL7ZVC1hLS7BMhMwwuFeAvx/zvFapT09vdQXF1/xufpEB9y7kSeHic16ru0N1
/pxO7DHZxBkcs3ljLI6Qmn7ZD+VKmjRS2lyuXHpkP+2DgZOzzIdeRV9T4tUC19d60QWQQX4J1DC/
VOng4BH3jZU36NnPC3Z1C8Dvc25pGM6KTquxmjecX0Ar5xe5E9Oa8wzZoQ+zGXJs8WlkJM08jbQb
z4QhVIt5EitTsZUGpKV5UjexjCp4NU/zZGRHK26Q+n3p6folycz7eXYXwW6tTTLk4iEfnqRGq5dH
CGc/L1Us9ZokzfGGoGzzTubjx6691GyOXdyU8JTYiI7HsIYrxPPo9LG0FJpgYSnGVUeu0pPuk0zy
r5/WnD4tw7BwQyepf/r8tPMuEz5tJgE0V7j0tzMJPeN2samLAF30BEv/oKNPPPXPyUqGONE8JDTz
0nnB2Kdc2efpVM2fUy3Nd/PUkFVHLpVYfFJt7cWMdbEFRtEFtlu/ktSz1710BqRMYbb0ARVcFQyF
iE7yLdoPAnzWvPbHho4Rop2u3CnXI7pYiowu6M0CHi26m4T8ixMA+WOj9O6TqvPnB6/HdeR5l6pN
HuQ0O/fw2YiEdnrdJO5TXxvxkkJ8dJqX1nZMJsaQPAYa6unaJGKn7xT3SWAa2+Qi7jfzVrreUY5s
4vjKU1LvcYxP8590lVY9QXqlAzj9KT+OaeSKXNnOk0MyPI/kzsKwkuW9DPz1/Ce9mt6YNpJ83bSp
/mjiGksi91ynBh0PVcVcTJDVmaRs59xVFr2XWLN9dKHm3TCkJrihvxb3ChqGz03GcRy4iILYt7i1
Ghauk7C9C8KmvSNoidJhijjUD5gEeUOATDe8fq6hNf5DFxvpeV6f1BO5NVqMlvOkmHY4dXGnfc3b
dCKzljBFvK1nWNu6GcR1n+O3ZwCA1F4o/FpVIJmNYQffwpsmbItvZDhl6ASDKWvAxG071i5G/y5+
sGz55hlK/i3xdeQvdvXF0K1qXUMmPFGNtM/lqFVkIHnOS6xUq3nVyqXPp3eqezumZMMNasSdxBLd
7Vh67WL+ezYmxbS1q1e/RKqoVD2DMSWxjhJT5bqIbPcJ4cB5XrWO9efWVfEg6rbGh6KiM/8Phd9V
S4fnqD//h4RnqI//ocgYU83/g8A19BDl1Rvy3XbjV4m5SdVk3CEOyFY6YI+HebIVSb7SQ1V/MGv5
Y+noBcZPk2qiVzuaRtkGtzN9EkOJH1Vy0lfqoIorxPDdvtISuQObDEdUidKVAzfvyzC0T0igze+u
PMpUGd/rissEEPIYQzlbj54vriT1zKIBuNAZ+WuXVeEWXlYG/i7tyhOVOSKjpne/TDZAnokZNusl
zwGsXVXdgDuCGGi/zuyrVDPWfq9EJ9pG7jKl7rqe51eujhYIo3N+MqxiXdQdkRFBwxaGFxH84vXu
xw66veGYpGppU7ye46gn00QLOk1VcYCKpxDDx8JWhNpaiBYiwbRgXmVe6rV6caSBAEU/pkEFCWyT
isA6m9Q3z/b0Mk+GaWcfR8Il56l5/ryGltE/ounjQKbOY6zv07ZdQcZRaGWbkNSb5Qxgx+n6UAL6
v4sCBJNSQ2cxg9CdUT7Ynpvc0U4PP+aXqbNsNF2+QNvAbd5+gzbOPQz5y01Qmv4uAB20dcM0v0s6
mhy1orbfjE5dAoBuXlWoTSswjtoV6FQS0Jo02vSVIh+Fqj0EIulA6hCUNeTekxWToRJrTnJqyqoj
A8QYoPYPwYVnDMzYeXCDrbw7GXpt31jTi6mjW7SKmyGO7Iko1pyRYB7x/6G1FGYi9vrIsOJz/UbK
aKPWPLLN8+bN2hAV/hA12XaenBeokXgHW28dPldzUFI5ssiuMW/aN2nly2u3VZafK0CWYWgWD18/
dyMNp9rWI6a+eaN5QdNE/SpJQx/LBTua52l13hN2HWX7ebItfHuTRyVqCJVsHC+wnlwe6Y6dhwhg
npTDEK4h1ai7edJJioeadtcFM5V/h0N9I+vGeiqHAAObd6v1sXmmdQGCP1C/I8NSt7EoeaSZ580v
UZTLE54rbMusq46FsfFHUe7rNn9GC4z13PP1laa68W035NbF1N8aagsYZ4ir2IMxw/I6LSxEkdyq
ZqSuVLpD63nexwK/fDYGXTvOU6AUrYuXv82rz3MiS1P3DFp/3k+cFiqqiFpZC6dtMZLW8jnAQ/Wx
Dx4ukGtX4zPmF3cpPDrTMa1/bboARfBe7z6nfP9jar5W9VAuPpe1f5v6a7v5IvfXmvN29Jy6O72j
Vz1dAP9a8+PvTcsm4M6/2c7rA9SPQbcPuiE542xMzlbi3zbZ0O7AsSTnz/nzu495VU/DrEPZwOqf
s3PBlX4xT8ux/ZoGCPPJZzj7mVWc53fzi6wGmCp62hAg9ucCX1Oj/qdp04l2hRpkh7gjh/JjN597
aKUyrLV4YvdN+59f5n0xKGgXv//23//836/9/wTvxaVIh6DIf8OteCngack/fre1338rP2bvv/3x
u4O60bM909UNVcVEamk2y7++3kZ5wNraf+VqHfpxX3pf1Vi37Jfe7/ErTI9e7UpUtfpgoet+GDCg
8X5+WKMu5vXXup3gFEd68exPQ+ZwGkZn04Aam9m9R+nvkMxj7VxvW24wyGvnVeYXN6vcZS7Q+1YL
Jeo8BiqEBKSbIE7MKzFaxsdLNmpXJpfWA71hjjW0JPMKVX65VbSgWXyuNy+g50aAZhGBTC4jiqJW
vqtytztbedaf53fGX++mNSCn5Azj0J2GPJqcfV3b11FT3JQRUlrfHH6a8nJ1b4XesPnPR97yfj3y
jmnYtul6luE6uuG6fz/ykTWg4wsi55sgxvVs61lx1TVqekW6xfQe97akvzHNqdbWQDIZso0edMj0
8mN2LDywgZX0zwrNzVVmqhbAm17eeJEjQCgwr/dtCzmp2oa4+v6cLhvxtUpFQ/pM+Fgh17+O6IY/
qvpjmtTNg4Fp6jZByz3PdZs6Pms+FsN5MtVoqvSGAjx/2sbCe7AOUikw7zfWI1qLdDk6eXqcl+ZF
8tP++/Kn/SuGuu8agdHS10g99f0aWIdsz1Sf//OB9ox/OdC2pnKeO6arYfkyzb8f6MbNXQasQf5O
RaSDF8Pxm49wkHkcVAuUBcY+aHnzMf5c3BVgUWWeHz7WC2WDUxiO6CE0R3GirIMfNuGEy+yhITRz
mtm6k354fuv75vTW0X+sVVr2e1sx7qqC0tvDrDLWrVuPr3W9GCT18JGAmI2a6c2+yUz33vK1y7w8
4ymHirle4uT07SsB3ngpW3d89WVy31Njvuca8MsOU+QHt6pnIDRc9inc0tHqL63jhKemK8/zFJDA
4fJjfnsh5xkCX1vm/qI1ID8iczFWvvm5CpvWZv6xqa6YYjUyPtkVMSqPEHQICPuov1X96n7oNY2A
t5ZakltP/0ugfHGc9dBY6rMK/X+HWMj+mLSH6CrHw3pnuIQERYWVEZjK1v9ur9PmwoCFMJ8a//23
y5+cL4dfi3IQURDWv0z+c/teXL1m7/J/p63+Wuvv2/zz6rUlves/rrK6+3/3v30vxG/nu839r2v+
bd98gh+fcPVav/5tYp3XUT3cNO9iuH2XTVr/eSmf1vy/Lvztfd7L/VC+//H7KwwtSq0EtEZf699/
LJou/ZSQbX4Jf90spr/wY/F0PP74/TESQBij13+z0furrP/4XXGsf+imzX50CysYLTF+ed37vMg1
/mFzb5l+dZblWp7B1S2Hghbyh71/oCM0NW44XP90TeXCKDHsTIvsf7A3w1Ud23F1Xbft3/88AD/u
ZR/f3r+/t+nzX/np7san4u+T4cQ++Riq6v7y03dbu0BhHWg7lBs3NhoKOCt5vHZOVh1JrqegmmBU
bJ2qgujuHOsJgtIS4ZZh8Z7K1PVhiLuGZODB2OvOFZhZpPs97gjuQ4eiFMmuTfS1pzotuYeAqkS0
HgBfjBo3PKvByevR7zH4CTbk26V2S7h8f+tEMNwa91Cp8o4bLdGJ7UIiU0elf041uyH35Sr5Po7i
qfR7LLelCptXg5sb9C+dvESPwpLA3TqSBltl4ejlSyyDtz7iVslT5DIo7dtIp/8j6eWD3Fm3yn74
Hkmxog7uo6ud+LQOQ+qd43pLGITOoVNJDMBJAvknt6+L3NEPEpXFDjHmKrF8EIVUdBne8ZxN5ABq
UgdBcFCOAwWzcQX/77uTAZzJ2LgSUDY40t1qwKwU9ymXlCS+FSopEN8My7ufnpLjyHvA7wojYYoy
TyWh5nx9t5Hfig2JVFhDp5eMzqES4+a3egrqWRms6Tlyz6oV5H/hCMAQ5Y2KHSucQJi+Cc3qYJtO
uBIiN7/EShdsSDPkGcAnxzTi8+uGAZ6B0x4JdPUFkWJjTsV3R37vPYd848g+phX/dtY0ClzjjmKU
GV30BqGm5dO1bi2FwRFZYpvcC3bGEETXmVp/Kzv49WEfj8BPfO9xMAeNJ2UUsQOJyqigKSxkGn5x
P14nYwA4jjHSzo1vjClgBoj9pnJD87odhA8XL5VLSAL1JvEuMx25UeDkjMZorsr8oRw4Ul7QSzQ8
Gh/FDI4tGkQNBzDyi56etegVtmvTbeGtzBBhMCf/S+M38EJ52jtkUn+0ojyExVPJQ9QLb9/buwjr
09JN1WCVYTqHIP5uEdTWhdq2C4pvo6u8gXErNp2ekAbqD+5CmOs4LQvaiUseSIwtrcKT0Dpx0LWc
jk3oHlydbIxRWquMf2vR5sltoWnGJgkApSjwgxDWuku1M4t9P+A2EKZc0EfWloWd3ZVjPCX8DG+k
enXrmF7ewWuIHrPbZOtMPzWrN7sVD+i44/7C3IoMJOWoYGLRcyJtlGDQCSTSCqKbk/pQTy8mnAwK
RNYO61N+6MHnCe/ZVMmwEAxlaSKbWf01cd0tfbsKcBU4cGm6zsTElzBwVEQxVvo9i+Lm45SNJNSl
oog40MW31MmexJSsgGIrIIltjayKmJvCYZTjWwtbceRhfvGVdB8NY7clZYNs+NCpDlCWRyNc9plf
rBzFtpYxgX/4Ldx+B8h+hb8H0nFWneNMTHGduxiS/5IavlzHrT2iugLX6qNTIg0HklERBfJYoFEQ
jQ3GK7avXDu2N3ViXVWVpWxtj/JVGV+cSuD7skK57KBi1EinDjTxuwNE/TXZhuO+Rv1UB1OMpk1f
h8isZUnewKItKdYPXaau0w5NuiQG3GkUsbQlxZbWFM0hbl1jI1oVphY8dEw6KOebcPfxOSOLokfI
OKxoxmWuQsYzChzQVa+swy58dRlnbSQraYxHDiJLhl0XVcvxm0qZ56BPL/4IxLW7Tbq6XnaNaiw0
5JfVSFKJ416VgcOhtfNlUsTZvieSXPbOAO4EHnKlaOkKnAd0t6Y8eJ0Ito6CUUeZSlgY2JpBuwTU
2dEgRzbWe/mGgzbagGcngK/RyY9AhGdhlVgpDt8SMEvngCUAy4geD7cYy092M6K3w3C5rfdFYAue
1V3jit4gSmNnPGrx2ubk3bi9cA5jGdyLsM+3qYfr2O86wmwTdxV3AwgB9Fl2KPkyrOSbPhA5ZxMV
ipJvKI61TMlUslXKScnkvCkPvTDPMkAbPwR5B/0/ucvBNsL4T6hpC3HVayARBYBCeonicSCS7pq0
7+d5CgJMvHGMiEJw/dTlunbWNWlejVYkllWqEPZIwPcO20KwzP2Ao+7bAN48VVnpiWaetEp/r9vw
gFJK3JAa25lmtJwHrnpYXIUiKRdZZoBq7YSkYOAZTxzahQszgJTIsj+BfVr2elJTOI0MGq86T3b4
vbBIGTwx2wAfMOx0WHMCz1u5gw5SAkIafp+as44e14rQrQ7fJRAjCXllSdKzAzLXlhtPoqzAOBRc
gvCNRAnrWFQTlkaU2jrsm4sYR5dLfhVx2qH9R1Senoselyz8/qXZJ90u0dy9ZZGdrcMGmyhUJ2F6
7hbWarHK++RJ1ibleh+XkIJT+lTUMaXiUSYrFzwDqQGKuUYxiBU0ALeoy/jRHlDExQZY4M7yG7Dg
abXKMDFDVgufbIiKp6ChmFNGfr1Oys7e9QMP0nWBs6xvvfrOGlbmpNZCZnkdYh3bY8C3geToLTnd
o7b0NRj1WfotN7iL1B7fKUG+xy4ym72WefdRp6k75JYa14mmOI6uNvUjydzV8iA9q+xrNS/gEOZr
p2y2XJS6iRlzCSPUASPF+tygd1TI4LZRpgCyuB6ubC/PzyU+UsyN8W3aqNGGJuZ9ABFBUYxHv078
F2lh74napDwLDVlpjDLRID7AMduD24/NCpxgfXCdqH4VwzZV0TGFo8zWBhiMLVlBPPJkabPtBwz7
qoiPdWvCSGxLu7/tDLl3HOVCIcW7MTsX9FtbiaM8ekaAcWQyO/SOgflm4FsdSS/d65q3AzVyX7hN
hvcoaTit0lel8W4Nxc6uE0BbjdXCPnQd3BDlCWSPgUnY1w8NEm+nbikZCGwbRWBej4DXNjB1mt4I
9q7ZBlh0WGm0GZeVfvdMQklwocBINZkIY4JrpqCEVQ4y/Y6v6DCG9onRaQ0KpMRIrilf2ijDlevl
2QMpS+c0jrdBgpTF7xLgx70coT5QGiYOKtQ7iEp+iPYr04qjLs07SwXVFmVCId9uCM+KzaXVfRny
ILgwiFCXCZ6+3cSBj2PMw2USFDhinOahnehIjYiLgyaj5qFxE4trJtyccZy0f/zaBreoHjLty4jl
ehd0fD0FEVChcLAyWJjU3AlZqTsmuGu4DzCNxrs6irQT7NRkW6uF/hTpW9dobFIHQHNoaCJPZR0d
FU/n5tvU2YlO19nPEQ+VUi+XLeynDR5B7vtQGeFxhuW2NCPj1LWhtfN776T2hOgaUy2w4vxaep41
rEM7eKUH715HhKcjPidykiAsWhJGh5O+iIo9jBr3pm/FtRfDwSWe5H4M9X5dOUZzThzEiPSOhZIe
y3iIN3oZOw9wP1649C2MMqofor7eTMGtk+RPuTAKwzrSB/R0wyg90R//GscFRWkFz9UYN9YXnChJ
8AItoMUoRQwgvBfU8sKsVxp3yOuhMW69AZcpF3ywP4VEh0tC6caKynrLuJnwSgmdZRgD8xBMLFnF
rMVOQ7C+GhNICjryl7sCQ8kqQbN9A03tqZZ4/9XAKR9UHYdS1prhN6sFMI/r90GMjk3/ean0jnjI
YWXhhu+5qldj+SzjMl/kmhIc4Qbry9yxdWgcxZuTifYQoMEmISy3NrmsHgC4uITivsWduLYKFGHw
Bq6gEdorfygxHkdQhBqy8rh7QETrax50Yrt5DLNE3fukBqwsqyx2yahuba52XKagRvmqxAnXvMvM
VpdDh6SnCrmd44ICOWxzdnBcFSWkhZoxSPbR3GFqOJkBnhaGHu2mVWxjb2WEfsJXXulxCJLCG+k2
ZkQ+eo3jfgkz/xiltnVDdwsGjivg3kp3EXtZuk2cqr8qPPLQbAOpQmW7IF5hbIEw1a+NsJXryOuA
MRHMTTS09gUCxQJ/+W3QU5Yc2zzf0b2DgooudK9pHPcYFV8JBYOsmBzERy4DSjDgxNUSTkZKbsXW
SuvvvVGEd0mC7R0SylMu2m6VGQwOoZ0DC6NuPY7G2SWsYJNVJqex5S3AnfmXltCkJrQsfjnK97w0
4r2t7JuyAGPSeOs8S8QOt/tI77RGNFaTgUQB3CT0qNyVvlTOujKcYm6fkos9Lj5wwrELrgkGUkr3
hixayRGNVFs5M/q6xurIk5GemAsBKpmbRHXAcxHtc8t6C7uRbkcMdU71SH1oApJmohZCrtJkxblP
bWSy+FW8Mtkx/HXXfVsCsbWDU1mV7qrWCTkvdVC6IvB2cmTPTmV8txDCbCtdFSvPzONrLjeMN0pN
3tI9R8wCBmOZofhcc5XEceLH/iE3nHLlBFkLOoz+pO0HV33mNlf+MyUIaDfofncZRYzFHB+WZ4BA
6gGRo1TqXd/nziJoIySBNu5rk5SLk56eRwslJ3cmuGMNgBg/dL4MRrjNhJM+5L56rZgAT7Iwg29d
NXw/gD/HGKYD31oMo2FVW327KjqkzbQbkoUjVP2QV8VRCVp+6h23/C5LTrRNwmOTjBxk31koMS09
BZdAMSUH5hiajbJ+HxuzOpJPxqfP7VeBFnJSmlcrh7L1QRl7XGhu5+01vJSEq+QLIe0GbSUY/RBT
MiiLgFEf9CKtwLegxEGHs49kxQxpYZzExm7wLWPllm2/QyAG+2/ILhHgj3UJb3Gj2W59KAFroD8r
jui1IfsQmeFbGn7DKulOjo9NC7xa54zejZfGzbktknslu7UmOZ5NbiUSXu2iKsF4oJdxq4gCpLIX
SHsBtOsMzP2UxQz0QpPghND2rkMLImwOzzerou1Qm+ZRcb6pRT0cdeSUCycmiDtLq4Na3HWNNA5J
yyJfD9aNnQb7DIbz3tU7Hrt1NB2BYm8Gafj3Js7L0PGKdT+WL5hCOIO0C7GS4XNLSIVIqk0f6ley
9SHrFCK/ghUSLw1VZBvPAjkD6ViBW6nh6OmzfldD6VmmQXPTE0S65IlS3RGXghkd8F9oO2JZCjiz
OVyatnDrIy6tlVZoDBBdeT94AzyVGrO/nXpyRVleX+tQBtd5kpWb2gCjjg0+rq34hVu1vs5IBzjY
TUf+RwAETeIg4ylwr5n2A1QjrLJDgeNWzzMorIp+sB9QsfV9wcilSsEGeEaxSKRjL70kfLThRJyC
lN+TzvHecAtYlG/wyTHwjRRfx7b9pvUtYUoN3bzE2hnoRdZDZL5XqvdupXgd4Yd9BRMq9qQFbCC5
2GcehjFZ2yiFgVLqj4a5DzXPe9C9/DXpwKeN3sjgVStBzqChHe3qXMMJ5Ekbf3OjkeKKpbmEECjx
quhfTAQcexKuGQqGN/m4g0TPCFFX0y9hfVXpKJh82t3Ai9CCD5WZ3WaGC0MhGPaKE5/atnkklSNF
zulxOwgL0B1KfVSUDk6ioMmARMS9KYCBI8jeI5yvv/KyGstkmSDpvgtR2Ttpu1E6nAioXznj2w68
LMnrPcOl6yiS5EC1Q7Qh+RMsntziBapOQ0fZ0LfFs408fIHNI1hPCOgA4vRtrkR3fcvQE8Sov22+
DLDZeXxvNp3QyhXz4jWFNrlU0DCrygZ6QQc5zqI+WJdc3WqgtSS94/Voa3J4NcDz2TgA9e3cFV9T
BlyNgl+rvZLEWawvutM/tR10LKcvuBU2+FWaUV3ylSOH6FzzwqXfuqQZslMt5UZpN+WNLwsXaDfM
RF1xGZFZGNNEGT3rYbvngSp9yYYAAS301iaqwnPmGREjdQlvta+C5ViFBseWSozsGzwoaEwx2Ck+
PjT/GzlE9IKEnS1NMVBJVbJ438b1TQ596CIVMsvI7ctWvUHZQ/Vksxtj/mk7wtrWW4NkWEPEoeCU
qwqxoMGD1qR8zwKe+rWgWmmmbCG/eyGN96bbon2oufsbINe8yDrjbCvXzkD8YI0xMB0xiFcBli3I
ZwM39MbiquzmcBKnVhtE1lNEbMAxJmtLGk12b5G+Yqh2tGka8y7q3GJR1fpRRA26V+u+qAAU4uRI
OP5VeIsoKLwN7fylIrLhxso4QXnqs4Nyk3Z9vSRjh3uj1K49ZeUgwY8TgnMqEPMBHqp2CM669NHZ
YzWu6WNB0AQEpCT8SG0PaqnAa1AonGFFGb0p7aSaq560xryqmuG1j/QXETRb4Vvg20R+LTqyDcqR
K5ZXYzpsjYcpGQ4uV3Nt6eVz75s7rOvbFI7GyH2QcQ4hQjkeBQtZNqWMNzh43DsfhOVdSje8t/XO
WCz8qfoc2PK7iTZxURTh2iWddoH9Vl3kg36N9Q5AtrVtuuZI2Vrg+iI8g9byit/xAx1zkM3VQ5ia
waqIlAcAlkSEV01I6ZZc4DEM+ck1KBRAvbXWGWopUQH4jKkBEFyIVBOlcJw9dToD66AsnixqIwrj
DavLtpiWT+QLuGgn2ApH+rMeXcKQkUKZfuGcfDEz4DRtbgSb0pbPdWhCVdX8R8+PvyZ9Ym4xUh5J
qu5gIDu0IvuFbpLzICEXj/pgLvRYu7UGCqfUKEDp9B3yEcKhppPXDCmvKLeOhn/f6gznSPHtMRgg
L6JcKqkQmM1KZPqWKGv8KYi6zELu9ZTsTgraPGRiAF+ZHMiVpoDYkEq1LKhZFoKvT83j54b6IPkJ
ts8Q01gi7gWXkY3fU4Wk9gDnZc99UuvXbnmy3bUG0Rl8Q9nsHDmJgJLqjZbeG7lMlI0pHyQll1qU
8zuRKdZR09ZSC+yVU0tvCVmIR8vq3Y78l9Em90L0aIaK9KqJXWcd9HAiujWksIPjVTuNCDEdku3S
HNEJBTrYvCFXl5nmXAoIfJxqgNTautu5nYWtopAvPrFMjgbCCuUZNi5PImXueQRMdqZ3qLo2WWNH
oFZG2ciLCx2k5FGU5dfAYSA3EpkhyLgBgHn0uvFNRc4OSrL2NmrcHK0uegvMTu6hlCyp311iddD2
aDuBz8FaMhuuUa5jnGwWgYkEpE0E2BIn5zsgge56BEKSacHXTjfbL4xUYi4x+dmKMDn43aPDmHtp
KkFIwZuRXWFwaEWJl68rm+ol8VXc+IqTXNcDJYdKGd2Ny/+28KCg1RYVb9SFnNktACKIX/t+JG7S
ikEedAGJ6qqpX8EHTbBmCiy5zSNBMEBm9k7VZC8qMr0VLjUl1ptDM3LGpVN1wTKMRafE0Uqts4EL
FcTyMRdQuAHNL6y2eQi9vofNIi8ejd5FpKen2lDcg54SU1W0jMzwAuPsM43q3mJI22sKd46cp1l8
MhezJQwnkZAbAefTiDerJx7JxHNslzy39q2y8/HfrtDLgjvziWTDRkAqQ9v/f+rOZLtxY8uiX4S3
ItBjShJsRVKimpQ1wZKyQd8Dgebra0P5ajltv7KrhjXRslMdBQIRN+49Z59+r6VQqhDFnl2S97yi
eqC6k+v+XluYFbo21Dvp0IVpxYIq8Vy4WFFNsjAHz1EVF2z/NxsR7Rat4hr6pr4pWvPBxihclvmT
mBtO2x5ZdGFGFF40uIDxNDrsdalhIbjIloVXh2bW9+V1HrLbLLrKTwZw4Mklb3KC0HTD3EQ2eCHy
o65hDXOpVfNboIuPXifzoIEEteYc88FyI7ug3Gkig/nQfoSDzLYqOseqXzZ1NW0d5PfrtiVzLCM+
iGhuo8FlHDm7lvsPr2t2V4isOBTUBy6WL9xUXyK8spsMgbLq5+RgDIQHd8D0ASirld4EP4J4/jGl
pvlgCcY5XjI+pD0nyThlU1i6VqYNZccBx8rTQ6IQZuEnp35DrZNjhw5fIyuk606sPZZbObm13+oA
YJAcnvJYuy/S9tDBOTxmQnYbc5FnBbVx8fTqgzsCsc5KAdsiEHjOFxhzei48KgoGSyHIju55UFDP
p37u7oysOgxQmAaCxgBx1STglg1Kj+5GjCrc8JqhXN4RpGQZVOh29l5kKZnAvXiZSizM41zLTR/D
AVDNZN85VbeZO+eZNDikm0EJCoAQu30TQwQVyY69jjwOzfvwynx4zcRbGSkFLzFq91MNeb2eNEB8
s8JqO7bBvj709sAxZ9jqqfPFqPMnh56zH3go1QdiN8aZEWcQ7+ZcfxvKwFpXc/QsFRGBidTSfeM4
LTB3PXyTjesTe5VfnTzcM5ZE9Nu6m6mJ9kX8qigrzwnhWJNGD3a2M4SxNM0C2ghzLg6VpMLzKmxK
AZ6b2mBKSIYOv0G/aayRnA/hvwUB+1GFmiSwj1NUS2a6Y7OtRnoJJr+p6id7DYH3e2GZ/ba0vw0V
Po+8MoFvpFCN5EjpX+fXvuaKESJlhDrzO1JkcmZJ+x7ey9oaexws88jLqDSmN/2t0wV87gR1rHKY
4TrDt9yOmqOWi+nBxsinWtYt1G5bswHKb9kLtUwb0AZLZ+1OJxHp/QPeUlpVgNkSvq5JD6DC571Z
uAda6kR+DfouZPa2HsJ8Olhtta0SlR/l0H/xmsRdmfpL24Js6EbnSc3ls971j3bi+DFApDC192FO
BnWoRHpfKVJZEsrCoyW8x7BS4uSa9OUiW12sBS5p2NqV2ZddnfOmK+9UxyYrnPjgRAC8J52jNHqE
4rXQWJigHJhp696PeX1PqV1vhsg4AH6XFy0V6S6u2Kvy+AXjvn6X0zVprEDc8wxTANfsW2w0a0Al
VBclYZb2uBzoJ4CeDUEf8Fw3A/bajVVdXFSCw8ypm411AuACHPBBGYK60KxfeyI5wHGDTX2DDxrv
CpFPa9Fnj+S9cN1igRZhrHxNKRcOOTt5SYtC2oyxZz8d0ArUk8fpZ85xYUK7DtCLPTQy3gLZCjee
IlfGzNXO1Xh72r0deE+pOfbnJaMtb3qxHYKAvkNWHUFALzlk7AkJNK7WYewPayOrGI/UkfkcevGa
TY01IzVOiUPpJaa7mUhQDGgl01RnxBoDmIG8cWcXWcuhw0sBy21zlvWHrlvWdtLjdoS7nGdPbzZy
WmANTAEYH1DDc2NG3UdSSblxomJbjoNYwDqYx2U7XAbvQ1WkRyTz9AR8l6LYGMgD41Bppvr3bKKM
TWfGk5Fmv1jJjz4xvg8IrSrHxtqVEcfmhgWkx4qmnhuDfZ2RU9ZgFB6c0DkQE0MKAx1ar36hv5Yf
O6N7cSqpYJJZV2g/IbOW3Lh6OXi4IfiWOguZv7C0Q605MMEGaMHEv/m1dZOSdbQFnubO7m0MGuKl
IJnfEUhw0O3B5GSs6H025de5Tzg6zGm4V44r1wX5XtVg8G5Q7oKIi/y4H9+VtDdSVaTJOO+j09Nv
z95J9iFBpvagWc/ga0sxbkgLwfMQzyA7e8L2DINUl1JLLionPlFvZ6YNV1cED1zBLdbre/AB9U6l
3V4BUGiGGTJdKAvQpG66yaaOUOllcmVBzlFehYwz1RmHDQc5Gxeom84ONux3Lf1SV2zODsDNxjYu
czrGfj+XGzQfzFyMB3q/rwQJtoHD4bI1fHckGc4j32avrHuUdtHrODeDbyuyybqsYVDNqX7nFoIQ
RAv/S1xdEliwWkm6mpgGYgATkLdGr+0iIixEcfMeZpBdzwy8iCRxq7PdWReLESKGdQXRlwOtFQS3
NHdcmp2lv4z20G/XNH3Sesftc7br5sq0llySLrrJGFcbiveVNEaQ2pZz7AAtU8ImIC687NDH7ZfA
dX3mHAOWfN6gmZqESau3I3VpXkUF8/loxrIdzIBRsT2g8VsRXhly8B/tVZKzupZZ60MsdH16QDAS
bJfuWDPstWGm6NbrqyqjV0Z+eFPjtzL1yFEvnGsWgLOS+p0mjFtfpxSZZna2QmQMUqcXhHTuyRu/
5nkYY8/V0WUEGVxrToC2UGjoCdQijIjnrWA70lDldkb1mkaTdVq0TdSuGWVROyi/VJBatanZ9twR
u0YA3zLqvtpEziB3o4uu045scPPOoCB92ivyP8l+0WgxcNpL74Joem3d7oziPDthMT2O4RLK0dnH
MJb7RHLsMscRCUpWnqRN9F8fN8NKSvPS53hnbOZP6zEBNB4V7VsfcXiKvHzVZAxXAvswBuiSADFv
G7dn1xw9KArF+/LZeIBI2TjXWvNOHLx8WnuE6r7gZdsskVuVTUeCxEDTRJwTDQ9j16JfhcIcaU9l
p4a7rNKfxL5NST+LmrM0GFW0qVcc+mTxTts3L87HpyBDJx+lcDCxa2zrOtqGbq5AYROwRqQ5/QEV
0pntpEZkGi/Qmarz3DMIWEpg3fmc5cUbjuZwOG2Y73n4XnO4XhsTwEyccVlvudtuVI/jolkOPZMU
FpHBjhM2WM4WvpFME8+v8Jms2zQk/S1vl7cN46okcdGnqTLfp2F/dgaaokEcxRsEkxayD5+eeL0p
g+IcRG3EvAgFc0zZlWMOISN7XSgEUkNaXoVDctzI8X4IM0LRg/GU8p6sLXfYuiEdbKMY3oeJsTOk
LS6RO5YH5QIIB4OYGq5vGITnmlqtrw1Z7Nss5Tlr9pqbOhtwMpUf/hak45c+yMiSB11GTdR5ZLUd
swjWi03Oc+GeI2x0nK6iYLc8tYRzdEiCRlHA8wuuHcFkouVtsGKiBZZDw1TTzCayqlQwEiah7EPj
p9BiLzZxmY0A7+c276NMMR8FY+bDVWlOugivfUJnF4Tld3Oak60pxm8Rqc6Ko5qRYFXLQs7IRqX6
B1vbV4ik4M6Qa5PIbJ8whFFl05N6U4A4BeieasbgO7ZAdTQRg6ocjBXWLqbi2kSYevnqSgEllvF6
trorYsb4oAcxxbdL8k5zLQz6Yjz5j7qxtG6iYm90+AoNd9dmDBXUGPGc6JUJvzNL/ARkMTo+LUXF
Mz8mQVvv7Pq5nwGPL1HU7LwJjd72LNrp2cut50SnXQgAZYegYKMcmkaZIkGwdd69Uo/26qOb7NeJ
6QOuLeQ7QyxvWQ6Q35roi3ix/RG5GdiPuIZUX9Y/EBON2jK8LSAqZhYle81pBF7HMwieMUvOwKUg
2zGrC1ux7735kGGzLxgvU2kVM2E0yTj5GpvEkTQzfJjdCIo4BGBckD0I9mMVGFnxmqZwPIvkW2FB
HiB94WTYTJ08isCR7aqlD+pzJj6UlIsv2H/bZlJvVmSRn5IKZJYHajGoXKkizcAqz4Cb7kx68nSY
HwuvfDB64IJ6Vx6Dhj/ABNq0xozC4dMbSSl0SJgoe24nyi7wdVNVvmMqrFdlo/sWq9dBiz08rj+w
Dpsn8bXgfLoRvWYdrArhpp3rERTprGcRQMuV6gSNR1ZzF+Fhn6X8gSE+XgafT1IEtA9s57U3+12c
2/Jear28pzsnVyqkMWwwFma0NwM4o2igv05A7UDi9qisVxEDmWV8K0KO3BFsSXOwfstlPFwz/WH0
LnFX6F/YJ/i7E3sEhgRMy5p7eiqu7ocOaqo0JvPQ7OrFgrpLS97XKqUXK9ue05LHQobubF5lifHS
qbeAkeFpFk1G4Gz/wF2Uw42KsVkFd5nWUJw6S7OWQVNb3cdqtn236RQxnIhB0yb+QliW1Lr8GRDG
taNPvIXHuC3YZnzgSohQbTJ3JlILIN0/ooy6n4KpXnsZQRF5dpts96zq4rcO0MbaRqWeWjqKlRQm
ql1TEus246gJRWxXZZAMDMToFYKrPHDSjdN8bZMlK2JaU4YfrZYMXDBmdFJn7UGNKSVk5THsjlIA
vsbW6vJhbdpZDLpsORmYbbYrUo8CKx/9NqgJ8s42GYxWznoDIIxgPhNyIPfCzCKevJobW7DuTdZ+
cvL5kEcBxSooMwbPrKkKweG6c8oPxYZ/nF1oqxrxfX1Ce9fUiy8p6yK97eCKGqVcDSKa9nQN2ibf
k+VZ7G1klcfUpp+B6Y/CPjlIfGyR110FBIyNMS/I9NpitBbkW5RXH8B16l2qgw5ucsW6zOU2GtpN
Ogd1bBdQtqvIjhAQJ87Fo4DC1gqQDj3VZnIrGiwRj+DkwRVMKhJjPGsTKpuVwNLOLVAhDMcwa7f6
iNg+mpnOzSNa2pvVT+rUOE13gAoEsV5R3+czMcIG77FBUnvoueYebyz6s41KVEnMjpIbq5jJokus
S9QpRIz00dhSOcAVyPK47VbZyG1JfqvPCIjTGCzg08zcbBqTW1XknLva4Flv32VDeMinHpi87s/k
OEJKYyagkUmxMlVWQHZujXZi0fwVcXyIzaz3RSK/z1Oe+qGxSJWTID9O9KnqyR4OhNVbh7yJoL0z
IETAnWTQjZunzNOzbaZJfd0I7pfPgZpCQBiOQXoUNc5BYnvZQTpgG1kdHSwPqKVZEW0CLXat1TTn
xujFjB8dKWcm8sHN6LN6+ynxLOpqnQWtvrfcEQaxqdOTX8SW7ATw85CQYfo82oZO9vfCruAJO9N6
prnSVU+tCsujmjq5j0SLfGK4OrZsd0FAA3zVkvZxbMggIm49PHy+nMB26Enyv6TPPQ6NQBM2heYm
h+q7+qn+JtimOsaqu9Hsrsk8sMujppNcK1QgNkrNw7zG3MY0lUlGutGs/qEPqmlHrI8xJSg7ardc
CwDDqzbnXbWJelvb0qMl7iFACwuC+lwNDDGCgG0p4q+VW+6HgYfD1iD6ZhGIbm9qa9/zvqlW1dtJ
IRmX9n6AEn2AzLeeU27EFhNSzz4MknoRlZaL7hao1nuJS8YPMNRmK2ViR4b4CLsFbzxKDMY0ztMs
ehfVIWrOtWxCc+dY5b6P8txvZ+1N0oFgvFI8dDKwsFcRB8lje0aHnjAW1d+K2RNH5kV8qIfyENcM
iKOyJZKOGsbTZ7nCF0PhRaiRrd9SQXxBYoK4Y3D48wOxP0ceuHE3uyTX4RB6tQskr1Jc7C49DRN9
7T4cIYzKLQRLZnVoTkL+yUfweIWD/jw774YbKlQdSIYzz9zBB7RZuKxDKvUfoaY8tlnymFIvkGsz
S3ibsYzTA6tNHy4hIHzO5ytCHTof+SD5qgBS/U4OL4YujV3NIuc5qjgk9N2PQRq4R0wcuJWJOXYB
1a/pSS1a2miyPzJdXySMRb2OSNFg+7fHtd5V7xxxv7ijHNdT7pzZAOOVKfrpCHZhPrplYm7rrr4h
nR78OHduHscBixMJET+7PCQIIyvoagIfgALX1sidePpIFJKPwEVfZsixRO9pr3Y76px9A/TG2fun
ctih+vipdZ5oou7MxHvg4EDxNL1b6WIO6OZ0ic68kn0RHmexLfrwglp7iVXs6jW0wWsYLqE0QTGu
GTSbx6JYBx7vG7LTrbB4Enq2aMZbcqN5tDIrCADbxsgeP58qGdANGfSo9SsRnTQThg0/G+c/t+Wn
6vnzw9yUTPYDksKwQXTag1PjM6EjLnCL1PkWsMlLJj1i8Eb6kw4JDmw94XayooAnEAVe0Ivd0JIk
1gfo7iZBogzf1i+vtikFjvTlToE8lJxMYo02IqE3PtrDsjtMv0XSaI9aHfIjLCwvFW4Cwj7YYoag
BrPLcaUug9fC0M4BlNO9wZpkq/yW4U/YynBuWZMjkONwT7/D4GOfaxJqDATOqEbzrbJpqiW6tu/q
5e5OzGMa8pLFIrfvotDc6xOHfZvhz2BmNMzCYFfPJspLIz+QIrmhMTeuRQCBwgu6jbePmQ8j1R2/
0SBn3wedRb6D4M3g2QsNlgRNH5hkajSr49AklXVZ5PT0ETqzT6Rk1pIHJq2eUFvi3OiJ3VTKQNWD
g4b8Y+sg9sE/2/K4mSXaK0BYcv2LHeo/eGel/gdjoWV6wrBcrDcGXTmJ7+VPDs7QG4B8hmODQj35
PpPBsEksNyXmgGHSRNDmKlHcvxDwzCPCE50WClOzyX73aOPt/v618E1/eTGmIV1LNw2Ho4huLS/2
FyMvaT2TDRS63AuBfNqxTGCHU47kKBVnvaofOZGQ7NAQd4n6ilZQBEmxM4pNK90Z3XIZvpTlY8qj
dUdOYXG3KKFpNd+qiDhmm05ZodpNYk4R3Sdyq4fILTaOHmmQxQ3I5wSOMq0zjl2WdxuMBe1dYDqI
KDHsrmXcNevOTaajW1A4DWm+i6WZ3rpOJy57vlQAhX8wuf8QSrh7qVcRulykRmw5PQ8881iRE+bU
ab35PFmAbaaQ1LJYPGhVzOo+KOuAbbXYWSW1vWlR/xAFAlDKbNzVkMgtt6P2W4mG16gP5dJFGWpo
tCPDwjwivtitRPxl9igt7azwkY7gUInCQ2K76tCb3SEQlX014+pVb4b8Loy08hQbHGymoLhpVeMe
aUNgK2iUvBACEwJTjVkmrbH1ieZgx5xd4woHM1kVY3DnEQLxQhMlC5mZc+o2tq6VXAbHoQvTMpVA
cmvssixA0FYm7kFYwAJxvHk7naXUp/HT7RA/yG2pidfMmkkRtNybWWfzuaQZvekqqAx1XCn84ElL
dB+UgNFsPtKgIDETtS8eCYKGpZ5pd3QOv7FVSJzavMw0oYk4wK84mYGxIzl8vHMKFkHQpYCtIUau
c9O6ClDCH2OUAnZ9YJco3hEaxAQNR3umlta7h+hx4+rVSxyM6Z3GlBJVm8l9H6R3uGLZ6Gktlrmu
P+kaPqdsTn7DdrJ3qsz1UbV1KATN+UsO4H4dV9kPo9Lhq+fcTPhRJvTTafPiOd2bzCQROYpW2DBl
4mzaTX4wg/y+X/4vsSHRrD4/UXBDgYvEWk6+FumRbk1QjoNWjY4g035yKzDkhY4+bj6/8/N7sNHT
MZqK6OcXCkdzNraapj2xNaS4c2sfzY6M+h4v22pudEpSKyZSCxndIbK88UauULM3JTK3saXl40Lk
QT9QMIiOiM9Zl6Ezo5nNHsuprM+lR6SNSBOiQyp6qTOVFCoQcit4JovHdjihHQIGmTvhvrKNNSP5
6c7zBm+V2YjHos4+2BA5t7rWfK+1SGdnb9kBSroYuL2KlU7K+I16E1U1mWc1t37fB+h+YcduwzLA
DsWFvXYDsR/ekLpn0RQJlbgJ2ptm4Q39ebnKyQ08BGbLwDvAtacKfS2rpLqm1o86VMOzi5LGkl3o
t7CjfJSZ1ilOBGx2jC+p25FrkqHwdeyEXuDkfLhh2exdXZl3oIMe4fdU51HZzDHlCDTbGLZd1WBb
7GdaeWWTbbhmzTYwZ0a5NHI0NBVYiWYwMfaKUUd5jArjkthiOBpl6Wdp2Z8So/nsMXWcESGXhCXJ
St04DCfHQ1TKcJrkTqeKd1B/P2jxNmvEftlOTOXezdx4Y4W0Zf5+cZbOX9Zmx7KhEEGZNAW22D9t
FGkj9cBuRblHUbCm9G3WpiySo9Dz5M4aCKEEffAdGGGDYyZDMuACsGb0n248S8R3RKlfZc1BqSgw
kTBr+UE38R9eor44YX/nQCx7GS8R5jAuXtM19D/vZW5j0+RDA7UfZWL4bYhRY3AZ4KH10k8ia7nj
cxKMA5ZyMyW0qct0qlPL0O5VMmykeMgKWu8R7cO1mt1up5rROduI1eLSJVRkMCSNbuZV9AyrVUtB
T6uz1P9hF5R/ZCosf4UrDNcDHGbib/esP9EsKg0pvZjGEtlYUZ/N0LrHgLeyOXxsLGkV5zY/VqW6
C1kD6WHVu3gsTCaaCPJYfQb07dWz2cQxWfXvjJNQzUF4Ra+b4wn7+1vC/COU4OcrNXVB/Jt0DO8v
1xsbohaUQYMSPiFXQq9J711ArHvdHTZFWOOQaYevY9g81J3bvHb213FiFO/YgBa6AmOHG+Qn2yDI
i7groOK5B6jROeVg7u5cRNx+Q4gKA0sIsFas66sRCPrGLiqLWhUPmcUAdFXljrFTQ6ODZMp3OmeK
L0RYflfzVZvc8aGqwNKOmbkPY8/GLYvUX3S0d1IHYQSdfTLQ530jmOR9Xpr/kyn/f+G3/1/59v+/
mfIty+OW/p89+ev3LP6BAvmPrvyf3/VvUz6TlX9Jw5UO+DzTwGjPYvRvU77UzX+BABGeg/zR1C3n
d1O+qf9LSFf3PCl0h+dfcL/+tylfx5RvuKbjgs7FQunJ/5sp/48LDfRHW+oIx2lCCMPUzaWO/aVO
7WaDk1DfjxeS6lHxl2Jb0S++WyIZdmEVqefSHJnSmLG7qWNO2SSkLpVqXO3ioCdPHFlQLrKvYY4E
YPSiLZ6SS4wnkbl9AiEMR7anHSG4vMWaWzFTzNRh9Mx961XPtCDGK5So8ep1rv1PPJc/raDLH8ai
ozus7wKgzidp55c/zCymKvWiXl1C3ch3RPJwVja/zkgr9lEXFkRSY02XeZ/sChSy7MSte9cMo7xU
kfm9i2YigUZ1Le1qxIIJ+5CRKA08XdnnRdEihqa/R05JxWwOKQACwjcbhh3nwA2+qXSI92IsbiWD
4ieCoim69Vb5QVKpE/HATApE8aMro+HU2LD2JyCxWlGDRVJFcoKKkpzSjmwpBO0OWdUpdtNRkncR
DfeBppFzimPtuR8hwwNZiU6RbxFshdLJ1R7J8TD2hUk/Igyb+B+uqf2njfPzmtrMSz3dsxyB0vuP
N4sZO5FrexOh4/PUbRUmUbJQzR4FvRM+qZBRMBACbBBwRY1YQ2NRJW9dOXxzzbDdxV6tn9oOGW6Q
iqtimr7HS9n7hY3qv4ZbPQJkTuwsvRErvuJC68+e59Yr1LSvnCDUUWWkhatKFadwFH5ouuCeB0Kj
ilgMTzhrw1VkJ48jck97laVhTDx3RdzfIik2R5I1agu8Mw8dgtLSza6K5AHRKxpNtXSWJIxBPhkO
19Kb793Izl+m0GKcgzm+s6ronAL/pjN2pFZJiR+bO2Tg1g2247xPoi5/0ZHEW319Z9ChYNYwHH//
8NlDnOCZ/dOJ90/7K++HYxrC4S7HJko7cnkGfrnHHYj9A9Lb9lJYH6hQy5ObNgaXLtH2TURGSxLo
8UlxBqOoQ2mbwpKxgQXXOvF+dZMc9cK69IttlmGGb0TaDn0HHj/x8sui+B9O5ss2/0sxIxzpOBJt
pwfWavmw3Fa/vExLgP2q6CpcBOeMI16GcwHSw2dOHFPq294//Dp9qd/+/Ps8oaNBd+lzouv44++r
uP/nusEHh3dKRldNfseWOK00TSempGEUPnVELRNf4T3WPFArJBEbeJLlyRO0ZHtT3JybMXnhS2cw
3hQDwpna+Ujqnjl7rL2UKLnhNwTVrgyYmraoD87lDC690h0iQkRgn//h+v2RCmZxAXnW6CEQNmbb
y27yxz/IwRAOMCkn5sE03pwsQlsVcfNDmGhYrkLs2HYqfAfQj9+qSrsD4ZOdGmbG28Sub4ugbqOQ
UnSSbzImVsO2kvefH1LT+y4LsLVGzCM4SVx6g5g5nM5Ft24jzjJ9w8ou+escfA7boaeNEtTDsXaR
98S5kiSJG/IoYlILW/xYF+HQlUek63zxcnJuoug4ySC6yKQnVJGQRLhYHSOKmegTVbXbsBrcVQBR
/YwPay07T/iF1EfcyJWx1tr+R4dN88IEjCBNNlSUizhZKbcwy0wLhtPO2lOAGIKObFdc/v66W3+9
kVx69/RhbU832UiW5++XG1fYvYWxjkCnyV13wYgeTLOGB9dqXodIY+FVCQnaDSWiHk3f8Kcn340c
yEhSDu916tC8RTB+jbREHEgxULtOd4JbMmlMC5evhRoPuGv61vfpxUyNw6jbyVtSosnN3Sm6Ih6Z
YCHnBCJZGStRYZvvpsSZ5lW0GFxrkzWtB99mdqhXp/ukyoc74nf6DdWudggL+QghxCR5szb3EW15
3CGMziAT19vCHM19TFKxpsH3Gue4JqKxyC4h6ZkqaH5TKOGumVE1L6bz0OiIN93W6s5C+n9/gXXP
+cutbZgGK4LtUeuY7CpLYf7LJWZCzwg46oxzlwfxuqaXcPLcXp7EpzsQTQskINvdf37i88PokrC1
1pavaTQNqcrv3yMD7Ws1V80v//TLl1hOAnDo84f//tNUi3peoSPZ/Py5n58OsoRf8ctXzjakUGKn
MDkT0cc8nleJMDM/aIyofvnGz0/8/JWfLzBaCCSeab78/Dfj8xX8/ssnL+XNwGApUGATEPuf/qbf
v/rfP1d+o2s/HX++huU7Pv/rlxe7vLifr+nzMz9/aV/l10RuZAMbx+pccSqXL/v8goDGnPbzyn9+
5vPD9Hn5P/8Tt94mrRkbOuFOKslhH9CKxpgklrq3tzZx2eIzlCx9yhsNP9GqJbeh79cDdeyLsuYf
M5mX26l7nrThhyoJie1T4y4x5x9i7OwNDq6nLo3es7ED2ZOOHxXwok3S098ZHJeG2XjqPVE9B71z
SVo8DgCKwt3cFF/0mHK1tOZz0Qs/bmS464v8xIYPMgRpFhNczTf0wFhFQcnIpkOfH9aUCZCIL7o+
lADOHgaN7TzEfBBnOqGNRLIPQYyMpKMdk2JyCl0oFeTccMYT4+NQsIz2IINJ/3AYuiXfqc6IZwYY
4+fx0SycdTvo9pfW1S92/K1O1EWlTnKOl0yF0IUjZDf3UunXPvRAfycDXl2Es+vcxv+Fd3qHcDtA
hYF/UTfKW2SAsgO0s+XxfTOzNxeux8aaOLLHyl1bRmvuapMhMoFHK1WSMR670F5zHNOVhu8Hicdd
mda2jyLUW4F6e50hkTJXOqaGcwnDlsFJt8BQyN9zLQ9Lhd34LRC4O6tGppmV6SvWilXUAhyV2fgt
sapHnV7BBmnsLQmbM6GvLgDi/IYpngvcItH1UD8xw9GK4CmA4b4JR3JZxOAXvfrqjAywswIIAX43
nxxt42qYb2lXrYOyMnbdhOU3Qkzm0pEZcTTs3NCWsHNYGSUWmCk+NNVeq3GTRzYEEK8/pb1GYkcE
Rjdxm42VknypHN69ZPwa19ktdwoM1i6r5ILPqpxxG0pNHCanbjcaRsB14UI8DDpExyXJmHSuRwJV
VwhCoFJ1e5lYbO9RfVdbE+IeFRz6OkELlRZc6Q69AYRYfaUv6hR0plQ3xKiie3+WiO+YjYQFcaD0
9Oi5a3oLR2wGfg4RcSTUVT80C+smH5AKzvr4wxnSYza+mFbyzS4RnI+N8i0zuZEe3Ny5yCRLkU7r
EtLyth56JA/qw4ACmGlWttbiW8c+D9hL4jOlVSFWblK1hMMwz5TDBLIl2weaPBEU9zImUX0dKnNd
RX3DW6bum9puNh0nvRkXb0STFy+UjaCtqS6apfd+mcR0F1o5nJ3Q26raDI+MOn2VFE8wxHfYlGEa
A19b9dCDNl2Mnm4aCzKEF2NSMmffZlMhgqu6wcd+N1coT6vCsai6FZpEcnXMAV2XQWOduSONP/ti
YTff2hhvpRvpKy91wwX5hkPW+VBaeGXByo5um75MvZZysqumfaEbRyQtBf5uccxD3ULVhvIa1tGD
WQaEp/SJHwXvuQ0n06DY2IYwqjmtd0cBHta1w+minpwkuxqEhollUoFeKwC5wfyInNjBt8bk0rcm
5v3ebFaJ1T6RCNVt5UwfzSkHqCY8ymNR7WfqS4BrQIjlTGCW9zwwftoS9XsnRZsfOr3+jXsI3ULh
unuD1t3KAqWGSBpgzFxbv2ku12+0MGJVFYJgsyScOO8zsaKD79Ia850sl6TJmY86FeqKbbvYK6Gj
p9FqbZN47vehrcs1r7DYaLFz4jj0YaGfL5crHaMm801Xe9Fig9XPDr8oh+Q51Y8YMRAKmvPOipPz
WGOhQWkJ/IHs+qSMOChNk3myQOav0O1tmDYmD3RnfaVP7X0rkk3SmAegJTFvACnDtg1bnsTDdBV0
nredFXbILikRxaZvKYMCxDjrlkDoNYHcUZsexhSJQOOYM9Q0pD9e311wxtLs0xdFKjlnmAX9YR7l
JrIfOkKsfGPi0Njl3gmhP1Ydj9BkgQBizISxMxe5XF1rJ3UdlKuf8mrteB1Df5HtEKIxPgfDvWZC
MeP6yR+LIKMC7cx+zbloDyKo2EnrrffUnd7TTE8L44n8scVb75D8Eh1cFWEgDrwU3cv8qNdky47k
WSJoomeujHceMLXL+vg5ZeHEadzqSNTqXURVPadxsa4GU24w9e1yktJHTxRInfpq1ST8b+NUL3Uq
bp/WSbINVgxlcYR6CcQxw35tIGNELJ1VTiruf7F3Hs2tc9kV/SuunqMLwEUceMKcJVFZE5ReaGRc
hIv4672A99nt6rIHnnuCEikSokgCuOecvdcOzHbnuiUiNYtk0Nz2VnGUpbseo/fKirX9kBAJH2jD
yPDJI8869o+0fVlBC/FsaFlEAwcjb0lwx2aU6gUoDR4DAwR/rlXuzlf+WQWlvacx8egmw3PSYQCX
0RVRyu+2SH8bbROtjBlUMCGQN4zhQycABR6fznFn9YgdywioAR6ISoWzeg7oXYgsStnFu4OlGaVm
x9matDHyN1YNpIEj8tfGr3ecYBg9WD/72D+MoEU+TFvroDpazF9CX7sVjdQZSPGIZbPcTCGiP+hO
NEBDmLrt8rT5+QZvzE8v5G9306Td1dAOh7IjOilMw+QlVvo/ln00mGI12bXvxCJFO0yq5qn3Xe1h
1LJiPc37KLynjvHMDydJURjbRnQblGQS1gqEYX6tfXZ5jY2GF+VOOeZdruFPpoZ6l1Is36MYwM4c
FXgt3OzbZU75y8yNsxM36kNj+LD1TE1eaLv0V02PsHjoWA81J9wtD+Wtx7KchrRHGCtTvfXpEQ18
/VRbfHX/7A1DFODanyaGoXUGaONBR/x/8iLgIQatlteg9D/s+e/qbXrtAjf6GFsdLJ4eRpe+VfaV
EFTkapY/fk1htu3Rz/8ayDrDc1a1zyx5zribUsDAnX/oOsN40mdJxPIw3XoXVmn9GBtNX4u4qB/G
cDCQAqpq1+t1/EYc6tvySHuybgnjrvc2JPo4dnGz5loT3jCmaFYBaanTvjARbCRKzF/QKvCZOyJ5
9uta25tI9w+ucrQnqzLhBM//ixVxyOiA4QbpW+t68qKH1pX+yUFus+v0WlHBey/LGwTc65HLVfWe
2Uz2OA76c5VW9c12+2QjdbP+lnJYLw8ltgqspZT2vUQweHCkhW0Iu/09Ezi9lof4rHa9yAu+UVD5
a8S41o1BNal4Ggp25Fj2W+BHz8tDwza8o6SibVDp3hYMksQOqPRbLXKGuE5rfasMl8n8fuue1mP2
K7q7EUzNAT14eTB6pd8DiWt02VuPs6ZsPR+6C/uwm9zZtMZIsoNegeMeh3Ed6bn82Vvv2pSZ3+TI
6Juqq/WLzKS6EYhLovP8gEI718LKfiSxIvxbq4NLB9GHMEM4kMEoCsK1qC974wcOtXJjWb28jlYv
4IkY0WbZA8ajji+c7oABzjwFMMpxmyuRovmmSubJYg9jfH4pdUt3Vbn+1QOKezXKtsGw6HFNbkR2
CTpUdDyKJZ+9Vvytmxw0cVkeoPuJ9z1q9+X1OEGjkxoU67c0s9TFb+Ck9NPUfHekzv55QRGUAGIW
gttYGslFr/AsF8r2vlw+rOUR9CHqtQfv/IGTp32ORjMBUj6qrwbT9fJXbL/P1xSdxkNGOX1WcEi3
EWe8z4hv5bKPBkrvmjcoegw9O4fPxKlpLu4/nVjyUP4VsBbA7/2gwSkgvNOUgY4Zka9+FmO7W/5K
IEhhNCWkz0QDtSyq6QTyxt/yZRo/EL/vl/0ozTZmgW/6ZI91dQq55u4cR0s+urAgg5LPCAjsnJVQ
D0+NCS5r9Cb0WwmHF8sDkjx5BJCWdhVzSDxNVWkdTdz3uwSTaGu68k0as0lxGr5jD0+CrY/xubKl
ebcr/WevpcM3B49OP8AJHhBS1Fc9oqXhzk/QsTPTl7RfM1MEBx0szS4AgfZlNOfliaadDFtFX+PE
9TzbCh19veMVr8svS+kh3x5L59bbnroNJbCTZa9Ee9/7Xm9fkrpxjjbiua1M4/EbR6nJufAb8Qra
Kz2SRz/Tq9eZaLi8/FnkhBIynzMdguHByGJ7teyw64YvZbvpM2gacWLyCZ9qfvlFBC0BpeZnOcLU
nIpEHfrBNt8m1zosL1ECk9304WhAZorFow3H+s8enRQoz+BmRI0nRO91I+fqZZcY/jZm1kYf3qCM
faHVOPB8J0VFbm2WXaIsRYsxxTQO9Dp4UiOkB9+hSEOyDNyhMIhfaSqDUMRYXCbVa+vlfx/K6Eib
Z3qD90V9ZgzuLhn86bPUWdq34/TImAO1phWk26Gs8aAmVv7cetrnn1eFbglSv+wf9Ni2rp7GXGD5
RRNNtzR0i1eU5CRb+Ck17tCm3woTx/zJt1Nvb4kMs49RJjF7EjZ5iU15//PuNC2ChrBsOJcH7s3G
8PJnr7XRvvY0RlHc9tlpEBlJPPMHmGlnkwv9lxdCZxKi4CszSOfVq2PKU36vGZqxXr5ibdhjQZm/
dhj5rS8z2ZML/3PAPHMPjXQ4+Sh1t4IlgQrgCsiSWAfV4oeuE+eL8M4SsJRdXWVErqdRiG6P2My9
lincCs8FjVx1HVfV9u4j5DkmLnqangiXk2GB1tVJ5QWWjCbDhwaXqOk+EniIJKTZ6l7p7wsqWC4x
P5wx1R7N2Jo9iojgmQtbzKfxTjB++cKmx3jGIAUnh1LyKj3/CP5utgBX4jR03qEuqAFjl/QnV1BV
h1aLSiRm8DaZ3bOWWV+0MQ5Z4tlvrTnne5vkNbSOMnfR7Btq7HLYRh3y2wmmxBm5fPlnE+ZmghvK
T+cPrTi5XuySWDj/iLUyP7UdtBQgbnsvRnn9z/v/9XHLg5eNWJi883OHmVEYFtN5edqyg+URU1fz
N5Yf/3knp3F/LVG7rVorIcq+sRAVph3GTwtwSqfhrJ68ZryyL4lQUkNtnhZvhUvaexxTAUWamvZQ
mpBVfORMuFgQ5xlBtrBnm9YqT9W8SVudtW7ZseYnHRaRJmBWmLm8uWBQbQ//ocdbBL3n21U6LCIf
miXaFbWaLFni/c9aLgJDsvW6B9dqnT8P6EaQxKlU6pTPm+Wn9KzTnDqIwXxOCa6xySs/Kf231Iib
WUUxxOVlM/rVarJBizONMXd+r7YRiSZk2nQfMInl2Y0pAND0NOApt5ZdPTDov7hh3cCo4u3hKINH
moLmlSneAUBG5iqputfln6M7il4c6oJezi1HOZ2U9YMUSoSEVCq7wo2xzwNfaRr1oicRSlo00CfV
IyivQL5P60QZlxgbw265b/lt0bBEdwSWw3ZMAaPQpHfralUULtSqS1gqIL3zC4tE4mOmo4ojP5f/
eEIsx4e2Zzn20qTcLRrtEZIfnkazu1no7fOW0tL1xdYo8ubkeW1zKkdEsBJ541qi/wLM1AbInHGD
0L2y/3w//uzdxkV+Wv5uHhv+OhlsIGHo/YwgwecWpAco7gW+GWjpja5DMmJqvXFsWg5JnGkr9LQa
8lnchJ2qn1oLGJceMUhNWhhDZuNeHMwwOSwHN1gxhWYgUvraDmvsW2zFO1dWOJKA2sKNX1vKjk+R
DufaQKJ0qnGxsNYBQYxZwMBhymyvLME6GYk5YlcUzkkbgp990/xK3ADjc1unjNfEzeqKcl9L5yGb
KkSwQ//WzUekPh9V8GX++qlmckaLX+uLHTgc0qeJVzwUtXib0HlcgwyeTOs+arKKzpMJDAOviHds
2ckVN2m3zhrgp3WlUacnNhxwF9ZKjPlpH7iAB9sZ3RGYmEO6FMOAQWqf6Iz2psUAMMKpeyNMbjqr
RGRnQB/lfRqrFDlc6FxtB7dOAgBxjXeSAGvXdzHWBuLUtYY4BYDufIxKxCsHlMZcGtBRaQJErSwe
vBY0ZTXr6FNW1iXoPn1E/tkHjylYx63IMrm19Wy6ayhrIFkKwNItPduU2KcTefYu/RU4o1lvGIcy
z0wSPvzrqEp398eg49oR5VAls30j0nMy65aXTT6IRzDDBuWsefHmE1g0G03+ucF5X6Bmx+Cku9rP
MI1fdd9TaxZgyL1l++ZEhHynA8MGGiKgFZuTrnHIuxjfvNTYjYP5GAkTLmJjU4J7ySESFDoQJpyU
47qL8YqnvEGmUe9xk1zw0Jinf26kg0YAiSIizFz+CKLcXxVyLNbgUP68/h5OJBeJTKzasiOlOEbK
vmxoObWn2H0DTD2QlFgCUFfJQ1xk9i7DKXFa7ir+66fOT9BhuPbbpHEAZsMwgouatejxvDFHoW11
d/gIU2bidGsICgJ+0FhhucnaIKEd3ERZ/ud77kK/52yogck72Rrco3DSid5Ox7OdD5c0AR+om6CH
3dlvUWV++2ez3CT+wUXIOP9Gn2X4Ev9GP/8nywa2pr0JCkyRw6y2n+YNFt9sm5OKtjL0SMBVk0Q8
6C9+zVk+CngJy8abmfPLT8F//cTOxKqomOUDZO9PkLv60/KTNQT//ebyCx2IO/7L8hBWOG2WDcF1
XFeq/DW0zGQHM68+LZu84jwWsGL7c3O5D4ADk3UU9niMGkAcouNigNd1haAUKI5wXtsQzyO8hXHl
zU/F0cTzxSTXdl4Na81yh+MEW8E1yvKMXTADGZMTRMDUjdYoikzssz1taEag5m7q5ZvVTTRqLP0p
gNY340TkGRwOfriR8wWgTeOkKYXcAQ+VNr9Xy8Zhtb7C7pP/eUvaHJedkfl0KedvxfKfpDXHUEC5
rmuHQnjtbojTb721E0h7mBNGA5LJfJ5aTlstR+dG0jNkEBI80l7DETAJ6PpRP5xsyxpOCF0CpgEI
XeVsGoCMGB5TCEWUSJy0sRqrtQl146/bPvm6YdBmR7NPCry7JCJZuVjnlV+eSNncZnPcB70Cvuyt
iesoc8NiFwXtSzbbHMb5WFlOB8tP/3IfBp5T5SsC50y+Fy3k/G2J2uCaTHmyzaI6AkePqJ5ZIZAo
A5ycFmGHmvRw2JOcoZjuUoyZ0npJC2CU+kAgI1C1XUuZ+80MJt/kvmXTmFYTn0bQH1GwXypm0teW
2A9awCH3i/CwGAwEKp5TUMG1GaLqy89NGEZB/ZLb9XD2OnLbSBechcpFM/k3MGyQVbTuBBuETnXE
bMliJI59F4fZGIfjQ1+V49pRGuxBD1reChnUDBrqGdNkXUQv1rQvhi33RMdGjznifo/VOyaAKA9p
KSdzueKSPGC4/ZNJh3cL4wKPWdb3T0S2UEbhmT1EzrgzJ614zOuCLrEjHtFqF2sokum+xr/n0nz5
MHwouHk1n60TvEF22pHFjk5sRTiL3DlmlsIWgozWRp656fLQf8m65FetB+V1uUUvniWg5KSSJT5s
MN+23pF/osJ3ja/W0pytsAzUFyb56fBbtsv9btkxRTAj4+gI1Od1Xu+lTOy738vPegyRTqaCnlKl
UG6OCGDMyX4pdbt+t5jzH8sYc2kbFs27NCZ7M4QFQ6H5t16qryuQmrgJ/QKnWwhqLjMi7ahLrs1u
N9bvZLWcWM77PyoLg7cjgMLkMt3ruopo5ezivB/u6pY6SQOznI1oyhjxxOAfkwpILItF41tpNeKB
3H4JiQChMGDh0djZ+Ngybqf2eKuU5r2JsYkPxAleGaS0cKgj8zGcfxqJ2dtG8SymtSAlMqpPT01q
jU9RBg6VsLhxPU6j3KD9UrzVxLPiFccSm+jI3MopOLkTZ6CMLNcjcbHmoSmy3zOZZtUWZfkGwIbZ
RtzQbLMmwgQEojO4+R1+TGyKOtfKH1347KcdwadCfxu8+NQMUNATJ6xeXHPIjvDD6jUKLvrJ+q1p
NJsX4XIZMXCp+ejVkf0N6hpl2bB1UmJosiTlUkiM41MNxuI8GDL4LVKFLXDGxG1xSR/7uirfagYc
bSgzfJkYC61B3EDc47PAtRBHQr2AQMxcXGXxqBLyVsBeIst+dtwxP8CXKeD3cqSTByvOcbFzR0Zd
I8/hU+NSV9xBULZ4EurrcgsUOrvWKyY3LmF4IozWgjzph4OG8PbdHbI94cv5j96nzxZ0SXjrsuGz
GsrxwliU3rct3KPr2eaTPW+mbrrYCX30XLdSKhaX81/Fl8xPMvWI9mndIq1YkQHRb+LAGZ+EPZXH
LmLaFoh0E0jEIsXIQBuSgcOfK8SHSbNyFQ36GmpO9MNrWEoE4AXrAlwjoubN0DT2KfBD+eL7tC1A
oHyFcyuBVmVJqlrVrt3cd3ZlauuMPsbxp5dhJJ+i6dP3yQiLM5xZEPFgVsIA22nWqJ5VXnEGraYY
9fNsznGd31pSDekO+GW4Z3nmYaVTeGtocCGADHe5F+UnaGP+Uzsm1EXD+xILWSGdZ4DIhcCcU3Lt
oPrr5vJbJpwMSWfKs8QE/uwMnJyH0fqwRDPtqyBEsjLfrOrho6sNFHdm/48GB8Ktw8EeQvR8GBED
nD3y7jht0AG2HWDZdC0hqNUhs9J4pG9Ce1d3fvo543skHtEL6Q3uninJeAh1z71Phj6PYSSpVGLq
X3Aw2aH1D111PyTD5PeiGLsN4p38IQtZJcU+CLecjLM9sNDko4/rHdrE5NWKh08daDQI1tT7Nhuc
OZ5Z/e4dEnuIAcFTJA80f4J41aQYO0qb07IEcdGCpl7hpWpOo+s4L8FEykjCimCvuRPZOSBft2Lo
iMHMjM8sDqejNTXqak3uxnCS8o3sbTdPrNfOcfrnnGO+EJZ6iLUQeunoGTMOw+LT8OQWjXi+aZsW
BKzl2OeyU8+yyl6MCv94IqavzJTQMoiodE6Niu+NRm5V3cIcDKeye+c5H2ltDStVcWDUjIrXFabG
9ajob41+SYmG8+J9kgO0sWZNaKLzIZjw58VxADH3IKoG9Eek7yoraGmYYlWilXSgzRSvbdBNh6Ir
9Pn6KrcaGTlbvDHRSswxG0yFKRg7c1hbKYkcsjDd53q0fBCthXPKUsFMzyYeRBHjfKR7NO1FZl+T
VI8+IwwdqykjOAm4565LBmrXcNQ2I2fkn83wyxp6ZrDwbK9Cw/AKnMq4NUn7NmiYQTyZ25ekbb6A
FtfPWViWp2DubzpebX97n4Msw32jbOOlx8dFpEJu3AsunivOphkr30K8TniIIW5ttIj8A8dxTMD1
Zng0TDzyDfEP+2aiMUeqgzp2tgCDX+PxCZUHCx9j6wqYykjEgqKvEIOFYvolrxbcjxkRc00QaW+Z
F5f3soZl4CmgnX99gsrMNnDpXpyciBPPT5vvJk52qJG1vd1H2RFvMO+KLp6rNBZHPc3KcxkwxzWM
ZiM6e7hH06DdDNXtl1u20wUMWJPm2hDFBEqwiFYMtza2G4tf6SR/1bZh7XI+/W3YABHPAKCA1MBg
mrIUW7tFVN2UYpBBiMQrtqx+bXix9el3r0WUjBen90YElY12FbqVn8cRw6tW6gR6T/+5qeXe1drf
TDIe+yRAWKgJlhbxNJw1ENtZZJDUrY3uWUM+Bykq8R/GtPUfOCpHxN/GbBiu89+DnenrBP/bgTFV
8pzlx7puvBMwRPcU6tpzIzDPFk1Dh9Qxp5ssQDHalGLNUETrCYjVLm2zaWdGeNGXYrrJW3UOMvPY
943/nBkaApg4fmxzZA+D4zc3TlGu9G5ZT1m1MP/RP2nXKmCBVZGo1b8CAGyvNC+8W6PcnLqis9/q
CMC9PwJsDIzyyNC43ExVI0HR81xlV/6J3b2mev8eU1S9mXP6QUDSBjzQ8nOePH7HMC02VtI7RF3M
ELicAQL/TXa1iEhbKfoLJ60f1d4ui590eB9UFptPAMi9XUp7bFM2ib5vPTsEp+sAmHeaEyDS5s3R
6aWHMM8Wj2XXYH8xY5CX+BZ/6GXuzCV8/4TEPj8TFYSnOzLiTSgbAF71lf88eA0FqQwZOtafwbyi
1IaDgwAW7zZ+PO9JCKJ2667rfnhcWJzWj7b0iyDejUb8OHXz/D7QNro5ta8zsBtCU8ylDjCCTbrQ
mozDfhcVKU6uRjxbLlMWENbTgzkHqpMslBwgBwS7jNkHI/zmO+8ZArV1/g96NEzVDDe/9B6rJdOJ
75VXwoyyEgkmAndjQULcanLs7GzlcsRyCNMOPinRDZ4Bh6BvkYtNM2QsNgdxsCIy4lyZvRPZS4uF
fn1BAMuaZq7/g0ztHQR5stXc5KF2G31jddD2Y1OAp3Oj7jzisT6Dw3X2hmSearYzf7f7zCXU7C7I
s/NAakXjK65hcfhhh27PCw5QfWsbaZQNHHixzXQcJ6tKdMWjmWDM5iUwfzIohfi3eVHiNVQw6VKi
xMskxd+HAHdLA8u451Wi3zmA62FFmlH9bQFGGq36skjFoQjVWy0mV8mZwIp4PhypqNS7PdcPZFFQ
zs+iUvW5jLnKk/B+DBHg71lxBCvDN7OtXmQzYEbW55rcrTO18k1z0GQFqn8d6uxapa04sjYpyJIy
afMlkTizzOLq1nxGqkoeh9auznqqXbPITG9eCq9HG60IUDVX5TTTo0uaZXvC45qzEQdHQ8+1Rzj1
BqFNHMoZ3bD3OmVGWbRvKtzFkENvyhPZTasmUoft6HG5K08N5LQ5uS4wb24kbryEse6+dLoykJf6
711ck6dRvXfDfqB1ck9iSQPYqcx9N0hM+1a69SR9EhfnfyQ5YOBId6Iu9qHGUie3wV4n5RcQzX4F
b+rLdtrqnhAgD8Mjd37olbEWMgxxgLt4lhU2mjD+StrO31WkqR1UqIZ3hS4pKQZ/nedWRrqT1TzD
nd5kjD8Of0IdpB3S+stFhdqleObdoClVq+iMEmYVjj9UO5e74msIgcwmQxAc+skfTjGYubFjnSNr
D1suzopvhawYKiiRZ0AZz200TBg/eCeSsR3eMZ5MpFeECQMmkPesWRBSBvW9JbXWLMP0iRqiIMuq
9reOdOqDTQNj7h2E12UTD9je7cLoNn6o1sSkuC/LJqW1O5o1jKgcOEOOGKpKwmSP2Rtvi+NjwdEA
UERtdm2AoW4tSIoI8lR6yFSkn9KgNzd53pRfdKoelQg+YGgeqMU7llacChK85Cuv9bJb8WUCueEO
/HVABeSuYZyDICXTkG118JhyH2AfY58XNTGo8akEukpbcZUybpBdczr2hP6IOH/R/FSedbq1SYh0
W1HQ+Kk2nojg6QnpqcszTDEKlVBHQ97PsSeI9gplGNexocyUmVuxNtGSPSJbm+8kdRs0qqfWsdQV
YhrssyGipJSIzHIGzuS+0HdDm61gUpx0Gt9+w4GWduJkEYR8dYEzbmli+nevUbCewq9GuP5bK93y
lLEcQSMqg7cJ6snujSK/wN2SFQ8ITLada/aXaE9MXfgQQtV6tQHddYbeXytzngbm0PMhubjHyis+
jDoyHtCxnEnBrY6idYpXtzBOxVAlDGQgM8dgzmhWJPGPYTypZN97ZvBS9WP/Yk4pZUj6izmWump2
2OCu1MgZC/wAHyUMvDyXErNPUgHcY/CqN71Am9UygtCVuy4acttTOc50FZUdFNlFLDDYOA3kPSWG
M86g/EJkSHJgDYQqehhon0kystxet18ipR7Cwsq/fVIBEX8hSKnD51JM2bprU/lJOBgDHNf+LRiz
O4VfshC1WcXb/r4qvIRAVGlcaVPp15xRyxU5njr1tXZR5MwUtKU+3Q5hbaWi+CzD4F3REz4wwaPd
R/lOz/kxrrExVSJ/CZTZPoEHXxE6x5SedWiu1/p3q3no7TRmxq2hI25janq0Qdsgx87Fm+6JeBeP
Gu1/eF1vJmnyq2F0s+c+N2jVe82veMpe3RKZTge1lPIVHDBDbWtHX2+2QF8ao/Oec7e8Rmm+pWll
nwZJk2ysR2ggnOmwiQes3vRQ7Ey6Og9Dp4fUBM27Ax3uYbkrAsu8LWRXHuxS0jPkqpnFerDlspqu
VdnT1URmeYGx+9OipbWWrfaeVxOpkW3VP8ZWODwaNqgD6Fgek5sWERHT5MT20P0PevZGxXfDqlRt
CHtID8xj4O8hvIQ7bAo6HyFpVGb14CKBUJ4ZXnvsWndFPwNHo/bqEtw6NbZFyLie7IQmsEC3McEA
Znl3bA6mApKzqVk2ra2MochIc7KgqXog5snf4200N2A7X80p4+Cb8scKZ8rWgqqE4MV4dSD2HYj/
YsFgEAGPLBu8JVBKv46DLXhS8i0s/69N7Nf+KS1AmXGeKr9zeO3nZaM1CjEEvkBaLnMQqNJpI8jq
GbG/8eS2Mj3ocZatyjBzoHRShyKAIIBhGjzraUyYHdTqKZk3Vb6qNAsFkls5G8VUdWMY56jX00+j
QNo4jka3dYjBPSlWK7S6RYKKU0vQ3LTkqeVJcWAWbWwzr8IePpTmQwxqZ43bD5CsRttw7LV+D9vF
Bc4c9Rh4Cu9UgB3ZGXH13Dqud6al7Z39MEo2TTJVW82R+WpKG3mJtWJ6bpIXaz7vhkbs7bu8r1+Q
hlDIN8pca6qBhI3MBJ4JVLJ+KE92hljD8Zr8gEr95JezCqb4bohVvY7dIgYd24c+5sAM9FfoNOoa
pEiv0srUjpoR3qHPubdBts7LqDjeY4xif+rqLhoh86EZkhMaOFV/+VU3fQ4ONagdiGS33EQgcnEk
UcoDLYKVLovoZA6G9VCKsUJeOllryCkfolHise9/9b3RPk4NCQ6dRA3U0oK9UkvuUsOV2KnGjOrU
r2Z0wsG2ouA9sYZul/a6fjTj9pEDjUm+qcO+aNGLOjXMQmP+qkayXDHTmU59R35t0M0D7DiwzsOy
GW50fSrSKEMy5iLkPKSJtScnNfVb3sdqU/fFW2721Rqhsfh0qumQT8J5qhyMA0RVSvjdv0hsQ1fc
JsO9d6sLqwOiGGMduS3hEa+MA4EcznJyT9Qnu2Zt7Vm+dS8CH6U2Pb1UkDNKO6pOIFsHCVpIQUgl
jndm/GbxK65CSp64uWVJTyJBGHVHg4bKyW27lbBM/45uOoG3GlmH5SZirw4ktQofJ8+4gGZHs9bV
JER4HCtC06+omeWWTqkDWxCwiJxpIllvckZPuCQaImyeh/Yz18z4brpN8yxZIsN7/ywcXX+NHd6K
UCv++mm5T+u8ejXlYu8qDfkkpqtnkflX2ijd5zTS4irHDmETyXzFUPsO6ApOGQYaJMyooN3dcPyi
Mfos+np4jqump42eYgBwECy3fV4/2I0Zr5JsEuup6exXC57FCgS/+uBfYjAWJ/K7Vd5rHYZPMYc6
NO+J/qKuHtsJ+wljFsp2FTgTQN3B+zG7ZM3ERaEdhdkx09E86QXiHbpxJGo1aKfNyDm5UTbchI7Z
LIqb2TkgsyMmW6KgdSM4pbtMWP0lybpi46k2+CbYCm186Xx0ie3upIJz79L5NdoM5YuJAAsGhXan
hVyuiTxIPxEuvsOCj84FQJRNTzV+dBTyBOlr4RPnT+T2KTa+DLkRPUpGBVk1RM/LRhsl9hvAPif4
VtVmcv1p05dufFk2ccuAo4rE99LBjdBZkn4IvKdtf5ucIo9V+Kg4ex1SjYyLhP4r83Ri0YI5IlBo
2lYyaUNebeCCjKsENTv8TJRYELqCnKFup2Z+e6pR4MEU85Sr9nqi0X+yNHtPWqx3sGn7rtOaMV4V
+ZRATCYP3o9Br/wnRYMLJLiX7xkHNFtOaWINcE6cDXG25/ZwZRFptTjj/p+6oGL662P5+9//9v0r
j4sNK8M6/qn+9m+/WR+q8fjr3/+G+NbAWf6/YxeeZauif1t/M56Mi+//4al/sRdc7+82u6Jd6uiG
7ZiwDf5CL3ji77DFPYgMru95QFawHRaS0oe/bv+dRqJh0+AU8Fd41H9HL4ASoGy2bcewTWFZ/yf0
gjD/xb9t+a4N/8Fy2akjDKH/i5++jUkjrakcoXgqzHXEQlziqn3JLdNDUfde911zZ5JTcUXuOgib
Bo3I8dxNebBqbcfbP9DOlzsL+MjNrZ4CF7qsT8QbqR0GAJ5wIAo9CLbBeBvrssYm4pOJSl6SBtBx
4wwaYGwriVBeQSXtnUFuwpuHKYExj75dGpfQubwNsgoNowsA1AGKrD2mOLX0EB9a6HnrrPbCnVVT
0LGYpNwgrmNlF0VyMKFk7UpQcG4R2mffNhEpwj41CTvCw6qt+CzknApbHGUQnzyW5oiP5ssVuFq4
AfE2pbW7C1QIjad3bg2jqKYpM6SFBCrlnXAOFcuHmLxkuBRGedYHLitV7x3zeKS4joZXP/KiFTzn
+sIx3jKxOpc4bNej3zefmhiGVVOLfYhFZwfL3LoFivZBwPfl5PTFr5qSFXkGrrxOmrRa0pZgXYOQ
J8OxWQPGzQcNa6pkLXpTwCESUJkrLNRi71f+0eRbdabOMk5ZL37UDQ5Dr6mKoxEe3diwX/yqQdpK
tVSYtbVbgiuBmh4QJYdoETs6U9tcDuM3vplLLl6Jq/A5yUljmwT9Xeis1aaMrrijZ97VBY+O5W3j
O/k9UJx2U62xHvrRyo+Nj2grjQILvLGrn+1WgzU+ZqcoVfGNgnLY6lA4AKWTo9uOnJLjyIbTTmsr
irZZ2wUXaPCwu4Ie1xoR8XVh1U+TNN6Lcqoueu2+DZKZFn6qdjOixbj3qdpkHWPdoGpHOD4Id31s
nNuxryJm1nLN+gVlPJ5GhSvzaNbh3RrJGa+yhNga+thVXjxin+eU7lSAFM043YyRM51xeqORUPZT
TSjanTcUIqRzmDBCvJSan81JDhA0sgjRUJc4RAjiKU9T2UMWpXYJ618k/KLJdh330QLwzoj9s8yN
8ntci+SSMVp70joQcpbOAqyGPPEexTb4UyjDRYk/R/4Hd+exIzuSZulXGfSeBQozikVvXGv38NCx
IUJdGrWWT98fb9WiegaDQW9nk8hEhnAPJ41m5z/nO04C4xXkGbuPgOve7hZuOZ7/9g6jJ9iBXhzV
kN7djDNk2zwKwKQHumrWeFrVsTBs7Oo4p0Ktl7vSsZwHn7qVwsQeQdX3jkbR6hQOAz1HDaKAQoWK
5oFv47r6cmD5ZN7e1sdGmx7KvMMH52H9nH4iDTOgw3aNCyhlYoa7PwnHB06aP2nrpivT0XU+18yl
8LzFOVF6uFZSpqVGaOEvpGDJFaDWtIIEuGboBmPGo4GDdfSeyrAqrzGdelEpt3xQqm/p3onck+bh
YKQohAxpW3OgqeJnPcUHA0bnNCIe/IVPMj+8DkyEr2hdF8exj7k9RMfBImSM9AFxPzIPrUEo09Pq
buspyoJkDih8YPcYd5Fa14NZ0ePCFpMAiYfV/qkyKQyh7hPb5irTjZDsKlb0yDOXg6E5N9K9TyxB
Dpvx9o+qLXiLmV+DuqKPwk5H+6RncK67wlp7bRsSgBD2NirxNrgxaDaSFxdmmzSeNp6/TchgLMeQ
LFbbtNqZ8PM9LeAdRDPUxu3xa/VBa63ZddF5WXghfx/zw3CEWIIO9fActj+1HW8CHCnsPpN4R8E8
OVBR/TpQ7daUmBirBlvZup9RcquxmyvhK+2ZyLm5CRmAL9MiD1eZDcYVJh3JhUC7TQxI1tOgOqos
3T/C818qkIfLAo/zItRssc1fKYMNL6NLOTb7QZ/XDVWHXZsKx/ReZr9El9rnqsURNBcXEcTf6SJq
OYxCH8SeMBD4a4Ko26MLpGvNJ2Xdg+0APsy8mn7clXKbZOWMv36RUa1aOsOiMtS0aeryNZIGQJSu
slc6X0P9/BuwqxJSWZAvSzE8Z46OkDc0Dp3J/kkZNcwEPfue3PLQ5lRhgSD4RupOic42c4awWzuj
ipZ5QnCArjICtAZSFPv8dnYjMmlY+PDtFk2ASWUMuSmV/lKMJDhyi167cEL7CXDpbXjpO4hEiFSx
cxJCG24c6ylhwIlQ2fqBoBCPB7bbILtn7nvQpyzzNA9MAvNurb2irD8TgyfSWHjWfvRqWN39l6Ry
dmlb7rD1bPKc1lS+m8H05SpqoKtqbw+iu9cjOLVYPri6CG9zmmTlNUQgBfRtvIm8iVqED5UiZj6M
3JoVXqFVO2nrLBZny6fVrsscb2PEQbGsrDn5F3uHxGg4RQnc6NPM9ERvconWXxusD8uAw9KO+syv
aZLkFgzKgiax1ljptrlODscpx0NQy+zCcA5UXErwMciidJ3apnlwZr+dzCIJ5Z5aUJuju++IcedR
5LCcrOrVIpazMxs87UYWUhLRZ58jSs7QMKScppigr42ZxpSc+xQXWFKaLLBO7e3z4mbbUfA8pNou
HUq6QIKJYmnxA/9fnWdhn0pJyeLT/BlT13jK6p2ep29Yk4p72gWv9Hp+Z5YfrKeGayYdgQHmsr5C
Sks0ax+FWw94y8Foq3fXjstdmQQ93Ug9B2lJSht2EjohYbxHGNP72NfmIreBuKT0zZvPG4BLaDx4
JJ3BBIRvY7yP5gYz1zTjtekY+kYACMVHEDSvcSce3ZCUDQ2ob9g7Of3PHOqolU+urz2zLAEjUc2r
YwQ/WHjrpR3H9cUJ22oNWzdYBk2u78jh56uYtMKjCOn9cSlIXZU6a56OAsg8svbfBntEi26aixFS
L+dFJzswxSeim8tRq/ePuBcvbhnqR4Wws6jtxvmUyn3zC/9T6VO/Z24qnrKWUXYeJM5JVZN46pzq
tRMYvhsj6DYu7XB3aXv9gvFiupvGxFiDtCEN7gzxoWXmK9KuO1tdla1wgBU7O2Ds7ytwlmW/kHYV
PRKJa7cdE6+931ryGvX8PXBh2xua4xnmA2Iv4l78yZHq6Zk49eb4q1z95Cin2HMYnMGRxoY0UrDF
LTtSkmD422o0soMGWoKK2OZkZ9QJQakuVXHwRq96Qhvkl3tW901sZFnMSBuXNFhJT/2+oDMkAZXL
n4q4ch0W+7axWvqXJrpUkio4umX0GQZ0LkclJeTO3Nk0N5DJIaRPNbrN+6wuZZyb+PaWRiy5pOv6
mWfvBuNITAdk2K5wW9/bor6Z/Z7IrPvh+sJivws+aCLEtlb5lJ3D2YmgmKgtE+QhEfq/5DewNDa5
tioyCy1pvnDiClkrzgNtoTmpw21Hx0Xdy5VqhL1LMx3wFLuk+pWuierHar133yzCN135iKNjwQMO
fGs8yX5jKVyAQY4RK6oBFBLa10mPraGZ5KtBTurdv2VWePadfvilpPUInX96H5mIao78qr0svxOP
2Y+iPbMesYIwANsmopyn8OEVH0yLLtQ3W7t/kz0VNimG0CUe72KdT0YFdpLP0alD++p24jgpjti6
9seiVOvISKBdRTphb82mmGeoEeuoF4VDo4l+Adu6wdfrhzeK1ahS0l5comrs49SqB/x7BYKq9kYf
/xQula81qf8d8f3XkolaCU0Sk/nkvcfMkcnTdCR4HH2Hj3IxhOKF1qgG07b5p08b6gJJv6Js6BB2
wSdjVsp/rIxxpm22ON2RUvQiTBemGf7Tk8/RY0Ln69KVnL/n7zf+tSkrkfYMPPhaduiPRU+lw0Rl
1IIzFsrOETbRS4YqsBTd8ONKCokjE9kuwYA4dw4yK9dI0BVWd2gh6/7zH6zPe6UXDxp1gFAtpogU
yd51uOLMyL7kRscoNazOgwla3C9oOxXt0B/+/qP3KCMIu/4diVgR8maIbQEJ494QhGGqdYfJGgy4
7S2TzqR9LZjIC4yYMHWnKeG6K6c8+LPdlg4KMDZF9GqMU7xpm/KiMUxhtjLgR4+xNoeMPRd93R5p
MsHBqwSalkRZtmayvPkXpc/ecm2ldB4I3f5qykFbA9NzGDQBde/85qkcRqRgN+RMNwWbwISJkY5O
h/9OPZTSsTcyaN0925OpdO55Bx9Dfdmzi7T5UZ0XcH6Irqmkja0JgeT7ZAupUAn2vibFaegOeKj0
bdzY3j4omP4amo+eH0c7PE7R1XXQ0SOFYTCNYG64jncmQw25C3MXNcPhHZVqa5RIiS0UvZrKqbuR
OttClr+UwumPWuTTD0KCaZ1ktgIYE42rcGLm1mtz12emb7BJvGX4HhZ5Q3WMJ5H8uCXrCLU6whjD
sKd5nLCjLbXAfY9wbY5Vp3YMv9/axHkXkb1tCuPk9OoL9y9VGal41aqzwlhVNuT+fegYSzPiodX5
07VtxvcmJqqIOKv3gC2oULNWAZZUd17ZFMMhT+/2HEyOMSBbkSC8EvwDN15S4SqIdm57TsWVIk3G
wHi2dZuI+S5RHJ5ZlPJJtrucARcV+NNdO5djKFsDkqFfhT04+J1OSPbiYLXlZxdNLU0A8q7VmBEB
8+hr6afxMVQvce9+2oQwuHdvWRu/+lZhHzBEHYxBvwjbaVds7P/+oByWw64s4l3pVwdRFzw4CstY
+xDDpTO9muTZoHpxH6vK5VjYNT65DYrh5Xz5tXHacwpCPlBecvQ92uP9SucuTUeGtdYuKVHcq97D
PhVr164fljAHxN4b4bA6KZH2wOQ91R2xYCMxO4qzXOjNY/vIwvMQthZ7nHSu7gKet+oA4gxrq5/8
RZ9ew7nbaq6OGa/FEGEori3t0JZBcKzg6++15kcjcbOsPPrb07bVOARWF3cY3Q25I2YoKbGZv+8/
1YyWU4/7xMlKHoRVykPE5u0AsNLaSn5eUQioyQF0F91gxDzOa5rX9o9iSt8p98MREjbLtu/HVa6x
j2Ivg4EvT3eZ5/Qb2sDpGlTBN7shUO/BPNhWkiilfO4H36KtUkPGX0ZGezdcI17HTT9zc1KqN+C3
Tc20xuoXLXm8vui0iTD8VufASX5SeqrI1mVio+lbTWevbMYkMPuEGL4j4jmZN2xFV9gLXfefnT5U
czj9t8/e63JIH03z1568l3QIA+phgcF3JSym1sKMRzPGNlHXdIQVbtpOvxq0fN8mNSXRg0ENZvNl
lMYuwxNfTqaDrd9lxo5N3FjVWSv3otXfGzRAHNoUp40TQ8K2jXZwWSa/DlYqwtJqGdRx2ewjymbb
UCC0xovKKWYkkRGYv4VWeudLO3reh4lSRo1Q2abtBpYKBKjgaNcuin09Yl4zG5BTI3b7kRKXgHYn
LE39tRkUczw9MjfSd7dDCEnaZKu/bCrqhvWE+E5XFwc6tWTKhzH6TAKk8dNDZ0FCm88AKCNcl/bR
1+ZiKGYh69wyIPXwVZHMn/WiidZkdRdlSs1rPeRy2cfdsKS9wllrIlBXp05NdJo+XnWt2a58LACL
mDEPeKCRzgtOwCWX9a7Cf11MyS3Oyn1Dv23JWXcx4BgJHSZDWjJci2eFPN5DNEkVgHdNVPRQJLfa
o1WxDj8oGaAVSyYxy0a8lanzrBoWtFy71ZN54b7GFEJkcUh/i4bLwbRKEPbluJQVPGqtm7OwVEGZ
FBQwxiEWmn3qVbAsS/uxBPy9BG+yin36JU1BU7wU7eeYDTuGyACsrPpi8ixZpBzjHFtiEJ3OQA95
LuTsWSAI5Zw/QvHjRuoH3dBT0ECDtF3HlsUHVL3Fdvze27NEvBcVnxxV8RvhAESj+lEFvOGKchP6
Rs4dZkv6AYhCURgdkwOgIg+PcPbjVuV+yOnFShqM1lm9JHNJSQE7ZRKadscEW98LsCknDlVHJgy3
IvcXqD1XCGNPYVc8ugpYPSv8JmJ/w+bozj3SBMVDFna/NvxxtpX2a9ANl5xiLzzlyypiVh3oh9DU
vkKfMgSRCAzc0MpdvPuCZT5ogp2vr2uDZhIWNZwpwrpV2PWW3sCK2wnFrpVGhep76sVvNNXPqbDX
UwAd3u1fat/eeRm4LJ8aHaMCgxJaX9pQPk6QELoo/Ol04+5M/Ur3uv0UZ+9dYuDqz9GPJEPmtk0+
B2yaAOuHH6PJCRsyMHb5HDioXISJbMoxYU/LXb6QgfFs2XIPmHcfhDn3EyPtonmH9oF31t/2ebSh
9GkPd2xXd2Jp4WikP3Kbpg7tmFSLIsqpBYkRPlDA/DGUh6WmWz+u8laoo9OicUIH2SZ5IbzIa/Tr
u8MpRO8IEzY0IK1gpM/FW1/IwDe1F+kPBLIFoLSzVfU8WHE6LaZ+5KYS4zlvyq/GFOBkxn3eY4KM
huxlkEHOQYrQUMy+rKG6kxa831HsM83nCqdEbCHddDeK7WC4P5Xfv4uOXqTIYP+YZ+7aLrJrCVlY
s27M1hqtfMl473nc3DyuqcAl/RSu/BIUAPn7RQCnbiF9eDgmb8BCxzWpYZF1aK1tZ6YOzZ1oZcW4
sWrZWyupPWaKU5AfiZfYeo5j9+BJ9I+cb5/QoJtMMxBDhz+Y0zhGxdSyYfEHNjm9q7lmk/n3tLci
zLExaovXqz81NH8ACiO3p7dv3XZtNm1ELCnTz2X+O6KDwTAHpKqsbQZ0YGe393JKxR6mnELjwHIa
j2vRz59Ie8dWxWTQhaLWeIpxfa04ldPwRWEzfsLwmnY+G1PEnIzGjE2osfQa0rAhZfXbqtOtvaFI
mEz+8BXE6oMGr0UVziBUmr85hcMOpVnOHanTRjw9Jowm1E4UoJg63c84KwYrMnrhVquQpUTBXacR
vTf1qF1MHk88l9p4Nsh4qsKR2rPax1GscVuZSUnzalqiyRoUAztQNIRhQXBPWzaejAu1LPq0VdDT
olbGy5T6Zo1LfyEHMkWuQ5OkCXXrNMRbC0f8ZAKStGSKwO8cUiLrZdGC8mc6HBj8lfsLJh762r/L
mfDsKiYEFa0V0BeiYz0aEMIc2VMVRRIuCchAa0m1MWDzwHgw2WMY6JKWWKuMnVbWRdaGAfR9itoc
uZwkdVAifpbUGnpVoIFDUwAPZLGrCMtf5HVqv/XCEst+ynGNsj4LqQyqLIgUkTN+Gk3dW2jaHYIM
bcMOkgSRYLVWUYSD1JsHOz3mS9xhYRFDDm+AjppDq61EE9f0JtBPaPnZC/GJG/Pup8JL5pbg8DVu
qJ6Tvbh2LFqegX0ytL0bMJsnQ424w1wVnu0KClwYUP3WdPKOLbnaj0pwbIm7r0oFT41NqkLUVDxD
zFn3OYgInfm/mzQuq4HnrBwaBUFFG+Me7AY2BhSgRVTwhCgQ6jfVxN1Jsitb1AKXrmUp7yayeiMx
E1IrXXKlQL+oPLBSQWPuqLZhj+K6f/CXYxdirbInAE5dae9Uid8rjF6rUStuIrDJ9nAZNlmwbjFC
rPUUBz/VdKGnv7DBrZiQOzHGEoUzwUy+2xwgYG4+B7FT7mOPQ5j0UrpqgumjltiqtcTKybtUmzQp
nwFv1BtLUiEixzkU3hcrLfU/i3bC5WyYatFZXocqlVAkwI+NaYuCfvGC2g/gsv2N6hE+R/rTMxev
TbLsk2a/w5K7TgGw8RyOY2flC7hTb1kdh/DsssfB4UXpD2AvWXlQ9SuK70IQHU7/SNWNXHlGr5Oy
RFAgLLbE8jOzaBZUvCzSYrBXggaTTRVgJK9GYjY6xEaRJYDT653htNz4cJgFFm+8fMu6evSRdMKB
hduJOMDppEDT3n/QfAd7vn9lW4D0jxsTGTNe6JG1crjHPWKQnDWJqXoxggJziPtYCVo7HLT0Wk8+
FV8ci+BPOv7IsTo7um8SjWPsZ4XF3QzxdkZsvgWBnuhSpNVH1Tdcsck73oCtPQwnIMwAc9DdtWJE
DHMoh7G6WzyfDcgDsp0BYvtqD0wOVWyz59LL3ymBXKZSTinIXdY21tsHQACvTBcxrlurynQIV7d/
Jv4knRS/7pBUK0z0r3Yf7FKuvdD6tKi4NOP0B7LwEHgPRHCHJa1MS8frT6ZO5XJFGibt7IdKrpqp
notW47VjB2e6zj4wlq6rvH5hlyc2YeteWnpANJuG5YpT60I3kifMU2+FxPHOz6okYYdc0DDSbhvr
rSQqz8SCw9ZwMHi2wnXb+iH89fRaOtmbZ463Xqe7GaRT42/xg7+ZpnPik/T6ZGWOJKgiqmSlwz6F
1cdaj5mxNVkiFwM7kyqXa8pPN1Uzn090Is75xFGnGM9WwVIZpsajO05PYZ29UbCybHCsDU53Su3i
aPX5cyJoFixW3KV7CMJrGgWZkntX2bfX+fMCDbmP0ujKr7zo8VLPbdLT9UdfoGpNESkUyFsIRz1+
UKwzmr/z+35njWG0MBOqF6uUJ6NAWy+siiTlWD7YSfsK9Jo/d80TwLzTIUITNYQ7e7rZUbWuSL0y
zn6PpFUv8qh8qL2HzLAv5QjBh453W9F0yrZ4QSbmBZv8hnowXJDZuaxaa1HE2tOQVVAV+ocIUzf6
IJz6HHMV9VMRQSRCSoy7khQrb4FHymrju+4Cui+SbjdgtxcJc4NaExB0MXwWnbiWZrCJWvWTJwxc
VVkQRglf0J4VK2EFTszEeWfr5tW++OIDYeuYjJ0JDgTRuot2uhdss97c5ZySU5w6LI+ivQV0CjVc
I5oxnkOoOWGkaPBWT2bExluzNlND021d7EA0b/Ddgvtg6lJkBx9ujeYb2IB9OvZk++gjAje491h2
8c/nzG08/WTmIRTd7HG+8Bst+swTVA+eaXl36UeKbCxsoJbzlsTqWGneJSEeVmOgYtD+RrX2KpLD
kRM2y1Wpvxo96CN9/IO3J+BhXT+M3PJM7wM+nI5IZG9kR7Yep7LDcKtXW/zBkEh9PMmvZsH+JU/N
yxCGF3AbpJjUez3QhRbhS1JmShfVdwavLmPsKbRpVbFx0VhR3Ub7moz6p01pRjPd51qhuyNG/GQN
PsR4xm2b+KXKF+aYH3OFUut/6NJ/IMn3Jy7Vc5bFm1jGD8yc932KTXFk0Iq/wsuiKwELGCBPtgLG
PHAre8mXiXFwsq3HLAjXoWy/kWF2U7Ma4ThVmn6vkvo95a7XsuJEeP/NLPr3vtEcoEMWrAFnF6cp
tkXSXRTycfYEmx3zAErzpZt6B+VEK54xe9ioz6Zl3HI+E8t1f3itwEpBxtREr9NnnUmazfOzNNJb
NDwxX/r1R/dSBuaFcvKPBM904EQ7ioZP5LQuro3nRMvOEyntyip+QxhIVdwdpda+WdxUts0EajTo
tmFmGtNiVIfvWWoe6KxCz+OA27KYcIO9Sk2eJM1A+twg6ZQzjeeiHG9ndQxT8MZdram49mZ1aCbr
omGIHjWel4Bka7rPWqN/Qlx6rHimUPEW3IFhk4eYgMFxabN6SiLeo8vtmZq3FgIXQVzZawu49SlS
pE3cC0gvp6+qWhPxm5yrhLLOAo75xctGtZwvFt9MiZ3cDL/aqILmtRD9inVGQyqpq4QSc0SrLEGk
s8hN+sUmr2Y89VV0yc5rsidqoQjVjhQjS2vR5OW60UGyN+O6dR6tqN/LkZ6PAoU/MN/kmFnbdEAC
csZHx57VmB64r6yuUyfwc5s3Tyu/rEHtgPpuVTqdfKao9TRd0rj+SNvwTouLp5S/sBzndXQ/fG/c
D3L4zrWCSYphXpo6vvtLdxqee6P87NtNV9Wnvq7flBjfKTlZp7H3AkNBLjKS86JuvsnjngUqOGOR
baHnTDHxsqJT5fuhMVfkUnexQ9QtmG3f+GJCjBK9hxaXMoyO83Okpq0fs0dixVhj8uNgVqQw2Gxn
gefGXLdGtinZZi0zAcx0Ljp2jGemW2cvMxe4Aw6ccXZUD78IwvvMfAN++gTOaVgUVr3LDNJHFsKT
FDf2vL8j/9833LXnjZvBuNpl+pQn1TawHmDjv9Z99WhLufHYRjAdQC5Xy7yAQRMVG6CJCNSSZIsh
/sy/Nx7tB93yjqpUZ2WgC1dzgHX+hakwHp2UgA4wbvocoZCpDIwxV4oKn83UBJqevzhL4s1naRBr
9gfBOUTBkpXuUVPMn+cvGtLytXUCjnshzkiFRz+1n3KzeGjVxiGu3pP/yR5dLCWinVZx6n2ZJKrZ
1cq7Pk08yano5QC38PMIZZgy9tqeXqyp3Uay3hQaTKrQXdoCUUSrELnZ7AC5MBGYaxJXFBLmZJR5
HAxECJzu6vkk03Wx9/saVqpzHgNrDyxvG03WXryBCgKA+9RNNDGH4w4eFMWN78EsZfb5b9S7X6it
e/svqmlmXDhfpffMiGYX+MmvL9yzr/wIAEW5xwv7Ofn23Yff0bcweDMUnJYGPljqC61OVuPEElmk
8RYJb9mODhhRYsSSCTm0oYMRw+7FwyXWE08toqiOtnIYq0LHAs3QYRtgApUtBd2qPCvM93nJDOrh
zU7BXjD9sWmiuEI5tJZepJfAwXaeyfKIa+IsR7Vr2E8cSIP/9TT+jyyg/1+2auHx86iI+b/7O8/h
twqDz+zfnZ3/+qZ/OTtd8x/ssdi4C8/Gqalb1Er8y9rp6ZRqudxZmFhsXQob0+W/rJ3C/Qe+It30
KGmwKYs1eBV1zu36n/8hjH/YtPdZhKIM6rg4mP9PrJ3G/Ev+vYLGpJvZQmdzbKydQujWXInzb7UW
TMMGJm5kjtj1PDZVmZ/9qZOH3JKbvPe+BmOoDnqbq5WTNPo6N8PpWrFTPHqTcfn7X62Ru4c08R7G
pBIPqUrfynzqj3//Sw7o8JqhqAkugm9oxb+ZWT/kJABPCnLYcjIKMkIZvkqT8G87cv4IYCAuAIND
tUjZbo4yNZjVZ+V9GLr3Ionto2NjXEGtvpoVkXWfO3ihDXp9MB13QAFLr/ytbzV7tnvm2OGGuAZ5
avhoiAhtijchggStzPoqzIYdpb5NTXzthLVgJowZoDBZN4tk6tUnGyDsIN08w+50jEFGRgAdGyqi
OPa5gUlNg2sVcJQlHiYdycLx7RvNvdpjSqepJWv9YehEdQylxosuv+086FlYOZpMUcLsmSUqR7/4
wGtW4D8kLeNEsluI1Gbzbg7HBgV7kVAisR4jvWOzOYOgXO/ktgN+daJQeyr8JmqVyd00FkUJLjGA
FZRBoPJGpE5QUa4FmaGKqNDeIDpwydthU4gg+x2N1jm1PSlwd5ohq2a+7dhpsfREzLYpnVz1FecU
Vpx4HYR1d7Ib+9FmvL81BbD8wjaya5Yny5hF/TQ0DL9ZjXnODodMWXLZys7d5Hz5JXJWkPCrW2j+
ySYDI68XCTw4msVDYsbWUJxws7EJH5UMyBrq8Tl1uvs0mzQlB6DRNpuLKJGA6XOn062X8sHDZtVh
nDmrRvtIWE/XZOlIpowg8JMSwaLJj1h8J6aNxb0vPXiIDjiDcTawDbFDhmpwzD0STI2Hxli7EQEw
MeoGg4OBZljC7VtceTEF1tfWKPrDvy0Qt3+WO/2vrE1vOY2v9X/+x2zY/u83nOA+c1kSdNeUeLP/
txvOrds+oU65Ova2o63JbtkryIQnixkHoNTwXOs8NqQVPtKNbeyzsH4XZFbwVEf9AvOZ//9qtgHW
8H+8IqEbOP+kpIbKYyX470sAeXOrIKMZzJmonkrkNNpIScNFUvR3RpiopF2cck9yYndb+4MMoYYx
VB6rDuyvh/GKQyRP1xKHTpK6NAF51FKkfvDRE+GwM2oB8Ca8O3xui9qKgifvu/Aksh2wtmPXRjDZ
pSsWwojtbRaxi4rgLbaE5xhS8B0zyt1ObCrI2fM0Ld8Y2KTQQCBWnAXqfm+h5SwE2JHFzAi8OmN0
7tp0V4wjuc+uc1dZAWpX2LQgWeFaN5pkGVXBcBH6Hq06/dK6Sa50X3O2tqbOFfQesEfNaTSUc3R8
x1261Cev49hgp2DY51gzgrNtcFQ3i7kYt1DNGfwULQfaR+8F492trLWs9BdoauKUA7KzSe7dpor0
uW+opWQ7QYoQe0FUmE/6UoH9oR990HFd93cCbdD60J2pdk1QcNWwxzia7rr+T+oTui+j9tmobG7u
0GD0B4FrVXvgsDOd2xj/4jEIcGPhFcfx8J6m1OuGfSbXIqEwDeDHJxNkzpXZZG9JAL469lDBFolR
IPpyVaQe6eyGyJnDyX2pGoVUV0/rcQKQUGfQeQI6eKvY6h4QbmF5cTKwmnynRtoeQO2to4i6V1n2
w2mYWhN3HujgAir7LoLwZhrdD0oQqmI0jxvVBIo/EGuqSEYsQZjAZJQfuyrZuU5dH1UMnraTMVEs
LpC2qd5pT2OWi5WcYgfb3grVcvZuJm0ptbgnf8MPBTyNNE56etKruXxwfAVSRBPfGLFlFRoq2Ojh
NBBeykTLBAVTk1r1Cm/d1ASc4SCIozmNT7yn6+T4j8KGQgn7qjsz67rAxnThDg7GJREo+W2eLIhs
6ITmmxCHL4gsyndwppgvXTmy1ebuWOowIjdOpROWa6h1zL3mqHR9l1MOf5K+80ANYLyJevb3boLL
qvQ99xTI8FoZHoc49xnUl9gnHngi1/I/pTeG28ALllUBENHoQxu/x6PWUgqZYJiBloE5IvXiu5xZ
jU3OsT/3tt7QFTB2KmPZtm6HhlGu86J+qhtjuLsOJzCNJwA0k5E9cbSmcCvba8LGVlXIR2vOEk7t
pjDYJteW+a2V6HnDxPuMQ//JEs5LLnHmala2ZUQTrssoz0+gqwoD6Y9ZOtMjJtRjnF2KCOQD6UFv
7Wfhi4kheNnZBbcDbASIoOOAq4aUNZNrNKaKUybTq7WqU+B9IMe3gkEPE7Fs2dAbvUkziF4MBFfl
AMgrqJJqV2o1JOrkgT1JTTGbji2RYB/9CoPHyCR/DrrxSxQtFdtWcINboy+aUg+3YTXehxCrcElr
ESPkjmuNlaecqg+lwyDqlAaQRFYvXeY91y2GVRBlJLYyBKx+/jvklZznp8MKh/YOp5XJkPbJad8q
tKmlNG5YqBlHgMOmUyJoFoNFEZFHPCXi9ND2tDTnisEbGX657QvxXSB/XqzvdDLB8UKob8t+I6Tx
B7YA12Ltz2zfnxBD2xp4VrXLfP9GtHZHK3S4sLo+3LahwonBGlfEjNoqACDgfC0gVV1zHJtwlwwl
NH9DlgfRVx9530c7DfYUNO9tpTcfRZqjXbmCASPRcYR1cxuPER1jo8TJOt+5phgPo0k9S9FHnP2g
wcr0zkTOIfBbgx0ZIAL0mbP5e0emFi72Ef6541SHomZDVdXgXudBTj7lxUNX+ag8U3UqRpTqshnL
NQ8Ou+Jff1PTrS+YUzbI7hoqRXHxK8O9eXrg3VzmZ8si6PEqk2lmhtCexnZV8trAWabWwS7tj3Ds
6MKCUHa3R+0oihHhMGALm4eKwR5wQidNGUtid1yybX7yE6I6WZFuqJd3TiVpnTI0Vw7RY2yLmXn2
x0ggRSht9bdSL3ajPQNJ/QjZWW6YxP3pe+4/1cTTSgBDPoJB+7VZjXcx5MK1MDCh2F7gbGTPV7Ar
wdbiy+yQBNRcW23wE3tx9gDgCEBLnr/rvogOldU+wPWDWMBicqkSaR5D7Nd0vsNK5vSwT8Qg9w20
KaNuvHUW0FmqkUHKs0ush9G+xltmpcmhTkx/3YsxPzZCiI1tJZ/a1I4bYVu4QiYnuDkB4NpQZ0NG
QfypixY9M61mTldnigij+i/Czmy3cSXbtl9EIMhgex4liuptucnOL0S2wb7vv/4Mal/cs8tZyEQB
htOVO0VLZMSKteYcszXwVYiax6SHJ7nIYtkW+VxisageRhHVVxcG37ZVI0ZR0/Drjodw6Dpjx5Ri
JkkWrSxrWuAOKLEs3rEtvOoxaGl0+2DY2CDMSUCAQRNA0F+8N7XaOjoN3afVvrApwmm4aMn4pJWx
49//NOIeIjqpivdsNYXfscW+ZMh6yXgRhxrELRj0DAmTmjbcY6kvBtZyXU3HpDfCJ4VSUIg9bcLw
U15xPJ8HNAkdKjICSdDiJIa3Q573NXMqwN+z6ndAl1C7t6hmC0XPtHmrQg+017rAxutS26uk2iEv
F0hP2/io9/NnmS/RxXDDITArHYEOadoqWWk0NYof0J4kYETPXef+BAVTnlND019bCKm9R9WUUdJS
t6x+oAoGuEPYr9RfuZzkUKTxz0mJ7jagUJApk/x+svO9UvWHFgfPPja7YQtNFmVM3YJyWT/2eDTi
h2WcEL71lc9SJOIRxaHlgSzQjuVcP9JR+BULCd8smverYMoECPuEVuhhoB2xmRb9OwmWZyt1672k
raXxkPEQ+lzoRLQjb+6cIIpwCu2ZrcukNfpQNOImWHYPdGIzzHkaoUlR5hwZFn5xsro517H9tIB+
eq6alB1woutR5n1N3Uls3EoajYWBJjdhsZBZz+hWsxEOKaI+PSU/tI6BLQ8ioQdlK58IKBjsJA4Q
Thbn+5e+ED/KJOGvaxEHsEbNZ2RZKh1yWNuexe4PscZYBnTYNUy/u4Me3aF3mOrJQnlVDNvOtsrL
PwfIJnaW5yIL4tgytnC1zGMF5xL9A8CZmGrQFzh5NjNZJTuIyRNBloDzElAPBySmjxBvi4CJDlLf
KsUtjygPn4DdAUihgRSig9VIm+Kv0uGxVWQeY4du1mQwZon76sv9rsyVmm/DCDVIWI9eVVe3qKbt
1U5WFWBq+BZxQqJP1JR0aIURMAhhbmySGkbb+RNYbWc7xgmeecgeJzem0XkP6uTKuDwAGL6ipvd7
O833yQCFa8rmKFjkeHLWpb9zW3QffQUHxkiPpTfaHEMBs08jcphKludylY47RdXtw6hc7/Tl4Gn5
t1CAFSNFrAdr+tCgohVpvZPAgo7tYD9LLYZur2VnpXnfp94QJ7OJf5px+Y0jLgAB/DsHWHX6ZnDd
XVLVYPxJn/JJjkLFH8n0bVySbTZbLnNp4bDJ8Sjzc3vfdKgB7BB1DxCybFNbPSNY4yiHQb+gOvum
z1Q5yvRI4zDo0VaL2MQFyuoi9hjRxmHtD5HJ2ExQW1mM9v0SWhfzGLBQdeQ+hSY5zOboYcRpcR9a
by4r28NY6JgeW/wBLtSwsFCBKN1jhmfso1XGE510VKMLzsDHaXozOlxDTxjZ3cOc96i0J+OBISbI
de1ASg+oGD2vg7ih/GCvkKfvzqpNzQYV+aaHvrmwWduNfmGmSHEd2upLnbvNCxislw4+Xd/X2UXN
o3ORvFk7DviGbyQq5YMp8OmpBKuoaf7iU4lPyFt1Py8JD1YNsEZ9DMoev5bRtlBcovypr5OPZHOs
bPbO2ibkrzLVwe1v6iwAmBC+IZGRF6unf92azllPk/kBbVVRuGAPIMmVkScPotFaeL/GtSSr7MyF
fQ2nxXlC4UDo1EoRyA1LXAU1d5BCTN8oEy4R+nXgAMSG1zzeMo/Nj1S5L8SnAf5pjlPRPVADEDdn
jdjLaOzqMgoiK51vgkaO7tQZWHLaTBD21l5qxfk/u1o5fCPQOCnsxuls1aZ11VOr/aeaK4zQ2UYJ
MJTQEYFlc3LQGpoHHbX7DgJVvHfm1rsA9dpii9PP9y9LvGtMM32EHyd2TWIsO0DOSGrw0tgFh1oY
oD8QKpH9MFAwGtRWkMS157HowWM3zLXate0WV2vja/EyagWaN14DoYGC5wgxcDg3pUncES5A1ikb
LNaUxOf7d4yz/HCIsxO6GduvykqD7l3WcGy4sSTxQDFaz2f6k8Wj1eec0FgItgiDUYbwMxjLPWP7
JL3xrKS3SUSNL3sOj2DEAkcZ1WNNSNsFqZxubAYgT4GpRQQ2r/yWwmWzwyXSbnUBhq5B4Lkdja4l
gNhNvi92YlZIjvJnGqD6QZ8ZvRgdsQx4XeM6dzAthV/CvssvXbQ+WYXtobxIXKw9HCMGB7Gr2Rja
65gWn6h0+32cziHpEvWx5JbcZl4ZYrSI50c9X5qdyojkHZY6P6f0HpSc0metLOdtJlO5FR7Gi8LT
z2Q05o939KEGnHcA84v7goTWGKDWqyIJ8sT4c9xosYheWaWXy1yqH5eRMPkXUTvOS1QTtwiZ3z5G
swVC2OkMlOpzgtIBX6Ehh7MAU24aDWsjjgLauvVbyQyDzcwa6JkN5V6L10GdG74MnNiRxXjrxLHX
iC8stSM6OIYF/NKJTAMyHkBaN8ZVuo1+vd8rHVYmTsNPI7Xwraoy+H1rE7Iy7PS80MrwzdD4Edrg
/amTMxTrw+MS7mZRjDdOXyAt0vakJ1OziSFYUi8zOKUZSBncimtUf1icZrk0dAOujcYAw6FKqy2d
fDFNBHrtmZf62nXIMiNAOSPLkmOKjuYe4LOhyZN9Q+nlM+l0ziXx9bjXj70FVWhAIUuXEMa2Adc2
ddNwO/VwtpTLVL9S/Eo6luKNV/JJtW77WlBQHCDudIe2WR5I6upQ2objNcfXvzUNtJpau7TbrJAj
/M2k8kXr1j6J37m58gG2yxA+Myh0L6lpNoeMBZ3dVkykGuo/i9yrzu2YZT6WxgjrCQRMRJ/+KpA6
Z1OHgtFART5mnXO+fzFLAxHGOL5Yg+Gch1FISkq4HvcCxNWa06JgrLctIXJS73hxLNGlYaltW4gM
xlTJemHQiSHQeFnGnzC7nyenPo8FMHFW1K9KtiXVQ6V2BjtUgH2s36bq0NL02JiDdI+aRe9HJBOR
NMsQB6a06kO4Bnym7UcPdVVTiStDYu9DkV8NO0IaqQN7zgtQbZYWA4TXnANbBqMnBP6bOm3d29Jh
Yp8H96l3AJvgO0wv3hIhB43luW6qxyayyvNUt58l5LXGJejPjh3GwJMyj5a5nEDXvmKjCO4HybLN
OTf2+WcgcKBHWg63ZEYcXCLOt4pESLwbdFJLG8Znu/wsI2QpXvtJm9B52jZZ7qvzSxEtPQOsXwNo
iYFBprJfSg3+ASlVh2UlEpIezoeMHnEajhVC2gv0oqeuQHFnqeJzhF2dytP7aq1HvBzp5lpKT4Tk
8h7nTBSSXWOHQIuq5VScW2ukpwCZICGdj35TyE2bAx/kyEszj1FNwELTBhnLOCqiTp0R82ZbxyIY
k3OcEbh4Ov0RglNPpfwhIWcUcDiIg1KKVwUgbNNWqK0xeYvd/fOndJv9UFuYxpvVJ23oCAs2Fo5C
AAACnRjjOZEf55wibM6zh4Eu6MVzGPAqZVyWjPHCPMfmrspaeZ0LIFb9aO41D2eDWXHIb1BhoMRu
q4tmChjGTfQYzbsxxRbN+yiPVILTrS140DUG6mFjd35uz79Gw66vLStT24MR1Ol07gel4T8Qo4Ui
HqG4mycHekmJH40shA1CU0oCVIpN0fiaVbj0CAZMSYQHbqpYvtqrp2iqnMJPNPwFqneQCoLPA/Wz
55iARbIhRNBKk+YQz1zcXDKg9gZEDgXvgqKLSaUTn/BRC3UcB/kZ0P3y0Jj2c5GnDf089dGKLIuP
1us3UqO715Woyc02/JEmg895mD1L5M1hiutw61mr97qgzYXZKdO2aYJljJYFhww6w7+g/tUXLVMa
aZFjYJczDv+1mdKH9WfGHs/VlA67ZUCvlC/wIvPGYLSLWyknd4VuOExoCAgNpZVpY9Zr4hOBj0PQ
S04XhaY5J4wbua9H1cFbBKcBB89zpMKEEku/zbUX+TaRLDDsTchxLcJBm7aNbdLfof/e7/I6av2+
ApCr2W/p2MoTHGW5GQ2neBrGOlAVPhzdNYMsxIEucOmgo+PqE90sdmNNCm/5NeqG8Y0k2deSlWMh
RukpCa9yBh8hFhzcLikVMq09jpl69cU1wF45XkH0dQYAl5hCiinjtat0HGtmF59B1dc0ehb7xH36
mawrLaYLeu/cS+5rx6zrB7kCuFe2rQd+rkSF4XulgfgmDr2Pg+c+NIAx+Ecw8w3NqMEcaZftvSPR
S9ZwJ6HachNMgEY2NodxjVZVn5K4tQ8OXouNa050vJcK66PjxQckuOHJw4DnrvGW3CUR0iLMn7LG
n65CVW1s2Ucv7QwiexzxX1l6VQE45YsVO9dMqA6jPkVLZExPTtlqgUdox9ng1ul0dwGaEXY5Cdxt
wnW79TmB8rL2BMoNU970aPFHzTPyC4au/FLY2ke7LHHyNKgudW8UD2XtBWQR1Yeu059SyGF+K3+5
WocQhogeqRoAFZRHfgSvaTd2xrzJWuUADylu4WgShZZW9aU1cCfNlTotRMYJTdUESFTQcOopfGrH
+BP7/zdA3N4L+FFShmA/+WRJlYd0gWZO1yZ7xSEPsS4ZQNOiLWxwLOwr5qYIS7hQRBHyU7R039OW
wzdVkX4yyEjwzSYHFJtCbEXpj+S+x1Pb6S37uA0SEBeSj0cwR9FIPJvh5sdOw1rYTT3z35ARa1qV
AMRWZ5LTVjv02CEYABFekx4iOS5WnFcjagjPXV5bl6I/IV0+8ZzhMMI3unVJ/taA2cCHbbzW5o8W
HJHvKEfclqS+eGOcBbUR50FaSrTxI10wuXQfbKsIA9ms3Fp9BHZl4EJC6bvzJP6qtsfCpKblc1Zj
8JXWZ1mmNlvqiC41zK2dPpIJks8UKN6Q73OGgRBKCaqnrymxvdplxziSKe1l8UxUhbzVWSbAvNbh
rzBdOA7Sdbu4wxQIltLPRWU8q4TeTVpAiYGMD3S+87R9XMXtbTBRD8bWhadDvxK0ivcp7FIY0FS1
S+z2mwyxsCoi9xn5rL318NMHS+pWQTLNM+El0Wetm9XewY3m61mWbqsWVx8ZwXDf1lUSdkMJIyx2
gztau+oz9+yB5/fv/y97JnNRrOfImckYA/hXMnwEQMZ5wsQb58r5sSfkFoJ8ua+t+YZJGqcmGqbr
gH0jsefxxnMY73nUt4zFxNZ0rf5DGH2ttZnACD1EXePSNOFM1OAT96qrac30qT1q+b6IWth7bfLJ
Kn/MUO6ZtZU0wUNzZI0gMUz1iMsJ4pnOE0bdUqvdJ45vNGEZAS7N3INHWcxrYXdBNuJx3fRQZRj6
Cccna/MCNDJlZDOzcKGq3jd4TR7HPJcXof+CmPnPWDtNqPC9tAdiGjcv7vhJ2MYNzCajTZYRf47d
76ALV4Dn4mLnxBY72TX6KKi82rz8GPuie1Yk8pKa6lsmlIGOmDNORcmviYXKb2r5tTAEkB3bAx3g
pYEPbxlHJJK27axmhMGTfDTbOOiySCBIVY/Arl9MA3s4hw/i/sKGxA2c7bb2I1QtAlkNpSedxMSv
MdKXWgtNHRBBj+Rf1w5CgIGfWh6fCCYO5xswLAiaCQFOA5dUO7SfhyYcnhzipZAAIB6fh/yHLnTS
Gih3GKXY+jIGegGqRs/FW6dRmjN8d7dTMvPQ494m7C3DqVn1RJ4FZZxVbxqwbB4ZSheYG0mF180e
ISzlaXiNItu73r9TSruk7eiBDZ564ctMDgf0HZ9H5X4YFV0CCxTt1q4jxWifL/fv7l+0pRWnwSDk
aWrUgwI4hWQ4+lGjgAMjkdXRQ0WIUVsOMwKV9Wf9+rOxHXBKmuwTTFuTrW3bOuYKB6+XpAJ/uH8B
y6KCHj3OPz8Ll1kPmo4JiWNOyQMKq+SB0n85KpXf0qlIHv7v5/fvQAxjRYMdAy4mELFGO6WvQOti
4LqYnssJrax/spGzxNbOvNaQ2Ji0gqD7YRL4XOFTKwIdD5KGsF8TxUWPJRUnz8OYgBAMURG4eCEy
GKZpQvlVwHtd6galP8WviJF8ai5cLTLMxpeU1uRliCtfFx5C1EVtZzMGZMaKEHb0++jF33LeWbwN
I4Vz9hBDnMbVYr+NnLw2UHs+lKL6VYzxRzkSJN+nxAnQmqyBFmxVTSunm+W+kTHt98Y867Bf/JwI
UrfsTg7W3agbfxTFF9sevuoM/3pFEuhY7w34k0DbPmE/YqxGkC4mios30yzmbEfVZqP0jAr13DJH
TS2n3ygPAOJC52yjc4pzvE0Pc3Iza/hBIgvlYiq+4gEnrgz77DeHeREnKfNUjqBdi1owtRlUvvOS
9EEaBR7kwRYb3Iwa8EkrR2dC9vY0HEyznB7NBp2saX9Z9Ay4qgvuVc+RVLjOU2ZnjHir5sFahoBj
KzAxgrrprZmrKX3wtGMYIg0GldruIqt/Clf7rNuFA6dSQLyHKZuiT9KqHHQr1AcAKw8aDKWt1WWQ
RPgH0TB8KVB2i7loWXbrHZvGltYx2Z8t/6bI1lNhCy4Sj2lRfssGC866JUt/WAiv0JAtJs6O67Dw
BacT0am3yfuWTh5C6DJaC+nS3ni6rW9HMlWJYWNqRT2cw142+paj7/pbNPLHMoYfqPNQSA7Wi0eu
XLzEPwiJtJ31uWgEKOMYq6JZOd+XuDZhfBNkELnjc1alD2UePjE7rsmmMMRGpFMd2E14NqTDU6A4
nJkumU6rAqDGJYipDJxNR4sn0setE1nAxX+kvcPUtFVrQ08WULkILLCIPMgVqmIMV3sch912HsmN
EAS+8LdfxqFut1pfn41kJjulaBvOXeZLZMQG8vgWD08CSc8QJu205hPeoP1kkVXE3vHTArdB2Y55
G4H82KUQ5hya8UDJoWXu0gIbVL7Uz0Zj1QFMgcANGSRJzXnClM5EQTkV/d8OXp2qdpwzf+iTvPUN
3Ufo9D6cr24nrA7hVfzTMTGQtqBXGFa6gQOevfcwcneh6Ngkm71hFY8tDR5pTzZT+twNUIu/MZT8
wvsaV49ygpwQ2dxUZYeVWnQM6Httx9SaPaakjVK16JQJG2Zx5/MJkUTs+rBgNJC2x6hrD5w5C6Zs
QJEG2CqcXIzNAiit1MosGOfk1trrmTS1oKjXSGrpoLHhGCU+eol7yTYom9shKBKz2w1xydzQBNPS
4sRbSGzHwAWfVzUM6PFDYXaZyPepL6qJye/FWJoaNJuw9+W1rfto6nbgbiCLuNVW19InYqwh+lnZ
sl00D9wpY525B+GjiBvFj0l/y9PlA+NQDG06LoPRxnI8euJbh2c71vFUweciZzEURANVP+YEj3he
0bRfbE/f5uGH0jMOWU4vpdEbBSwgeel1/HMYz0rzO0GwTFfIbO7LrykrGnA6XPwRgpqsbexgDMVb
PdPyoYOxqSf5sR91AuNe816HxV0EoeFOBwfce4n2HnsIjThzxkanw5Nc603AN90xBrBnLBTxwKvS
/VC9NUhetmMXubw97cs8xiCrC5SUZa5OVsyHaq8+qDY9crD7lCTpNz0a8RuzGBfNvPPwvOyF673O
07mW4ReDlcjvGEcF7mQ+C9r1kUtz2XQ5+cbp53Kpox1Ene8AzT/2PHVw5rD5pBOFerm85V7+08HM
v4eqEw4uJtDmSw5EG1n1wKhhuZSNpHUaGTQjmsnv884KBm246W0ecYwP46vgs8jDBFaiydy8SsoL
/dIfqAPeFNaUo925v4bF+xlabLg1KQRjQx72X+Ryv4vTHEfyP/AARIHBQP1PcRqoCOkmWRUC01gD
X91PlV11WzSjOPBHJbHtoxEnn8xk7Q93kBJwd2rXlIO+3zt05nEQt4glbaKhqY7+cnHOb8o5XPsW
ul4bka+Dr+k/L86EqetEzBJOSetK4s9pf9le3KFvN3e06Onng2n2ZB+vHS1g/W7kBEu8zW0Gs6SA
d3hYiSVsc/0C41jsjfn5LxeIuvid2NBxbIfL81AaGkK8k/YNUWn30DVDghbaFNpWQzVRkAu0xNq+
5sJxx4yYy0ImjiIb0TfZW2ng3vzzZfymMTYdxxFC53PUpeuZ7z5D3exb4DK2d0JNw5BiSbdlbPuk
Vb2VNkVntn6Y1WokWFF6f37p9Z/+R4S5Anotw0XW7Ll8Mq4UOmLpd2pLonKcCnWwfZLrSLplXJjE
sbuzgK5sl/U3VvY4opApXf/PL2ysn/27V15Rvjp3rrBNy32HzNUJrSqLLLcYQcX1I7Ivwq413wtb
clZUvJ9HbIB6O70Wi/sL71rju+YNdh/VHlRMOobxr3zKwIp6hPM1xSSZweMWT5rhalnl19ymiEfr
8Dd5qgQ1/P6ypXCF6xjS5JZ5L0+dc1o+HpXxSfYN/RUNqvuqICgZOvhEVg43OH9MCpoDAj1zwWId
kjpwQYCLA6Ye5gBVYjIa5UWlzNxJe0V03c4HDDJPVVd1515UhBih33OktmdujIh8+ZGPbr8f24SB
A6OJTY7g4lIZEVo5mEG0ohPUE4mxZzR9pfDWX//8Sf1+d7oWFka0eo4D8Fa8+6DKwqwF77R96ukb
4zLB9SlkDcun/9xKKsG4oQGsO8mnxk5F8OfX/n1147UdnexTm9knkmA+jX+p78n4GVG/t0RRCXtX
LFMbINLsd5UT+s7aNv3zq/2+XBFP6OkuVGjPY9l692p2B20StaS9Mjp+gin6gMZ7c+/up3r+a6rC
n39+PWNdXt49AxC9pJAu0mIsC+/eWtI/ICTEpUXITejsYlIcKIn3emuSvNuvzY51RBCXtP2V9lxV
TYHMS7Lbli5NwHU8WjeOeZSqer6LRvPKSwi34lQ1hoA0yMtIWbCWTlmPqsXtotHJ/ctv8PsC6toW
yxdvmAny4/3SBe0knMfMNgnnxpBIz6LYJ21z03scepPjTQdd1z5LBmG2x+UiqCJWI5/osa1yRPK5
sAkX+zaEnQCrw2OcYZM9VH004kq9LsWH0KqX/Z8v+b/czp7hMdrlbWe/f/+eewbJCEtlGSdaDTT4
LaYdllsXBxSARNSXOsAFjA60wlUuzn9+af2/rHncyY4taUA7pv1+P3Ro3vLa2CCn1T1QFwt0fBfl
zkDQvA4cdBM2w3zVO7fCstwx61o1tQ1xMRs0fsNf7nZ9vbve3X0YZExXN4Vl25Zcr/ZfD9cg4gJE
AnkamV2zXq3qoWXV/Ny4/6L9Un3gVM4DR32oOVr5lyfb+f3R9nDpkCdtOgxsfl9WmHW5oiDgqRLi
Cz3BCuWInD9b7j6X2fNCmNSDtOCj5+E6whEkRlHnMySJ7DcnNg5hpunfGt05LH1pPRKVROd+G+tN
5TcLagb4BEMQM7h8nEwd7C4lBvk5J+X1+jkd6uGEo2zTG4PYgxSzNx1BWBz8O/1BxWon6bNgtHOs
IK/BV7az7e1iMOh+YubPg+wAq3nFmaHEOvjDMVptQlYwICWoZvUZWKQdgd3I8M2SIaOzl+nFWyLU
s7G4bZAAhDhCyTmQkUW4pe7HjpouKjHsFdVUbVSlXXQ5zG/TKA8aHD5IdaCyNQo3itpLO4BfQI/J
sLPlRJX0YtmY7uBeCgKDOpXe+jbSOZ0V+l9ul/+yYXsCI5Thse1xgLgvZv+6XYqY0+OshdZJjSYh
MalFgEX+Dd6p+wQt6ewqZBjpjGYg0TnItBbgpaR47afQOsIEYLhMC1bV6IqNPtsDmaBPgJaRYUnV
HPva+gCNT8NJvfy/BIbv0/+on+Xtnxv6344S6/cnnjQhVlnKY8+V7v1O/NeFK0IyDMLizNNdJmqh
MVm0+RccR+tbDhzCJdkryyznmi5LiPUpYyZd9LfOM0l3qthOkdDgnmSQh/LhEmYxmTm2RD1Idsod
YJuqkr5i8lExrdoNTPn2ZggMpauYNbSMtXTvM0Zf5PUA4MyzJOAU4qcHIX6qbvfKquPcf8lviBVY
GL3J2GUGSOGQ2TIBhVhXNWYhWfO9CRE9+1MWMylkyTzUdPCacQZ7/+bKClNKHksfHRa/H9W95B1+
zMMJNBNusEPZofOyjPHLX5a03+06nmCPZhXRJQ+x8W4LE3UbLYPLFpa5B49mz0PrdDXeZvRPQP0k
UKt8phHHSDAtzfKU1fC+pwhRROpBjm3Sv6zu+m9bqi15900dCxFrm/n+ekBlMLhs5uXExzseHYJr
XcfZTaVoHsjNRfb/BPelhNiC7nESVRAtKNULh8FbHJXtpY/16C+V7u+rPpfkYh0Utu2xW74voNzF
QJNN8/BkRLFEZmpv6NEzMGTekEY67RkDeZ1ji/lKvx/cPjmIuRiMM9Bsuf3Lx/Vbvb9eC1pjXci1
eLXerfk57pyqDcV8guGFLxB3wrHt6n3MGHAz9nxooWEgfWXu6Xe2pvtOz7VpY/UIZK/YzHV+Y64f
8t/0YGg47XKYjJPzMi1vf7nQ33cnm4JiPZRgbuKA8P5olskonuyKPEytMbwN3klxzJW4oI6FSs3Y
8UADFl4Omv/HMPQOmrevSx5tL86jixY/S2BA29GxPkQKmnczxP2madz8ks3Q64IJoe9zBcuQwDBM
8V5XvbBC5GcmlhiOxmpn9CzDJQQMfwYVuVtKCL5F91MsyD/LWYaAE7scnVVVeH4EomljJSbNxVVY
HZFUEwyuhbLQbvdEaP40W8c6WrVcKYW5s+uMut1UmIXOVkRrG2VaYPaus+/bbFWROQUEbLjYBIMA
Ci2L2O+TZYYAgI47XsYTvdEQeaNG/JNpFfD4GQvfv1Td3AXDXJr7+wGkZKCH+lV2lwW3JO6Qwn5c
ZiQIA3xXx/igz5TzpD1+yI3qS9ZyxFVxtiMCUSfD0/3VCPQgg1zcLb2Xq4qsDl4CIbz3RTShaXgW
7vAy1/0XURJ3JLTdiNLqEuvacwtkfK8mtBSOqa6q+sTAP8Fz4BHJ0cyH+0k6DptfcFLwmnkQ1St2
AnDCSn/Qs5g9Lg8PrWlNf6k5fr/5LZ2TPn5jz5Lit8NuTL5lhZqrPcUpecNQTe41dDXuiJWRgVYz
QIDD+ZcbeX2i/qPKsi2dx950TIYUjnxfb3YK5tEwRc0JmGoXaKV5JZHDOydakR2TwY79xSWHpYOT
saqycsw8/+gVrN52L3++FuPdAcekTHdcg50QM5glfnumiK0DRdlYJqNp7bV23OLCQ8QWbNGwRfZL
fDV3gR2FV83sZ3/1aywOd6JVEjeZpFoQkfXcFJjl47j4RiFC49jQthVCxwk0x4PyGOUv0ZNk/OeX
KLO3S9mAj2l35TQZf1vpXf23X4c1Xtq25HcxJGfUdW/618ZuZkwqTUTbp2gCt+dqkX5acmA8OYHH
kMDWP2NZ1E/379ICXH81x8fRCZdT0uGE3ty/dUMkTxtSobJgltrHiTS70/0LhAHEmmResPpY/v1H
llbSPKR1sVE1gW4G2WJ13XUHiRCOIQhREmmKgeKxn49NvTBMSWziQqwEHFJUTf//W4EyRVM0nnGO
y1MSufPOsttfpERrpxikLvt722+bvA2tbT4RbyBD0jzHTOYH0yKJQquYaydmSJjAZQjdil97cgGt
rN/OmIUYSJyK9cv9O6+NOVCKQvAVdzLFqhRPhdVhlgED34VgLbKwVgfOotlhss294QpkNuR91Ssj
mlUMxVz9mnc5QmPy0BlZLRDWP0S5svZOjZ2NWQJ6cc2GkddEr3dn5j/2K/SCWO5UD20LPxBIB857
0MlvWvxV75pTKPP6YTEjCvAmngKJTYts0BJiFiGA2wkticFw4znRB0IFAOa0aFnIxQZ6mGUMWPXZ
bM4enqB9xiq9JXvAvTi59Ok9h0Fl6sG9PJtHGG4JCTok2LpBZnbRocModr9KZuDXgtn7sY+beCuc
wnrpUmjBXsrdwPGFyTwSId/OtO6iybK/JIifOFxUSO4Nc9k2Hb2mrhhuYViL10QJb6/QDjcke7zg
+d+mNc+Q0NY4obitNOiXd7WfeVWFyh7rBMFsSdzh1h5t+3i367BtaQQlMbrSgJhugM5hb5+xy+PW
OnAPwkAqIsSrwHf20QTgCrwFsBp4lsQqfcc7e+jkqL+OZio3aa00PKC05OfSyi+oXFa1E7ydFOWZ
wkex7xC57nFuAX3qOD95dcvsMbRfEYwZO/CvCjQQfsgUmmLnxhrzH/WRHtEjVivaUDoBm4S1H43c
PCgO+2jUF2PXQYKe43HL6AM2rf65yK2PxJN8dluFsLSP8JXiij8afRNog2MdpNKx8qnyaK+BmFWE
q68ZjE8IZ6mdC/CaY2PGhxYgIC+a9M104zI3ZFlox386lIJEYddtnssalTpGsue7MXVeZblT7b0a
6LsYwtDLtCj9LsXUP8IY7beFlhQ7d0ReNWTxJ5Sw9X5wuY3u7uIQhe3NHJgwabEdf2+ir+D77L3X
6hn8N/R9s8iMbZFEJbZWjuu4DLhfF+NpQRnzOqIR36RxFiFO4o9wLK8YeXRWW2GjG6G74PQjopZI
Tre4oeqXQ9IGYCSTQ1uLi2dpBQAkfM9JhnlxwvC3M7U5woUdymf0Arz80rzMRub4whI78OaYvWzI
xgk7L2E4jDzLoznb1QtkBrWtmrpneGJmQPWYsBbZqj/Ceut3PPkCyykCguxgqtJDNKTWrXeGVdUJ
JJBNdKFZEh3JTqdZInggCtlrQSOBQXbAEPyBAdbVNlqaOQ710+iy4TtMqL0S/LaGs+A87uf0Z5Ui
FUXbV11EHK/KFAwnGcLKi1c8cVLpLrR6CS3n9LmtHVhybgkIP9NKdXSHlirTVvUrdS2x8oX5RMWE
ZcVrr0XX6w+e1BI8Ec8Yd2DFNj1rTNtCTxw6j4aKOY1nfv/oZBcGXGd3uiVWMd9QUEXcActmGAlr
Js3TvWmKNOSKhwlKudgqxJinGB/82sAdT0OtXRIXP7FiSNaLz2UFbRr9wGtqkHE8Yqb3u0o9IiB2
X9L0OxsDE9ZWuqcu59TDSRKQFrZNxLzmvsNkMYQDQihosXr7SlteD0Q9E5EZFdkJNj70s9Ocxg7W
ku5rNhfNPiZaZqsqAroaZEnn8n+5O7PdxpEuW79KvwB/cB6ARl9I1DxYlp2ebghnZiVnMoJTkHz6
81FVwOn+gXPRtweFMjykbVkiI2Lvvda3av/e6qPDU/qd9PEhwCdzBDUpdxPi923KWHvlFhDhnWYo
f5T5j761yAYy41OKmnw/DOLIlDE7aQ5bXBM4ER4Qga7RszlWCpaUO4FbUITQfxh18FR3urcdG+hq
UZ492xWtvk5w49eCeBNNx5PWozA/pKB6DvFU/mDLZ6FCo8qzrdPoC9oeQxL6tjVn4gAL0jiEBcPg
Xdy7qzGu1WOamglURLbfngQeXAhNwU6TgrtZd65BZv0hDiGcrIR5rMkUIHJGZ5OimgKaBhYza+rT
VHJcllHoVvYXoGpzBQ0BGJPvcG4u8idU97wMmdABGTo2E2CF80vbxQVGAdxi85WRJI02fQ5CML/B
NsG2vMEVU+6iGex1ERj5qdEvZq9bV8oWtGrwaZ5UY+HkR9aKNsm0Nj49e/Iqm7D2TP+MgK7f1E6d
bJFu6Tue1/3QFdO2lvl4cCyJ53z50QyF07Wx0FqQ7vjcHOOLYhXaeCyhPmvQCwTADIpyPyKeuNmO
5bxIlsrSa6vbTBrnTg2EiM6Ni+FkyLH4RL2/hKoYG57JbEMMIl5KEpCwjKRnQhhQ5c1j9q0Hb25+
tdPe+3ThbbSOLPBr1TaEZDW8oFJbP7S/df5Ib3O+S89FVZgVySHQuo2MNPtCyvW0aYbmRkn5mxCF
vT8E88HQQ5ujFIXR+Bs5B+5DsH2eZ4Bmrg1nb/ceyL/4atLjfjLb6XOyRRQWcXE2Wz3Ym02pk1eE
1DbGnrjuY2XsOKJtiL529y3miZVH65JeHFVHApuYJDzAau2QUDW7hzKXRlhL++Uxluk7Kz+4GpFj
ICC/LB0FRze4Z4K9T+THLUsrup0iP9eZ3RzMvGecHMUYrYfORpinRhJt551RCnVyq3qXxolxdgb3
NPvFb9llAVmDBMbT4Nl1c3OTo5XzZwCQJjQaULwRhcl8qqZAEPGL+sqyhXZg8gzkRW+CTc7TkQJp
oBUEQWDK7nXgJxcH+4QxGf5ZksPlz5YDlFB9P5zlxG4C4y6TTTO3Z+kDxXUCCDJBR1zKMgzphEUu
6pCHUpJUNSJt3YwpPaKaRvSGeT6aVl0d8gxmsl8az4LuSAYr2NlKxAh2EwWHFE3JKong2zk6hnu7
wnrvCqzvarEw4hDFJ9xYDOqSn0iLx73orBuK1opMuUYgAuijI0UeOnms0WsDyOY5wp65S03nG+S5
dXHmdjEqZYAai49oVPaWeaixSkrMCx5en1SvulPjuS9BIda5nWmA+6REs0cFmgv1UlmtfurtOGSI
Oq0J+K5oFsOdxfZrcjS/09t7LSdTBwiJXkVF+aFI4RMX2FY3k2clV+QkWxhyBDsZ+CGNvsN4ooaU
6AfH2GDKKJZkl5KC2bm5WvrGMt4cFc2jJ4Dp3IBufbD8hAWky6/97ARPtE7cFAFlykQQgSVjP9kO
X3T/xLP7/ACcAAEeb49zKKJpqOhWcua8DzC2RtKtya7ZaNz5odbMOupCcHCECECDtEPb7voDIo82
jC1/eNYCddDxNV8Is2tRwjtQhhw331WJ95TpdrPTSrjK0YzwDmYBQpU2/ekNORlpqsexGpT3xsjZ
0ErtRY9tsSPNLmC5zxCfOAozeBodglGKewWH0TI0d9k5wdELftc45O+D1b7IcnxzDRXd6RahhxK5
+TRgsqY9BGBmylrEfDnQ9DanasHbhDVvmE9pq8+EXAAeANKofU1W8YQTqXc1708E37BBW/VNPayF
jdmd04bpqCQYQHS5cWjyivONzbVRLKYqHGCtwHk0uK06W/hD9670f0IHMHGOnWTHlGyOphKomxQb
m5QpjBvQnf4WAbfACRCPMk7FXLRy5aSOcHx+SDJAk0BUz6ix60OagHfskv7Zt0rvW3GDBTO2oL5o
q2OMOPIuXDQ3rCZQDn3sxyRuY1CPlj2DUmssSYyxP1ypcR6sWiTJohVkBCJZO7ZCpoeknG6xnMl5
tefoA9T4KhlJF6qz4RYPNvdc1lpXb2ZXbpB+T2lCvJllPwXOiAdEEcE14aUO0iJ4JcXzlCLvu/TS
Pgk1Nc9OK9rnYUAROQhiq5b64XHdKjTha9XAcGl7lL+9Z433UTXGNeut4I3dJ9g4E3p4jD7bSQAk
GNDHho3XN2GgpsOsUedRYb/ZgbJPWqljsNTNascr8z42lcOMjtU2yvS1CFCHVk0ZPy9IGXLFqRPh
mwJossaXsgNaoPJh7xYYu2kb+i+F/xnNDgAUI3hR4Ff+5opwWzfrdk7Z1pdxQW9ie+Jqw7xYR4wR
K8AtrS0IesubFY0zNFfVeCh1ULF+QyqtPQwjOAAiN3rOA4UEfe0X+bwLCgXdoKjtM1vNBB/CRIAk
qj+0MgLSCHJz3TZlv4ZsOR10A1cE2X3WlrQS72LV1hYxT34qGTYdOq87L5zv48iQxXeaGz8O8W82
IWHOc7HrAqQao95pu2aaul0d6S8VM4DTREP60d6a2+RXNTDDDXC+rso+ys5YrFmaTfeVEfyrqqZr
o+HqsjnBTVWb4Xh0MIq2SbOvG7yeRKEXervuFpZRmwEgTvHgyJZIDyibMCkk0m4hh3ZXxQE+K8M/
sZAMO/zVxFLR/ArTvv02u94CSTbMTBNQ7qyGeFnDqkn7oSNfjh0qA3fSw8I3rwzLxs/CwYIywSsv
XI6248aNFPJ20gqpt6r2qrouPxpddCy7oj75Mv8Zd1LbFfGIo8NmClZbC4Z+QSR16Gc3yLYIVsqD
dUoL6goTZ1s5bfNsZRwko6z5OSXBxFEbXZafQnQk+PuQk4m6dtOxCAGkdKch7iyw+w4Ns9rpjxyH
07NTnkQ0x5dREnGLCSBYNYxKkICDOXEZsjoJzyF5jMGavgV2s1Edeq9x92k0XmMEl/vRNP94zeRc
St0/k6nESdPGkyKnTO0TZJmhrllfNorjjUtFQdE0zOuB52/vNW/KZ2kwLbb1Xqn7AwTF2Ujnxg/I
JvL/xkwgNTeu0USqlkyai+b0rxLV4rrtmnIjfDeiYCd4bIiN4kILOVL1eFbOCI0YWa8AAdajrNug
+M2harnNycvMJ0P57Z36nMtzMciW6XXwy6OfBzaETqymPdE4gLLiG/37cMgCgpPiWA87D1nlpCXy
3EjRk1wjnwzRT+89GbQMuvS4eWoRotu41rxhbq9e75ziIeGVBw+xjZz6SzX8w4f10FFzFY599ZRj
FQqNGPWlxFWxyv3uTfbW64ANGZvRBOzEXntZBCYMBtGalf9nqSV40ApTXhS/8xAo502rgy/OKitp
+0uwV8Axl6bGrmgqDDRFdpFkjTyqzKYiRW4xdhXCtQ6VZ2xbg9Hr7LB36UvXMhiKqzQTDrx98RJZ
fxnAuLCHy4ljFamppGm8+9E3FMWf8YhnxiaYcZOYBf5Ig7J/NC1/g80S1HXbxVucbfsYd0w+W+3G
HmDHJEFywTn42+45yHk0BlauIQlJ6XAEIZjGrWa+5hYtMcPo3d/z2q2+tNmKL3VSUe2QkhkULom+
7qc1OMOTmRaHRveKUybLe9xQeNmWDfclGp/VZGsosIgw63LXX5OM6B/Szjy1fTxtWmU534ORkqEz
OQc3r6wnatEzl3zttuOBTrUZEgSjrx4nuJrVldTgaJuiOuZPChC0AWH0hgpNCcHls+79SQz6Ubgy
MXr3yALUxL3aolhNPOrXWrHsBK310XKtr5J46ghOHYgnr7RqE+jThmUi3aadOpkTI9DBkNe/QZCL
gAz40xhmkW5hcKArMWY2SbQOnfdo4tocenTGVY2dJadZWRJe7i72yhbhIGrfnS9tLUT/RvyEFnWc
nCMXw0x2wTWmVnE0V6B3sAjN8/iX5wLnm/UsoCM4klwlgKpFY/tbZGmzhyWC9XyYf2o7uDw4foKr
Mnt1dBWZA6OVDOED3wVVAHbSiGw/NjtxVCbN2odokkFxfnRpXq5yB6CLE48722vowlLW+ZVod7bi
2E2cWeuwBbkDet4KY/mqG0gjjevqOHT5d9+56YWjvFw1rsXexbnpkNTds+oIqLVajy1l0h9NUzp5
y+f0ZjobpRGHllMN21gNn4QadlsCWUicy116n54H7t1XFHrjYlHpFEKbpNX3jx2/7yBJ1PWwbai2
pIUvjGsSGypQu7Eo1YfbmofUxvXs6VdMtLozikM1MjKDW64BXVkDNx1vSDy9ldcwKQXTP/amdYhY
ZHvfbU+zrj/Pfm5cVQMgpG80HNtKce9QiPpLsVN00c9GQU3wm56rWQLZ8J2W/KlAEXMH+ms9++6u
WIaJOt48yigi5M1a7pifWAeBPWg1Q8zYRzPGKiOSX3wN84tJunaaGudWyaupRvegTRjA6aXfgmP9
tIbY4tItEnSncLocslxvw9YQfmi67YsgReheNJl9KMlUmQutvDVXVzn2s5PH58avf+l+4W/EYMud
jziBRoXfb+n4Gq+SrepQMfWom/pWOLDcVIqbL2JDwGB+QNI83dMCvEU++Yt+I71kd+JnnJPbF0bI
8nHz3AlcgJIx2YAs0XMyuWdOosP0RA85tBoYHhm002c0qwzppLvEVKiWuzGfnixcbhiHyXXEB2k9
az6LrW228KeBzKxFj6ORWtlhFLFcuRIqDFbffgf8FECXU8UMwlt7TQIvjAahkk05mt42N3r2Nc2k
XU3G06eaSGPCnaWJiBKTEPCr3pTfUVB99Q5Nk6l4JaXM/GEOM25T9I9gPcTJdIbf1PxJiGmKLA7U
v0/sVqHtmtW5BVSytXBtr2hrw1SI7XvjOJuZhfOlZjGaEv/ocGjaJqP9UxBm9obe4MM3xAbMb/OX
Q78zzn/4lW+d+15PLjYLsoGm7Gz2jA982i17p5r/UmmdYG0g9RsVt/0WRZ9URK8lHaM7cSYWyO78
ieheog5lOm3nJMFgqlII4zF41op2OoGR00sjdG6fjtj4vpT9KoqUA/KOnlRC7MAzHq83kyPQxRJn
zSS80qgA4x6nJO+ZBsm33CFGQ+aN/PQXK0KkxPgkZa0/K6P6wE8nblPd/ql6aGSmygg3VJr3PsNZ
pw08a9d6wvuRq9nempRe+7YPMg5QWnuNx1sPBaneeUUUWh4Za4IW2xoCCWuVu4AKnE7m5wb19DFK
ZxqAk3mcscjg50Eme0DJSaMrKIi8M6sXlY3vUa2N2wSE7jky1MlaWiPuNJB+huc3LOtmuqKjm64m
S1mojSNd3X76kfexfRsmfvDK5qFJqTjtFh1D6F4OLwmWzb076Nwcy4eTiPoXPTjYbqE/FXWyq73a
+BEnauOZevnZMF3ZFWAqtk1tdD88WR44+IeDi9t9tYnwKnM9QqgBFal9G2L6VPA/3pIAG7gfwNUn
5rXo8nM5IyMLSufgddCnqOJ9tzvVSQ98mN+NA4QAIkbSGX4H8HW9u9nd+e+vv27Daljhf+c/9usN
WssdvJCTczVv/mvx7v6mG2wKmOIrRWo5CfP0hbOw4wQB/J1s4NDZBKzC0AGmPXjj5qz8p1S9oGMn
uT5rQlSzOzvcbK6b6+cVZ9nq218Z62g1bsaNuXWO8pDe0tvw5n9Yf8DecOolchFX8gJVpQBjDbjL
btM7jD42ebn1f46Mq/b6oTiR13IzX9vPBtE6PhM8UR7spzWN62gJtiVRb9urHb183KsoQXCQ6Ndk
Ksk2E8lr0ottCxANtxSDyl74ZEfZ5bCLst7Git8E68yatIOvqiu2u/rq98mnqsuRG5Xoi6qwfuYc
BFYcZzXQoARQxFV9LvJBfdcCGEBP5uNlQnJ365X+NpNx1aqheOedDGVSHXPGTIt3Oslrp0GCkDuJ
xFtu2+/W4NIxyzhuZtXJwvBR8SBe3puNu8JjM21vnQpxZB5vOeCq6OXmPeOrlEK5odNO8vh4I20h
jxLc598femRThbHA9ZOZWXP0oLYdI9k2x8eHj/fylkujL8uzwTjtyOTrrCXnks7tVppjfQyEWzMv
571/+7BhOrKfnSHMfKs61qUHySOJJW8N5mXbsfDvj6+Au3fWqdPQITZKElQy6+wxINw+vhjVQ3WU
Q1wfl0eglKn9t8+LyqMJhwenUkZ5fLyJs6jk5ubN//3c4z2wNsuyz55d4Fo2lt/ZVuzX0RzJef14
6E4qqCuZ6a5jQ2DD6cWRUM16N3VF0550Yfa7Grzb7Dj//PS2Tau/f8+/fS6TAJyMpmiIuy1+zJVM
to1nYmRqk7QL2dAgQmmyOlL5VMcWW2dRZfMOHaPJ0mMmOIQYVJuF/t/fPD4Xe01BS68+acuz/njD
PJbeaRrkvB3dEdyNhkTC0ln1ByeFstV09TFffpFivP+36PF/he6/fg/dX/I/l+/5VYupocvb/dd/
/o+P/v+k+1uugdz7/033v9ZNl/zH+rupi7T6/h+M/7+/9R/Gv+f8y3ZM14Oe7eAgcBeTyT+Mf9/+
l2UaqLvoqqAhtC0kO/8w/i33Xyjw6f8i0bZMvo3v+ofxb1n/4p+SAGBaoP4BZFn/G8Y/8TP/ptGx
AwMvhxWgCDJ9lHHevwlJPBybnBnapQHt2Dt3FD8cf4p2i0wDYkH/nFle8hxn6liVzH/1LjZCS+jW
Hc45R3XQS0enpGGtKvcuyJ/dzK1ZbdNZq85qQjjKXu4AvkdSLoYbDrNtzFL4UtPmWxWpKs9tL8S7
1VyYMK1z1OlfpEktoUTLobarxAkH4AKma6dVlxreswygikyEBL14zAMZi2Fwpri9+2T8bTvTME/g
9AJqjw42rATtYybS2dKf5BzBFOgXwIVL4hsajxxkpV25GAHHqNwNxqQ+9Kah4k3Hz5QuJv1pZyPY
3HdZ6dbvcFxItU684WCRxTGi6/gxTi5tTG0Sl76bux8tQIxVLTonZFNxV65uEIbE2L90SKUv4WQT
eHudZkp5hEaDL79xtcHEyXNK/bFgAk5HBzBPAjOJRr3aPCTZUJDeA0HzgUQcYoPL4RyU5wE77anF
dBPxZL3pTNwefYAsmF9rtyRryhkaxLD2X5qijq/5dTpcrBBFvUe8IWJqOYRVQl41g0so7gA6PfNF
oX5PY7vcVrrRbjW7hUhWnzOOYG/6KXvWA6e6MYX7iFSpttiPmCrQnQBDBlck4BwXD2x1bcVCX6HV
GIybPQ73h2CORPVx5ZZFsguW5GP3rPkMJgSwx67WoDY3OmmjnW8eSW+nprIbkILYnOx0rm6aDzjE
lka9F/Zv7iO5zzMUF97k6k8pDccwqq1XUl2iZuO1m9FP2iffLAGQOZE4BGKgEeaY406Y3bh1eHG2
4NN3tj4NW5dB1OEBqoqRd9FzpRDXMoDkXc64X2PwfzKU9qdu9Z9C06c9IYrWs64xO6aLY5gVlO4+
EATpYjkEMWdtOt2Nj2AXqWlTSVFvpdpWizLmY66PmmEIrJsl4CbDEmnXkVV8oYjIz2J5483dCbxn
uk+qXpz0vOC6B9VMs+GIGqg+esF9Ljzz4qcjXlPLgSuGBihM7ewlX2JGubKOPiEHocoI8CIT4JZa
CGuk7z6PFs14I6H96LYyRVfVYLcXVUHHIo02seR8BwiUWXVclmGped5RGxjO2EtLeCHqohHuASpN
b9VkauGw9Hi9dJY7ujO8plTaGSkb5OHRbrYmAI1eT9Uisn71qsaqP2H2+GlFHQ0emv/Ucd26wrIZ
IknmmEefdF7mRtN8V2l3klJ4N08vKxjUy58/kQBZWXS5Rk3OYWf7kByWi1UgfQuhAtpLPZtjbs59
KLb5u57YzQ200IsbM+1ZZm5m7L8lWkQ7nChFhBEEhCO2+QC2tPOatkLP4TsX7p13B9sdK5fhbY1i
fp5Hk144aRBsiNmpwuS/tTSLnFBiLUKnj9xd3+UC43MC+kof5pU+0eaMipwbbZGbNrUgJKOA2onC
UF4yK9llTfVFrhjSQAR0R5300fGHBs+xYwR9qU1ESEDY/EPQZxsgZt0x8dMpdIL5rRqJKPBoyyNG
0Nc4MgfcHsGHH3BwmysP1YdTfhpRFNauHW2lr9WfaQYPHdFCLy1xIfKiurrBON5FaiDa9URy9qbZ
XUk/6dZI2z26cw4zYpqBT53XmM92rj+ZsquefOU9zzM4y6ZmLOXH7nCVAaYUX3o/1UCife1gHEb7
r2KiZ0vhbyq4MVl2mNDurXojTw+D59F1AH+wKZqUEiPBp47BLNtnQvsJ1F+9ZJH5VBcOQACrv+CA
5vxdNPWGfQi6bmM9V1P/rk+s/MZfupeYT4Krf5PoqX5tA0h4lQ8XOh6HfhcHM6YxIGRhOqAObFpz
bUvvO14oU1Y0RVe7MY5NTrYUZja17zOtWymgMme31MztpDvB1p2zbekh3JjhZH5lDomuWBF/TLpF
i9ntyegj2CCyLRxJtFEMXDZ61//J0qBHEm32q7ytk7OzhPpqRLrtyxy+tfTzjyI1XuJ01E5+lBBa
V+SvzfRLDEglEwL2Mk37KL3+JATQxTl3k2NuAi83E0xw8ALnDdHR7LQQP65mUh7jaeADNX3NevU1
0RgBO1gmcBpIN46dKliDAm4x0cJzD7jiwy4KmmdYFQT9/AYLEbzJWDoLNe2W+nQU+9xPXrKJMZCa
0vsIgndXNfxfZdqlTCzYzMAjDREMxDzA0E5l9RGBryK4vayPIk8omHGyQdrWst0QiR76w2LHTMx9
O0MD7Auwu1ULN8pdxDQ+uBfd8JbgA69bO4OD4EuKDoBB5+/82aU0HktIK5WuQj+Bn9CQdXtVJP9e
8tr9MlFXGINr/gDsPh7TDHdTWsKrsl3nbnMNxWphthnDsYuMiDms6ezYqUVoFloQKmn+Mafpu+xz
420yyFGrgrepUHcORt9zRXSWhN+6wQ1NIABqrSUauz3PUtuI3P9ObMam6GY+RAvE18KtL0W9bgOR
X0zbgBDJqDb2GO8nvs+umHnM1GWjw7RnT+x7cKAFrCyE1wxoE7stb0FRQPw1v02pO8+50o1DgYb2
bOYWqbKSnToh22bF4Ai1f9fjdjGS+rVOs3lpdfqb3qQZWdLU3heAIk+NaWUHSALGqs+nox7hSOF2
h46ufrnFvaASOgEHy3ad4TN4lrlxz4s49DrU2JYk4Ife5RH8IVWi9fQY93bddWwFiEMgwA0kkQMq
NvoAtXYaxggXVoJ1/jF4bYPoFLAAnevI6tckD+Uwa1v3PFToziSoiwziyMorir/kLDkVaFWy7tWz
LLmyH2qrWO9fulZzXhsDPUqHkAcGH8g3evKaV3fnMvsqGH8e/G763ehOvakCsmKTzoAO5WcXwu16
JDANwxR6l9Vu0useJnQR7XidVwPpb2TNuAwA9XktwAyt3dzUr+nSTadir0goWSA8aMQ2fvzpBzGK
O1nTD7Qg0h5gSGNpBuo01OS+DW7P4TFT52iSBlmrxIC2KMpD25c+rT3mLa5T/4VKM9rWo8HcpAMv
ZdvYTJTf3CxNe1eEoZ5s+cIMqn7JCAThGJGDDyLt6p6B5kQKJ3MY1n31MeAkGlnatPlmOPmvf4ZH
NNfgsFx8zoWhgNoAu1SCpgg+K+euJbZ6siP7G0lfvyvnve5DSdGNrH0m+Gc1dggI/AJMGhXMWY9X
nV0QHzpMfywHZQbiHw9B2cym4KWgstOOuHgaUqfFD9OnER0Jg0yOrsm6W8lRa0QuuYmz/saZtTyX
PItr18NJaNvANeBvE1erJdCYkbhuC899ow9JzngOgp+x5bw2vdyBwaN3pxwLNUHN9JRI3t5P/vTD
RhO2s0yyMrQm3XeSLA6ScZ4e4tSqYdQu4L3OHfc8Sry1u1Bx+yNS1ObDk4KfEIohk8RbVRsrVs8B
2qxDLo5Gn9V7PbejMDAm/YgLtl5MjzJjzsVBhgTURtCxdIfxXtriLbGRsfaOQIRZsneK+Z4bDGfS
ZLrUaUNDfBzJE63WvZUah3a0rYNGnAim0yG0IOBvGlWTc9BiC0+KCiYSW26kWek5r6D5pJOoyYPw
7CtkFwBmyGd3VF2LcJ/YBZlo3rb153qdLTtKmw/v5dKrfxyGeLy4NUcagBh3oMuIpQowybxGhKTm
4AybVyHbAFrTmOLFG6PFGppmW5kUzwQ2ZRe+juvVN0I3r6E45SZZXrSYF3QXcQo24/zHoUx5akSu
E9c8JeSCCiRfJ12VX1ndYaujE3Ymq0AehkoHFa3hznTAUlbURJvAm8TGR2fCGBC6dz8Sr+4yAsoW
JD1jbOelseDyPgR2OrslKoxoA7KpVncrgMSACArZE37tlGYiD0us5lJMuyrSGC4RKBIHGvcuy3Hi
6t0BGHLN9Eb0TF6zYNvTCeeIIQtOlcGB8BmNzhBnao1Oqp/Cn0WqgshNszErWebe6/xLFWDt4Ccz
wNWHjY9ZCA3F17B0TR3qgJW7yIzt8Y/nMz1pA/ZU+q6/sN8xzbUEIcSCAVmWJxo5ntiO4hba/SP/
BUtmE7LdD2uplceCNrQZT9k6bTvzWgsjm1cMcqK9pTHKYceUTH6yD+Zh8SYCzcUWyzLAS7dpi7fM
lfNTO5tLOrbfHOh1r2dQeVRQSu3dxrBD04yvgaqqV0NUH0HDCXhpaMUcGENGGHEYTWNyskcEKbqL
JqLTGSzDGqO4YqcbKVj0Qnh78MivcwtJLs0JC3A8Fzx/MPqh9yJcbBmmIDsNJW7JBs5IdHCx7Hua
RrxnNr0/NEZRhy+4aCMFzoLLsjFJLlPWcCzz/IJe5J3cUJfLDwa7X1npSVTTZ1suYoJlkpLVkbv1
W1wnwE94QQHZgIO0V0OAVyjv53Y7+O7FMbXq6ABV4xWvvW3hZvHRHqGOm7ZENeb8NvxmwCpRRes6
BtJQpQUwrjhS7KsoGTATYGMgXGQpuFMfPjdEzxds7zzjg/Gn5vyyGbIk2yTx8GtyBC93gYKCofwZ
1Xe5qHD440rp73v0b2ddcaulJUMTNWnxtpGeHoocM0eeky9GKrG1JUa5XSeNv28BAO9RUSQYn3Wy
iwUN9nzJDTPS+qLZZNN4nFbsNEK+b/cxw2fnFxoi0kllzVAxNpE4d80eLb7RxrskZ7vvWLe3kS2/
XWf61c6Hjrpzj5g3uIiBCPu6qoILctUD3o1234ykzD+mooY5uryGkzpBkaIs71iERQtmzJyjyxgN
X1Su/INiiI6z37373uACE3e6G0O/KlU7dvHuKWLyRh4LxF0peF5oWu0gZltzEZxnNaCTdrkXHXBn
W70hRkCPgRwtrGdormg0JUCsEdRgBVLw/OAyg0e0eEXmYpd6Qq7hBK7YPao7YIiD5ZhkURQ+gT4d
5g3XhyLrl+2hqa5jbdpnU3nFISVngwlChd3X8Fo0LNNMSEjA5veAUcMrSncaIeOc1EtFfuQSq77k
4gRj2JVJ9JYY7Q4KSb6Ns6APDYvTTl0RmRjMID5L5JuAuagIul2PoBs3D5FBfjoL1JiLYBjIztpY
tsCxMTFLB9kPt+nGM36ZcZjIn5+a21R2ExhqBMtZ1L4y2SxbhBleEjgX6o5d1lX+jaiZ+0M0mQVv
+cihS3d999DHUc2ZqGRRRaUQgraT7zUhHga4ObbLeSejRW/dKtaXxhz2HmVmWZHZp83+M0Q741b7
X0PbU7Cq+iYMYjdbZNY1prFQYzs4YANEl2KfbKzo+6ma1Lo03XGbg6ALkcYj5VHpYTIuPeXwJc3V
R9Fp7Zv0ZxoG1c9O09IXu0g/AA+D1Y6Sr8eOlRHxENGL3xiGrLb1rP0YaMTMsK1fkpz1xWqsS75Y
gBOitXYsckSLNyuO7M9W3BVviUXwxOSFymLqxUiuw/IDiDUdzCelgwet2wiXDhc5gygUDUe3Jrcx
MIzXGZsJhYhOzggXNXv11Vz+2lGzdKpmOz0EuDh3FqOSQzrtSDpoN0itp72KOmdlxxznZGbSazLi
P+4MVw/x115nDnkfOQKa050JifgEMxr6XUbvyMIw4I8FvSkbY2uV/UFSrV+gUm+cMkGaR4v3kBmM
IDG408Ro9eTqbuyg9w9yJJTYzQgsk7syUcg80zknw8FaGOnM1+JRepeqrrW99PsXslV4/E2uHwZ4
1mCdqt2Q4MHI8qxGdg70vFAOmEkAfat4GhEJjbb9sye1TzLbc1T7YaB8tZledCtW8icbjci+yMhY
RVkW+rUGpbP+7Y+Q5tAKrZsFWpXowWei8Wz59GfWHPZiLFpzc4NMdccSzOC2p5rhZKNu8su3kXgq
q1ky7qujHUU10yTNuScJ2LBWf0+GzvqKtY8o0vpTasFcNdzo4JoQljO/gAEVqCe3JczeMJudnRGh
V6Ss8+ziWqhpGs2YUn/WMmchi3vDVRkAUgtCzXPLz1+qXu6CuSLUzBEj6Zlcs/XSrLVUe3fShmam
j6ssQzW8EJvJRLYrFgu9emvz59GdwHk7SPysBMeL5lVP0CHpRqrXFBnz0//h7sy240aubfsr9wfg
gQAQEcBr9g2TmexFvWBIooS+7/H1Z4Lle12WfVznvN4HpyUVKWWCQMSOvdeayxmO4KLknce+bKED
PsgGA3WjJo42Ht7CWWFz7LMxZjjr+vQbmZhmueYfIc71NPrGgOIkGdcGANRDZFBb5x1Gozzx8Zz0
WOItQAg7WRKb+dmx6EmuWmUDYEQjwpWA6RYGX2BkO9JOkh3cHG+vedSxSGPgz8JbYUyPpLT0a3g0
993Y9a8TGLcj+/M9tpIfvSyAQcfoTRdGXjDSmwApNShjWgOp8ZaWc7xrcKYZHeokw/WrJ0zPZHSY
+WUIkrcm5djLcgmfjD4DyUy4kcYi2Q7zmB1Haj3a+kxjcYeTQTVsDAYEpwkcCOl/i1SuyvbuYL1b
dM1xsZHmm7bRm9LlwU3q10r+6PtFMzcDfGF4/ksljNbF0v5wAyrncPSOWiXVqSire7UgHmjdpQ+g
pp/U3Oo91Rfcvsm5p9QJjoGZhAdi4IlbY5IPssJAQl3g0fIrSx17A5NV1wkQALhzgVk5YBPj+mD0
q9rVOfURewV00IQBYvMd9Z5aDyU04X4StzGzGUMb+TfXYJQ3J4SDWMWJHQd5t8GSbC1zuHbU0yFl
EJyk7EdK0VQI9LCPA32v4UWcetR1HSqwJl5Idekjsjhw695Iujcv5scY0RrMkulgaXxKbSSfTFoo
u9b3vxrkMQPvY5kkVplE9hJdXU3H1eCLjDw2T4yqD/hAEdRWRKk1vXmlArF3qKW6k26cioRWA4Vx
YxQH2VVbhbyIpnkXrjy6V6sIgST0xO7aAXw9jqG7kwC4aRtF29EuhsUcMJzGRW3MZaN3W2Pkq8Mb
xwrwxtLYw1+FlUtGghmrezxPyX6YqwdiRzjwpqCxjSxgNL+8z6RXM59XcsZOySkwGSUbXvGiu+IS
OwGIDCKM0h7EIiU1iyuhGQj3ZLFBDRWuf7Qs2ie1zLzjaR722ZQcK5wCp8+XgHI9wV1wnCqag8OA
/ToLkIUzR5Yo+Ys6/SgJ+WMtCu6yRrWnPOLoaMv0ly468IkBXFQazZo+DYRVAvsq1Gh6D5zmxyjZ
rBkcFUZyR0bkOzL2cBlIw3jEUOX4K2nohiE7L0EyFasgnCx4oHl5Mg2XhHqyQTbOcot8vtDyJb+L
+cuGpNv+RHBGQtxIf8fAFwfpCIeiCIfvbejVu8BKniCxijXlHsJV8rXF4GBxNEm2yrOBQ0PPiRBE
yW7Ik8d8qn24XbncNBFx9J060R0sdkzZSSRhzD65o72n1LWxnp3yaZtwyFqIocM2mqkwjNz7HlTp
R4H3py31M2nUP33TIK2qDxjeMMhgl1TcK0cUtM1J2EG4s0LzlVDm/mQ5NcJt8D0ypElZeou/BFvV
aNya0YWsUBKf50IKWIeZcZrMEXUR3BjabvwgqvzFtLF+dKbZrCLldCfsity5bIGFvHTLRF05MVLV
Bgfg0IVrgWVu/6mUZ0197Z3eeinmFkMNmgzJInDUle5IRCj83VxOL/BY7M3njGRuivpMSiH/1v2d
iCbz3nC75N0tmN4bVB9SN8apFPI5NEZrZxoavlI+vS4SO2jLrbEaXcS8cHv3iTGwZiMJ+jIpJvvC
PAWQzjcE77Er8j04AxifcJZBuuqEXstNQJyLkEA4iVS2VxV9elxQp2F5mRqwLBw1H/+4L62xZQW1
CVRw1IsT9Zd60s+Z9yHb1zoKH3HE+qu5q77BdBvoXHjdKodx4WamXM9d8mskWcRBxbVRhsEqDIZw
ZTnukbYwCsSmVejnfFJ/C8c+oLSwTgbfjDJqaTjyM1Z5q5fNeG1HBUXRpwoBoKW/U3i21A/KFDg0
W69pIDiR1w5695GO4zoFuX0yHO+ba5Vfzajn4c3PfUIBrJ7G5jYH41fG0SwFuuSAM/RfjLx8a364
4X0mVLc1/DuzITe075ZDtfVSm80TWIeTMdCWmfrH0oU1jYw2ZEtYL+kiMDk2pgAdXWXeS0IWmG+4
LyFfetIhOAs7Tg7Si0q233I4DDPZpqjdq8o+Mt3oTllocYkxTNKk65gIdVS8Mx2yqtqD3QcY7JN9
2mLHQB3XchysxFSt5FQ8uMkoyDtTAQosCx0xB1ZzRepNOAcBvbtwQVgGj4m1JD3koltnDU5D0NMz
W/gUPQW0nyhfAmftse0E9jBvQrtndDx75tLSME9a5qtyIlOh6caPWDIABNEWthu3rmkZGDmfPgw2
5WRnx3pGtVRLrPcciIRqh4M9kVUTBg65r6w9acAeZcYOLq9ypIsGPx19OJF46U7FXn7oB/btsqo4
JtneRxbir7ICMhmxsw8c8ml90R9YGyrmUOl5l0jpLxTEwYYUgavLgnFCQRVRYZPjFdQB6HpBqHXq
42tUfL+I3QhIGLl0wjfjMzOUYEtiSUWlNDioiwjWnCcTATEgIOpJengdTlG7OM0yxFFRUVaPYFRW
ahzfcBr2O9udXsvl24Dgs+FBPFo1xgMVQkeH2b+arD+f293nS7ms7dDP820s3VtlhufRCvl8ftFA
KUAq1djpUyUlSyzyeJpqCzzMCbasdRVnFYtzYdqfCibUy7utfK57GCwWsTy7olqowAxT9BVdcG+a
/BVQrUqnu5btnICj5EFPiumbC08nwMw8txiZ/9ill3f++ash/dZHvrXSDTETY2F8YYBZrM08ex0f
bIgdigtblg0JSBS+JeUM7VnXX+Pp36cgNUsiI+JMP7JfDdu6rR49nJxgH4L5JE3gFaYA+z9n+oLR
elz3cf+GB+ZbF6hxHU3DvDZSyt/MshxOyPZ3b6lOkPQhelzbOUM1wKkbsP9Yqwvhnnx08sd6wCRv
CXvfieFVSvYMlnPSgP2EfryHLalOHXLYysrZpi4xNjKNg03q+Wxd6QQV3eg9qB3WL3L1jo6kjznO
9v5z36aB1R2N5pttGs9ONF7D5U5xbZ/IcnWohPPYoMPZ60b7a+xxM90ypggaxTDcoBHt3g6MK8PJ
EsmhXb1OfYxrIa7vk3Y8Q32RZ8cMt5NdO492nZElUfosxWq84yfZIgQYnoN+uFLZPnBacxdvU73N
PGWgcsx/gdWhm9C0Gwhxcq3n9M3lSao69FaASS6DUx7at8TsrOPcTHqdY1YDcdaTk2T+RJpN9VTg
+GCl8/dRTzNv8P2nmiMgkvqmvtIRrUn7Yk1GwmxBzMf9OZ5g8e/TtGIVXBpztkY3mDxXsQG4IQwf
WCd82oq0MUjjSlGTiVKwMooAlEeNkaNJsDG3mqCKoCBwJ0OPaih0qnbl73Gnp4dARAAG4slZW4ax
6zJpHk3ofHnQ0C7I3PcodZOjKShi9HTtGYmc68ilm4DipouGaxsgAqAwSevumx/n301+xCvlTggs
Bepf9BtEEvXV11xZX8F6pnZLDHaJP9eMv+cCCUsxtagFXGM4jhLDAwd2XHicrFGvEkzQPxbWcOTE
I9glV7FnEpIbYTRnf8yBk4wGm4HuN1TOrxjzpoPoPkwyLxph+Ue7RAtTpWsiL+Qtjrl4rU7qvcj0
Qq2JnzUD20MzdYek98VpkD/9wicV0QmOkrPkul74Y17xqy789MtnRmqTHa0mTL5C2PLSYB1TQR7w
fTk73Mk/vbJRBG+TbA1CnO69f46QXK7UPLoQQErcDKLY8gEI+1Q0yMDXLCQqa8MAlAQIT4OkGeFb
+o565SZYOzMNobApCR1dhAGobeUymfe9DGFtGhys9tEE34hflvS/JKLAI6Fv6TqbwTebgnUZp/xQ
XuJtTH4zoIqdo2Dap63LgusvQR0mcHMjGHjAs6OHqJ4JkYDGNg0Bnaanuo6DIxIs/P6J09yjpb8F
QDDxuq4yT3zQvpc3F/o+R6lLOwsC/oLS2GOy3OOro+meplfBAVtmSm2Q2O5ZoOKDW5RyzVH6S9Yd
y9T88OuB3oQN/yDy0Mcz/CJ7TOZ7n8YQqxVVihnjlrm4ENd9T/dbPU/nccRQ42jcizUu2RFBNeZ0
ZGPkZW6KGu6+xIK2bqVuD5atf/aXGfc3/b868/vV5DhiXaiYYTmev63JAG3nx85Xq362tQ1/cUCj
QGomGdx6RPmD+mNrNgjHBU2uwkbmQvg24goQ/klaM1BGwpC5h8Qx2I6SLc1HTlASqApTGY7xyHP7
lgBra3ERJTlJteZyWkOhA8821gAulFl80SME/cWZxyqoKxhq1NQhpw7LpmfBomE4DJuaJPvuDfWE
p4s3JlF5ryoMTlbuO4eoqao1NtkPl35wZUKzICcmCJPntKzEGebN2q4Mznc9/pvK4ITFNqeRzCAH
Iz8WAwzpxx3p5dUjpzw2aTOtluiJrXCgd0ZIo50UHVDdiK3EkBVmQ76O5uwho1GwsaP+u67l09zW
/Zo2/6Ys46N/VViHaZoyNqLvCDOiO5p1uCMXqD4VjbXFVZkc2g5onJ9au9gHtRdj70wdu4FJx7UL
xPBo1AHgce6OMpEnBqMpLAcM244BB0HkRwm2cI3OMiFrALxS0IgfjH5hSpba3jRxRiPGGm8mxIkN
Xt/lzLPIZNGYgAx156/kX/Srwq9aml7jF1Vc8ImSeFs639PBrjbugC+9i3jOs6J/R/wDuarVPiZC
78wgGFcnZkWXb9ml7vgIeLuj0huRIS1/y6BMZ1cVJa02VE5tkWpaQcfYNrDDZ/ktTlvvxPxGkcQ5
/Sow+hzsXJHg6eWAPxlHcFbd2FbIxgsscmcF4TUZSEXzWwcfkwVRqb8LcoABcLYJWuZuhdsxYMss
GDQzt9gEM/svjZRVOWTbwAjea+shb/P5BYjHzB2FNytYDZYldvCSy3Wj2YtkZtLr1ejZR9O7Qzdm
b5iJjwRg4IvN1Zc8nbqF0IHQZXwKspjDvSS5bWwiprvZcjc0ROJG0ICkj9JuaEk7MOPnTok3l/ER
3iL6K8hEXQEGxI9fcO/OOyQaHNO5PxCR2c0DVBMinoaRHFPsPlWqop1nEciq/LeQJNcN/q0dIUjR
WTk1vnVJKA1d/LZRCGO6wF5DRVrNRr2ZBROjbMLvNjohQRhmf6vK9OprwNlCcNu4YB4Q91XGrsqi
U1YP4X2NqyK+J1z8h53yuE5l/lK2pESYvfc1Ahy/C71qlYUpKfezWNqQRIHOHC1ymCPk1RRpv2o5
vJ0CO96W1bllFB9Z7MseozDq+egVO1ZM4WEFa9gYR0UyyGnIlydxpIZm7QsZBS8VemV2fXsu1QvA
zvaI17s86aW6/nz547eag5OaHPT+EVJ2vF4JTY50RZQVeC/ivfPT58un7Pwfv/0f/FlGF2PVcvAk
X5hgKZfG7acyv4/hOpkj58xJdQLzmvtkciRMCn9CbUSWd50Mpzhuh9Pnr8L/96vP3/67P/v8kn98
x7/7EsdZLFSRhHdG3CUrTYV7oVmiK73Y3QYCPpxZkDQ9TYRzGmQPJpgmiC2oX5zB+cBLV1+jmAB7
XyV65VTuOXcRy5fKzHfEnSMW4KucHplpi/eQWgkNUXlyLZjI2Oy2hA7TLRz6+I47b88Sa+3GiZqk
g9pzHQzC7MIMYqqczBWKUiaVtDkko9qV00XngP8+heiO0bHAtjnQbPO/fhWJ8C5O+os1c1wXJstc
10xyq6p2LwELrCzxLYjtbkOwaLDJB7pIImaVtDUlVLei+S5OhW+9uywdR59o79H+Wlr+bQp8vdcc
4ZchttEN361SibOPA0G0DEGVpi80DTjJw2vtxTY9QxvxI+lwK0u55DtTUSrfeCXx0mw88nTEeyum
nzRXgRia/guEP8BT9rS3G3x0RZLEq25EVzPXlkPw6z4pOweTNid7SAsf8xRfqF3YBs3mFT00femZ
pWBy03vKhS35rbhDhE62kegeM3/t9sYjKiJ7w4d6GWq155SOv0yY9ZoYwB8NDYoVXtpxN3p9BhPH
fc6NEM4NRuqN6CJsEHZ/tecMj9nwNGYUDqaEITlkBDcUJWnYJESS6NzZewAB8mTblTz1nStPToG1
yRAdNS8nujHDq0G7aNzocXJhPNX3adcZp8rT3drv1MBg+KOSPLhtxV9YLIl6xRjTyHoI6MBWuq3P
BEhZzKpXLJpdvYXZjzkqS0Kyl7x8G47Zwzx1T6HnNozXrX5T94RSGmLUJ5VVABomCHPYEp1jzLgl
iWinEj6xT1gFeXf00rNs2nu1yYLiWUcXqPB5IrKyTbLh4CxnvL4oifrrW5B+NVoJr+BaiCCzzo6e
3zgorubWE9vAI8qrBE1Xlgma71EcPj+/qK+20rRQCI9nWk4nc1KcvLM3nSQ3Odo3zOffwvCVuKvk
7JqliSyBxjJN6UeorIgBaD99/kUevFfFZzIGWs6hMnYtPYM+hC+AboMAy5leLDHjAWo+1z+1hrXP
Rm84VKBpDv0k97Y0J4ZWFlN1sMBEo9jpfUyoapF1/Ls9PX0SegLyHgzpn3RlcONQD6Nx5fSfeDuK
vHeytq+doxvUqUNPMhLlW0okVozVWIq3dpTYZjz/W1MSCxkrMGT6fc7TL2Pdo2kciwMG+Hfbh88X
irh76om/NWczPHVwS9aSkRmOdCTPaUWryP8iqs7caTumuR9N70lZTkz86Uf1wOi2fuzzgzVDE8dY
9dPM9L4Ok/ixQ8iwMisiuwYoeokTPeYhk61uTl+1q72LkVKvc3yAA2eCD5FufM2S+GAafrgDnBpe
4lZ5xNpjufQyui6Dc1eMnnEA3sjEEduaj9EBjXd4FZ3gOPNNkfl2l8/fcvRFU6UfR1o5ARPHElHH
rpnCh3Q5RQ26KOhMoVtwmTwwd4yxMA3PLhAhIichsDfL1KEove+waZhw2V2+JUAcNOZy+7WSVr3X
cNkDUB9rxsvn0MKbGyR0t3BSY62nztj7cDLCQDG3KuO3uIQ3jfM533w61WbdsosR6zGz+lmsf0Jl
6zhAB9wppg7TuE0xr6wxcQJpjonPNtHMMNsZ3nsvGk92Nw5/vHgloVPY2YNtGdWXXPT9XjCJcG1E
QWl1zNM5PvktsZ2BWT70Qh7bZaDx+dKVCFSkaZjoBv3XMYFMg+8AG6MESWH34wfsF712PaTOVTef
KZmKZNlBknbjWMEzlj4S1xwUBT0N65PqTNpOy8tcLCbNlslit7jJhBW9ziVfmzWLJ09Z3dnKl0NP
DT4syWmu8j0oADhYLWuaMq1f8KwJAoqcV6ceVxG3xsEDvQE7t7646Jvey5IJXonQLPfHt3qZYBeg
djfmkHwglwqPvVua175B/a47h2ZgZLyiV8xmP7ohMm7X4NUHTheJsxsaIlB9NTIHMGOiP92c3DK/
C8+z8WuiX89JwjmrJlJXr2Wknc+i/umW23ydyj5YO4NgV7G/DB2DYtNEjCUHN7omTnVH/zzdo8jI
qcu6S8a7r728IENefh8b+ylwwvndKCAr6GH8mRH67d0GOYfv5MYTNGbIiAkO6WWDGzcbpnavFlyO
eCb0EgjsppuwDMwhQ1TPKqMvVue924OsP6bmTYcF6UHmLWgdOCfNIAE12L98jRg1LgJjBX803vq9
xdkwR7Bl40XZiBCKhh35PwnKRUfdwnGfkAEGxZxfJo1EtBaz96QXCbhX1O5XMRzbsrm1pnxU4Es2
sg7AArvuzs2qF3pUDK7SxS2QzTuUcd9kfCMkNXzOa0EbPZKbiKE+TwYrm67ib1ZaB2fpo6ZsW7vb
UWWXRxkgKkmK4qlAI1f6ZoO+uDE5zlaPA7JRx7P7H9DQBrYSr34uw/IUU9muZP6opq7F2jxvKyIY
TjFENrQCCLumCrKpYwKIheWzUqEuj4FLD9aafnpwlnLyV4tkcH5ZVXh0ayTfHN7VLhq4UF5ny2sH
Df/IUtjtHRQWT3i+OOfiafopg4OYjfIwU+ESzEsiURBKHDOduNUSqfZYM1bUSuFax3dZDNWlD+35
1qku3CdWSAuYdtvFVeZDi1wa+XKTX4IqYboa00ztaxNffdqJ98aawWwklj7pZUzx+ZJxJjwlb5AD
y0sO5e2S1ZHauiXd1T9+SyN/37SA02xqlcmZh5vbhl/CCY9X5jLh6UoLx6pPkqLXo6cCB7xNjWqx
iXh4pEMC+wypWe/GZCvHFu+nr1qISM0XvXjPA7lc85LOjZMI565KjBfZWd6WPkC+bcNfQqtli5xe
GQf1nFHxp/cOamnJOLjzGTdRsmK1LhNErul8akLp3/foAewU5Hk4JTf3aVAJEiIJBcotOgQS3kjC
ey6AoCDHxLxBSWw59JLIRloVLMYHI8vdresTLfYnn+O/i5T4LTqFCY0j8TNa2AYtjXnwt6QgILZp
VLaEikI+xcQzN9YFaCi5Qa33wOXagXglytmx8xZKGP5lZ2rYxZn8zzmmFEopxOzpFMHxdePXvnEp
cLPUgkseGQfkK5DlXZWB8Crtv1uh7DS01kVNbGVQNgc1Ar2eKOFRDKTquU29Bu8H0SZ2gg6/EKRQ
BkDJtvSTwoNV+u9pbg+XhjzRo9XZ109M0j9e3IyAzTTongNRMddyqJN6FHDmRIgD8zVyqktTPHba
8//iMjq/hWktl9G1xfJ/2rW5lEuYw58A3kOIIWK2CKpvB/1RAj56h0jdrxMb1CqmG0WHo4++zF/K
qUHzo1N7QxvffkTtKJGDpMWxc1L7kflrc9XOvEOzgIHFybC/0Ox+4sHFjNPpZ3NqgCN59Qp9SXAb
kxiQaAQxq1DqRypqePAiCh8sbIhILsKvaZ2iKRrn7FUAr9k4xRIE4oR6jfzTv9eiO7rjVJ2RhN5a
C5+e01THlrkz9VkjXl3S3P5wIf+3CSb2bylLywXybJcSkJQS5Wi9+Ff/dJ1A7vpFiC7gAFt8M+ZZ
D4Gr2cO14ePG1kQpCQ4QxRFgLBMpa9jvYu6B/WB34M6d6d7PPfMuZEKhp7Q+fBrYYlgRB3IxvS20
9GD9IcssuEJFG+fpJRuj+9HMxo2foGU0/OzdiOP+yVgQcMNf3AP8u/8MyP/7h1N8QIVcmDCi3z7c
hIs172dk7ypNj8hLaZ/uhsKOvgKHwgIZFERXOfwgmF45O7tqxhVJLMZ3txLsXQVFMLjFgxPLdJu7
DFuZn/YrLFPmC2DbYaMhux0SbqtVMxeIV5jYXgNbp3/6FQSCe/Le2vupi/OVYSXtj54lUpFJ+6bA
We/cPeKf8YQrV9zPRZNvYGjpd7/MQMcwjctH89Vs4/eIuM8Xqptun+KAOTi6sx5ThOCQMXqEmKCU
kKgbb3R91BNWiYSonMjZ1pw51kVBZGfF3OQwpeqo7A1Pjjhb4a12LfhugXCf2PROSMu79VCl4V3p
qfCewywLgo+Xso5H/wxW5w1acv+zZ9jlO+3XopsmNO5IQS352PboGBItq5WQrfNU0svfl9mYn1wO
1MQtYiSFw1lQJfXqSzUWV1HP8idL64Hup39WasRQG/n+qu3c4JmoknTbCanusdnhuDCyA6bLiH2C
HmS4Y9+ud7OBRWXYNXPZvGN7QzjeHHl28e8OHhw9qIG507MdDXX5JdfKW3mIFNBiOSDxZQbIvJ72
skWK2ceWRlnV2tuUMiMkpesvYmx+j/XjJpRa8z8iwUxTi9+fMAY8kWHjyT18IsVMpMs2rc2L7t/S
3rpFC9vBCWq1pZlonVORFLT8kuCAhJ4Tvzu023qZOUam9T2T9HkdZnd7EH0PrjlJJr3goWcPe4fV
4BToFlX9DF1St022ziZ6kE3tbu3Co3/vh+8I2xBt0B1dO9l8MVu+MnUHeQDC/xcP32Kv/3M4BR8b
NQWuN2U7ZE+an9E1f1pYDFkZc2fp8DDr4gqZ1bpaUxSs4d1H94HszlluEXAe5M+F5SGT783umRPN
1Rg6Dph1090aB49lr2EtTzK4GH6qlmaljUwGz3LZo/4Osh7l4CKEnMdvAvffyjZwAAZx/MJDVG48
ZmJJ3dwrOzxZhTzQjk526egzn9aV3KRWJneV3DfMvzYz46y/uAR84H9zDZQjCWZzBd1HsQSV/eka
ABMucQRDk+qtsr9OaeBeutpmXmZ9UbptH+ZAhacqiH4QdI5/NSrfhsgHkRmMO6VNGnKZR35Kcm17
8ZROCSrmzLKfYbk6qypP6ftG41lWdf/mRe8+MoVbP/Tfq9E0DxaYo11sOOarHWugsoonrYnxq0zF
tbV95PuMscMifc0ZvF3nqH4zAvjuEeiUU2PU3ZOnT76fl88dHaENeNby0HUAqUpzuMLMH+/GYPrq
mk2PzDTbQcdAHS7VazPF8tpajnNlvfySOpG5UZbgNgUw/Ih+yCaNrLm3qk5yNMywhwzGpcNVtJ4D
B+b2MJfXhlHNpp2sy6e2hDX72IAdWfXmCJR4qubHUopHmIrFuavqR9tu3bsRQdRjxmGw9GYUx+gl
4WEPZ6Mo8ZwsfFC3k7gpZnffzd65NStGBYMZseS5D1J0yd5Q0G3CNiAQwECQik0xKB0U6Lp07yzZ
kB2GFm87Ii3b0f/40JNnAvkkcAELWA7tJPVvaSaudBzSfdyn9bZ0URI3eVBvI47vW1Nk4NBcjfiO
dOZdZCX5DUDzAckp8r2Ic7k/0+yWIkjgdQ3xGU033CWDprkMXX8rKmFBa0lYCl4prqj/0iVbJcT4
3HyXoqTzNRPQE8z9u6ntZj+HiFBwRlL7dRgcyxySQh9zbqjn8FeVAn9NjYtAsnUdMpqjDg5TF2HO
quLYdavTztsqLe3tONFwiSaRMFrP0QJq1BZTZD7jMy8e0nAE9KL4ztBX1Oqz+4pSbGVrzn0oTNVd
1k1LNIlvvPznCllYv6WuLUuLtrSjhOsIR/1LqG0oDBpDPawwpqkjQb6xuKba99couq3VNDsfPYfo
x7yM/c0kmnRbageESyi+9rkOoCfQuDNIoLgUnjfeGsMKj53HtpaF3rP03OhQgyzY9XoQB9tWb+1C
Yyun7CLhml3byUC6V/Wk+IVpe+/5IOilW3DAu41hEt6Wcd8DBSneCqB22yhH9esznHdNK967Pams
WdvzfQHtlFHnKbuQnVwUeUvrXg7dZsAqfZEOSR1hIQST4eIbY3M61W5xIR+rRN3P/RhJoe+ttK1I
N4+aXTjAn58E1u1sat+ywdK3IYm2Nm6zxae3Ax+cGV3zQ0/NEdzNGqHlzbK+077oD0bBtLyIdzNF
xL2mwmUnGYYD8BD0JyreDCzIW0DWDUpJyD9m5s8HWwW3No+R3HAEYzQ3HeFeyM2nD17qs61o66V+
OR8yOjarVA3eKzbaSzJV0CmcB6iFmJsn8Auh9LADtro6YJ8PcSZ49tbBhg2pCtxkklOaI0y6Q4e5
FiTTLDLXU52ijBmwJgFOD8wdMvZF1LYoIRBXo3eRzzHOm9Os3YwICbSYcVLMB89NAEaiB5nBVmyd
ADMeKkmiH7MfXoIwAMT+ShCDd7bIJfsjqOl/hfr5/5TjI9R/5vj8HP7Pe1En/0zw+fym/0vwEX+j
RWy5mmdZY9/U7KF/J/ho72+aqS4JbR7Puaks/tPfCT6O/JsppCtNkwhfqvulqPo7wccx/+YQVw4E
3CY90CNK839D8FmwRP9UxrhyKWBAhUoQBa5Svx0hsMNXiOaJkJlMYnV6M20fyUpEZg97h8bTMhed
15PnECbg/5KKwm1e8mD+YslbTqtIcIB2fmZpO8u7wFlDNjT4eSF+jw/uG9NAvs+EPqfC35XSf+q9
7DL32DnlzAY8ZfWlVpqpgLVSgTC2gWx/TWMZ7kPJQuNYsMb/81v6l8Av3pIDbsPSpnbwmf4ePlYb
tC9KYlaP1oSelKShdmN2syA+SX9kbWzeUuIGqqLBB2QH3+l5FBADkK4Il6aRNB59EGLbLh865hME
LyQpDCGN+xO9DYp0bRrDvrSJscCjjlatpHdUaHQWA6RKS/gnIxj/al9ZqrHfLrI0EWnQ9VWkmP0e
OIyeA9BLU+dH05vNMwlNYuuGBZt55K/t0nMOlk8KYJOMFrEAzj4h3pfoE1W05Z075s8RoMhrbrlv
vkXuzX++2oJb/V/eGze6TYzx8pD8fohomzaulxgc2urDow+WbrDN9FiYatpD9YT269GPnezqXXpd
eyJDCakPMUCpotS3/WS+Zgb4z78MaRb/cmMqEtJM3hX7sMkP6rcKNzaNsbSa2js4+ATaXENPQzwu
jalGM5/ftbhcGNqCrSJ/a28Fw2uZDYiK8orGvJzFJevDv7gx5e8HD5YQ01auJT2PnyUx9FzKPxXd
U0N7KvDBW9qxGHBZ+MZZISwxLde4eGlUP6U+pjg7eKiGNH7OhdpOcoTu7CCNyOqeaadfjve5U3Au
7KHz9IDMT5MdHPNiNpkCBCvd+/Vltgl3SV3yamTi4DUcxR1sSiYTzi4XcX0R4zUmDvwIsVCu5tKa
NyBKGNqONt6p6TuFWb92sUbumqK4cxqNRaZsjtIu3sOWMobmPRFdMSUIeE6OscauWKCZaPRQAv6K
4goVVai6zaip/qhvSBfoFny6VxP75+H3GfKBtGnLff7PdyJ0jX95TggNEvw5z73pmRTz/3yB88xz
2TZR+lnwiZSVFfd2AP8i97yzFaP4QsmGPbdy+9sI/3zMnZlI3xyNTghwqkNqpVoj2eTCCM5eX/+s
Mz3tpooLNHUfQ1jw2afKPycLVCP09Y+yQpASRZPH9bU2rErDRmmjfIcGuubk760hATXw8OlYD5Zz
S1zr2ZvC/hg2Gu9Bzcvnr4gwCk6t6m64nSmbQpz0jSHC6+dLGnr3wneL41AIf8to7EwAzn+Rd17L
jWNbtv0idGwAG+6V3kuUKCmVL4h0Be+BDfP1PYA85+bpOtHd0c83KgJBUiwmDbDNWnOO+cLP2N3A
Ew+HZkbzKpmP99B/GlZO95y3mb4XyYQZEuN2MmsovLiscCkTV8nJM6HRY+8DAsAioXJfCgs+tl4G
a6tAcox0ND+WOQh+OSXXdsGcWN/HzgB3PujB1UhDsZumLj0ywW2E3cU7Lm5i5Iw6AanRyIvdB5v4
kugQPGw61zfafNFVRwqbGUFwz+KPUWs6ZHzsI0Idjd+CCiMTGZDbeGNz+eyyQd+oEnfxgsnow6pG
NVw4p1QMzkrHQH9kYmcrJjKF6hv7uO52Ix2NqCHKFo5QO40nmBjDhQLWLs0685A0Pv1Q9eaWhYvX
mt/ITsN6Tfg2aa990+5MU3xaIZoLPDCo2nvLupCWeDQz7RaUbb51tNS5MKsevcqJ7sADziQDmpcQ
1tHd11R0h7xN/V1UN7Muqr1GC+G1yx2fkXm2VQyEvhh2cLFoi98qNx9B23C2GAC4QDag7HNiR1Jv
re4Y3uG5mLXYd2X7FRYHFOFBJ2zG65p15+AdSKDjjw6sGXNklo+1AKGFkgb/SBpf5HxoABdBKQlv
yeT4O09vQ/JddYZZxGsxpIATCVjR0yDCYBcryRa3IyMot+v0uDRmSF8Vz75NvhuKmmM1dt+Guhqf
u0wbnlWbvXtJcp46QgKmuS4tRaUhU5WsN7hnSvFAaMCXPFN/xjFf2djMT1Y6YWT2HDxmHKygxohL
it5quTt5ufv7D4nF52gVlJvlMTS1PVpWVNeZUUyX5ckm+DJUnzlRRUTHzdQmNWd3Bfd6PoDbc49c
JOFquTtWDKa1GQ5XidhkeUgSvx6sex0PAEt30ifCParC4DXBHboPEomT25Day3IQsXVCAzbdxPwM
0tO6Q+oSfQJdi56g/bwcWoMvdJTjj+VeVrvTjY+3GVg4Yu1R5UpFYfq6HAblo+dx8t3IoI2goB18
tnuI3xySl+o0y07TUJUAgvp2ZQ1e+xpgoGaCnS5aSSdvDi/RI+FgD236V7NQG70I3ss8cw6hhfuw
s7CWFXYDHrybExi9Rrt1TYLzezIQx/lV+elWah3ZP4E/R294189ELhOil1rvutV4NJgy56hLTExE
rDgb+Kk/0qLzKMeugNB9denhPlMQI8vvvYM1TL2PREzyJWyq13keKGB+OnFvnrWJ8cmfUz8+DlwX
W62RSB379GilFrKXnt5blFmXjvQlett1vU9kiljFmeAnIR9ceVWPejlLpl3QI5NWMbk4ooz+Mhja
dh4KCEYuOIFpzzhRG6691vdTQb8rNHNSOQf/HqbZVzqp4U4y+B4y6tt53bk3YFMhlX3C7YXK9qJE
S6mNxhsCC+TXY1M907m9R6J/+INmb/vAgyk/+1E8HbctLAh8Rm5wTUMyXpdvM5UTcYxQ3XUc2XCS
aKlH8YcF9OlZtPYmpuH6e3yaUtd8jJzLdfPFFQhDmaluGRnGZy/ycNa5w6sz+1s760wtxtoDUkDp
7ZH7WZsDOPOeGlxDr0dGqLPBQcBRYpCwXRoFmHPWDcpPsr6mAwX46qBjllS8wGeQThDxAnlZ6kY5
EBkibMjfGsh/gXeO3qlC9QIQ3Qv17Mzv9+wGUX9uA2B85QQrQfgOTWQ4cG6ItS4tahRMLpo4fC65
nyNid8kj4KPBFIcNtxkimDGkHw5rbLHfhZbXrFe7bYko93focKxQmQxRG14GUz+3odtfcN2Yej7d
9E6d8yLWPqbpQGCq3PS0+w84jJKDGZW3qXPzHRsyYuqrHEmvRshkDzY9UR8Y1ViuDP5DmNA9EmG9
JkR2yS4UK05H7R1pIF72odh7lGw3FGynZ7e6z41pQMBRsHPKoeSfp+EgWpeJlfgmd6iTI3ioeSLQ
0yeRufbJQ5oekcwG4YA4sSqzTqWbsQIPmFnHsvAu4bwOyLTd0Fr1yaZoeJoaUBgC6ukM1S9mcQaR
XWZXXqlzFTfh/QpnPgrpll9Y1FjHxKp/odDV1pUg20NrPQQ9pnOyRhA9uZ1Z2yCN+9/RBrac9HOO
QepquG2F9Dlx9qIdqJB1SDoR8MpvBfEVn5ETvqukRwlHrX2NY4VY7TSDCAnz4QhnpD4RXlbbdbl3
G8icbqSwf1QYalDfY1Qj0IlcV62hGp7Yz3qcQQb10HyTGoXlBjDrHHDhxFB+XAdSx/Lmcbg397Lz
rgUeAXiHVAOxzol120Xi6sEIm4JMR177oI1DDZLo56PZDsz+Li1YK4o/q3DUri3idcknG7W6fZJx
iN5LRtl5CCHSeHEHZos1atUp8+CZ1VNaK1iRzQ6Hc3ksFKUjNfyqrby49oVLzCKp2+Xk4k0JmMCR
nmP3QyoZIwh2UYof0sI0T0xqOHf48dYgVrByBDmhcIlDhZpq/6ZDZWOo0kQWwkdIIpCZiUY2lxFz
Ns2vgU8boAn8MrRHkGLRSxCjhR0GmVC7NQHiAwGwtkPQMvcEnrfrU8qQebX1fSLXU/IRN1NtJRtk
1VtOE2NDvF0U27+oU0/PYbs1kAAd6bO7e3BQKOdHF+FChxsdEBrMFBsBk43zm/SXR9dvMM1SoSeu
59zTCixC81FjTnADABtDV3yQU1Pu2oiQ2M6vV7h/N11fFVALsKUybtD5s934rRvFX7UVAK8anfil
7jLe3Gh+U0ojckzPyp2uwcPG2gWGvVXlOY34d1KLS7eFLEt1O77ZjcPa1MzigxYOyWa523VquDCz
8BUr9xzCf7spCw9Kl2XHRPO2qurtq4uPAFG0pdAL2P6VZaqxcYwk+6KH/rPWx+qX6TRHag9X1FrD
2pBUDusst8+G61lEtXTdVijjNLCNWx4hTcs+uwb5EtVkwqNCx1BzxvHccvm/YK/WypMERTsh2qGo
v9QdPJ5OJOUapxhBiA5IgyhkmyRrg7ua/9PTsVL2PYbWyMq+ElAKIC+Igstyazk4oQo3vUBTinxJ
w6wqpHb2YrwchpKn5Sno6U9DRXLWMHl/OS0iUiXGm2bF5snWbOP3IUf8ArmXkM9oVpEiq1qNsAVx
CYkixYwZfYqKoCpN3HS2dHdZPQ+pbT9rFrNP4ZcvCFCtQ0UFZ6WpsUQ+xGOdBTg/qBVNXgxaLKU1
fTuNIXnCAFjdtq2el3u+bugnyGYkS8x/DIibCNodpzGNaTuLtrZrlVtOGfOe2IZ5RwBSYPkjVTpE
/ooLp42PlTliHLD14SZIvKUQWpFpwbfsmi+O7ganYqwI+MYrsq5RR11cL3nT/Z6cwtY9urJ3NlKU
+KhIoXwhH0+8IJ9Yy4Y36Lee3BV0M6LIwFyto4UyuvnyAeNlzEQrkmcu6E9ydJwWCFpNe9IbnLbj
hNO2nwDg4O7jPi4QsP6yxAZSwIBgg3TWRtddG1k6Uo+mHSW14MXs3Ho/mYOLIRPloWJh1/XDdFoO
Rep22b/cDzHrc70N09bge2bKHO1fyJrGra0fbKcCMVlZ97Ts8CtzEZ1ZlyukH1SZM7zz/B/x2QkD
HEcNLGzSvXZGZH2BLMrlgEYUzhL+uRx/QR65tKOJbjS69Etd2N/9WgRnDbWD8LAXZVlEJpKAbzsG
d9HHN2+KbjUeMrs1HqzwDrHe3YaItzrqWErpEzFEogQjtefoWsBV4nH4Sts9WVdG/KEJudInge8i
jh42coxVTWwPazTl23LdtDR668z7YU3ymzM5h95Vb7CiurWaPgGPTQTURtk6eNB2IQqsjYt9PhDH
Fbp0ZvoGGknTH2LZ3lmcfITzDJNKMpTJ9xbg0crqYBAxE6RHotafk9z2963PCtdogpWek9hCbFjO
WBFQwx+Ps62rqcDlNuJb0b2wzve3ROOiiR5Y1ei1g4zN9LGuqOGgpEz2qdL0Q2pzTVV6dI4ESVjC
7X5JDY6AbSXfhmQqEUu6H0aB+CtH2uCzQncDRAuU2mDQpZuYmhL2bYbL5QBbya5D+6DH3q9m4nPG
XbMHv3jU3VZspbTudjSgJK0T8n50sLF5iaJKil1Pkhn6e6g3ZWwcYlt7gT/ckJ2rHPyk6XcMzyzi
5/JORtpt4r4Lw9OQb7rRCo0IcFLEoSvUiOWqAOS2YupcR4rtUJHpf/mz47vHNDdpzNuazkIAV8y3
5NOE1PlcCgyyQTVku7mCnJdT+5OB44lhiJ62aYBw1QJrlfd0RMys+Ku3BkluHVnDOgS9dwBeN6+y
Zs6ARwXU1k9YOpECe6H5Znvllxp31Skq2QJLD3s9uJ/4YlQN6o2SQAtnXn3l9dcoL8oPfhJE0f57
XZEEHNUAzro2plVTTXvEnATiqdTHAJeIlcUYwqY9QfSuD4QemhTM5sBTLfU2bWTUtxYYy65ptXe0
Ibc8Ytcej4p0o5Lpy/WxjOJprtd+7YeHFlLsfhIv3nTroOzsG+B+9yiiYogAF3KsvZK247Apt429
mn38hQ+PPS0JsOnehN4KeHAmaGjZEuOYV3yJM/+kwilQ1kR+WWld0ShC0+5Z7decwtGKELtTQa7i
jnFvhkOIJzPVneeQAnWu2c9ufFRyFN/oa4NnCRx5xo02HmLgvxVrqX2i3LuY7OuE9WCdWLq1xzmp
r1IFiSXpVbtNHz1F5QPpUmpDlbp6Kqro1YEerk2+S+6Hp9Zwj4qzLzxn6yaUlOMiQwgz2cQEc/Uf
nSGpdrpy2s0ybwSa8eaNlnlkoXApkqDfJA3vPpXx3bV7/62IAX2V47vjgVrOA1rHYoQ244Z1sZ4w
42/0PrnDHGLcwqB30iHE6aBs6DGndIRpknac03Dfqif4PbdEI1wgJKkVgQZr2ogUeLZF1aFvKmMN
4c9F4n/sW6T+WgFMJSgHE9BnwbyZOcXOd6Y3MhbKk0XpelovNxs9QqHe+ER5teVXl9b4ahCPIvd2
GrLXjFEIRWI5KxLDkj0lrVkcxd+B0n2Hl+CeJtaA+UoZlnta7ueGWg1hFB7t2ZZVzj7Pej4sd5eD
1CeM/P/tn/057ePPs3vi9HZjH766RI3qZb+ulP3pJFW3bmRq2MRUyV025slBAb041PMTqEwhNYfr
W1mIZb0a03MII2c5qHjUd+PPkD24SZeYxRpIJJRxJH6x9HrqSro1XaTuQM4vNMVdUh7wr6dl9o38
OMAhJi7abDbFTMZTkwHFY6/rbvFUayvdJmsyCOLpxa8wXjoIl4F6BHcMD8RWvkaOekOza+7VrH0X
FsEqQ+DBxquN86gjuN6XXu+8dui8QeK7H2LIiofnj8VjcsiQDdC7K+zohZ2cerAPJPhE1cYiu3GT
YLIktBPNmEpPPk6LQ9BqJT9cRyVjzI8Tiiwq2m1mrLSBfizyyxXFVfkKwifHAnPyiuknP7bDkK1B
Iuhzd+UacbuJyvELqnhS8ULABKlnl2wU13FEKrpVNwU7wFHOJGDKuimVlS4NiieCa69uUeTnqsvB
Mpa40gQWV1VEFIhISl0LiBPulHyxs6w++7Nx049Q0TX0yy5JmpMyVWjvJToqTIEQ4NM2UOC6PdSn
1tT+GJJwTzrAXk3I1hw07UgKfKLgwjB/L3L/PHO6v3U+1Ts0c+oG3DS9MUWzUfLUtmQx/i0oqfGQ
sV44g/xUQXi3/cj5BWtuo9AxG4wxTzMHdBZ+E8knxkMlG/t7BhqfrRcgEme2zKdd+OINNHRUR5GX
DbWzKYImORpab26cTOJ2870JtB5DBzHHqJW0lvRkCpNF2cd7UQ17ShzNCaoWBqKws+GwBCn1wELf
aHankQqkBRvw25J4KcxyVXNgQ4kYkLS5VQCMLdGV/qDYdgooKLBG8cazxQ5uNAu0rq3fbed7TkU7
rqNbf2sNE+piNmmEO3XtVo75I2SPgFmUXXBQZ9EaFlyBDL5d2/4YbzpW5vchuKIOcq5xXTAPafaP
GoPf0fqaD8CwiXXQh2EWNgjjjDSZLwbl6pEkMW1Xl8q59nV2deM8uugpNjRojkAnwDQxZl4VnqK7
kdnfsP2sQ5lmm2KJXBCNtjZCJikd6VBldy9dw2TcBMJFizP9bKpMHeA5x+DkK5RiXYhHRNDArbFV
xzV4UAeXOxZiiGtxj/FEA6TYJyDBu278DMOWJXpP3PFSlvIsc0/byH7RxbcK8/wOqCBTWOt+sUuy
DMIyNE8pyXlUMcpdZxicYwMkqSSY3qOxyg/G2L/ya41HO/fYAyUKS4PRyZUzp69jmDP2SSDggnOC
MUSAwCCCcgIZTmo9zw/N+sObybCKNlJFvuNZpe2FMqd1GfRPp8uelhTccIILixaovWoZVi7JlFb3
Ddya8XP0+ps3S3kDpLwWX+9pjBBwTW5/VrZ9jg28PkArP4JcK567yr84cwSaiWweDystmwQBqgdW
c50YOBuJQX+aKG2jsTY2su+i3YSt6Exc6stkJ1TSrZ+VOWxzy0BfEmgstmNJ4KiZzzt1wF2VBgxW
gXHqTWdv2xZAnL79IXrgXLNlZdMoPGWK1GLUjlkxgA2vlDF7gJ2tNl37ysX0Ntak6pZluF0qB02W
2Rt/dhB7QX6onT4/qkR16wip72FM+DqklDfAA85n/TYyKFt++zQaClqYSl6DwYhuKIaMcwJk3q6k
2A6jBwstLIsrCiDdYxfpGYY9qzZ30LnkKaSg1xMnuJ8atv+UissPRntW4QKpDd62r+10HCPi4U0Z
3WyNXjOLJODoovaJXglYCS3BmGHDcGjWrQYUTeNFjQD7DsWAoYbhIH2shk2X7HQ2IduArsTanvj+
WNja5xCk+rkrvLd+wApeGbVPrFZuvjkQCBh4+J9KsnRCv0N9WYjYOMOv/6XM1IZxE2unvHsh17n7
okbxpWuZYZ2cIFTYqGBbCCbel0jJjkGHWwjdHFk1tMbwg5n7ArDeuhdC3RD1wtdh4Re38gI/2yEF
vniXekyIQ2OQap1j4UhL3yRLFdyuhdjs7vISm8gF8gpwn5SkEMVesFaDc4jY/5+b2RtleaN9Llgz
wkKGJKeMds8Ot7paGv4uNFj73Cr0axTa7yKT3YGx6p1WBdqhvKhAIcxLC72m4Qs1mPoSsOON4YIP
8cYejwx+8y2zA+EVXZBQOPH1vWLqhXNkTKdSJmovI/JSWVBgOOEQGYzIddCd/Z4VYYkecNXRljpF
Ns1mNE2PPiPiyI+1aKNVZyqp0FvNXCdpRPsr9ZHcYXgsH6Z01ZNGVJHlfgprtB5IMO3HRNG/7ZPP
SKj26uAmIBLHx0qpC7aIsX/iG5mo00WPdiytG6Af+nlum2x8CmdQcGV2DgOwYXmNW7ACEHseNIMN
YjZc0dzjvRLS3KSW3Q0bI4h+2eBcdl1oyZMtUvfote8QBekc6LG/tp2EbGSbiZ1yq8HN35JkrJlb
n5LFym4YMHiDwylv6AqsSN7cQYuk6Of8xuAEM0iU1VNf+fWh7Jpq4ytrWBVoKVZWxPwyGX5gMCOW
/S20XH0XpzTiVd6+GZBPD3nvxyMdbVpMi90kgLzkMSQnjfNUV8SSL9nky7CTcgWjQ0kOzvBE05K1
etWSBO7MbWo56M3VwlIcgDlANRZCK0XUg5A9eQrnW06k/UoKNt1529uHnkBVxIlqo+qUx/wcmZ5q
LpJcTZdlLLytwdqWU5IewzhjpxCGdFkddqCe+ZbXKdMk4WSgRsiFmPLAvvbtEB/6TFzBDp+8BtqB
B87sWIlUHRj3pq2J8JFibAaAqpi+hVAJ2SFn3munR9e8rcWnb5KHHfZ2vhWT/tw1bPyzrCvRoMA+
bQgP2YMIhK4n0q+9DjIv6T0Q4BYAF6wf7x6SYdb7J0eYwaNudVJ9hvGMFtvYhLFDKqnp/hhDWUPB
LvqtFhrnkL7R5yCCzWRjWK9Zkt70MvCvckByV1no6CignBRLPZ3sze8QNXYkhtA9YBGau1T/4JnU
9DYNKjt7ZRowHqvGe8S5t/cwffWsXS/A0y+ayoyTrhMVXoniiRL9NkmM8hvAHWxv3Q+ryIuD7zXj
A3vnmdLCIyrBcMPDwLI224+WM8MX5V6y5NiWRMVvjCzzjyn66jUnN2d8k7zJuhJEBiMWaHJZ33N2
pmNo+Cthju26olRGH+qrCkm+0Jk3VjTja+TK+oMGOIH1Of0cxd5tR2WLbR/tznUXNS8K6P+xKqhU
xMMcgFQXw3vuWb+0ZuKhNBV71pnGG7xZb4PAf9ovg7BZ0FWKXNZ02N1+YEqPsNRhRBpVVWzGnM4m
mHRt32mOdZ0a5z3EofDIhSevoWm8J9Xdpv//aidW9PBqnQp1Hun7MPaQCXiiPsm+LAVlAW4u901k
Tb9vYfStT8tdrJfIrCJYDZkFyBDHmQeN1HOmdTJzBpdDnvcfek28+4AEQ86sv84p6dyLOV/x982E
tvaxH68Um/8RY7kANJZoy+WWIDkyXRUtBXAu+XgVzwQMEI/Er/8Otvx9O4/IMw9qE/uVoaXHv+VQ
ospFbW1XZ/AL4tiY3c+kxdsfTyPuiX6cIMPOCMvlFg4KokQ9+yN2LAAgiqLZ6ffNYb75GwjiMBqF
DUlf9JUhfM002Gk+LHf/HCwnjLbVDJyMZk7g8gLLC/5+qf/3WA3NDW5fccjYgE0AnlIfI2P/vjwt
WR5bXiD5wyT52wsmJeIsxIzvFTXSU2H3/BBaDHT79/35wSDUJmrNNdoZZTZrN8Wt2EAePdG7K07L
rT93/RAqURe0rJV4xp/Hl6//b4/9ufvneSZtnmT155XTAIQ9/cGOpT0/4MIx+f3LLfc10pyTVdQE
J05+QeMykidf1piiceKZ69bKEGR4QGt716N0+Lo8QZPfPaMh5M0Zyubs6USYLq/rTDlnx3JzQaUs
f1lu6TiVtiJuf/x5aHncnbNOl1sNMIj96BTHPy+3PP77NQn2wM5Zop+DdNmeqOC1p3gG1S63lsPy
B2z/GoSDTq6j8tWj+YkROaSCq2yS3TQuq7TKmhPropURmOlx+ZnD5XT787OmaMjni2q5kkg8r07L
Qc23pA1BvZqicAsvbDhVZT6cDMrzFPW4++ewPJaFEztDjap50vqkSaRZsV0+SDADcpfD6NSkxST1
gFzEzd+8mIymWS+Q4miFeIX6c9Y1hQMw5JlTVZaQUSn3eWLcuiAUyMJEseU+ILUSno6lGtQTFj1l
77Kq+plF4Ru0yxczoQTbD9uRVv6K0rm2mgId2cGIo9Exzq7FFh8eC+lMqAtoHb6lkfGUGTHhQGPy
0/XY79AIf7ML/kFE8HQWuaa1vPhwR/OocoLDc8Cb+8Y0IbpQBUUFdk0CMH1UQd+NajaWxMElkAEo
0LnYHPkXP7HDk8MbXPUrxO3fqcXRK6cxilHxmJQ+vwwviCZjprKOWyxQsBAqUGRU7ginzhC1JOjz
bfPqS1mvyEgb5t5wh+kXbPyTcLwz/lrScOyzait6pN24sZruQ6b1MxWzfee/6YLIznB0f5TWR2tn
9rpovWMTJD8YrTc0Afk8AWQyzUWvVY0/JnL6NMDwJ4PGLK5ydwWt6c3onW+a2Ismi9eD0/72nI+e
A9ZUp1/gN8mEm4sOTmiwWWAaj6AmhhYU9KgDR6j5YttRA7oGfgSFC0IfnhR9pRvDsUBsEdO5wSgG
rtwnlYx+YjCylM+BKjtYXNaEwqdyDh/BMkVLxgD2r46y1YZZjzKxdQO4o1L3FUr/Sjf55hp2Yiff
UEct6IBCQLvYlSGuF7CAn4W9Nzy2WWbGEr+s/V2j/HvU3nLg5dsiS/DUg8pzWddsWnOt2NOmjRsD
nQ1oBNo0B01QZIhtVkNFWKQEjrIyDKgFtfk6ttDFMYZ3BEYkxNSkVz57A8o1QlEMVmEHc2s91B6p
9haErdLO37k6/4Kk107USeOGBjcL/CP4Gmul68bBnyQ9DOIDJxUB7O7EdzYQDZesoQO8CnRgHXlQ
bKjLr4ad35YfY2uCji2i71EJ/AdN9AaFpL+dLAd6Vaa/jI710ycV1erJbiN7s275jrtaGFvfyMiJ
zDN/Xw/ygL0D0BLKHfjHVbJrw3Z4M9IOHJKmjVtWycaewDQB+btQB+hccEHDVj4G/J5ZL/Lz5AFg
dwmSfky53tzpqu+meduwPESwwarueuID8lFjFsKH21TTp+Eb1jWbWufoxAkMEEm5YAoM5xhYg/PQ
urCig04yCn1FBJ2W/xhQF5PxSWJDgRnjSPAJAVa2pSP3kWSj8gkaWeZ3SQrJK8YUSIGALUAVsOIR
nDYeGj90LeiVTNpoVCYa9RiGMb6pMn5jolCP5dAOp2FoxGtcXCKfV4or82flmh57LL9/OLKm2j8z
8+PpF54ncqiinmBz/JTwiHYmBALGqtQ7wAmYLxMteglC5xRK81LQmHWVpc7VZNEjaDttlTkvZmvC
atGj3ZhO6hms6GuV1z9CkXn8aaRWPZr5ky1bgHNC74+unpiMGjVim0IfNnpWl6BL630hG/Oms7NT
hGOcEX5/o8yc7GLKiNT9hojlouwvTvyelbHL6r+vgfsMnAX9A6FHuzIUKVIEurB0KlkWpuJa2a4k
emeU19xArjiga9iRHwAgv4utNVXslLK/Q4RsqF+kLu+VwgCp2cGwpVzVrArtwxwUwLvZDofu6jAB
pdvAJh82OCXKTR21s1o9A2LUtb/G1HhFWRG+tpTnQ7/N3mySaqbGe7VCm3ElAQc8ksPmYZKKNf1l
Ud1UNVXJqIDCPWH0tvnn/2dlsf53t7brorpyTAs3B25J4+9Wi0kZsRc5ZnlIdDc59IqmdwsDeIVm
8M1FtAiLqqlnp9vOmsUdg01O6f/8Fox/c3vwHhhQhW7pgkag+Tc5u+eHLTFmbXnINOROc8KSEzAC
aH0YbZjIPlOD9TmCgHLnFSq8SS+AjJLpa60syImpADRmFA7Ps9hUKD17UtiZW5rLR7ar4jarQJdq
1P/yrmfB9X8xLszfnBC4J9DhS1Tv/1WQjZshNeMCiyYGOHubWrp7JEb3psPwgracyr2l3GIzKP2o
wIjt2TYln5N50GXyPerHi9/AFB+2pe6G321DvBcUcyj+WL8QqFiS8YslMNWY56awolUWRdPpf3n/
/2Zu4P1jjpa268Hf/jeb7NjEeGZ0u2Coy1m6S5ziUdvwIUD5JQiqj6gywEQHjdqR0/tF2RHDgwTZ
5LXwQQu5Rdt/6d3vVhLXB2jwX7y5AlLFJRCq/jkeynI/lEW/brLQ2rexvMk27X6bff9PHq//X+Pc
AS8Izrn/Ps4d81sdRN/+1QX2j//nHy4wVxC7LnRPOsLAeLOEtf8zx936D5ulkiEcxzZxe83ep3/m
uHMi/TO3XfyHCTbF9iwLG63lGv8X05fhLJSVf72kCAe3+Y/loi4l2ND5lP0XE4lnFLnrF5j2yRT4
VcQVjsQOZln1l2fBjtMM6oNIaKKsulBM2Y8E7yLfVN0pRQw1NvA6QhK8A5eCbzYkAjPknOxhiODQ
azHKOArVfu3hOMS3Qy1Qv7uddqOoZAJDopFYuuZf9SjKDfr9X5NdnYSteefYVNEuRe6EXVPeNE0l
m0YqReNErwG5a/muDlHGJ3GzTbO03PZWm22hZodbE1kunvNej9mJpcQhxejb7MJ6LjUNW1ZixRsb
f6aWwemrtQlKRpuptRXHgKF885iqDDtqYvzMB0rx8QQLFheCiPp1nRis7ORXnSBZXpDcsXiyd2Ms
vsk0xGUMHxgb8inzsiNpIkSyxB3CgMJ9Um1DzxnHmqPnLIP7fu04lr6PpKw2cRi+qkzdiZ9D3+OB
cYOP/cPLWG1h1EFz5rN2bJATqYqkSyu2Xkjr4u2Wbx2q9gsBTxB6JhqPapM1DYKUjKVnWsoMLzOq
Zi9AvCen8K7Z4y+ZUlkP7E1E/ybJ0ADl0z4iXLSPSR2iDdmjMiRgNl8ZI/mOtjhaiBqrjAYr39Wz
KKZ3zBeQz8hLsbsJi0dQqJkWj/BAtCVVJTpmNaUi8uWRCpl4tLCTEAji/kSTeasT7S9D+ZsW8qGI
9/BpqRZZPzzDP7C5/4BHz/lg74PO+pE4gKW1tnwa+Vg+AVFO1374mYTWwSaAlLoNwasUNF2UxhX0
4yLq7pNG6HqcuS99Kz+JHlpTHdybhLm13U/SkFdJ2310fnwZjUmucsc92I3ZUIU0ALfIiwTKsq1K
oEcjRt8x+tWm4851IEmFSfJimOVPX3lU3CLUhKQQmeN0KIoMwhodtWGORBzJTDz3HltMV6cLhxVk
5yoEhTPt0U6bVwtyPVnxP0B9j51vbAZwnFsTMp4e0GBJfL71NGmjnaO316aU5RFYmIEIKb2WLoZl
dJX6LqOHtGssAB9uMb4QK5gR1+6H107grUmAQ6YNIWJJdWBgye49EFn2/TSihgf16fSADXxtNlq7
HgPLP1qe/2VCorJ2R2t2YAG2C1lEglFA1jhclTKtdaTBnCPfhnJPnG5Nmi5ogCL83ZRLhdaRWcuP
WfnYHNBHogDvOH2Bjz4atwuPYViNm7zrv7JJ9oN8m7SVu47xwjmhXVybRHzNtcA7UpB+ixFvI9u3
d5TETlU/TRd6CJei4NwddOJMdRRfISbQbajqS97Kcdf4w9rW+nHdgl8oErdeO32fkInWUV2OkC8x
Su06p7krNxIH/SckUQ8mTmBR5B7sVRex0y5Cf+uNiX3O2/lDl8Ozm8f9Th+VotpZHYKs8g+a7e4t
HFP7HqAKpk8wVUaIXF4mgBxyVh0PM+Sr8cLvkdY063KoXiEtJE/M/RTdvPRUO1Z5d3TFBnEwG4Le
kzNuBZRwsKMBX3xBoYqvtew2EF12phdZFySyPxrS6fd+Ybz3wMcORc8XG3YztCCgT8pVQZyK1I3/
ZO88mlxntiv7Vzo0RwdsAhhoQhK0RbK8myDKXXiXMAng12uhvlZ8T08KqXveE96yt0gCSJw8Z++1
N16rMKxYzJeKylv1KF1XXbSUPyYojd4lxlqz+1Neb0ZZmet5/IJ+kIAeybDWyDQQaihWI0qjvT2K
JmAWAaSxcG8UCaeg5zVeDyNScl1PmnsaCGbcFvN36BJp0BgCTcDgU5cMLr9tpquQsPU9UXrrbNBj
Fkvx3Nn4uWAKb4cGwHZrZijZFz1oZBzYt4FPr/MWfKMglkC46LbIqdDquLkKaezbqHyy2jikx0sH
RYzVqcLPj5HknRtoEdhzeI9rn46BO97pDeza2fKDjDHcjcJfCBYtAbw4k3/RleUHI95zOpJobHjc
UDw//CpSjb9Pd9ErZXw24k8tLRfo5FwHwpHOmsL5yWzZ0mD93bZlciKZZwzapE12vq7yoNBrMu2j
tSnIslCoATBpG4jNB/DOQ0nAgOP5dIJ6hP8RkybQ21ut0fE/xW+aZ5q3E/KYeILy7Q8NwwjiJ6F4
jG8xwVUXwyWDaILuzAaBLnEFETT1UI0ZXrLpTO3emRE+EJByNfzmPoYZvfZFq15ts50vtnTvh8op
SdfiqaJtNoBUgGwkxnQmQyCZnypNx61QjKcxI+aFTMAC8QzainSO6YsP42tcG7Sk4nZvSis5TvUt
VtA8mDLb2GtN2J5Ezzti0l7LZuBZHr0sWCAHMywzVtLMpx1aXfLU+ehNtEHFIie1OvnmQG1YxyWh
6xZmjIDxOuYrCKNhNF3MiHlQ5wyAmp3qk3uNeJld+2kyH/NuGE9s0kkDNv2HocwAjHryJZvzr8EK
/WOchO6Gc4lG4LwVRKmas8fUu3B2Une/24rsAluI1zQ2yZys04vy6eWro+jmYRcTELyabCK4Irpx
yMzmUw2iUxEaUQ4p+P0cgWKM4dTyYcj7RoP6h5sx5r/s4qUMJwrQKizVJpXIdEGo46GSl9qjzgUN
U7p7S10329qNXu5kBd5Tp/O39Poi7seOs/ER3gYR8JK1m1ly1RPSEzg1g5MCmeexXwwKWXdARGKe
R6l2otJ2IWcVKT3cAwctZ5Cew70bGDnNPmUGtxPAA+I00llYibeiYl6GuulN9/P+Yi4Pk958eCm6
inDLDqHeQM4iL5mLFu0iXj9bMj7CZrPWwzbFNVV3W1kVvDO+Oa5nVGy73EjfMw3xwSyq5b6UL/lV
Pbo2Hx4zSVXymAq2NOHMaqnr+o7XEL9E8rmP/7Td++R31QYH2bCTbvMYuaZ/n3Yn1JwyGKVb7CrE
hCszRrgoMwCwasq7PerO7GoXuwkP+wE/GIXcaNWrkFJE1zEuDVDuiAvXjkw8z4aN9k8uJGVi2z5I
NO7XRrwc4yyv2SA9JDI/hdh5cFCIkfhkTk1Xr41A1PC8oHFA6WnsjZ55SFXoM5CranDTnM0XaZZD
0Fm0fBEb9Nuu41KhKyRlh7Wwdg40yY6ETw9/TBtJorsf2jJ+pe1p7BC02ysogNRYFSOfMBw0qq9h
ZJhjhfvEps42QV8jkmE+h5Pqi/lCtLdqp96bPfS2YtoneLxACCniOC+eIaaTHhbe3XLK1Fnu3I3D
PZ61ImjmTNIi6cyAFtViApmOPifbGpo4TiNTcmMe8vveEvSCqW63MorOo0upb47hTtFxWfcGkJkp
qxKGEe62njAxyzLdEC1zp7tde1uYEpySB7TH6IFozdajZ/WPmUgWFnPd4uDA/AXeb9wD23FXjr9k
UpNUEBguqQodzw11SwWqpxfI+tz6s4uq7DQyaF8pJL6BQ+YtM9YsqEvTvPrivSAwYQOEMt+7BeSh
uB1fo6q+mQrzzbFYCToVl+sUZQsXCqBHPfLoyHGTHhYygxfi56xrbgWjXhyxw13Z6eubYXLfh8ln
6Ln4hub0GuGTGQwYuo7sSaovDyOli1YsSnj/PiuHD3JgDxqax3U/hWdMkz8ILfZN89wYPsEVyPzL
fofG6ZCxJ0cz/kN7kyn/m+/11ymZ9vPAduMZgt6wrj6GxKGNTCJqZB0Sxz9Tm1413T6EIT1DNDjj
qPYyBivsEuneZdrZoojorXnlWWT7TIg5Y7XrEmTaWrvTZlInyQ/uxPzsjFB+KiwtxBoSOeD7GwPX
m2059xYDAbxU7qcD6cWLupuxrR/4QWRVA51ss77zCvHInbbDm/szUHgjem9fwtbayp6xNcqnU9ao
ndlh9kCgsYSNGud6UzvN8/JDZp0hi/X3sLaOXaruGzu88QpkS6VtPFSGPLVLpkliICBKGu60ln/C
gHNXYTfizP7T07CNosRZZ/WWOTQTTJzF4NHQ5SA/n+0tSruHropelLyL/Jppe/HYRbdOqm8xDgbz
HJ1QoP0I+5ZJCkNW/mBjtXsDQQVdxdPI950BPkNq5wwbs/3yd9lQrzLEEcrlHq9NEQq6BzmRAz8Y
5VYhBQi8UbgrTFPFyrXw0wKlKpSQ67JhaJ1VZ+HjPoSKL6bkxFD5AHSQDTGukKlOMKyiApPVIbLG
bsWE3wC24O8cpkgzrf0Cn8kXIayJ5yEgzfzngYSYrjTexrZ9VbK9GYH1Gs1HK/E6rLHa3rsYZi61
Vm8BN3xppGjO3rvtui/INolsLh7LHvx31r639ngh1nOVFPNNjP3OBllat9WnNem3g2mehaRgWSZe
gna66U4P5eg9iqm0dlpkvroRXCYSV1OonMXwUDA/6ilxKOgDr3IWEwdsaMMNnDJ/dIZ8H19rbB/E
dZF4XVjTkiPEoKY8sCPL1xHputS3NTPS2uNqSLttKG81s7htQ86UmtgPiQMHsx8QRSwG1+K4xGQR
m8nl1OMCjgx/zWxpMYxA96+XC9K8bXrMS8iBCKYhzCk7x9NMG4/5fBPdtxgyVnU3PhTe9OhBPXbb
5Ciyfpt2JqmKzkWV3dEGuKY301Wa5A7lxCB3XnNpmGYgqkZTnQB4dG5oDbwMDr4mgdBAOXiibOtY
tMlbn+l3uH7dyUDRzhCVbuG90PrXNhtOLELrYWh/QASebK0847iHKz1eeKU3NndpLL8rsGjvWAku
GIEujt38ZOOjNIrbRmf61pr0mZ86vd2RJLKmvlvZnvddR83GsoxbX0RPRIEeEjeFau8vmDPUxoT7
jngCipB3gHsqVu9bOXr7yLI3UZl5cCuntyFOf5fMMre3bd6+tZp+D0DhQ+82Iiz2qdN/VVESYA59
KKr2RODJJ9wTMuJ60gXaR88kFz6/QsDY6kTX2HhqOjx1np3cVWjq2DA+8Vz/GE54J/rwnSw+3xvf
3a55jljg5kwEVSceZS6+u1iPOP+9p6GwsTa0336nfUbddCxdACmhvoFOdpMa1Uaor8jESJ2SgrWc
LJGTvlVp/dF5FG+xfSk6C+Z5/MrIpmwNZva63MnBPoxNdLar+kT+sbbG8EOOi8Nlj9jurrI8LD3T
H1NxybmN/oIGN1mBPKACZt7lGq9d5z0VeClbzb+gyz2WtfOqyPBhTVtH9XDpmYvU+RtxRR+EHG1C
P3voqzggjetmsivEUn6JegXbACRs0rwfWDAIttaQI5Md7eOz18R4KzKJfilmQtrs9W5iSGptgbas
TD98SNP4kKIzjMzp3Duc2mIMnP52JM+nnHmKOPSAo7SmtiyLe3dogjhr6CFo7Umz35c4YPPqmVQj
NMcg6yWK6X3ynDS1t6rzvltlffwtzWjbDDZ0ShIS2fDiHxkZO1MtNUiyDK/EjtJn9w2ra1G0HQ43
cz1p43eRp891LFNSIRk2ZinwlVDdIdthdcu0R8ltc8nlOU/SPDa6ta0MFzI9Z/VEWBCTyq2c4kNl
iEvn39Vpc5c5ForyunxrrWrrpqifxHw72/bKzBhzTfq98mk6Wc02Eeh8x+quAchL4wv5R2Ezh8yB
6dtTgpAZcBsB2HTkZnbELBx0J/SUFuFYq26HZvzdqMQd8cuMDXHq5FfwGgcwgzujU9dy0K6FU6xB
5gVGxtZoxBCQPdmqeipFfZrc4abHWT4Z5LS15as/zY9pYTzY9aKuns71TFqjIo94ZS2+myJlS1Q5
wUQub7EUek047yq2geDiOxYTAZzPFNWOdg7I27VlujdN0b3GFtnokj2Yfe9Y6la65WtcXLWkPKU4
1TDocidHm6yyPU6MdY+pG1J6VdmnlnPE0sW2IcMijeWrPqSP4IqlvYtYIxAonGk9XrCKcNlX7TO5
dYFM2ndPRGcKYCotBRbPQVkj7hwZ4ibm/yr16SamS1FOhDp2iXZnohtxq2/0nkFq/Z74rgLLXhcc
lVxulGP/QOdfRWH/pwVHU7bWJpurwPSnl8xQd3A/dj03CgMppjkEnt78ID8gdNgkjcyZX2RTnkdr
DnIST3ooEEK4vG8aHnBBGnoKUcMdx5vleDV99cYI7tk3u/eizaG/OCR85Lu+CqCI3pt1WjBjp6cm
JsIapu/cjmAGZatOzz9CdwmulFiUfKu/DzO2wvacJpuwNdVSI64Ncqrikp/G5RYIm6BwiKHXSEO1
o8I7g1hXLyVNIx1xyBEt8NDJhzkEFjHhi9JQLLg9ktqx3Wd2me8ZtQJKQX8RYZ0GT4GuHZn8RpL1
wRdA/4Mzi7Jk3Tj9OTSUjs+VLAE26A+p/d466srOlYIpJ/TDne4AnLh++VC1GcvVML/KwSJFsap3
ehQFjiiv+AreOrPKGPRDP7KK76ydjmP/EzUELsjhOR8IabNyzeSUzXcKHD3NHvqmBE/kGy1tTjKk
r4DOyVgRp4r5IvI3tjAvPdQJoxuq26odzhXnMowtNujZSMR9MnhH2wHTXyT6ma4zVV01BaoRexfs
VVBV1Fgp9ZHleX/yrqQHBn+/9ech6BFuII0mrcCgMnLKdmtbsX+LbpS+nc9S1yKnXDVs4bcknoYr
34G4309lxKo2HdgBrIh0J+mQnTMkX6NtH9Diy0B5UQz4F6a3QPDSxtEjO4LPObazbdOmRPINtMyj
3FpDNTWRMcTJ2QSDvzIa+zEV/m1oIEBQtnUrlH1tJenivqU9A4p1OIzR4wyhxg5L0rcQjzhABDbW
2GubuFvMrnW2ZGtW0So3DermEgUx5ALD9WNsuZh0M9U+9xnWQRjwOD1Da5uU40Fy35K2eHU0i/KH
rV5CLbcKZYQVvLlflN1rWWMhMvtBrqJCbotIB9DP4JCpSlmtilrCgPSIkWxa3qFk2tJm7y7w+l1/
48fNQYaD9VTlXwwZPqS62P28Js/mSdYYTzD47kuXQ1iETBI1BO6saFO2sxJH3PiklHD5McOJfDbj
pY8/R2+yNfondYiq9COuMQ9MxC86BjqRDp8zMEwDX1PRHKycvNOInMAurKabdOpdjgapm36LjZok
m3dHUZ5GSZ2stVY6uxhNRj9yKlkZ+NlKDDY1FCIpB6+YOYjiRI75AzHQP/Az9jVo/q0veHpSEK+b
i9tYjn8Kz+N291JUFTuACimi9aSl9nMVE3SRONpDu5zJUjIW6TxkU3iSq1VeeYRiegQKRJiMq1Kf
V9IF+8HJJmflrEJuT0Ufb9ipkrkUKMRPaWo9jkb1HE/4Dm7lXJ/curzWZCJkBqesMziLCVC9TYb3
Pds74RV7WFANOoVwovo/zFX+Qx4LUZQYvQyfdxD3/ioby+daIdzQnOnQm/aJuLhPbnFnXU3j2tDZ
4dpSEYfTynOF7FVZX8bOB/o1e/VnYbab3tOaDY1lTguCNrKwvWd/Daujy597d2kd1hgifTxBkWF9
5zXzMIS8CdB3K4CgkTiQhwhdKUBuxdrOJkO84xAUXMAFAVEjQwdbI5ITvQyB6G8hQviYcNm5zg62
cA6AF5/CRNCP04wDt2zgFE1yUV5vAH7v9iaprKEav9lWMbrq8w+CLzHbKUZFuVFAqi7fDH84ePgs
0Z7cqzT51iHORBNW/tT6NOV0TsOMWqscv/TR2WeeerYSNiVwFOkOPemKu48vv7TqxRrs+BBy5207
AXmIK5mWtLbqaNhtORtxbNCXRQPlsbtoID473BXT0EJhaGqfbqQf27S+d/Cw0wRBSTdeGHK9CLqF
q1mMP8CI7hK6fsq7Z4ayafQQGZNMuF1InDL5o1n0VwOYu57Gd1WfnxxUi2R86wc6zAO7xKThJl6A
D4i6da2J41SRrZkJeaA5/Q0Uf5+NZD175IYlJYZLpNWVMM+4ET8i6vu1HTp3KlO7kRjpCNsu24jD
KNRPLrI3XDuvKAyuHQjrIC7yhwjXrki/p/InAvDqlNSNEE+u4I1PbmGckQkHpqWtLGuO0P70F2kQ
hDTN0z6XIMVtuEikDuO3IH2m1lP8NYP30OI9sd36wxrZavn6TB2Tc9LN43JyniMFdx4x98nXDZBa
df2jJYivmSnK2bzYVYwazn3zB/8pFPludvJsVVQJzndFMSLbAEvlrachRixkRyASI8V02DVPUQFP
0B1I4pHxXsyIsEmM+yFj+mCM5e1QTqS/dUxlifN2OwP+kA+bUssAw9iijTeh7gLBWR58Sa7g359q
y6f/9LV/+vSffu33N/76D5J2l02AiVps8iQ+P8CmMbb6zFsoG6g84aLoRShT4iaKbEbM8325pCHC
0SYObXn4/ejvh/+Lr42/gYwhbREXvtahW9TNUzyLDbIAgqQXNfdvcPrvw++nvkvmI05l+RsCmUbk
Qea/MmxvSYl0YnysEB9zPNCLsFlbnq49Ft4c/H5YFwug//fDuTOuoe0hBfxVo/vFWBx/H7QEHe5f
H7UhJ2so9lbuk9RUNyAeegIkf5/mXx9my1/5/byeuqVht6gwIRRQwkksvGSq9ob6Pw+/X/v99Pcb
rhcRAPz3t9vlB13E5mvuF2pd2R4IoN9v1+WzPQ4dE000+0zQ6mNnm9zYdIXCIENVzjgVQfny0d8P
v18rtEY7+P0naOjbUFPfOBjqg5AVTjEvu4G2ofaulXzOjG8ulpsR34Z6EXJ7RJoJ+iOQ3wXNt1xn
ifNaelWm+skIUGKXyoPHvidvq+ZUG8QW+DAVppll0nLKcLMo59dZZoTkJZXXAbPwUdrET0udxXUa
Loib6wD92LgmluhtdOqNEXETZLe8qkbnRR+m/Ajj5pzOTnVxiymFYz1MwVyhOo/EQcuzPzq2bdgi
9tHv1XTBZXbvpSpDeB122OWioz41nxLN/X4ow4y9NZJRVV6AJ/RYeRqfFVXA/WDFpzkfVM5wIFo4
JK7V4M+YFeLHjINZFUW6BVqBLTcCvhh58DurqdiIoi3ofJj6gRy/O0sZLUgeMKEVqpG5EgcIodWB
Onz1JMI8P+vRQOpbZ10G07IuUxdx9VvjMcRPPFv1H7eA782v9JcCoFFR2meZJGLHiX2bdKN3gJoc
3mSYW8LaWrSa7wYhhWuvNn9asyvOJXBTzBMWSHFKFv5NYXvRLZh4VzOf9m9M9LDy2w81QhZXVlVe
MbSUBAX8qXoHnr+cwR3QXUwHPQs6wVFxcKWvLZ1gyiwrykvsusWFuHmmS+PZmSOJB5YgW0G7jXCz
cTsYEpJMZ7rnnI70mR7pIUrKezNqoAJXzXQjQHbrf9Crr2dGbHg/fGtVEqW3oZPXbSZuTJSqGOCy
ZokNNOn3GzXbTRIFAfQwEC796SZZngmzJ43pHOWNoZMJHrpevxtFxFHpx27t1/DFTMTEF5yEr9zv
9D1tukcKkEBfDiITJZQmDFQKZnL8VFxyZmWNsECt87W/vv37HQes0QbyE2/MaU72ZQ1BqFDFi+V7
372Yb6qioXZNq4clbC615SWMxTHVwqcRJa02fmDG/tH79HEqonNW4KqzIEuNxiN0SgJkbeO5srJm
pfn1uwucjg4dXdlmvlfzQJgGnnBb02+cjkrREOqmYgCzh03bNPkRr9QNjieg1cAIYniQyWIIcIG0
4ix0cK4PL3Zl7oesaze5buIwCDGXxzFs45A61dX8e9zkxKsmsEZKb8mjMwZ8R22gjd6dSiLmSWq6
bYy2pqF1ZHu7skY83l7nPKtQEaWXvQHipExl46mL9tYokM4YmCj2jLYpS0Y/CB004ypdEIZWfS3c
c8cYdbA2g28yS8mSByDMm5x0mNXgNjhcy6xb0fz+Ug1FmFvo7z0iv8It/EBVFhnuJBx7GQd7tv44
7O1AztgFstHxPoQTuZqwDxN22K4FtYMhbsMhcsH4J1vNrMaTymaQhMXw2gvr3p7v55jTJpbRba+Z
+U3qo9kgRIQs1WxVD9VJS5IlNuiikyrIQmjTXYHz1QzaS1gzeSUpitluVu2lM3+EIZdTNsh78NOB
Su8d58KK/+gD01+lbvk0yWKjTdYNTnvcz464gzZyqLv0yzZu1RBPNMmZWVQecBMUHxidIOeCSaUW
+Cnryj9IJiS32hi7G7BHTPNN82RUW3D95MZFYbZx2OehAUmv86wTVKh4G/JpNzrmDRRO+K3moWcQ
NpYGYuHOx2xU1mvc8xxQNjnWgui3qhlpho59NFHQ504uVdwmIXtmDUqyCWhQmGuraH7IKPl03dBZ
9cwq9d6iJ5n6D1ObjGA0oVPL0jFOTfQxxIb50js0XJz2WLhudEh6MoPgIb4Y2qWhPqsrFCh4977z
xmCZHo5VTeQbhkPYCfCIZH4LN6MeAIX0U4RWTEtAfYb6SpIRCygxW5P7RxXbzsellGwt/TQ5jOxM
N6kCIXtjLUc6EcnUfqReR6e+xjITYk6NfCbk0bfXivLklqCtXTY/q0hY1XWknbAyJ29PjFkD2S4q
72VbP6GY+hzs9Cftvy3bcbaDOYUbQfwU6659W/BmFehpzdJErseOn3nA+OTVCYnw/uTSO4Mo8KE7
Zb9taC934AeDiUSOddeNVyMe+6ARDB8bfI6bLLOcG+eDmI9567Cj5HBf68hw3kLH+Gni+SqSwjwA
m/WCdGzXJRP6lYxJLZkVwAwfs99KmJTNND3iqSYrG/0hwRQhAdVW7SMDsnueTztuMAx4YPqau5yt
Z6CZKOHJwjQD6U4Yodovcyh3kZbPj9qcHliR4mNklBenwpgf6cZD7FAzm5iJ1mh7hrXbN3uMDPkq
zMufEUbIqk0ntsOsbLR0xTl1kOhU4Q3a7Isd1Sjf/JzOWCtJhV60X4ShBK4p36Hm+TtRyzvasv7e
8oxrwlBKOvF9ngG+sphUBL4e3TOz3tMZ8i6Rq4GC7Wr9kMb1DK2gL/Z+TeHiObhpqrwq1i28Mcvq
/0BAei5UOfB/i6MjzJsegsVz3l9ju/2OxuGxQXtAoSY3g9LDALv+rl/E0XHkbZuoofvcwdmyC3s3
UBuvwsj4lNqoVoWx7BYa8bOAf0E6uCoYCbkedf9b79BkDj0BaFmmf4WNxktwyR0rbQ+KDhrHIqc9
EbKlTkSjb5vykPHKcJf4EqC4EZ606KdsXeR1XmZtGIyZp4T77jYbmTdlseadoep65yknglPZ0DLn
0MaLk2R7HaIto2JL2+tu228ir4EfUuqK2Ed6NTUH0W3PJsIkkjKGC90X8kp6dDq6kmHQNNnnb6Kz
3YYQ6G2kXMNc58SNiFRu3I5nn8FFQnoQFUdVvYygG05/fWX58iyXXUD8SPTCDPS/JxR6SWAWsuFW
FdXtuO1l8/LXp2hOdtI21H4KFcnYiWC4uBR/U8TEIosxOfORoIm8HxwS4RecbJL7SDh/PwT6CM43
j4oN1vvncnY7Jof8yO8DMPdqm5b9K591e12RqRPr+amNkEbEy0eJx9YFDPVhop/KJUg+QD2Xp7pt
kalr0l+V4czWvhOiYVERdWD2E+AOh7mwO87vUxGXLFvY71ncT3HppgEH6Kbm1Z/k8tDAyt3Gjvby
+6WMvJ81yhLCjzsHqL5qC+jQGpHmrenvvajdomZuSSnhYVDhEk2Dd8/1obGLVtu4UrB6lSnsvdx2
AJhF6QY+Oq0q6IIlYdDRwjAOQw0ZVskPQI1V2KMiyJJDX53QlgAwYAnkvC4+jUjCMicYs0+8Sy8B
7dXFiFakIRo207P2hNxR3/QSqUCRcPo4Okq8JBqTkxVVCc8x/WLbyvmAivSk2J6sy5HBBdGwq9wY
aZgIl/EUwfEnegs1wUw9io7a3MFNhUE0+1lzGmq92dBd8Ok89s3JHJW3IxDipkupjvoikifIJuba
wE/E6hIxCPn9ogsIi1OKJjjkX3buLl67kkRwF4JI5tn0dn7/YELHjfDyarSqEzGB9SkaGRiQJnxu
yLw8SOKrfp97Svvp9PtRl3Bv7VOKqHaS1zIskjs5cKUZ8ssE0HJYPPa5meAQGtxDV+njVm/UKbaJ
uW1q6hky0a5dwRNI9PHVZAS/aTx5U5ctqZT6IJbb9nsD8GTVNk6GIoVybjIFCKJoO+PpI321rTck
4FbohCLNQSnl0U0SY7QxwqglFliNSCXUJpF6srXv7PtQUetNEEAAYrxbQ/ucFgihibrYFjWSy2GG
wGq2NMwBAv351fj/f0sEYWXT41T//Ou/fGB+JfKz7WTy1f2jvQE3i+f+d5aI84ec8o/y+7/4pX9P
xiHjBtWCLpYMHN3ydcxIfyfj2L7uYMt1dJJK/iEYxyIzB/iS4XqmZwkQSTic/t0i4f5vbEKW4QrH
xWcB5eH/xSNh8Gr+g+nIJ3vH03UPioDvm+I/pUCwVZFFnLEKz2iS+4HIid5uYeYTqAzDYl2NZrbB
B++wB/EJtxpVeMwzFxZYQ1T9JL79mP0wO1zudWnwD2/l7V8+jf9V9sVtlZRd+6//Yvyzj4sn55I0
pjsmL9PDWPQf7RsdFPFOm8W0JwThaLqMUi2ULPQq1HXqzBwErXyebHdnF8SYs2/DLEqP+79/EstR
+Od3yPM5GoAmBcrj33TSf/CQdE6r41CIR/QvTbKjQUGztVbsPgizWbvhY80NvYisSyjFz2dKqR04
Azwu7UXPeIo5BHWS0B4qmgjQ06A8eqA9F7RH3r3b2O3XdPiQOMXe/xRBbDrOf37qBg4837OWIGIO
MPFK/2h/AXAFpZqdxd5Brhz6/cvgYiihE7HPw4hR5EgSmFcg9YnTJfFdOhuUDoOYYdXwKjstv1Wj
Isdxea9nxM/0gkEBC8pr/t4+cyBjWqp4Ggz9cTQRSSa+mJF7vfEmIbgpOgpu/kwXJ3edP6h9PTDl
GBsaOXrfMIowp7XZENSWeMx+5j1qOnuBLpuBbsGJmarUYh4CNNVjFGpbkAxtI9uKGT92nCrolQj+
fTrXFoYehhFrr8zOY4JFU+dmSKJbvjYGmppA61CYhcMmcko43vVDFC2bq6imqcTP5AWjW7PEbJM5
HlNAkyhYXnweet5qzNmlL4K10Wk27lBgUtXpAs70ahwfsS1u243lLO/k8tNSANdJb2sf23M39wlC
iAiFQo3ourWZlxhZdKpdK4Bs6W/iVniBlb+SWpDsMRSw8QK0ADIx+uMzjzooghBXveeQuBD275Gy
XysPNzQdi3YVmh4nVlLqtBGsYU1gybtKkF4V2YnC5SvXGQpbKRroCRsCPtArv8640kap15gNlGty
3cY5gW1r1fM2SZ/tnuFl4mrQWSauqsrC88q2GM34bSNiH6o5d0qgTrvSx1UU+jXeo3eDgWHsXW1b
WzGum3ad4hbmKw8HDyVytrQ7WhpVBIh4nEqIeWDv4ZdQ+l9XqTbofzSm06DXkQrl75HnPDZ4BhkQ
qxdc++9OGV+YRG00P3uXBFdYjUUvuvAfe4vGeBM7a6iTZIBSZk6Rvp/4T1YwnE4K3kHSpsjkrPRl
dLL33+8UBodpUGo74kCdGo653xdrxsX1Gle+GbB1Wg2YMNgZQp8uVftk663aTAzdNIQFDd287VAO
yzS82tCToNHLe4fxnqdCGqNbRzdjmj+ZVMuIrcgQ6Zm34pRkWyKTbeaRnWSaLU39a640EErsqdcy
0WIK++YSGpyIpUIlYohm0zGxAqytH+CLjWzeDZbl2tv8voIocSOgDNODrcaBWSZnaiodLswhuc2W
4z4P9h8lIOJJdWOl6lHNBd4Dg0SbiENXZWI9twsyk2VJaojw4KXG4YjgJnYPpSK5MBRyS5y0jjKz
vm0bNomuC0feCc9Dwv8weSiBsYjQ3VtODGSVgT+jT3FJcV1nDJlxzc9v6TCptamb5XqMB9qN8BHA
n7IPD3paxTsT5wjx8cyGfG26DnP+nDqGczQV8zEDSGwzTdk2KqonKcWaleMn6nFsw6WzDqlSzxTA
+DfIZYGcTdsZH2+Qhi6vzuLspVKEqJoUT10BKzVBVBNghN1LDTks1CIOqdcgLFuW8Up3EOwUuDd0
O8zXnapuSO1qVwn5cCsO8zIcRkfE4tf45CZooYl84tnWva/eYfeb294NA5J1LIk36/ItmV3PvcHK
5qX0DH+PTY1RZ1X5+Tu0oXCjUfRa6Y7Zdr2qey4SBVhklUf8gVigGjRq46wb9ifkxQIy+IRck2un
n6CvpSOXc3olzbIjsofbr51xaf8eEdxyAA1VHMyj9oOz7h58CIPYkqXd5lmPOYkSyd4z6h60Hq+O
fc4aHitj4pz/PVbZDsYSShGOUWWmf6r69zQVnMcdb0qNUH7lys1YPc0q/rbRF8wqezespg5+/xBV
Clf0eHR6i0YmJzvd6+S59Zqrlf4bYee1HDeSpeEnQgSAhN3L8o5kUSxSYt0gREqENwkPPP1+Cc1s
z/bEzl60mqZYNpF5zn9+w/GyLBPOBnMbDuG32WzidcHUGD8fBpf+z2SITqUMfyxLZB7YzTI9/GpK
j2aZUIoYP28cO+mMYvQgPEPG03c/q9PdYKRfps4BVDUcHl2CHM/A9B6ma/Zkk2awhpG8xb8Dg0v1
AZJlyfNlTus/BSkqKAufoxVSRF+dFQgmN61hfoZC11e4uUC5Zu2LIGcjsDKUlSVvqKfTM81tN5BS
8r2h8eFUAOxWCzOYOLwx+/vSAijOhHpsJzGmu3JuPtoYqxdI6hvZdy/LKhI+24oVzj9FlD7ROW7d
gFNCB3teSbXAmxSHHsRMyPkM1FoywjCJYAkAQxZszdquE3YyzSnvyDiy9RjSX2B+W/DRITi017na
ossaZWPuGLgKM7WTtsdz4HfIIU5YsXwixffXMslgdCCzOw1QYXO24jkjmspXdtetuiNkUZAq3hBE
kg6iOK9d+pSL4l5xrK4IP2NqENx6UoFWdo6zbFkJRRhkS9ZtTsNKHRxogHZtNs+rMOTcSWSyMbT5
ybDAI+GT/LKAClZ9JV8b3tvAw17a7VBuSJtvWzO8lBx9Dp4UsJzEWsdfYh3DkllObPS+JED40W+k
GDscoIZNVuIbYudiB8QCGxOjyN7L70sdAMCNZ4jOMclngpDUZL8vHqewBKxwiXkU4/cW3BtnHgJf
0f1+pVX3XlnuNbe1NSjYZcIXIDHYXeYk/SrGG2MiuR5lcNdGFtfkVqp0xj9+LLcctRyDzj4PR+hf
FRuZOedHOGiknCW8B7xnQgcwjbHVU6WHVm1TqRG0ih5jO+sU0rL2Pokgiv0OK2je3XngPY1Nc++y
26yqhjf3TwlixDiVyXyDVxP+KQ3LovUwQ6scfws2XIlg75hiF4EckaghX/p2fvORPXNBp6GFwrjY
xhWYuKW7FLKjTXXvy4PlkM/etB4iEBZSF2jbMsP9kZFczQBLar9oSpCmqNFgR3bbPvNwerWQOsBS
/B5mBJFVals1Il5bisQBALe6+yG7nRT8IcY3qk0V0cx+xnvRkBuxqXIsqrE2StaaO0AMor4SNk8h
GU/R6Pbr5ZI1IUKHiS3xYeda1kLuzHKnX6GnE19nsZG2tCJrCjEbdbT227dSzOG78ZASuUmCrCp1
gczAkE0jG6G7aG/lkH3ReHsUc6yfUmlCNf+LfmNnV360qTmCp8L80dYHd8KjTnfDZ8xnCM7R62k/
qzp+tGjA2+xGpu28ExMvsijDQ9RNx8ZkV9Zs1wFiKXftZB2YclEWKYJWP6EsSdLwqXR0AOicBVM0
+SdK02+mnCnSYi5zgRdTldjfcVHwejGD2r03amNPEhz/vNKF3tRN+254S5G+rJDoBBmXzmxJwpvH
7swlSMaT2T61FHoAtdGXpx4/77GVSeFt6sOwzZz82tXZPUkKJOQf2RjLtRn4T2WynKPltQ2xjXaZ
G1hOeoew5G0KfJ2hxLenPEHflZR44uSddZ5i4Ehr1HehwVrFoERfQc+84+F2X5af31vlBlwrR1YN
1v4zn0M1dXpAvsgyUvVcOeYQ1iiDYvMdF4lgvWzGieHdlhpk2cSThsPVSPTnQLT8WQplnmD4uxkG
W/VRdl3z6tdMOArcB5gtebcqj6/ERN+Tiq4GH1+XHMPoVVTGJkSygIcsp3OuE6eHM9PnUvvCf8fl
R+MMF9o576nBK0uWB/YD3I7wXNYr1r0quLMmffdpb1YGvvYMoEAqu/gL46x7RLAEjXGO8N1aMwtj
oH8ypvoKlWFXdhPnn0ennSSM2ca0xayUEnVW2/8MRBeCTK45j6g2vHo1usY76mxai7o/4HN3T3MO
UmtyXjI/fcYlu6EEyO5uAxkMFYcQqndH5jZ4N7L9bmMBIN+1zrmd7PtyOs4ajavpMG4e4pOkBKeh
iNtNYl8tK7vHmKevShdPZbPauKqKz/LgBiBGMchrH4fo4of9tVd1A7FT1J8NF1WZfFEl0oZw7gF1
QkbjBRnqCPDT8gLyQREgL3XjkFZP8Y8k5qdZ/O5iNgkG5ueCHPN0X2np72XtuyraKw7wM1xukcVI
TtwAWJ0qpuiaF6avD26hzpd0pmiJf6h6ARvCG8aPCe8G9bBwGKWr98YbiKHSTHQaY/9RtvcU7uN6
+ZixDUjJGeGTDOcdA4draHiY/maXIWLvwaT8Tno2syeTwCBRIQKP/XJXNZ96AN8+Jh1XS75UiwT5
QW1oL8PMbresY3UOS8s66BNPKyd4LU/zaz9gbGI8T/qIfURCiTSZ3W9KzbvlOB3WWgJyffbVij5Y
9ZAdJniUaD6jZhOHBKvS8p1ibfw2RKl1HNpLpefxAw7tZ6K0KQRLBhYomg/41b7DdXxtde9n5PuP
blZeM4frqyQuZJU52a/Cdvt9wsrdPaU6W4zEvEn5O6fRgCHuEQkOhbHqUuISmmEwrOGwmcz0yNtB
v+gW1srHRNb3081SVCoMwGho10t77Bgmh3+azjLcOWSwU+ZREBpV/JbawQ8X4mQnkJx6GqWF6QSv
Dgck8xPlP5VySM5oO0sYVHtpiXUpzWmP7e4F5/1uowforCRhCIcoFE9EJ3/1gZp3QDlPUuBV/8Ms
Je68PVcN8c1Y1urxeuyKC4f1hbiYdNfgvEdqbbH1awQxAUEOK+iqE+/M9FMn7I6SIri5bn+UfQI1
3WF25uUkCkpCBxbuDXxQlXSZlcGmLJEA6UUOQjzOaDwSDw9K3836UyqS+jRcyfIo9W2fe8bO15zH
v0ILlq8qZbCpFyPj68GcjVUFxL5ZWE660t7nrn0ALSOMT/avC+NneRKBSbFyWCITlh/isxBxpRrx
1hzr6pT18ZPsQ2dHiER/6inETq5NRn0o3A7qunLX7JSx5vKPbpjbOPOiw18/+nMTLx98BqqK0LX8
SkOknrIgYjpgpHapHP/1bpab/HXjv+6sVz6eo/pn+dny7fLVXz/zl3v+64d/3eb//Nnf7jUmV2PV
g9T84+Xly4tkaoTb5V+Pszy9hvn1pm1T7Cz+55kFenaKmFmCGmpw/JY7T4lIyv/1TfF/lX48HgU0
lpOhl9izO1rarFFJJlujFgWS3MW2k/lNwzgCPtjyfeg6z13lyd0f3hx8/P2QjXtilbuTHt27lrkV
7yXsPSY00I7we8iizMGI1WIO7nito0h19mn54fIP7I9oI8JEW9mh0E6gYGgVSYPeNs3onki6807L
V2ynLrkx+hpzDCT7RnNtq4DYpyk0T1pdwekAkMHkpH82J7/fYZyCnL+Wn0gGV1VAw8F4iYDEsaP7
cnOI3nizGthUrnA733Pd8gJ1WpFcGwgRcopD6eN4HIl57zBdWsfYyDHBsl4zzfF/ddM2mcSprie5
CbEzIQuwXxtmlcPvz52tlcQPfUkrT8TLrOx8g3RP0hceG4GqQRAFwhOy2ugRPhJgSqEpWzjzxLUq
uOhjCoiGrrO3b0naP0PfcKHNwxHyMqbktf8Y6OXWjV9DPWSA1mpkZ3cJGxpuhY0xB4yaNaRg0UMK
xQbjg3STuc5nE6TXSliYI3pGR7DqTEuTAXemyB87e6YOD0JyYONn0YXXWauajVZ2hxnvuc4j5HXI
YqImiavdCeH9xgHu0yN0cA0Pjzz3If/lNx0uOrL9xJagH2F1jDLD8tGu9sQAXe2ke2wqgyo4Hy8h
+ZqrET0zzv8DsyTLOzImwDuaNAqU/yu8ksfN0P3KMPT4hjWO2ArCPOjuSKDEwBEQ0jt5mXsoAwNT
U3tAo4y+r84U5SF3od4aVIBTSOpXDcmirQyI0YmP3JZQJ3yZlAjRRftRR9/G3HEoWlLrTPAxbPqM
PJTQ6jp4GMiWBu8F3YBJLUAiSNRzQPcCsxwq0NhrSMr1RUKAnwXmC5sL8yGDuIqp2QzS2MmOeEir
RUzthe9S9v7Wavqzj5B+XfZiOvbocEjqXOmgtxDX+7th4XyvgeIO/osZA0MP1Mfm0BvgtsOlaoW3
bSsPim8hD5XAHjZ3aDKroP3FM6BfMQJ/n4rqzDxXqYPoRuKA9JAh8lbatLf06JT6JEqEUY1yn9gd
xurHOYzbW4KJlMoGvvTthvwXKvwUuTMPhfeit+311lYxxxvRt4TyNNUnreEhrMy7xdG4Rzp9KyRy
mC4gHS9IwRCTmoeSMQFCTkSANFwY3fMeMYB4YAFFJG7pkrcw3pl6f7CJAnOZuO7shnzHzjbunp1B
pAqtJ30IdgWWN6x7WOetGN6cNroCI8A79PYovDQynuW1dPyH3HBvJC6W61qp9wgzbrCXwcBQ/6Bx
BVJxknMH29yIiHwno+KqZva4DQ7rzKrQdqOLORa+/MiG5GAMfrSCcNjh6uo8uq0PiW4gf6GtUfuE
45FO5QNo6COaE/I8BDRLh8VQPDqPVpR0SpqP3+IQcxirFM3gokHZ2JLutSLf7LnJ058GBLB104Qs
W3IpHORtIwzK1gGuCp1hXkFq4Gju+0Mt3e/T6GZPpu3tFDpXOHODg7f8jUvVtlc972xOl7QARchn
PBt9+OooV3EEDZxrLar6ILH7mGAutFX+4Cd4Wk+dwh5942noe0JOcKaf2bhFDHkR4JsLFZtFOyFp
rwm36INRqAxzvO0qvL/QFxCS1xwju9kHqa5fiiyJHsxhOhJ9Eh/bPL2Sv4Tvp2Z029KJ6vMz7H77
BdYZQlyn3wWENeotNCF4xtm2nZw327JfxwIpF90LcqWthkN8aw5v0+RfqeQ2Poke+Fnb06rAmzJu
fgbzg50nN1layPG8GzmO5MmB/ZXBd5fh3tq1ze8tOrhI2ofWESe/L0/YJK9FrxGDRkECwwPfFCFf
qnxYMbHHMurQxuWO4SkTDnrEnFlfFJtrs+pvludsZtO96gEtTsoh5tnjc9ZEn8LqtzFOKTAmQK0m
NLyrTCJ8k0a2QVWylh6KLUmtYnWfCRmlq1Di4NPm/qWT9oelsAwNhBFonUkJaYvwlargcW7MB6w9
bq1j3IvcfGK2BVmlPQZ9/uEzIbTVkjbCZHfpPS26tKXA0jggliTglM4vbVVyWr4bQbbFYu1KpOUT
9nUEjqS3SWPb8MvyIek3Vm9+RHiErUxZHwrdeBtC89l1UCiQZG0LKJKVg7Ib4qQSZMWPYyPPaaJy
cTG57VuE/wOigfIQz+YPY6yuBq74WJ0+mQ74ge0CtM+leSotuHZZ/uzq2aUOqdXgnQyk5eJ/tkJq
BrUwUkLphPD5zP0m6LmgS3bXbEYDH+GwUddvmi7OOXhEYVlv6qNRdxW7w0Gys3kgY2YNF/iHhd6J
jh1znhqdi+d8jtK9NRu8e9mTR/c14+PoxuodJt0Ob6qtZ7zaQfRhN4q1G26CzGbihbDGyPCXnZ1T
RU6Ub3SQizMTzGV4AINfWZaBlwEGaWN7hKE8Tn25EUCnmSe3aYQnzBj+BE/5Nn2bwoyeUYd2AuJJ
ZA/qsj7cR7P/TcuZULAttYjOJK0q+TDIgwfe+CljZ4vd58bLfxZzeGrLqweokzX10U7kXUtghYpI
+9mwkxGUmDJlIlV1NgyMhKbsQWgY5jy0o4nzE0TSOkHDaMj022hPv8HEvlOqbGRVfdbx2UtYhhix
0KDjvDmVRrolewOhwmGENYsQ44wZa7BzDGw5/NR7ngA43MGO6LBJGq4tAccmkWsVS2dNBQx+WklA
0fwSuDIBHbHPDvCa4dcnjYt5sM5t4rnbInukrsZlzWnmDRkadznK3xVkP6clZLw2MLXTja3MNfs8
TpCaKxIVMatVU6Zq03rjR5PKD6fh1C8sFqFOlgBn6tatLrkxbg1Qbi/Cual0sccYvqJeSZcNE42s
IpUXaFJTO4TWy1obsP3D8Axc0x+2eAWFm9yz543eEYDVuVGz4uM4am7yKnAcW8nc3OejRXsRFdVG
G2mp8jp7s4j6gQYEcpxo30C4nx1NkIKZcdA7IxitCeHXmoaTkRjfJookhbykG/gPAMq0g5G7LqeO
cEtNPydjau3Z/T4NI3izQy3et1X/3hUi3IEvjat67O4lA9Ro5CONr2U5v+tjgU1YwZleTf3FGvK9
rXFiW9Yegev33mSNDEn+vfMBTlPh2DvSa5VBAn/V2Q8mQfObYOjeF4c1PWOoRdwRNGBJMxtrryHy
202eyVeVVuXgpp7jNuCa7qgkU4QDDR0BS/Z+cEyce8ynNAA3cfWQzLUy3jItQ8Mz91++D64Cg3cQ
q9KLbtL2r0PuvVpgciL9sGbqa2o9xwWVmnJ64RRuEhrd/RBgOG1W7z2qLDTsnvEhZyav/DfBi6Be
J+fcZAI37By7f9GZvq+8Cs83jJ+Z8YKKSeLMFXFVCmulD+lW/ZnH2W3+43cxlF+kA9SJwOgJcycP
NiULROchHO5e3VuMlaOsCNOJftYY/vzzT82oYjeCLKJugkQ2HZG78nAl9inqLrqCOSehhZPbIRXR
4Pmf1LcmEfQifp3nq7rfUE4rk/+rGwc8RodZzyowVLg1z2oUxduckvSU3nCBq1EDVmBnvgpA4kCq
IjhXfC20ZLt8rX7HfxV2CT4rR1Tdavk5Raohu22Ng5Klf+BJUyrVWLT8v2K8S1cBHWcP1ZO/C1Hv
1uDX2gqDkJ36Wl2OPo9F9MkDPhIHhP4WLD7riX2IZHrm963+pZ5Y0U4pI0pg3njAHAAyteh3LX9h
JGefb/vcB8IpuHD2Ffw9dQv1eFVUnaISqhuPYTc4b895cBexf1APXiGGq9QLYHAt0vHILHmUBdFB
EOd4XuphidkG+CS5R7127gM9eUi3pf4a7uhTzSTbyEFM+HU9QFD8x8tTb+E/XyquDhtzpJoDN5Mz
zYRQQWaKCGRt2b93sAZxwITZxgRscnFK5mt1G9ihICcfOm2LVQJxcFMMRJabxyGe+HGwxu9ylfoB
Wt92bYBjgVDIyN2pH4X8mhR2vNx5nRhCz2hsJ51MViP7VHelw+/NDZ4NoPtU1x9Q2q/qLtVtfFzZ
ZiTjSFV5TgVGRY//fFJwmlfqCYelfVQPxUM8DD0WSDTPSWMsD6fuzhm6A3cjakWgm8g1PQwRrMMO
I8GivOT4EJQMsTyMo0YTYLEO51MrmOoViKIL+K0bfGgY+Yr4y6XYFlxVyaAZq1lzqn1EGB/H/XRd
BvioAL44bm/ayHLNbZJ2ovwWJqZ/1nP9QFjN2hzwZ3ESlFctWLResBS9qEU0Gox76Ahfld8cUEUT
gk5c8a5Ig5Uz2PJgqwAZmVwg4ycAehw25jPdwkfejzkDd/dpoUFA+iRlOH/kkAQsU0MRS96sssEU
LicJuG4wBomtpjgW8yEy8+goQnT6fXELZg+2TksOEzUOcEN2asr+Wf2X+9LcVoompqhgDaQhM2lI
Ot4ZcJHXM4fIeoiiLz3oy13sYvTTynVtT9/xY++Z1ABR6zHI90zFZgvoBqJ2X8WcvAusTNcOysmM
hmEgAaqv7pPdvqQh9RBm8FypJtMmMXFmWD1tnH50x8I+TurAqhNEDqEENHYqak8v1G8L3O1ZoOla
GbsbbVPn+UVT80pDTWAA7JCiwzU2Y3GYCIA7+HUZYdvI7icAhad8urZI3kkDKh/CjMKW3Ch7rbcw
KJoi/bTwodiWId2jOfD8i9+lVzKsFdk7/ImtrrVUTAz3sVQ0DnrOAMmMdVL34F+TSFCQiIy9Y5rg
CoYQXFi7GfN0zveuxOdMf0EWzpTMzO4BStzVLMniVEOKkqCIg1Qu+stwktoZBTzYQQEDG8c7CvA2
EPs5QAPi4xOQ+IAqaHxwnSyLnTn2Z3wqrWNV6+faB4yYhlgg7GWYaZvlZYHws2Ne8jQX5lUJVWyl
VwP8v34XjxiQ6QFY9pLkOBjw3rLyJQwoUpeFjsXsuOkwAkeLa2+tMeh2OZ3M5PbxvmgY+hV51VBh
MXfu1JKvNBcjqcFOdra8OBPRuZPGp9qhlR1S6kbNQ95vT8ODS7XEWMV+0l1UqdrbHIyfsTcb25jc
pOWh5Qj/woGiDjW/wHTLCiF7U1/bhVxDZ4BEAlP48RetoOorXXiMXKzQ3BQdrCiQHsbDpgm9cx6z
LgbdectGr15XZHFtuww9iE/dMsdPQVlO+3jiL128/W2digpG2E0oZsbAHp3E2BfgOqiYDKTZyVte
ADVHAxJuFCUnYZnksPTHrOOzjb/b+FSvJOgGTp+4axhRgUL9k4qzJKllMvdwGs5tM6+Qbfwg00CH
uZFd6APt9URi1a4biquIyk/m3YiVIAVuI4twp0BeyRcjhSH58rIH36c0kllt4X8D6qyuhQBXHggQ
4ytclw6hOHuAQWqh2dNEGHp78VFWheCEYwR7C5velaMofX/GqWqguLCk8pLnQ5G3xuji7gziwaDe
dzMoIu1AeURETQKFDOE4x5Af6atUTY8tZ2DU1VPoZeQneslajYuWoUGdMZej/LinFEzrQDEX1HcE
hV7xVf6WwyBk2MPghgu4q8zHthNvdkIDV2h7zAXuaV9eelxfOQ52eoIBIEVdSswxEwEcplZtuUuD
60i8HIhIv5lneHGFoCpTDzIwiS4C43tWlfcms1/SCB6QYnlxdFA9Miyb2wJ0iAs4d1hmmZftglz/
reZnCzFn7tmHedCzLeBNgBU/hCphho/HxQKQ4NYLvQcokupzxxD8TfQeHo7p3cQzS1SshcLHShUH
QFQ1/srsEneXDThKmCOK/07f2AEHfjv73aVp6UD18XsUNu+RgoHsHiZPHNl4oSmODCSUm6FCEAte
Ibpbos4ikSoHGo7sEGKlH8a/IIgJhqqo/UIgMtLIuRA6OBFOPRygqiPzlpl/yTVvV6EvIzrx28zo
G+iQBeL0vAi8HpnEBwVZx2gwS1k2GKuJl6rxVfzYtIkRaK4c/CpXZWJnR3IPnkRp3xPH/Ky65kNP
mCGLmRqgIGc27vkIfEWzDwmjc/+MGfGlPkWBWUOq60mvTql/CUlSTiGKp6XGTF1N92B13s5lJpUz
nKvD5i0d/T1JtezqLjNtt/0qEu/2hzw1ND+L6ksbnuPyWFjdOc0UL1aN/LKYlHDTIIqZZd4opmeK
VKCNDXCTCmsyvakhjYTFXU3sHDVkH2d1iU7xlxoKOl71hgHPS4rPW6v6jX5i9QIEx0RQOc+sm28F
mVS6honLMjvrYIkg+ftRD/OPYWQDKhNmn9InedgmpG/TZ8n+PxOal/SL/2WKrxuO4dCYCE4eVFV/
YwXXJhcaHNj2EFRwKKZuGYoy+fUI5t1wgr7MkEMPeQOMaGkBoJm/XrgLScebVGhM3RU9Sm/Z+EYO
dsVVkjGroazLq6ZG+GhSAW1997h8ZwejWu7ZnfdEnqLQ2ZtR6zyQ0KJOk1OSdfRvPeNIXw3wJLFa
NKDf0Dnaf7IdPsf/Cn/j2JMxAiv+lU5u/zud/M/LJn/N4LX7f4sFgcZVEuQi2wNt2oE0+sdxNh58
jDLwwtap1uqHtPoqp9Ej6h51tPQMseKe4FyUCRcEnRysAMqVEv7dpGg+eMazxaXJF0XIT9moAmz2
PzxJqErv7Tqbd285RQHY1imEgj7jWDOj/KWvAy4EKMiBFn+psilS6zRVfKBR8Hn84dorgkNRAAUF
crpSZb0PNTu22uFyB9tpqJVHzKfig1JO/Zbx/FRrmfX/vGnC/zf6u+HwQk3hYHbJcPdvb5rneqnb
k3l70GIBAa4KbjMzSvJf2MvULHesX1qTsdhCplzoEUxdjqUFHKeOFhqWi1v6DnuQ9toXGpHWOL0r
csxCa5pnNg/XmUrauIxY3oZ3zmEJRTqmI070/ofNZonX3mSOO9MiKXJDOMQHXGGf237kUI2OdbkL
I0BpdQX+54vF/fc1QyAFrF318hEY/F2CgFopNf04bA663pi7GHepwMPACxsFsNyQ+VYfw9xmr9DN
BEzQi88LSU8TfJRxrkjgik0eTMGTXc0XgSyezY90E7a6vD82FRTLpWAY5fQ8wjQo1aESWjgqerwz
he/fUH3ygAZwCxwI9h/tHOQDMyLCzxfqkI0WkiIy+coqrAjzodkOLhmHIZrvMBlheGTjwdWLA0YB
Cw8pGSx5ssnrczwJt1CdbVZk+Hs7to6lImJhT4FcOGMMhP57FdOC7/0a9md61wO4R+H0mkJNmN2G
mGN1ujKuqijIUwmfnE/cTHxE7MrCwjoiftM2//kTITFELbn/vYG5wkS0InTPF46r/00WYneaqLJp
qJH45+yQFKt7XBTJv7Xg7BTDozM7WP7gDbcpJIHfDoaCdR99cSZXHcRmsw1fJ8WpqxTPqkDSF/mk
ktuhs9ZK/gibuu94CgIuML/6syk1Bu4ViKl7iezPMH/qw/zLjcM73LPd0MQ3XKi/vJSNI9dIomo4
UGvcORWrLK0dfd2U+NZZ3X3OidolD4/Pw3mXisdpBWBDWk88ZTThve5qr0EbzRhhdVimueO2nduz
Jlt9h63BxkNtfS6MwT7b0F0RD+eo0Ul+4q4vPVl0gd/X/KQwjsFgbuJcPjVgdQR3ZSmFV2PgatHo
sMnhzm6qAbgx0/MtWxvijfKuOPguZmdjxoanmGELnU20MNBt8Uvt+HVGjaSKNKfOvjIfbbPH3mRb
VIELk2r5vUkhJ2rtWe/DryLHOTVRfg/Nr6WgDPPq6mhMMGucZLCi5spQxK3atW9zUF9UXxxW8Q+8
E49+GbyyU95Va0oXTbq0woairP1BQvOPQImn7Q5KL7JPJIb1HhjyIpHDA9tQI8x4V4Zz+a6IQcrp
29IiyjQ7/bL68VmSKmTqkUOTCIc+FlThs4+3UPiGWPSwMFXb6GcZdh+aqe4roofwrbVbIImw8xwH
BUvb9ikrZY6Y2JENsdVSOlGCey+1495SDQavYnWpihNzUlORQTAlBqL3sujohVhx4UMmqIE71XcU
PRednnf0kbU8xHBISSu4EVkK1MNeb0WMnVId9LDg6ZpNPu+YPcG9t6pbZ8Dnlw0hV6oVppLdNhAj
d00nnsm9+YEXFJKDmQfXW4lrpvljucCx3og2djE+R0kPA6AKEcBI81olY3Aqa3r8BuAhZKIX40jv
hcPVFkSWmvQ9KBOTvU1P7mk1pVxO+Wf4tEWGq38bZfmtisvrpHQTLaPklvbYbzj89SBDymgFNw3w
fBMYaPWFxLZetd0tZgwrXER6FDzl1VD0x1LjD5PxiDUBTvo/Qfo1/EdZtiQzky7M6cHMKBPeuXJg
+CetiM81bzImuJAkiuLHkM9b6SFkSwcG10zGX7u0NM4d9DSbnBzSNOJrYg7kc3jDoTR9gB43d1Y4
cOCApbtAFriFEnzJeaL79p6MmatNb3nUUgyiqkBnAOgNF0JqSaqaSGBDiC7S/oKV9q2aEbG05JxF
ku2oznWEASBOMXxPPco3tUuse9UWALJtbO2KCM3rYIp+S4fu4ZK+YbSe7Z1Wsxn/dznescqgQrR0
qhaDu1YReyBpFge3sbcLMahF1jPFq4RPYosXb3CCVXYSaSV3qVacVFbEph51sRq1+cEENd9HPRlA
AvUzRsjmafbnBxIkU5zHzKvWGVhtKqv5fMZC3JpJNEh+VBPhHHSv4W6wm6/R5Ke2BsZQmoY4QUkT
J9dt/vEVY0MjxURJM/Xn2XDMHfS1Q6ULkqkdccMPHfOG9m2QsQO+BBVlmKSdU8HzZcswiCDWfRml
I3xFqaE7RhXcDuMBm0btjEWwe6rnr+WbRv1k+QpFHUNQPAd596ZkyzmOGFp4DzPk9YNlEfwZdHOy
9wrxPZZ+ehnDEfOLOd/4Rm4zmpr0c9iUDx39D1kkMw4DbnLIEvJ+4oyknZiA2HOmFdq6xMpoDYxo
n6PevEKiI4JMPcvlWQgX+5JCNF8lcZp4+Be43fgxIxVvMtYBbei6HIS9z71+b4aYJ2E3w3xHphey
I/21HfNwOkrrQtcJBsgAzg2Gh1thwONtYAievfxNdtDrTDs8pmjDz5UqQgJMhzbe2Ix7xGbPVti2
h8H29q4BpJJSdzJoGd98/MRnvClG0/wlhiTdJp1JjqLEHXeMjE8JOX2Xj2V3jqoRswiPTBPsSLap
iplzrYJhDijheTDxG0hCxobsxS9B6L2lcR8jstOhswSIjnJn3RXKMUYk52F6xkX0sWi4XCLfuJoa
rQWICfxBrUkO40uIddDJi08zT6CbQ5TlSWDsITn1+8bITmE3YbqVO3TJUs7NycYiGiRDoHJmiLJO
JuNawHA6QbBPjhhSwD1GuQBGaKQtCcCrFJEJ0dQ5H4mZuJvlPkKovIcBWcbadPFIzuLoMYYhTrEC
BEozhiUkpRnGy6eFAZw2KFHKsoWZpfI/mxBY3Y0Oi4SrbFsQ4LT/Ch34OhDWLsuuVShtBvTqX1nk
vFr5/LpUF3k/lXhiWfvBZJwXts2PPoTt6DHug8md3cnMIm1kJEND6Rkw5wA2slpQHgIcqN2ycUTc
jqBqssvdUKcfE6FLCz27MDNn7VJIM64jFthEtDY42iP8qN3yLBfCtIKI5iC/jtEGUuPJiIxHw8Kh
h6HKeu58xl/NbamT6onjYwhzwsehW2UBprwaQWmK7GwAeK/tYn5Wx+fCIUf8Aqu/Zu/nVSSgFN/m
APSXiJT7oKjBOrRzyvT6Nsv8rviwin3uCBjoCJsYJY6bBklAjAiStAs8IkDNh3DacOpTSjvcUzVA
zSmzC34UqLIQIeKYFK0rucYkigzwaFx1HY/TQn0mqwh3GCwFFlLyIpLBAEBf3Rduf6+CX1yipzIw
ghyzQaMbbjNZMMciT/FwF9FDnQ3lDhn9otlaCMJjjYyg1ulFe3j2W1eiLINI+SWqEE5JA86ZC/pb
Oc7YejgkMJD8c0pwwOWaNw+jJh9r3b+F9sys0rzS3aINcYabDXM3z+KvWWZcq4ygOu2WjiAOjoN2
oJ7u5DnJVavLrTnJq3StA37FCE3sw9JAu4pt3DXuE2yJpyEnn6BvYHG1bn3E2w00TekBfQ2H1Pqq
4+m4ycMJSYQDukpuuF9t5ky8ZArQrJS6hkxyf6VL/zxEHUWLuNgmvCk6/b5B+cL/4wGscnIL/B+Z
fic6+bYyAEUzx5MIRMpABhVVGPzuo4G6WK2IOSJXaxkyJGb1SBE9rBawZQzoT9w+++7ipZfE9Q+k
aceQ+Qq64nTY6MmAkogn3RzzDrqKNVI9FSF1kTLCEN2M+Wme3xsN969M+748AClfEHrYHwSO58QE
Nzcl2rHYH9ht5XdVey74QWBRiUjC7lR93sj6JWV0jUiG2jcHtEkS2vpII7K21oj0HNxv2SQepdY+
xC4saKL9/pu989iOHMvW86toaY5e8GagCYBAOAYj6JJMTrDoEt57PP39DqpaXbojaa5Bs7NoIwCc
c/b+928yv2udZzlKINUyvzUdLp0j46uRpPeGamKAwUuTB+N5IknLi+ZXWYEPrQoPQxIlMCo1EsxX
F75RAX32MMv9BtyCzz8JEVhRiTtk/tijU+22OMxeSFETIUUKZdybJZ053dYiEtYFyTi+YNv1LUWX
Cs05aPWLrIV/amnF4xn+ZIV8x5+tSvhHrLep5LXieUPyWWz1nj5W15x5K7sPUpc53yVS9KmUXENR
pXJg70wCRNapeSdJwvktF8UfRUUsINZtr8QPJtavY1//ZGF2VAQAUoD8Ur3Jx2xpv0eQU+x6UExT
/9bWQOSys2L4KZHok5Z0H8Vahae1rY+FpkIXM3WZRoMURZaOE+qGL0kT8VIa4sahIeg0hq2rzemf
DRGxYTpEUth5FkCgrzN03z4txYsbjsqTndkf9uzcg0HtRL0Uj8NOHu1QcK24AkLtV0XvpaGjkBwy
8l3XcyYa9r/2sogbPVXpuzNnH3YU/5QxOY2DjRGuif91aIVlgOfnEtPJQxJnO+zQTSxMQ7WJolrb
19VAgyM0d50EpXFsrECIVkQ/LloSY6G9pibjj2SxR5zNaSGow9/09XiPJ9mCYFAoPLb+qI45taMY
m+2qxxlzdJ434dSmwFDEQ9Us0gu+U4cSOfUGwG24tSqqZqtDlNJPqG8wVIBXiofWROFXCJxZn8rM
01ioGUDkYZgVZPZZ/NcAYNPnyOgc8TgC8rdGqLSi69BV20u6YJKPrWlQ91LZjwrm+jacDud+WPt9
Uamlq8A9OSadAhnLtJniJPkpWeKSo+Vl0E1uhoHle3RUdNXwtM7Kg9TEnFiH+I9IV7ofV/Oxr0t8
x4WqTOpHUG/taxG7bEYPOvWkzUstxHP6NfRkZs0iKkllC+oYSqucmNZO13wMCHmTYu4iJ4vwUXR2
yGnnXOk8paTRLya6ve0l6Ck77hQ2v3XCol2xuKUZc2zcbSax7acFzWKjo9q3AGjljuIgE/GJ4XJT
8Fg+6KguBmKqjlotW261ICRCrHHaBKJYyOvGQGvU+0g9pfK6DTi3JlfFu7/WrLtBypizg763RfVb
66Ugwoatm1iom+o2tJhXGg1BKdrn4MzPOHPNfq8jUEvmUj+m8oRu0fyukEEEPWF2NRaaDNQA8utF
1o5V+IkvLdiDrKL0JXtS2HQsg7RcVP1XHhmyV0wjwhKB+BiRjuavs8s7sOmT5aA9mNlC22X6U2US
/E8rY9FVGCvntzSBJWRTNVVCYrhpljflSUyGJjvas6M3v7eR27Jw1tn98nt1lLtUXh/GAl9oqPAA
Y04mWAql3zjp7w22QinKuRoPn1a4Xmd421NlPffN/EvPy52Vmc9TOF7aytjbon8dgCpgjaHZEr4O
YSRVu0KovMS42WwQy/Lit35SkvFrmCRcEeMqA/LBHc4wie/oOO+2ky+t21s3MD1mmhkIBeK2ujLs
b/Wmw01JhbpEXELEWyEwFg9VOHRh7+aivGt6tudtyRViIrMNNcSgaBg/LZOMjwry7j5ffuU6vXvP
w6Wlt8SQv8mKhNQoxcFockucArcDgRzbFlxX2YH2IY5kO4vI6qugKnOV/xpJC3NNKFGm0EQNq3QX
SsbTNund7iFUC2b1+CE3LcP8tsYR3mI20VnPDJo4WUSNVMnsTHiCi/m2dJznAhtQMHtJln5GfXzr
CbwADmPgkOEwFR8Sk+VB5j2wLhcUN2jiZ8W62DAEAhdBwVHrC3xyv8jWo6iZIW1m/ja52AZYvfER
2v3TpiVykDa7EqRGY007f7ajBSBx/RXPEpSGMA5K6mGwR16rDmjo5rmBTbbgUWRAUE2Oo4Uch6gH
uDgAidgYCDhjXu8i8UDWBBpQNjL51PBToAc9ktRzc4gghHVY3ik5my/BjEioJBgPsL0phOaDJk48
G8onUu78JuoxrZpJg0h3Qi+IN4TAvkSlpVB6blc5jfXXibrTngF8NomX8mKtIvQgk5lLdhKnWIbH
K61vOJwXEhrErC+J4aeszX09pvvtdxliqrvWTFLTtnmm8f9TSkiiZ8k6YfcWEcmGsLgQ+zi7PrDd
PiflcMOAZlgnG948RwqEU2YSYuoC/8z0ZKo9Jrh1kKI9bKZ+DcQIE6oZMy+b21K0N+TNbx3N7do4
L0gf2BDAMmDUq5csj9+2NdQoyhRYc4tgxap2EaEHRK3yUAIICkkcCZU8/nZ024S0thDgCzWvJX3n
gBSomJw92hLKDLEy7TF/BziSV/rgbacYGGgry7zLKJTmVBUX49c24iCuE0NF82mJX4YfY6lMd9Y5
e0LrHl3Oe0lL7TpAF/gzMF4q8z+aVb4nxXRLnAW5ZaRs82/dChoN7vGmn5Rsqlu15uQsuvJuEWYC
hZWVQT3vdfQAlU7fIB5Wwssgngh0SpQtzMgSf+n6YFMVinouEVYIWoH8VWgUN9qIoRVBrqdAxg1D
behTqDWlg2ZVnokqiEQ1TDlBOlnkLCzGPidj1h/UiHmZLC1ToCN2nmr9gJ/an40wAMWemWnZ+5OG
7+Z7SzghjPLilqwDBUpkvqOFOYhLxk73JjtLINqZRGhr9a64xRbVsRh+i10vFdGOKV1q1kSaO835
t8Agp4EaclNwc378ivDSwcmB59rOkAbLaH2Ae2Gd/aUTXUPjOJk26QXiLWAUD+xdYrZaEXZsxE/b
BGN7Nmc7fN58LTJk1pyRsH/xoK/wBMhqsh0yQ33HApOhOOsqqcDT7Wh9nCUGZw3uRXwdbwHakFpF
rxp1kgkZGE2LjtqcFqJxI6V5XHKzoeOl+Ru4LU6NPnbAqFhCSMxjsRUrKKFuZYkLnR3/EVdU/LVY
a+nIhKKjU+W/MOmCIEOmZ7VrGNkdNr7eSsRXsMH8Mo2p4pdt8T3kyUVUTithgFAUiX5KE1TFJc8O
Y5VfsgIME6IRLZQJn+P1tRkQ4BJ2jcaGndJQdcJSovW87Rmd0KWTqMDIGP2ki47lHLZzACy+4+XS
6DFM/0sWT2UzY9/KuAgsV8FhqTWBSat5XTyqjQxJBd0uPofC+QKYiPGOUDjgJP8jM/CQsDHxCJ5J
2+IP1FHA3dA6kr4AnkIHpgvBrUFsClwy7EGx9oKNMX6ZaboXj/u2J2Zpwp8b0mCbh5gyqv/cYqRE
CbaVmXJsQ+U3vuwKCcRQ3KV6jOu0XYYnZpre1EgEU4OBb5YFdmIE9FFk8rBqFCGKjxdQ3spALFVQ
Q27rJ9YsBBzAvPg3FtquXaM7UXvpFvPQOlrv5ykLvS5pYfFZL0vTEYRkv2xgwoZjSN0SwQRSnzZz
jDZfYNtmHWxP9EAjGX6+7cT00Jp1ivPqgSgIf1k5bEwVA9buedU5urMMZVZhD8g1/iw6BkiZhPS0
MYynmAm4W0rrYe55BnCI5YI6oxIQFzEImxeigi7SQBo2Y8oPe/rZVOphk0EvcbjmA1iNTZNq1Mld
jFKX4A6OghVdlzOpxBdDDOjpiIDhay8f2eCrEBgyZh/SwobjOiExpsBteWCOhtsh03fZAn0cxVE3
1b96tmSBrBQVeIxSH8h5QGQH6Q/y8J+tge7X7gnH01/jNOueyv3JsjzZb05oIeMSiantRATOPM0x
7Tnk24kGwzKzn6yujksuUwKaxClYguorgHrYZb+XpPhQcc2ESYT9wrTK7HVQtlQLcoaESCdpdnoN
kWvKzXMSyguUOv0BE9fmlE/jfdOqK/Oa5F634WC1Kzy4QpCn6oji3WBVAs7uRo6WaDF1N19B3/AG
V3zZCf2NctGbNp2nEd2ZFCle4/BkheuPRWELNwfVS4mRLw5d1EnyWrwVDWoMo8UFqLX4fXNq+KxQ
iF3EtG3kodiES7dEtKddyKZEbt3bbGgbi6FTxo+UEPsh4SVb7bumMpA1oOR64iQXM7HNeScxGYA0
Br9U0qU/ErnmG4DCrW6oSl43c5Ukay5SNT6Jc7OBgw5wP5xxqEJGLlr4lOmQpbDMuyj/qobXbQvd
9rMyfU9MmgKthkupv+ZOsg8T8AFznBsXO/2Lxew1oM1/l2JjpxT1Q9z8jPbwUeOrjJ6ce5arlGzY
N2feTLxwrmV3nS7ISWw0m1UIxXhNsBHxNOm76O7KyDnYyeSOEHW00gTkifbNeqeOsbAH6MBr4C8H
eu2cJSncF0r2uZlyFBI7XCGgaTQEbitIH1Fo43tNBUa6zFGy2c4F+mVhCrBxOqY1Pk128gbjEHBv
djeYs2bU46En3DujlRw2Y6iN6TU1rhZxDmzEATH8y0xItHaU/UB5ojIKB6L6muxnMxYyTE4ULId9
TuDXIdV/0i5/EQZG4tiUqxSRRtV+21V3gUT5vY3rYPvtl65+XW3qIFx3iD0ClUgG4DPBGRp72JYd
k91YLL62r56RaB63AbCCE7VnUjjpjnPDC/AaQvfbIcpgq43gvPfhkyiY55nyvsKQiZEkYN5oCQcr
qsNCUPwGvbiYmUPGcCn9bOCwago58TwCTw0eExKIrAb3XelgwmPcC8damOuMETwZ5nOIioZghPxG
yhrPE4PR0TNG0ys6pRKD+MchFo7OXH0ebng9DCCLvr4DJrwTXCXUC4et9tt6t0q6T8hJWm1mmrlJ
iAy6T/RfLcRHiNkaBk1QdJP9rGf7PjVfFZUtGbbpZywotbHS7pxOZURKHaK19qNNT3tKxvq1V+zG
Z7xDbnd/D9cMIrywEhNd2iwskdD76a6e/BaY71jkWAdIgJ8CXq+6506Hc721N71wGtvGqMOgfht6
WfqD8Z0bM4pCYSchOhuBjiacgGWHH4M2E4wuus+cL1tCPiuoIDrUkHS0r8sgX+KKzIFRoz/TjeaE
WyfbaGl9iAWRFlDTVHQ1ooreCHBZR6Vlrcnv5pq2NBSFeKOxqABErO3BbIm9CWcblxCle9j8u7KV
4zqxA3jzNh0gzujskSQWQw3vKi1mLYdSQDQ4qcSMrLya6EJFNZ8FOr5W1ncptR/C0Ur0jAw+XtC0
HAhEuAlPkSox7lZAD0BkasZZZ3rqPGFb+oaKEB0mOznbHfvKrVjl5837MBcv35HuZpmUoCZDQ9wJ
NzqcRIp9qEHT7c6AmB8byqJg50wA8Uoj2r4Qr74iPE2gASaaLy7hsmY1L3l8tAWZpyLoiwEKJBha
LS0vCQjZpuobhVI0ntvKXYW7nujBNuwJjOKkUb3kevFF3jg8Ud6TXa+XorZPVs24bjW/iqlBJgNF
Vy7+LKKQsPRvNZkfxO3RDDMLYsabbPcMA0yeQ+6GBMjEzKYhBXngnhIvhoSPA50xnviyiOKbUWm4
jaisxGXeKmIBp2/99Wyx6De3IvHdC+5wsMUpmbcOsMdeAeVxdl7ERiFOcDRHWY/z3jCnkCQIUBoW
Seg2QbY1aWfgxbuna3hHl/zb6Nh4pdak4ManhiuxilLbFvA9XpdXc0avJlie6wDjum3sx+0kGWH5
YHckU8oz309rKhEe0d8mhoXFWuAaHuHZxhY1XLJyIFI3++vsN8L1XoN4tIMnSpKAsGIboOO4apT8
CfHBcA05OSs13oZJWb/11dOiGc+bg5Qoek1tfSfa7YwCT9gPauQJRtFrfy938e9a0r7rBz3I9Mrw
25obKqqK7bCRbNSgyxJAibRDUaoK9EK97zBLcPVxPKbldEQmdYWi/6ubnNlFXf9cTo/EyqNvlMzn
RlU1BokpW1f2vtW3UqlLXhG6SWe8VG0z/YXGKQpggGGgbFQj7S8W5P93Nf6/cDVWdHzi/8G68j/6
j//xU4qfvP8o8ENmZJSUVdL909X47x/629XYtv6lO6aGOS+GxsIy929LY0f5lyGbBsaWsi18i4Xb
cQlnJP5f/1NXxZf4vA4Lk1egY0X8b09j81+OSaPNj1CT8xv/nzyN0bpp/40hBqnVwlZZlh3RQliO
cD3+h2dvYoKLgf7GJ3146UjgxfQdZHnp1tR7W/S2QwJDd2gm5DU0uM5yapqwlhvZDhgFf5tzzZiu
lw5GjM+5tOApG3H+T4lzW7qxONl55+wH1EvwOk9LrRd3NtxhzNMHCeCVVKTU+IWju618RdpkPeHi
cEfYImEkhrU+Th1zQzhJ5OMqcngzhsVzMM/dF03eB2bDZLEFhT3kaz8GGoM1N3+bqro5TjPi41G9
g8wl78o23ytT+uosjkrqA9NTCMycA4be7CLCQaWWlaPESbSXasO469L8l73Qp4ISUzqrwRwdpl5F
B2Uu0dtknpigIjcsy/ZGygOlg+bcWdZ6LMKe4JiJ0VaqkRJEahR2GoN618uddutLO7yvwZtXlD2e
sYgICUrKzEnbVxkDdvpZplSlhvhBq/GfHQwtgdNj7FbQNsT/zf32oTfVo900UA5kET7H1cjVKVgG
BdetwiE9HlBiV6SaBIkDlbGeSI/oXBi/8fe6tl73hjKdaxHZnSzTrgHj2pGmyNxW0Jp0h2N9HoZx
R+wbb3BVDpm+/LTo8mVHwwGtkwLLzqu9Wc1XfSbyIacP0K1shu0GGoWKy5tHeADkwGhel+r7NcOK
ZE41Oj+/C5No10KN2NV19wwkTM0yl2faTYTabZoHsckJpE1i9OVcbeWktqX2ssrdsCuqPNlhOC0o
jCPo5gowkpPdYSBPTeLoClFs9Cus7AEI3wTtMps6/UGaiO2O9Z4oRE7im6mGI72Q/R4a8YRpq+Sp
ULQJjbASnDjxYCuSdDhpzjQDIde5ry5Sd8kqMAXNpAujKexn5pPW0Bd35WwiJxEfeGvGEudPOIvd
ZWz8OdGhfh3V10gtf4dhx/SQiCjmxcTG2nTiU1gfCo42GgryF7UYZ6JSHSBsjz2p1B2mGoba+x1Z
JWQ8NJdIVh4tzMrUeO2vGKe4cI+TC2RGykBNIXVBQzAiTc+NtUT3RVNAu8pIQNAq+zMDMDPL9K5A
pvJIIY+u2SmiHWIurVGPY6OkP2SAX5BvfOoxocVhiApcKsfx2rTKTWoU6jxsn/xVFnlZMqPgwSSP
SJ7vo8l0TiVKWxII0t08MDEYe+ULNgyWgNhOIqsOL0xNDxIySd+SkDXgw1TAWSP39Yxau9IrxZvC
fDzWBRh+Mq7ZDrNQzdPTNsgW07izYaeAftAXNnA5loi4N4D1yRlP05js1lX9MtrsmeZBChy55KeZ
JeAxbr9SwXbczjDzYoxg7BR6qN6sr5WQbOglASZLXd3kKQ3gqzL/rRLHY4TjKpVuuNFiWShA6xOd
QbPQWiRFEM6JZ+rE5VmZdI3NtfPrZXoZKwQcDGhB2TveopkwyFLpQVUNKzhl+lS16pdK1KZbwJ83
8HJwQx1IwkT5TZpo091HUnuvFQ+0TKe4lnm2dQxiMNgBRtRoGezPNv5t6eYc/Jj4b0J7o+gtSB5b
XP3W9+U1n2uCU7rmDeJzusttwateMySDOqy0sIL0MZJ+FcRoMo0yXm8ymHATTU8N5ocZ/K+iqSro
96Fvh/Mp0Yb5nDVtehy0GGNDvefiZZ9t3hyjeh6p46c/bQlOBJn+q89rEixJgGHnnU8Du6ZPmImJ
taYIgUpIQHeszCuL9BZVIXE/sYKgNHwqovzPSEfhtvoCVVIxcUap2lu5rntpam658xzbsNpiEqEd
nT62zkN/adVDw/O2dMO9WXcv8Mveyzm5dXmIpsWUooOJ3bVbrx0YvT28F+GSnHCBdG0Ds3RtJEaH
ERJHlRp6OEF7zAUxgozh5JXjqQc+LBj7Ykn7Xf7EU3TDPWo+qYt8b+JiD5lIO6eFfUGxfiQukfTL
RSMlBUDGzpEVq9DH95YcA1Ta2ist5nuehwlijuW7TuRjPS2/l1qrg2bU3iKcPUEmk9dZVu7jeDD2
ylstROVNG6l+py+xR4oy8t7EogY1u9ekSmHiYSmHDTXcGRmVo9atT2s5/kGRBfoDazgMHwxFhiRG
xGGs/qnWmNAkTH8PaGarq9NF1g6qzEmZYkav9hsEqPSusgBOWOtOMMeVhoHAdJWde7vvkY6qyXiV
lnI31u33autEHqVpS4YvnKV+2CUqXAAYPh9JghWVwmBMCXGHYW95wRLsSZ04WcO0/9GN9my3qURM
ohTMTnSNjFMI+WdXl+zcaWKE5xjwcCpbaCaqHQb5KGNfAQaQsj7qDJZ/BmvLBRHvjA9GaDNps/pL
w8zay9BKFc6oHrtibD3nLZV1TDIanTw/8FKoYyd0ek9sPXbHb+/MhjEC50afz2coBy+LhWOFMy+7
bjGvOK9/GNL4y8T6KtT0H5sTKFBh8RPEi6/chLHm8ruZNMmvYWz4kqoccwJIGbcrgPZOdRzSVytJ
uWctpxqTPSAzS/1dhGN9z8urXVlbfMfi4CAT587S5PmYKDYpc2IPn4blRWdh4O3kYfz+zVJdj1I8
cRbrQwCTAi8DlVKmsZgATuVhFqE7g3Q2HJFwPpY/kwbS0iwDbfMIPdqU37rQeJRJFG+jWv9q5oew
0TCcMbHdG4SLQUIVhf1kfB4sUOXVZBoOlRAY0FPi67LSCPURbo25xtaVKj9DwVFaY4g8OJ6mxLs6
oUvSBwsznOITdtC1N7SL3Jafam+8ox2bx/CsJsq+tNQdDHcaPvs5zA59jLVwvpi7Aeej0rT2ZY/x
mYyhG/XHmhUXqy1P6dR+rIuK2dd8Q1b7qDTRRbWrb7Uxj0A7J1TUJ5v4wcGoX5XF1nYmj5gMq4RZ
04GnMSCXLd6Psjbu4TWW56S0P8vhTx93w77q4FwUU0uCWV59wddesi84Uvs4wxVBiay3rgwvXWR8
o/9S/Tm0fpL8vp5G6dKvIyL9FGeG3HB+p7YW+hp2uC7JanVbG1BHpchb7PK25L2F05bFHKw+l5o5
+BQIlwj1387OHDx0W6ykLEe94vyG8VHl8cAyjvikiQxWc32w2ugzGvsXM5VOtqgr5UY7ld+6Ft0M
hcc66YqgiZPrbCcu76kNIouDNFV1T+mkY8UODgF8m5YnxZtUZ7d1He6KMtxJ9qEaF19pdmXYYWAz
rWejy58Q31bQq+SXnjkjw3W2lrmQn4elPTa2ecymdPb6+XUtQEsoTsODPdtECFlw9WIVobVpALf3
zl5xkJSqDqLUJnOEnR2wdI0cx11tGRpJORFshS60lRysJrFkcfSvORv3JLK+Oxn6/IjM5dh+NJQV
vrRiIjolHi9aDSZe+nGscWjB1hzZ0pOaSUSDm8az0mJRNpGHHo7Ec3Wpsu/hsUISgOCjl8cW5SFg
WbkgOwIO0DgHka9Nu07OYXx3ILa0Jpi4iEOGYA7sFqEuxc3UskTEPw17QIkzI8JIxZftSGr+/sr2
30nTQAEackxjxXdvH7YvqDAVUO/870/+5yv/+ZylxkyuluSw/cR/Pv+PP799cnth/+17siw9wwIr
99lQ9spu+z5O2O7vf7Lvd3+/zu1LjaEcbA1/+xyrcqMantDo1MH2i7cPiiO3p//85/Yvs+r++bmh
1eJTI3tGGJJ3N9jYB4q/sX0X5gf//Na/PqefZOpU2mS8MDs9q06D+IAwQMGBIkQ8EcrAutsnt+/Z
PhhAxqcZcNDrzOcqXiPIM//Hz//nP8dMWTycIGOvQd0lBqb//kalMnFC5ApVXYKNpiFmQ8J4UyHe
3t8+Z41z5uFqiDXMnIRBt3QPMwRZEeVYV6e4ENai2z8HKbqVPQ4dw77Bule6dPo9p9VqXOgn0vSF
UEHToygNd5zUJ3Q78+/pQXuq3PFK8CXmYWcqF0DoFyyD8Ap5XV+pSLHjq76AvnYlu4W/npJnpUld
vXiy70xpn5qoAVwWj5v8pFd8GIkafx0uCNse8mf7pgF+fSGqUqugXe4U6mGPyG24KTWc32D4Yf3S
qwyYkEKDeW+ht5zhBUjWIfkgVwSxklzsTcYRuEAhmNn3X4QcZBjmLJCm/Wp8h/3HnCbmaPG1z+4S
Aud73V57jQP43VOQw1T1Zjf8VT9nZyhZSuxPBQxhFyE+ui2QSY60S763+0B51nWGcvtZmX19Z9rj
PSK8W361byu7BWao+34IZEyrIprZ+FqcqseoD6pH8kva/I6Pxl0Zo0xa46Oqvq2AkQh4bDSb0oWP
iuXaDOIY4nByDQFAcjTOR/oe85TsCwIUQMwPjgdGTYwGR3LZZif2UcbkGawDwLOKsg5cPeNU9/Rn
nDX15/kxlV+kj1uH2ziM/AMRGdo5f4IO4kX5DQ+vQ+XlT+VT84CphWsEgkGI3+HBcplIJC7Jeh9O
8IZSmmwYBnXhIrnwGPKgGHxM43u0EGidSBUFdsXsjhYT13Y//QDhPxBf+KZf690XjWl051wYAi1v
DOild1D8u4jAx4dXiPdXwjnuelytT1Cf6F00n/aQMZ53awgjOdj+LfNGPu3qjH95j6lP1PUt/LaP
o2v7/UH/HT7bR0LV9uYtuZhH87v85P8nnrX21Tzmn8mL0uzDb2kI+lc9hdvvhjec+lziB1xxAbSD
0/FcxRiMnlDLm/6PfCtfsQi5cSpWWGgfpd3sVjSjfvIe/v5yXuwbEbfjzsi8YjfrxzDCccLPVFc1
boBIFpnfAfEEubsnaBN4ONpVL80PmKbkBYxLNf+9ur9Gj2/IeRS/zb2zpbjKlcjTvGp842CKMF63
Yqil4onjKx5OsO66Vx4Xgkxfwjvj/kd7fIStLnk/PdPNT9RDwnH4imSQv47l2stzymTEV84rdj/M
xL3kYY73+e9WQ3TgcpSB5nST5+ywRKC6+MEw7rrsmPBcK6DYQ/bCTGM8J+w4+/WczFyp6pL7M2G4
wbF66QGT3pXV//dnATSC6FTgetmDpTwOEOdx8tRSH6mrG6E28psXfm96bfbYMDYuz7LXHxL07xCd
vPpXd0eHojq/9D04C1iPt37xsH1d0jtYEv4YqIab3A+X9to/IeoCz7nal5lE9ORXcpiPCPCDH/3Y
Ynji5o6PEwPcz+1J+cm8vePl9KgkA/rt61e2bw+SZz+D+XB+M7XtUl4KlF8Sp8k8vEj3oU9sEbYE
oHZiOXMzecrOEhOIk7iY3c+R4BB3ekEZFcIOuNblJYyOFhjHKSrO8sn4kgp39vAIfagxw2U4w0o+
zM0xucdMnAk9s7zL7EbvgCSpt74mO/RNQfae7LJTAzp0os+pHiiYuHLVXvgEFA8B80/rM6VK2cmX
9YjaDSlO0Kp+cf9e1Tf1YfhTYoC1IPMOMNZpDmbsmcWudbhqFXkeH9198risTAA8jA/xxf8mmRUP
QypdoKwGV8Y9+OTqK7XisZDJZYVLhz+Jo3+M30bnl/2l6QOdUB73Hd+31bP/JPI11dxPBfNNT9V9
6R7Douwl9GeIMFhZ8Bkxei+Pq+WCRCFGu2IwUuGU4Bc/FS5aHrWV9jn9wPiHOTlMO7awZMe4/8LD
Uu25KrvoZPA0vcRvw8OEQ/+Vq7Oe8WnxGB62n7ZvrS69Eb5Imh3ktPF4u6EDXe708Xd1UbhFnZe+
ZSPMiT2TFTCvE6swgqANsYCBu5dgofSoHbr98KL4HKmE9qBulB5T8BqFcAwXBQHfX+zXajdz66ef
1Ke8EifGk/bJYckRiCfeOfcjNocJafs7TrgZg74d16DZRw/4/ubB/LlQqcr+XPvAP2zQnrj3QDXV
R3Fa3fmgMIv51uCh8KBc4oCEJvHs1R1Cm184AofitieUeKn6CHCZP78jyqw+oof8aWVFPfIS5Z/2
iTcs3vSFrYf0mSQ+sN6OKdPsI1TtyF/v+wN2qdv/oum4fkauco52QfcyywR8uasPznrvQ3EJH8pb
9VK9RBHIyIE0KK4EpIqp8pZsNxNB/yVj82v/rPrVoNjdpwGvIFv3DoNLnFUqtAwcSSNuItJeUOhf
ih9OBraRV5HRgBkxM5zIq6885xxv4alx5Z28iw48Vum3/cfsAkMQVzmjAuGlyVpp9hxQAScpbxAP
oQflswwIEsex7FP9KU4W23nufFmEbpAEBz6Xoy956p1gNa7J6YhSogwC7JnIn+bjCRaZX6ANwXTM
NeEURrsedXz4sB6TH2MwvRSSQ2Xd17DVRvlXDIeBzXK/3mfPNN6f/av8wkL9iX0cB6KTdm7eiWz2
2DzZMxo3Vj3j0zrjRwtPMojOwwfemEeWwVv0QSbMWTs25yiQfAAA2xsDjthT1d0aQl8p9W7qR3RO
KHRAQIif2W0bk8/mhHYjaFFf/bph3ecC0DVwLJzxnpvTvdgI5FzZW3biJpKSzPtN/WfxmDb7EdTI
rc+25ibpjt2xI+TM7ZcjwZWUaOx12IUHHcM7n5Vv3+ozszaPpkFSACsoh1YIIdRw+omPcnFYips+
5med8wu+epb7Zoj5MXSWQCkO1vBk2ft6gjbV4kbaurJ8jLi1Zno09DOWR8pj5lnez95GTX84+/Le
cKk9nxyHcLYAt98e4S+mZ+AOQdS6w3t7jYPUudUHa7cPA9AsPwx6F7q+Oz1qBKC6ROo8QLiYUD59
YjFUfDXSc5vDV/8WpDJVcy4SwcHyKcZNKOl8K7opQ31Ce7aTfqVrdW96PMvFwf6I4G/OGPpKh976
yG0ejuGIh6YQ26zPep3vZPyDcdQVyQez9QTEaYQ4LLkw8qS9VH6pz+2CdAUtS6A2SK5NFez7Eh6c
8V33QRJinhS2HeWQB+U19Vf4np/sbZwnFNKKhSXizBSVrgG57gMOXq0TUK40LxnH7wwwdqRQZeFd
2Xlid4pPww9O0C8rFiReLbLCkXR5FNT1yObx2Om+8diYd+DxpXEioToad1/rmQSJFYM93e3Qchj7
EWteoGT1RWNpc1ztTNaY35cPakRp3D6t9aEO9B/9R6oPWI7+THvNpoz4XV9Z59ZrtuuPMhkjRxAT
qHwLr2d1QVfc4lHBZ3TyiN4GJCYOBqgka0Gg3RkIOvJN+HUrFBWC+GBNYobnSp75NAyi3lGnM3oS
FSQIBVZ5VFmt6nxChQGksuYX0vKkxzC9jwiGuGAD/EaaOTniM1aCQMDfkoIvjrge7H3wRwZMWnnN
e84E2Gxc7Rwrxqtz7tJj/UTpAvwoT8dGdxn/1ZBVxL3csfyH7Fd2StOA9QwhnMETZ++zPh3gnCHB
UT3zspzkHUoiTDuq7DafK/ig4o71zakgUVr+kfS7NCFazkfJSMDeTqYsIjpmj11u5nJOr28wZYb7
9ra8/Bd757Xcupod4XfxPcbIocrlCxKBYBRF5RuU0kbOGU/vDzoTzmy7xn4AV53SEbUlEvjxh7V6
9eou0VOVXbG8H2roGF6PcBKuFo9tvIN20HMFOkGar+gnpb3NwlMwvcLFLcN1c8GiK3+DvU9E+NyB
MBOCR3BltvI9TRN0Q7iG5Wa1Q4Axe2F/IUBdDjkiIttMuwA0GvueUwAuqpfgvbOtT8E6ekyl8jG7
CekDRZ39DI1l9LWPlpNgvMtcFACR0W1JwnqbxEzaDdWuya96tIeUogQPWeIW7AbldhULWsMXhd1M
pnWR1p3yo0FiDrdtg2xLueulC+EM52NX7dnsxm/ze6T7E0i2sZPZtQzcPty0B5IqH6KQ0pbgVhjN
BluxclSG5kKRNsSyxGBvoz9ko2BNmO7TZmfkhzrE5MWe+l/kCXQ2mTewEBWSPwJ+tD9hR4vsIJaC
MxqNtlh5GQJgljMLR5w+UbJsDbsIvcs6/XbWpaAaZnmUY9Lc1j6r6D7xC2Mnubq0r5LjjCYqQRjn
iGZT6ZmvYe1m0RE4urDIW48pZNqgpVl3vs/RputJSAS0UNZ+phzSHcJo145i5iMPYKHDg+hA0Pc4
BhBApHd56s29jb3mALE2pQt7Z6jvpnHXYBAv7jmyEeut1I/xDfa69VEJOJ6S73Aq0U/1LWNlgPYU
sr93OItT/DqqIWc5QexU7UG+5282G7HHMs4dFZdjmtKxmHn0gM3Ey8KjRhuRG1k7HaO350Zy8ugr
QFP2myOJns/Sj5HXKdc9J4MQX+1DsBCOIgIm9rolu06CPTxwPHA+bboL6wbpAUrY7gXtReLXGjzc
Je7obvkO/Gpbb+pz+J6+d8e3yi83b9WXspueP1HG1l8tYdt9VdglkKeRlMbvMRvTfOIhPBvENEzR
J2ABWHl35LK7+JRfEwiNYOwgs6R378ItCe0J7byN9a7Yw2XSneSTsMvYKhxjxvGhgkBpZykbquk3
H8MzeynNSNeYuScxiafGawdSI6pJVJGJUvlaXPJTuueGNt0NvSjAAw913fXgBXX/SASX7YZML90X
l6LajffTF91fhDQxvQ9oSsWQ5wEjmNU1DN43ODICek+la8ngHiamOpQXbHZXBhRUgldIF6t+bB4R
DtHuIrseT+tBMt1YW3wSmbtXo6BE2tB7LLiU60MkDQkLoIYbi5cVSXed4oAXsKdP7EEbmfBp3EX0
Bm0mXzpGGCQJ2/k7dqqvnPOf9kbcB+18jw4Qiey2/iU+SleWO5+SkzTc0cmWfqUoO3/HV+TKD6W3
9vts9NPP9YTDJfkUneVouRx75Ykgv6p22SXoL0Xyuhh7BJO4KTRwebvcNpNzCYRAWLwWTPtHhYDK
ek5eyMkNVxo22k7+BmASPlInyD+Nyu6vCMOxorkVFwIvz6GY7pha3YVMVXomvNS33asi2lAKFfci
+jxxw2suYCUphCskGt2idkQiWgYnpiC1lT4BjuIWh0IHsJqKfhaQuCAIgRO7SkV4g3rha1u5rJqQ
/U/YpCeCJs16+DYGN3Tkxwl15Wk7KA4aveYr9jE2egulT5ohpo6SXhr9EtM4u7Ge+fBudJGNQQPM
RBU8PCQdbal2FDrig+CWKINwVGvH7i40Nv39eM4iV/aDJtoQzarKXRnsxFcd7EO/Q8ip/WYC+TBx
4y3a3fGWLQvh5sUf7PS9OTb0XT7gFCx8BhVMDbpesGZ0Qte6GyjiqNsA5AUXlqNeuM/1JwrVx/Eh
OgTPzePIgUnSiaclBi3mJroiUbC9NcZzKdpSuX2f9kg2AiductcuZ3sghLBxKqbDoXFrxHzfg1/D
rbSOJdOr2gFzpfFtTCHd2azEEoKmZeM+XQ7HangZ3znP+Jg3VLmJhbrX5+pX3lH8AG8iZ4NXXbUU
Vbc4zd0eyq1Ci8CVaAQHSI7rcivLhw7gFVGHcgfjApgRZaQt6ED7Dd0z2rJmaTxaho34rRw8657Y
/JA7ZJjURe0eDFN+lV8TlwcppufwPI9+L2P/cEip6C5HqCKySzLB8VzciAXyN3n2HgyqYcxUOvvX
hI6gY92nNzHos7uCHd9J42VuZrenOfX4qSgfBObQ5MO0XtqTuIA1O8mxRcIa2qHxWAW4Q96VYDUY
JW4qAzbMZiIONdtD/mSi5tzc89RPIgVgJAnxnisuFpoIZfaBYC0jhuVIWG0qfts4ivMLCF2h70Xj
SI+yhhjN8gEiY0HBWf93VoJDjhjKWD1axnVqD/oah+rx3bBRdlW5e0Cuy4y+YB0OiKtsS8ROei/4
VVyY9Z9gI5bqTbsWgTnDaQKbDe1Ijr/iIxsd0x8Xiq9iBzZv1N4bwQGNXySgkegIXsHpCOELMA8i
XrIlAMtqLwRbn4Huok2NwBXw+bZ77pA83a6I2057tu7r4h7P1gOCcvprL+xIvM7M+45gxRukLdnb
88D2s9BgE7G6kguZhlm8i+Ow4agyC24AU7ITOyofA3xN1sZijtjVCX9jF6kwSJV2rNnW+MSbfZBc
prBJIcZeQvJ1AF35oEFIJNvcTM+Qo+FPoAGLSgvHGwmBzyfL4Q7rzNKT0zOWQc3gTrt1QN5W3beR
jZRC2IazkiyaExF2WAyGYTo/O2B+Yru9katXt5ysRk/O08cqaPJMrMW2Fq3bVbTOPjY94tLgtX+M
PkldiIvBctkgY5dtydjJyYHE4vCdVXbwGqs3QswE0I+aEHpLywe720RPn4eoKbot4CgjRacTjR3J
DVCDpXUmas/8NjzNM2jMTuKUfkb+dvrAhgaXpApoJpDc1PNJ7TdTDFfEE1V7eBZHVtoVSoVhbZIH
kTIlrhwYyZiOcGaQ8Y1MwArRXKeGcxofVWfew/UkrnZZZMpHd4NLhh4/Tx8tEXLQV6J7LCT4FvSf
VIiQQgKzIkaAz54+heSKsDpQR4QdhGT6pYc1taFfG9kxl4gq1bdA7uoeD0stAIMhLIEZAeV/AFX6
HrVnpCVhWoX7xH8RbmCibBkohO2BlLgsHpDqrabSwDm/8KWhq96jIlEuW8Iq9K0YUYgpKSlSuidJ
Cl4RHVaei0vqcLa9Mmxi8hwQZ5F/myA0qQ3cJYgf9LS+xm9p6LM1cDX54/TBO7GtYKIALsUJP/aX
DPbUg05SuzVL1yyPyoeKjREb3Ft0G8/xtM7A9CmgaZS7PyXpxdA83ixrb+xaMiNDbnFTdsMNRaAZ
ntax3o5PKE+88ftYkFdM6g+6Sa3bdGAhA1bDBDubJyY4SJPJ4VNWIIoOA8LelRNipQ6J+pqOwN0Y
HZjXiUVJCRndJ615zmePUhvFUPJXjFJYHMK2JrhIHVlzee48jUGjuIRRlUPFArw4Nu4iIj6cPyoX
M3EC9F3Jb/f2yDA1Hm9F83y4Njo8U51ZjYVeSwGBiU0109IEoWUP1j7pb4Xl6uGuUn0i51Y55Pig
svVzzUJA3543h7us8SYaj5g88Zp5sGWTWkN+gSLBrCyo/To8BxWRhsuC9H7tRIItcBIwVW4EJmq4
VQAryh1Xz7XyznyjSMxn8HSeLiqVFbbIzMjK7ZRHPpCdjPGo2FImGMxu3mCiYReyA5rI96Rc5aM4
4a31gMotchs7Cuslyzv6qqYvBrUfX/lzPmdNV2wGuiM9RzDpwLByR9xXRbgz8ERsQcFwlJAInYBu
heMW6DVrPccY7jgLGXHGSxV2jFEi4h24hkFIRtD1hORTD9hDXlzxFIEo35idvKc+XTn3AmFXii/c
dQbYWKdPwP684PJB1rs1HNH4Jxncmp2Sk4+UWqo4cNfbJEWh1RVzeOpyiKvn1yBdI0ceKuc8owq5
XQDQQMyYFU/FG2pL5fLUO9jhaNinsCS3NHdx9Vwjj4hdgakUaOxwcPxvmU2J8s3Kt9zRZ4Rw4utQ
7kThlwpsfzLDnQSGNrjgJECVvemsk9Z0dOmFucJLIFdZW9/7j0/mE6zO5xKQnwDTUDfcGXOS9KRS
INw77NVcKPc6wwjqSIa9qfIZfj6eg7+4zcueYeXvqYyvDzTc8kfcexIjauJyO0x6xeGqWET8C7/C
4xi9KaI0vN42d4upEpeWtTZDxxBwjXTYcP9LhfP3ljvnj7heJsH6kCpom3YBs22zPkBy0I0QreUb
cW6PwZ5kI8w4e4iSAFq2Zm/Pp/GNDx5uVAkEMiaXz+V2+I9OQN5QB+bRzjwecOGUrFlVb4Z2YVVo
qs+Sz5UDnmU9VQFNpM3S4Wbhv/EQebN1YcQY2nu1Zvc1xboH46CS/5guD5YFwmfwizx27pDbRNSr
sgfdq6+hjP8o6BCGFdcamuRaP4AGSvRrD+tS3krWLscSDndOqrqWLT2gxgl4IqSACTfmPB8ewHpG
8ad2ZuMuQXpLtEvjjvsZmUrEgztjOfIY+F1rWQGUAGIK8LO8TqmV+griTrjDXIXW+Th+a2hColau
0zex5fd4DJK55zEsQArGpjFOEYxJ5ZE/iMTjaB2p1zE/eJS0VQW5V0sen0TNPcoIuPcJciXYujgI
Jq2rzyDt46q47OVIYYNlgb1bR2s1y/quv6dAGjbbdS0m2+4Ba1BQj6pzItqJYlg6HiU2pIMsFz0M
JXoXC4+rYx1rkUPkiPxHmziita1yCdFJ/36xbLYTq78O3WsCTawtEcfyc/UEpU2UXRPpFfnU8faL
OxdeKfqUxi2abEPstpxQc0XtmWfMZSJ2wdoz2hsvud2VwVVt4XAQlwd48w2bRqDlmHlLmWsd2PCA
5hH7A8kTDMcFxdh1+De5A4JTKDSZbM36UZ38P0aYvRRNaTiVjA9ShuTCabPFc9V8mny4btzZLDg8
EtYi44NPGguuWKtO2+ZOfQLDYzTaxaHtVpJtZiGcAkO2ZcFhwIp2F+UIm62riaq1EjlwdTIInwws
OxCvGwQRSaQKp+K6sRZkKRZ7xlRSCTTWycGCpH2/2rhgcl/cH8+VaRlQt1NXfHLMDtZHfQ24JxIn
JiMScrQa/VwS978SglY1ctr0HEQyWxxF1twUfmSs7pscD5sDH79OAhQa1S2aQ+a0BT3XAk8F5SQr
21C5kAsHTXKjAVKjnXnejFa99dg9tzUaNTJcoPtYf2Ex0pLzCUs1v1/nq7DlnQccqXQ3Kd7IHphk
JLjkwCpZWzk+pBZtYUdxwkpCeMYXjCfHsjNVV6c7WgXzXHcyUL78yplJaKG0UOHsijlW+LHmtTWM
CmcdcB1JKjxhttpTRO7AXg69iwoj7CmbBq5gPgzKFUp//QDOBpPDMg8SugNSAUJ0NbLAYxms6wcF
HRN+IVKZFDuafl/2R37Ao67rQ1OTVKAbCPl4O56DJ0ZUlE8wuxAI4WmzAkr2ECwl2x32TKhONyZm
gu6MnumyBWgVKYhS9qzjLeIM7DdbIXNZWX3rQrgEyWUHKoBJoXPlyO2hjjObe/ZhWUb9RSHFr88G
/H4Z3+ZtQI0ci0XVyxGUCh22Z4y6mYbcBa5kJNACgToLtHFwd0CRgYg08a3o3IUQwN1QZPE4XeLR
SsFKg5FpJn45vgufMFbYxtTveo9j8WTe5zjPMaaEN9aL0Vyr1oaDuM6k3odZrlA/JUg5WYKNl1yz
HJTwTGUvRNEuOsyFrQ0vQ/ewVr2AEiIHoWCFFdrs2atkICecoKAmKwB7W/UdGAFhADSp6h0Tk0fB
lIXxDyRVYDl9ZgVqYH0EWQbK0GisoXJDGIpq3FrEG80D/8TWvsYckd9ehQ9em5HPW4UR4p20Rfs8
NU7yAs0qcy+k9xk1M6zuaY2l4Ep7Oy/xIerZXb0iOkSQrWnPs3ZrJM26F+B+voKI8PFGa7PyeOdV
ogBxH47TbSkzGyn6z+sGsp7Zqxe8z04CQXmJkXJwmTa9dmVZQk4P2idsuXju1bCXeavF6WKn7T6Z
8NRAAuXK0sVHiA9iQkXJ/cQNQXZgVQhoV9e2LnpSt6e3ZLMMPDA4MP1B0XbhuBNmVwQ6D+1KQEqA
jQHTpYO67AByGG6huAZEXGwsP5sRi7W6y16ZMywproydaKEtlyv42c7ZjNg5eEQhDkiZz0Nj58G9
m2OJ83HVbo7t9h1CCBsU552AlyghDcYf2JesJw8CsgRgpXRhG+vjU2PCMyY2t0P0gyvmzhr7cPYB
lvGSMSQ4Y7Ug8yqnd1RwNAvYfi0y8Fj5qzykMQfO+MlCoGFtyUmmEdu4JwEumfaxxnu8FSFI6rGF
ZAtqJiYE4YQO0GJg9oconvU+awY8LVPe7+EEUJIhEuPujU82+TuwUZJ18tX1+IZ5AvwJs4iG+pVm
0LWw/nyYFoDJHM4NCFNARN5sO0EyXRTccuikKgY8lsjmoVkxqNBqwK3U3cRgrq9pO6VaNGi0DmYF
G+yPtGff1DIs4YQISR/PiEWtcq80naLlsw2VZMCBHSbnPNLWWunqNa4mZS+h2LW36p/GaUhUhZqj
pK9i4EEbxY8wbiowpxA99MUxotAt0NQS603hCE2KcTOiCKiUoj+A+o3MShoVEXlnNvHJAjhrdGnc
z016qZANcKWFJ9KO6uO4qhWHdMnSWDGxc3U4Bg7RQ62aJFKhXHJaBeXeWLSvJg/fx4BDplI4naMl
93oDN2U2tNAs/BTS9GbsrMxJDek2mXiQ6etf/vw56gizG6Tm5edHTYpujaWIt59/y/N03k0gN8Xa
FvQjoZq3erdHj5ch6wfaLKGJpn//IocLJMmf1x2+gPseP4utVLNwG7Wq92Ea/e2L0nqahlRXi6Av
4YZ4/49fSPTkE7VTNGqKgiLQ+qUZZszU//H657uhZfrlRe4jxVNS91j9SH++zcSSb4WySjzUXBBD
h66J3DaKtuqE6aFhsEZi+P52FyDW8XO1pgAjtKlTlIB+vv354R9/uP41zE7+5R8/rNLAHxpysK4F
62kMmJA/n/zzJVmfDEo3XMPPtz8/1Kr62RKpJE4K3UphLtbklZx01TqwP1/G9eVvP/v5h5+fyX20
Q8Qg9hRjPOZGJrnFENZQXdDFGFf5iijEdSqtnxpRRicW5zK7o74hh6gDiAOiA7IOy9w69ompO1pm
lF4rVI8jyMwCWUwzV3gbK0okIH+1mYiwkxB8hBruw/pQ78vA6pyx1iiMLHDaEiC0xBggEAxFeCkE
iDKKupD6rY10UQvmWZkJIXlLZ5MBj3/tZk7nHhetebyrOg7kYdXBKrIKTvNMSpSdm2ntJjRRh2gH
c9lZk/mRt7dGAxDUGql4oPVaiEnXRfSc3NCskRSXKwohgCRqo19nWbqrRczZFRXiaz0Gm24iPJnh
HHpag9GkRYMWKQH4XDm7SpQlTqxypJVDf9/Cq6xArcw0C05V3vva4IuxpFCEoxU/mFBRzhGCiSwN
r79sBIeqUI2kuQ9ZC0Y6nN226Dq7QczYboxjGqI3Pqf119RjRduGhEE6aBvicNTH0AP3Mg4heg8N
xDfayJYSskKBqsySVa1bmzmDihfIOICPWqLiViOMkFwiw8jL+KkUOx8+fbxqrpUJ+XNpGLEvYTQ3
Il8fmwCEOro4lIn6t6Fk0GiMVkFen3AIQbt3ItoUEQChWdEecjrapjf6A3uomQOMfwWV7+ilnpEd
wNcZA4keW+CsTD4sECBNSrXdpAgcXhnBY1RQgOkBq/SAetQCtiPGywinDfHQBcekU17LN3nNumiF
8E0gRKhedNAaMI+sC24trJpBMDwxGl8xC2dXF3AyawXz2HeTdhY5u4w+2mPlvBDYQ/asovTV6IhG
Re3DSiztGPYccKhUoPIbh8+STmYIj7n3BXk+9AhS2bVYFAdLGWiUwPFvMLTSzqQ1vJfKAKn6IjvR
DjaW44Cu0IBVulxdl7GHIUWhlxaU5SAZ2kstK4TFg+BVfVyygEw68r1MDsPrWGCVoFvP8Qohao41
Krh/TYWfxGXn94gUpEFVHjQBLRZDG3dp3b3poSa541jDVWHxInNkXHsp5tyL59jOQjNeJxF5Tmyg
5FUh8VAtI54n9LYlqvpVC4RzYY6Oo048IgwFRs+xsTrO4r3Xx+IBjS9EuWDSYtuBSYMx0ryX9K9p
vOqxLF2Kyijn76x+GSG2v2NDYx9tH2dlSOW9ki77sMyI/ufgXcNBg0xkPLVDGHrzQ45C6aBK1rGp
6iP9NN2BvpVDFkiY2LQ00FQAZxwB1BogJHXaQdOkxBMwCmC5Oh0+vXtxue90mmfbtpH3BeQI2vxw
/jZgsckzSVKVID+X6e2eDqkecSrtS8zLHLlQ3cOQnpOgaR/HpngbkdjDKlHyFiU7rzOdTl1LdDQh
k49oeHyYaRXbchw5CNhiakKLCgoN3kT8rVo7QZF2Y1zR0qzTalNYcD2aZYwPCeeI1aFNvgQ0e49k
xStpERoIsg0ZfpiYEvXEW3iGiK4cGvt8VegrjGC20z6qtzQN+5IoLP6IUuAV2Sscd7UDUyT/yAL5
ZBaQ17tyepRy8rieNjd9pLI2tsCGUfOqttNONTvhsMTQNIS1QbKaltBVzPZxRkfZV0QFg8aSo7uC
/Y2HC/ZLyjfe1cqVjqsRTICoSJLmM3aKzogt5MaKteWiqcpzY0ktyMcS+02sEBOWAFHN3JET0oSl
Vyl8s2aY/FLCvK2MqCKjNxJIil0qtOmINUJ79L/u51AdvTiwkIKSCwwCCGT0rDz2caVc+zp5CCSr
dtmMU19OHvWwFM9dUB2tcFGwzFgcPY3lh24eKOqsbm/I1h1GA8tn62uaezyjxvjXjIgLFPXosbRx
dB390nwT4mU4WlV5wsco8xKajukeEN+zlSIhBtSzzKo5ihUCWqkUPRX6QJ5HJWPOpJMkLGyb6Cy5
QmpEDuJHT8xS1NGE6qTnHen5MBI3WxqCxq1AFTDUbqrQONmi6Q4tpd94WhyTVlag0+bZdqkIO0tc
3I4Z2W6WUnZB7XVBFk/SD30wPHSJ3PohHToUHlaIhN7hsEniU5zWrmrkv1pUeD0a+wOa1GkCHUe/
xR8eiVH5ucvD0YlUbfLGodLd3Bj8Wps5alVZd7WR9MhoVDcXsydpQDw4bOerYIQUxZRhcXITS4Ky
LGh8tLqjPCnEtmwtPYbk7ijK/VGuUMNFCB4xxkuTt2AE6aTsFhGb47gKvS6OUBbTx5sKanhJjC2D
V3qCjGNj3oWGbejIT6fpDMVFUOiMlgNfngZUhCSh2XcaDUmtDqhQd3L2QPvPZZynozCkZyHRLcdY
crogCOhr5A85UeHOSwkICqqDX0VSOlmiOcTv6nsg0vvMZL8vVAmo3DD9GAH/XY55M0p0/VGYrXuJ
NuSwaCxKJmYBgdsWSkwBqqF9tHSJrV0AVZR0kq0lND/jhWizNHuoMjo4VSOHvi4CaaaFofnd6MyW
m2JWBmoF1aSLYJqWHdicWbNmRKn3VKOEZZ4MJ7oep7T4ReP+pmcs3qvlpW6wlsR3FhmZgfvX6XhZ
kG06zdEF8wC4DRhBqxNk1nmfCvJhXpJDVzfTEW9gEd7wV6jpBOZh0z1Fwv2owUdPrbZ2g2T4imc1
uFlUlnB1wGgY4YsTpqWfYWsEnuArGuI+FaVbuZuAAZbSr3NC+lTKD1GTq1ctbT+lbvAamXCjNgHB
G3N5QWISCj9dwtU8s4zfjBb3zHDpHE0aKDdLAUfQkp6lCWe1ODr2WLwIiNq7o7SKuRskOaThXYnu
2ZJGynYqMTeVIuO1iS1/lPtXDpx7FJyxLF8VJSpvZJ06VRBox8rKDpO0YNxdrBiTWN4mC9+8BB7c
nE3cpEyDrwZAr6zGfUmr0P+M+2JTH1E/Xy5G3NcnhAmA9WcCFhACMxparMmriyJ1+hFJLPyMaMRJ
I4wrxmTB1VdOP8wySI5N0MMOSlJP1zUg10lD4WEUy91o2JFskyNpBwSMWteYpWdFTy9LP+onKWue
aFvnnDRhbyY0pMsyW840A+7NhXWX6jxKhCJgNcnKBq0D6pziWNm6dAUx67K8JaGoc2QCihPq0QkI
eAdWp1eak4XtPhmG+qmFtuhW1NdRd7jX9Qb4Qq14ZBkB3SBSpa+lAmi4UQua98pbl/SkwxoNd3R0
+XEvy/6qJNbWYrzrE8xDCL5Bzox2eCA1rbyWNmzowLxE37FzslR7my3obpHa4MWBtvmiSm+NWl/y
UrFgQC0dYsS4I6ezQ/LI4Gq6unJyCUmF3C30CXXjrsHSDmdTSWBnyvrGHvEsILhU30piX0fBxDJv
8I6exDGHEtJEh7jeGRaLFHVXtjGFCR5Qrs3GHoOpITe32OnR78Y2WYx0WigmvbJB+6CImXmqB5Dd
Ui53Zby2IUD4LCRNOqDQeRbFQdrJiEPsyKeVcVmjAqjrKb5Fk7pAZ4QQRkK9l9ImvfYY73hRT3E9
Xdsiy9JApEiflaOI4L2UDzqoGTbQljb5+kj7kWn0JH2oIeyzbIg4r1IwqSDdqNKiEJ54ppLNtH7P
4ZOpDfBNcY2B6Ca9hC+ZQQt+QlBv68aCfp4FnFKPBWeeLAbn2UjXfgHKJ4GG7P6qqqyrknRXmTTD
IuSvb9QQ26GpNemUV9CCUI3QhQaYeFWwFLuoKw/0MX7XsxHvraWMQU7at16v/EUoWiCHbHSXUtqj
F0qhyGiLfQOMVqD8tohmeOkUHm6LzH/9Y8auieDVpgiNbIabISSi5pZF+yII6CIr8mARs+Cg1czQ
0ckigJxiWP/d0u0X+l/a7oytVXgyxeSCDqvwsBp2cXZ+Lk1bb9X2gBEBiI1JrbEXsEEy/KAgUTB6
qproQ3pJ1lFFL4wzyZBdpMonwvY6vGZkUxMVXTRaXuFvdS9DMD0BO2ikTya7nNbuSqOpaaCwqmPQ
K+hMypmfktwjAtawt9TRvqXSLzRi4KV1OtATyeOkpdkTlhwzKZyByULFYT+3CsTJkJphT+hc4Gs8
SgrdJ9KY+0beKXcqproD8MiAO/IpmgWo7VZdn5mfbKeJstiJJrJ3InLsqLrwJdNZcDCl+GWKOVbF
iNXIbGFBE8LSPoQ0fCOVeE8kbiuxjc56qG+qUDX5hea1VEbF6ebmTRxxXdXimCVaoSsYLS9SLD5i
sKUACFKWN60xgP5PqR/prIUCdf0WxbXkKFNIkRKueVtB/49qqh9RhH5gmafnKVZugjEOHgrABnUP
HMg/kLxeNnNUQdUQ9JzgocmcJrpmy/y0LLgNTRYAcF/m2O+0j1iX7YQsDG+Z9twOw+eUWJBoI1LJ
CpjD5nIRdwO7lVtx30453SEwSCQEsRXR3A9meoqaoyKJb82CJEOuWAcDtYGNpenYiyTDfWvlwzUV
x29lpI3E1OgKGWJL27RGmt5wNXrRx6eqLLWvRb0VcXrNp6b2+2KhDJRMa9GZSlCLuLGYqqeJA8kB
jfo11Naw6yxqeejWDJz0i+WhoJSCLMJoRL/lXcCEkhBhdIaZ3jMBDp8jpc9sWIPbJ0i1AxMlB9RJ
P+My+6qMsAbVre8a5LmPBVzK1WUUPfMvCy88R1+lQeJueXrvTWk6i73gWDmDhG5F6SEtDQ/AabJY
vpOaYWekOTnN2GFugPh4L03HYQgx9AwVAv7otOTlAJZgULqoUJNFXWM7zTNtBz3CEbHu5/KKuayN
iWMDiDF3SMQ2fY0j9EIwJVcXenwpXdSs3ahWX/B+/FZyoXQTXHILnScux0HlzYt+UTIJRBpj4FYg
KjLI7SqTVhpVoBuwx+SaFHlOJhUlEIu+LZ46y0eN7HYy4HqkGlDBEMls2LQKCOkcnAer+oopU3Zd
/ksLxhCGPD2oeLIJ7DSBJb4LOXQiKVxmZ86oI8cU4wSMt6y2+SgkuqAC053buvQbFfVwOufBv4fo
uW/bl2lYlkum3Vk5ncZpL2Qemh+Y3C+IKgkCEXMLlm7xHkLWXru0idxobPvNj3rZ/4u9/V/E3izZ
RB7t3//zP/4wyv1vYm/Hso/b+L14/ye1tz/+6m9qb+ZfTOzaLEtVTJXwGH22vwu+qX8RVVPmP0sS
CStWLbi/Cr4pyl9E2ZTBoGiFQRDC+ofgm8wbWmjAWQaVN1FULOnf/nZ9fzXybX97/WdjX3R+/1nv
jZQYt3RFlbA7l1B8k9Xf9N7mZuzLWGp8nK5bWkNayzOb+aHGGD2dKbnosi44BU4D3txQCp7AHeXM
rJD1ssWoxgOPfsjZiCDu6ilKTdrsFfVp6qg2NUH+KCWZbRWjRIHQZH/IutYGcKZSWNV0l06Rj0Au
TuidV/cIZuty85qpNXhMg2htXAmAww1ACFaKl5YNnvpvO2xamtOq8gXtVczeE2p6BVFVMmAUPGk9
7TKBcVyssXcnytNmlbd2Wvcmcg0ixY3SQhqfi6jz9zpT+52uNg9N3XbITXCvwIrYOKmgAiqmseEq
p1Lj7iUVQv/dGYPo9yEsbVSOHKOnk7ai3pXk8H2iInuvct6gqeb9VM+5O9cW5Ompng6SSXBZ7ivL
HC/N3O5ECQLzZKF9GQ/jLtGnr9Z8jaSmQiFGQG4m0UnCSjrG0pIMChkyfT2kQ5o5QGdUvXFzaTCo
Q5BuhBSZgBoR0Q7pBk9M9W1ONWX3pxn9P1g//3ha/8kylgmiqrqsaswS5hzqTf88QZLZbIZyqCqC
M+tB7GA5/HzJzLbYok9UoZRFVXbJ+ovYc1Eq298SG38dzH99Lb8ZKv9cCjUXRUUc0USz+jf3WhlX
oilM08ofhYaOvap4VQgXiW2F/i6U80c8k75jNfvfRmBdAr+NgKHIkmFK+DhL8o8r+J8kEZdel5Y2
0mF/CvGRyhayCY9SQJwTraJInQypTlgpTiOaMFWDpoPQUmsMxg6xXGRU6nJ5+tfjIP9mrbwOhIHR
jyjpLFhTFNk5/izSmFDbGPOizXw1YiCSAki0tTqZUl3nEQ0gEdo3lIfVTHdIAQ+AvAsCwuk+SpZ+
Oyk6RI/R+h4mGAu6vkj0k9Hasr6VDjttUmSY8kFy+9cXrawX9fswaihYomJpqri1/Pb0QlZAjBQY
F42VCe1t865LTFrqwb83TaIjYm5osa2M9asuAW/VIesQhXTyAwthpkb+qnVIOgqS2ciulFcd0VPi
wMcMXd56wtS7pCtDhtGR1Ql0XpRmM7lN90NQY6AizB9W355rbR0IOf7CR6UjHylHXBrke9msIUIg
O/a/3PFvbsvrY7IMjTtF08lSkQH958c0EWpHOf6zPmacvoLDOHWIOPfC8TEyFxm5QNOxCuTxRVlN
9pK60A0nYDWcLTr6OSNpUEWNrBmG3DV0nIDERnPj/2LsvJbjVrIo+0WIgE/gleUdWTSi0UsGKUqw
CZ9wXz8LVEd0N2ei77xUiGSJRFUByJPn7L22xtk50kGzx/Cpp7UDUPZWE9W18StuAmGlKwp7+R5W
lr7xdJ2hCrXMbeHp95qUhH1D+uxNaRYEMzF5idyN28t/ul4WROh/f9DgQwMBMleEPIpvdwzooWJS
2kkPC5O5DDUdSJoZjcw/DC2RK/4pSHYsbIshIAgWspK8ZtNsREtYBGURZiT/1LW06JXlubf/8JH8
v47NsjxwYl4QuK5t/vdH0tRh7nQghg/1tDebTBznvHwtg4YlAfRMZQiaPIbHVoy7OVHryOAq7NER
+xkn1/D80bZ0y2Wu7Z+tiD/cGUVlF/n3nJaoU/qavU2HGt6amz+eawYI+Z7mELlxcQoC71ozFNsb
9mCSHd3g68nVtU17WABRsqqsSh2TNPlJ3K9/+d8v2/q/b2GeSY4SicK+D2nM/LbKE1E0JJFfpYfZ
lyXp1enVbYkqNP2upqJPaKE7a7fodkPnnEJ4Yet5wtlp1fFDCqF5T9We/i0s/1ZK/x/rCqRRDiOk
9KGUWeB03w4JGulg9aSSHmJJCy835zuCytwdgPBDkQv3EINH20cQ4ewwQAsqmttEDOgslfVPR7Jc
hv9xvn4diWfZnA6BMF3P+na+popJUmNwmXb0Qzz3syVmCQxzpLdJyoDO5j6UTTH+UMB/UUUXvMRr
2KlqPE6kOKycTvygHyY3sZ5pV9vepsTf/L8/QGc5L/+vY3T8IPRZ+bibLGXcf6xB7Cpa5rcjt5LW
uw075hHQ8ZnmlM+GHbQ/wVfOEMBPIiEivYo/RD+T3jLYJrYFdUtB+ZmlLRid6nPRQDyOFiqaBoBJ
GqirzT53LQFFr8rQRXQ4qx4hHNHPy1SnnOz2ko9Ue5D81oao/vHd/7YsLO++FQas6bCNbd/8fkX2
RJ4ktdclB9PFllMzQo7rfjolQRCtycJG7tBhY7PRHXQW4rUyB2MpnUkd2TQbN7YArEuqc5Ya/3DN
eN+qjeXAbFZZ33cCh1o8+HaC9pHfg1RjrjykTKw6fMRtWqas9dMTbSSYT+kCEcrmB8bN1vIG4jHm
ces229Em+mUO0XA1osD6OkrjgAxnXVaOOLj2ZO3nvN3OhbXyYQTfmWQTbEXvg9lPAmIbDH+f5Il+
cmBE0qJMjfdSVQfPwZOeT93nmLmYfGdyT6SrzwxJmHp7iiFUGW+nEhdTB8V0VdsxROByaM7AND/p
OhLeqPUtUezWXdHzOXbZvvaq7h1o6GW0j7zVm7KL832IxESHUbgzsjlddyURJzIhmpqpoHH/v09r
sZy2305rj5M5DAU7JOjV327HlKtymIVh4HyKmz04V1ZvhQV25oXn2vOvDn0SGfoSXnpfbOs6APyi
MBb4FsEHVmQDMkaiyUTHI3PZQQUJa3QKTFSXZXVoyuJ36bj11nejF5mjjOR6ZnIRNt7apsxERTok
h6BDzCeB1WAbru6qvnHfKvmECLxl53QmLzTfNjOEySj212QagN8spDxMvQPWrMXVFOOazgm2pHZa
7g/jaUBSWOnhz9AKDFsDjs+Icg7dXEieDLZtm2v5PW6nuzkfplUTsF8gDwsmYxjtu8yB/mPETCtw
NO5RcO2tYPG9+UYPwTL86UWGfV+U0x1HvBAny+1slOnRncdjUHnh6n9/QNa39ZKLIDA5/012btSq
/vcPyAyLrkTtkRyMpCN9tGjvMlmYexKvoVIwqUq9blMuMW510FHIjAXqdEgNIijvY88iMUHYl8wo
GVdnLhFBbdtt/uEIvxVZX0fIOk69YcNmF983BQjMOImMNvlbC9cDBh8Z4dYxWduDgHecy+yGPu6W
mQfK54b6hyDgn1NCmSwmhzj2ivjJWZCEN7MB+4ejY3v/7QQPTPDsNlsHLwzC4NsJPgWt17pjylkG
7XqXJIjTIz38zFOBq96GFlaNw3Qy3G46AVFGTJjuSX4Ek/W16MVY9f/3ATl/d/T/fc0FjmMKM/TY
SnFo36rSvKnoYtcY4EcnRy3otNkD7cVobeEp6gsDrQcYkTgpCAtMYpxOv8GKV+9O+WYtwV0MxZtf
Gq4js05ywecgPrnlb8oZfZJiKNYJydPbOHGuUs3jZohrkj24LRLgxFXRM0tY9fkzCsDy2IPA6LMx
ujaC7rviqj7wUV7Ssf0sqzK9+GlZ7dtuvkq75DqPenkUvJPbGC3fag57Z+c3yUeTxvF59AC+ZGVD
EzGlCvbArjmpuGoqjGMccpxQE6bWDX5he7KxDrlNhVMYfW1dgKDJ+VW0d+HquAIGlxk9hP4cHEpi
S6ACI42zpVpYwuABnHIed8zg/vBxt7TEe9gAU/DpNAQb53nDi1L4FgKIdYCW+72JutFWgXcqo8RC
m+amT3bwxpsdXxxiHaTpwm0Z4pl8zgwNERtoFrnAOvtVx6Q5j4ZnSe4rzUD3EBbNOtn5MIIDu4Kr
67g/aXDP9w5jD1fQkvDmCdXrEHvHfOlcRFOa7KwyfxOWMZ6SHJXTkCjqWSURL/Tumypcj1ovYfYq
1gRX+pd5DMYTQV9owVl9sU34rFia6KEwlvGubKT/Otu7zLV3NIynQ6fsJeTEftB5+i5mwvomMRm7
AIYxYcbLGuIHO39w3PUrN8FbZRnhBb7/oR06eZvPQQb3oodwMg58kgEMszC1oWSoat3EsttURKtu
xo5utzsb8bWyVU0LuNhL27V27G7sXWdzVc+FNg6zmy5qXmmu41I8R5bpg/YubsmHNVB9gU2sTYzz
pue/Bd1MoFRUwAdOQo1DNfgVu3m1LcSQnSn6mc/X8EZVOjZPbJsVBN6MAYI3kddrlMFW9pzLcYG2
yW+Gz0H0ehcZPr5Mr2qooCdYw2V1R/Pi4nptBDgK6e6YqX0IKNydsVBSVAF5mQGE1FZ307KHBH4i
MH5V/skNW9pCQ+uvm1bsbLe5mGkeXzI/xFKfktfpF9hMLGB1TNDZF1dq3JPXcG87/RLCOFKnaqYM
CM8MElGQhOdSAbRQ9XXWy58A9Svy0rw3a0yrPdtGHCp/i+6mkKCENM5sC3pS4AscGYW1Y4tjH8oc
XKGEcREZTLKrxqNGFGR1N8IZdwLFLKDx/EVahdi0Laz1rA+Ta56DsJ9bli8neC4JEb1vLJQJOkOx
KUuzR0g9Wc/OEoAW2z9sIxqf7RbGk9tCC7EpmNZGTKN97CMblFu7I3daEgKMGKIKfAApMFqz8bEn
yuhCDVSlCpiQ4c07phJ3oeFHF1P96s1h8ahIbz1mYYT+jINO2vDOykWwistlciQsSjB2ydvMIQG9
j5GShoyhuCszwoijW3v65StrPdW1dcn62bhx05KIexeVppEW3tksSibQGp8NQp0nV9n7uEzTcz+C
yzENlvLQjPddGyC69s1zj8RAMmzd2EVs3hujZqLMCy8bNeysPmg2bqoZ/VWM12Q6/8gs+0z9iKVb
Fc1dYHNwGaqLl5ihizGbIV6q0LrMAVl45A9iyseSoobZea5ECqmyjHtsJ+xyWQ2TGGg+l9W2ar3i
7DtM3UWSuS8oG3yQ7WlxmpjFrEqI/W+1BCCTZv61DWcXIcxCug7oT5ChiXmZtA+LePOVNQa/SoJC
gcHgeTdSLPY0fR6ayCK29Ct9fUrtk+WlP6u8i3ZUah2lJNPgZEOhwda/nl/dhltPrXsCHCxaE/K3
6ukasGv8tEuQXwht9cFpjf4umRveQhXe91nrc/bhGGSbzQ6niPbEPRNIOblMxYq9J+InNYykIZZl
h2LSwd7eOdUOEZ+Qd3yU+cEamg+GcR7dXqtims99qDd655Y2yatFIaO8rj0OMVMpVeQnBligpOt7
L+YaLBsY4ISnjNzr8fc0aduS2jdCFtQ7pxnei9J97ga0D1la2eu+EfW2cmuYGqCn6Izffv3WsRXp
ymS6vMnGoQF+5MRbJAlIsrlXkVKBvcrc2VMDPKowq8vc2gfHUe66c2z47j5zNDs85i4ntNkjvA2s
gZzW+DRDaL+vJ/jMQescEbWARNb9Y6P8dJtHTr1SYeNvJysd13PpP1SEb9/FtMOFDvSKKUV+HOYO
pqLTmAcLLf4e2c0SyjpsjAHQaOCHcpXjPJwwvmmPpqssXVwkRT1dhrL5kYuKGtrpX3P9jpwLS6/C
stEEjGJjho9pwwecoDcflAfdrMmbLfeLAeIraqiuSO/KBhYLuU3nIVbQ0RKoT9LBhlpmi5eDRbBG
r/FIamnmWicjhEVs1s0hJcx6KFRwbvt9YTli75L2ADYrP+Sx/TqHAnIL48gVBnZTYGS2FCWggxwE
r1bZsY3U3T4sslMVPIUxuwcmi0dltHiEE5Zbk7geMDlEQLEFFZueDJmVozRCWr9AzNwYGxnb1k0x
VTjt28UBj61gG87Bj2wMP9HtFpfQjWEf0+TShM3C4gCukOEGm4cW33KPjyzDu9qnns8+BsSXH413
uQtQKcSfpvo/bWem12w2HnK3iTetYoYy4R1AfjetKtFnx6aFBahG9JoinQ9uHsKZYYYDx0LH20BB
o7LQ5xwIlnkOkuHnYLyMyh8BPMAG1hMSKek9ZsvAg/v4gasAfxyJjHuvkT/IlGistYFNABs5z7Uj
1zrbCv9w8pho2oxcci2LLhiriawPxjrzzhmqnZ917yYi4ZGVeJzUnUH/+4adH20nKHZGXm9Bpft0
oRmQtP5zNECPrEHW0zOT96IOj5lizOp3mGLliP5kGqOt7ipCBDRjGmonRAX4Dl3vkZIakas/nDUB
HFGimKT2s6YNk39MG1nojypqxKqnGYPw4S0SFXt2me9R1z81tEZuTEO/6gHhVc8ycBgIar7puxrX
lFPgXJ18AJOSss3OTo2JnlaByMmSGen4nMI9RQ9FLIuW2PcTb+/YJoEPFp5mAH09tJrqBS0jwWV0
N9YVckpYXvbTML/aulObLCKi13XQqluZy6wb8cVmqEmLGJyR9q3/abnVMzD8mIFbK4E5pFsjoJyQ
ukMUgmwwMN+S2IF6gSU7b9odYQrc3yVOgoHoh9jG1BiOxmoejFd3AfeQv8reHhgpsu0Y3oCLopbA
9h6GPZRCXdiEYTvtj5gNHGWF2PC8bU908DqKqw/Ld07CV+3NxCJHAya+9AUtu9TfpQ4agLaOQamm
pMCE/qkpGdzNEeDN0bjLik04V2ioB7iuAgJPJmredp0BrlHyOsCH7fouxfNEEGc2AyhK6fzfsHrd
OdFuFDcSL9DNyMaJVIdzvjSDwsp+T3R1qScis7usRFOY/7KL6RRGZyJRUSSiN+KkB2NB5YbjEE9e
46LJjuVHFuQPvlCPFXIov69+dPQbYP7R5KhDNulucdtkFblLytyHETe+kLbMjcy5XIY6/ZV1kMwG
WCEzhJEOGh+9RAueZMbWxAgPPoaH9c+2VMW9CkIQBsLCTo6MOV26gWZvI3Gr4seqmeKbSXrNhREg
l0QNCWyam58URyzZvYeGKg5/+MjYLc8iP8WowagvD/0CNSdHeFolqqBUWb78+sHXU76+/PswzQUm
IJqnyDWWfw6y33SB9/71PF8NrGNfTwwZH/7rOV9fY09JlrvQ6eurv08EEB9uSR48//3yP/7U8qsH
4rPmVR1LubeMnnsOBJCqVnwU//2b7a6y581//tqpxUeaQ1b8+ubXcX796+///PvH/uO3RKH9iDIl
35Z2n8yrr8MwPTyt6eJd+/d//3Z8//Ervz3n2xv3/a35+3uWlxjp4seidrmZokvksV13O1MdvBbi
GVPhfZ+iDhjE+B7mek+tqndEdrurKohnHHdC7yYiSFeziZTW4462TVsXI5vVD1ckVTs7VcOrivU2
zpL3PisueUMbtK08c6W6beNmDo7S+HnoRjAVGSgEs0MJktRICjHCvBB6HF6EQppvDkBsu7hYZKRY
PIl+uimW/CnEXVdzBvrXSEMdGolOjBD6c8ns3RfV2Q+UujrhYfQDQBoOWzA2IItnQMLqt80/bRxG
oNE/GkSIN3aWBPsClQqqFnfcBoe5oD43xvm9SfL7bIzxkgAKMCsMmOB7arp9ayfgbprm4yX30uGA
rBoc4GCe0sa5b6ZlDoFTD7f3uQOKVyW5Ce5qFiuU7mylgk7vfNHsYtd/kpwrFxPohPDQTLduH+8C
46ptFEC86nVBug+0JsGA3NlHnmE8RJjap2IVle6i7RWCaRdvWisNppt6olLNr7n5mNDqxvogfgU9
oqTOId+kjTGlDAefU+dG2J85NZvt8G50pIRZGDw2qYCfilTqkkyNsxK2QdJroZsLjQnqnh4ntDJu
1ViHd0ZwqNVwoa/xblo9cAGYBlkAnrdlHxQP3nQjuh+pI4MzUVzbpOHdc8LprbLCq8c0adekFp1c
ZWz7oYPQNDTNRmq4mWWX3VeOJIcjCsV+lNPVReTKS4pOMSwetJ63Q+Hlh0IOzLGcF7s3UFz2FCK1
yEqOlna6k7aYWGx1F5TYyHB2mzI5o7rykGwvxP0yAK+q3PEYAUMlWz3l/4YAH+m+YgKVK2cyf2Q2
4QHBjIwK9RZs+5pJju9qEMLTonFfpKnBrmggV/jkiQSalkfMJHMKi7UoUliweompNzSEehOh4Ve9
6Bt+jzsOu0Zul3LtzREwQyv5zEY8zMp0PuWUxrtxGqw9+udgycldWT1HjM4EGIBI5M2kqysvrb2o
BfLFXBkhvklDQ/xucwQuhhw4lxNtrVLP03sdE5gFr7BaIosMzTuDTN9KlpAgTqygjtJHMX66Zmse
+E9IzEaFGVhDjiz9n6iZh1MDd3x+bOY539dE0fWJ016mYIWIrtnMEXwd157fPZdKskiGu7yQT1nk
fjJFchv89LGYcKUaR4mi76ZWudz3IjBWsQsYs4oCBrrSc1YI+TDMZ+XrqAtOfScJqJl94MRdfeek
tl46RzdMmrOztMpN3DARMD0kmwnOF2yHzckmYw3uw0dg0jorkE7iZ71p7KzYmrl4sdsWk3xOI4kx
3VPbZoAM+X8aL7UQfgLApH3KWvCu3ofpxAAIJuPazOhaYhXFK+EQFJhPBbhMc+w2CWzDJm8n2BFo
TwOzsvZ17f0stOCm4ZLmZHmYf1G247cfFJamqnu1svjUCWvcaWf+NFMw5mp6tCvsNn+wCqPMHP1j
r8N24wvrDycgWVhjTg2Rus/oSqGTCmsnO1dttCFgozq2vunmaS8dmxMQKUqcE9Lq0OBnmwxHbbJo
z9m52uQf1Bi4osjKyN3j7OcGgsZwPS7D58huHkIsGjirpufcww2cJc84EW8q8o6PrQkNIkmtSynG
XT/bR9sN6aK6/YHs5ycjMZoVM0VwBzUgrsBw1a759LA/+uUSFuLRaClSyCyGcsBCqv4JyeGdU6d/
lBHcB53JiSZBlMyzu0keWlVDTa3J3iqn/F4RlTR5Nj7ViGR567NzHBv3fncmv4xQS1VixUQNoAf1
VM0IglOFG80Y6IGHsvNhZ0KXEqAfRAkTRDkQfHGxzxY0QYs/k01teUWxFl0M8zYx0+eqInPIcYZ3
iWyCtA8rw3c1Mbqeo+c0c3/b+CQxflLfzjPO2oKSos1t8eB08VY40HqGeoOJzDm3XAFxY3wQqIkj
QLxiSGfD0tjlpe86MJ3es7D00ax/TqZZLzndwNghJEStcTXrpMY5ZB7nTNKam0UN/JvZWSwbDV06
eI6jMTnVpnrzKfSA/dlbW+Odb5Ffr4fRf5qxZFokCiMED6gzMZ764OfKpHRXcYi9SCvmpAQ8gSfr
137egU/Q8j12Y3JCnK7f67y8JNr7qWngbsMuY/QBgzmWr73VJSdcGL/9kecSmLeaSzaJuMRWbYWN
eB7oCwP7VxtssxPZcwWmGMsh9dHe+gX7jSCZTGhfbbHtxbGTNfA/GZdryvw6gLiSJdl0HiT2R2so
o42suwfbp6dRu/lTq7eGv9B6uXuyVcUtk/fNIU9t69TEyxavbW3SXrqnKmRfH+iMeJjK6zcOJrFd
4lLxs1QdzTaE4phM7AebJEFKJNaG2ed7r4v+SHJMEaoABnURlRsDk+25BQAVdS7mRLqJGG9s5o8S
p3zJwmnG02lMFTHSZDkW5JGQDcKN08+1j9wdIZ6Xkc1BIxNDDZmudjJebXd6KoqeprCTDKA96eZx
+x589LM1hHwROUejxUDeL8QoH/c1gdFYSvsY+TMXqRnKfMNfnGQKgT5E9B+aaNAhTGUpQttBw4/R
FvCPYLJJM7Aib0NO6LimWdEwhrkpGNPhKvxdJLm7nhF2b1K7Sjb0hB6wnQQ7bZGUKcbHuXSKT/ri
eU28EzILIOkMaF+iLHrRLlzzNG0pjqz6ZIyM0YvqIGePGoioWU+GiHgXeqNviBMX0adXRgFzkcwB
Mwwto3bsW2NQ8UZGNbeG3n6NLACNx2hW7p7dDo26tvqp2nHc2GV1i0g8va2Ff2jSCMwNA8xtK6DR
+LWzDdJ9hyfzCJeyxCqkTHEK7RRXlgr3kzk9jHKHes7YtE2z89MGvMOA9S35abNHAE2UVBNvj6WJ
qwdQorqwXzeOxnxXuQBDhoepbJ/rmHF2HfsvuhptgFZ32sVrbdrdxYwpSVzVXVw3PJmRczXaBek7
CIAL8Z3P5Y/VxL9NvR4ru1dD2Vn6nW37IvUCPJ0EeVsEtHMnMaHdhCSf2BZ8MNICvRbRmrCIabQi
cKndE3OCdBUYIT4jN32YrWvXqEWyieKpRv5+406gs1IOR1diPxvNGX2gu+lHsEEiJEfF8+tbaVbx
xVPDg7Z6ep8EWNRM3i3jbuzCR7WwHb5QD7RuaUoXiR9t0opuyt9valjAdYM4yBYlg6UcFogyjIol
tgKdaDOj0pFBSlELDEQNw8RqBFNFuyVR8iGbeeJHBLSe0Dx+PYjIGJHfUTpB0fj74Mu5XMfCgXSi
TX0Uy0MLTkHMJoEcBQnqpdavKP3kTUXQHtnC+PC6rrLW3dAmp8H/ga2ROYGRz2+oczeZowFCZyEB
QmODAs0pz3JBPXw9GGb4r3+xXPlsHXBofH0vQx431ulfsMUXyOKLc0G0MUNUnEfdrsRq7bbTv2gW
w9cr/PfXjlZiPUUBE1clHBhfmAxIrIKZgpemPH6BNoqE/QNesC5F4BFEL7jD5IaW0JRW8vD1N8lB
Bqbx7z+f0H1rlcSro/zhSMs6VTdhMTdbPRuPriZpuX1j0Ew02fLzryeNI4q30TZQFjiSG3SHwx78
J24tnxwsv2L/EQmz2uRWwxi9gDzduHQjmh6AuRHjoHCSYlXURGUVCSdjYRLqMBWUFZwBfUVvkYes
Vflxvv3LC3ElL2de3BCVTA6hFNOOdtD+XzAR9u98kAwKx485cCpmYB4ZaXXnwLbtFK+EYff9uOw/
vx5SlgqwZy5DoMaoGVxpSPppClDMu019hQa16rBGtPQt+6hsjuPykBktkhnG5d2+Sef1F5olmai2
ByOw3zJv7sARZHu03N5RZNF77dcGpBHOX6wMWz1l3fHrgX722gJCsNdDvXhjJZzLsvvXD7/+lS9f
NgEBGX6HO5pwZLotxsQivvTWRD8+tzmZp6iZI2vp4NhxRXH5o/QdTI1z98Ya98Yd8FexRPsFiGj6
nPRjAb6jyKAw9eafqOTbcz/c58Epk+azm7tMMyVevNh8ntnX4t2yr1h/Xyzbevb6pF11JHthmHyQ
CVzIecRSbkO0EP3vMqJu/hl5+rVWjEOdnF/tFcWdMIZ7FJjPbT+QD2P8GH0qENG/m33I37bqbm3U
H8J13xFf3o+QtGhFgQRCs3TALEnsU8Y9aaBlbtuOOjkdAnZKM1JsWkZ9ipKRu1J5LMV0zuKZTd3y
rX8/tPSjGDro+FBMCyCCH+airqEHsGdffvbtqQn5tAzLll/59WNTd2LTjO7Lt+f1Yb9gf5bf9/W8
ufWCrUlMapkt8c+FKvbR5OQrRg1/am+4uDlqlzpMXiVDvHVDt0lVk/FDUAFAYQu7Y48LPDBOKpXB
qdEGstPcvJBq7a+YCwKkDO5kA+WmAVHb1g74pIgPBHP7TdLLB9dZJmEeCLAsZA+7cJwcftQGjDb6
pGZs3FXikUvOMv9ossPvKphLxQg8sWwuYDbk2RdHd0jydZDF0Ar79MFR5UKhpbgpyiw9+mMKIl2N
t17MZdUsvbsoL5hjVN1HjcxzVyL5rG21p5EAd7Gsn9j2C2q6GgwPlF2vg22ARnmtksW/qK1HK60h
E2i4vx4mWBFQY0ws1zvHv3UaKGVx3V7HOd/VrdkdYwmmyYM54wUhuNJg3MdsWSgVUVzHrnB2dCLZ
63fWHyFGrlF3WoO47mHcpa/ViAlIuvNGsOZPw4tpBf1RlNm7lRBvb/v+rxZ3qPDb+67Or34Xfbpe
YZ5M4KwR+FqW8h9DZoO4aj3gIlj7TIrfqd11GBKBxcY/VBPYzIYZ1Flq+izb4BmqR7Stl0FAS6AP
V8ePJIzRG1gRBknI7kEXf6Tt8MrdnpdYHlzHZi8Rx09uOF6Fh8iJef+cw5hSGddZB26yL+uBmcus
d0i+fhuf7LOGM6ydJ8vHsYQIFUO9dp5wnHRgpiYodB3oEj8Sf6pykLt2vsiiRbbWOEfmmCo00AU3
cutl86PLZkV5toV59cXx3V+iKIBu0BdcMVdb8geYJDGNHQXH45Avj5aqSlaaIZLucX8ljbrS6qXK
ZXMO/2sw7L1uMbaNc7n1DEjShksaoJlcAWT8FE58HaL+CvzmxsvZUOICC9dSErwDepDWdbb2DHNj
AMbD2lVn/mmq/LvZYXhFNPHW9jT7ZHt8iiyGwEUTfxrOjG+sNk5F3SJMItlRjW9uRrkaO8M1K8V9
49Or6LwHc+hf4rx/LeL4Irxxn9Kz99IKf/ikfgYC/Rm2yBvH4LJwh/JcFsU7n36GOyS69/P4F7UW
0K+C+MQpO3OjN5krffotqAp/+D1a7m/NSJ4b9PuYI2hrPWgMib7OBQQ0q8PHiT3gLNT0odrgT4XQ
vEJIEDYNiKHOujrtJxqYj97yf4Kz0IRPoyjGdFmXvyYTV+UY/x4DoGFCeoAaxvQ2Vs5btthQkVi+
JW3/PIX2yJ4oRSyAT7jJiTCrHXGDwP2N8zIBqgoriYL7dorM5y7w43WKTpg+vLmtl9+DXqShqI9I
eByzkxM0j1aA66FlmkjrBFDfEiiCVmeRAQpqPRN+UGEzu8UvkNvz2REOQ3oOPGvNam26w1Na4ycs
5oJRf32KdffW5WbB6P8lIaAZQKIFeEjR7OtleGqI0MoIhegM7y4enXpnFTZtUGLORjTkVjGE6wE3
pNP7dMEAX00aCjt+fn9ksMHm+i6ObFb1u2qxDbn1Dzhja3g4526idyWWe5ZN3ngk44MZuzc+Myla
a+6vAQQKEpB6PQVEb9qRXjz2+ilo04ehBQ5O53WEQpfqkgmIQesXJw93K07A1KKA5YXtDRB4XKWL
ThhyVXuvHeNdhsED7/BEJcLa3l9J215NqtoYk7/WsTwauruDSnQsI29fwmxVg70p1fBMg8kR5h/E
z4UOmRCI7KEsp8e+m1+qoaIcs/Jjn6hzkzMAMfh4eg/9o0UDy0p+IQzJcufeybCoiC78sPAUr5Je
x4ToONs2MVHUeNCPi6TdFU6JyrVFSvIeoaW7CXv5cx7IlbQ4DnJFhti4ehIGvTkjqGFeqZ0PWhMk
teJTcmX1qyO/2KWvk1YtOIzpd6WRoTW+ZHYFH9zo2uc48X8wtaCJpukgJ/nwuytr1kwruDeTaKfr
N2lKEpWEeWsq45Ja868gCZ/HiFEok0IEcRvZEVcyyuIZxh3uirD6FcUprUDMtgaGoG0fgIZvaexD
4mJ76ravDJNc8ouDao9VAZtX36Nrs02qh3Ei9rT/lB37l0zP18bHrS5jZUKQNmmWF39M2qIsrv19
1EguStQEU1rDZoyf5vaXkWA70lnD2dJ1J6uXnEQI+re5elSNhXGsRtQGFk5jZaAEVv37FAkgLWHz
EhXkefmtGd5FdFNvmCV/WAwF9rifCB6EQ3SIuZe4BoMIhAlqbeB0W88G72cqQUJMFi3Q2XbO5Uyf
1RRTve5j8zZcZPRmJY9R4N0Go+8+1tMjrCWUeiXyCgs1nie7lDmFv+FVovtZ2kuQRn5JippTPYPn
Lwe8IloOu1ljSXbYiG1EhuE3dyLrRlbI10soFyvTNC3Gz+2fzIKHHCJ7SjLF/dW2oXKjZbyZG6RV
hVaEbnXgLMegqmHqh08yyCtAExktFLftd5SbCfkTmgZ0lyWnwpvua+Z559DtxNlPIJjjLYG5V3vl
GZoRBEnLvoR2/hH1gJYlPorDyExsCEV91stDUCbdZrT4ePHuAS9ZfCfTmJ/KkRa5Wc0ElTtsELNs
6Syhljw2uQ63iw1zyhX88lrcEQkeoojkISC1BzrNWtVeuMs8AWOxddAE0daP/MGjtGYRtVzoH0PW
0h9jKbn9erAmlHsGkCLhzteAwT0u5GFxJSL6vLG68CxziVbEH3EWpire96h+7bp0zyOL4aqSuiGS
cSR2VLfmI7Vq//h/2DuT3ciRbNv+SqHmTBhJYwe8Gjzve7lcCkUzIVIRkeyNjbH/+reozIuqTODW
vTV/gxJKka6OTpodO2fvtb1jFYv5xXcyOPvCsUhOKK1V2DL96klaf23NkZCkbqZKTFMIEumCjQGZ
82yTntiBqP74xI3MCYgav0RJ+m8vnUHyGCApkBaK7kzr+RbPMfuqSzVTCZudruXyuJaSl7hXP7Vs
wQFajXvJZ5xVZpMAwNWgAWoNvilG/OOF9i3wyH5Gd2pAtsAWkdMJhjQxyO08WO3espZ0nHR2V0Pf
SEpLg+F60fLdegbDM6Q0PQl6Lm1wG/39YFfTC9+FnNz2MLGpP2VpbYKahnbgKaJe3MHle+7DJDEv
0cQWB/QEMaNlLGF0I4BC2XFkiOfjPHXiEPb20QiwGMWUE3lqpucO+37ZuIc0qB/tDEo1SwjcXHyW
mOgYYszGdWwcckRjane3Q3mHPKbd8JjBbG/DgzECeXb8ekIwugW9g7FX88W2iHYulwyaJ414Y8Gq
aQ3/cehRXyAewEQpT2GCoFLbmlrRO0U5qSt9CloPwQqKF4176c0XnD0+DL1dBV1QgGEYZk5+g93h
z2MD3Uq4h6aMpiP2g2s01gsyfMS/3jZP1Swvsy7UbvSar1lv/AjkQFYBz2kXLfKWknhbXXAh0Otw
dA2zc64wH1MEwrQYWWHm7l1O023u1Uup+oyZ5wggWEfwxqnh7JJtU2FqSTxj6zRRsvWLCa5/L3/L
wqEhv3B8QeI03rw0PC//mx123xQ6RVgH9ecYkRhjzbgBau2H1ms1LVG6g8Hpk/XfrsjbmOKvRl4+
Sm0QTRyFCFmW1CQAymyuMT3P0t8kCUu1LIElI4BaG5MCnNx2pIH40XueagS19kRrYCrna5p8z5UT
HDns00B1NRDBZqr2UiHDTEJMaIbrXDNVcyJusGRHAU2whiA3k+NxYgOLpdcMkj8UzMjcz7hk0nsb
DV/qkPIj7rqDijiwzUN6CWDlbCEPnqexWyzTwYjhGHaTSUxElNkR1UwbH+yRk3VaCOyQRbSzIEie
bChnKFry9mGb1iGVP8IsiKnBUVyPjFbPYRrfO6c3jiEz6TYya6DvCp9SbBIlOJK87hMTk+V9sS3o
ES73uNh2Nq3hOcjq89SSg6zYMKbRP8Zd1RwF5qvUkQx7+vk5N/N7XBcuiQ0Q9ph3JMRKVqRLjd4T
++EnMVZfeYTEMQactPLnJjh6pLIg7jSeLKt8s5hC7d2ufVdpOpw6J3mgKl7cJuNlSuXV7RICBrBU
rbQa3pqsgZADtmFi5gGdh0k2OKK4hJzupkxI5vlb3TcdbUXnogX2AVlxooLPhC5p9kKslOmJ+yuh
l1fdnWZejzW5CtqrcJ8reexmpDTESFe9xD/ugG4j5BfRMlMJ53OOIsJ2IF7Sl8XQreS7OZtw6CDA
MFBpYbTBKwY/+v5hjf+4YoVq+22WPAHL0qHGFjp/qpyDEHTtKt87ay7tRjUlGGdJiZib1RKLaBBv
auL+RCFCH5gmhS+JWQqc574D7vHhAf4w+4kBgKHLDU7UxEi8guOQi46i/1bJx8ermrZBoRngaQVT
gNhbUYP0sUYBFdcBb3qYcJhGiGD5e29wgz02DKqC1L+Zti43AbmStVTp1YOo0tUuwpHMJ08Zcdy1
DDRsKVazuK13H9ZMERnv0VSQqAckzZjjA7OXcwa5pILqaZXZezyQGme6NIP1bELKT96VRMSKpCX+
3Wtv9hLiJANcVSBhCnkCqgR1lTu3ah9vWR3idbGgBDCAY9JEpmdIB8/CN7siKy1GNrotJ6irIQNO
X2Gei7yvOc04sguS11TyLXO76kkxCo+5zRVHF3UqMFqtNA7YzkUzm+Svsh750QAwl57JQVb9vbOp
uHLNl8chasmwqeCdhx1EH17pZRxoP5bUzKkJnZXh15QYgqidWOmYISFf47TbTflmCIzf7L4P1kWt
inU/M6HJMFA3WEPQWa1nJEZGbf1gPV0sbNndrOjFWQPsc9PnZ2Q1dKwYKcQAGDZJgRk79q+eyXqU
ieZWxlTUAvR6BEN3HTM/Rs7Is+A8GYPkTbKcB9RWyDzc5Np4HXM85VU6fW07zmJuxdTHSHizZSW2
8ZRSGBmozDT5HlwZhpHA23yKOz0aCciXcU2Dc+8hLrSL3N90Zvz+sZ/MtXfMI3Wc0ntvOd/jiqND
FfAlH+27Bkzj8tKRWnJU/Zd45r0zS7CzYAGxQyNCSXj7blb6JE1b7d1qLM5pkJqHBgOB7tpxV8Qc
cmGacUzNB+OTG7fjaTDloRbiNmtXX5u6a68lM/eCmenRy9R4XGpgN4ePk9ssmoDrvnYRIWU9ZaQY
rQbDXw4I3+rvGdyoAUQQsza1GYYxPajO/aqjJj9/fDB6MoxiIzpNxgJKK5OLEXWCUKwJebXJIeSs
Zu9zPBjIZ53Juk4j7LNwxgnOOvpg2N7vZ0s8Kqd1d6wlztnuwjNiFOqhUZNWoJ1D7RMSkxOIWWvz
Oe64RVsiJQaXTXK5qcSCdYg7+cXwGCam7XL9aK+RkoQzTYanWdIE5a+8jMGRYU+wX87809iSEtBz
nGz9g1fnBAd4zFjRIjC4q8mBGURznDIcTx+yW7Pr7bVpQUfoePcoDPpVQJkwLCc1CzzhVjOAaUtG
fzyIZIWL5EvaowTNPNwM1I/A/aqbN0ZYygCW4u7RhYfatEm4lwbjVlLJIHGgaMrd7EW2jkKG8xOH
nb9xbQTYJqf1lYd2iN+tmtYlMTD14L61C/6HGfm8i1D3KF2/NVTGaxhjNge55YMCU6YDWHGVZjsO
c8PhYX+f1XIa7TzO/kny1NY8/R5zCWb3FLfEdY4Jh1tbHQuPqT+dtX7rFU8FcGBsaFN9EFAiqBTR
i1gSRUcyUe8FrMad7j/DnTuokLJMwoWh1Gdk3JKOsSQXmB1q255N9eM6ue4XY0CbJk088xaOoY9f
uJoJmIiotsQQfZopBDeUruz1MFDMIl8lDNFhMHYM6yzz5zTF44ZnEpSkxI3VIZbwh5CidaSRiauO
jgLPaiIc7IkqpWfAgmWZLDUZcp+27TuqHoYOccXM1DuWGWO8pIpPjRe/L+b/VufvheJuQkiL2Ns0
Nta02M79/iUy27eJ2wqPEiSVP25B0TD0TvF8R7J7NTd9xoqVTayPkMRUfcuCif0RNKYZf8FFD8IM
ltsaKgRlCS8CYLmfCoejb9jAZs7ET4GBnW6ZvxENS354K+B8gescrrSup7UHDmadoPx0IkQm6AOI
s6btvfaxupjFg3P8zYgwCHomgrllver1rkcUgWaf9VlPHPgyXi4bSj4MIrQqLSDRerp+tNSxkdir
glM8MgnCrNx02gB+unhLn5Klfd6F1UK5yIp75XXXhEWGxNv31iSJKw75aypRbGcwyDUBCkUIItuh
fb4ylvfx9zWxG06GmQ27YEjfc4ZW69rGLJObG1JU7XOeIqBwhmCdjzzt/vTEmSS+1UyhVgV92899
H5Negqpgl3vR9LnAcygGf2lndD8TGjqHenTE3S/Fz3F8iYLS+kajAsWzIrcnkW56cGwCCCLM6huD
BhWQ7fxUwrFKHKu72mN/LHoOf4EprWtPjVPkMzrrcgr3gRvwnIQQUhTyTbT93M4VyINV7eV8wyEn
uRycnm+od0eZADxynsflDmnM7nsbTJ8sS11hCtyGEhxI2PQpksjwKBp5pPfNIacDskpDmawl7h5H
1CxSVIliWQnGIGObZVGxcyJM25wnTkb+t7mbTl6Oz9mV2edlPeQ5QXXgbas4eY+98LXM6mc1yy/t
RO5j7h7iQbGqpU63oquxRjTT85Z6LzXltT3QIbSTpbOfU+7K5SGqR36QLmnszc5ihSwIj67iNVZf
bu+KsgPfbbuaCYeYBCtykDdwsL3Dx4YdcrYlHRPTXLqKImiQKQOPLj33Z6vx3yvhHzMZ4A60jjEM
7VXVVt9D7XPPcnOJznkdfebkhNPgZ1YB0bSKnF53QgQ8KzZfv+fWlgxS2PzSdxcz9Sqag8Py7Fqp
nkHx4tQx/NexZblrBJRRw2hvnaBW7JZyYrTDHfxBwrXKp7DiYRAKt7Sm1e1E8laiwyPgkdc1PS7t
1J2eat946XppMI7H/kYVUc0B6Xx4g6eZjcD2sG+2AYtcjNdq9G51xu3/AaL6eFwigGwYJK4G2ml6
i7y/ESaErkvTtVOxLEF63WLYeHOXf+Z5IPe8sTcYS1gd8NfC3gPHA9Z1muTNqHOugvQg50Yi/C2R
s9ov/w4GOIUlV/ibvEcqhGSoCWveScnEdLrKgfSsj5+1vFazwIFHIn+PvJKP407lCUKTbJ4kUkdw
RC1dejadWBEL7tstGiraIcpgWuKy2FYdN4WPpyl3ITlSLS0Hr/zdKuxTk/nYxxZOVpqoQ+7RUQyj
RWDn8mfPQQpQriA1Cz5VvJztC2O+ZqXz3ak4qYQF+3NMC9qLq2CfG8LdUvm89UFIDAeHO+5+IJFY
Bj6suX4bMkAHHuwGo9qGZFrVmqN4kVMieH5AEkzsMtzBkGEM9kttkYSJvM1lFyfhNqVx4sORrZdt
k5sD0m4z77FoGNu5xn2W4dqA2Fjyzm3TLPikMdaYifGcaABKCfReTiAdR0bIW2EjiZYhUmMTav0i
h+6tXU5ZeeOd296ecFCwTfuCcXk83FO83Zt8Tt4Hi4e+ke6+C+Yl/IWytsbFgQGpOURI/NFYzkhK
ZgI2P+7H4YOPVJJ2YxCTt6zdeOloNJgo2Mfy0Ldqom7kLSOh4sWvq/TmTfJnXryDMRu/MAYVk3fB
RYcQP0fTi5P5aGcJqZ1mQ+pZKION46XVGllD9pTSe1jnaUUTxvVAFxUBM/DSf2Gcs1YDHF6+xQ6j
MPIg3HcmT9BRpvl2CMZPWTfFm6DJEOFMmhG/aJM1zcNhg6RnKwYzvBozK5blTa++jSaKhx+3Rs9o
pQ7mQ6/13eR3PKceQrbJaY4yGepdMz1pOl4zuiU/JUJKmc2xwpaDDsfd9xGuwbmCpwEzwkySDKtp
0Oxau1tSiiiAMDcQPBmreTfW7R3sEaaWKcsfpo3ypmT5xkjTI+qzuvSqOcETbFtslCHUfeS0+JgR
cHboSX5H+vx/QuH/hlBouwuP7b8nFB5+HX5Nkj/hCX//kj/whKYjf/GFCxDJlrYHmmX4qdt//N0w
XfGLJV2YVbC6HE/YEMj+YBNa1i9I3j0rgCi0kOF8uCm67Nr4H383/V8whECMsOALmPyX/4xNaC+E
lX+SCiRUGN/5wLC4YoE1+Qs65l+gN8IN8jl1IutFVKlxyCdMFrTeJlSKuHGTzPicM7WDlKXOJu21
T/6McNYC7Y+FjGUP2MCb1oa5yUM1kNImIIzNaNpxcGzajEmsEFTBdJ+bfR9oGnmtWWyrtj0OnY2B
onaix0AVcrEz/ZpUyCba5ODJ1jhhwQtPAH2HzeL8bgPC6T0LxzpDSYNmLoTcaNCHyRzdb34QM6Yw
PW+dBzgjfH+wD0krEMBgGzkAEsEh1ev5Po+Nov1HD7eMR9zIfvdcRwtlWbTWrhvYqFqd+tcWnDvH
0U+1YggY6BeQXgfphtV2ZnB8jjIHe0N0mCH14mBiJ1Xeisym8myyquy4MRqMpyE60sbLSLDvBSPI
QT4hefmumWkaUwV/CaMi0IeBKC3DfW+d6TPNqOY2RN6zBTbhqW8bAhgnfJeUrs+T0+ZHX3sOMSwB
LJQ2cR5DlW5k7bWftR/+VldIjtwMh8Nou8ZK4LXfJp27rnFVZwwoDlbQTSgztTosbIe0H7qbI6Nr
MSLvSb16Y+auPJXl+FtZDtnT0BlfjETcdWnND0r9ad2hTAeRyzrlueM6rmV17TEhM7bOSehB1jLw
N56TWHynee/eGi8HEzeCC4hE2yLZn1/r0QPDgZFkX5VefS+iLPkfKCDunzE3Hzey6/oeDwe0Kx+C
w59v5GKWMjVC7b4oNJ6ZCDuq587ZxiNI7dDpw6NjEsXHzyVpIf0mHDyIFUpuP4cLB6BOP/Vkz3BG
Mz2IBeV+yHrzGb8/zcW5t+81efFB9GqWlUcR6UdgofvnhBbQfo4pE3JiMS2THDvo4zcE3JAcJWJM
owVBTscFwq8H8nMGX1x78PcYC1z6YDB5yrCwa30rC72HBT3StuoSNF75d6/KfmWl1581k5dg9t56
WD2PGAFkPw/f0P0DMtLcqkGE9kLb5VNqTg/wG2gLuhJBbTRYr4yGEUbYosZcUwQv/7LI3X9fIv4V
a2qJP1NhuOJSgMnyTKoA0GLOX9F7QAL8CI2nevHqrNvEU4u8Op62Qx/bV7YlInWdzyqKo6f8Mmak
1KV4Gsaq/9YK2kYZHoNNPZHLXnXNd6dTDVFsvTrYZtFckN/BGrGuiZmQjE7ZvAL+RW1e4/QyQUxv
dTWYJ1QKDobMbm10qX0305LYWE2K6vgeKZmd8qr/rLMlvDFP7gwXcUUmXryZ/eKt4bQ0RGPyyapK
88xVUhcDMLXfEbmSNyBIonq8O374FskREketkpNbmQOhndQ6XkL3b/aqr4PQlzyv1L5AFbmXOKSr
BWFeNu22DsZ03fvV10Ro/+4O8gSooziI2f6hXHhSjUWiKYvbZOtkX/Q09Gt8EG9TNFwQ+xJrLLxt
K40WbgASW3+sdnGKydNOabbKqAzOE1kZ3QDcPomX8q2IJVG85pF9iLHbDFZucoKN3Tr72BqOReJh
4SkJp6xIH9QpSY9O972cSTSJ7fBSyU+FLpMXB2tF1pKXmGssf5FNoHEZP1ofHSfnBmI7B+pL0dEG
LoJun0riTVrVXJTQDQ4040ZrOlll6eycK9f85KpFuUxBJDQRUNPILCPXCNCDGOZckmgK79hjXDJP
ZzET24j3h0Mq4ZAcGeSNJCyvmQYGeESPtD2PNIKc6VzDcberRaTrEmg4RN1RGuUaicUA8kaMu9oj
+lFRK1IDgqifncXC7HcEeHD8nKbo2vcO8bNl9aNlRIk9h2SxzuJMFfrZdxVr0kByYoMSyt62FVfu
K9rV5AlbMPdrp9nEqajOSJ2OFhPlK7Jjhd0f2kYdIfICgf80Ts92XMh72C1q1tDZgwiZt93k0EYL
PFJhlg8ebp6qRmE68ZfR9MmqgyocogUdpN05YT/z4H+zrSTaia7JdmbFlJLsi0OniGGZHE0cN1Yg
NVgIlwSWuh47ysnWznoAMLGXs2TUM3tsT1l0iQd2R8uv7q2rv3dNPPxPJEr7zwuvIwRwZWihtm3a
2H6sYMEz/UsFYQENCpnKGw90XEQcx0vEj6KNEXhpsOkdBrCBbJ6z2mceT3+g8ThJIfCNDS858rBo
DPoBpoZkRoGieLwK1b9Fja5oj5rjsY/GH8hpnJcEOhoWxq4bORkgM3JqVMSGuzcaGrpFVbUno+3W
RWy3N3wdXwh8wRk+j91xcLiTjWii099OFmlBOXgMbx8/iRbXokUUMm+5eSELhZbp0uEsLPpM0lY/
XeAF5zgiTQ4GQQvEKuzPs2Whw8QNvY7UpY5HxidIIFdy4S8NdCS3jrA2iswHK3wfCzs6FEIW50bL
TVcyWoVHesIPZl3rnrV/MPqE+ZQzXSp+PAMZw0KULamHsCiuWxyDNAeRGJduLvet4SHaGFEOt0uz
1VaGc64n8dYX8be+St5dA56cRdhXINzoXJjNquojk+PA5JxRbgG0d4E5BwRoedIh+TNRA2wDTnpV
irOIB/jsBuisop5I9gT9+Qr9oLwywqhW4NPEtggm6jIni85JxNvbjumwccc8ZQHAnw1aIcbkcNBB
lV1x0zKXLcnkKSOYP36U/Sg9kyTu6ZEYASwOj7wUYRv6YaWiu+S1+4rjJpRlcTGxhJR1VVy62Yvu
Hx9w/Xa//fvNa0GC/0vZu9y0TFJ9T8BbsxwHrfefb9olq8uIkDU/dDgGm6CPgnPoVsF5bi340dJ6
q5riYBjz+Oid7yl40at0dqaxJH0nM27TkBgZlWdbQ9CT7y1mAAkELVzGYAEKumLEzj8MmhynsXWN
fdb4z4aTT199hfjPB1jzWOIKiRrHDy7JBk5qJseOTwuLo+KiQMA5wnx6vNYla5nNXHo3J2N+QZUW
rJDch3t+jXfC/kzS0rMl2YOEWW1f+/FZhZ5/GUPICi6GwJXRSvFwQtp+bcCb5jbijcneZvZmEsps
klmoBN0LyTUtT849LcZiU4a5t/ccmjvIFHb//sLLv6Aolwsvl7MNwHZhe8DG/nzh1Zxhb4oj70Ev
EMFOipCvrlg9vxCDF97VGMx7IYm3LX1nN7TtKjDic6kT+EMOSIqJEAEii28qdoxt3ebTbgKXs+my
6k2Ewjn3dWTQqOgDVJ5M7+aG4QLYvZtqhLFK4vxsUhkcwzLKwZaTjmuV2kN1l3MmcPrqnE929moK
54nsra+NiqEP9jFyeysE6JP5WMmEfmlJSUUZmBNploijIXV4+vfXyAz+QiL9uEiehIhhWZDp5V8v
0lA0STPLwXlQI7Jjppn1lJjPGjniqYmxlvEzv7iLycvtRwx93TxyXEnpdPempCnMUkfmmNqjTaJP
5eDlnEJcIq4Ei1V5ywwmC3CxpObZjYKZRi/0GKBgDeu2IiuvSvpT1iZXr04/l52Qh1JfYkZdwqtI
GqliOB4WvTcf1VnrkjQXaO8dA5RzYFWcX72ALuaI5R3x+Xn2dUIMRbExKx83rKC5VFExbiy/GDem
n063XLLIIesQyPv1zhATJ5yAqOu6Vf6lIKGKwfvQHSc1EY+c3dIoYS5hOg683M89Y65L0skdClB0
vC4Idzo68lWYE/HD2eyeC82AgEKCheQURQlzr4TGcG/htYv7Ydhb404aol1GdsaaaECfpqTzxV3S
eAfOOtsRm/eq8dG7SOQvh6EAoZ0q1zyXR8tkJB8FrnEwKJruJpr5rYGGd4PaurgODTSXeMlPLl0i
DvLukcxiZ7Sht3TO3BtyJ2+TJiK+BE7ypbM1y4YeYd9l79Y4AgzNsDiCe1nVTugzm7A3A6X4HRnT
j15DvUek204huUXF0pfqGokggh1Ixurus0BdSlHfgPs/5YPpPzW1gd8lzsstcplZ5fqGAOxYC8M9
lYG5Lj2yfbDclw6gGSv1jFMVu0ehmujNBhRDKzuZnhMScHBkMAiYxOei9c1PA4PKDDDKRo3GxKmT
EGUcgHrb92QGtQaGjdT37m31qUDt/1TXnHIsHKuWE2Ak0Kw8UbH/GKPoUa2Kuu/Og0yYeqEOxabq
bQSonh0SArGarCJ7tZNTDLSTsPao3FUaCdPHp36k916RfrdpnB1RK39XPFIcey1N/R3U3DNcdklm
I9USEvuhfbEB2yL0wo/ntRFiwDESVy6uv/r3TzGL2V/3mMCGwBCYC5Zyadj85USKiKHodNbXD8fl
rRnpw24qp/OgwM7qxqb0mF2WfqdR8snLjBcrDnG71RqL1DDW+ymsiUAjoHjrcLobbac526nstkl4
NwCgSCtVr3SJXaudn4WVxofEngKaDaDeAl+TY+675Hn3Qu1LqyI50Hf2QrNvf6yzdkMaVZLr4RiH
E+8ERs0nPwt/9H7/EDkhBFGkdiVv863PwpRxZEpMLw2UNXsmCStVWUHu9sc9Fa7Y0J1BgQzrjSBp
WAae4YaH0GT4MsZ0TwMDhmo+eLvGmPyzAS/0FtYlTLEFoVG5teIHR+rJ6eyzgUCbo1OAZ0VF3Vek
2sc0zeZX16x7ws1EvGXKg2uxeu4Vo1igrPEnG+Afmmt+bo4i77UIX9xgeTVRVHhm/PwYSBj+Hcil
VR2yugkveu7NQlwJjsGyJexLGoKCH3wSsakUP2vSjtYxEW8Xt6bO72NZbKKJgSSD6O9FGakHugF3
rUmoOHvw5onJQDhlD2dzKWeiFDBjThbwpuoRgAC7Mh6tSZo2PYQ9NmDQIg47V6I6Gtoc6Aiuo5on
iWtHIBjDOhr5hVeENzShAWAwBLexSNu9HzeEKbUGuMUxo68xGG8JgRFbxcBm30wma5zbccyg6CB5
0zlDRBdohM5OCaUyDLt5HZakIHYI/RM7rvH+o+TC7R/tQpWgfhrchlunRjbjI95G1xspIubTz3EK
R6Aehb3JOx3AaDeJAc4DzrA6vPTMmp65DhtHZ9/Bl5gvpdtme6e0oxO5EfrJRcLolbCH2qEuvpvy
iR03/JVAxWkTMhe8ROZAxlaZ2DQUw3MoyZRK/OQEfTr/lJvOOw0b81ovn7V1APFmftR1bp9ymNKv
ZPxmTJCl3LnJG7gP60kLDRA1tr11hUJ852uhyEgvfN7CIHv4ljfiGuH4LbPfwmZ4d2vffU5J4kMT
EuuBfvuhTe3yOTF+JEQ1rtum8c9x7mBu8pQNZMZhti9KH8JkjtythHRmpHkJ9Y5zF9vAm6HJDgRa
pIlltt0NBN/fZ8hYpQCizkXymk8WGoNRpcfIUZ+qqOz2nVDiVInXHlogExE7+er3xaFurgDwy8sc
4STDXv7DtFP/PBVWs/NavGtzluwiM05uQrXJMx7Ro2P07i6ShmJ5raa3LOS2oziKwRh+qSGErdqs
J7QY3NF6YhW/FAg+D1J9RaXjrZmgeQcrdS69rMq7N8ISM/oxv1eyeenwi+7yoDZ2JVqb69zVSEpC
2pN9MlKTGXqC35N+JiuFkE1qqHXHLHRfELnH3cLMxbHQERQmOIFh6L176lT0HJof9CmsWxxVgCAY
gmBCJIU+YDy8lz0zjRYlbhK1/usBfqr9oFo5Gmo2L76MP8GFMbbQhPO0bQ4kuOIB0E5xdqvFTsH5
adUZMjzAeNA7s4majZ2a/cOsIJs4JXAfZvy5ipN5VTThHUgEDvpe5cci6ttNJ+3wJLOi4UIl0LRM
fHNKJxarzkDyYj28kI2bXy1/Gvd2P52KIq/xzFI2T86vbY6uksP7yxxO8BsmggGVMVk3MtfyYNpX
Xfo9T4ccGIgvLhaIrtlAMzF4IKlKCD2RO4UXY6jn29AzHPyYSfZSUsziUTvMpv3VU7iLtf7qmbN1
EMU0HgOTIoEBvLvOwPbfcNF9m2kWbwVhiaveHx7MEAIuWnDnYWlOqeiGW14Baa2V/Vtek4SXjeb0
WU6KFFkUubKqWdNk1jwyMIZB8GYGWn3x6Z1v2tzBBhF3hIdRu/++U/5H06X9z/L2a/FT/5/lq76X
oBGTKG4/Upb++dnm5f++/u23svnb9WX3+tdX/ukLyWf648cvgVJ/+mTLM9FOz93PZnr81AhH/yvK
aXnl//Y//u3nx3d5naqf//j7rz9wKqLubhuMNf86B7JMx6Qo+O9HR0hOGOs0fxoe/fFF/5VtFfzC
tCeQnsUUyvrn8ChwfvGW0Co63vzjH2MjKX4BjMBcyfKwczJQ4nD1x9jIdn+hSWsJjxdwBKN3+59E
WlmW9dcjCqkjlikFZYqPm8v5KxK8QQlKByuKiYmFbYktrkLNuM8ienNwIVsGOLmzd7Jw//HZxwc3
NreNEOlBTDTIe/OHk1Tl6eODX050Ij7+r8DmTPzRfMsSkLgyhpfZIgdJ/ZLGMU8LexOj09nZxHbx
E8sdIbmquYoarTYt9d1UUF42AitDUqSXcCTVaYQTis30KSzINhiRLYCURaXaQCVRAUkHkwkCEcvH
y5KTsK/m+dwxDmKi4gZHzPvkkvrFsDHLTa3ZOykQnE0TEP/YWGP2hHvNHfC7NsH8WYwnWJ3Dugvy
S8miFarwXVeuS/xKSFTBCgBHt3M1DhR3JsG1TDJ7zWoCBMm03JXdYau3nHBkx656JCE2EokI3FZ8
7IkHBJCXuGQHkw1mJAFIkmyd6LBlcc4q1BXj3rTCpzGK8bISxYv+T63hPPy0rddAY/5IJwXDxiBK
RbsYPTiYI7iHWILJoEbvB+BjrvpPCKJifN2ExfjWtOvKc2VX2R4N0W9u6j2y2rKObQZyuZdEstje
PY+ju1/BqV6Yp8KtTlFWkzha67Npdf3ep1Pvz/HT0nJLtsIjvLeYyBpVCXm2VODXYelTxFYUbtPa
u3uGB+oTbzxhA/qpMVza2yYKmp4tA3I81yMLs9eZMone1NCfECucivKRmt38q7aYmOO9DJLwWIQE
dJtuize3ydEIiUXxmb+g1NpUfo1XU9GOq1ukykG08GeCctwiLm9X5G+ExJ0imyQ5ZUTwDm1gfIal
GR9yELvoJOVrUDSQHFrjKHv/WjSVceTSnD0kL+fIsX/21FYrqM8mHkXeXsMx7gma9WXrxb61HwV/
XUOxdyBnjUW283qUxH16CKWnNlGFTW+O1HREeJVss8Z8nmccZWVqxa++4W3VhHPXqoksqvMlYZWa
8ElgvSJJNjo6ov860u7b2MLFAw4HDRk1TcZpg46PcBFamuSZUbP09RiflFakKj5PcY5gIhMkJQyI
RGLD+dRzKESo7JxEOhDlbgtGTWN7NCwGsbbdPNyItnhsfURkNlwzyHiF40yPym3Z/uWPPDSLb7E+
6to5d7LAlQ/e1eyzC8GlFgbS12hWX4nLXAI9EnmIk3De6fIRYQTZoaM/BLYC1IVH7Wi5SN9tEhDi
pNg58FyQv25o9vPuxca4ajEYbYIYHC077Q4vxrlPMGUkecVAbdEXNRiOJm3sB6I/m303R3d7dCmR
XNIqKIoLNOkA0jlBE+Qh9m1B0rdnjeu6pHSqBH0SpC7rARxqlSP67uSM6ij4f9ydSXejyLq1fxFn
AQEBTO5AQh223GXaTnvCypa+7/n19wlct3xOre8b3OkdFIWktCwLCCLed+9nX+w8zq6mkdybc82S
ep8kYrorlue+09aTTeFwT9PJLLToi+CfX1M3vaPi8+aMLlx2eHqG5txW9AjmghO5KLzxpjbBfnka
9gLSlWXHMb5NoMzsE/Z3rq17lyh5BlqOLyIjgzIquseQUEoKuizd4ukgsJwjCyO5MlcZlqFKsyzs
B1Ct6z0ylW/aGL+mKveyUwmY65aFSShmxXvUdgXfX4IlI1NgJT7TjDBbR3SpdhrRmszRlfMWOL+O
zo7szY4QTuxuwUAoZ6jSOU2V00nPDzmayu5sVYpnvaw0z3XNxeeBN7xpCeXtcLgMpH8yqSHxREmC
c6JBe9h2tsoKtQgNBW91L1SKaCXJE80IFrVUwmhF1Cj69m+Dyh41VQppYtb3BkHi+3gmJBpTZw0W
l9RSWsCEXtnCXwg0jVOqlwsRp4vKOmUxiW7AobirclB10NOCYNRpJCF1JCqV8jvCbZWe6hKjarbj
mQqD+dCCYCdmNVV5q3WPU6VbsOzU0XJHiAGIcGcGzooZ2iDSx/01Idmr0BJ3Ksw1RrXeqHhXPJi/
GvJeAXelNwSPouPRypEKxKvTZ+6hXdwUlsHMDhoxy1awRwwwBrYm3ghXRw0sCiJaRiEK5+yZRNs/
i4qjNcilnVRALWIHP1eRtaMKry3ntrlwa3nUsYGqeFtneiEz+VuvYm8nFYDrqShcS4Xi5jpOXI/4
F4qHT6Et8ReoCN2SLF30hdreIl03aW8nN7umJXoMsndn1GetCuMdQiMAOLDva4i4eRihYTOEzsyV
b6knzbewX6OCcF8dZDhtFUaV4g5fujjpH0HA+otQBmkCgiXJNzCRh/ow09vd4Vam7mV4hApH0D5O
SyK+6CpwmHqaqpRnEJgII3awflsqnjhJCCqOquZdU9HFQoUYex5xxroKNs5DvMOxnJ8lmceJRfix
ZEZuTDZkvXR4r/AjEGOCHV26dDlVeHIP7g7ZqspTxmmoApZrFbVsq9BlI+4KCL3U8D0SmakIpTc2
Gc22y2I0w2J9aFWAMxFY495Woc6JineeVNDzhFHBJvnZLXrxUKkw6AjCzc5pSOplNe0vhJX4sjZx
TnZ4AojPPTh0iJCuwq0umGzkKnQ6gol34l57T1Z74NbIGXMVUa2TVa0NhFbPKr66dlribeyOZWRU
7rMhl4Do9JdBH7+JROcW0iE6EERIzioauyIjOyYrW7b2ndYRxEaj8VTWFEHAYfQ4xJ0L5oAnwiMe
Jk6jvd3d6Eo7bCWEcqMsFBYh3R5p3RGOAkjq/Z3e0zwlztsjEOYQq4jvjqzvTIV+Wybx31GULhCV
um/cdexjqULCZ5ebmWMT59tStwH3kO2Qwbc7hs3onlyPXUczN3QIHtdUBLlOvbKEZ3zUVTz5SE55
S145OCfSQYHfBy1Z5kj1bhoVbp6qmHOboL9GBZ8vKgIdOiLIKxWL3qiAdAes1YOhQtPp0TzPBjHq
qwpUd0yi1VsVst6ruHVHBa+TgYVFX4WxqzK0+ManhOzhAchIyBl46ex2OTjeyYoccRpApkrykcCI
U7qikpoGXF7YA1SEvV2tFx1UJe0/kjS6omAEc8WtVVAOB+7AXbCmlTEkGTPSycwe0VUSx0CPGMXW
MSuMY7FiSWiJ1jqVyKI6wz53o4DZaRt3qZeYNzocbn8iaq11veosu95f8b5dkStzfoIYmHToDhIF
AV23QBsLTEeIVy7cvDkzRO83JjhX0nZKpmZnMerxjSfWAqQoZbtWM39jaOxAmcl3q7caX5EZ5jKj
qhzNfgRtbpdO1nKsMzoGFqmRMHvtg0gLXFp8n2DOsKKqoTN3VJ2ruxe19T6bnCuJ1d6s0OP9IoNo
6eb9YXG68Su8RqzAA7fH7WEzAlscsVtyk8eoY3veQzowOV1s+9JzccCCH8o99ZkvemuBNUWzcTvp
avzOPcChGMNOjiSgAbjHUyPw65mUjDJgoy9F1AWzpKVsNz15l1aXomErryliZd+2Y2rvjd80j0D7
ayoJTqywKeSkskzpZJPeyNJ5QJSGWwvW30FwyIuUkbuok5CTsHoZMVpe1zC5F8X6WtM84iasWTfG
hPfLb9yuOruTOR1IOdbAzdNXDTGZe1WY3q5m9gOnCQkBMRJxOU8FhQXzxjJ6ectE5N4jMudgwGPy
pbcgAqIElgzNVSbkQnYNbhPZHLIOeQAhYaCJxyNrju4Vsgyz6iK/WbwENo5efanQmx8Mqhqkcpc3
vUH/YsqIGeqy9mTRRPJAdZmu+UT+2luXeBczdt4W4vr2cPYF+H2blht0nXRiGJ3pYkdeKo5jjfBG
JDGf9Npqa3anG/whsIH3dkQb0O06QK7vcb0sATDxFIn5joXDtxbn5Kkzua2a/aiwAz8hzFg4Vumo
U07HaIMwGF7snmwgGVh2fVbFPCc8xdH400Y9ezW4se9D2hbpYoVftHT8RURZc5ztpPcT7WmEXf4S
25JORPyr02b9ODTtfLsS0Z5r5o25YMuijpsNb55djPcsZfTVU50xAA8jODjmrnDMWjz3zfoN6bD9
fUnRRs9Z+Sc6QLq8csxJLdMNWD3Nel/3Dtd07GINHE18JPOa+KuH+PDAqWRfHH3CqINP69JKoLzI
kXBb4dqAKPvTlEqzpKEgDyUjYzN2z1HdYRFRaAQu0rhsPZw/nEer9+TEMHciujkpbIdz4xC0ZBEk
Zrndk6bj7/RQR3wvqAhj9jwkqVb+AqhHMxFXR1tD57Xp3HNwuJJZA6O0JGFimW9poN23vZl/7SU1
u8Hm768NrQ1wouR7zcSXqQlwyKXOXJnvZW9yddMorQHAw6UGEbC30f3f13L6MiQxt8ikjk66Pt6G
2QxxD2H+fgFINU/rm6iLh1k3B0qSo3lM4GzsCnoaeVWqiRWpyBAguByN9RDpybwj6O0RQ84ENS5/
KSBpHSWL+9kykTzZS38onfEyj7U8JpYNAbcAk4Qu4LUXSXaIw2m6aDlxr57xs3NdeJJO8SfNmmPc
psnVGMd7pLgZs8wMrVBqdpcxHL96mQGI3+pXP864x8/C8SPmBbelCcstLxrC2ETI1LKKrnXd/a6h
Lh/gdx7s3CHZgS87pXdwwJdJjF5NBcAr6+baIA6HvPPSOnjqPcaB42xJccRmYlzddtf2OvFeDanX
fakBE3asg2fpO+LTX1s8evtVs3D+6eYXlB7MHUcHs6Mz0ep3mOtoTLEcfDIRn43DNv7uEuO5myPr
4mD6bqMbPYQz0NcsYfQD7BONQunIYFJ7g30idPrJWiwYx0tznBK0CtQgetL4FhAdc1nd4AoKHEzi
Oz3TWZxXCNq0DDp4TWCypNhtVsnv1eTtCkEfdxBc/DMJEm763TSJcu3D/hbBIpomFcitF9jt0cFa
gE14e+bfcnFgJjJ5a5yBywEjJNVlbF91o79K6gMxBeFwpOlrNy1Q8K/JhEwXfNqwX4zhoZSmGdDt
NAPGKQfZsXq8DpUItr1tA1AnHMohcCXp54v2SOhf6qM9MIJt09iNEVRqsz1k8Db2ujmBPC5yM6jV
Js4ni9tRG99Jidcaz6HNrM17ILIwvGy/rVMfYdvUAkAVEeOfH0LvdUBbpCkfZicE7aE2297/62E3
AZYtte7iqA+oF7YedM53EoeNy/Zge3qmj3zIxva33holbX+dpfeyMnFSH3bbE2NynzPNPw5ziBp7
e06D/c9pH11y9SUV0WB+fEnEF1k4S0ETW0PqBrIfMAJ7wkmDIX7oe4v6TG8C9aCZfh5azO8MPHjV
2Gx7HvW5jz14j/X2L9BZW+bBbElHQx9p7pjN9viBYSKKLiKwRa/Qfg8omPZrOg0BBff6PM8dC1AO
k0X37tyO9EzKZgxWwGwfmxlwMHKpv59EM8hcs8H/yFr3AXTQFISQJJlGsofzA3vf38+VzNZpOKR7
OYdT0Evjr02ujS1q8eQruELKbY7xFDWkzVP9q4IxRsSL/DrxzZm8u8+Nket1wCS7Dhqvn3yg4B0J
ojIh9wfhY68h+UPk2gR0txrQozmnN90QfI7AJyEGlkiAyuHjIfQfw/eGpqF1S4Vwg21mXIkXQ+KG
jqYA5m55auLkFhn6FJCZCYVBPe9WGe07tBVQX9yVMKa+VDNgAJUBvZYxwE48cD5nqKLXguTB62S1
AFJnO+/OdZIOgeZA0p6mad13Efq6z01uzn0AK2Y+VnP5uD3P708Dz9unOuwo8hcEBDZt6IK61Gk6
GpPYLYtRw/1xAoHLGNVZjFqvAwL7udnIr53VKwideuVBqHcwCGMIEvWGjfoUuPERXmyP6SgDCs2d
FltT9bWik35ILehP2pz4kcMw6dDBETrLpLLUQVdEMxD9/sVDPY/0KmNMN6x3+rQqimuiLrLKn2ZD
ddZJxWXKtGs4dmRKQqzSwmWm6wZp3iawdT+RnLUf7fDNdarHKMbboI/2cUiNL43wXhe6X7jDUAfB
0a+a9AHnMRBL8JbXGDHWvpDyVwpF1TObw1zE3l7a7stiR7e09wEDMltHGTt5x2Kh74DH2OU6Lkaq
dKmZ3+VAE45ptNPPE2AWYhkm9M1WaPrSDSAWpYdKEP0IwmoHm8HLCNeD4zOwvoBkbLX5l6p2hR8V
/R+mdMNlsJmVatkLMWVoxDH17fXTmC+2D/aQ+CVVLqczACkuHI8egXT3KRZmrGhuRZWywoKqlQAR
puyYtqWkyT/udEjN8yB+9QIcRu+xnlDBeqmpvVk650W1SETimLgFuUP+OOG8k578ruUvXYHl3G6l
tsOQcuhRrO4GmdF2nJxL56V24JJvtUNvIpHPtpcsHbFWjfgQKmxh8E/2Fn8ZCuNmeOjAnHWaeG4I
T8C/SNzYpL1Cl/6qDdV6clE2ttTKTsTBEOs47uBIl4fqbfSKHqWdc8yDomxfCfsZAmr31DY0E+CJ
8TYI7qqONMEKl1i3o+klBdL7lUoWIozplHmIWr18UsvO/HGObMfvyvRoO9zfGs+YD4havtFFZrqH
PoHv6TsNm/yHHIe30pn1naH83KuT7OpVQ5UycTBAFMwwwcsffOGvZp4e3NyBo2kSJSWqUzSav8Zi
/JKQ/KPhj4yi8IEs5cWfkfkymbFPvUcBhLLEbpYQU1onZKYPd9iivcFMpvIOlN/vy+kc6rP0sUjo
J1E52QlaUAq7u41PsD1/iwyqvGBCTm9BVdfGx7XR1rNhZvu1GVjZ6VgiCMG8XSzYeaLznlkhzMhq
WGL2zBGS7p1awTtIBsuP7LlSImUWS4JbSZxUDwuNNqocnX4WADXNJX4eW1CCnYOW2KO+uu/KGDHr
A942kz88c6crU/C3Vbj9kaYv3ECy7XrZIEWtpqtAGXuwzXHYt1cuLc4u4u1hOmIitu03q0iw/Q9P
VYEuZRbzi24U1pHW7zu5FLmv2TpQUofTrEtjKhcpE59Ko4levkUcGNbhtl9FsXVMwd9jikHv4qaX
llSOHcK3fG+gcSIZJvy60ujHAu1WR8NJwSLY8ZWLa6daGbmzoZuIER0Lh9A5YjHzpMD/Xgzpk/VQ
F4BXhRNlqrSF6dMUgd643yM84rdhNZYsz7Hz4lrY2Sn03YFS34Lu96ZJ3xfLJeOiJrHPQGmHTG6P
3tF4NEL9m0yzdwrb6CEicCZkldWuEd0wth4I2TwxiTvELbkF2szSLsbo4Mf4qAbuvScywxvkV+3X
mMYKS5Nfmsb/UVks4OLh3HD38jtdyKObaz9ti1xJHE9/2knRqmbjhaDs9RibXuYzN/oqpymmqwaI
iMyxARWyJ49FOOtQEak/ewzDzKexyVLo3skYnR4Ur7xclBoN7GpvPujnrjlgS8r2Yd3YF/rm0Z5Q
1e9lVz2Xc+5nDsnmWSOKY+TiI7AtJPiZPfoJ9IJhZWA38yg9lLDhMXhQI5sYwYd4hMG63JrCvmPA
MnECs7gxxcDvpjTJ4vIuzl/sMYFh3TYv5pqCbEQh3XgAXDsjWV+A/FV+H5pU1lb70pryrloEJVrz
WIt2OefwlNC1vYCxQYPrwocz4PhTDylwQidXuv0Giy6Qhbi2nHj5EWndekpDCHH5KL8y8XzVY6FR
xppPRCoC447bw9gjHMuL6Jrg4z/o3usQLriz+5wEinl6gXRDNdkJdGRtPrAY4+QszpfJMg7rgnjU
XPA7049hwYctIY6q71U+vjZ0DnZGnBEcMX5Pqgl3RGs8dTPuv97UEOiF7R7903Q76sM9HO7fFAOt
UaKVgqE94r3K6FsCUqqAcafque2FbYO+qQyAzZRBGuUv1DVTDLnMUrZN0zA5HRh03SKmLLYQN5lI
6w6s7g5m+lNRdNMpwufTTAHhCwQWoTIKtk0IceJjbwHlCBDbSMjJCA2/3hy6cMFNWiuDBnw+tKKT
S2PCNVa0YDpYZmqStOms0Kf9SQIZLb/IqtbAsbr5nIfZtUCydvG8GmYXt3FANqCTygl0ufK8Zbq+
MMNP5mD2pobhlSjKDdHNTbJjhsIkVmLVxd5fXbbnmzU3IUG0LOrdx4by/WEdaE8m2dNEYsgRxYYX
CIk3ABP9DBomqM2BSmEBPc6jlXVxXCZCsmugrPVotUsNBqmpQ1Nf9BwS9urmN6sxFDdWNFERYXmF
3aEmsAlaOLbnCiuapDcjzS49WBHTTqk22962mdKcJdW2Ww4RCG0wU3p2UyYUhuZMGPSHDbCeVh0s
Ltd2bjGBW4xkOFAt+xXpaRv0miQutoIIvz1kqVfvpAZcbpmof6hD5oTJX0cLW9t0stL2FldgQ9Sy
R4hem2Y+Kv2Fgn2S7T0WfwgY+VXWjM1GydFWvo40mh71ItFOwpLFOQ3xfSxMCz83omSq2JkJpdxt
d3tlkQ0x4KwXsiwubuKePLWxTJCQ12+ZOicXnZxUJDTtVcMwevy357DMXHG4plyorPzQq0fH2Rxp
qHJ2G+pHtz360f1lKF+mVIqAkVMExRhxJcBxUPoGy0sAk6uNoZYI5M3ALyV82fdEQW1GrSK8mvXE
trdtSM8wd4SR1D56yuQGj9IpVYScJEXOLqjnkdeB8rJDZueh25MCsKxZNy7VZjWtt/owwrPeco6p
qf62ccgCOpqRc1eoZV2fuL+rhSopt/ULYbEJqSpMw5nClQnnTqXm/k7UOSxbZsoGStNBw44IgVlF
CpD4gJ1MLsrmA/P8c0Mye342IpawG7af7xW6SgIAAF1ZAGW9+dh4f+8JlUEh4NPifInd45wMd5kI
+w8BiRyaQ57J+uwv8eqAZUL2cu6lRcA5l1ehVoueLVjPRNRxtwMRKcJ/vi6oObrWIZ2D9jWVj36i
ic+UvK5m7qhtad80AtsELSAKlMUMXdu2iwDuAfVUrz7Hjsr1i+pqPA2LdR5UCGBRh0+h55XH7fdM
RUGIwGSrIY80ZosU1ekRrTbtHGdgrh5WFH6tng87WmeX6KhpWwhpNvmmBEx1BAgEQp0aemIzb/XI
qAImXgbqBh806tXtoVW2PTyD/tKrxdzIv/BDoeu7abUYKIVaC3pxk3DnGFiBdCudoZjGkztSFBbD
D2kuT+mawslWq1DHdsHdZwjYuAnyeI5Gap4tkT5irIYbJ4c1VFNW2CQ4cznH+cdupc7PthPtme6B
v330uPm2yLy9bJ+0yikO74XZXyFYkGeZmYQyaNv5nJNq1njHiF9S6Ysguey8vfsyJJxK2+620bPk
43fTqmqCbWN2Mx/08/E4im5fWuujNmTvMR43OcXuqRsXFKamOrs4Q1DZAv0/h7MaXNRzrSWbnUMX
wt/+YssZSEbYvodU676tuPIJ8J53uvo64tsSMQ6AmkEGPVxTfNDi49rcPuK4NAMyeHgnaEGYWxbu
j3CpnnNVHumaJTpJVUpRj8Il+QWUZzw4K7kBIe1DNPlhtzdUfMX2UbfrZXu4bVb1AtQ8Egw8au7b
J58XBMFC4FXr7LvIylGXcHRTx1ZHZYETKwjKYhGIkfsyFkUWSMElX+AcpoL+jTuYtiOzIof31z4S
Q5U39RcxuOLsZcOdURosH6IQ37ph+DO1Flgw7RXm0gMzCIqRjFwmMEQfnAx4zCZadkJSvm6MmGtQ
C8yKb9Wsx581dU2sGsWTW5vf0l6+AdLGymN4QNsz6+TVWBQd277N03U91aT30M2DR19XNx3eWeTe
9Dts/UkDYoHmGVXOEqMx6Ip3kihhzY3E4Oaw5UsAP1RKEDQKNzs1ifU8LDeiCa9VznLStCeMV8Md
ysr3qssZZ63rMGGOIIbvJ+X47gkmpjli0GvneHnKQ/3cMx9zowaq51JenAaPreOCRG5zeaVM/wCz
AzX1o+GE86G2iHCbZXI/58yMk7onaGqxDsJkYcwklYlKP13qtvrJFbnuQo1JmQlQlDsz/FGCado9
QnwJDI1GytLYgG+hlS1lM/yo9AfbCa2fxGuBWkCf64HROw9jEeFq1V9Q8t57FC4OqZFlFzn1fwyP
eX0Tj49z0wk4R5p33C5Gis7DOSWoZC5b/TRJ97SNIl5rpkr0zYCSzZF5aZYLMgTGNYCV90ZOOAbZ
ex6x9Y5+2QSMf6kp//KFI6/8d5nmPx7+1933sf/d/FOg+e8/8V//N/WeSDSRXP7/9Z4Pv8sSZtn4
vUy+/4dQ9OMH/9J8Ota/cFpKZbBHMQEOE2bHX8wQV/8XsGyYMKY06bRtCs//EX/CDKFWghcfe50n
hP3JDBHevxzwI8RguIbwpPW/E38aqEb/09lCg9iyhIBvZVqMEpL3+w/Lb16Ibi1qfTmDovwypdNK
vSv9AjIYLzbDU0eLOtKM+xIXxhGuAM4tk05n4eqs5nP77MGxeSKupuhQOKz9xGgBthgdiBUdCqam
O+ohOFvyEV2O0z1OHmXxAkOfP8dzC5CZSLnbYpTuDmCx6kjzn4iiQwSpcZ6o8XnGaxlGII6SldKn
taj3yuIjPO47M4/7wLprcjt8qH6k7Zhc2qzChdNZu3XycNHEESCnXIIOoxbsd01W+xbBsPSdWU52
UH08wTILROGABgoXUjtJYNJd/5zGT8zQaFB74ynu0/Ecmc5bDNL7ROQDwoPozwQBiMJHCKWz2edL
7d2SGUn71WTA1vKcuQsxAfCHFBKA0a2Rojt2GKN3egl/H52rCeiIjk84GHjE44xwNm3OLo7Z/hBL
8icO3cavBGhNZ2wOa4q+ZFiQio65iykwtvxEmlcHAvnOQ5N2SazumonrpBCTmRVBE8aMLEoPTLNc
Z9TwtA3nzCRHieLzBfrldGi9LLlb4iXcpZ4XwJG8JnTxbwz5o4u77FaM1lVowrkyDyXtMu2GQ1uj
H22ZJOx12aDDnR1o0p15gKiC1XthGF5qpChej9pt1C2XhGib+X2avFqmjSdlxp0E14rFeh1D2UVc
uV+d7qtc65uxnUCw1O4ZVVCGS3+na/3P0Ki+IxFJCFOR94Dhi3vbwnXh0EEidG8gMKjrr2uea6zL
onubftDZSWLzDmHSbq4s1PVFfx9G9e1ce/UNsgjf8xzjrCGY8afVpUCmLV/DgXilDsIDZWNQDKtN
AFtGLiCkPri34TOLQrisFe7yjqnaYYHLdix7RI1aFhP2ISEPcgfq/Exa47lwsfGTfgj2yZls6vi/
wHYQoRICESzAjhoO0sdS+w2lrdtnMwrKFh0DyioBmuEIsdS5pCsEKzOl59vRZggncBGo+YxbfqTZ
k6Uo0VnwxTkY5DGB4qoe0f5PNPAvaH5hN4zOO/HA2Vmfa9xLNTzzrumj/drr2OiTej+aJlXDubnS
efs1lSE/MndfPII2/agL3wttwqlZflljxfcqQbK5kbWbCgdfRyYPOgtV3xjFN4/6Mx7WjmyNBf1Y
1yr8JX9qXncnCsPX6nuywlMbZ6rXi/llSfTiHJXTo6cBBjKa88Daxe+WIjrlCZDeSfvtJh4SqZkl
OB76iwH/HhTJl0XGzaHokdKiSf9TEG++dg6CnTVkClST56A7Rwpg7S26LeSVrUH6a8e4hbb2hg8r
SFpefySwrKsyYdHPgHQgbvNH41SnqvCae+F5gBLb266FnS+p7yKKKPqbPnv2MsRylFGtenXwWq/F
Y/ZuzOMvugt8iJkl/4Iyl3mORhUOBxHifZIhh3Ql2XNNv4WNgZfIdvfEy5eEiBKPCFzPhOworZvQ
pcZb9LOBbiuDHNJYP8CGr7RH4mM5jw2GVTqKIc6qo216X0tJl8RwEhRWmeEcdQtG6owuPFOFr4a2
85BEw37Nx6Ne2Y+tiMa7eo6Ls2kzGBmWA0w6odxGaNtygvbplc80J71LVTQnbPLZ0JxiAjDoNsdI
3VAWmOa5NVfgbCkQcrf5ZrN696ec9BbU1rtGF69VXgOfZfZ/HMYlVubzDFWd3Z6HOXsZya7yWe2G
pMWlE0Hml6Up8cf1dveyMoeClf21t+WCroTkSWNV3KYixu+NjkSK4n4xrUcHqcBUUW9AgugAS1qe
65w2hApqf/q25sJFPo5LbnUvy9jTFSBdaaaxT2hBsl+Unt7VA5Hm+m3JgtQSMNqy9G5VqsyBosgV
oKj0e/sna3SaFJCBSYLNfK9wfmK2xvtchCc6MJy/ra7SYq1w12T0RyQ9RpjGq2P/sgrjidDghsJT
qh1alV4v12XXVMmPtUecDTPktT/0CcDbFDW4Hhmpj8CM4qJ0L+HZGfQf+pg0KO/jk6YoHzXJvyRp
WFiyhovGZJKyMCUjE25MJP40snwhm8jcLS0NdaEUAkafHg2SUlBv0BaIcXSFa/ZkVvTRIB8oPKD4
AnjkahM4Ctq7AQZWch0zEaHHhRg7ATtUdyL112E52mTLLQIfQ4PXvi4yjEyLOKT9XT+Gjw2JUlaB
SFx4nES1PCEqf2vivIVVsCBhjqFtaOZ46fVpCRRe42BLJsi5i9bT6PeFY5Ku0CPynvXxgmnUPIra
4VacI1In2JJ9Ysv4jiNZnZqMiYcMo8eW8l5pxgcrrh/nfL1UKafcUg44OsPkfcTNco1IlEqHjD8F
5hDRSJTpGooc+CzuCq88a51azho4KlfP4TD3LhW4afrpjiBoWvdkpuH3aHGevcVzd6JpD5FdzIEO
2Slrlp/QhiK/F1HC4ZlOhmf5fYQ30nMugyS+rbFfk8X9aceAuYb2BQAkmKleWcdfIzg4ftp091qK
XZz4b8PxbnqZ3od8wL5M0eIOV82iz65JcW3Q5VySnJusM6JuYSzYD8BRuLctBxJuQZ91DJKEOyaE
JbeYfiNtov+5dD/goxUIqLVM4txp3VujbpiOWNFxMNPoFnHqfTWOL9lSoLSd3SsmPNK3hLhWYRyd
0hkRgJ7S+6qq13Zwsl3L6LZ3KueUGN2z57XhTizZL5OgzyP+lfu6HJ/XFGE26xjI8zYlz9kxb6J+
OXFyH9w40nZNXXPcB+YrTe7Xef6EwPu5bJpfytKYFSUZCiQJRd4ACNMlFc1Od1xzp1BfDjKe4KDE
nH2Y1o7ogGrmVhTdCTCmf0n/kFpEmI6B7pbPkUs1/MydPaIvZRTBtgHAD949L6pDlvXccCdNcm02
+SWMpjlAVPbvm+25TRuwvcAJwJRTjnQ3Vd1ia+RvG1eVWlosGBctOi6qYrZFTybb8n17zMWZX0b6
Xligu4980HWU+WFQIZkhHPVLWn8psoFaF3kgO5J8/735nqnW+NZz316w60n62x+i0TWlCG8UZeCp
lV+chgWIofLSWUZHVjzPu2qz7W2b7V90Q/PTRtd0+Hxq29ve4+M9P9/OqEPukrUycKXNj1WVPCtA
0wkWBemgHK61DF9naYs9QlYr2P6Bo7oO6IAvjm3RDNbUZ3PXkt2PX6Eehwg28Wbp+T5TpTCkHZSd
0Nlyiqnd7cnPzT+e297xH8+FMMsLVbf6x/OfD4lPQCKarlR7UJeD59fWHcrQhsIRmyijXolUjeLc
9hhkzUteL/RM1RH9PKzp5nhDhU15eqs/zi2pFNvraDRfChW1iiSf53CeV+cOdunnD297/3jDNotZ
rzgx6lFVXv3coFuhhKQ223MJtldgSiR9bx9he6tsO8e2N/zYjUL5amaVPMyqZj2oPsy2l21V0rwv
1M1k+DWqIqeXxwbkKSSIhKFSiUdLW9BeyS+R0aVko6QCZfJ22CJCGHDMbfvbd59KxU6y+9DXt9Jh
r45ZrUqH255Uxc5tM/XXrC70i7lVwfVNM7PtbpKa3KXj2CCwbp3+dbuMto3jpByFWl1Rpd0vvpuw
qDFqasfE+yI/LLmIMNy2wfZw29PVQ2tMVVlJ7UJfzliJQkMpHXkm3epN89zhpkrGaIdh5bxApXng
aXQDdfvVRiWF4+5g9st714Qn8Ojzk9HdWkuLkzzB19iG39qwzQNHg/rRMJU+ZriNjrUTpocEGVNp
1V/LStjohopHCEoROtcyhadG7lY1wKNivGQxJ1HIV6uaeZjUki2bcmashD7U8tNzp+QohpGeR7K9
RZYVO2N1RGCn+l0zgCD3EuHuQaaTHDQzi4gyDUokNUAo59kNfE2keWNY3BHRwh1SrsxdHJbWNSqG
AJXAbraj+l63Z19CrFJpSG8j3pqjhc/Nj+FvHdLcFD71P8qLU/mHK/yrxY3+0mJXhVCdxOcBHvmx
GIaFGAI/LoGgAI9jAJMyuizaYl09Fw4WdwVYAmNyZwpmhEbbAluIZVWcM5NM+jVlqVlvNXY1Kk/q
nFtG2JnU19kt/n7yH/9mexWv318/sv27qpNvuPbJHcd1tb0GWArNxrYLoX5ArWQ+hBXNltVV/Ri1
2R5+bFiWIOAgY7ZVna6U5cy6z9cGJ5F+Is+CpoA3eH4juQK10UOfuo7H7Y3Q49HYUe/WZhSTs3ad
L3J++HwtLEuS2jRSY7bnGrXE1xcJcZwfHNTm8y0+H5KZAzlgwQaLCZ1bWRbG+Xmhv7K1qLCk0YXY
dj83uZt2VAGnCw097FB2Kfx5O/9V/3DJy0YtQSn7quc+X/h8KFtvynctWrQTiVcf/2R7NcqW73QP
dQaS//nRGrcImgfu+VtncPtegBQmNK+tmzrROYaWtG5zzXCPjjpS23GQbsIL2/GKigql+rZrqvuS
LuxXQwhl30UouW0WpdLE9xPh31vd/eiBWAccggUJZG0wpbVJ3vPib0X6j96ZGmq2fto/niOJwd2b
k+nlZPUQTwx2GbMuI4dHvjt/ctbeNI6E3xauj1VBRwL0865OmEROy/Wjx6WaCtseNfcF4vd0jigF
BxYylJM9mmcWrtGh5dIgH+7vFse6DYhbG2X7gO2E1rFSorjtt89ysY9VLQi6RfkHhA3F2fi+pCge
pwFsQK0TcaZukKaEv2rRPd46R1vtl55p1N9sj2cSCFDphV56SOf/Zu+8lhvXsi37K/0DqIA3j01P
iqIol0rpBZEyCe89vv4ObOZJ6OhmVd166ejo6BcGHEGKIoG915pzTA+wy9Igrt3yxuGgx2W/t6OP
err4i4ewdvRk10x3BDmRyuoKQ062JWHo0s8UPa6qBjFXWnzcotEpnid2NKLtdemyheIugiVxWPkJ
361PR00nn19RvJZ4+j/dZlc+95T5DGJJPG/eNq/Op5nf3ryNOGHGQR41s8oKv5Hr8NeZxcFW0jH0
uLz3+Tk+IdVwFtT1vOlyiKRaVE0MFOgNMQKXdipgPXMDZuRGdJYyPEfrhlsvU3x+yqL7RfHKz3ai
7Ss2ZiC6kEOBvgtDczeSeCQaRJmXBSu91JSFLL4yXzrB4hvTW/YJlay6KceQhJ/uliTj8mBPrd7A
5vbfjVYG1Smhu5VmaNHr6T6chxY3E9FxFm9CLtv7TjXTjW3j7gy0ZGdKSBUgUdLltZGf2IkSwMFd
QC9FgYtTfu/rZWgB/XTDfTKNQIMBlxQSmWDJ3Rub3CRymM7BXZx+ezca9bYkkzSP/XYb4BIta9zy
/7+5UA7/U5iE/u9gEilBjFn9984CdHEQFDNNQrehRsCj+oWU+N1ZcCyQ446F/kiXLRiWE/P8r86C
8w8NNDitBcs2FU2d0Mq/sBK69g/dgQrp6MyJDQDn/xFWwtC+0gEdMN22DNQFX4NiErrx98aCPBha
X0dY6QuJoWsYIIPzVYPeqh9bL1yWzZjfDSldMfj/k520tb/ok8a4qUPsfvwEhrM1dOrOVdthP8ZB
9yAVeXqVtlr9oA9hRvhH3fQ2JjMPH2xUONpzj8f0NaodWV80vmXJm95T6icrNvqnIImkGy93lW+y
PKa3EBWA8fK7s9Fb6mXE7WEwtXcbSwEjHNJFv2sagg3qr7n2zo3KeMATw4S9i1R4r2ZbZcT+qZb1
QfBlQumr0csXxNL+rUwoWINRs7HwK/TJIC+SSCY9Qi6z8lvtKuUUWSvbj0qW1We/jmpzqWuF+aFw
5TUR7AXdh04FYqcFdv6Y2gmmdnrx3Y1B5C4lw7ZuwJxaJXbCljT7d0LA1WfTK+XnKimcLY54I1xL
5ArbULASdLeIfGVl0wyVfFNnhvKtq+HutLJaP8hwthDHWbLxUIVF+70tDek+6zrpe5Iq8jnq23KH
/CR6VsniwBg11sk99tYmZ0TrcU3WPD++kr2uoSKBR/Q7kiz/xazG4dglDWO2SGuv+6L3yIgkUhnJ
R++82LaRBOsud70XbBMYxJvIxMrgaPbzoI1kn40mueixbCb6yiX6hQ+5G8Of+eCbxwG5B/MyuW4n
A28rQw/Ks2I5SN1ADQndL8U3/pO3FWNkQNSl3R4pk0mvZIFNbdxh1D8kRVVfQmVoX2wlK/zjUOXZ
yVVD6TkCuvnoMe96QjoDpcga/evRtKoXW4qCH2Poy6/Ifv1T1mraLtYVCjQFqMa7Fkie0m9Hbaqu
2q2tXPdkQv2UqhpvbASaniKt5H9olCWfLMsgjVaqiivPIWpl0SpWeurGuKg2nlHbz9zJ0advy7QM
q6vA6SBrrnPDQpB2BPjkBPW+iih/Lehqw5E4IeUxSZKrpKrrdmOUEpDdVGb6apEzgDxTzkiitojD
cBI9/mYTT3aT2gXjGbnz1EevzYeHcmyZIEppxFfaYjb2WBLP9NJmFL6dkF8hnZiMgELXr3QMly6y
6shtH1s/ld61GrxrXFg0w5K0ce/aVOs/kg6vuR9X+oOV9/S4qTnWbxGZyQ+y78HSNyHKHSwzHB6q
uDIkAFsEUC7CPCUmA3AR9ZIh0fnCq3zrb/Ax09jWI/OVFMXxMa1U9RjUKT+2pCoNawlZuhz5qrdk
DzU1cao097vqacAFCOwV7Xm3zGkmAPzsnJB+4OAzTOOLVd6HflPeg/nung3baBhXAFp+RhWCXLvT
KtfEMO60T1rjuHfAQtDeNrETnCIVwhmDPWrTcDKH+1bXxxcgIfVLbAfpc60Z/QhGwPTuDGtICVYJ
oxQwZZLojxmWpvdQzVHUOib4tKWTecVeQzOQojqV61cvoUERMb95MXMf3DG/VkbjZUOOAi0ArCNO
htOkUlrEBWQqcjlxkQi8ZYqvPIPTS0/Txf9ojJUM7tztfQDaNgyBRdbX44ttjP5LQzKustUkUvym
f7h8GsqMBNp06LEoj5N4Vq/88S6xWyIeWuSK0Ou7QD8nWk8pLQpw9S0yLs5HoymrjxbH7E6zMoQS
tYc3bGW3ptTvgOJrILrdNj1njZG+amHeBtS0HXVYQRkf8SoyicD7hvcl3slUwt+lyuayb0uFBGig
S7kq8bGck8wthknhWHzkQGjQ5rZm96bRBnzM26zvMfcX0XejSlDLd3kfRIu+jaoPrFJTahJhn1Sa
+CfiW6uNwVlKKXcDjBZKcW96RLUvGbK1N7UrUdP1w7h7CRwlewmsoDgRsye91Xbb+dCuneHDakbo
tlB1oUID0KKjo1ZYE/GxjfcEyVav0gDTGpR9+AZw04SkqDsjNtbSOupa1jzVyKbOkdWFZ3C0tgOa
NWkRTMmSARnDbw0PqaASpVsbHc1L0zmTKFQ2km+Q9pDSpAw31aVZ6xptytB9dQb+0VQOcm1Yd1zw
Xktm5YRW5m0RS9G6yUKkfXwYY5Vrz4Y/pM8q/bp0IXkxybm+I50jlYYAAMX4po4D7bGLY/lGavz4
SAklegM2AM8PPQC8M8pjD15pk6Q0dCRoSUPCD56j9tD8mm+FLmlbEo7GFweo53cwSNa73QbJU8XZ
CBL0x/cxc7xrox28987TvRPw4+Y+Cnr3BOuUqormFodeHtT3ikbR3WA49IVNuetxzumFO/1cnFsM
IPkubNriPqx1bvWphkx40dEA5HVC/0myjZ7X1tInpyZkZOFi8t/7+LMIC6b3g7jdGtRnn54ZtwLf
PyDQ4DpBox/tKyLvg9rptB5sUkuuojHA3mhE9UhYVNE4r+STFXeFj2i4twz1qI++/o1b9HBynMR8
JwBP2ypNZ901ugexDsN1stQSv965NJV3eHtJSzZa81nTAuvojY31iiw2vPHlboTeYCu3FeMan25s
qR0APCenymzrh1zXhrMX1PlVzm3jzJVbOcM67ZUloeP9qbLIg0s8LNemZzeHUVaMW0/S/TP8a5D4
MK9PHve8A9536br0Gc9rWGMPIT+sq0gzpJ2CO+VUGJIVrgszru5jV3XxImTqU1l3zjFlSvCtm9rw
ZitJW9v1mu+KKwWnogyLrZQN/re6U7orWSIIukod7wT9tNmCMLWBZEc9FyKpct8c0AsIRBT1boia
8rEpLGVv8E8/JX7knby2QQalaTKi8j5+9qChXJNG3fygouzeejrObVISYGyujEgBixpmxbE2SIDN
un784eRdcmgVuz8Dogx/+rXUfje6hliMDDr+hChyjrGBlKuRXPfBGAf9JjFLjQJVj11IH0yXO0co
fWhyo9/2dgyPC2LpVUNrsJm08UA7DddDiRJESfIshZmKJJSfNulq0Pr1vTu65LYUStAbR7ny68eR
a95rVpswz1s1HN6kTqnuSsPNftg4V6c4B6f6lid19VYz0OQ7rCfVi5nQ8ZVH5qkgyK28OaLZyM1b
jKLqwPXW7XwUw+g6HcfdK4UxWOoplPxM/oVO/z8l8Jpe5zfR7/8OTJ8iy/9StfW/4x+vP5K/Tasu
T/lrVkW+0xSGgj5fncpIE5HvL72W/Q8UUipSKVs1FR7t37MqzYDIZxkWqmhmO6blILL6NavS5H+o
qo6MgJYn1VftP8x4Ynr2mXVPS8wEus7bQBmGfGF6D58DGkIlR32l6dKuTmpU4DbCFW104G132S73
NvBOUjr9ngxehi9xH5OZN7ZutPqkdPtDXozyp7fBsNxCo8ZFE8nI39/GqFQlQKpW2hV5xkAvVu2r
2m1erUp+d9J65RUhetMql9ZNhI6GkBgik1XAAP/mbXyZYk6fBgI6baLQO5bJVPPvbwPNXVg5LaZy
yCDEfcd6DAAQi5/kLrXW2tP/+B6Z7tkMnO/xQPfNB62VK0TFj2kqId9q21MXpMX637wt5tP/7d9k
Ic5TDFnRkelZ8vT5fcrR6KPKKBSrpM/fDgCxCc7CJFHcKJlvH9EqkAva6z3ZVb50KFFj4dfuqeSG
qs7sqmqiRduaGU10Uvrcxju0eeYclT4uj5a1jSAhHys1JV/cSc4dF6jj8PshBhi08o0uWuUDxaG0
wy7SOH5/MxZE7gXS8OQWSX7Vu+g9tEDKiF6lWWGSWioVNtSNW0K8CPLC/Nh328FEUkPzW6JrlP50
XBvnq0akTEFjpKqrKcP42lVikudljVtZGdXXclIhmUZyMcJs4M8meTQc7+0MAYE0vLlevdSqMNsQ
y2h5B7ftwCFbKKSioSWNa6/Ya7o46LrMRNsUUnGywndniM56yKU9jkhnwFg20qqPB7DI3QNRJeHG
bhpzXTnclJJlqKrpMZZ1c6M48NgMa0euUQcQLMLb56crJu6U2QebFHRrikbY274CfZa3FSU/h0JO
9hT8ECD5zgfiHHS4fn/dBU8JYpVtXzfJavSYfZqht4pGsBBdpR8IZYM+UtvbrlXcbTEEHym0uKkR
RchG8dNKxzMDoXOhacvJ28tItbgN79O4eO2oNSyrNiVPOXNI2Gjqm6gaFmNO9G/fOqvKQ5RhaCQb
WGV79BJ9C8hBWgCHHqhZ6ButVPGIljsrBTKrOMa9wt1+qyrhvm38EEtpCdPDp6CedI+2qoyM4YoG
Y6BHXa8vXomB2bjWmT7Ui2chIs4NDa2K7z45Pb7FXMHdKWnybd3XJyuKPxSYEYs6gdtYJqO1rLS+
YyoJsy+1npX8PlCSnlDMIbgJ5Vdml9oyMhBjI3f0pymb3ONHjUA6ZtHSyElBqSqcbMhRKN6iE9jg
iaLJnPbXzaBUG9IItLOepLg4Sp9vxeBv6bpSzEjMt8FDVzWEyEqyofsJ2UBfRgoiRmB5uDJN1Dn0
wJOtEnv1RguItQ313LhG53Y0os5dEc5hcAlQy50Dfpr2HexR+IEHpOuQCCTLmMBRLIJL/PyQ1L6x
KsKAHIpph2QUrwP9hLUopqK1ujG9ytgg5sPNMtVXmYWqNCKmdfFQN+kjQmCyXn8fIpYYlvx6xrxD
bJtXxVLJ7HIbSsbFwoJxF7RD1+tPnuubAKPo+Ip6uljS1dFa60P8ROEGqIqogTOXyyqUrX8dqOAS
ozyMsWYukSPq8aGbT60FvjKU1flIy2UqwZkWT7xsvDyKo7Dd2whtNf3yJJoen/sEo4lNAW/y9Jqf
3skAzHznDsqa/qK30AslvLzD+b3ZnsQk5vI6Yusg3rw4/aXeLxbxYfN2uYTQ+GcSq5tIT43Q+Wg0
na+XxNdT8pTXLsIgqer8eKixDDihi6va9zC3hO65Qt3XUdhYYztalX2JibFvHwK9ek+amxYX5jdG
z8c0MQ8pBv1bjBvfMOP8rDHr5DHjfcfAZenmkGDioUl22lhNXuieHBEu7AvF8+xTXJY4sr07XTLV
tRHALmqt8C7UEN2a2o1L2PsO3eyt6tnOtk2blzh21lbj43VGkLhC0wWlgJHhVrH1k5+ClU7TF0W2
r3vmeauaVg98EzqRrpN/1K1F08Asd6kWIPtVy56s7hC1lKzcOykhGFlLPnfv+gfGnQBPifdQcZ6T
t/zGvAJzFwSPMu36ZWJkEZfnKcG5the9W9HU9XVIMFpOXg32/ZVsDRLZEblHNFW8gi28d2vy24EC
gPTwHXmdxbi0qaktSzRSaytIVC6/440Ey63g9/tcNDcmkepQm7RxU79HFrE1KPLyVYlicKX6fbNu
6ummBR+nMfVxXUIupyHebBjn93K9oQJjgScMhlWU9Y+DqXA7S0GqtxIaJ25wVe8bZ2v0dh0D6pWq
G8YmaN7LLvnQx/G1lctHQyrTO6m1ip0qObhpuNV5XZBPOncMWRjmljK2+iv9J+M9Z+FO/DBScsHT
YPcG3/ej6oHVWGWjYHoLMhBE3EflUr3yI3iPjnzoK35hpREt25rpaDsq3EkTHO4m89yiVUEVQHKI
z7Y8uT8VC/5N7v8MsvaQFMoVOq93xc4hIONvzosbGK/fST3QVqoV+hhdmkNiYbruAu3JbH6kLYg4
kiuYtMRFv5My6V4BxrhtdUB0SoATEFG3mhQfZk/Wdh4UxZpqaEquzJSVkyP57q9jGyAqptnTKCE2
GElZNlQpXXQ0wVCJoTKX+QaohbapLA1xrrEbmBRH8bBliEEUnqyv+GLfmKo/bGSP8aZuevlOxTSv
qldFQ8yuN/hAFOpIOmeMZvZt/zGi5aQP7o0bCpobr6YOkxHjoHv0wTz/Fiv9Gz/xfWuYhDOSLmfl
xnEsE5zh6aOLjI7RXPlgGtRk78hkXdt9fZdQJllIpfqjbPOd5qfJWsptEKO2Dy4RXKRso12nqrJm
Wh+CS+M/kV1pKjcoVHoRcVrLVlLjY1B6Z9m3+O1R4TW1OxR03zsXhYYFv+PKd8ON1Hr4NM0zI799
ZHiAfvtsh44C26bX35HmnGzMouGWO2o/qazw3VKv+kxruVsmzrrN862dyC/4fzA1OvmbngJ57Swq
XUlDR6IIuItFwT1mCW/hYJhbNdsUJb5GMSLE3MDtx180vbNWPKztPaCg+qAm9tm2ijNIawTzEjLS
IXoGfnMt69a3MuLS5NBAaKVDYbdEhHXDuQ88PujBvnURiFBRf8hsAsfyAEtG6cU9ifLOHaVzri4+
MDii09ZUQrgJk6+8MjJ1l1vtE74EA/07SLZJqdf6sU8nZgOGl1hrLTiaZoL5dIWyLtgh/z9iwae+
I6HKjREzjMTElOOdOvoqiGpqeZ6b0xeI0NTqCkAOgDcdpS9rvLIDhf+i61+jUnkYQvPD7uUfZHFG
kvso+eYhInHVYEjrh9m9B9QZpeBwxJPznnbJEx15Km7BDnV/kwHHTAiO1DwnPtFVxYBBDTQ5IS7R
oBlivBd7xLbLbvJUGUuZwzrK8geKJvIubtXv4ig3T8p1TorbcuD2f4Kw02zx30wee+ohnqtImxDR
4wltFUyCniK0nwwnFR4hhQYccQWRAzDZ4K+OJhScMufXqI6EJdLLWsiFW01SSNIM5Z/Wrs2K4Qjp
wIJlkd6VOpjmvLKutVq1rjuFkV42Kv3GQliJV5ya4cgtzZXz/lqRHgLL4i+c3okOi31N3gd5k6bF
x9fK0drR0OfQCljljQGOM/jp1WNKRk3GQ1+GuBjbH51fgu0Dx8Q/fshXkd271401aNekQiA/Q1Ka
oZFX6+TaydUP1el8wsL7FyknbATJO1Mk9xjWPdYVOTtXQQDnMtWvU9IYC3VsaP5FEMW1/KckmTeR
pfUH7Nk3napp3PRq7aQAvMHrEl+/yrQReUq2lzNzr2YtygqjvNapuZy8Xr4FuiXvraRKjjniLJ9m
C8+1EEdP/8Q8ScKNF+NBlGkRIetTBsK/W3eZG+1+KK21lwS0Q3qTKlLh7Osix8Jcdemp9xcYJaIT
JJFipwzFa5B5B0136ysn7KKD0493btMNJ0qU+oF4jIOXRD+n1KXMibYazta1nfDNikYjO3VGBIZu
mIbgxhOqeOAf4FIUFbNPbT3btHtIMOxz5n5De1JLmfIUeKAgR1dtp0SZKe5+UiAukQOhQx8LImEc
0tOUgRJ7lRVXzuDvU4TO8C94cNTuo7MrfZPgNU7N8RvxFXAZdmHnMRmqGbnoVoTyG6fBydaCV8fr
ux2ux+iI5XyV4Kbdu+pIW5QEVefVDPCYgnqY0VRSZg3KUlCqqkaBoyZ2aV5jc5NiRjfJLn8LMEOU
YuDqfq+L3XpewjYQi77Yz0T+l2DzjxsnzWUEInuRNhloX59P26yGgrBallBWlf98VRxCVfTXwfNz
xdPm1S+nomjItWqSYIkXEifg+m1ItT0lCpQHCbTFRfgrVv/1NjvVaeH96Ri6qovAzAia1kdKgNOZ
xYOlTsrHeT35rTO+nGt++UB1/jpSh7PjtvoeJlMtA3YTT/+039Mbh87e9CKRbcK2nc8vztc0zUtp
D+qaoVKNN3d6zaggWnktFmM8HbGnPsYjhEDVpa5NgCIDTy1+MslkrTNPuekkUobqaIBxzxRvH3og
IVOwrJiVbXeF6hFUmZeciSW6DUiUpsHMt5pwNZrgCUYiPUuuh8Yq4cgk1aaw3fjapvO3kfwKC8q0
Ck4uvg4k/POSb/SbLu/0o1Jp30LZ0KeOLPYnA5KLHndwNU2z2ZEtQaouGRhHKy4Xo1zeWyhufD3E
rFvGR8D08TH3S+inGvcwxZ8aRRWY51K+CS0H0dBoDOVx4O0tPLwym8HZWfWYHYf28MhEnBjoVBqP
YsnGwrWRMpqgYlWZ9qaafUC+FO6rAoKt2O6NynjUzAEmnaJ49De2Rc47GY3nIDEB1QYZVqOBOUEV
UeHONRrd9aisZQxdpUZlv4XVfaynB4XaRRV6BkruQln4nW6u4pMuSdcqM5WDlxbaleqdIfD0fEac
kOk8t5cx649cTfsjFOWHQjUsrsscgbygO0ZS1y0GQkDWVWxSB7LyhGk6sT5qH3zDpphf4+SIGbsh
yHL09M13DHXjNpjpnKrYYey8SkZSHBEj7NyCmeEYI9/MnJDApT744RZ4O+sw+A71ONgKJpJI0xFL
4kHrBplAPRlOP2hlBNnBhtqPpPEvaMdIzVbiKNpU6YbKDPoo24EGkaTmFQ6XXVra1mpQrKkZoR8t
o0QhCANZmtaa6ZvC/II6pW623Kn+2uajboeLQbuxu8tTRr3hmND6ng4XS/QFvU1oqFivFBXnulof
m64BhZCM2tHpam0bheETEbmkOHjLPjKUozXtEvtNpCRHG4qKDwHcV/lTgq4DeQo7Gtn/IQeXeiWh
v8JoTzgEQjH3qCLpO4ol7IgoXbQgXTtJfh0kR6sOql0AtxVMlyGl6zgunkaYBaWJgVctuoFeFikN
phpj5bTq51IDBdYrEI7ZShO0XOG0osKT2eERlcCvI8Xh4sGyrxCCTxaNCPUI8jCtTZyVPnAnDmwA
Vn4C8dmePkP4peNRPChNAEtOUeDJEHxX+UZ4NeLquDxIgYfnTaxfFiUpHKZZO94OafwmdjTTU7Kw
oQf96UCxKM4m9otVC+g/IDNoNl92zK8qDp5XnbrQVnrDkHfeNr9orlVolZsnsrkmJr4fRJ/eeu6Z
TAF0Z/Pp/c1vZX57hXjnOJ1xTtMLWIo9HV8uRw9lsuX5KObX/vL2vqyKg7+8DfFccRx2k7cYHjQJ
J8kWpoTMfRcdk5FH91FjHe0OAsUEVVkBSaMXT8EZmbz2PYt16RSSd7z0qPysGaUHODR849rxo01n
VePJzZwrTe7f5FLKl0C2+DWURrNKjRhiaowCg+Lj2TNGc8eonpD48YZgucqStzE1C/if0ZvKOHdt
m47DRYqZrp6BAdf4deoe9dhcJlSAuaX/YqfbIIstfAeVve5o7B30QJW3SY3s2lSVrd7Yz246yNdm
E3/3mddsqW4wHdV6uBggz0ldG6HMVwwH6RzbG0k5o4+FWe+mL4k82E+t/yNHoZmXvXKDsCMpUTNJ
JeEILdfZugYkPTB5Wo52W66jNHr2gcYxKxq7o04aCx4m7a3RqzewJfp+qnSs2xCPDznJp1pvnyvX
PkNqNTeSvvT8qLoKlSfmaQahszE0KN9Ycz13126mUFK1J4yg3S3pjDv3ZCyqRMAMXIkSmwZAX6zc
wbti3D/Z34DVu2RrFI7+auQOUaZyt0/5CeLqiwwq6H6yrL0Sqh8+z1XeVTd9ySbAbx3V4H6p6CTQ
j6AWl2olv3ZF9VLLhrLRByYWo65tgvz7GBrefVJFW6SFENvKmuBzbv+ZHp7bQg02VtnfSK17agcK
OvyU9UO8G3s9YgoGMZnI4VvZqddlFOTrppXSHQ707soYx0UX3Ei1WW1D2T1k6DyOvY0xmNayTwG6
yU/1C9mM9rED/fqA7vRQU77cZy3SnAb8ERSnxtj4khIulTwzb1CIkB2bIJDRq3HTtrlxp4TeBooO
WYeZed3RZr12CVAI84QUwRRnWez69lWBfk5NsbnyoK0ZZ4M1qDGkUTuD9+hAL3ETVSKGtqkWqC+k
PQOSDIWTBDYVaqickB8bWpKy8fW2WFAjk24Rn50aGzqLST7rCv9GujSaXN1lQ/hT9+3oRtbJd4TP
PlXaNIp83TYeiNN1pLbb+LAF1k3cvTLrW4S9SUybbYDwSOw90On60pb7j9q5/2/COIBj/MvwtdNH
97+uP/rgLfsbiuPytF+tXUXWptw00yDaXjZNery/W7uKTDSboVlEvCKOtVRzFsxq1vQkiiQ8i/6u
PbU6/2rtKv/QVAdkBowOSyZBzf5PcthsB6jH596u7FBEUwzboBqpAATRp5i2T03DAmQsyqQ0PDJA
XGKiAoqt5c24jeL+GIpRujMN2H0xzDedSlv4lsLwJXGRrEJTLHzjTU/4LmvGESFTz2gTw7J40Ca+
nava+lpKhpeE+eZByzEpOGlBR0wsprbTKmux2LgpVqxpv3iILHdCgDuEf0xeMOF/QL55LpKm2wi8
lXhQqooaqFjMHSvdBwkTR9wOzuQHEQ/W7yWx2kD6mPq1k08SS4lAd6WTSSijL0+Q5LRYj7RE6RMN
l0bF3OUQHQixKpYcpVsSfzvugsm4J+hh2kR1mx/Q6PrbRjeuRK6doJ+JB4FE68j2IpW9OopNOTnb
sMjsgBDuCUvVCgaaKbXQ3tosu4tpf2/cVkOPKhhPl0WrUbt91N+RGsWUlvlHcSimyax4EKthEKZr
BYpaKdlNdwUEhDlFZbWrwZDC/sqCPUl5wkaBwtw+b9/rZDhLDVkwJv1qxtXJde03N2UoT17Udmvj
KVxYEtXFsglqAK/tA+kIWyYbVBTs5KHxqZoxoTlB4jZgnhRrOQ+9sw8MuCaYI8UmgwusvIKhT46Y
ovxwCcCzNClYl53ebrCpgTIBJ43JFv013cEwhoHoTU5U8b8JzYIZYE0yyzWyyG8X9No4Bpuo0u2y
PusZblaucnRzOuRrC5cW4jKTzY8ajMCaHGUaaQL7OC3h/gMp+PdtGiNv+nG/94hj5lVx9LxNdlwK
fUXcwstENzYf929O83W3OK2n+rQCxeJlf0Spcqou/H6vDNp5c/P6/Hr/+bZyMkBGKWMA8VzxkJQk
xM+r87YWCtdWMpxNZm3E1q8fwbz+ZbdY7WEy4FAhQ0asAj3PtyW59/H0cwkmr494SH+vRkxa+TX+
Xhe7y5Qw56V4jthzOWh+ph6M26G2fLLlcAb+6bRfts0vD+ad1/uyW6zOx8zvJq2pmku0USHD8t7F
jj8dN58PErOzKSPnOG+anzpvm/+2eVtUqTelaQ58w6fPBErTY4bBbuNPkDxpMiPmVVbK64bu+aFE
TQb87MuiOlkLUY3ehI2ibJBwV/Ia6LuyBP3rMR/jHPPZvqyKcyHqprMk9jCeQUwqDh/cUN/Vbnx5
vT89T2y7PFmcR7yRyxnmdbEkjvyyLUvAZEdkyiCqAdCfuy/6GjZbfqgnCyWC0h4307QexGZPb/rL
IvI/cI44PzAXfdmVN7tEC7b11CcOaAnBNUOyTRIYzLlqaikLQ3MpbgmfDvLEoWIfKIjkMB8qVuka
KpshMk6zoX82IYP65QpN3EmzGYfqVuwQx4klQwAL53UBAphX59N0E/RfrPqy4aB+IM8cDwgtvN+Z
BWLVyJx2WWCxRiv/O+GgroxVAOuCUgKza5GVMD/8aVsdcd0tPWbLfCazBVydfpdi28UHLvZ4Sr/L
9ZaISpGhAIO3gfZq2xsFWOrXgy/PE1sl8bXGPbKBT+/vRDyBeGhaMmCS3EObMxVQRSVUPHwpuSqR
NEWSZE9y2bd7mWLdQTxgM0E9n4aqvTYc73s/fVTojCe+mCaBmS0A2tgVXXwFGrXVcXEyGi5/IsRg
fhDb/Ix8xbRX1swYf+VqiISN1ODvTSlMCpzCDFYIYb60epbvh8Y2MGLyoPRAK0zwkL6cALJ3UeFu
PH28K91MX2AtkoheBAMh/r/wCgFCuCNfGLGxEd8diN3JAU5vDC1h6WrQAaMU9bcLRB7Ex/QRiQ/G
1e2djuh269IhPeA41g9iyTfKX0uD2QCsaDKmqDiewJVMcFk8eYw0GAGCFZ1ciCrST1phcriy4Vbu
1J4GXK+P3T0fFKG7GvDucgK5GkapjWunDGEiJ3RvIx+XfA8pf1GNgXOgKU9cvY0zorfhoSAhW9i9
BAlsGtXpYvQ2AxuE2f+yccYsiN3pSM7EIldpM2lZD3xSrM9Ah08HiZOIdShdhHWCFr2ccmRkCAsE
kCT95ntb6RIYI/U4gRW4nMychD4grzIH9qFgclQobwpmwgWcICy80+EwbKgwACz79cz5mFqS2fPl
cHF2sa00CzJJRxns0G+qwSi8m2L9wj8Q6IM/7qfrJy8yKmirL8eIo/8H28Qhl1cRT3GD7t1zvIme
9xdkQSyJP02847bvyDkgF3kpVmeMxJ9WxR8aSVtjvK2nu9D8INzy8yoKE/im061Hqd2pkoDsUNxa
MnE3mw8USz1kVbJKfz9n3n05bRBr6e7LRoum31Si5cs97xFL/3SbyUB+qcXaxpz0/GrJN108UADh
VF8XxTpapV8Hfd1dEffG9eef7v900q+Hflq/LH46d6+CazakBonFdOr/tl8cOgZZtq+U90+v8efF
P7/S/KajQXkYnDzcfHoHYnE+5NMpxJ6v62Ljp6df9n96O1q81SvmXfCQMQ78fsBe8ms1ycCOF3gc
xM55+3yspSOpysf4Zd7k6jVuCwPWJGFfLIo9TWwrlyVIGukhCaAtMr0VD4JMME54giicGmZiUWwU
u+M6p2g1HymWEB8oK8FFwAbz126zmXpiYv+n0wH4qnB/5Lm8FIti/+WVxHpYjg9j7hAK0Ux9svnp
YunTOee3JM4udvPvvkM0VyPG7qV1W6rfxG9l/t6LVTxFSrq7/C7MdjKDz0fJCU5u2EFoVaebfScY
Gr4YAQlWxvxgpzUp6mkjL62+II8GT1J9CDNs3+JBakdkiGIxGQk1RWk6obY/ygYsfe9M81mQDlz8
p+FZPw3M5tWk34Thgcj4dDtMzOvKpmxrTBWEQZNI+Ws+hkZ/d7mRx1mx7aPMWxnKPRyIElll+52k
neQKMr9CJ01/8QfdARbGb5iC8wtVZqfWEvgK/HVi+j4/iCn9GJSAv7CWLaQmJbSxUVdl5DHA9QE7
mxo3c7O2llERgtCSmy3drkfkwYv/Yu88lhxXkqz9LrPHGLRYzIZak8kUlVkbWJZoaK3x9PMhWH1Z
xbndbf/+N7s3LMLDAbKSJCLC3c85htHvkRxaUWKILFK5U8okJhhNmFcyFiEQ//vZVYQixCk26SHh
L6BShBusVXaiFPz/R+QUYmK/VcUvPuvPX9D302fy83/+C5xFFT3ALKYr/hmLU53/dkCiArOwNGJy
E47hBrNQLPW/dTDJsqNCbag6JlGyX9h1i3ibDt5At3Tb0KATJEr3KxRnMGXIDrNQ2epgI/6fsOsU
6P8RipveD/pnhq6YCgh22dam+v7fQnE2ZftJ0sj6z7Gq/1H2g3fwRyM4tU0cLxyY6T6D0JxFMPD9
KNIGWTxf0cCUV9D3WFa7zspsDgqzR0+qHZdNk1BwZhjZc1m2yCRDCejacO2KxmtqKvTjxFj73pA/
e0UO6bVhXyxLCfN53TqAHyO53d2cJXvYNToZynH04rmNWjM1zpNULwUDVZwd740FUPJo+7WPek8g
OfOqQ/P0Pi16wkf02taSDtQb3c2p6r6VVtKs+BV2i8ovlPfYUk5o8jU/lajfo8XXfAxln0IDa5in
2IviXYT0xVRmGzzrcjvOCgt9BWuclAjkDAkf1S2OAMpzIHLu690k7KK52+BMgrbUcCim5iKAldWh
a54kLQO+BQN6v0+nBgLffi+GfNPijVMm/8duq1STgaWi0kp4i+Y2zqDeLGbiRqhTbOG1bTaW8Ddu
V6VpD0eVBoNxiY5gie71kzcJbeuD5M+TWE/IbTdGNvOjNtlHA+SF/6frBgk6HrkUbx3KRCPqa+3u
SB4B4dSpN3YZpOR2hS7tNCsm6iLz1oCxoUkF8jVx2RQfwYgomNu2Hpzonv2OFLaXOPmH46K52SMD
B6lvf/J7+Cq7AT52RQmceVrq1d4OG/1NUZFF7vLio4czZGNppbcSbl0gP2WZrl2t0Ox+u7zwWp3S
f89f51aD8hW7i2Bn28XlNkTTQz+ZrlTMEtdEyDWVJXWm22dqpUkbNXnLN6KQFgXld2dLyZyzMTWA
ZfZ+o+j7u73xkSG3VO9JmETTjKNz1mNQ6wE6X7d7+A4SU5nXJyskuLoD68EkW2O0hxFiZeAMfL8e
JoTL3VYFAK81v8qWOeRje9BT/lqpii9i1Ix6Xc5E93HsSzFT1KlYe9gZIcBtoIi9e6ZlMuW2WtXa
340BpI0ujI4zUrT1VTRyDJeKJVkngPL1tcmVel+mwVNBJfWPlrq1AYTEp5YH8FDnjvc6VIm2CDJL
Pau5P1IrgT6uG3b53gq8fk0oodl7ci51r37duOXSVRPp5FcTyLcYlE1P3u5ya+I0osxS2f1mmiYl
uzDmRuSxHP/lG7ROcIHpsfd/XTvNJGHlLsM01kHVZMmsqAsbCnvnpeUfdBWNrvI5N6avUyX0T1vg
jpAHSNoxoS6SOsW4Oci2dLvIRecAiRIY/QVgCUR4eohQTprQS0E4Boh13rv+AOsAu1176ZXarxkB
dgpVCZJohBj65aAp1qyEp+xkD14iw/9wBC2cHTm8+6eJv+xkeAp212Z1JwOor29+zej+mk8ArGmJ
Ak2ZX6+lWpevVRkPV/ilp/6t6VSkDisU7IsiUm42KCWoqXXLQzaZei9JD7UVvd8vqv0SlMqfNwV5
OnlnYM8pgtf4GP30YlMGNcpqA3cro5spaqpVCAPwXAxJNqQXZ1CTu+/djsQSXOyS1M4pl7F2yZgC
59db99iFMMD6vZF8J6kgSfH4Ta4RVpOaJDraQ4yD8WtV+M8OkCJnueHd+H+AhHo/s7/DEMqPi6wj
O5pK+oz/DV1THxdZKN6UrK5G46fpWM0G4VEZ1ctSOcC3BF0otC3mukjqV0lVqDJL9DyCTnfM1vn0
V2xsaYEsl3H2Gj4opTUoCR2IGJbTpLD5cL9APp+Cd+gC46igvJTAD2Jv0zD8Fo8GJapyuc5H7zNS
+YbGbdGT601XYiSarkXxsEleboM8OMj+GFxqv5NeDBDJSFo5IHeni3NUiOdpWqJlOA1lgAKVSVbY
CqeizdiQdto4SEvY0SkPiouL5yfhD0UO3qOoUV6REtVWaJZYq0EBHugjxJV3oXwJQqiby1gLdm6F
ajCKbDlZExkkUZrn6CT30XqIg2aBWnrEaYZkkt+2+hWhVf1q2fB389RytwNifQzb+JSM3kGMhJtd
ofeGKodGLsnSrze3LeEtdONULblk1I2uATlIa6cOrFfDks9m6bXfXC9S4L5xxstYlOO+cTyq0pI+
++aeOmQRl0qC2NAY52x/YCs//baJ/JsvDWxEDzszx7KQO7R08qQmjAnKw87MCtU+QZoKVgFq75E1
LqMrhYDjE6nEKFQRQitap5+RlbqY9pCsBreql1rYJy9yntQHC0msWeeRbANEyDcA/qE9zxNpz14U
lEciKYsia939fUL0hE34ieGD7X7tw8TfOd9t7DBVCNKtbRyo6TIPdOOISIm0JUUMTWWrt5cEUObc
1yX9fbCaZ0fr9H+UlMkTM/W+NxAPl+AKyPV206nIsCpt15WyTdH8NPbZIqADPFlvXWE14eBeq8jL
3twnR2GnULiH5qOJD11ohqjlyNUW9RiU6EPI8pNIc95t5LwHJXN/BlK6Vtoi3yaOmcwVp5NPsQoX
dxe2FXjGhGGdwFQtuhTOnsMcmkrhJ0yDO2Fbk5BlDlgHS4PxrUep9QB5afIyZokPlXqrLd1Qjp68
iEbOaxkbuwKqQqMnDfLFJ1v3k3UUWAWMrtiEnw6NCBT8LbX302Wi6eC82TXh8H436X2bHK1R22r8
yRdq2akb3EmK5ZH2GoF3SXrT3IsGaibkX2M02tNp63CfED1hq4IG5MPfTTdlBNxT9aXFw3W16lXo
jFba5xh35cF0vJ963Cun3m6MNyt25h6s0y/K6HXP/pAt0XaXrrksZYfc0by5UvvKN9PS4T+21S/W
mFA303rxtvN8+ZnF5btwUIFs5oZRPTtGUGxJvMqrXNIkmJ7ttZ53yjcHUY055Q3d2Yzs/MDqA/Rm
mojXXhqtvVGlsEjXzHnmjt4R/W//OJhqRuTZV7cdnDkntsb+c+HWlyDz5WOhm/6zgpbNJrQgthCT
omml8jKUinwUo7sH+BAun6766x7CA1ZG93aPOpykB9REXRZugXShHbn27tYNKRHYSRo5FaIbf3Wh
6ewGaW3Bl7osjEZ6c1sfcQI4ygAD2dKbrEHMrkP6ehSzZtkvAG1Iz36USldYq9bG5NWmY7H+T4+t
P59alsxCZ8CuZlNv5Zica/88T7p+1AdSFKc/I9VpL5kKBKcL3epbHvn7Fs5FYBQnJUjQem29FqiE
pb7aTabv6lA6wBIxJvMAYOHCBXe4EqubHQFfhXw93gVtmjmrsO6G1QhQF1FO9NH+/dsXrAIZVUpZ
uv3xP/+l8/bRoNHR8DQUm4euPa3kvx2HhxhysRG67B9SFx4LJ83eegThCeBp7xUlKtu082wKSjX9
PaQ8bAb/CAcKDswvRZZsRzfX3xGEDTZBptlLMXSb7EesTTy9tiQ9WdSk3a7OU2ulo1+xFvcG/vdU
yUed8oAUdFiPArkH7GUPzm7IZ6J7G9cWxJfTTGQUlCkb+VDt64xsRzakLUVoWdiefaeZV4ZvQvFt
8Cb0ZkspVlsCtY7sfRBb1q0Je+hbAdIx7kI0WMZcVWZtIqF8OK1+uktupa7td13xKxQEs37rZHn5
zG/oh3Ao+XXPLFmyr+MYW1s3KyN0X5zqI0YLAu3Q6LOqKLeEXo1aMXj6XyE6llcpjD1LuTV/H0JW
4oGrkp4TS/eOoRL4R9ETzZT0nZHRa1YPE8HoJbcg1r/cqZmTBNDDx8+ZV4NOxtYsdIkeJIIUzRtk
pw9NuKXt0jwZARK8rVke+0Q+E9gfrijb0VgTn1JAYbwxDcVELNXLUDWHm5tXdfDzeNT4m2QDHUXe
ksgGLPVEPNh9ikrfIdSXvLUUjT6R3nKfBiWP1obngDGJMysEu9cBLIdLECw0VwjH0fO+8MA29uIK
YTfh+ueuwpB6ui3uKkbiCnHXRPHV+f0u/lAC0DeKYC38AoqICq9aaVpBujCqI31+605j0RNNR/Xs
rjPZ/0O3Rxf1j4VcasC0oyhd/fsfoaL+34+BwJeOHhQVajaEFw8PETVIY4RnDfUHIivlPHCL6JyU
8dVBzXFnQZR1Fk07KNE5DLRwnuV2vhI24St6ZW1py04hIf0w0RddvQXd+v5gH/oyOuXd84M5ml5d
9cJDDSvQ/n5/4QY5E6DrWJNury5st0Zro2XV1NLt1e8TlQSfBfgxfjp//UNEDxWcCJ2HX29XmO4v
JlG6YqeKtL/bA+AiQKXKeP17rh3k2uw2Fvnw37oiQe+aCg6P3fHu62tZodxy+79ZxQW1lEsLM5ec
RVP2YDTl2D6KnpVABtb0RyNsnoPee9Zg0zoUWVXMKCbNVoZfD0jMTYQgYoZ6RfsghvBt5au6Q6w5
CqmGcCS/e61UBVxB5V2JQPUnRBqgDJFG+WNiF5oj/6scRs9OX4D+7YWdw3S46mo73yR+oHyoFLCr
bfluEqXa5kopLYTX39xVSYvxVpX6Lx8fqjmxwfz5/HCo35Rt04D+zOR59ufyEWaZEnWIAP4g6MEn
bKLriAyLah+jrlzVbhntxSgLVV+GJ4agPRHXei6Mv8104aZ34+IoTPUgB/JCh+yQLajeLe7O/eg5
N58qj5LDQOVZjXTXWiafP1OjBr52OC2UsbOfoLdh/0PmnHpF50mY0HaqdroBY7KewtCsTk0+muUq
CaVkIWzCL6qhrKDMtFkLWxd7+4T1GLQQoqSp0hl70bs3wmYiQL7iEe3NxISlFiCRHnzuw9+mIa8Y
NpLDYTaAkfvh/g9DcYMHG8Ru1X4wFw9m4Qq0ydrF/I32o9xLyLSl0kH0gqB6ayM0vB7s/eR2twH9
LZF/0KetCXHk+/UPfh0kV3Mk1ozFw0SWFW4LIIu7Vl7aLGzeLUIOfxnFHU1CZBuHOJrfGCgoRR0A
IyLue9iPvCoqqxVkfzoxRhobuk10Q7TAuPndryD69uQiN7K+m+6XiXv6+jpwn4nuyihLps0SIbLu
rVaNDwRimp9RD2MGcYZPUnbtnCBCsXaJXF4gVVmWpl18tQcb1pKh5IQB79nBryxjIemu+eEQqBHH
fjNGcEzy5fi5V7toYxVhvUlDf9HFhXtW3XGT21b+JlWVd87j+gMF2uIt9KL80FCMSsyVYRP41jaJ
4Aa8+SaNui6bMVxG02xXbiXrAJa1QHmq6S5aH5bbQTZR7oTI7LnLCGmnVmz9kJ2P0IakIS6AKUDz
Nl7tAkGlNrQb4s7atKJDcZrrlgXlTSlthM0Iq/EyBPbtAmEi2N+sUr9oFh7Ku1dxJ9fTnpw884/C
A0gM/0BCXEuIvLu56YREiYcSjPLtidcb/YTwJQo0KAVHeZ6UohGz9yfjfSJibTFU4tJ3Uyducn+g
3l/pbhPeqIX9ur27UbZi3fbGkXW8diilFev6bTyt6IMCntFT3OPddF/+lb/ZDQi/++bg4Xb3a/kT
AGgRY13p/P+wWdD+JOhix25opm0o1LQrssXe/eGRKymeZAGw0b57mrQ3S/RCIcCP2k00kQLfxk7g
wxxYwDPZw7i8uRntws6P/VguLRgV7RnIf/8yyghODAOxEXFJDQh5XgIomXN2Ds+FnkBrwI58oUlo
HAmbaMzYQSIxkPOZmDCmWatUvXVrj+7Q/Ydw4oQH+HORMThcmdN/KhAKeJ3+XGS0Mp70M6Lqu156
Wxj28wOiSeqqKcKffemM8sooKqQARddzvtS5ZO1YG+TvnuS+ZKxbb4qvyUu3N5x95VjoKdq5Dowq
m3LPhb+3GgWVbGgaj2OvwbCbqKvAl+33VEnTTWvpJpg933mv9eYzdyvzgiZh/EQ1zwdh/ad/vxWc
cqCP/1ZlYv222Q7KivkYOVUg3lF7VU6/m2EPWwPAkqsbubMx8s2LGMmQtiErHivzGNYnSvfM7MmD
UQTIGL5JZ5a7WJ14EhxLX5FHRyETZsN9PxTuXvRyrTu3MkrFYkTG0yzh6sBFNAYUECZKQLvOM1yS
Eqa7K6S23MNnLa9bagzOftCzySAK8WL7sBQ3Tg7Qp0ypB0Ypi9c1Au/gmTREUqW96AnbqKvhtrFc
KBeYfHATvk3UIowopqVyulcQtCdvCIpXtp0GENUgXaE/Jb3VQyIjb+9WKBcxhPX8i4S621mMZBSL
+7F+c3pZuzTF+MQONNz8+49JeUwj8yt0+EKyIZLZzaPv8hCsdCUFGUZ4tb8FgPNQ4ZC+anGbPokG
jEFMgia88DYdwjpBIh8DGeHgwUyfYO6BpLzxknNkQDQkFa43RwrevARQlAQtUjNN82l0knsW91Km
u9o6wlsyTBj31zACPlObLaa4n7BLQfkKnduijtTxqckBKkWF6+wb11CAXtbjKnZN9RqHiY8sctt9
drWySeJM/4cdd+s0Nu1PtYMQx6OM83kIx3rVKqm7lyOrptSltBe6mZ3u6SB9LHirmhL9niIqzSt0
idpBpIjA7zbHWCn+9qKgqVGRCrjAmi4Q95XsvjlOr1L7sRLPka/6/RUMqbgERgf5c5HBB5MUzbEM
ylMQyfVVmPhRDCBltAheHTyU1slWhFG8PlsUg2UedLf8mUZ5dum0wHnqNfu541f1XsJsvmp61vvU
bcz3wm+ObeuEz33ix+eys9NZPtnbpA/g3rLjbeoOqDlFcbAgcgeP0BCvzLqTjvfGl81fw7LuX92o
Jcb+7KuttieO/auBdF7bx40B/bPrVfo2NuKFsAmXAT62vV/5yjqSiRWUIYzD6vfSarUvcl0Mx6RA
NlYMJSnvV6U2mCuzhDSoZEsw69rUO/26BkJq/ap4vrmGRbWACwIVuph/xvfKPI5yLn8NAL13IGAO
bdlkz+ZAeEMO06/FYEyKLZK+s7p6eKX4YZOQc/mqkX1ZSlqUbDPqKd9DyhCEf+KjX4n0BQD96XKI
+6eLP1JKFTcEcpv5f/gFwov5uBLyq7MMsQZC6WlD9vnnumB4XV4mTZl9syvOcFpum2dlaorR7+d1
IoeIETLsmrwkmSirm9Jmnbj7+fAw7YE5HopOq4FBTuIhVq+svaFxvrRetwxbdfwMHdjrO9n2kAF2
h52GHrknqeUlNUwWpNTcIgJWXYSp1kPIvoxKmd1tYgJcLT/guD26sHdditJBkDjJwGzLKofBRKPs
gnRBt1d8WyfxTB2JGHpePnEnlwOIItEVVtOsVHf+m4Po5jk5nzDs4V/iRvXU3Lynqx2UzWahG5n7
Vqd6WJfc/BnNBqRDI5udw5DKV680awp+rXpuhNawCtFBOIjGxfEw5GkBgZCeLu420bOn2X9pgxgw
2rvmy91LuJIjG5DxhAnRzyuZFCTSB5JUyOFcjyfdTdNVt8Z0PHOnw5uZ16vKVShRmUwDrJJnCWYd
bRoJE0yL8Y7EBEw7MFZcVKtj2ecgqmXV8FGUsbfRPXgfmtwcPmB9hy7BLV7cONJJ+2lIX05ufDDG
LLURToYQRru2pX4VdqphKKMeLG8rhipnOggDPozQnlHAhERzFu1DA+IKxFL9l3pqwNr1VPc83yx+
oqGi0Oc73yyNc5RCYeYb9V7tm5KPgAbu4HEWAyHfjYpZPle+J+/KUIHDYZr1R1CsaHjnW8lWjMUQ
esGJMpVyV/Vxtq7TqIFlSXZmHNFdcMH1PEDS9KdpFl9ISZdfuqqD1G26qPClam56Zriisr2BmayM
OBqKrpVySrw1Emn6uehqUMes8xDqJWLYAOxVQ7fJQiF+oNeRvM499GJtKdmI3E7aknE0qHNai8SP
nKTdlgKYnU1Vzhc2EfG8Hx0oRX17fCaEe4J8X/nw3BQ0dS31C320qUfsR+vi6zV8qIa0FSMoaK2L
6EGmNgcabZ7sOCArYferSB7ccSaeuXYwtJtaDT7Ecxf6HOfXhBgjMrAYh1zdPzyfA0O7dk1vzBLI
H1mjEhQ2nax7srIQBopSDV5jyPnhOUn8Dz0zf1iIhn3vs2HX2ok7lRQ+gaBr5w08Z7wNgNWisQsz
OYCHXspWa0D2N01AQ+GeslR5D0aNZLaYkBpHPeVFu3ZSRz4Ab6RB3OcghnYdjw21DYxLdOI2hZVf
bn6T6TYrxvw8YNKYGuHHV+wibtVX8TmYBKoVP9Tnk8b4s2gUNvqUfV3NjAyUO0l5dmZUrsWcl/nZ
MVcmKVDcAYq2z0UZfjNiX54rGkHP3Dbcs2icIqwWNmUoy7sNbLp07lwk5ZPKPNztVmRNp9b2J68k
nVW54MzJszxBQwUAuzAKZzltYXIN01NkZfWWQpD4fdCcTW0k5L4IKl+aJvwmzGGgR+soqRsYY/Bq
+aIDwPaDs5m69otTSwthr20LBcg4iBaQQcfvUe8r8yEKupWteBx0zUz5mkm5QyyVB0FKue8FuQpK
ypAcAy5JGp7yHe+J2ifKFrTO5f2C+taHFqokV6oh2qWJVJjbIFL857iXgAJ5XeEt2smWiGkvzJs9
aij1XsmteNvEKrROoZReLAdi26qUgh/1SJVvDTsD6fa5DhDxnIWVSWa1YQ2LYuutT/on4QmXwlvY
OfarATHUSordeOf48sO9PFuPCKbnF6sblX0XK1axEl29j7QCFA7WXg/Wed54Wxme473Zfm8sPpnK
MdstnI3Fa5Eo4AjjLkAwbSxfZTeolx0ryIpta/maDTZ/SB8NETHrJB3rPgwICzFr2WW0RbEEAtfJ
uUp4pOkKesxi6Ldyemha9ilimPKBWbFuXr0R7js9bf2fDmKEjdtVHpoYBGts24JiIPXmgWKjXw6c
ZWm4ist3vgWbZ/twQSpztZkrcWSdiiH3l52TqS96WqNkbeXDZ1XL+6bUpK+Rqm9JiXkvJtI7lxGx
Bc7bIdKiUvThmlVyVBEfeMnkoF0CKvbmWaqnW1Kwwz4zWGGG5CAahXzfrSeGjWIlh25q7i6Sa/ZL
xUAoBMKzAXRWuJQp79yLhsh3vdf9kFRXbZsktBJbWkuIZ2w0AgZn0WROEmzbtP68m0RvlEp4H4IM
tfskARqpa6C+VedMIU70UqN0sRd2b7KHsnRGxOO5b0tt31Gysyi9yJ37g5+dCChnJ9GTYQQ7xe3w
a3aYhsImZp2YUpgOlqN3dERQwRhk46SZfXUsSXnNpbwqvrWlNB9zM/mAHKFcVWqCnHFeqM+55n2q
IztgykU3vlOXJ5gVypPoqcT7FhyyzTmxMj4nyWZazNgmGrMwJJc8jrHdJ8TFA/TbMw0dlrWYELbb
HQw1eLbYoq11tTo4LGNU6MJZ3OXkrAsbmsNpiOIyDHbT0CVUPzOl/ACcHl6LsRz2dd4VRISs6AJE
uyMCLfPWOS5DzNw3l6q2wkWkBAbhllB7TW2jICaZAND6c4hCTbdykd49JJ+unfElLhLtBWK64KPV
dEhYUyqK9To2V31R6/sslqu90wzBOrbl/IlyDW2OmiUB8MDP1vxy43Pr6G9pkMoIyzASJhS+43Ns
NeEcTddylYKf0/mzMI0SQ7G0lekPWxZHOzf9q9K147o2Uc2ipLn58JOYcjIogJSgtQ65HGdzKETb
j9qKoZxsgv4YqOb4XKv60Uns5kNNMzBcoN424nLqd2ZSm4ZPhRSuReKeAIUNKoFkvWgsP3VuPTGB
4gu5/LuPDp0HvDPFUpEa/VnVw1Ubt/WXmN/nPqHcChyJX38JtS5fdb4En+80y2enzKqisw5iVk6r
eaol9osORv2SFtT1hYN8zGT4y0mkuxfSsuExM8lfTyNhEk2afgw9/Lw6hYKXUXLyLdzjFzlKg0Wh
JtnWLarqTU2MiRC7tPZiGKv9Zz10xkmMUlfdyHIRXsXIlpae1TfPcmIGcwi6Flpumodq6MzDlKNr
Z8XUFWPRBB2wuqKsYugY/ukoJh6GjZVp1Iblv93vfpMH37+7Z12QA5W7xmcfEhvnRvWCDfohNVyU
6F4tY/bN80APk6UcfQGoaP6oIUXRdGi1ZwTTzkUQSx+Vg7LTqGnetZu+rW0nD/shzom8o8q9UgY5
2rg9ce5eSZO9gYj4ouQp8tUzwjM0Y/mLsAd+8MuOBMnZYDt0VdvPGnXzS9ETdsvzvvxWGxMhfO+9
GW7FZh0I6LqC5P6tJP4gHCQznp7+en8OIAg/mGODxnzgVd9SA0pUatO+JpKpL8vQBujmx93V7MPw
dm87DH94apI/916lbfXGmqA/Qf8xZu1c3Fsr0RRATiknGalbp1yjqDqd3lUX6xs/g7Kd1CbcsyG1
4KIgXDSi/luUiovefeLB72EonIvAR0vY7CFamgrM7zd4uN/9NaA1KajMG/NFYMrRysiGflMVQ/1h
lyuoMqOvlalRAhvzMYWKHX0lyDNvkcghFqqN1HDACyzckqw+OARRXlwzDnapJsmzoB7Kfd9Z5T6Q
oTu6D9vJFtlSwwZn6orxzfGvS+62PIOWG30xd/F3zn5dBpvSCCgqy1DwiTS+BfCvvDRV+N3PjfSo
T6NysOFK6IxxU0uuNrGoOTAWZ3VizUVAiT+PsTDMwP0t5GT3AdRApn8LMtkOkbewCr7cIkj3C27j
UPL21eQsj7m84CftIxEsz8nwNZDQqoDbRW+ySYg6/EPXctDqg3PQEAY5EI2AWWAa3hvoEPV9rfy8
Wx68Rr0HOl7HHWVu0GSVWXWNptq4gVoiyvnqZieGChIybC4jZ+F0afpiIs9E3ZX0EXaE9wt0QOZg
xpSjpETyAvLB9CMuoIuJ0NkaeutNM73uLfVMY6mXlboPE0tGCqqQoaEeJh2tRNqpVkKFtguDcKqZ
0tnU219Nr+soCnJqWZsw61/ERC119VluVmIwIG5gIWNRdhBtI2nvhPMUWCFM2nL0E0xa7jvxP9rA
/xnINtktCaYRytvHo08yDgmMLlmPdpdfKU305yML9Le4j/HgIvZIlzp3zHe50sOFkxrDuUGBYatB
NKago+u7TrXwpbH+VrQrUfEcFGiO9Miensypqg/F8+2QjdmTLsUdXPCp+q0epTPii+6rUgf62pB1
9q+RUr7qtnutAHJ/hen4dZST7Ao3XnqVLZuNQgE2UgzFBFq7Gyg2W8QR8JCshOw9icBa+8JpmboH
Jf+hRNWXMnEBu1gVYgSQq+7kMRrPHA37eRj06Xc929tjVPxI2oIktaNET7ErFVveerV2SJi/+FAk
QpKGSzWYa61Wug+gHCYCK5Z7GB0VQi2Wu0XTjvWH0SYb8boExPmiske95kaJNkbqdieop341GeVd
+8RrgVP80+4gI0MwKaTCv+DYNL87332GjnRBNiguiobGU+DK4RqJOf+NrZ68QAEh2dyGdmXPY59/
hBiOSjjR88fjTgyNCAK4tpKdPcE0/82Y2B4KJSqPYjao3XcC0taJR2nwxjH4lPdWc7ndiES7l3jR
VVyI0gUiSXXy1EACfVu3E1JYXSQpM7FoC1vThWRNS/N4Nwk7RXJdQTQZsT74evywvuplg/BipH4q
dUv5aDHExTaLx+8UDo9Io1fJOSv4oRSZRvJ1UMJZFFXOj4EkszpkFK0UWnVqiCR/DVIjncsIiF1d
1E1WukSprel26d4heLHOQYU+EVWX5zIFp4t4hAjVdAdqeQpqreGACa+icZp4K1MJdbqNgoo4rSlt
zTGObg62ZIxrLWybuQVdoQfvo2RE/VE0rlpDoC66g/PejuFqrDz3LXMtf99VgMr0aHTeAnVAPii1
/JU6DZ3OteZ8vZytmC21+Eee6vZJXGrE7ayRCZcR+MivWmzcnEw7Vw/QdY/QVHOLzDOhgE1Sb6In
Xbo6W5MR6oZDlw0OVBw59EM9T6eZFla2wqkQsiU5hE12IaYyJ1Nmwl8TH0Ey5MrCixN1XrEROiuN
3e5CLXkSo8zw6vOfdlntBoO9H75qHHfCV/PV6uZGzepv9xB2YeqDoTsQqnrN5GQpDkNksSC9bcih
W2oSfOnH+GZHwURdmllWbp3J/qe/sLdllr2UHkcOU3P3TdtQRT71VBi59moMVkeKCJb3gzRusmLk
wfTXphNGMO0wdsVemGzLdi7iK1u60KsQrC3yQipJr3Rf/uX2TkyotfEzrxSffdEf+8n7VrCJOoXY
M4jqynwnaNJ9EAFvNy7CGUtrGvpBdyY+ykYoDtWjV5HqEXYtcvhilyPLmmymL0idEa9nNVE1CNiT
AJCbDrokkZFSVaWvpdsaTxCqRafAQfNM2E2bjRxH85yAltMuIe82dx2cTTu+egS6/8JtVIoVz+No
qDfeBO1gvyFdXLXgW85IYD/yUC5XY6f2C2GD3lJdjmFTLdHCXFKMol4Q8zCew9jKF4ZTFmv+vMYz
QXN5X5iwnXu5pD8Ll78u6Cnn5KgcUqLpyMlLr1bLUbWCJ3UaRSXPxCwJX0KpQ+GjsnatORK2S2vU
DBMrcYEZJZfeUMFQ/y9n57XkuK506SdiBL25lfcqqUpl+obRrui959P/H6HarX16zvwxMReNIDIB
SKqWSCBz5VqZDwVRXO8RFZ+xf6iPwwTHE406Hbwiw3p3O1hKhCmcDmj+1JgEteYgPiMSNKTwpNGV
oMbwBmeRZo2yQ9XzeO+KWKEeQQKbQwAseuWockO17YIaMPQBm95F3pQGSOeb1psFZQWO+zxGiMGw
ebeW5dRtXLYoei5906PaKqFzyFfsroYnMTYLHGcejo10Xw1BEeLOVmhQS1pIz5raqs/jz76TzXIu
DXCTmHrQ7iBaNFYOfL5bPXxNwed8yu6kemPU756PVoiVmr/MoNIXaphwvA4iSF5a3TzJSlhdylQv
Lwq8pcKUpi3n8WkEDLPWSTjFsMlku8qO2o58wwkQCB3lwPbBMjO/XARK8CyXcoZmpTcCrpuAHsJ9
H1ko4wiDuVbN/zVTDDI871fUNdK8J6x2LSvtghDt8D7KHPUJH7Ur0aVe4FvMzQsG+/E+SqmJqdk1
sPOAg+LUsKfhyzi2AIf/2FIv9bdkSAvKGGtdmsnxOGsRvwn7kG1pVwV7tzf9veiKZsy8lLRSDBMo
YhnZfaASS76/Ev4IDI45F5diZr0iv5lv6sosNii2V1evQJq10K32F9AoLtT2hxzLgAFKrUL4tOl2
nsLjye1MoIWt9I3URPtLDdWdGymXJJblXeIljbduWjgD4oBsv52W/pFYHRuqFg5YrZM7+F5T7dZS
wZDEhvxkpLJ26+lFU0/4OipuhE+eRk6+vIyUu+//nCd8yoSB/jNPR6EEVYnIn1dRXs01VG+fUMFp
tqDMuzWPgfw505xqlk1wJgi0ZjoxwdCsl00S6D86cFGzoUnUJ2kss30XFRmKGQT4CvZm+aj9aJDP
mPcysYy2DaITMFMV+lEcCnpmJpLc38qOH01Z+douMGq+oIXFo3BaOw67c+9JwauvEDZROyXbKIib
HAAxTdLYurELi8TYVXH7ddWb2caVOn+jZckE/JmGPLzi6jHN12GmoA4iPLFdn/WFZr57ljqs8yjq
170Tu+89WjJ+qiffeUzVS1VJop3J7fmFP9OTyY0PBRUXMrxwhBMQxmkYWxt55QxS+yKFUU/kvErn
wtvKFfWIRBm01HJhnLWreddo0dWgvPaFOnkCwbI+7h8rQfcrr7JpYcbPKE8r96UbNYfEcbQ5gmzS
PBfdyuI/f2pa29QQNpku7wOnq0gKXxW+SWthfzTF6F1A21Fqn5ev3Parz3KKOVDZ8IstbztroRp7
yU3LA0Db5IeqD+S9HoThPJf6U1Ra/aW1kuGCVh5bIoACwiQaoy/mql81Z9Ejgt1f7l4xwS/ZIbSw
vz7WKB1u3wjq7B5rBLo97B2/fBWmhFvJSck7QEJTKTAAdWvfTuXC9dQ8uujBvQVyDc25qCgWDnD9
yBjpU/Ww6IumitwIDHmBAjUL/L3qv/ph4F0LVbcpSDeSzaQquFAsSX7VVWAYZq20a6T2lNdWKQqg
N72xK0Yl3g5TcN1TQSr5aZCt4tRPbj6kuOu4MRVk0NL4FqaFujX9spoPnRzfWiPyD2aqlbN716dK
SXWym+gVEuhdpyjr+ehExb4MtWIvrh6NhIo9FPiTOySXZd9HVl5Dv65DtEoaZWlKzYvroF6UoAF0
C6qw2pU9Qj2iG5pGjNZfaswKOemR0oaKwdXRIhJeq5fsQ9vDKhebRnfrAts4QinxM516KeGOUxgO
r8JXF7F2doL8SUyMPFd7GjxUBaeRsR4Yl8KSVsKX5bl1dT2YBiYfDKnSc53+Fq5e96Obwt3IC4Nh
HkYb5Hz0FzEuHZpZWBIRFa9tdfqCNLu98JsKjgZIg29uNyAVRKqSaoHsNvr1G/og1Un47BAYsBr2
ULNPTn7myTxxynAnvBICUwudHfVGdLOWOEHa9/JKDxXy/rm9T908OOb/2aAI0sqdchDmsSlzItT6
+DUsVIjDQuGwaLxArRZiDHwDjBlh4drEKjzP966YKPxidtiEyAb6OhT2OfwMudnJO7YDxJx4ZAPp
MWLtoDUoRUok0xe1q6F5LYxdUbrgTsUgOwBJLY8EFzt1PD6asffkowoNLqx66laZesIp7NFA/JsK
cadcdyMq8cKYKlSxzx6DiJ8Hy6pspg2N9NnmoNtI+YLUhVtvkfVmfBCN7wEMb+/YR9HaTZ3cXUmR
XoPBmvg4/owRl/DVQ7vPHztDrBOVmgFFnMDLoXcNq9eg4OneO4ZHPIZuqRbXMZLDJ9GDwGgxau3w
zO6Fo0Z2iDzkzbuyyBauSoI8GCVtumPpF7+IhtUQJN4CoXY/nLPVSRcalLOrSOc7N08sMu2eTN7s
3ldK5+wn9nhIdFW/iHXsnAd4qj2N03pZGNQnuBeBnPMSwkTB1bgbovpTmO72MYazxNeruXgTwtba
GWW9LaJPfqsg4+V0Orsm7pHR6FVnb6RaVHe1Yz0duMqpEXbIhWc+PMxHMVQvOtjK+EvdbY9hYtaf
scKewGx3UFS+9w2qbt9cF0IDJZPfeyghN33j1KuQ2j5h91xzfEdrvt4YcgHPtl4EMzYqPsztIZIw
RaGvm6RtrwNigVf0PX271i/Cwg5F3RDnlGbW6MCVGabI4iAiXm0lz2qvOiC+J4Xz/90LIIjio8B3
5mKyn0S/W6DECxM9hNemL7Z9mqgXrYkjCgtNCle4UShJYN/878JYBXbzXLYWyRcmpD3hisys98Jn
st8/O8ixCp9HuPaoqhVSCHWgXu3WePXG8pfqZu1LWHjmc26uKqmGEJ7lbpLjSkd98iHhbc3tKKs3
Ymhra+MaspKKmwXeBKlqpMe/1lGHSqwTRuxXu4DS4UpRz9p0Miqm01Keas9K2GlH0fPkmlgQSodL
1OT0Zydwy9M0XjizabxcGX+PJ37bLYXT1cbyZKG9bSU+oKXYRVTd7u2dmRswB3a5fuUhpV+hK4AV
fXCybV36xjVVVO885MFGOMUwX+l1hFAJxz9mGd1zRrHaRcxRc61Zj9FgzB+TeqW82q4aHsUcF42L
nT29sD695l8vLLpeGB6iMriZZqucS6OsFnLku6/QpXw6MCr+9rWXTNJiKq+pPEYdevyoA8QD+lED
fMRjZlWUxriPMpfAmsQhCN5j5xJYQz3vLNt4dfNk46VQgBZ98lxNTel11JxIIGRSpBKf0ZCtTmpg
HERPjLCKCoFDR6+3YpbTJuGhHJwflm4ZGctCGAkquQGpZXVbqoHzmRr50am1e3WbWO0ZREQvoz84
tYHreEdF/hAj7iZKL6OT6MP/DZlXIe+VySTs5sjhJA2LfiHD5HXONCQJwjgqPsZKKxeFrAy7qtLc
t658sRM1/xjR0Nx0bd1Afh8VxCBjimKiseIWKqEW7OT5FSWc/IpiljzzRz/fCpuGvMCVYskQybsr
5XzZ1SUIC7oja2fCJ0blED1QmFEcja7VztrUGFB9zjujDlfCVimRdoZMQjtbvnXh4KLuHqZCa/RT
oFzUin3BTEzPgYrzg0/m/KIpqfk1mpFxEI1kO4S6xGXWQiQ9y3QPXS1OR/PHoKpvvoaT7zXYgf7T
RSFv25OZ3epu+JP7xu8esh7inuN4UFw/4Bectc8U/KKUZsvu99S01qiNS59G66wkT0ZR1jS1WVIn
xvPgR85ylCzzEGqVsgvgU5pg1d4FyoUdCg7gtIyF1lfWB2IysLqGRr9Wpq5E8g6WJOPN1lxrGyJ2
scwikuyZDyVFPLraxogl7c3x0hslhsaT2qfhy0h2VZiryA/3kp/2c9H1NNdZJG2i/6+TtDxCEWEs
QW8RnM4V/4fpG+oir2uNXwNEx146KW5o+Tvnyg9dBlXTwoB/LQr3IMylQl3CUCJC2KBf+Z5GZj/L
+84kwYzSEJmY++xeVQkjWknzFNvJricZ80EoBgYPcEKrOB+8D23wn9wOTJ7EbfRMGL+AUgc7bDfK
gh/GFNz0/I9iXHWhkb/7yGKy0RiRJofGlKOLrizBWx5kl9hJy4nx2CpqMEeno/mAED2Cz0ULjyBn
oxceL3uR5i4Dv12Ndm2sRXKc+rZ5R5bntQb1vh/y0luIYRrVP9S9lelZh8njMgzGu1i2yCJ0LVUP
KNP0Ks3Sbtzio4rho7LMOkTsB2s7uvwLOmKfVcUddURAdMrQj7kULAzQAdtq+GG0MnI6sOc+h5Gv
bXJyk9naV21/k1LzhKIUeYSoqZ21XPs6ZQ11W5/qlhKGPuz2BFcVpEnvtiw41h6KIFPP0Nt2xX44
2krmIO3LPINHq0ucl6AYpLPhxAfRizR9fJk4TyaX3XbNPsuSegpbUE1Eid4hK8nTBw31i64CS6ER
Z/57Yjs/89aQfrnIf5CsQNCnZqNjd+Xwk0pruA+DzniFOyaYAEYF0Ny+XXZBXz6PUj9ApVVAOTF1
WyqTnxzZR+5JqQlva6A1ET7mlKO57ilX7fbZA1rFjfwa9B2dLinQkIPkQPgkH5VEXy8o0sTpVxEj
IuUX4jfRIaKkYMXrktSKNKTjW84XY5Ho57yRlTsITO2Lz1QeEvgDSKpZbHAXAhymtP0q5dD/ppRV
vtF0A8xbr5kfZUbItaq+8yvul7D9e0turZ+q6w/UxcCdDJdDqS0qaJBhWA/YBPXWTjSUbwDIFJcM
5DIbTGtXTM3f/n8NfczX6qb9mi+MYvrdXdbEC4pUvdgNcaM+R97WkoGFWHI2ERPYBdwSALX9c+BI
/nfVS9VZ0erOS4lQDQfPSD4THlfWDrWxMLCV1V4KK+SZZDPelYnhXqCcate+47Nj7mv3Imwd1RBz
vsvaqk1lAsNxy/cwhn8nzcdi3QB5fh9K87sNw9JTSQnDc5poaxTaCk6r0M9GowkSmfse8tc9QSJQ
DM3BVavOPqLWg9in3y0MdJ0J0hbutQYksZF9FY1WEilXv+M3lLNvummRgmo44k/k1tzybcz7HlZ3
NBqNqSs5ElJzWXCD8geIaWtdhblOe2cb5Ym/cNkrvPGMR2LY1dqN8CJD9klZrnMSTmES3Trr9joV
/7e+78aN00X2Uu8a5YOI2BF6beNZTRXvaPnVS9Tb1iyT23ACOfDiSLqvmgy5V3XqgrErN6WborE7
dSlMkHaSSyYcgqvghsytd1J84vqS8ZFm/ptsDMZLVaXqCqxYtqz4A7xo7oSktVC6ayvJeLFJTpz0
PLzFHZJ9Kso8K6nUDo0B6Qy83+1zCkENAN8w2g8T6hM2KW87xjLaxpNXjEMdaV6yAbyIXjeo8EEk
QC7twrkAEs534OzMJx8oAN/bqv+pNAXHizT55uqhv2Rvz/ZGteVTkxvoI00jcljlpCz8WRO1mlc2
+Xh3BNVhlZa6GB1om6rGmnXSeDKL4ICEbfpuhYoPWixqoMR2k/dOt+cdj6FbY5ntqct9cgj8Id5b
ZAGX7ETVtVYO5cz3iI9A+uXNRgWIS9b6KLPyNQ9UytwsXUMyC2Tnrs95zPD7N15UDwkprcjzix77
4SbRUNlzOuWrkePiasDJsX3Ya5CXsd7X2yHt4MzmO/Yhjdm5AeP86SbRojTl+GcaENEzS8BOVF1G
q7bhnCj3crc3R15YVhPzWudoqaoQt/ywchWGdmP41Dx3NxCN+VapWTmXB885GEaIFlhUNjOZ8urX
QEvDHdQ8qHxO3dI3zTWYFbJ0U1eNYOTwExft+iAsX0ncZgtLsezNMHlNlYCRqRcEdyYvmyHqlmv+
JySCE68jmNesyKOLWClvqEHIqu4FmM7wMmioqE1zVE1FJGqSdGr6/juArubTtbe6XFe/SQYnsz5S
8ptJOc2yGvT0mCgE9w0/gXOWOO9FBi45H3wj+x7Z5YYavfozKYxtR6DlW+h7qNMH5XiJ1ICibgkR
5DT3h6MuRxkEH41606ZUrU2x6m84YNn/1Z/cAn4lZiS/1nFsASZwMr5x1MQjn+eue5gbngwHBLAa
WisDOcUJxt/upPQF0KgSbAsLtRTYaipiWoMVkiLR0VARjXA9uqYaAKqy4S3715w0pqpCKRxpw+Mj
O5VTU4E5WaDf2y5gqsxOxJeAsAm3UiHx/vAEnOnYsTNGeKlquTmcJOp+m9k8i++NkaHxaHf1quhi
8KqToytcgBlppX5AmOVuG9Etw9CGhRDA6jRENkakFiK3JfmiBHsy4iWytNPl4CnT5ZhW68xtEcKd
PEjmBvu2dQt/JS7/Nd63zwMBloujV6uA6MjbKGvpkZwikLKpG9RetdE0bg6K23pvcoOkOUETVHsm
L0/qYjZmTXcUXpLqMHdJ8rMxFMXztGRfK9KrWDJokH8TXbFkR/ZrIboe25v7kqILO8Ta0Atrw29Q
3lU10SqPcixIymTU3P7YxFVnuePO6Mo+uXuE8a8x/83GhmVTOfWRDI8OmcCtzhMKwrXWfmo8C1Fu
arliM0Mj8Y9d73t1lsRgJsQIzrf2UzyhEmsisWSo/pmqlvxpVLPtZmJcv9M1krLcn6M1En/2sZyu
FDv8uhI2jkpf3r/G/TcvoAT7vl4We0cXNtcoUq1d3VNPCBMRFbK2o+v6XFzq+siuQ1zeB4ixJPPU
mW+31X2qsJVivrj81yTSJdYuV4x6MfhWQqGAVG6CFqBuEqO3PiaeR82GwrayBKZTpA7Jxz+OIbK8
E+XzczHsYXciOGa5XwC3J1Rtz4S71tUjqOJu/xgnhWqwq4LhvTcMa1u7jryyKrnfqZHT71pDT6FK
m/qjHQ+7QM5cffnw63mKXwwVxvv4e1/VPRVcICBQWJ9moXxO7XT87mVmuZTjtN75QdA9q0r9Luxu
mc+MYegrldJ8tnmx6nmXpFKkp9SGQY0ve70oK1Ni2+Fr1YbUI7oPXg/p7FjU5h6U5X20mMLm0jlH
+YvokPtjVoeKlUOK6yhsotFisMVAeLmryEhft3Y1BU+nKtlZV6U6QZ7I4ZeVSru2iyhN9YabqyX1
JZfV4hLn0aue58M7nAmwE64KP5dv9a10rfZWua3GtYqC3k1gnb+uTQ3iycQbz5Rp2/PQzNRVp+Uq
5yuIooAs/S41NCrVIO5fghKEJhoVxjoI3f6Fra63adiBL4RXqrL4WI3OD+GMC01hi7QHlxA382As
V4rmnbWhBdGoF85RNElDkhv5rKFet5ITzu79h19cWUWzkfVY3TVNBHl4LQXuIk+Jrjph3u6NlljF
zHWlBnVv+tbUiKu/bHasUkpPZJKNmAaFiKqD97ERva9byzujGPjVGBZ0wX04Iin8nw4KBuC5Kmx5
9nAQ3/POyB6GR74v87/sYk3Xz54HuDq2otebakdWjUDyVBskanxGpcu2hp5Rq/VP2Y+wGxzSKEV7
FBIxZqsx7mG6X9lUDz2WEzax5p+xwvTX6qrv7RUTcRK9HyOJambIOgy32ThREuZUIjQDaboOIYTW
jqZL+uIK/npAgnFwUP2cu4/laicovPSTro4eHELDQmml/GQOLkTESpAqi1AKU0D3k1dn/9C1DuIm
fFHAKvPpyiF4G1S+RqneJiih0E1dAynzEEQauOHwTVNCFCKBNglnZFz5lVg3xrhPJBifCkUK3sAy
Ojuzhc5QDPL6ouR2VaigG1iQn3U8Bw9Z7cXg3nePJenoi22a5NP4TghzlRgltLRmcH9Tqs5ZTvp2
hz7k6UcRmdGTgDSwR6kuWKjgiZ8eSAcw6H9ZMuUjRKn3CbBwdcdL/N/Xub9OZbw/1uh6isUoV941
6QCmgECzvy9ldzDnAOiBhk0NlY31Ih1j7hNp3lCuKDXhIaFg9SCuamEcR5PDuYq66n2Q8AeVWn+N
v48SE6KEjDpUZ0Bz/1pEuO+TQsuPDs0u40S0j5ymWreN80KAV9r7em+UR3EZdKlHhRXGgR8kNw2K
GkD7WS0YOwod+R4ELtGQ0JX2AdGRWZaeeudXbbvhYgojoko9JR1FJvK/JyWFC0BAsRcjJc1fIeaT
7nSnhyCFAtVCndCkJefzOw3bvf/HXclokp7+dPtgklkT3GwK/EfVIo76eVcY0b5XwtpbP5jcam24
v0BokGU5/eneV4DBqIcuJ+ko6hy7i/JhGoZ2EQ1Cuc0xROl9iH3uXq1fSdvAKhP+7xrtklaxfokK
j4oRyZUnfdUvm8M9eFFFFonXaSnhyKzSnQ0qGcaHTZbNdyca671YSdi5ry4q8OOUETFTU7LwSbLK
++sJU2nrKenZ5irmhBYFt22tbgPOWBTv5/1Bq7lfta7TskMtwlkKYUfDC3chrVwaJLumAYPrLaQ8
7HfeNDEXg8Sl65F4VEK7Wj42YuW0i3t0/x82bP/7kCqq6hmArmbVtxx8RvANXuOVZxc4M2zDU2N2
T95g9LuGx7wBMA1bkVmvRGD1rehZUVmeU00pzpZT/OqNAlT1H5MYMahoFTYw+m4GAyriqM2lIyyr
wcz12+EtHimn7Bu3vvZdYi7jXHKPTt0qGx3x9p0KgfOhskdvrWV1+STpRrcIkyC5jWPBobk17Ne4
6du91Mjgo0iQ2MA0abykTw55sUcEzDmoroezafUvpxihqkN40FV/JnMwlmMjfMqmxCK6ldYJAdKl
6IlG4i6wi7X6Vzt4UThHjrxb505RUbHgmovKjPVd5VFs7gW+tNaH0X5ppZJDa6rua7TSLFLaT05w
sgwjgv6RJuJpfKmh7k1sqz6L3t3uOTvOgtKBBMQ41dpV31wzMHZihBzH8cWGfHlG6trY6JYne3MK
NIAkVKW/fqwuJxCBdimJ84ctq2JpOWpxshDLiAWbohnWpNX5RNObMqamT6N6m/t+Nru/BUfW2BuY
ygvSxIM3R8lVO/p1u36858bUkN0mfPqfn67rBwhkEkDz09sWw+Fhv3+6h+nPJ3y8g1C3SYmEnrm5
v2TKcQOgCtuHx2uGFhqpWkoG7vGqbSC5S0rhvj6hWLAM0q9PeP9rBb4N1e/06e5rq4bHfodPJ0aL
9cUnrCBOe7zJbvqESX3//7v/WbqcIvCo//p0YrZsGTvJs0FFTX8IMTtL0m+hWhq7x/IWaUd0xqVw
AQyveAZ3NNW7yvkxNxv7SqrsuVIt54PiGzj2UheApeIWb5mSznNTSk6Z6uhLZ0RKoLayMzcm4zlV
icj5o8tdJojIesa6epAU7btwiqYAjKEZznAfX7YUzdcEQFciH9qFfnOw8+jXY7yjED/kmc+G05YX
jSax1ysmmvak7xdVaCtX38vUKxxaB7uvpWM49YbC6nZ+yJ9WOMUw04Wynt22Dw8mQ9zah47ChvJ4
WkM0ap33y6S18n/Z3KhaOaZVne+vMoQVMX8XQdZpDTGr1gNUQcwcIcRppV4ZqhPg5ntPzOpr6IwK
s4CO9M/79dUO9IFiPwlTCOHDBgaJbP54v3CGf2ZyXO3FiLgO/aOlVvfXFCa43YmD9pFPtu+fN6N9
RF7b3P8kgP3ztRwmwPi1b71z1Nw0PVWSQgHr4AVncWXECaVTXZlvRNcyYpjcCxUEQqDX4eKv0U4k
99uSasfHAmKEaHgFdOO/XuFhNqM8pBj/n1d4OOKi+XqVjCIU+OPZD8ktHMmynyyBMhPaZtOxUg1J
o6Tei7Zs5yGzHp1+T9bZJt1eFifHQSqhl/36ooEuWJDPMV8k3/bmrZb270bV+TOl14YfqC8dS7t1
P52RXE3q9+wJW7LKbM28WWyr7E9k/6elK79ry5Pe/cSxYQhr0ptKXc8igV/1QukSR1NNk0+8XWVt
+q21t6TW3jqpXW57iW+ulllChoWdl+L+5Mc1HIBq5Q1qmlOrsOWvtTbZCk+vOVPFUUoueaa2yXC4
W1HDnvU8CJYgKlL+C2r+l9N5UNXE+yUlXqEOGgAgTKd0tnJJo0q/FvAPrYMq3walEhAzdbyz7IAH
AV8sQUDZxvNITerjWJnyNZSrm7DbXqQtwrGsd9zdFWoqtUWaW9IHeFZl5aiuSSKZ6X13zNQG0t1O
97f8NBB/nMycEPdd0csv4cUYfZsyMDNGIN5xqLNcsU0kCEnGN94jNR/vqyqvqVGeLkcV1grbUHad
4mXEF/1FYLf5chzS5OaYpM+aHnEE2zLjWy4hq2Bm4DtEt20ouQoz+VP0Rqm2YUh3jmImnC/GFZb0
OdzIPIunxk43IEvqF9HponwNc3t9EXOTcLzpXiCfRI9PAhMx6s0HMTTuAAE2hOq3hA+kl4Tz55af
Qi7P9LwKiNXTaL0SzGUr1ZZjEHzZxoR6LhiuK4DCBmE/MTDs1X/c00CzGfOdO2Tgjf/Yc2MKNLRy
xI10fEXKqwdWXcRvrTSo0P/z5BddLSfmqYW6t/MAab2xB3iVjSJ8olx9fG2MhRikpE581vKW7zEr
2GpIPZOpsBOYpsS2QTpfckEJTN5B4ebYWaN9FN6R/Dc4JO82gK66GFp9Kus4edPRCNyPdVASjmdS
1o7ZygRjsRKTjFyWQPkGHB5QWNnD3u+uvKliUjSh0OVxAnR44kmyRxg1sIRER6GCGb2yfA4Jaw1R
o16aSCthWw6iZcZfeCWc3WC7Z/KM954wlU3nzdN44Cc0TXdIae+V2iDj1eckICFCvUmNF3JMYCUC
wc42pLgABPOnYlQ/YHYA9hNMZeK6lT9FemGsTXecauZ6eAklHtlOY1bPtao7M6i98++VRfmUMqXR
lQaxKKBLP023yGdRksm33DdJteiqSiBbdzYdDFFbRxonPEkeLOGSzW5VzNGML2X3k/ja4r5SkUbb
vGv17xFCdJSuy/pzUxP1quMgOWpyRuYu6r1NIFvu2be0bGErUfIWmNKvxLKM33F/ua+D6NVFQmrl
ozG6GvBVK10cWB8W6Eei0tTHtxFZq5cAPYiXtkIJKrLSqzCFlT7OqNoAWT05iyYpVhnh9KXwcm+M
Dq3eARGdvDl8yi/1/rEW+bgpqhXVB+G3nCRZNhZfMukjdZr2ZWiTRQGB8xtaWgrwi0Cbia6WG4hm
+00BdXddvXESQ8op6imfmAZriYtmcNc+K25SXimtupt7M/H3aTaho6dRccZvjvKRfj3IjbHvpBoZ
eEPqjhM/xUKu/G6um2N/FDbRAEXoj/HUjGFtLpB0Ysg0o4O6dwC7ikf0VRmK1odb2IQXOjjQU6m5
l6s4nDfd6J4q07OOdWahVK+N9ndCcDuvd8fXfETAIXOrYk1NZvCOri3aErH9XaKgeZEiLXsIWiV8
SknfUNarWt/TcHhTEJ/wyGzMfDftwDV2wdOjsWr3WLHR2VPMWNizyHai7SiZ/kwMiQPra7AXwLqs
y+kxMiltmpmE6maFUVf8/kWf08WqSPjzBEY6PFUQmu3GDiiPqA5oh/hnOcKsJCoHanpAenzYnKgq
GJzgp2w2wUlUB0y+ehr5/zFPrKIb/dZWyuAsj5QKSBWJeNeInKtvdM7VroCP2OZFWAaZoA80OfVC
+ITNtOtV79TjWfRiI4o2VQdzmY8IXDo33eoJmt7+GE6LZa5qr0ZUpALVMK8+GitQaCYcTLTavKrZ
aF9iC5gLPmGpTENautSzL+KsgrUxjMKlRgHIUQGVbZdlOA/DqHxVsvTrStgos2qehz6fg6EIvjnd
p2Zm5buVm+nWosBtKcyuF+wdq9FJ9nK3QjoGKoOkC76Fo/yTkv324iNCfBq0wZqJ8VWqQRWRWd3J
0eTk4qr6b2E3nNxlH1CY0NbwO3Ps4iDs3FtruDOTZhsaifce6iTnp7cjdVK8jqFgW4su78748+66
zu6X2fQuYJjZF4319e5atlLzTnVXFVQqYdFlvwtLORORzd7HMDMWZtTLR7d2in2RQfbYdUF0G1sg
CsRpst9Ug8+jutfPjaYmi0bXkLZXPURApqtHgxYyGtBtdHDM5t92MVaX9VdPt/1b2+p7JTbVd7cv
4CFLI/9YKA3l8bKbLdXEtd56NT67ga38CrXsCiouedM8PlZXZtI+1MbuCDsFlaO6X32Ald967L1/
KW7+DWku/SaXUrqyc4LvWlDLp84bg4k00/0WSd5SDIUOCUUnJ69eMqq/V63eeDuZUvYz7FH9XFUG
fsSD3kI+Prig2kbd2mqhs+GAEQmyoLcxLetZNw7xNyMPfuRJ5f4gknDKIOj4XajjUua278+c9gjp
SRbOGhP6GypGZpR+rPQsKX87vvyEmFrzQ2uD32PrGxvJdLqVjPLIswt4L8ufoYvIntuy4AA6uMpK
2NpRL88Ujm3SrMvuI6Ar9OZOrBPGQGFuyIKrn4bOOQ8MUMzTFZX41aKJs2BZ29CJLH0Yx/gfcPal
SlKaxyvnRqOIrndv7VKXFNp1sIwsyItIdzes88+Uu42/6n2KWN9XMmUZ9kG9+h/WzqvJbWSJ0r8I
EfDmld6T7dXzgpBGErz3+PX7oagR+vbOXBO7LxWorKwCm00SVZknz4ntVlqEUixdXbtTj/EAUC7y
svJrG76CP7a+xWXjLiEbV878w8yzDtHyspwGmuHPhDrkr6HZhWuv5BxgDkBUcrmDXi0KrW+jnlOR
0fhf8i5qN4EdynspN+RHO0SBWHj0rfmsUYP5gsS9t4Mf1Aa8Z5YvTaI8CQcoiZIFpH5Azqqq3KpS
oPIWkC8Cigm8rvpigcneSXGSb0qEYKwm8l9h/Ff3se50a7uXjT/MoVkFVjq8uWWv72wV3RBhL+Vv
dR/E7w1ybtsG+NFWcQLzjzhJjD80m4hCH8vWtmi6+H2Iv4mxiBrnDcdqbYdky/g2aNVK2BWDg2pY
JSoxr95/JaC8E7cgvmOtAinYamYsLUvDR+qMs8RRXOVTd7aJAd0v/y+XTnd06ikaffVpbg/S/gCP
PYqWUPyJpgzBKRdBrn2wpUmXXXkR4ZZMAVpEv53jaQB9AhuebeP7J7taU3Lre/X5k91FKeXcgPhv
I3NYVlQtL7uue0uNqnwopspFGw6f428TVe/VA+I0dxNZtpIgElWxEsdaXx+UVY6i3oOXGdq61nsI
T1rH2eSanp8dTno7qmL7o1zz/yQt7u4908mPSea3uwqWz7PhwqhTRzkZDAkVvwgu5JsfVnACuKX3
lCgtDLEhm9FQlS/AALJraWryxlRalNpTw+VgfX8v5GEHRwInU9NMr8ImrtzYMQ5UBl1ET3NCDyqj
xC/OFQmpIO7S690WlgkSgokcr/xhkJ8oBvcO9VgCYHX1oeCs5y8BQHcPYtSI62JlBciDiq4W2d0p
H7JvWZnIT5VeNhfIFk+x50qvtRoGZHSNaCe6uq50izQP3fto0I1b3YncR7Kn3nOtNivhZY/sX0qd
fbxMtSLAL7hmBmMkT9i54ckv9fo10MtlNGjQMVtECke9bdai29TRd2rjh5udtNFDytnTqGNAoo6u
rXOzqOG9ZFKCWlVGxmQnZ+i7WqZRPZY2UWA9Ds6NjPhhVBvBueXhL8ZE43V1uW5Uv1ybpjLGAKGb
m26Y8tYDQbJPAze5ikbRi2glFyaCdlqW3m1BPSZUK3k+KqAmcMbJWdjEFRWc5U5uSHDONlfy3RVs
L8oC5GE+rtu4JzcycfAkToOeN0VN25j+jXnQ2bVNww+U8+KomvsziA88MOwfYeH+VJtefk1KaQSW
VPnXOqvsHYzwAVyLpn7pFOp3cy0vXpUwD8hvFO0PsLyGpjk/tTJ8Dp/TUtZ5Qg3mvakTC4a6Nnko
ogxJ03+1t9PgJxuxDRRXmkVs+D8Lw6vUiwOemZIMeVzrAAvO2agpYCPDHxCcD7C6DMNRXM2NZSjJ
VokaqqiRd3OmxmcfQtXjdBlq5XOrkiGehd6EXZWo0xe2u/NvPzE6O/elUqxjWXd3EtVoW8RWB9BG
ZvCmKpIEd6Bs7MPKC978KPkamE515cEdvOlTFjyuXj3X6gkNJ09iylhU6oGUYbcUTjEnWJBfVHsQ
heWZMvDYGDsqi4ze0l7MUFdWSTRU11hR450iFwn4Bc08FWEcb/yyVx4tisSWHeUk791oPRJkn4D8
bL9IWi1cKtkDl22Ir2vlknLH+lGveIIkhSKfFLhqD6ktebuxkMdr7qfDakDI9LXrOCXnX/jNSU66
kZMCCKtuQYBLjlbAW+OTN5VJOQ2lkAvRFw2QvBCEQzOi0Rj9NSLWEO7C5z5H9FUJxtaufR8qPXnw
J+prpe+yU58WULFhCicTCATjHHb1VphE0+lqcyVWsBBzZru4UidO7LsNj7vr7/WhBtveF5QT4nRJ
VF1tP81Owl8eA2njGmMFEEtztgaBreNYhMWhzjqHEHzjn+1K0zbg26IbvPj2ioPL8JQNRk3CWCum
Z26OOJPmreyGujM90pUjjC2QGCQTW4hS1tFGGEMltYv7pe3B0OwSTRuO8qACQVM4T2deUz21XQwS
XHcJVidyspWbDmLEPtf3Q1IW+3SKTIYwMm5Gp4xvuSRC2ar3rMtZsjTlqviCjrAPTyihxRZiUqo5
U7bKw9adDlELgIXrtiugGnMza2vZw8KYAB9tIQUHDuDovU1dy2/cBfUS0imMk/b1t1tjgS60eypm
Ml/75eZWpotoGW4Oqwm7WM2c3MC1fHRjF2KCExjjU1TX5VaKbZL70aA+BaZZPvj8gpu1bxRLV6Uo
oIWR4FA6sfpkmam6yzyDSv7J2Ubc5imltGdy1fMkWypg3XbCVZHr+NBIwLVFV7dqBC+dQt11Fikh
aIPkp8SHWdNwjOg19zj1NKNqfqlDNsP8+5Wv0QiVhF8r36W0Zc8VQ7RNrGJhE+YKF1655ZiB6Cp4
mnUVJcWDJFX6smooNS/DFo6mJiF0SBLgK0Xk58xviFuE9s4rM/sn+bkXtw+L9zwx8qUlFfqjBg5u
U8OjejbDSNs3Q6LtkGBoL2JFqH5SSLlcWLPb3v9aZuxOeXZNseP7ikUCemdaUW+dfDlMJIU6sKi9
OOP83Snok42MWHHwE0Lbo7HzKVIMM71PUdgZknUC/xAs3ZKWJw9BnWcvRVO8ZJ2mXga3TV94lRng
RoOIzDQ4ShlUd7ZWHsSo1VQh/J1GuxOjZD0K2J1cE31O5hKGNTYVse6+ai5gaArw71r8bgfyyZhU
V0yL44nnOl9S3ZzoRoPm4oQVwMxWcTme1xSERUW7qDSr/jFuXE/Kf5Rx3AMQgRJLzrt3SjuckyuV
v5q6qYZ1nMXa4tPAp65ZVpy2KI4U9jHI4A5xkBBMRt05+TVhaMjXObSGBif8Iui/syODkLnvfsJ8
+IqguP/FSeAJpq6ou4Zxb+wq6nKodbHza0JCeAXNtrk19cFZ8njjbZ+ahgKDo6nY8Mj1GvLiwpih
ioqw9BCRmTZcnl9jsAh0Tz91VeU+u143fVHUGmFGuknrlOuyMZC8mJxRCTC3o6ZDtzF1/caBxxkx
5PtSVu40F19qXsTUkVPxI4RHS2tyNeumW7L1CTYx5wnqIr0xWuUxB89Mk3rtrUn4+alWnBt6fwEk
uUf5IYB0wFjl0dD9kHPlKSXL+NVtzWqhWqbzioLZsERzN3mSGzlYQzx9dBILnkB/gLM1HLN9DxIH
5hNFypZ12R7Yatjg2RlVLD3eSoYdr7LITZ+SqRnILJBpeBAW2fVOjjXuZYbOvm86Z1XJjBHdbsqn
ZdNNVkCEOnklxsuBiHDWwldcNe45JC6/LPTeXqS+/BxZVF+ZUDJsB9JPG9NNy6VgFhLEQeFUAFtn
+SQdD6xVHiv0VWL11dL58+xIvYqeTAgd5PUzmqrVTYFz+FBmabnyUst4H9rsu5UYyUPuVNIFemiS
3kbH9widhyka+UA2ufqW+M13g/fsnYdLg/YlsIBQa4IljM031Oa7S0YR0zqwbZDEjoVkptJV+9Kj
3NqFb3JALQiBIXk88W35Qxn5gUQHBMW7uvU2pgPCEr634LvDP0YrJWUXKaG0IwD4bSghNk90CMgL
+NB/1bLAEJmqufWGjqi7Reok3ZpF3jz4Zn6O3UFFhkzj6F8mf8o1zC4Enf2bFRYPneSH+74PzCMk
3jBCTo0RX738a1b4tbfwOupFs6D92akbWZO3fVA4X/zM7da1JpdHmwPE1eMlLsOGTZYGg8MG1W39
Wo6Nt+yIRVItVIQwRTt+tKibyKLsU75qSjN+VSaJVchT4BS18pxP1LDJZPvNh2v3m20HoJg7Cs54
oIRbs4QZxZWN7s0xgWuVut/+6RnDtvQKEneN9tymukOVnvTgmemu1iFbGCxIR4ZIXdY1ItNd4tvb
CE7yY9ZX/c60pYM7ZulaGZzjGFftQiboQSCm6TdtoJmbzG2++FZao/BuB4sqHYJv8DLdbKOwfuR8
eaByRgMWGvSNI9X1AerXg0N98wWHScycCoVLOoBLj4CB9J4fPogGgjLlKEWw0k+mSJKgFUtsY01u
Rzl31qCc5S7/0tv5rTBTovFZ+Uz5eHyF2Fl+ySQFAi/FuqhhXp0Ho7x1IVCePAnDY+D8COUmPcmQ
TjhhP+w9CwYU4P2ZfpIubkOlom8m7x2ojC3YdKiZpq40mNcpsvVoqm13acyawnUJUJsuhcGqlBv/
qDrNWakbG876CXE4ARN9hyu2CN+j3AcjNUBfIOyioRgLPL1wEX3Hr/5g05/Coj289KgpXYs4fKmV
rLoQaOWbNHZk+LqqfZXtNFxQZJFsy6D9bpMJeUAmWDv3vUVpo+4HS3Yb2YmrBzEIaXz3gC4CcOUx
+kZYH49OMYa9E0T54t4PVKtfDJUaA6pL23Xe28VroYXNGhnMfCu6pmby+HEU+GW9kfo3Jx+WXU0Z
KFE2LT3eLy1OrUdXp9JvOYEqjpGnP5IKlpZ+h+yi7xzSargVQ2hc7QRUa1evdUf7zrmuWMhh/a3T
jfY21glppwyazzJ4H0u+h6GkLocmrH52+lNnW7D8RL5zKkgzLWChald9RPFMEyJFHkiNu0Maj4AT
X+dbApPnLZ2uSEPfEjUuKOLEJAbbjEKpruO3UnRlVU8uklJ+i0D1ZCidPZeR3PIMghZKdK3AG8+D
TbCM59wzmM/uMWmyJWUQ5nOeyckiACZA4rz/qCY3Tt040njq+ubXvxOTEx5iwOHxsNcG7v5bs86C
KXsI4p+Fm9uHvoD70W7Qt6HqJtkFOhVW1GdSmVzCTcaRe9houVZcR7u0KLaUG2I43s2pi2yXsVU/
pjZ5OZ+v/45nCMm5DCoFCA/HK6TM2doNAvmxGSMLlaFOfs7jh7JkAzrJ9T60bRjuWh1F+NBz6usQ
TMkXJy7fVTc9ywXf9CjuUVsHzkSUS1uaFpLrWmPou8Yd5R1YaZTMMzVeK4ZV7BWT1QB3T4+MriAz
zb6UquW1KpfmDztPnpQBmaAqk2Vka6R1Z4T5T055F5/fwnev5RV2fpRB0RQ0u3KoLzZfpW2k2t22
N+zhJlu2t4IDWn2TSVCqZhL+TM0zmSyg43yZb2ZfW++WD89p0SrVIwmmZlPEdQbWpQQbTRiLPVd1
yyq9WaaVFX0rsn7pZ2X8Q/ZLRBDSIH4xgQZuWthNjuOowdJigOX1nU4hpz+c1Vq3n23HUfjJ3hDl
Kr4GvkF5py0XB1fvLPCE3Q/Fi/ihtC2g+EZlAoRvwiNUxOGayM1wSRwzX7SG8S1Ucu+ZUsRhp0Cc
uoX01HnhjA5VZOr9CY0FAMI0GR6HRO8o+ynlTZm2zRu8qAfhEZj1SNUa8Tm1q7Jt01c72fLiPZwQ
5l4h/3DifxmR+qvNK9QTziqAyH/d9ATdBzUYTilh30UfOO6zoeuEg8r+MGFPOg2G4KIHLdjX8TkA
qEdFTVmvSwOZao/3cmWi+Lnn4SK9NuHoL+zWJv09jVaNjeKMoT/LMkyjJB7YFNU8SEsgFZredvum
IXo92kr67sTWjw6k6a1wQv2Waf53xNpTCqCdRQ6OekkdHwwLjmzuEZEatn0bpY+eOkWus6b604Q8
Kwka5QennB+FHFgvBdRPa0WJ3u2hzFfkPZ1bMjVglmFSJXe0c01JleD3qJTVWIJZ8t3SuQlHxzGB
5ocksWdbLvUm0V9+WKZVhFtMXOlm39e+LxabiOs0177tCDZLnr+2szw9S16FAMEYQ/zUavEJ1MUf
FoDJc6AZ68yvnqCgDpbqqJ7GyjnqCXFcy7GVc46o+3IcfGVl1HW/c+JK3aNDMlzzqQl26UDIBZRB
sMs9J1jpZqO+mQN8+mXf/6QYbvQ7TuzQWr2UxNsXVe1k6w6CJH4uY288kEFY+rpkIBSVazt5AMQW
F6ZCrMazdm4kpUs+8nxflfiL76jQwNiIwGhyPpxGilWXiUY6OjS1ftUZERF6ebAoqWuadhHVzRNk
QclO2OaGqrC/XCpb7dad1WkLdiNnnVTBm111hGEsPXid2ChXbWJot8jxnY1PcbabGFsyUuOJAqN0
5xko3nRqAeNPUJ+7UkueYFRgX43KHtgrvd8Lm5IAfYFdFjioZN84Clg/FJUw1DjJkdmPnsYuGbWJ
r7IkDQdfz8YDeGzeHZcMRkBR/6kBe8RGMPoiVaQdOopw1y0EzLuk6O0HGUFT2VJbDj0ozVP3Sqw0
4IzjB80y9pLgBGY43QcjAQsbmMeqsEZ1pfmOC7lL9+gRDXcMkxT+GErmuQah6FKv9iBlXvbAXnqq
dkY2YjTZNXmgd19MhAAQN/TZ5MV1+YLKF0H0SH/m82OC0VnC8J7e7GZSUm5eLIqRb0Q+k3tTkJde
FTCErYfJSwyEReVe6vxP0UHaVV6TMI1WllWONximnIWm1D1ZFm283W2yYW7V2NbBv+IiBjgt6FcD
iORkybswWsoGAu611JSn3rGKU9PEv65iqBZg6IaGEdJrQMrC537JLxGfq1huNzFPwnNpoGcsyUa+
TRTHpaqSho+Bs29qi/h9Op6N0uQBkIQPdSFFfP35WWQHa6GBC0M3wiaUkJSG9SBstZ0RaKygLQ1t
lWNS5ZKkI6oL6m87ymm6yorh0kAHdJNhNlhqru89+LzqLaG5mGxhB2u+N95swEQnvnRVp6zgFdR5
TLv60cnVZFuH+nvrt9HZb78TBC8vcTPkG8d2YYsJUCCqXEg3xRWcytDkiMu5qa1LX/QDoVPkR3pT
NhGasOCrluJ3F1aUPwzkLRaGLtWv/N4ryzp0vafCLlFqC0v3asp8KIII0p4gOpoNasRqY/Bombqi
6SD1oArSyfpsIYbUnrh12q2kLlZvWvUYCHIm2YyR5+ENvnM3yYTj9lSFkb4YKSrh1KtOoT4E3ATB
kmgKX2Fb4JvNRvFk7U7gVNYN8qu9Cr/QROEk/Dp0reCLNk9RBo9AHnrxqrEU/VAH1Os7gLmeFd+s
HjlOL+Q+yZ5hflwDk5Qepo2621TKmxY7xalMAvfeNfIkWYZDF24gcEFjJW17aY1cq7SNgek+Vnr2
J6UTYMTSrjvwXQsWHZmqByOLwMs58bg1HBfAVSm9+mhbPXZDstSbsnr2hqF8zhL7lkMmfMk9qXx2
tM5YtsPQ8AtL17YVd0uKIly5tXsxsrw7t/ngXlLk5eHnDN+8JCz3geznFG540ZsZEZskDhnsxGhE
HTUYeVJlYtSVEK5KI+lJtnX5kefHTph7q01PsZ+BbOKgCUBy9CFvIINpaFW8oh7CfDHiCAJvFe5w
KqrMl6Qi9g3QTF7ZU9cYZGWbZzzepcgyXhKqlICEKvFazFWd1tvC8N2s73MbkMM87TUYfnFmh1dt
stH14EljqajtA0jbqf8SXRWRyjXM/PJGOKcdmHQd2tH7qOxFKaEbP9/e5/a9u4LwR94KZ41iilXp
2+59NDarZmVRZr8TznLQAXpqpzSsuO/oS0u9rqMtuNGdYTnttfUGa5MEY36yo2NGhO4Zta9Wkbvn
qZLmOSn7V/JzzjmDWWAHwwPs+lrfXZs63lPS7hwtTYKNRdhq5WsxUpl1N7VaF110kAqunKsB1KWp
fiQ7crA7u7sK/7QM4hXn5wDBdtRNrLRjixeQJ5bDGNk6cheJ0v+Z5kb7Nc99FWF0zbhSlx7uAnij
atJht8aIXhoZqTDTSdUDMfV2GTq991YSOt5o8BxsxKhSIftRFzHqItNopgPpq7L25gW29tp8rYrE
26l+Bml5R9guTMxyVUlFuQXNzHPL9sbh4CBTYaxDw/rrMp4udSUp1OUHhw+XeqLkm2iq9vKMR8Rt
vVeTP4+i5WElQQP0qvFpe3BjhIimnmR0+jX0hkfRC8c0uxSg80QPjJVx0lDoWQQTvfpYQvJk9z18
59OqCHRqm4ldaxWaknYdXPlXo0t7S6LkcDaz4c8PsQuYcnKa7bEO56I/BOby00DmhfKicJNhOzsL
F+IRnHVMuOZ/385tOTAapaK8IEywob57eLdH012NtdOdBiWVz7JKuKtRAQ6GnJH9AbKJYFIUEk0x
yQqJq1gzJh4MhGFHC0UhYVN+X8XZlGRukaf9NCCcxSisvYh+TCuLaWj+evAoQGSxHgFR31etiC0D
eyIp1SxAMq+iYUwPWRX8aqgNTA9EvtODuJoHZr954JPff+EyLw/cDMJ7sf48T3Rnn/lO/4XLp6Xm
uf/4Kv/xbvMrmF0+LV950l8v/x/vNC8zu3xaZnb5396Pf1zm399JTBPvh9IO6Dv6waMwzS9j7v7j
Lf7RZR749Jb/70vNf8anpf7ulX5y+bu7fbL9f3yl/7jUv3+ltueX7A61DNHega1dMH0NRfNv+h+G
ospnVkqO8D7r3m/0KPvYv0/4MO1v7yCMYqn7Kv/Jf77r/KrlDhWa9TzycaX/tN5/uj+HGY7enR6y
O5/veF/18/vw0fr/et/7HT/+JeLu9TDejKJrN/NfO7+qT7a5+/mF/uMUMfDhpc9LiJF4+pd/somB
/8L2X7j870vZTgl1bql9HSQjODZSOzEkAjY7xr8bMRINQ3FQtZswC4u4qsSE2dd0y/AohksSSHsn
RpZN67zHTGv0pVcZ1FbVhvSQBTEEanX/zCkYItupF+dUErbgW6ZxMWcMdPNA9v2nGBd2F56ozVjC
iCVsoql62DJMHRBYDdn+CbroK6Qe8bWwpXjf2Q6Czx11vrYZ3RsYKuNznsJAOnlpUYSSnBgNLAk4
myef7jYxrEb6D+ToCIhYDdQyYqnc76lzzlV5fXd0YZVcVUZgw5NsUF+SjUjscLIHh4mY6saP0HK1
4bsxqJ/viqtO0IC8fUh1z9QdAqu4FkpcXBWl0baeXgBdF7NbrRp2bgGy4cNsq3cAJqfNO+SCrCgm
VmaOLJFRP8xriaX9TqsIanrH+3pBUjSnMI2h5f3rlsIt7bv+rLKxuLvpI0c0S905ctlTxIxekDcJ
2N/F6qFHpkT9g3B9I1N/NQ7d1uD/dgSU6538atKyF4L3wiimz8MFOBFHcvRD0jWgKuy8oOg0hekj
s/Z5Yfn3jqMEDmiYyZ4Dx4XgiuDVfYYwztMka4yWJD3q9Yc5d89qKNddnKTHzxNHZfD3TSg9fFpL
dI3MPBPpNvZKZaBVHyO0NsqddwmaxLuIK8BeHrqtpbd1gcyS12Z0HhB+nTNG55HK0sl1nnlfSGsf
bTuKiZsG+kE0I6GzA8rI+kFcIZg27BMpWYjB5Leb6Lq67qUUnDAjozgasVlp0Toy8DLUxnyIx5pC
vbSSpFyEtUVMbg2mVluKgfvo5C6uulEm5K16J+E7e5BxMjdSDqUHeI1fvvNopPhPiAypBGz/ZVAb
M32nq/bX2W6CJ1Th00ozsjyuvBUj880cNAxB1XVQmEyv+vfrundTSvUoNbTX4kUYlqfyjpQJDFu2
exCNkWUo1t/b2dpFJtaMmhCihZNvArIF4esB5bsx7qQPC+hFTsAg7mLpvuB90ocFyx6uVwmGhpUK
M/pRn5owzJuj6Iqruflko04P2lgOYst54H9aYJ52v4faO5sMaruUg0/ZnxKOiCggq8nNl/30Fhop
p6sQQQkxQLwtQoMakdpJqxJeWvtAKQDilKIP9vSX0TL8Z4QW5I2wgx5zDvOM2bcUwpZiGTF39vnU
zb2eagyn3o9y9C41KZmM3IDJTQ+jpwCA2t62CBrIfMLeilbbCQ8KuBzO3I5/syYYe5pRXZebcQmk
yoLCf4KTtBOcpBkA9eRjbpJ6nC6FsZ5GxNXsI6ZU/cbqkW+aXYX577qBgKjMK8XyeHHbengYHeOm
10n3XHDgPuS6Wq6HMk6/erpBSgmAFaGzAZK3KQUlR+6XwgC4GhXQr4V17S6ketgLsLFAIYumrmx3
aRhOsp5tAracUlW3TsBvLcXAHZ7sOm641Ww++h9Az17dRnuYF7/dHRuquKsAxlwErtyDUzjOgZOr
ni7EpWjgYjeAEFRo2t+t5VRcXajGRps9ITt1keGcfMgbIRM7NWK6XdQBAEvCArlZ9TCGphCqy6NX
I5sTVJcyh/dZXIkmHxKqbVMdVIdb/RqIfl/FHiAHmJz1rXCWNQ056MiHE7W2qmufxq+h61iQD8dA
TqV4QDfkL1tIKusqBvzp6p/sSZ++xr/XiNpnwpb5qXby6Az3f3RuSmtVOYQ+IfX6ZRKDY9GN4Ekq
Jd9DQnuSR3voFsKn6kBQk/dEGT51IuoDp7WStq6CrbiMG+OHHajZ9oNN3Cr8mcMLfhLXEiHTvtcS
iO5055BMTW8qMFLOfXGFTjC6JGa1+2yXWufwd7be8N2DhOgTmu6Tz31VYRV9MUc07UDpyVKMFMUg
78gqt4ap3HTdz19r4s2+DJDdjH39hahHbTb5q+elMgrqHbh+OXtVkJC/Gp35JGaEuR2fy5xNY64T
rTUbfmh0Sq6Pfuq7R3GVdPkfg2ebG9HrhsI9ehWQZB7uf7mEv69mWwfMFDUcF/WJaXQeuE8W64gV
P92uplpnldbJxIn/L/Nm519zAxkVCivYyH6QbYtR9x4kuYSFvnDiL0Tv3o1eV34iru0YOqlf2wuf
Yiuq3502IqUTtv6jH9r8ZhqhdDRrMz5+WqeB9OvodyV8N3yIT4pcWftOyok/QTuwqBHPOQXISwzn
BlbATRsCvQSLYJZvYSQ56xi2roVFoJyEaRKt4R1rTs3UkKz72Mw24aLIyjoqbWk/28WEuSvchC3N
NXM3Rg5abf+ypJGPH+8wz9dC0hF1ktxcw6AQKkbcwYKVfCu6sZwnFyeJLwBso3zZpKhZeD5qW75W
w/PVo8ClaEG/gFSrI3H+L02GXi96rwbc3gsxFHYKPNbiMvcSVGALwmofjG6RmWutC0G5OVWzCZRI
mUoO/CfRNDoEEmjdP4ieV0CAM3t0k1uHR2CNf3mwawL/qCDvrRRptSLt6J1LQZJU1DHbdjfr18II
daZ/HgQhUjw5CeM/+8xzZp9qol0SA2GoeTsZrB4MQrn2AldI5Cr5S1uhRPdX56+RQiqkTUp1FMUw
0++e5mXrECqHpfgZnH8VswFmXH8amG3339FpQB9cAunTz6po5qXmgXnavNTsnCHYRLw2Sfldr8cn
av37hU3G/TBG6MWoieWRa6WkKLbcplhWcJX4jfrYT4MQY9jLRgGZLXx7yTSOQTXp3WZaW5BWCY52
qQZXMRrk/EfSBBpz0bXIzF90r5+EhOSncli31MdUIOmALExy53amrdzG9PcpQhenxIKFizNRHq3E
JcTiQ7WwM5CdlKGWm3pI+2pRaPIv1/v4PFVcdcHEwTBwVhFdouxUM/WA8CIpe7SpNr64taY8DyQ9
l1pk6XtQU8qzX1o2bPeei+J0DlWYrHdLc8q+Gki+7g2t+LMYZZvj6mQD0+gBAmvK/TjlYUWje4q+
D+r6T9Frppyt8A0o3flb32nNebq4EusqmVTuYemKj33UFdSvs59SeB+ueglgRthahWrN2nGd7Vhk
0iWnTnc91C1qc72XL/sqUQ6jaOIKgFM2yQkuhOHD0DSewfVx8JL215Vw+eCtRcGXNJPLHeid8qDK
EEv+VhsUkoOimwXZkbSIfxSmWqgSVgmpM1NOJwr+v/QJhXNpUjkn9SrQYyQLP8zolfxomJZ3vC8g
RuZVxhS669XvlzG0FYny0YuXRpD/IJWaP5GBKp4kKf6DXH970qeeIhv9DsgkUlaTR16oxVMWNCuo
z8eb8FeKESHinhIpMSgZZvWg1oTup+likuvGCoAjtL7vN7Dj5JykBrX9Wp4vO0IlCzNysqNwBkUw
7tWBSiFxfxQi5P1gk5aEuNpqtbemKrWzJQGPFV3Lg1R5rKnKEd3CsaqFrEfWOfUk+e3XnLZVtLOU
wDPuFo72Ns9hExveVBW1Px9Oy8CKvyVgcK7Z1JDCVK6+mhjrflIvnW1iINEzdBIiVH5EVzTCxdeD
px504mE2iStqRnuT4My8DrlD++CmUP7+vt3dU6XW3O0dsK7TSxBNb+kwqKf+tnOl+mhw9sxhG1Dr
o9qXO7Pzhp2t1DX0tJhi1dSoWhF9cSms9zliulmRRASKW1RrfwT/3NTZ30zIZGo+o0DaKQ1HCNHE
reeCupr6lSypdyPlLr+GZ8dPtnGa0ZiN82uyGNa1WN0q4PI/L23Ejp2g7fkvy+aUvuy0Af5GeEHi
VYTizBelcTqetDoinaaXfVHsF0iRrVeIzspzFSIZaPVx+iV1h3xte5SXc8SG6LmUF1YmKytnQuYj
BZ0ejQm5Ka6EbQSIDqx4GhFN9vtKdKFJY9gxYmh5uunBm3V7mT3zCV7q5qb4SXtTFcNddR2KN7PN
lAvvXOXuVpg6ii5hmZ0oXbXB7vfCKJoQYoitCaBj4rlubnNjPoW1m91AZ1ocFQ2KOLOqdADcc8Mi
NOVzYoBmo8R0FUKvucvJVr82Fe9QFRpIDk9KzNT/Ul3tNvVRn7pdDYKVCmH3JEZN2//aDc5wEVNB
wF6TUi1uYszW822jm/GjGAukegECJ35WHMV56ZAfhuHFMaXnAKa8G4DN6pi5IFKnXgK1wf2qcWJE
CJS22ouB3vDKm1PazQ4mLfYjk/M80Pj/h7TzaHJbCdbsL0IEUPBberJp2qtbG0S3DLz3+PVzUNQV
dfXum1mMFhWoLEOKTQJVWZnnU/aqZrQIXtBN9iWOzd+0PoEpt75ydkTkyjgIrqOvbUFFOIaia2vF
972N2wdwCBI/v8hCNZGGmhoEdGUVQeNfDXVRg6ZRVX9z65zNrUhO9KsgLkDP/Z4lHrT84gfCXfdt
gUDQ7wY5wuzx2kWKDYzJUDYWpO09r2PtMw3VmBlOqc5aeshyoRUssZa3+q0Z4UKAl7I+Nk25qw2S
l4N42uac/0N58rt7Txd83+YrPT5FaABeOFP+ZYm8vJ+9PvyBZIe5oSuaigwGgknxFq89JSFPP3Lh
BAKg3fduY9+Pc0FWLirAFd6xRAvt+yA17XtT8+xtM8T24mYzNEU7kuF0J01yqOwLxmbRZCIgRpHZ
ZKPm++H1ZW6228u4HRnHHWyaOzewuz2J2SSnJ8X0xWLJvUqNFn/kXHWgUZG2bzwMnVI/xYa99VUx
EWvS+XcJEabLUFYNO14nrV/vZGtYDh+RNx/VE53zUvLtlb1gqwC+Z0OIaAVTl7WWbcByhFtZnaKS
KEotcE+yqlVEfCrZl0wP2jNPquQ6CH0WyMOQGtayV6GbyqKqiOeX1cwG2CkQ3DZKvrZWkaO0AA5o
Xxd2tuWmqz9x2MCdHJDA99ACvw0Q/xNG4LC0kfq+/NXXgBOAFgt9swSVd5aPK5J33VWjTvpdNxfy
ShYhUlR3dhl4JQx0WhTCrRadHjcAN6nGVf2ou030pY8bN3ousrb5UqjtD60NN45dlg9Fr4pn0tIJ
j6xqVophoD8PRHusfLP3trI1NNjvo1qiE4BB5xHl77vYI0wqnjtX+BDvSQE/yEY5Piq/JQ67IWkJ
iujdrxQI13NvpQDsP4GOV01TXSX81B5lQfKVagaPvdkVjyRzTviSVGCXkxcnSydhu5oZBmDU3/2b
Lt/qgWmehS1+eCmCZEOvJZc+507JchI6PtGIl3YuZMOQZdbeH9KXxir/Mc0DsswpTpUVLa/9W8s/
RMF0aiWidIbPy6tb0fyHbUzN/1e/27Ao4vufK82wMhI/Jlbag7gzGmQMzzmnog4ExCAKedUVnJMs
ZP2vZmJBw10Qekdpv84gh/zV72b7o08Bq2PD7+GHppaCRQYv/Mcr3YbIq7/fTWbgGxpY1i3+145y
xtvcsp8eKOa65K4CqRuNgGXvQJXmWxsXG3NmS8s6aJOQ4GECGm+2ftDRMPqjPg9spVGOuRWVY0eH
ouiVBwIHzaeuzr4pudkfZQ2Xq9iwNzNXHd+bJ4RDdmGcD8esdTRUcsjUGK1IoG+aiYu0yaLLTCCX
jsjXslooE7G7ZTft8dny/W+r4JVo6JAMNa1FKzDPNoY7tqc4rl3yVEL/oMzkVybFcU2AUDBVPjHo
fnCRV6bgaZNrLXTkfzegMob32DO/SLs1pREYirmLlvysew6S5Bxp7gTAIQbBbU6xUJAlN/Q6sexb
jRwYeN8ShEnu0ibJ7+wheggNM91Gv03SXlpVUCz+vhzIaMfKB30dLdv/6PR7Nmn736csPPef2ZvC
3xLk5Ky13s1OdRJ2gBbINCjIMVmEVhf8yAjzJInoJ3+ZNx021pdJy5uVpznJJc8hCQL3E7vRKrWL
xRptZXVtsSR13+XwoZmOgUF49qYKSCWya3tY/WGUl7LQfQLUu0b3CNciZpvYbjEdb80jiPt20Xp8
TOgmf9waQvCwKLGheamm+SNPW27H4EhljUwJ467Op3dZk0VfGPOXpq/Woh7zR2lTQ0Aw1eTw48bk
IZrNUW24lm3GbAJ/IraTorfLmy1NG2cxdgSr3yYa4k9PQ7v8OivpYAfS5KKFnEPaMhe2rJcM0Uba
WByFy1KEzQ7OyCUvRiQ+kFl67FxrOMHNPEVzjTT58nGEwr8BmjatZFUW+PB/ECgf4Z2kW1Kb7sXj
xFsOkqaGbOstZINuWQGGJk94GIkk85BmHApxSYiON4opPDdzTdpFYBl3rB0Osuaok0GUohjLrY3k
1kIar0WtiosnkArTW0hz0hb0qn42xmhRp1W0tlylPIeFyeksaN5dYmv6mf+3Q8Czrb10FgcoamcE
38dCW6bAUEjm7oxDZoT5R1CSuOpApQJ2pCjreCrtowGh5ODWqrG1cYrcd+RDrkCwqF/MPPzkhKv6
aUdbFDX8DfeZamuTPXffusJa5qWPzWpbd5GzNj+2jXuQrZYSQ7xPRr7iaI1aO5VYyH2CxM1KF5V1
JG3+B0iFgAQKDUnv2XQrbjYLRvsuV1vyzekh7cowFh0s63+Gkbv5/zPdf72qtM3vkH2XWPtEylfz
8WUzF+188ioLko1WEQG/x5tJ9vDFqG1aofIHnftKmxwvqySCPhLvbu5l7TYvWTIZLJBtTrrUoSWs
fJZZTp/LLiFZ1P4Kyt691JywjXVW7nKhhuesb8j+NXXrAW8QylOuB1wJHdIFshjm18Fsn/qYb7Ay
1Euz54yTXf7dla/6B2pVXo5uKtZVaZAqM5NVhW5SyKu5kF2mmc7azl7rcEp/TqIYL9zRwFwPQfdJ
ssqhJK3yiw/caEt+ebcrQy9Cxkb9NPmO7TLHBr+T2/nrQALS1nWmcS2r9dB0a4Sasq2selMfrVRT
j/ay6ooZfoXQxd3IrfLVh2RFuhHorVJVlRP6z8Q1Z+DXStURL4OW/apWs79VVt3Y9UCRdb9aZTW9
L4z16Ks/umlyIb9aKqpDiUGsb5PFREf37GAsDcUS/jOrVOnUk6zJIg3SGWQhfkS9nqXrwd4LC0c/
bgOddBhVv17Ni3USY8qeQyASzWSDgZTDtZWfmkGK0tw7qUyxLkQPe/Z3s1uaerGSM16nJbN2MWae
sm6Qill2SZcfzDhFJxC52NVE/PmnagJhEO5XZerN9aQF4aGtnOxJj/VPRDzTbeH7xOm0fn6SheMN
zbF3LrIy1mXZrm6NuuJrS7NCYmloy34H0PDVy0qSCd1KLFxhK+dmFgzhNMC/ZAm0JVPT/7AXZeYb
i94BPhk2LX4DuslREGi7/dShdMnxRfTeChiVlul8NL3Pgy4u4MR35GW0fdPBjMjdDzBBH1rRVU+G
PsYHlkraGsRz/xGzPE5098PAU8dJbaESCyu0R2Nyfshx7AN4fJN28jCQ8ch5RGvw3A3NK5JMHZ4M
zdK+klGKdichInu5dZRFylYosAseU/NuUhZhSdqn2pQIhGe2A2m4mOxT4VoruQl1olmuLfOXmteo
lzqO1Etee+9V6Gt7WZOFbIxib9GTG3e62XUhjGNb6FOJVKVau6/WpE8nywvHRaciKjgBmVu7YnC2
spoq5guqzkvUWNHEmLE1hhYFfGoiOMqreArSeiEvfd+J68WtSXUaNi2VRmQ4Q/7o+OsS2b+F0Vgu
NMdpOEZz4eOFyVaV3r/ZudVuZQPqWx7SJ2H+xTIyMg6LKqj5W/dED8nLYMbuRLOoxfzAOV6LmeRz
rV87tRy5aWh9AcSaY6ZlVHQNz01j+xnYaIzCpVZwFaPnOoldM2v31ITL81SP9F2TCvGidt6vVtB3
0WHsUYZjneAsyKXzPyc73laRYfyEsL+voxYnH5AGto/e3qrt/F468hNRTgvVz4I7WfW1IFiXKmgy
J7Zf6mFCHymevlqeU2ySZsD56NrV22zPSzF+JWUWLCtfYY53liURUodcHcI3w4mBGbv1cztCgUzD
7oc0O2kfbAt9WJjpzmKPdoDcDal5vjL+XR2VoZ/lC2m+Xl67B4RbGSUPztuYv+a59taQF8gWtzl9
136wyYPYVpndHxU/7xG8R8rK7LVLi5a5gZgvNtkaq0N/lEVeZc/K4NvbuI4s7yRtoEGIoRFFtZAj
CDIJcU/Ps5bZFO80zn8KxF/R+iYnqUj6Tfw7mYs/oD0tZKsZRu95rba7qdEEWQ3ziDBoOAkqrJAs
vd8dZRYYSB/raDYfbGPjGLRlx4KmYBFSNRxibJUqtjYFPDNo10JTV77f/CwKXPlKUqITSN4LmRX/
iL3zf0X2ve1/NUgB+KttJmT81eBkNsmvt2lkb6kSfxWO//f8/zXNzXaVj/89IjMhq/Db5d2E87sJ
Z3lo2fv2Xs1APPpGpi80pS5X+BjyexTGsnt7viK+gAQm6yItspgCVOSq3rL/6Oomzch+aHcd8nuG
oRxTbmNeu5Yj5dSGo3bnEV+WNBlpF6B4YRq4kcMg2kyR6bsLjefqqXD6tSarclxaJDnHmaqxUX3S
xknz69pjSETo7Z3JVyff1+aGP3XbW4PbtN1djdPx+jYMdRYBU1YIOdsPKW6n1sVRKszSeUhq1zgR
93KQbepsynsbUIc+sjqaq7KhKdp+XWmuuxIR6/AlOzhvUdM+q0Hb1z78US8W8J6jnIW7QvuAms2t
ndi/Zg/V5WQ78c4JW/PcmHnC8zXlCFSrVUJ0IBuco8kwz/LK8St97zfN07WfHOL3yffMy6Zdyj8d
xzcjbH4Su6bWw4U1zyr73aaa40JHu8gP15fUYGWEZGWt+vm0se9anxS8otjJKlrnCAGbpCLJqpOC
+qjaJwQDnDv0Jexr8VdVNkhb50bhphiDCPIgsX961CcL9G2qBzTmqocw4szLKAQZX/1Y8TFTkGfy
p0125inYrJIeWoesyn5ybBOx9jBwMF/H/jVfXQfNtqjJxdZQPb8z8u5X4bb2Xc+igRR4SEskU/3T
MEuWlwghgOM0ozqvNrDLYU6AGSy10l/JGf64lNPK3rLFgyDCDw1ppElFPArxTSQxixRN+CZyj6RM
42TrTdTSiz5VV9c6WajO8dprdH0IFlbw+UeLKQfl83io52y/yRNkGZ6wXjEqT7mbyCpkfUVhxoWC
DDOnfgB9hHaIhyI8huS5Qp/XD1GabHx8nLvIJq1qKkrzwJmttfON/lHRe7KsoSIv9KlrNmygxq8x
XgTyT8c34cNE4BvSbKqku9ozq5qu9j4Vf9hl/4lwkmt/I2mVE6qKIFkG8El9WZ6rWV03idkeN8UY
HqZZe7e3kRbQENDb1LPYrs7GZccvKljJVh8069GzYh5Q89gyG617VQl37dwXjQPn4PjeKwjT6aG2
On1RV1B7YMEh42DqH7rWIo/hdyE4c4MUV1GLRRK58bkLi+QJxaVLCU38nTCrbGP5tQJgzS3eXTKZ
8R8VJPuh0c6BP6qJ6YkUzeoEuhoBoRIRoN6pribfCgAUcZJfnbRKwZeWEp4tO8s+skFWZVHY5LF7
Poo8fjAzX24d5ZUyI53z/tttemmWk9xsfRB+be33ZMinTaXXvrYpJ4ukRYXt2goh0nLJfbRmGTU3
mVFcHodW5y6eulGywYGULv7HKGKpooPu6qvrJHK+aycj7r5oil7tIj0Kz7fCyomi7sflzQIeKTzD
sUQrYQrNZ1yS/l7abl3kVV0409LTNGV1a9BGh2F4Tf2t2aXkHc4vdjXKy7wisgN600pPjD/fhW7j
imuL9sOp4v7ge2N3cFX7VyFtsiobbtU/ukSlkiz+qP+eRpk8Y+khq7WUrbfB/+tc9vzCSlMEOzSb
96A9pm042MGimhFaDWR/UABOsSoUV7/LAhf0lkRtxUCjTjHnO8vRDHH2etWoonLJGDXnjzJO4k52
AT8QQlZCgMn3C3M3JLbN6rFS3vte25M5B41bDQYOv2Z2+Wwvp/KHHkPqCKNAnIvGONRBu+mV7hDV
Zv4ZpE7NU1JXXsLIKFdDrfT3lmqGWxu2xp2D9MSyTcYCaTsB/L5pPtLajl70QrHvcxKJM3BvLx7n
Mc+5f5BNsgD9QEizWqMbSG/WFQ91bSzQ3P1WohX8HOuC56euLGXNRMzo2R74kTlxuxpZa69sfWEp
YfzkB233FA9ptHJSr9kmqdU9qXkenbgDvspGWQy+99VhtXiUNXAc9rY2yN2MVNxCSyZz5slcO/g1
2VQn7RZH8GlsGw78ppw1zAzx6SBkE3MyVyGfrO1GbMsEGlAYKj0P4X+UeKQwjpbUgJ1N4ktvDWVd
fCDzYoNYxgugpAGnTEN8LyOtiDK8lE0a38sgrLmtnmuyzY+iS60m6mJsWHXYZlNwXBirC2L1i0c7
N/JH1tIkS2RTtpVV2aDn5AlHkX2WptrsqqNo7Odr/3mQr8xyqT6bnmTsomTZG81n5PrtnezCSYZz
aSZreRugqc1S5SZ5rDVjEdssguMi7ExQwYm3d1PlElW+wmaJwM8zkmXdOe1rzv/VhKQVD5TnVrfJ
WUCjqNp6nqbzIXr1sjQDjsjmh2kiYtjGEbI/c00WsjGfe9y6/d9tY4cK31CT3Bsr69xyoBOyp3bA
jazHKHXuhiEoL2iUlEtUWtNv/+8eKXMM/56j1Uo0SfTc35Vx0jzVo/Lm8R6P+VyrsjbYTf2gLRXF
qJ/0fGie4uRNGEn8KC0mGiMoGZr9RraFo2ufjQFOkl83D0kkCGsujTN7U5S506777HlkB6YSvTW2
q29qVw/3eaxa55abgdU73l3FY64iXZfLYXKVtVMQAInquwMOc0JsaWrEywh66VoVnSVe2s6z/6je
WmXn/xqb4fvbwbxNJ9EcZeGqkA946OagHP+xySu1hXiBK9jjFCSbAzzHFFldFbLk6mps52jSqLV3
qaVPh6mAji2h7C0KSDyT7OdOm5Td2LWE6mcifFdLfQn0M/gkcJJwsNB5EXaERGJBDE7cAXbVw7PZ
K+IcQ5AhuYmfyTH1i/W10Yoae2/56peAlAaOerzXvOYW4VpTu+0QsFnl7qQ/l4FR33H80S1kVQAH
vw/rGJGeSmmXuv5FE0X7JNsqAAuxUgZnWdOKsVg65ynkVn4PA8e5G2MlXhIAgLzIaI2nrpz0JXJL
waet2xtWSuaXrimgiggIWdaoBK/FLAg2d5Aj41mYpBogOsmRLK3Dz6k0N9lom1/6vi+2XbwOfNDf
ExHD1fewROdwbDTl1er6z8qs4ousqeK1bhv1hZC69oHDtVOS5Ch/tx4nmSLxl7Iqsj7dEgpsrYnT
e0vJj9+XlZVNRNkr064g6lokuIbUuTCDAebU76shhZTBZqDfyAZZaEViXfvZAD/ugIYtb+OTmkMU
5I/aGgKEF2zsDBWtwWnZGVdjfHZbVXDHTLRHSM39Mi5qhw998he1XRnguPRhWTh+fme1ZelcL1Ov
yO80x8QFbRcQGZVvrQ6dG4dbjtTQQBj4yFMq13tkcdqmfxLerBmeGtG3xPOWuB7bn2nU3RvAqN6n
kR+MoZfFfePGxa7rLXyEWirOelSqq0DjwB5m94ccNDr7AgrRD9vs00WgZtVL1iG0Xtlet6h8FMA5
H+wgivKbq0ej2jWx1T7jk5i1xohtl61VHvgc8hjfZKOd++4TH4xskgVy56/od7snWdOt2lnqTk/E
2Tw16OL/nEs2lsrk/HuuEMETQ9fckzEPlnNF4tlPUmMl3W6d2SaoG4XNL3/dH/VuUJxl2kIcque1
dSNgf0zwYHawIsznRIvsTdll8bqZ19pdVIG+VbgDd3NVHfTpjNeac19qilaIpyF+kAPlZLZZ7FHw
6Hnm0Y5AUEm2VureyblUffjvV/JfCj/k0aP73rXwRWMSOhrE4abt6nYhW9yu/NUsq9c+alpre+I8
9rfBUcHOwocftNBGndtoRYzbnbDQNiOMlbPAhPvrbPJm7LkaaGOILBOX195pSHCtokWHCUSe6mjv
phoQZty03qb38/GrPsGe+sfclpB2pVm1/9P8r95ykmz26f2rtzQHUfTdzWEbD6rT7dg5mdsYGv2z
MfrfOqsavwEJeVQAEL0aIjJJrjJVMjcrtj/tNC1kDzCLm75zyeb0goKA9vaLHmnDUucE/sRqEvKq
qjT5SdZb4sb7mQvl9t9YWiPblRs/M784oyvjvPeiQu2oxKtt40/dVnB2DnbdKseuc8V6yvv6GbB5
D1euHr7llT7feIyfOIa2UIcXbeZOzx2BLfBJVGK85k/NrAj3+A87GmqnxijUZ9+BBdub5q/+IUJR
t/43+9y/m/t7Nv3l/PID/Xf/2+v6zPNXf/l+/t3/P+aX77+a37895uuBA5Rn3TV/BHrbf2uhQE9x
gj6MsyCTLgT4b2Y7XAbiG/rp34fIsA9AbjsWnKa5gx4UbTzHG7/CawPFVilfbAHzuJztiBePXyHy
LI3f9oxEu6t97j85RrfDe9IsUgRX7mojrqpFkirWXdnrNgIenVjJFlnIhltVXlW1zpC/mvOoPbTB
MOxu9lHrTTxlgfqErDNcpjQW70VXvzicqv6Et5sqNryxdup3Axo1ywEMyyYp3Aq0HwV6WtVRVuWV
LJSe43LfaGpIKDySFFK0iqk5ySIu3OYUzoWseuZgLkG8NKubrTJa/Niy7itTtNENf1rIcXKIbBgL
qLLkdFbg/W31vZt0pN4q/yV3zPDY9bZ2tY8RiJMhsZDTVFEkYW9gnLse/EucpIfSblFRT4jm2roZ
6t6w25Ujjl7y5mxSkSd95t9l09MQsr1xc7Zb9viEOsj05KBdQEpph/jibCPtZkTYlQVHaJHmZ4l7
ktvGp2ZwQeASlgH52K3KpT84ZBQk4ixbrXDOsyJKbK3pwfTUAuKad8MsJpulruruWxSMXzS4hD+T
+N6GZOgvLIv4iGnOEwSrv24T1i0iJ+ygU9uvggy3fovyXHAGATVvMfUeKV9IXMNOtQMiAzTAbmpZ
HGRtwDVykVflpe7K4Xqt8IxdmSLhMxsIBCKHn6yh1Cf1vCQz8VRlxZBvq25kyQxQb8nh5HAySdvK
YEFB+tG7T6/Ol0MxGvBuC2Xtq2l4iLV+eqzNCOQsYLndoJru2mmCeuMMKMZqij+8NvEMfGyyYC+i
dngdnUhbsAHM0GGgdSpjnigI4BlpOKBSUvLE+F0gAvmryv4oOihuCY8eFtCZNKjupbbbJWsRTk0i
jdtG7KOJM1fJswd612WraND5L+n2TNfMiSXGBb+2ilq8FcqsIV7H7oUDt+rOILoEbSilI18yCDZM
3izKhuyIzHHEgyxY3F90VQNl6MMuu9rBDhhKcV8Tuf2QJySmhGICu/3PECMse/yGwdvNNAHp3Kk6
Du3bNJyTImzDk/E6tAZMuUymNltpHkLIFcE4p3gS+hdQ/KWvNl9yU/hnB5jnQprVWKCgYVhvGlRL
zvudDRLsxE3FOBRXipjDldVsX8WVq6zaqGKPlGfGZuq09OLEfnYtUqROEIYGgW0RinLOiazcqjo6
bGbdjpfU7yyybzT7K4jmTWH4+Y+8b97yShteDVvt14qI6iMKb/0xb/Jy1Yu2ee7K1FtxRB7uai2c
XvEvEEbjVyRf9Nr4GjjtV4VYE9IEqam+yfom7Z+MrDGeVWKn+PNOrxnKPPfB5D7KTuX8lSHnQVvY
IaRlkbVbRR3iTWnA7yP3ZXjRO/eo8Nz9sBw4mPpAcE4YojpJSiZcuqFvPsqRFLrcTpyHAbLYXa8R
BzASqf1R4nzTXbv4Ank/2fm2H27rxmze5yMj2QGVXhi4Y9Ydqk6IJxGWry1+162PL2BXzeDXxtW0
5zniaBNXdnhA9JckSGBWS8S+xOeg/CyFMn4noJS7H/nij4Frhzu9CPWdU3vqQ+PD9gY8Nn0nfgiA
lvKt8p2EuJta3Ps2stV1ZyM5S6hDltfRnTsTpGXhjZN6JPYn3YxzaMXNdr1ygEw7DV+oa4s5dww0
PmJbNzDav+fhs7EQQkVerSyy4eBPNq7Fvy9lXRbCMIaDShrJ/+ykNorKsbPfDwczKpmFAMaAGCFQ
CSpBZnqodWe/Cs2Hohq6+8j9iAwdWfUkDbKjP3qPss12G/MhKDp1V2XEpPakFETL2AyMdZdbGmdY
c92HMrvk1pyDfaO7a8B4LJxtWkL5Gwuh7aaKI2mS2W3WwRonPvVE/DcCll17X9chYf9qf5Y1gLft
fWE5eJizWKylTRYzTwGtAu2MkAlTSVvjibdUU5rDtYf5JlL/gIdigiXakbuVE2uBdswc/1gK+4HT
++iSqC4iM4HzkOql/ZClZnNAUztcyKpvD+KCmiIuvM6ZPmqtPwyCSBfFjaddoxjGhkWH+k4AIvhT
ZV8PygOep+5hsMv44JjCXfie/9Mo4nnJN2tYm09Wydqk4dxsMUBQfhFxlKxqr6x5/QQhAKIET3bN
gsW2SVlX08q5awO15sQ27y7eLFcAInZ8aluiBEdDSd98H9lm2wZUZ1nQBcjzfii8Ov5Exc9fdKmB
sEcPUi12aoEYRERoht2lz+Bi0cJqI/uhxfG3HgfCD0kb1zZNWZONQeDBzsqEftex6N37HR+jo873
CNVqdsbUxyfSv7kVWUN8QWqRxyK7gIdxFjMp/WJ6Qt5MxT2CINtgOybslUF7Qz8hJuOQH7UNyLYJ
7PK7oY77Ipsh/J5JxnA7IXGQBuPC6jT7ZbKQxw3bik21X5EhLeKVW/vVGxFIKEPoOfBh3a7eimTB
Xsh/G1UrP4ISSZayV2KT860nDrIj8yCQLysnycCiiro7m7VX8Zu2KqRQS+XVCVySIl28E7nonkxf
WarjMTDPXVKEaNYM2UEgofRNL7LvpmpG76pG+GIYOejKahbnrkkyEShrgbpI/eos5XoE0H7bcspC
X6h93V2cOY1MZtLKjFtiMTtw+N2jM6fjSlMf+9BZkk4cXCcpniZyFw+ITHeLsoq73UBM3AZ5JPUS
N2EIv0I7yxqRsgSmzAXkwmYbwyfmCekb0brUe7FQitR6BMciFuNgeV+7trygAuH4Cx611gy05VVP
YRaTOVJm4SbTc56UvR4rBEclaLqKyCYxo7FPuKn0aeWTcMU6sT1eq2XniU1jAmRyOJbmzxBFGyfW
VPWgxjU6W2BGF4nwypMs0vnwpuKTH67GONtBrzGOslFNDegj+MjWpYmYR+IQFdIYfnRO9HRjKaDv
R+LA+Bnnxn3Uufp9kHflmQRDqK7/mOr5qoEw6Q2jfXezD7FiLK26KzZaGPtwohHs3F2n445I7M5o
XqeSEyM52h7rqv+p1RNs/SHIf6TnuneaH0pstgvDKccnp5pc/qdGf2Bn6676Jv9kBWChosERcqdm
ASdhpNjJ6q3hWuXwKnbr7PSXfTBadRXB1V7Jbrciz3FhGNm9tBhOWjirYdTapTDcbD14B1X43aMs
AoeP1hOdupdVSOUaxF9IPEPdPSp8Cx/BXGZb33FQl59HSRs0TbLXtcg9yH59Q+JLPHmb64C5Wy6C
bFNP3riSo/rK6B6rSn1FkjQ/StPgoDXb1dFZDiJ2L0dtJNgVnFCctR5H3KihXKlXPc5YsPzcPcW7
4qf+xrB0/4BbWXvUJvCussdg1594t9SnWnWqfWXW/cZr0ApW82hf54WpI/IivHPZkO/fuuYRKgkI
V7QEVqYxQ6qQJlyBga32+C2dN4uHS1jYxmsQatGxJwZtWXiW86YHNbdCtYrYZefmq+khf5I6wbLJ
iZjXNCfe16muHYlPC7dRFPWXvGmKNbRR9RFvvbU06jp6LctQgy+TwqW3xq8KghDf6i7aF7Gu82xz
xm3oTR55JRRtwM3ZzUbB7gZvvOUB1k/Gd89MnGUzudNdGXf2S5hY66CYsMNf2WoT3FQz04f3TOCV
7sC6engiUCHXOQKZh485YWFBMRSXtpiqBy/oP+TwwhHWKjXBsgtOr+MwPeFs1veuS6h5WwzdWbft
bB2gtvtslppJCmsWftQW6tFyy1P1+7DrrZ9ADl5MK87fwzwvl2qticdsGP2NnLFn63Gd0YbbelbS
HvGpwcqfy2EwCe3Xwg8z6E4iFmyimDEjquK7xonX+G3WntFF4Lxboc7fo7f0o54GxlPQE4bRJ/Z7
rxPKokAf2BtQpJ9UP2EXCaBgKtQMQa/sGkXnZ0Z7x52jXcooOqJa2+WYfXpOGSJA5TnLSqvEznep
9l0CLKnvUU3GX0MMdWNsQwWJcNk6xOzQAkKyl7JVL0lqt0ktRNvPvFNc4axgFvufSbDm4a99lq3W
INqVqkczrJPLqBjZnKo2PM8RZkUu9lVtjS/s9YuDL6JgLQPL/m0PZ7sMRPu3vWC98F922V8ZiooT
ydTcqUnkb1JXC5Cg16OXoNOVbRvDP7C9KH7phVIcLIH4pWzNtURh3zHyRJpbXVegpj4kp0mbD3Ga
+lOGexhKlxz6HkzBLfpD2jjv5Dj+d/SHMhjJQdpkgIhsqE3OBWqCQ20d0LGLQtvJmXSOkZVIvJcO
d/ZaWEieFO8Nitev1QzQxwkI4Wzumvww402bE9UoPQXG2BpneSXmK4D+l0GZkoM03ex5ZjXb/vco
2cCB+K+hXmP+MUoE0/dqqo2d0LTo0qaxvcpJ91mZBZR1aZOFT2rDThQuqlYk8VzqqmtZ4JL7R56X
seymuON/+HsI6mBbt2ydu2s/OZfnkTTZzIkrfxgV1bNW9kS8Q2vWobLqjLzaVYBuF4lbBwhuzq8Q
8wpybjnPdfT8CkbR2avU0/A76a37YE0amXbaUH139R/F/yHsvJbcRrJ1/SoTc70RGy5hTpw5F/Qs
skiWNzcIqaWG9x5Pfz4kNV1S9YSmL9BIB5ZIIJG51m/yaPgqisxY8jWkZ1LL4ibAIGyjY7d7DrRY
4JFW22slddlZal32bKkd7JxSb3fDXMxEhfRy7FQ3shUxhw4oU9AfRzXMnkWbvrtRb53gdGfPZsRW
nqfqpgm4bdSET60ntXgDw4e8UWBGp0hx0weYQ2dZL5w8B6EBaXjCUenN7ovV6FrZM7bv5qHowx/D
vRSJsRAV9ZNhJf9xuA+o5c2a8utwRNjNg2+7+tJODdAYRugtY5doT2yM7AWcNnqp21cXUaOnpqqV
i5+QSE+d6KU1AueGEE+Dp00RvwzsWjeqXYOW4jdZuIpVb/XRw2HOqILT0ODOPqAPvatHLJIUf+xW
TVCI5ym0/iwS3CnK5A5qMkvsmYQBX2MRWfnJMczhKJ12pR/vXMX9jh2H+LdF719VVYlnYZ9GHhDW
qt1XSXkfoU6tbuEEND8V8Y5p91hF3Zetmp+CuIJh6LnpyjBNFBDnQ5q27wlyKfuxKzEOHJsoPWso
ji8j2243sij7qXNDOuokESsju16gGqqVaySg8DpjfBw8ogiRUb/iQFiSIR/FCjTSHFBAcBtN7uR2
4KX2LJpkEYu4eTUNS73xBkdZylG+r7fLVGATLVvV1xF5v1cCLeExTXBSg+PdsHqP0tVYe8VNHarW
irBmsOkS3uBoDHQWPEZ2YLZ5Pc0R6q4B5B7BDxEl6cj+x0Gd7o1ZJmfF2ttZNH3F+x2NsiXRx+jJ
aWKQWXilfk9rkHqe9S0ChkDY2J4ejAwb2mEw/YMp4LMhFRGuFRvOvahy/Iomws1k09FHFF97ZmFS
gz7SltgmbAevsPdwt61THbrlyh0T/bXSxVl+kBkGuxguJNZwvEgLdQJqkHvRWZ5ZdflNUQKbROAv
9WXVuBjY4y6eEvrcDQobzk4V3bGz6v4oz9os+nFm90I5qCFQcTp8VH/qijt6f21tu1lXxSoITMak
zeI2SHcuVlbXtFnPD3Rb6tGrbCxmuEgeLsbESR5l8stWzC8slbJb2YR/QLbS8bfYykaWIMn1WmXo
KjfpQDo5iHX/gomdWGHUBLQphM0u67z5jLj7WlF10sW4FF7rS0+vdx3Z24Xs8TEgCZGWcu2hBKX5
74uEKX+KEyLyM3+MrJej4s4xV26MHbls+OnqfKB5DiO1uGMr0T7VmXMbjh1IkLnkaOmToobuSZbs
Ov/mpbMmx5h2TzaO7nhNFtNRzMUCPPOiNJ0e6AQjVURrlrrvdjdtPXVPcReMyxSfvL0cS8Qba8nI
nHZy7KAyYY99YG6vf4OGwojX4ZogxzokuTatoSYb2drHngD6OPvrlVhwVqmFhWLXF8+eFe0mVbff
LVOxVgngB8hDQfEIf/ByrUeVYxWznz+qQ9bcO6b+RdbL64RjjTqn20wXK4N73TWT8z60psZs21Tn
IIzdk6ULizCEhoZgkw6resBWsnSC/gILs78oMz2/4jU5qS6Qs7/qhS6CFYlLwQqNHrLBFxpmFRkK
LHOVX6iKi7DreM4wKznIutSMowUzpliV+yYC/K2xil+Xrj7uYxKbj30+3TVVj09QQyxwtOvu0bIh
I+IQcOzn0rUqQM2kQnNWliL4aniZJ/1BFkcvytZ+EowbLwaD6LSttckkc0cNvHZRzKeYx2/Mqgvm
JQx17czu0cD1FqsmCgDhzDhcbYq3qTvdZIWtvDVMqSJlRc7WeofIKHcXiMi3JnV3mKjlT7wk6gMK
sbPDLvVoBP0x4nqjag+iz/JgNV6CstQOIcvsgwFPxmmJkOtM2gvRD9V9pmTuLhijYTtEyfiY6sMf
hP6tPyKLeQS9hJe8MJONA/LihmB6eEECFzkZK7b+cLJ7Sx3ar42Oxa/tWcnJ1QAF1DWoV8VOzQPa
CPXCY93DNEdRHry4Nw9zYAa4/1z506kra422TDfkh9F8nNsbocVLd95qsrxfYkjgHYlfm86qt9Vw
FSqKvWrTxj7h4N2y54l4WoKi3HWGYYOvocEXNYDRTgyQFJmsd7KSjJZzbRZBANnEtbrFgFLXqtXQ
O1ENa7rHO1dsZ2MpLLzGJmU2Hr5j7lJh0xBN977LhhORlZMsyQFkD9XVMG9VVaVoUxa27bJM6uoi
u3i8w/ZTrlkLAzXgezEffB3xDT+L3b0sGp2fnAJ1B+P5AuWesH71LFBf8BcQ5+9V/uS3wI9j7JLC
/EGFu7JWUywGClRZ9rY3BXt2S/4pcUP8kIi9PAR+qSx48Jv3rkx+XFEnB/LvK9boZm3dKVPXWIXq
O1OL0bSoKu8VIebvlWVUlwAmAXaP7rOsHg2V8Eo6uVtn7lXYxlboofbIbnvC9F0X/NbUd+jjrgaw
3Dc4U9WvWbqS/w+TYz9YBlte6HR2XsDFToafi7hbKguSUNYyHSeMlnqzOkYKhNPNOJ92sxWQPNRa
aeMdQp8CAZRmISs/+hgo925FkarLMCPsKJ2BNX3cZQ2JqohnciHAaD6NdqKTB5rgAfu5v+6rxnlu
rPkOyl8wFnNPfh/+eS0B2tzVrPZWgdnmL2OZNkytXrb3PSVcOZ7XbZQS3LXu4tSVdrypvL7bcsvm
rxmiJ+0cuDWhwKziIsb+EyHaO+Hb8QJrs+lLC5KUN1ia3OlxnJA+9WEr/iXVKM+k4OJVlfHawkab
Va63+ejXRX26DK3UWGZ48/Vt1l/G+ZCUDnF0v/jepmiAyJKsN/wQFmk5shZFf/nazU2q8lyIV9nr
o7oZWeAIPU93Hw1lQQArsgEwyqvJz6vVTgPvamTxl6L31yZTwympB3yu2jG8z8DyLHULFOpYAWDo
g7x817TmGdPL8HtmkA3VW2ZdV9tmrVawBTT9G92pMZVSxHdjDIxXtxwDIjjp8Kj38bDKitK8dEjA
bPQ6qm9bHUaJ3pszobPvVh94+S4Y2qVTuFD0SJiRYemD+lY21/BBcYbpv9dsELcl4WCkePIYm7j8
bmotfHQ0YFyZUhB7j3XM3zCa5NcOm5sWPN4rzDzZPSLOso+7OlhWdZ/vmKWQXawjcxXME648NE1U
BNdyLKqsWhg1TPJ//uN//9///WP4P/73/EIoxc+zf2RtesnDrKn/9U/L+ec/imv1/tu//mnaGqtN
8sOuobq6LTRTpf2PL/choMN//VP7H4eVce/haPs10VjdDBnzkzwIB2lFXan3fl4Nt4owzH6l5dpw
q+XRqXazZv/RV9arhf7EjUrs3vH4XUSpQjwb7Ec8UZIdCeRkJYutJvRDhfkOXzmtIBO8s+FFR1nq
a89+hPYO3ujaarCyRPLyLBtyfYBaVebomjkIdZldsm4bo3j1ndDZO1PSrGQRrcFsWTlpdBzMonht
VyCq09fYIBmUTFqylJ3UuOtWLqHQvZmFT5mTnaZmqC6a6RU718+7hWbk0MdlZVY60NUC7yhLhFSr
S6Up4zqr3XjllGl1ye3uy+9/F/m9f/5dHGQ+HcfUdMe29V9/l7FADYXQbPO1QTkHTF1+V4xVd9cr
+ZM0hTcyMEXZJKyNtJiPOvVZ9mI3kbCZZkfga9n3YubMyIPotBZPn/g70Lzqjp+c+ihub/7qJeZI
yV9Vqm+ZqPKq7bLwo+E5Qbdi8kgXyBLYYMgo4XPQJO19NjmQeenjK159ioRJVOTy+y/Dsv92k9qa
o+uu4Wi65hjqfBP/dJPqgB6njq3i16mqm41mtunGZG24J4yZPEV9fnbMSP2SOSkJllaExLOD6By4
ibKQDYVjPqGt6z1AN45uutQd1/FQYrNXNQ+Yj2JZOSXBfddEyf5aDObUgcwfqARkt60SYTwTJC0c
zL9aZI5hRM897rEq+8g4yDNdMezbj7Fy1MdFf+rMePm5ssdHvTcAZ0U6kPsdKMehyEb/YMM0z6/l
wMDGkm9rK1utuctHPwTygusIV474aE6iNLOWmM77/2UW0fV5mvj1dnUNWzOEbs+bZ8ewfv2FalWr
0TOH3N0pYbnpU9XFPQj9H8eFUEmYgX0p1minyKu6Y9G4kPS7vHm1az08GEmX3YUiyu60BPfPpHfN
vay7HjqYH35QYEg695N1iNumxC66diuL7Whld32hOwRRk2Yzyg/3vIKkbl52ayghHjIY0JRj08ia
xVAp6DIbMacliHpCpE69jG2tOLpJAQ/mp9MGweFdNHkXT61Bu0cZ33ifiB3PpnWchjLeDr0RnvMo
0dfARvu7iCdihRFj/Oh3hKjYpXvPStFDMRsm5S0Jgq+KCvhc0Z0jetPTI1ys+8rUmt0EMIowZxtf
dGKdF3kGV+YbF0CZ8a+qvEHkMGrSZ9OdBuc6oCh9mJkpuNCP8U0HrdAjDBcqPI35LPg2WXkZfyGs
AjHZRmTJV0t7aYoen19dQPudz2J7QqpdntZT6F4rZRGguXnT/Clicr/+Eqx2PIcDk7XbBECY5cGP
d6YzKnuSmzEK1kptLDUnwAIAEv0RCXzvmChNdyDeDAGekqy3/Io19E+ngJrXqLFPNx99cpdF20qW
Ld36Gpl+vfXyZh+qRfAUqG2xEsTej/lkOieX/PDSmIPdbTobSibilVdMviF7aO4x5CY/6rXkKytr
vML0JTJ/8Hws+hyonDOQf+xc4qw1cCPZCPg2OvcVfH/hTcXSrNJxMaoR9ldzZ6NxSbNm4TsY7+Y4
ub16Ai3545BlGNCw17W37FMnfVF3qXqKNGB5yLZvZD9L+66OTXC2m9i5HTOs2QfPCt7dHtZHPAq2
G10tLvaAjpubG+F71eUQjzwnAR9jKg+kmU5m53lPxGS6hRvdkCMaT4pXqf66wzuStCYwMrcszoYC
bwBJWqyz06k8yLoMLCdal1pxJlLx1BdoR1TsQP01WzwCO2A7dyMixf66ECzalAxchBwnh8gzN4gg
0iT8az6uNTkIwic8LOskSPhiI7Bla3PygpXNcnmtNTpvblTjT7Ac8oPwKutc27p1HiPQdL9/c5jG
53nJMHRVM11NNUwNBrf567w0VF7a+L0tvgyetzZmHwVtPhB5a9n2cyYQt/PApv27snSGYFWRHv+p
TvZuQYcd4lwxURuZR8uyPAsGZOXVKSX5NBlICzbthuh3whbSik9VwLQnD92QRfhlyHNkFVQVIR56
ybJfubCK/O4gx8j6axcgRE/oWfko6tSaushFBp/NwOj699+TXE78Mn8blm24jrAcV9NNRy4Tf3rD
ijLC3Vixii+KGWVLm6jQNi8LvEUBMr11AgU7dO2ec8dpD8ST0S+Y650IpUS1ENM5mRTv4gvzW19Y
Iz617F9YTtQ3Qh/Ul6gsFrI+8IxwRzS02MiilmERCoLjkaidcTSDobpettQKFuSNmp4mEaSbRNd6
jBeScKM7vsPcG9svPfJG8QyK/VSf+kuzaPN3f4yddY8x0D5Bd/ElVPMrwDhCq/Raj5t5+5IQT5ZA
30/9M+olYNgNlQgdh0NYOfnDnJdcFVlobmRRGZv8DCt1FxPvKhBe1mF4B12+j9q8eMAgmwxLU38f
R0Vb//7Xcv62HuJda5MIE/xeQieN8etdXZW14ZDFDL50QYsTtJa/TFbt3UVpaZ/6vOoXjWj7t6EN
wA/4rgVb2dGe0MjZYIndv4luSLZOq4dbYabNug5AuhjgSw7afHDIrB1kUZ7JukDo5Gps+ybS4+zC
egdJF5XHpsQL+YJYIHaxA5NLX6rF0dPG/lhglvHUjOIcVNF0RpQof3J18Z18R3MrS8EcpGyKoD7I
YtqG/bJy7X5fzSNLn62aPxn2VraG4MbXRlrVG9/V05tghpyBgWyP3cwnsmbt+HbZ1H19BLUH1FLW
yLaPXmWvIyPusFvIapSm2qj/xqRvzfm9VLfIjxHbvOc9VuziqCaYkqiEMGKVrkbczV3rxt/ZHuTM
2h3tWxspt2khzNy+zSvzVOVi3Jdzg2yV9Vpj2f/lh5c/7M+PqU6MUmiqbagmmzXt80K4R4q6613f
eB91v1rlVgGiVij99RBzw6NG4j7nVWRt2FJEt1bpWHfphPCujcCiLJEHT86iM4GDsgWeTaW6de6Z
4SKrwdWMPVJm8oBWVHZybOZ+vzEVFqN4jjuoThFqGU4dS+L972/qv03VujBUbmdDhQlrGIb2aQkZ
m6J0DC3S3m3Ne6khNd82zDI/HYYedT74jhoLuclepIhL34Ia6Vdm5rmXMtXzTcz2HiMlNEhFlns3
pRNaNyoQml2XTNOt1w3VpsCa+QL9rF/0xtgcilAjFm8W9Q7QNSihZFo7XurtTfB7N/KsUKPuepb9
dfafWj/qPvqRWIv/yyvtbw+/LlxLdzTTMYQ7b94/vdJYwE3s2cfqPUrT71l2Jjzv3Q5RZJ3CGcsj
8TlCT+MVikdi9VEnz+LW0Y8aBlvXASUaNQt5Gk0ziNgox428gOwsG1CymaMf3mEkaT3+gHp3KAyU
wRigteL0t1f4tzxVh3qWahqTdU8MFNwBhFEdQA/cML0+21LHZK6zw1a7vXYB9XUtGnMXH82VBVqz
IzKwdXap6vRRd4R5I82GcCLOLr4qmp1ARBcCFkV5kH3zNL72TcH7OwtRBu3OV4ZNH+k1dF+n1Rbt
UN6ClHfeAzXBnt4BjEeExGYTK17Nxnffrd5uljAXUBfReudSJYix6nMDYkOEg/MgO4Os8c/F5CG6
OTdkI2u8xhsxAxdBftsO6hweoiGaihcTQOTvHxNbPge/zAEWaxoXYKttO4AQjc+RASQrEw0t23dr
ADle1iHBL9wF1pHS28+l6fUrUdfWLpiLSg+GWzWa7Fa28urGvZeo8FgI8ZixxJTVowV2ipfbV9RA
7edWA//h5Ka6lI2ujg2Lx6PCYW518rug7x9xJypPohT2rfBDfdmirPwVmDuMKmN8neoC1B+uKfss
9IvHSqleZIdOyeqF1Y7NHXKP8SHwp2SdeIPypQkXskOuZ+6qcIPx4BWZi0+8x6t/vjR+eo/sA6xH
VjHGbjAU3Mgk8dJJLcJ+fs/vi8zRVtWi+m6cD9B/ftRVmVndyQNSKT/Xyc4fY5Woq6/9Pur0CKUk
1hS/XOvz9UsbVBDbSZ3s+YNtq6cATshbYmAvFJdDts9rxX7tI3Tja/uta+DQJZ1aodbkWW92iR04
lEUW8B24EgxGEDmjHnol1IQ6sy5dNqB5nUANdd1y3xUk/hAKSXhMDB+7aOj+EfS5auwPLDz64NnN
mwdHB/ui5/WzC0HgdjIb5wE4m7HuXcTdQtyIH0a/6rC5w/coQrpiycIFhPnQnmXfYcLBK6kUD9Yq
fX2NZFiVT8lCtl4PebM03Wi6S9g4HsWgGVv9L6EUqXfySf7kQ2QFI+1pixXz5aNKDvg0/lPx0+Va
GH2rUujWQo6VMisf10uxHLtRCyyNcrtZd31uXEShNSQ4+FhjPhvmOtmqFq5+Pft9vxzN8I2rkmPz
Zoy7JeHu8tTPvSejtcxrA7Fp7ehKhLxsdebe8qwYfMAp9IvJEU0GJIiJtRgoajW6k4fcaxAz8MJ0
OaNprnWNMKe9nc1w4blfOx/UpoXfEuvnj6GR3SonfWqXfTTqa9SNnkzHHe9sdaqXWt/VW1mUhyHT
2kXfOem+a4rpTtZpKfBgBdKTLMn6YnT3uVOMtx9VrYjQz2+jS2aI5iKy755GqrhOcDQi1Dq+Yuv1
nXyjf3EVzbwftODUjPbwKkrLAE2DehMOKT/36mNmGqiVpzEtwOXDGFxGo5GWy8Q/eUib3buqMjzU
fkS0gZTh1u+m4UEvR+M48w8dt8tK4pN4QIFzASlI3y5XHMgovJy0+EHnHYEu/3jHdrl4UIe0XVta
r69lcXTj8C4by6UsXXuMpbY0fV3ZwlgmxOgTS0DYy642hmcah1DvWP312Q6bSHsnTKuv97JBHpIe
2OfGFcasZdVXC9lbtjS2ehskRXmvuYhnl43ob2Pb0U5eCyAJEGn5NUGALEXW8SVP02yboae4E2pe
PGH9dSc7vIe6b98Edq2EqNHB63Ab83ZwnIHY0zicocCmJ8gAi2sPjZXMQYnN40cP2c0vMlzUrAZk
sqk6LJYrhyhCgDX5IIb5O0uqg+YjIh+kFBOr8fZZ1htr1BpKlDUJ6NiDl341ENApY2v4hlERwGIs
Ne+7yUceJ22snRepI3OvY1+7JDxzrmX/YZFUluyKS5al4573cYpixUsL0wuTvgEBwDr/cXDn4kdd
kZr8jDPRcgPCzV0E5HJfsepbSuWAtLLR3VMBYkZlbp8DldeyVAyYxuTeTkv9WPR8y1PRo/iMauP7
5MyUJU0ZTqlKSM/ETEQ32aSC/F4WjVa+wxsCfRS4OVyatn2DmmslWfk+AfLfevVUbGUx0W+KwQMe
NozlbhrNeiMHIwm5zOG5vfSKgryTF49rWR/U4a6JNPFUTGp3k/SmWMnLaJV9UhPChV7WIx3QojuZ
CMuELegNbyY2xovSlgZF03iHkfu7rNd8sNvgu6WxwfAaD4dg7q43irpzMexby16FKs5mbZHyBQF9
a1iFgmJnP7yNokECoFzE+K0t+9gRT5ba2ouhqafXxq9j3J7C8YuIfHjrlf7NiLIdaRIfEKbyZw43
MiKgcy7ZsQcL0tybPk+r77Gf3ilDZ9xNfpjBmBbDJQM2v4Qw4W3iWJ+1fZXW2416k7PWG4J67UXJ
okI/8ewKJfMWhgZDsOIr3cSZj0p+9KYHqssOq6yUW6/XlNvBRgcs1suDrPqol2dq7/X8o1hwfmow
A0NZT3zYthosHLqm+OwkIbI9puI9jZmRgGh2lYubF/4dOxxnYUDhIBNLneX32UnowR0pymOkGv3B
GDTzrDa+OOMXEs+ybGtZJQ8pQBtsWob2hlQkEeyWJYOrasFTHwO4BfoSgyJpwyeUOuxz3JXMVzRa
Xjw8+Mb3vAzDp0LVq5UzpngeuUNzO8yHQo+Qd8iqneplza3q2BzmM9kou5WmUSwFJL61rPvUr0wG
bC+tR0g72rHS1enQu2mJgU4dPU4DaXAf8MX3EN+MxvS+dyIIFx7SU+Rb/Wntgxi7DoLAV26iRFsI
oNIHW0c4VoOR1iFYaXQ7xWwu1yKq8uZxrFGHWdhrE77dU5NhYFAVPCaRSKunEqLgGmOwYOv4VvmU
GchZMqvbuMVQ1EsTI1EnR/RyLoa2be8CtKSXsui0XXnDAjO6FlFUdA/wEsEfzZ3TyVJv9cL/luiP
XjypX4CC/xEB0Xwb6tJb+JWwH5NKr1e5YwV3sP/yTdQP6u2glANB/lG9SUZ+pMQqkFjBz2dpqXp7
gWEb71T+21va2Jwg5YmVX40am+zum6YF/Z88GkqVJH9GrOwWMdYIz2U4BuuqACL8p5Pp6Sq2Ep4A
NbLcY1/qO2wWeQAK03rOysy4KbxxvMylsin4pvwgewIFnCwUzZgQMVXTJ9s3gUT7SnUjW10tQ3MR
XXsg8bTq3dCjcudOG1kkaxxtewJ662nM0if0qMxF2irx0c3r4Kzr2p9Mht1LGKT5roBns7YQpnzx
c1cj7FeoqLLQ6nbBUQ+a/L7JmEGEj7DNXG2XZnWAzSwn1O6lQe92XQy1upWt3Cyo3CdVAj6LS/b9
qgKm9Gwio3e2e/Onz4UUmK7lGKMdNjr2jJba1fc4juVAk0ssu2IrPPlILa6cKq1fkEt/gZnE/Rn1
SzLe7ldn8gBqzYME3JPtEAiswudBgQNSy8DW+GUKkusgy+mXTlU4X/0+RaDCjup7f/6kVA9+/iRA
cPVLVvkvluIr39Oy++mTYPXuJsVaMJcKUKJzMl6m6OWhSpvNf9nkzbGOXCbrr1l50mi6qVoEzgAg
/T3O02ZeESgqfAo7CgyEP9v4oFeZ/pzq0dvkR/UZ4T/9OTBiEKx19TiULH360VvJTnCxsTUGan0d
EjTjTWSCKpLFGTC5RYXO4IfjEs6g9Cu0SYydvCISkaAsipgk3dw6htE5xoLmorErvyH6E57y3Mt2
QYLPAqs1hD/EFB59N8kXQcSWMg8H2KXpgDNWYj3KHv7wguZb9yDbA2xH+OzmJEuhxqsoHdXkZnSD
Z6d2LQRTDHbjqrX1KkOZgYTOEW4p9KC5WCtZtIvjKAJvRNFNygF5TdfeyaLZWDBDi0Y/BM74wET8
rDtWdm/HXXYfs+UAiUkmoyt4FpZ+xMMbZulBtoIYaW9//wtqxufMw5wJdV1VEKuxYAmJT+GsyGY2
KWunZ4c3jFsChJNB9nZiYvRSxLEazLSj21ao5sGqMm4q/q0Q7TwSzdYoLl72VVed6L6o8vi+xMR6
78SiIY0YQSx30RJVESbe1mqorMe86F7VjhdzmxrN2a8d1FaKaZ8oevc6df20mwQwzgBxuNfSQHlj
IgR2skwccsCHX4dDD2n2Ts2j089XK1oYsq5jlbc99iTPI/BsObwupvymIIuOARfdyhlOkZlpdUxB
n744Pz7Tdev44LiZuZS9fIGgn8bseJDXQBOJpOa4UpxoWA5EAi86CnOXAvMFn+nt9FHlCjAxxoBo
m6yTBw8rno2Juu51KHLO2tEsrRcVE92jj7/iLjdS9N7ms4+6/3T2+3525P64nvvX2aerxKErtkCn
ybWqd3WneNsoCMMlG7Rp3qVNd1oaJBvRdvnqo87X2mnVtZqxlsNkQ2fq5dJM7W77UWcLB8G0US83
op++gQNHHrPWBE+er+6FQRhrEj1K1XXo3KP/ni+tLGjf9E48gh8LAOEoayogMKlOeTLKrn7//f39
t4S/YbBHIK1mwUInbCvbf0oYZRabnFBvgjeEasL4xrJ3tZE9QvBqvltOuxVjrb2rviOWgW4b5xJN
/X0VTNYWsn9+zFG/X+QABxcgrLjJ54OCrP/KikGCyqJeN6ff/8nG56yJYbvCNghuWoZjOqb4FDiz
NNUPA7JS79M4rCJ3qoGIcDCTAs9n2252bJPjRa96P+rUwcbiGz+7hZ6a3Zud1QeofcDNNShWpBEg
T6Vp/+aD11+kIlVvezTDHpQxPVup2r8VFT+QjqXMLg1W0KYLP9Nvx6YitDmY+GvnCS95y3U0bBNp
kWfyIDuCVOjxrQrz/wLVMJxPExP/cMe2EFG2bJOsKHnGX5NHsOhBYmSz/YDFhCmSMj+Sn/FnI29O
7fmQ6n5+9Ao45wSw95/qZVH2+Ogr6xKRo9WamHj9zRf51O+j+DE2dyHuwGqK0IQ1+3sDcfNDINw3
iAPEQGpzxKDB9sXGMWta5y4wQZcDzPmLrAKtNeyZSSe0aWmUF+lVbJxqJzR3yNEN92pR9ohpXESU
c0ml4970qxbVlnmAvIjilcEC+IR/kBeBYTaeYqzjZKOo23jtFb0pEyWHhBghS05gDPF8kGdNbeYL
ZJbb9aeGLEWrfSE7WjwqS11DSLZqCxs5vXhaBkbYPdqJNZ74Qu7btEPdaz6UwxuMqfjh2m4RGmWR
XB9lGyAWPcuaY57geWOVDVqufqDh2WCox0Qrf5zJOnmI59ZPnWWdbK0b094LH3WafvKLg+q2BB/G
5E5oRUFc/N8H2Tg5CN5vcnMsDrL80axGSBqTNBhI0rr47SqTsjHmN682H1TwK5HWpidnfg8Do4lv
pyY799fXMCD5DWatLTiFuXV280GCMyOTCKpCXqQrU/VOtBvZJnuF6VTtUV0dWajM7/L/9KlaN+5D
z/zxqVE6qEtnEEA20mlCQReDxgTJvbcaxA+stMI9Q9x0zrLY66PypvdE8Q0EGI7doGfnNGu+4C9s
nFCVN0/yzPJMdoC4ZFhlYbJNnADhyIaIfT42EnW5lsWPgxxRoev6UaWSfFi0WoxMStMrtwCBEGPT
M2cTqJZyK+s+DoHlB0u/CJMbosfxAQ0vHADnM3moFW/MF/KUrFWyQRv1HLVBcoz8DAUsp8jWDj/D
qoqKap0is4GqBHrQBLkGiG/tn36Zo5/Rd9lD3RC37kddXV+LddveudgG6Ybp5UuRVYReyqLDj47O
gdu3pyyajgR/klufHB6yp8JZeI1pvAyDbq1bUU9bWcwxB1yY0xify6D2nytWLJqbmC/JNHYQln8Z
ZXWXFJIMy80mIi6g1195mm9GwH0vnpVX27xn+5PnQYGiZXgvO6D0Ni7swLMuQ+h2B1HkSAgPbvEV
NOh8AadQnFUGcOqAsJB+aUdzWsgGoGJ3REqap87zC9RlEJSNM9DroaPfyA6iRJNaIejSOfipFss4
9czusXfZtHpotLFzrjYzCefLsEI4EZBVDIGNJbOx80LdfDZroFlzc+TEoLkt9itpX1lrJxDDzQwu
hveF9JwSKIdSKs4N6iqzEc+SxAy/iPdBXaTwct3/z9mZNceppHn/q3Sce3pIIFkipidioBZVlUq7
LNs3hC3L7PvOp39/oNMtW+7xmXduiISEpBbI5Xn+S3sai+BPwoY29t/IJ5S3eKBNV3VVkZ4Cgvmp
MeatiFrlGr2F6W5yiCuVYEgvklwb7zRUFm8743KtW4/UwipBJ4Wmt+4Su7g1DMM84qkYHppI13eJ
KoqPU97s1t/CHLveC9u5ucrSihTeJOXrz4sQ8ybPi/yT0HmpceVRD2M4VvcSw6f1ylwkSKCVEk5C
A1BJMQJn64xT+BmuxusfofmI7A02Gp06Xh3XalrlnlkjjKD0SF7mBtqmTQVPDnJr5bwWprWAk9Br
4V9Vk/p/OefXW9BO3nT1Mi14u4USaPIvhmXt11EZZypdBeRqWLrpvB+VpQxaJzO78dEwZvs6Sbtr
7DuqT6LDH7NHo2W/7ubIdpi1RsCsJjPoDR0hyGnY+EWg9Ak/j1V6OYJ4kASVGEj8P0uKYTnMMqZ4
v5ZeayvzL1KTyJT8vGxdZlakJU0Lg1wgRPr7NQ9rh6YqwVA/GPWA8Caqu2qtiwvLQIxzLb0dc/7N
sfU8p7jGNdSdlIysFJox6SEiOH3s54rIY+r4x14rD1M+x/pejL61mzpGntd93Gl26BmjiTKmn/qu
TTd6U1vHykFQVDb3saWkzMrM/BCFUUb3zG489d9wXxQ3UJl0SH/Rt/UsIgDZVrdxMlt3a//BAtLy
VAKr3PWNXZtX6ZhXaM1F5ZPWMf9owhb/x2U3KotNoPv1Q5DNxi3vH3O+BaAzWTgvFQ6OmyErPTvx
032IktP1QJb30vLH3bo3JZ1zvZbqzlZRGcNPL7GQn3bXg4qZfUJByz+8nbxeT5Rqpy6Xvp67Xpt2
jMbrwX7EdTwKdFiyuvD3QaRWzFWG8okQsAUSoEyP6zeJHeeOzKVB8DbqH/s2J8LLNzLxK/DglI8o
buWW/FRm0ZcwnrPnaI4/GXVhMO0ffR5QGwQo5pAPywkR48RjJCu6usEBMrdMl16L6xxKmxL+WTF1
jWfofIi3iVUtutL33qZSKJTiuQA7bj93Rrazo7k6MB+3H0gT3+p6pH8ppZ+gmBjoV7oelldB1TAI
LRVdOF+VvFiPjpoHByuq+1010OE08fNaT+o53M4plvRGqy7eDP6w1Zn+X6Up84pBOOUXzYmfYHn1
yPpp8kgiV9msx/nVvRh74I+Llup+6Kxmb5WO8jFEvGY9IcU/aqsNen1EXz1+yCMCNEuDamDUnj3N
9hn2sH7dlD0pmaWi80n4omSl3Gp+45/mLKs2Ziadm3iA4YIu6YemLhrky8rgUbI2KAMxPfWWVV5O
tYF+0pRPT9A8ol0b6TmIfGqjEmFVBeunq7W2hvNkGfkTKkvjVY1tAksSzkqied5PgYIYUhfNT23c
JZ6K/c1pvchygm2HdNuD0gzKjZXjJLveGN7LwXLCfrNehOliuml92zwgadac6xhtlnmaAXY0y6op
ivXHt118ov7crUq/PhFa+nF3rY1qQg7rte3irhRVASHdjNyjY5D4l6F/jIJe/llk6OsXf+rKPwpo
3Mr2l7r1CsWXWz0xVTAhhyT3ffmxGpsayQ4E5wCqErJPSND0mnlIi0Wazi9VfKWs+FROvrxPZvvu
9XjqmETdQBLb7ejfMpt+WY83TEm8rEEQANJSepO1ZeuGC9REmbBryULbuDbnargCJ4sfRIysbt8B
rEGcd2vlrXV8LeJXYx3XfZ9kzB7bTTRyGGQRwzHO+YSMZVNh1fN6rKrMc6TOyvEHcM1yLBC3E5B2
n86C6Ssotz6OvtZDcGfFfvTSD9Uep+IidMvsa4ZBeOyW3TUrYxm6RRKjaBHML83kX5u1PXzFfefb
XBfikzYbI6pgCNyNhL1dVOKR2fUtC0nBlBUEBDaHcUj10dPsbYJcS3E9aS01eotXlG1n3npMqaHM
uEpIG9naBhmEaI9+5/e1+u06e8B6LAznYtv72eg6yJzDNU2CrWJWxhVrXBU2qxCH3Im7M7gtZOJk
2NwrIXNle677zyjFXfsBaEVX2QR537+ym6KF1LQym1YWUxBk4hTOIH8W/lM7YU1h6lnh9vVoAUBj
Q7APmkiJZ50TxExEILNqNH+Dglp/DMLmo1j82daNszCJuyA7YxCvnNZD66lmiCikj87p5u1cK8R5
UMjwIo1rudG0KbjWsnbGvcqccKZLjXMbq/1Wc4r8AV8sDe6tHnzVRyAwDXNot0/KTYKsz3MxJosC
nzAenQjxw7WlOhB/tlQsBq26qWh7U6nlmdBWIaPwbC87KdPQczbMKcJuQxXtGktZfBGosVIjhoeI
P6cHEpKoSdxeUMgux6UUiyq7DMq6vShwIHwthf869q62CJphq0LlBx2gHh1io7BvlmJoqupRkWzW
3XUjdTs3t68noWwoNYw2ONVOTOEVooxueqQ3U1tPn4D8aEfb6JqNZkJ1Ri8DZbCQ6AB0tezGTnV8
WJcK9NDKzeB09rEKQudDnXZeahojHilQJPKhn3brLrivA05y8gFvn5h0MQSwFPXtDj9Xfmpm30XU
+J8xbY+8rFgEyhS93uVplF8iywuWGdndfTUH/a1w5skLQ9jrakryQV8iTMESa2qHyDjYef30dmgt
2dVgbKLFzVDF8EckmX2JI7nNoh/eHEpz0tOW3fXYuplLZi4unEMsIm3E+VAMuq0JgHmCfBhCuiVS
Cuv+vOyPTQCKad1nFP/nfpDVT4aao/mVqx9V8MNZrebfWSAi2plL1ksADcLEMO/ACpu70C6jk2ll
wbmzl4ST0taPXZGjfoGy70v3NU2T4nuugSGta81+VOj2AA6k7TkYau1YWFmyT6uuumPVicRHVqVf
eww316tEX14HE70VwD3fo2vd/z7yp8mf6UlkCQ3H0lTCwo6Uusrj9HPMixhl2Ntq6T/LYpE/mPXg
lBHrgwPzXWuC5muWzNuPskPmOsZg3Uui86RhjScaaMWKFNF1p40HnJCw/Kt8nRlZcRXFdXPonI1u
ldE+K4vwLszv0qS9LvTAOKqK1I9ECzB0KcrUi/oOBIwBKYNVk7Ep1AnVrzFV6TpoDgYtGp+77kkY
irFpJ/TbiNu1e+gnhJP1GkpNG2JrIY7mAr6xVNhTCEp/1ATiWrn+MX4BOavfzMUjZnQOSB8UjDXy
mzhH2fmlKnyxz+ruUXFmjIoCEphw7eUF2dTMg1ipnKz4nqAHqt7a0FzLCScuv4eOFKEifVJUi5Q7
Cqlujk/rLgOZuhl8/KnsMPV8KYodVDd1N/ipvpvlc2do+aEn1LK1iI97EiHTHRHw0bPqkrm37A7+
HKUXcHHByszghhJZuEj0QujEQ02J+MhNQY4nkWg4Z5U7qtF8PyAaHSu4N04hYz70XjRFtMTagmNS
tgDvyt2k25qbhAOp+6StNiqCbDg/oCWjDNqXpECyrzfzapsHfu4qSpVtskAr72LQgEAKtDMi1tq5
hQuWiKjDkSH0ULgZjwCOnRMOhgifNxDJyBmG9wmkSS8dNUKO+LoBQqzqAzp8G/QwSebH7WFGxx6x
htI1RyIG8dw9Z2qlXwKf+RqE+t4KmTOZVRHnrt9P1ZFoeNAG2WWmGx/G2NSPQatam0Qi38usJfBi
4bR4R5oNOZYHVnXZJWT+7LKik55CRF87GBl17Jf3oVE+SNlmRxmRqvaNE+Hra2SxzI/0vYfQxtwd
33E7zM+FbsZPtZLuhTUMmFpFjVeQjrw1ANP1teGmoQX6oQwxgMNBD6Zs7PZ935478zgDg9guap47
TH3PXWrP57AAoKJYZMWhsF2WPi6zKsy1nTUa8lhW8Yci84ezPxGUTdDMsEXtX3STdmuzHnXpku0D
sqWIQmvjvYjr7mrdaBbKiWOVY8EX1oCuKlU/6VMDVE63LkuysdcDSJTNZIbI91vY0AK29QZ/dlv1
HFS2/ABN07XD8FQRxT4qmTIeJqf/lMEfPxvaCDZa52/UAbh6mo6xMCt6wI3gJzd9jUCCP9vafmQm
u8k0y4sU/Vkdqq0WaQwv0zie1Ty7aeEu4k4PvhaSPPIYk95ukrzDCD0LtwQsnH0aWMUGEeWNOQZf
TE3v/6JbEz/HDOjVoALoUkjA4FAUfiFdEllzigQ+2rcMea0jCoDmCfzIBlfzGIugFHUmrEN8N4el
6hI89PHhTjHY1mz4gtL2ft/JOuKnxf/6aXAJR7DVcQSpz/dM8hHIudbzeH9zmBOjwtHV2EkXL70d
LhSaqd3MhpO4ZoxuiD3a33Ulee7adrzsBmc+FIa9r1SLGTRBrAtmKuPRV0LgT21k7URYoXI+o23Y
9eFHEEnqVTOHV0ljCaAGfXTOOi3dd/hCyO26GMc48UkpIt/Vyvgh6qp7+lRnG5RDhr9WKve1qj9F
KbaDsYGGmGEmaJgt4e64czp+LiRxuspUtyLoD1nWaF4o1d6bAlHjHGVBall2a9NMt81gnQKISLgQ
ZG424k2IbOR3p43CvYzaT1o+I/RXFneFbThHLRDHIVLuUaqKPyQ8Q66wna9ZgXSdPnXqCZSIcZEH
dGeFksZ76Wv1KQ629YKy7brvcjKueTrhZNXpdhpQM639pLvU1LYF4elgIaCWp7bq2nOaYQ5sBkXn
oZ6buIlqR0QtxA1S/grZhAjfzGaav//+/xe/jLE8icvzCDrd0CzLfjfGFuh2WpUM8m+5pY43fe2U
mD35xuCRZbhvQo1JekmMV1uezrIqwltpx3/BjxE/B6DWZ1BaEqI4cTRMkd5j49Hmyy2ndvJvAPG0
p2ICYYibktUrUNRaSyEMAY0fVbVt6fPLGr0sv+MkY+1D5ng4ByWXQk2SYwLupIv6CR49o93vfybt
l9dkSZYC6uBd0clBvk+cCsVqRniy8zdRpM/YoLWXwB1S5NiyAFgn0iprNldL6jPIiD1LluAQTmLc
EgMGLzwU9i6S2leU/LvziLssWiqTckoh4cdTrm6Godcu5wEfzd9/bPEutsdPi1S3CpPS1oSzJA/f
4RlEwvoLIJD1Lap5P9REfnG6Qdvg1Ieqhh9Uh9wywZTM7QcZbol2H1Ab1z8X9nhgrIMFi3Efo3Y5
XCl96RKudI6NNaVubCPmj/q/J3ismDva4iGqhLqdwuICQSV10zbBSdiINfh4/plNtsFwxDyMwdxs
CDXa+8EmODa0KcIkGQabuBktutjpk6+M+c4akC8OSe6eKvCW28r3kS4Jov7SMicSIORd4fji4dkV
ceNW8fQ1N0gGhlAIvUSZuu0UjNaukHbIwq3oN03cV9AHJ2cXdPouLGR9qw9tBik/tbYjRlc73zBi
hnCH6Z0MBsJhcwtBTK82tRG0nl8y03PiLzDpwqb6qhiGPFcpEzJFwe9W2DhtVvDfXSuOJoJH/gPc
MucwGNH3jokSNJ91sjlOBzRry4uyaYHfEqbYM8SKI6KzESq7z6qODy6KGnrdY0RVtOHBXJJTButT
7CIjLBlD49AMwbgd0PzyHFPm9w4y5hdO371ItAczZgGauBAwyG7KhqndNYgdFkQqQNOjP106Wplc
hNUg3Kk3opnwQu7JKvUmvMJvdEvBh7VC/HFQnTB3CfUrt1H+MTfI+GPdILITBpVMpnKxCYbvqHNn
901hmBdG38xeS8xWleIGRfjFFwj6XTG3zV+MVO8YNK+PsoGehEW82kGn7h2DqlN9h/fS8r+ZdRQy
/ehzN7EUZ5cA2dkJNerI0vb9lWnK/soIBIaYcXAqUjjz9C270ejv+8WhD6rfQ8af8vs3TfsZ+7V+
OgLoMHyERvLeMt6RO4WqpXVWlfHLiJkiLhjY9A5qcctzUmDzPg0XmoXxWEnqxCsJt+5S0bj6ADh5
Vd4vZ4Ss4gkfDj3d6cJsdmAUiPRFbXZbqLmzVedQ283L8iRPhoi/P9W3RiaxzSvCp5Yu5y++zi/9
nUVyQToADoSpWb8IzOjaMM/JOCQvQ9RdAxsW98IB7l6DMPZ8RsrN1NXpTYsaGjiJ3hPaBCNN2MJr
JR22ouPq3TSi+DzaHQjaxNIBQcb9vTU8OIX9dQqm8iEg5/9XYBHn/WyGH17XyMTouu0YdCQ/rxhN
ETVZg2XBixIgfDMjqTgU1mObxkwVkC/dmaM2uqHiFwc4O6SHgMXeozZ8Y6XOMRemPKyLqV7Vz0oz
gtfLD9qAW1bRsd4R+FO4AehKqx2asy7KQ0zgcC/sYBEsgViDYppzrIdZdXW/2WMN9DyBFPukJzbA
lbY+x5lf74kNJw9ZXxM2ozNtu/Hp9//cOwTb+iDaBos3W5UaWFfnHV5mzjqUE8YkfrEzrdk6iRkw
gvvQvhv7Vo/K5GSOwtzClXqZFIyiuvGoTI08ZWO9hb2EAPEQnvVRrS9lFpboW4uPFsb1N7qtHHAs
7JXW+ADZFzdIyBob0IuRWzVp7xFUQfskDqqrOfc/d2pHH+2zqILn+ujD6znVHVrkv/+uPD+//N/g
f5i0aDYPqSnMd31CPWSysYM8f0mlVDcgaYcr2MAORtt9YB0ippnXWZRswMnkZ2cO7o02/O5Xs+Yl
qiZ3qeEE53VTOIR2Ue5B7EGCrIRuFXddckvP6x9Ku/mEBfN4qRDutdtsGyn1FYbKI0IVhEdhN14Z
fLYbA8GhiGfrwjECPO1TxbgZSfddJfmnyDowTqe4WeLjgKpB7uiuLG3orqr+WJnd1idHryeGOGFK
Dpa/7VWUdnEJ68DN5NDjS4uhkbjXhR/EoddhGuI2Qb4kP1hizXcyy93JMBVMTTKkUiDoXCP7kF+2
i+pRkDkVFvYIgoOl4YPJTvmgTGm1IUVxDX6xuNLGh7adowuWnAFxehNSd5aXuAz3qQcQXPNm/ZEp
IRDPZnjpzO7kVDVePgw+iIG7JBWT65RptDsDaN3GOJ642aLDb8oaq+Iqv2LO7pxss4hOJLEKt00M
eSFCfzxO9vR9jDqNrEMujv7i6Opr+UvYVUhdEMd0MQ0YL0tcOvwKX8oWbb+Rnn0nmXVBkSPgoSLu
s4RCDblE4PrecrGeOY19jahYnH4wjRpPy8WBV7OJuYEZghsjTk04NWej/06Cvr1OmQy5yIgc0Hob
9oZfJx8A+h/9mhhxMX21UyW4pAevdmOAqncNtM6NJ7QjiI2rJ7lsYEi7OLSWl4FffkWj6KWGB34h
CnmFsLNxZ3TdeGGhpjqgS3utRUAqR5k95119NkxU6Vs7uBnw2bpBLNVrRHaHc0Tx3QoY2s0rYvvW
Uy5m051IPZxyVbsapdDuJxHuJ7tMbgbWmGieTe0F3RLx7SEcsBAKYdKC17swI0L/yJMytygzZxsz
MzmBeJ/OQUeoarad5ibA/+wvZvTWL6sKyxRSlwyGliPAG77rh3ucKXnqjO7FxD7GS8KJWVwGL8t2
OvpQZkDXtl3xQDY7DS/30o0DBE9MEWxCjBn3ZjQ/Z2Mk92mC4HwsER7/TNTDcpHJcg5JvESoWDkx
nF/iEAkZBCk8urjgDDfDTcx8wP3FN11NhyYdDJO9EcGEfH82TJdq8zlJ8wsd0OcdEgEFBoJ5d0aD
RO7iQnxfVXNgjezxLtEPciQHhHxZ8ilr+nQDdYxRpAtZhnCvIYvkDk6Mtoc8ADc0iIrTgKhWsvh9
5k3d3XexJry5f8jIfKG7NsZbNUdCKZzzl9EGaWSOfbsPfBJKyfII+3V01cf9dI5MedPOZf26hvmP
n1TjmlVF7rlAVgwwWPtu97/2L8XVl+yl+c/lqn+d9fM1/7W5/++Hv30v6r+d73cP78/86UKa//P2
my/tl592tnkbtdNt91JPdy9Nl7b/lLdbzvzfVv7tZW3lYSpf/vHHl29ZlG+ipq2j5/aPP6sW4L1w
DPnDwLHc4M/a5bv+44//rqO5yL/8esnLl6b9xx8K8eW/q8sqCYilwSLPYBRBCHCtEsbfidOYiGGg
5+bASPvjb3lRt+E//tCtv6sMsiaGkOjxmZbDqrbBlnSpEn/H8tpWHQvpM+j+9h///PJ/avu9/i3/
XutPmDrf5gdegVRReCEJ5GAZpgphINX186wmI7rajIk5oD++4BWrdj6um3FM5qPAbuyozWPh5WXQ
I7Cl1ke/atigpvxnadmN5vQpb+lvhpYkPpIRcId9Z+qPa4ksYoYZzrFVqvzYTfBw19K6GZbd9ZiV
YWSN4jznKCgI7x0NT3T0BnZBMT3gkRLMniMyOLy5COqPqjYvdBR/F9t6fnzbCORXGOSWg+iLUuyN
7MnQZmuLE1J+rJfmQ4ZWwk6BwlZWZg7hScHMwonK47rRoCzN3jzW7L8VtdR5JhfbbAPsmwgNLtV9
Pw9/nomQ2jR7aRJPm7hHT8rU4kp9/cVsBsQLCHPb2DZ7zOOXX/G1eqiyU5MfR6LlDIpHOfnFsTX7
Ejn1f+6mJKJThMDDmEwVIqRte8znRKreWgyGmTDlWlw3iiPaoz1WUPX9vFO9GY9Br1i++dtG4P1O
ogOGAoGg5eeXM1Ri5MIQwBVjcQyZgh3h6ZXqFvx/lLoyMAUMj+XwesLbWeRxPpB/hE/Hw7ubqupu
wloQD8usOa4l8a9S1Ok13sQ/V6vR6IutrsfZThnFg293zTFp0UBy1xPXfa1ffsgfqt5a/6HNXF9+
WvgVlUsmUWze3b18rV7uvn6ktY3XO63Ft8+5XpiV+3LiWUuURDv2qS1eS6SkNWBwKUPCWlyr1001
p59tQ/W3b4fWUrY0sJZkpaAcW8SvZ7wdf7tAMjwfi3KfKQIv5Nzml8fvie1reT38trGWZ+W1fj34
b/d/aGotRhU+3YmEcbPcY71kLb22876JH+77SzF2vulYYx3e3+GHlsAxm8yVCZf/cPUP9b/58D9c
8EPx7UP/cOm/rV/PfP/R3p8ZMT11DZJUFklTsqm8/m+P91r6H4+9vhfvqyPEoy7eHVQK3pr11UEm
uJu9d3coySurW2UmA+Ya8FH3Gl3a2zVvZ79rdq0w59swKiVCpzwKaaAVx7UkcvqOt913xwqIBpAM
lkt+Ka6nrlVrad2sDa1Nvu1KoIUpzCXayNbm1qIckMt0f3/39cR1s94GJOiD0g2ogi9taQkUzI9r
EWZzr27jZhZ7lRSenqrYwEi7PBK1zwgRggA7rgfXjZ1qxkywaalaz1qPttEgZ8+aq8ZtqhhNoHaB
6q9VM8zL+X4tqjLIiusfmtHMQHXx1IZEngRF6r62pYA+ik91jVjyggfYTKlAxLLGb8ocv0a1gc0R
6J5MsCQIM80b6+5rwiLDq9tx3Pbpt2lQQQiE4TZbgCJouWreYEenMoUgAXAQONdC1jrqVvCsz32/
Q9YJ2h2xMc+vEan+4VO+fo3JANgwRXW47ZYhrV/68X7p59fd//FYsw7B/9qsV6zXvl6xNPBuF18X
GGjvmv5fNANUsmP2al+sLTvrYLs2/Vpcj67NMHVm3P/9J8nU6BjGE1TQHz5NMxa7UpvuynUkU6XM
jk424jS4lNrlq7wde3/OW/XbOW/HysoECve2/++a1Xp0Btz16rcm/v9uszb7dpe3ZtZjTszSILFz
mJDMF8Zl6NKW0XQtrcfWXUbwG4HCwu7teB82RPvXU16La1W8jqvrNe9aXHezdYRcq1/PXC+al9uu
pdf6t/3XNkMD0x8FidRZQJS2CgXeQylPQv1MYikDQJXBrVDRTs6mwB27Ydw36qCDZRDEVjGELexE
3cy+TgLdMEsvDlnj9uYM5d2JPMbndmuGFiAzmTj7OsvQrUSFoW/F3ilJuCWJ/Vk3gL+XuAQ3n03F
PggwAofBrvBW8HGNMqw7KP0TsA6FBGRTPWMSYmx6ZhjbSL+yzWC+CSp/35QjUqc1ZPY0qh5UjEP2
yNF9TCPleY3DTaJztsUskXJXQXlqsxfIJySvnT36E85WDpYnk3CPqLvXIRPn9rCpXLOdtthiPyc+
VO9pMC/0Rmk9CaI0NJJdBkt6i+zesMst46JMqhs04L8n+eC7rDiQYTLNS5YImDailkGiHA5BCgFQ
2kl+woS82NimdUw19SnTwW5mUXmpTs22YO5ODty6R7gmPkhSCyTL8WernG2GK8LWaKfE64fozhSz
QkIwTdwvfV5km7BbDB4UVeyMIoovo2H+WKTRFwtRnq0YPqkNSsnlTWVIL6iAd6nZtrSWfg6burnW
caTAl8RNIrwOJWQTt/Nj6VozII9bw0wvCEPx9Gq15mGElnsoRn0uhnFw7RaHyqzwF+SCfqvp31IM
EY+ZH/aPqUW6nsX9Xdaalzm4d4mx3aazfThFtxjuITxIdrYcv5eZWFYMtU/Uq+r4L0oi9i2Kfrhn
zK6PZ88B5XmfqW4NXDI5Di2dKqGtfIfxnQfasdkSzeywjXSeYwEGEmdr+xLNmY1jVsFGOkV0CC3t
Ux/e4kqQedi2Y8dg1PamLNu98FUIjNLa6h7pJOb+Mip3XcTXMufhMKJJk4dafN13yOp0H+17NGv6
vRVNgysb5UUJL/yKaFgaqh8KZ8YbGzfPFL4/hlSoEqUt0iG7QJaIcTil42HlZHiixySuDGfXyOvc
a21kTHKD1FOeNocqTkO0SKNwU9m1hVD8oo4XWRsfK7ZBZtWF7rSfgqT7jnz0uNErskVZct2rBB4n
ArXXEsxjgY2W41+VemuebBQdJycFeFF+U8wAQwAn3aUZGp9VgRB424mj05TfcxT0ZeeLXVnyOGxB
+DSou0bl3iEnEvc98m9aim8l4UcZErPRs9LZZH4UbRpI0PxwrGxA5QlUG3penlnclfPQuEQ+accn
3B8Pn9p5vDVbs942YMzdTutI0nPFVIYI4qvTGcviG5KO5ScbX59IzKfWssAmqU9NktUbqFluE8e3
HbN9t2xS+2Qi1LDx7YxceJfdOJpxrIpJnLQYHyu+D6ngQDyPksQ63IPUk2QVbsbcPEyjM13UqaNu
SlvHzD7tbkveKq+LMhAAbRF6gMOymwkwgbtgImCz24/z0DOGo8DrlR3OVAgmi30ljQcN9bnLKm7v
ayy9LuaZNSvMZ3dCHMMjxMeCjCl0hRXqWbWPWRjK/ainN+PA8q9PjGlbFPIxVDo4hPN00Q9JcRih
MPUdinttUKMoYbe7Oe6/AMmHRgaDxm148b0CsO0OJGTWavVWQlPu8GzeIeSJG2FXPioI2bqy1Y1L
v+pjz5k+Q7l2TR16q2EBXUMUit6tpoGoryVyY73bGNVO2KeEp/Eg69ntACtNki5B1mXkhV36BMDN
04eucEs+2UY3mnOFrDeZwrZy1RAw7pyL3FXF+LFtQaHJeLgo+XNdrQ9f5t5/gcN8xrr6wozHez+v
iNoSw7ZbBwJmZe1KgQlwq+gK3uPtQwFzahNilOKqCiyBVtfve9LvGwSskZ+z8y1d4XQzxA3qAJFC
TI1ONwzTZNdmwBHKYtHWsModHszdDn7gPkCzqKrGK183P2YOZD4jwWgqQwiwQPN2M+XaXWWVH3j7
YrTEO7RtoRdsUvZax98Vg8F6NIlQO5qDU6xV+7HG00ed8t4bs+Ax4jUFqvJF4KVAAGWsPGxJCB4C
cwMvhs9vH6JjTtK2j4EwIRV9mQTiQXRMy7CIvVTlZyf1wfdjdIwGFL5lfmq7giSq7mczIidJ4Cl5
Unmhmu5Np5X3aen1va2dOuQ/K+VEFs7lTdP3KP5Oru0gSDWVpNhIsGgTrGwkKextYN6iySI2Uck7
OfjYSAP+0w6jvME45aoak3pTWTx7Q9LZBGGTQ9I+gYeBM2F5qk9317bJZxYIhTf1jeu0jrMr0DZ3
pVku7DW9BsMSR1tm0odaBWyjTc1NggDAFBsxiHrM23PyzfM0GaeoALfEi7fpAkv1hgo4rRFBEJv3
ZIYdr4OW4nWWsZ96/8NsToVnjM4HyIvz1kihiKXkPdrJ/1J38tRDnUU3JSO+lZgvWZ0qG+SbIo83
Jb/wWQm4Qand5yPeqPB/awhCJ80MkWmu0BppRweT6bBKSEtEsCrMxSCyw0KvJoNg2RyqS9W+mCyl
ZAlffCKiloHgZkbUmdFOkebjCMzYxMYrn0eDLEFOoJd/2EI334WHfombSMtqvXnIO1INnU5qydEB
OdnFsO0nmbiVwDKwsXPbnTFK0fP4ur4jzzRegaDYWfHYHgveDSvxhx0dSbtp+y99h6iCb4ybyPTJ
zCPGzQJP8kCrxypp8y0GJcchiaaLqAO63MTRBz/DPmKOlSurM74aPawkcp9H1Q6XJwO3cg3dwnki
mbDgB5fkP2oVl/7yS5eYsBfQgwBz0PNhVyvKdtjmi9yWbkffShGhb2EwUWgiCD2tahSbuihroOaO
4ml9ue/i/MEmQNTRHx+RLd6FjRjOebwoZkit2xrIMXWham4DvdSwVS4AFfWP8B3qTdu2N45e1W7Q
g6ZttfJamtoHXKdPhb8fTdJCpo7BHvo2zaZT3axK7rtEXHISf5t+Sxok9eYsuESz7Ws5cCs1tne5
mkyeJa0jOIrqUmjhnTGmABfiFkXR8FsyfjAHKKna+D0dlAl7cgU/yUAcGlS2PN1ILNBlKM5lZvP/
2Duv5Ui1bF0/ER14c3kw6VNKeXNDSFUqvPc8/flA3StrV6/uiH2/oyoIIIFEJEzmHL+rnfGXMtGA
iBVGKdASnkwrJFdYDG/8nhTC0BRIvzb6CZfd2LK7XIgQQOX+vqILLdYFdspz7umiiuS1d1LDxERL
UPaoewkCS07oZAaHbJrYIQ6jcdVKEfeVMW7mQlV2tHFeJsFS0PMYvXv/ozMWYamU2JHJhQux1Y47
oabn0x2rUNep8+rHqtzl6RQBbYtu0OxRl0nH1ppz+vN488WjXcqJ4FhFqWAbVTqy+k7SgnLbSEvT
Cea01cfRhRX5I0dbE+ihwxX33TkwHxmxlQzrtkVTojlSwaKs7H5Uc9DPvDwHingvDxkBrGL+oHXd
z6DpESOVol0a4WsaIyTDnl3GHa7yxEjudhjVeXM10jSHcXiEmwecepjIWgBHl15hd1g2jaHuxUl5
4j1Id0s3udxl7HQFIgIYznaphpj6w93fVhX0eWJQKCAMaPjE976d3gWt3wQKPlkEwtxnlhkhls18
N9eCXYdw2RXluqTNw4+4i+LZE3v5NtbrSxrwMsZ7bN/hbnAuY7Lbo5+1Kd/Ug6y/KDmKt+hQCvS3
x4Ra9xx/wZ4pnLav6RwhYfFMbeYeBVYSjCVHLVVtumiCPZh+CKFJ6qBBSTx8uPSTIEvP5E6Sh8KJ
fflGKDlG0dZUuv1Cx+FVRxkc+15LgMYmH8DIOkTjUdsFW6OevSGYAIxCcZMH6UvYzcE2r+fE7hj/
yNQrnlo8IWVcjHm86B1IHdmaA+WOscXiPQk/SGl6FAMMu3J/+CW30smweglhX/9LD54oxyeboZl+
DdmowAurYCQK5dKxHBVvkAwgV3IWzrobS7K1C1BBCw0QadvPntWJwdYUzpk1fFpTk5ypHMF8U9SD
NDbnJokqAkiDfUBVGLQ5/9CKBkOAdtbIo9zroT9vDav7KoEzyR31QjH6AWW8titVp2hjRdjbDN0+
TNufdeZbG6KfjyYqqwinKVfSeSmUhvVDFzK3iDskdNZZQ+GnQkwwrbTFiTO4M0F3C9nfDZL5pDa9
ZfcMkm3FmB5r8o9QWTxJSOtx2YbuZogJ8erNiVY6cqqW0l0de6lcPMO7/giL4YRy154KQPKJKMcS
Rd4NFNDGTlop3PWyKm9rxP6RIN3VbSJcxFjzL+VcpRecs1TBgiezrhrGfl+PONN9r5OMoMTybsj2
170CmRiGrB5xWVmOtH7Qz8pHOxujW7W9q4TzQ1M9gJkPl0Eatq2BKoWBKsxncoRxj4xjTiR4EkqI
urZPLzauOsODH06sR3TUkCKSOZLe9NIY3LXLZEr9uxoHrjwrjkYwEGaxTChHzph9zvREC+Of63J9
qlB5hjzyf63rFrqorEbytjJhJZiaf4vgxb/tuBlLo7rwUMg0+S12upksX+ZlQmm23JkTDhHrIoYG
yiWujeh2gK29rrqub3T1JaL7e1hXmUIlX1JYjG42NIV33VaRfXnfBMRbrZv89gFiKZjp31+8rl5C
z+xoKvL9+sXrOgLOsXppFcQddemuq9YPI2jAR02fHr73zMroxjCQmAZhfEetsDCS6dJKUnQ3VCP8
hsrfD5JyFqc4PRFWDi1kmZgzz1XR6oDIf61Lpz7HrhJhXiIK0L/xq1ZOitAdEi3RLtEyWTfuIh04
x0/gW8KzI9cm5EdNA6wStdLEV3pZxvm32tRFqjrluhyWmkzPaLzEjXk7W7QhiLMHnp1OvVhWItxq
0DOWBYXhzfeEodVbF4fzYVJTjpgu7M0xR0tw3W6ECLNLZ7H6PpAhFvoxyKJLVmbdTYndyfcdNZcR
ESlha1tphm0Pva87VTCDOzlGmeoH43HdbJ2gspBt38zL3bq4biuZeetq1SAiYGKvdZ08yakrFMkZ
Z/sRz8bAupASbV2ChBNWlO498Gvrsq6Xjay/JVXJ9mNT5O9YNvO7aV8acoihI3syCryIkYRb7Mz9
V0xRuxMCS4fRWBgXlFxEo4Xm7C62Vpf1A6mNmz0hGhj+LdutH6CyU28qbPaUOGkFOv5hu2kyRXH6
aKLn1msIFv61bVhVhm3Bhd+mckXQ4hQHLmkc4R0UStMd1QmTSsMnds5A37zBPbtzmqqK7rplorZN
u6emlNvhOIrfpKr/owkoqr6wNv/K2fs3nsBT+xH+ThL45w6/swQ00QTXh9vybywBceHawaSHak3K
w18sAVX+ByQYHQ6UaOkwYVQYbP9iCSwEAlFE2CbRHyUjTfvf0ARkzfyfwhJOTYX2KCo4ECoqXg5/
0gSKqohILzWnsy5RSU1XZARHMoCm66xudIv4D3XF4Xv2zw3UdKtkNk4oQ5PMGfEh8yUKGXEjWmm3
ucHQVR+s577AuqAr1FMwVRHuQ8IlNKRhh4PBqa6F4aD6qukJ0vxrLIToAupeOxIs5i00hnjDKAR9
njqHiK0COtS1jI+pgdx9HrrDEMZvoTC/hlJs2Kk/RLtShSKQ0KeWs67aZAb1GqifDbpEHfynI+Ko
+UaRlj/VzHBSu13/KOBTc35YZ9VsTvsjCQyD2/u49YRCqQM7LTtEC0z1fSl+O8z60W9Xad1qXQkh
ZBstmBcNI/CXsYBi0gqKrbP+gpSpQGba8sG6ap0kC/QnLqjf360jzQ5Ybv0kXcG6dVZdIbx1z3V5
3f26uK67fk2+7rgu/9vsf//29UDX4wYLXglshUfXAH8CGUp5WOf6ZXGdu37QJKB+18V1jmIodIh1
9rrL9TDrLusirInQEYmhd/5uY0nTZ7jly5f+dsTvtevu5KryPetsZFCSrMLvk/3jnK7ftx7rj69a
F8PlphBkFa3AX39POaoAqOty6Juyk5e9Twl9oqSTr9NowfMGNebuXGfTFCBIzypw3brYrqu+N8yX
D66bfB9j3fp7o+Xj6+JvHycrksYgvwA6WSC+das/Drcu/ueP16/47SxJ6oA7aUXFwLs4rxhoAE2u
FJN1y2oFAa1BKN26lXAXX5dXYsq60br5ujgvdJfhfl27rrgeaV7ZK+sylT+oP39N1g3zFU287oPJ
NCmqmKTadSjcKqVQHVopryG1XGc7P68PmSQDKS8rIcWCKGkWfkFCEFDOxYyrp6Dk4uDdu4l6l2ma
tl8ZIysrJY/oxk+9gOETFI85Gh3G5kCaZuQztF1npYW4pHE1QQzJl//n7Lo2bI2jGgfhdl1aJ+uO
63bXxd8Oua5cP143vO63rvPlpHfQ14SbKphNmuOs+ERVGoKy1ce5KxRaCoaOGM1i65y27+basi0T
BUA1xe9hAb1XFF3KGMgWMNYctRuHw2BF40ElnnuXz/hgTLCx1eqx0NLJ/QZDVzxT10748077MOav
N5e/e527TtZ1ua6UbiFjyy8s1wMIKZ8pCZBEKNTKixpXKe8JiciSulK2QTig/cOl8JDqUrWJZgRB
2TggsgkwAfB7/xHFyl0T+UST1vCjWrxC8NGoInddzOrKVgmvpqTEEGFaeG0w8dHoRKaEqKePO0fH
oudQypCfjLqytoHV4ZlSDXupe9aU/kOhrLfJ8Ls+RnlXHq2mJkncahebecXfjNL8QMnV0ctO3FXV
3BwssWoOGrKu7zncgdSdAcSkLG20uYD2mt6QDN8w7lv5FU25sH3W2evKqBdvlSGcQXZpDNZJCFPl
e+66riZNbKNk6s03hL7g3klYYz6TS/tvx4RwdVQIbiuxFbZ6rZcuAZQ8AhOBGY4egIIJYu/mdXfB
pHn4vhGV5Ze73n7r3LquSklxNno1dVNDPBIbT3DYQtsqJ4W/ubZAnq/L61wFyrHA0fW0g2PoCkY/
HhJI5/zCSkmDl6MGjdbl0OSjsYKvngxyj72X0ape43eVO4k5oII5CJIj4jpy+J5tq53VNfI+nOeN
PxBHGdRApEEJZToIeADD3DokhQS0u0yqbq8O6Kv1LjYPbd2YhwZ7Rxc8oKY4ogQQrWalcY1gIyRu
OHoKD/Jo1yM9mp003TXxZnoQMUDCBO1hfDfDbYeHfWFT15+f0x1W+OE2UNwqc0TGGJQ1fkaxnVwi
bPGCV1Lcy9Gtxd3UvXo/lPIGl0tqd3LoiiEosOx4Rh95kAvR0zlESeSmw4g/EC/S5FXqz87/6JG5
ZU5cOwolqRzOiNs+D6FbC5hofGTKqUPGmUL9O3YmZWTgQPxMXb14Dad9Nn/JiA60wUbBHQ0bLdgT
NCIKaEGp1zt4s2wG9UlX0abtFeXYBy/Gl46jlvakgXp3Xi3t6vhc6LhLb6v05FOKknEXOqrJKQ/P
tbgvxR2Vw6b1qEWqIICk53atSymw4XLKgk3pwIYJkkZnqSIXaC+YaHcd4ddYNjbG8fbQvdYjkhqP
I/rlbYhwNsfw0BHg5Zv3eYqb0gu8GbsLLmX7U++39cHEp9klncvskdUeYsqyaA7TfShojmnu1O6A
7D1I7o3U7gjHFG+C/qCbO6g3vrlTPoZgtvNiK3YHrPTk5JQ1+75yCmJ6LKfpMdbyUuUxUp7n1AbK
C7YT2g1ru8gLfgFkiq/1M7Y7o7hTfsVQ3Oiv3UrnrHGFdIfeWA+xG7MXtffs9M/xccSU9zaIXOmp
PUe4JHjI/hJgIYVizn5CuKhsy3CfxWBlX63hzOkxKM5m4kjRrvA3+nwy5c94ph9JMwksM59E6w4j
w0LfmvWW8WhtXJLuGEcYovFcoGIAd4qTX0XwDMgWcB8dgY653niSUUCL+dt0W/gFFkhlnjZM4DYd
w0MZEMbh6fyA/XYuj9ovnllV+xkC51IGkl2zPUjwuu/yZF/OFKqXC8Z1EvBg89sDd6ds7CpzHwte
BsBbOWS4crD2vSBQc3SicQOSTUq8AIXBcvL4HHVebjm4qBoYwbU7JKPiqbzXBE9SHy0AB3Gnhm6z
z1qsvN2x2RgFklZvqOk6nIwBe7XaJRCZiph6mpPJ9sb38SmsbXxjLS/V7lp5P1BW6PuTBjE13oxb
/swAQAd0uGv3w3yE9yt9xZBGONURtdZWRisr3w8ZStCN+CgLriq8ifk5Mm6jVw3/jXmr9xh40AN3
sjdoCg2PQrDNpEu5KCGj+5mi87wYv4oXUibFqHSC0JXUjdrZxuSkGUrcIznLvWb7uBsmiL9daXIm
4nA7aM+nuP5ss20SwDOTHjvzFt1jHe8yEscnR/9ZZrb1ZEIf8ZQb4q0IdsHYr7BwQT+Evleqm+GN
iF3dQPMLWrAhS4VhUfEqLAZJNoikorti5XKURsCU2rHw5tpJlHMd42zdKMdsm++KxhPApmk3O9tu
gYq5YCDchsOZRIKtYLjUPjFwUgK7PHavmvJadTsj9dpddy//9BUvqXecGiXc0scywrypyy3nhFzN
zE6yAuBiW07wVL404E3RVgG6PYrIk8RNAcbmOy10aZpiacAv6qSLm/Czi25mCzuxvfCR8nNVLY6L
wrZBymBb1CAN4I2n/AVbpUN4qz7i+TDfh9GGwrtcvSvK7WJvUHS2jhZV8gAV+woi4VlCbKWea5+C
FB6/T1OxqUzPEI5WeteH9ojfwF2EDl/dCaJdl/aU7kCSXkjgsH4Uz8YxVXfjTvXqB2xtSnUf3M3H
RLVnyRtfrAYbty3I75B4vWlnPMv4jb6KykGfvSiXMQzaNRCPSsdHZYl9y2wL9IJ5+k6l8Eh+TTc/
qhTEpruBQWnzQUgULu0G5pqxrWj8yJgV2xqE+BquIyFXD49d+DjNB5O0ThT/UXzoUs/QcXl8COJf
w/TWA2YwnsT54SUDscWwQw5u+3B0RBbEDYmpQMKpeY/QaWGo+yd93PW0LOAQohtVH0NJpMexwcLI
9BJehaYNvToabQBH2A0NJnxYxzMv2f1PEwNA+zZ8jdQjR0+ODGhCiF49mhk7fNSdajvcQ0KQZHdu
vTwGhsVGc4sHVeVVo91+ItkutmGNLM19pOJH1sZBdgQ73hgOj/oPLXbKFyr3+iXx6r16pySbeYO9
6HG6wAlR3n3CdJxCcwyPO83wksERfwIlxs/BYxw54gMpqLHHmUsOD0P4MuJMhpiusYMnqqU/y11w
Ds5fZNIJtnYTA+0ERNEQHu4I3LEsCJ7gYId9T43S8XeZwzW1Q0eyw412/8P+Kr3uR7PR3T3YsHxR
bqABXyYaBToAT+qwPDH5S/wiLqHcdv2i3ffkCxNXqbpj6fmPOvhw6YXpmU2HYtP0e7DaZKsULjHj
FNLlJyA5M95SjtV8R8Oh27CD0Qld8EP8RFrgqMHbA/pn4S6EMvTebMvbyBs7W8QuoLlHD4GbCsX1
oN5MXnSAAOdA1AX2rdVNn99Q0jQcOPOflk2Mxw61IgJL6WWvdu7wTky7cpq8YAclobkRfojPEi5o
kd18BDwGENbvtF12Jz4Fh+RsxbwS7ExHa37Tt3bxVGxjzmob3ZlvAiNDWtyXLPHwpp8/Dc7aA4HF
9SYs9oXDSAtdGVPWYQrrRnf4VGitbXDZX0SeMMpEjJ6epEcZr6MH+bm5IZF301+000jc3wXtqaO4
3OybznJULpqjnZRTc9Nf6r2/fRcKez4Bqd8oG7Nygp3AohV6Zx5vSBIJIMBpxLfusSUOpLc3Mx2E
CRF86AG32Yx0TtomfGv3GlSXj8kzD/7hvfkYT9nN6CLfNbf0Pk7yIT+Bis8bjAOcxBG81MWF0Ya+
dPadzGYTtzinG2sjO/Gl3YM7lo/JTfkovEb3UNs+4kfLjh8NW/xVPQ9euddsfLcgebwRQELukWs9
QrnRoebELlPEmLUrbXhrvNCScetwhVE1kuBIBxGyZbC04cNlvq9PZuiU++RG2GmucdIeSxdGmJNv
rUvuRBvjDe2s0LrhWa+d+Y1QEAf/YYcWSoT1ZOtvgrIrHJOXyxtqO2cbbOmU7NMjt8Nz/Niehl/J
jbntT9VHumjzHeNV/PWa3UT3k+f/Ct/yn9lO5ErQxmhH7djBmnZIlKf9fOjOsKA33bv4FN3p5BXQ
tthE0zF9FL9ylw3F0ZmeJLsZ7Ufrs3tvZX7Z5FjdZTvzQ32q34iJmxmMOOpH/Rb/ILzqhlL3+JAc
CUd50p3+Ut2pT4knOlzUrXxm6swunh/2Z5k4tD4bAA6XWqF2Mna6A1H/dbnpdsILglOaN/gptHAE
gDF7jmzwU84ku5N2+S2vxEP1xb1aPKW5vZ+P8aZ5mo8kLtntS4Gq+8zbKfla7/v2Jb4lfJH/SDUL
dzziYqXGUBTsFldlnE0LBzzbzx2e5+gLFLV94TMeJlzQdeloMkbh0pDZwwuLywTmxTvjc/6MHwS8
0RKHREypx6XAVqetRoayyWMifIpn2mXdAQLaCzgt3eQX/RDsxv3IDzLdjD/rt4oRqK1suN/zx4Eu
+Q9AHsLKnoXbeSNtgl3BGymWdg00qudBeU224j7YR/vR413cExjlKQfhrJzbggS6++xromvXuJhD
QpKA0JfJvDLHS/JC8JsOdeNuuhe3xi0BRtNdcq6BDG1tTHhWxLfCsbx+51++FlTLhr6TJbY0uwNd
5UN8G93NL+PaAK6thE/vlheRajdPxRf0FRoV0dY+O3aERJJTwLAjXoOfA/kJjvrc7nN33EsM1T7a
2+pgfWapJwjOcG8ljvnBXP0WvmonMJxxOev5FMROc9+3Tlc7/O7YCryIT/Vtgsf3vM1IKXWyd+mz
eucUscUjHqX66qfTjHGu3X8iz+f0hHxpjGnY6CIM54ZmafIEW67t6TB5n/2OHh5jzXv4xy4EI9oK
TNy9+pa2lNfkO45sw7RtntJbmrz0djhzXUkucSpPOOKWLt3Kh5AnlC6QQ57GPkVqdrI8c8+DTxC9
5ZRe5eY7oFdX31q34la8wTYFhOsxeCHq2J0OiA1CmrHnYPcZuqUHpzDknQa78tTbBS+8+JbzHkGl
aCQJVdkwGnsBUAo+jZ/zGzaz2k/pTbs1eXfHG+smfymP+h7ZceNY93LsDSjtYo9XmnyhO0gdhpv2
adwpNM/1HvG3iwHmA85OW3qoHHl7MV3tnj7F8GUuf31w6I/Fdt51Xz3txC7bNQ58uF28iR+iu+RO
O+ab4X4DkVh6kbkFcJERXPmp58m845n1n6kt8gOqX0rk5pEnPk8f00d5qR+T++wGXx1aQeMHdsqP
xoN0W0Px2fsHfUsowB1qEzd++4xd4R7EkMdZ2S3/dCwdADJrR3+WP9ILTiawJQYYzQ0pL47wKqY7
3DgSulAORkqvZnjmTSM+Nz5esBv6xQf9kHjR1qK8u2e8cBdvpBu6mdy18hNib1z5YWZAFH4MDure
mt083simNxtfIowD4MhEn/gV59Y1HttHy3LhQXEfQVh4LO6tF07iM9jSwY/jfrNKKpKejhWuGwpj
I8ZHa9lNWAqRxbCoy5bJ9zoI0jjk6dQK/qUbWueu8p3vapQpQYEc4jtGIRSh1KWcvE7WStR1cZ0L
pgEzp0FRnbUUtZ6PSZQTlgJ4bRrSQzLM4z4MBhtb5XKvlIMDUdvYSwN9wT46NsJ7TzFHmvsNkIpX
9XK0g9QVHEye6uXMI2HAgyYpdqKIKyo1+W0NbnxYJwxddFHQ90GF4KpeSnnrXNMo9W5WBlceqfU3
ZDDR81nURBSAUAuts0krRrwFYM/oaVPs8xB5d2RSwTSfArMmlixQqJDk+T2oN6BsrjDgnWPwpEmp
LrVKbTDSqThIy6pxkb6GIdIGmPafUqtTfZFh84f0qMsxAKCCBkinPHPGJD1PpU43aDljqlogAiJm
YigJIsiFPpaG44x/gqLQ4FbCLYXaXR3UKQ0n56QESo0K/2XsDcPpElx7tEW/2sLPpba9zHajTkkj
wtDwW8e0FnrXuu46Z6xg3YAZQuYH2TZWKH+vk2nB72SEst+L67qSmMJdHQabIJ+QWXbSUB/aSqsP
/TJZF9eJCB0AeQEjsLUOuk5K3BVl6LPURbGsvmu7rN+sddnvWq28CFjlKmI6hLqwi0oCOEQD/e64
VIanv+Y0Qqa+160f/LG4brfuttCJEgpI07tEZLWtN1+J2HyJI87nqkEDkKDCEzDvs1upOEqtLB+s
+iZdxTGrpmVVw1SSMm7jYr4h933ogtiVO4WWSKVMXi4oztiA7K1ziWkdcZJI8HUcL4Wo55LnV1QZ
Mzgw/VFSutuuwqqix534MMtldaioqlMj1Z8N2ez230vrBxZRjm6ER5b928p1v+/ldbYfPSs3SoJp
qLlqNPgynPMDlOpFLarBrqfXt8yvq9dJvkg902VyXbx+WjU+Fdc+3a6bXdd/H0Xp6pqYhb921of8
zuyMdgOvFOoBrAann0TtHFmgoAgnpoQqA+TMERofTJ/iAN2sINehlz1LGt+KVCOnw1L318/WuWCR
FpurCHLdQdGrRoSdxgHWSSUL/GhqA1WSkDEcxpajrjtRvW6JElthxGXzcRVZfh/quvZ7ed1h3XU9
aGwkvIbX2evxvrdcV153v+7zffg/N8cEDQZ+3T/8scv6hYNR185QU9O+Hua63Z9n9tvy357Z9asr
LUm3shWDPC/i0fWQv539b3/d9+y6J+Qstl1nf/um79l17fcfiJGGjyqDqu26cj2T/3hN1m82VqH4
uvVv33z9O//4Y/7+DK5fMb/PrfoETPfWLHhGvjT+8yLrWyd/rPtj8e82ofxPXeuPw0irgu+6+Tp3
3WY9bLEqAa/bXD/+u3V/fs16iD8O+72Nocz37SJgXF0JzBWADRaBY9XE3+4IqyfC+ulqiXBd/PZJ
WI0M1k+wiAJWXD//nl3XFtSa5EWC+XeHWLdYJ9fDrIu/nc1/3O96Jv/9MOt2103W413XjQsKthJq
/o9cJMH9+W/cov9XJx9589H8zi/63uef9CLT+oeuairufJZqydzrmID804TEUv+BtZWl6zK2QRru
6PiT/MuERP8HvB98ziSoP5qlLHv9i16kwDyS2Npk9eId8r9yIZEl+X96bWmSxOEWtpIhSZqmajpn
Uf6WHVjBslVLuVuS5UxGoplKTzdrjmGkPaeqEe07OULBpquIozdG4+jY2O11q34zRvyFOrqbuwDK
pIlheGOloauT6Y02hwAkCWKqBUGyyIZoz0tzpD4Y6YcwSl0TgzJxwlRKzno39hEjgfK/BFM8bi0h
RqSJnWSQABVilThpxnx2QwIqN1gHLyXPSdtg50nfHrfuMpE+sYAi6Lw5iXlEwTYTqQMYSBsyiRIo
OeS/kl7RH2ABOYOs0puIw9tU83dp08Ic71Dk4ALFuHAUNUJoZZufZSRtWIcENIUXNbdkxneIM7L3
fV2GT7D/9aNZmROutAjleiLIiEieL3EUS27SAM83d6E+tCciNUF9sGjnaiTWriBXNUrifVTE0WWm
4hyRxOIUcjzeasUtZjPFhrCP2LPETILDryPvyPzRCbriK9eML99Q0i32XK/WxOA+o0tM8ttxmmcy
HYtcpJpM1fdG6nGXLoDWLJ/g1Rpqdk89V45xuo6n5yGTHzII6G6ehS8WET4eHkjqZsoEkp0USLvz
8As3stu29i9pjEagEhMklj1gTtTjd4oKeJd0VJl1QCCtEq1bSFuNM0PSHzq5tHtVevGLJPLaXKwd
H6DND6JNrevVxoe4n1VEUalWj0PmoJ01yaQcCChmmYe+UKpNiTxxAdAYHNVjsJUSE4lGXhE+PeES
H2jWY6nlml3Vdb2NFkmAXsa7ecjfCzGhvF3vjaZ8r03A2Cqz5htfQMXatOLsQoqN9pPV3MgBRYgY
e2FdD5FNi/l7JeysigiXJgazn105yH/EuBt34XhPGSiHvrnDS5hygza+h2YhElQg4UauokATJQjM
ASBiKe1a3XwVMWDbpDUmUaRS/xSq6Al1q2+Vj3Vqwm1IiaVUJONDHUnpMRlg6h2/bqUVH0YPaBgM
SY4kkmpRJAjGDkP0c1agF8aqwT+CnyR0rD05oVBitJTGcJl5E8voa5Zr0L8CUY6y4FConVoQsjQt
6RK3PX5mQszpBh+9HGj7xL8IMUajVja9MrTYyZkOutq6Q6VFKO4D6x4+7U4RvrQZL/Nm1H70UaqS
vhbs4rz56YeoNjHlhM5iyXfNYD6kuHp5z0VMaHjOWUMSAIMS08EZO/1SJyRiFY7UWBG8A7LDqiQ+
9jDioNEWlNcRZ2Poby82BfySrVPJyjuCJNypEX0Cr+kbqcQsWEpQJmmLGyFh9QPjQH3ot/rc61vk
VM8h5re5Tul15IEO5fS5FFW6uoZD7ASmdIFtlZSlluSm4czfRCjMWYrM+5gnDme4kxbJN35tQGnX
cE3NLSmyxx69S4qBpwz1SMAcsU/RUQsWmtTBmaou3o1q1dljI+GdXFPOEbMfcg8HmaD4S4W7kTel
0WMg4CsfyMM5sKj/ZznQS1at9oUYnQ/58EtQZiq9KdLqjjgnICxFqOODKajvTRpiPFhTOX+rdIa0
QFT6QYUoo7RRt4vGifpcq/1CwMeAPx3B0u7N0seIyK+EB1U+GLLxM81RTGVxrHpRlvLotBA+SS33
xKCCPSPio+2nOBrULSH1wWuyODbxDuA2V018eBGWglwbb0M+3Y+jgiNHGg97clDRAvvKOTaFnL+m
blyFG1TpiW6RWw1fDSsihaXwd0ZYSHY2L8YavRTTllFiyqLxfZggd4jIelHRfKrRudbqn4iZAL+p
5c4GcetFk2abGnPqLb/aaM3pJuviWyWp0s2UUNRjyFEjXo6FnZlQjmtEax/DHyM8HbVJElAmXkIL
2gW1pfXZJUTW2SmJYjiZBwMDmMAk3lgHjkhF0bUS2XSqlBJ22fUk2FjmsSOVR24B+JtE6DfIdxxR
w7FAOE/iBEscQybQdPJXSkk/GBmmI5PepNtR484oACT85hyageyR0FW6ZlpHmxFT+207TR5eZyo3
dIizckiWYDowoG+r7NnXcpGX2ei0YRN5ij+A+vY6JIE5lgED+YawTjdyJgsfo5TKO8SMvGIxJ/As
cjv7sXxDY26erKG9GbEa8MZmfBXwQdiP3avQ5o2TmiK29zmyNmg8Doptc2HV6Xhv39ZBoB5pDGiU
c9jskTzgcs6IqdFp8TDxq8cESLumPlyPrZsq2rMJsaHSBYP6UA28il2jS4qqYsd+UW6iydTtpLtJ
MdffDnCT3UEXGA0HyUcZDU9xUc/PMzwQmNZup6AbkIFqlQGP9bijv8z1adFxcc8gFulGWx2r27yf
U0+zDoHSVKhQjbNOXTxAwnnwTTLScyZJGe2GaIjIQYK+rIdPhCkh26f4qcMaURUEIWV/Qt/KqXYB
v+wMZiQrGpHxNLukiKbbngBvvQeS4w1E1mb1jKwVG0zf8t1yZsNyFgw03yjefWCmZHogm/FWbzlH
gYYEk7+I0slibUEIy1mvWija/nQ3Zfo7/hakWo7Dfo4k64gFtTsWsBNrccJahge5AAOWyi48+7F+
iqasPTUaxA2x2JW5T/giOPBEOkYsH3PfAFgq1V+WUnLnTxv8bJqnsKohj1D0TClljoNFtnWEOr4j
ZQl+H3g7DmcBD582Kmd/Vnbkaei4vSqOSXSjG3XWTpz9L6t9yWJNdWoSgx1xwE26JRV8TDMcPQbf
E4zpot12EzdeIlXvupgguB14QaOztA0aMzeuS7IeCIRKuiSCy1GQSdLVtC3qZ82D6KZi99qTFulM
abnVu1R351dDbN+nQs1Oom9eCnpvxzSbsLce1eD4/9k7j+a2kXXvf5VTd4+pRgYWd8NMioqWLdkb
lC2PkHPGp7+/bo5Nj985b9XZn4VajUiQADo8zz+gOPJFT+pqVxsuI6AxfU40zV+7stfuw6A+ekL4
AI/gkGL9uXXDNtiYefu6aKbYR1Z16+LMzp7PkDOincj/NGqyjMls78uhPQZj9tWCd7xpK3rSIkVy
SHNprNq4TQ6uWLAa9h9RtJ/WdsZIMLbmlzlGM9xtIVUV8LwgjrbaqhCoC/GGIXAC4CVpII0GvR6s
A8w9Nkakh2u/no4L2p/bpCO9apXB0XOXeF0uC2Mmn7aLUWC/GjxQSNz1dNZ4RDFyWQ25ufEBqZ+r
dok3+HHiExulxiYM/EPv+/46NytkXczoa4bJCmJ0zQ7F+Tv6pWnrlua8CV2n44nkAc2KQMbqnaV/
HqbBXwftSG7K3QZR4pJ+TsqNFRqvtltX28KxQQ+SZFNjrlRDChotl6OXtDy1wanVSLlUqCXbWX/I
PedcmW5yHNHsXs2iRg8zYmTRyDSzDugmsUkC4BFrbYJqC/3l3h8HktndzCXV4mnJqkMXNCBGTEC+
i07Gpl02NTehgQHT6+ZL23fzUU+qapcUQbYVJklKfXQ32lCjZd77wyHrUNv3bWPjcDPX+eT4WMKE
2dGxxDZdXjPGLvshSToZfR5u3cX9ouf1tx5t/E1ThN/ipd8aQwAqIvGK/ST1F5Jsupn70EcpzyYp
bwzvehuSfCngnhHUJ0E3IqqPJL0ctlkMNxlqQuf+PJSjeTe+j2b1dY6cXV2at7mBplScQZaLerA6
0Mv7tLM2VtKdKhxeaNy8HUNEgJEl0iIg3Jqk2rVj5R4N4rtMhnoAUdHy5EKF3GR5Q0rELU92Oz2n
Q9UDXYDibXcWnPHJM5l1wJVtBNFhx02f2pLm3daSD4s72AhU48PrdwzBAWJ/jYW4h3TKcBOsVIpB
VZz5CJw4qPwVR/e754ZbW/RgSsijgercICoBfxOORZl/XyKftOGAIArOcTfMXMXzPB7tuJJaq80u
Lts3xkpfGOkVE1DQsrT6Lc6kGzsV7raZ+3bbTZjt4LuxKo0wIAFbkn6Di487Ur0dcEja8VgHOQxN
wbRlg1ILNBQh/aqd256w1Xocg7fFAaaBrtCqdwsTMAuIh7bdZZ2nQe4kSIlDbjS4O083kfqKIgZf
WXdvkU20l8GjicPAOy21m5QX8NiYxn3UY5kbJt0L/jQIkgzJl7wdgTdpFaoGKMLkNWg62y6gEPTj
DSoq/mM/J7da5PfHyUUyIPSQ6OnRbjeb5dBU5jv+ex+GmqbU0W+xZWKKiN7vOinBxqXiPmx3InY7
9Ijbc+FId9IGWCI05OMwN+cgDo5aKuK9V5ufQlxOV3U/lnvigQJU9ceFWRg59xvHuB9CxhKhQBOx
mBzQJQK9BtLXoa29maArO4ayRTsA4U1zmIs8yDsrCDaN1u7TWPuWjDpmbDaYvADbhJVtMiZhsgPd
H8uYnSHIiG07JvPdjO8QRihk5IktM6ilP9cjsDcMxNYp6k/o3earukhNZqtesqY7ffc89y5q3R2C
0f6+TCugvLP/ObaMF10E3Qf4sU+iwL4hqQ5odFvrJPzoFty5NEYrgXQPNAzmJvWTVTGb95cBWIMT
OJuwmleGqL7qKdpSTpz6O6dllJUsoG0tgKZZmT777nBGFao5lD2YND+qV1Uz72bUYHrxnCQmGAIy
lXWPBEukRyDgYrIV+dKvfa/+NM8mUOm5q7ZhbH/TWvsjvpLcduPVt/NkEyVg2eUwytSxQQIGPI4J
wFK4kLs6dTZDRrYxRV6lb5HMj2xrh4HluB7Kzx1m4CSDxLAzxi8jVK6bkqYgLjxMQiLjgwfLMRNW
9WzhyCEMdDgcUreNeBAtOYlhAQHYp5vJ7tKtH7YoiiZvRRi9JF5tn1GbvV00vDPoLyf9HVG8L2Ef
nLxO7KxmqQH/jTGpgXFr5Ca+fXp/9qG34qHGOxyNmDVxjej5eOTeEZIhBBEcQ6R8pFrInJ2Nsa3W
y5jcuWL83hfvxkgStByXcSX6HrcxyA72ONrbCQHoybFAcwQjPlmduyucScfzICHVXd65zhg8BgBd
IndqTqlB8qzW8RLovVs0SLfM3sCtamg/2B6mnoE0pGqx9OuYVXrA5tGi70ew286mzLpzh4cHbSox
qjbCUMQTz8ZYu0fPXF5yvEG0FLRPQuNSBvptisbOoWPE4yQ6CMQR/ngTImLVeNVdIMclYcC8ycyK
W91GdazzZp32VHyqBv9jY/KmOd0np/aWnekYb2MJQgOr4Gq26vMo3Q96OMO3DlEt2whv4cU+D4Im
KpbCEkPPu5knH6YIJm4REZZZJ1n4ISONy1xsvu1qQkNdNY88TsJ4Kpb4NTVE+6RHYB2TYvy62Pux
Taqja5qvDmD4287vPsRL9LxgUsEdpQGT2cVuIC/XolACn0pWVZHk31NUvo5a3CWHWlu214yfDsnN
4Z3bq1Uqy1zrRbf3rODBEN16zl1xDCR038gWbYe12P0QC8L3eX9sc0s/BopMM2P7y9MES2HMvH1H
7G0f6TEtWdof1GQS0oW/y8LJXEdOOzxGZPzmenwvTMRpIh3QYGhED61rfOrbJkTMaZDK3QwdBkQ3
OlrktxHLs8juv41ZdayxeEWj0C6QjsfsVfRgpfJsBBUcBx5XBnZMq/HLJG325rjT0dEWAhZ2T4um
21t+6WKr54TpdSO9l68rLKkUUMgH4WJXJsT4YAburTY6jCHxeyYLWB1F1xME0mOmdADN225+CjQk
w1F1GkTWPWl2/UZThKSD6dxaXn5Kx+yLM453GH+Pm1ITa4R/7gz3pomtj6PppfslRugE7RxQrzza
lZdvIx8lOyG+IBKCBEo/CJ4Qr13NnvGU4fqzIZv8me4BOb/uVCdJu8oTjIE92waljzG6o6XWvql0
f+OC9k0757NfGa8V8h11VYEsqpAWmfwaTCOaPblYW47e75MakzcUzw0eepqVpUItztmgExSLh95v
btGJAJleujrxWdy6Cr3CGqq9c2dhHuys+LCAEE+qx8HW0j1iyFCh3eE1N6O1a0I+G/MchTd0HLIY
g87a3DVFtE5dmRf16gWj6yzFKMG8s0zjPM9avbMHC7Vl38TZoI/6jXARXzZ+FoqwY8pd1Dq01uHK
mFOBkSwMzHHKMWL1tLcqzwB6LOF9y6O0V0tBnX9sc+9bLOlFmFi0G1ylwXnLN0SxjSzhGTQyQIYz
XPSwwDRP3UlMgBQKHzxeNnowwutXpT46KmVThWAYpMJIa4GVU1euTcu4jxfmfouLsJe61G6YwQC4
YwSZNDT34ZB+Ka3lsUkY8qvUvyp+AQWoZZ0bhSpqdLy+xHMxyXyyvOTEOFiE048lM6POTHzIZRsF
skh8mUUdJsfdoV13G7ZGsqxjGcxhtlkfO+9FvYymS0QLltgB9/C/mgg9DH+cXX62mcYESEMvR3SG
D8m0It+rb2wroIL6HdRyEfnNzjXmJ9vsv/kDMlYR4ZOx5e7aPZ43UQ1825KEtWmxGE4xH4PJxxUx
GQthD/ug//ES3yvimbpS1YqoRXyZlrUn502N/Nbq0hsze63prehiSLn70Lh6Z5BcGas7FEG59Vya
3whjFGbm/SPCg9ZusiVxc8pzySmSuBnN94tdXfhPChgzzBZq2uWwZwxGm5D7fnXAPZ2wFBnOOZ+0
vYlC0AigW9yIGN9GvemZkU3RuPWbdDyJEPJa17jOJl8kZfTKClvChrlMtoBy1tPu5EoKmq2ZCL61
xsHR0KJfE1ycq4McYaj2N42M7uQX7V2HaiS3sCLkX/uMRtMIm4qEQtVUoZ44EWvvi5gQDCykMLmB
1F8AyOdweVUkwU3VDCn+zDjdXStCW68IbonEGvkcLJl77qaKk54nHwRk0RbI0vSmNJiEBFQeK8lY
nCr7zzzsjVOe2XcekYIdJqnDSRWm25RbW/JNXTcbIG7WHs+8CVshwZGJrrcNiXfT2kg9+5ahOpMr
Kc4Z7NMpiW8mOraN3jHrUS/jlf+nahEQm0MXdhutkVLvCk6jUDqqWOSj8YZVCb2sLgmVYTWZp975
KArMPtX9NiROStUkkMkztDdtsJkKOvG3evTnM1O95dwitYC2eoJdj1g+TgZyf3ac38+ah56HLOo4
AtRlzLu2jT4JmyndhKfkZZveaHs7cbyjO5X2OQuMYbVoCLZD7NvkRCTOjkekK4udvdoBAaoWgQ4U
iuU2PR/PrRO8jxbgCbPWkLEBcoitZwd8KxysFT7Aw97kRYMBUeR3A6pRQ+a3h5ZoKGlz+L1Yp0e3
tU0Mwp7QRh1T+a3KakP06gOxBSK4DYMkQ160aMhxIWw0rHMGGrfRxLRUG1iEpo+QT0/3aPbnzrVu
hrY4IAxw2/sZ4Qv0ADEJfS97PTo7ePJOKHeYqyWa02MMM8YL4YgkHbPncZytGXVXQ8dcqDZuh6Z3
NyS/4xWYqnOU1sAJay2F/5ntOqZYiLNpn+vQZTYFfUsr8xsvKGDy9cj0ANKyH4UP90Wf8i/VTLTH
FtlrXy/j1q54GPTRe4ub/CGXEoDYpiT7HmujtTjHXgVXyonPCDzAj0GgY2XMlb1x9DZhehKF5DUx
1oAdaOY318KdDAck3qIjl3TGLVPaKvuPBG5hm8HbzW5ySEJlv3SMQcJh3cd0ddIgz55BLnmtZuAa
QM0Cta8hFgE0LstBB3nZpUCHjiAQkoxI4v05zW68iWxchnyoGOUcGifdMnWcaKjVslC164aorYzT
FADTTsmYrtUGEVmM/iobIaSfJ1BnUTtbevypJb6+qwHjnQbLgMaBkx6AYVn1XV07zBC7Ms0eT/gB
qLXXohlL93JQ0YB8L+0cGtxgMkSb3FPRwf/xFtmTECc/hQGamJMwkJPKxaEJUHViRDi3PJxjjZ7k
0HTfCK5IwVQd0O6498cguqlm3hi/Mrd0BdwXmsfQ1E6CjvNY0aqOM81mriH4ieues3bDdLzRZ5hw
yThtWiSr1nowHi3MLtedlpY7m1ZgZdr6mx0JXu/2Je6yP4murEunezXLmtdL4kDL9jlOmeMCFnsZ
Uy9YI0eEm7h5INza3xVB9D2rrGAF+iZam2NF6q2BDJo7KoZ5MtPsiz7eJvNIHINI2uAgPqsZ2dsk
6npr8pNlTfvmu+S8vW7rT+Zz4r9aM4Hx2EaCvLPmj3TZ8KV8APTzSKSrbD64HokvbKGJnECy7XIX
xTQEz6L4ORIQFwlm2PAvve1U5i8Z3NfAxN2sMHs6WVo8Gx+mtq34FWzCbUXyAITlFGQI19Zp9Dzk
X1BD9WjX7s1Zgzwg8vvS0EBA5sHHoJMve7kVVoYmVlHBpJ+IDtUMFhYoNSA0V41bVHceYW29AX8b
BMPJM7LuRoZl5ajfNKt3RBVJfoHar5MHc7bwt3fpSpes+0bPMO484z7TphN5/Ad8dvZjEr3WMzk2
P3vuSJzyYPHGOKtmLJ4bFzJdEKOSuZQ8AbSUe9+fgM+GKHGaQQIMm0gH0cViaviNunjfViURYwDf
zVa01o1Lo4h7m23gRL1U8x2mtyT2n1to6JvBRICKBpA3ONiiTjasjbojeLuIW5wnP3c6Ycq43pZ1
fpy8id8n/lqRCXDzCL5kfZeVZHO0B82o4L+T8oajVgebrgfZ3wXFHaIwKx3/r2jyvw9ucVcHCSmF
If4KcAP6z7avTGiv8WPgQSdNW3Prl6j+VEgRaX6z1pDkxv54PaIc1xMzgEqrE/IrEw29OXDhlnEm
EIgQqSduxwCJ0hHDE1NsyUKcCZ9b6Exm75oxHOKWu2o3b1O13HpFtknH8KY1wk+Ng7Ofcw5c+3uD
VRkupivifx+mkeAaCeRjPQFfmzUHCo2DvP6CRusNb7t+o2qqwMHXuJk92tI8Sr5UCxKxCumZWku0
A4TwYthBuUqkk+fkRxGZ9QivGZoAcg4173gv9l6L7C9EcUlSVwBPbHaBoiqmulpuW3fZxCWj7tHo
/FU6QUBIiDD2o1Uzh6PlHcPU/Bwx9lhl3UxLyVjNlPNMYhXczE6iYRtZGBJDHFUzIHKjbbZx6N71
GlQmia0FvYr3iM88NnbQNlS+N6rAde+xzRew+YqDjhBXiXeZCcm2nb45OBVAHWUSo4RUhgEVs8Cd
91EVSDhBufpF0mW6R9AW5qycveiymNQILReQGXJCzVJfAegJfPUk4V1Bl3qGRoGrlVvwDqd6g1uf
I7jxJOhWoBzWQwFCnybYXw+RPSI+usQYT06iIKPrjKdQFvAKm5P4YsrxdrdoH7yCb1JosstTO0kt
vUMEBRMV7ObURi7IWDNqAavK6pRUuFc1Wz1Fka/1whd0GZhO5LGEsCq5mUlqJPT8NGhQgMrQMtfs
byYJkjX6nFC8HKGaLXjbwUKKgGTYj+VCt49iDLu9jwpLtrp+fCIvhMQemW7aFuljlKe4nDk1rl4X
gyO5TtVUoRnlueTVZ3zkT2Cie/cwubi/Zstn02o7Zq7FJ3vQEbpzep0QHEEmRE9J0pUmRtt9/yra
mJDwIJOFDH8d7AtPhAL7UwgIEAsHmySQo9MbySJceGFDbdoXxIYx+qGwI3frBVpy6NQ3bLGjQm9x
nIkEJAYyzxphLD2Jd3Flfsw0msXtlE0wgtwShnQjaKd7qBS5HGsz92K6ETvhtm1pUamyMmud7jR2
/of/ovFm6QgGWgxHun+v9PXDRexf5fu/1mXW59/iv9mDXY7/C5nnOn+QZGO4YnmOaSidrh/IPNf9
Q9dd5JaFyXhGR3nriszz/vBB8kn0ne55luuw6Qcyz/sDbzDTYCMSLgbqYP+Z8Be4uzKbQ6QI+aq2
5Qthk6BmyGrZpmPKb/4rLm/Wi1SPZpQONMYPZALy8N1eoCGFO4F4NvOIlYDJlngers9/2i2k4OED
YBI6uO+GBikHR6SYtDBxyMM4YkR4EPF9V7/q5EK6+OGXn/kvc7N/FX3+UMZF1/7v/zCC/4erJQem
myY/jwFc7e9XW9qOU3leyNVO4qRHhLLavHoQroEPgPU6+9UZ8dhtKFs196Dl4kmOGarlbvYGgpQM
F3EEZDB6WHJB35GiFx3cxthrjya675bFRINWDYeAHoIUuDPzz5Z8QMp0NgruOU1dQHwOgnVY4JTA
6WYHuQm5jj1SBiVWXb7JfQZQM10Fp4CPK23/MPoBqibg2/ioDnvPyjx7iPzLVXIXecq60vfyCpjf
7eSpRhsyi9dvRfVmcfYfF1UTAJfXJC9QXXA97kqBJIWbwzLEGoDThfWMp4RDUpR9S7QdmeUZsbGW
9Zp6O5I/7iw+GnJeCMDRE/dynyh3to3NCJFD2WwhpB9WHCJ3DVlHYzTXBToR91Y6HWmd1zU67nUD
w5+jrZg8fx58cdo628pzxDRjdcS4BtpqzbG1hXnjvMfmeTPmPmAEY20kN0A7DxbsG7lHGo+PNXuX
MGuQTOV2dOLdYNAbgmcyrXu7vbEke7o9pAUn4DPUdfHhte7ufnxV+Xktsgh4S+6ZT9TFcJCbLDNS
/6eDLb61xOwMvCTUF+A8FnLouHPs5c8jv7v8cPkdLGCi5J12si5/wkDW2dYi9wkOIkmfBZc2m8Un
Czyo0UQtaCkLeYJQ7HNI4b3Fq8Gw2qE+lA+J8Rw4+YaQz5qAawxnzLE7VI1JJ7BDq0+rsvUOs1Cy
9iskktaWpH0lOQoSEOFZHyzkbYcA4N2XmM+Q523TYReTnMbTQZ3CoO6TMiyITcurcgwd5ezLoZ4B
BA7/gRSufAzhNKAut9XytNvKkoS7YZdaQIJivfsA3JOELrEmrkAehjqd43/WsYNLneAw1PNu8AkT
J0P5NU/0FaqChIBJatfQm6qzAddbmNHm6zDl66ZPnyYNIadQA7piVl/SNt9mOj3ybD4EefZprBwG
UkBqCs+G0+7etLN7C7FmvYT4UECCdSMDv2EYswViTUT692PH2MzwvOe0eDVacDbQ4KBlJ97Mdxrf
Civc5BFCBI5M6ml69JDp5rYFIZAiTWKO3SMssXWF2n1fLvyC5j2NWLj+byepOknXkQqR/76TpGMs
m6/fy18h65dj/uoY8TTHNxOjbZ9+R5dd40/IurLURLLKxULKsE2MM392jJYOLp0egCMFdClDIGP5
o2Okp/V1g24RnLvpcpL/pGPkMv7e18DFIocM0MX1AGqRrvqtrxEYWItAW7SbrIlyAgWQ5kZJCrN/
1i7rKimqlszQ2lajqqu9/p9tU0DivJlnsiXyLNfzqUVVlFKhjjwpCerRf+jS3lq2GD09AjXodr8o
9bVtC4M69OK1Wqmk91RxUf+7yPk1RZISqJfBabXXVSPwuu6y53VZ1a4FBk9MDvvx89Aj/XFd/9un
/qIP+G/3uVxZq7mkoXwkstWO6jyF3r6IZPC3WtahqUtYspVqfcXCdEtYTooBRConYWqtKlyn/dty
CrjgpLaAKIYPgPqVOlqtygaYRfqzql93VIuquO552V1+7C8f8E+bf1sXFvTqbeoA/aXBZ351vJ5J
1UzfvXVFTdxPpkYmgKbLWlVVkciV10VjwmGcqRARaLWyNwXCzH7rXm7l9S7+dlMvv6WSlgQcukiL
KGDaToVSaWN52OrJhw7kbbQCqApYLJIigOohLPMqWjd6RT5R7qjWqdrlOPVIG+QYdnqn36nndFbr
1OZc129qM0r3aomImkcAsyPuoj7zup8xWg9O7447teH68KvFy0nlBZoAkXXtbrQaplCx4fBKyaoq
4lEfjn32tZBzmjls5PSmZWaTyqIw8MJQi5aLiNKsIawf6wjWuWUWNQdV7WYUS8I6PJIALza4cQAl
lHksVRCARE2Fuw/AByqs681btV7lj1RNpMEeNLPYq7RYIBmNl9zYddlsShPxreKzymOpQvFxVU0l
uBQdWS2S5ntZ5spD9Z9f3YPTXtGXHi6ZpUAT5Je8OBr2fuMeVN5IZZZClVD6pWrGWFkQv2znqd6k
pRSgVPTvXFU9lT6v0Yi38wf8NexdbYtb9XWYevIRqgqLjDxWlucjiPggWReGa+T3mot+dJI4h8SC
Mbu9Xr5LCG9j1AIgmHx2lariNe2p1qkkoKoRFLoldOjtVI6FfLNMKV2o0DIVmuc4oCxz+6h+BeX6
qGrq00SP3OZkkfGRoQsM45idL8iaRcUMBnl0f6QBw1hmBG3AK5sqhbyRpYYL27R2sfJiADsnkkJ6
uS5d0iOjhCe0NPDBURel7omlNes+IImmVqk7dL1XwW6poCpnWEACgc/yTxXRp91lEbeZ+jQnQIah
gDJ+QhswjwNcCuTTR2Tskz/V2CZbyzGpyQguMseotqmapRtbw8qQldNEc9JkYELV/AkHOxAHxF7q
SGu30Iy/eyrO0cmwipkCRkDwlKpaLpYEbmpaXbLd2mAi06ySeSrBp2pem6NS0ITnqwpA2oXYIF/t
QEOYxitnJD5jA9gXWtSeZlmo2nXRWwgeEp57V6v6PvyMqqOzjcqeR0JlJD14KDszXG6vScoI/Ooe
VPxhSr2Xyspo739+Wa+wer7sz+UJxM7KmKSK7M9vePmaKrDkyGhQ1enGUeTnaxpTfctrGrOyoGJb
GG1OXhPsY/hc0MOHGGlFKdGp9JWVQrJ9tTota+B07mgcVBqzn1zacyOBEXN9XtXTUaatT4oCZLAJ
wxPggXqDZeH32j6PTB0IhXypZWFZ+V2N4fzuN8a9ot2HJPBQkibkre5K6TGdq8XwkMgY4SgjY0p3
QS0moiSdrpZtnXlFuQzwuC4iv1IiV6kxCC+veGzqYQcAFPrPYPqbyugQBJLPvDMFBPTQV1gn+YBU
R1VMJ7UugEzvlh3SFL2d3KjCyVAv60qhAxFFx8pckGpSEgCTjHOqmoubG2oJKWLPDXIbIxAxt0Dk
g6xIe6ryfOJxAMVMQphimAgTyNTwNhQ6/Xcqo3TqAb8sW3VHmtiPeL1DfeNUkkOvbn8jb6Qqltlj
Za1EKFQKW0EiFHBDpaQ7TaD4UJIEQLGGHo+fTz3cqnZd7Ahbb0uB548HftGdF/2kijDUX+wBOCCe
2liLyqZTFa5U17iuU4ulUv1VVbWP2nxdVOtMKfprzM6NWrLooclfyFNfqmrtL+e5VD1SjY6UGXak
4HDT1mfl2Kni2AZsqaNoH0vDGRDNQ7DYUtLFUsSYMAMgCClsbEiJ40wOJckgMDBSYsiWXHmpqu00
KveYh6FgljUOGE442KMEJzSKa6yqaqUqKkXRloXGqJlOQz5u12PU4vBo9uh0Xo9Ua9XirASdU7gC
q6pFm/ayHMuTXM8UBUlNlMIuCK7KF09tLi9S2XLPSA5k1UoMRP5aTJUU9HX5HzfnMlN/2VOdI1Nv
jNpVLavDr4uXzb99WnI9xoZqte/66pcL+uUqLztezuFKx8pQin83UlCivCiCj3R6ajmQguGhlA5v
5TpV9D9ranHxUPlQO6uaWndd7BckyzMb3TT2spSauaoKpXyudtYs2d2q6mXt9TzXj6JHFOtQiqmr
reoDrh+vatedfznj9VzXa1J7/3bIdT8o4dPRiw+GbIJVAkMV13zGb4vmnOP2hhkisW6yHYaEadVS
+OVaWHbebAN7/q5WAbWle/fl0Oy6y2+LasO/XVeWCH3EPbYAaj9TjRd+O9flU/5xew/LZ107aFdd
rvjnF1XXrta1qpFS1es+anNjJlKw5udXve5j6xArB1Jc1WjCQ6rX6hdUhfrxRq1D7B4PhRxlY+dD
VckYZNYPm1IN8vJhuI1CkKsEP8D3y0Gbq4Z8avlaXFY2BVpaZGsNOiY5LrxuN+WRl1Oqk6hltfmy
Ui2LOZu2OmLOo4dHETZn47oahcZEtvFPXTbDI9IIetUNOROvSbDhtMFkbWuJJLJMDS8n1e1hczl+
wPZp4851exhwZ9v0eiNor3iXLCV/o8aSixxFGlHE9/cw717Nuii3Qe9bJ38R1knVojq3LzUrHtw9
U31YnD+SVZfsUQJKHu89A+HNLIwRJr7RDdr/XI34CDohQFpkDLlUpi+U6T610tFabT0YrbUCz/hk
SOBaJsJJrOPIA+vXzfuh9+zTJIveKqtjjPxgE1bdKZGzFlXLYQuBGtf3jSjEqZPF6AbLqW1MfRuW
9jeVSxrkPOhaqHUOI4SNqZvQEvGrh81Xj9uyBe1gtCTaM82xMZpMXpcGe8dcdcee7IlVAUNtOJbl
i6AJ5h7LcZYtx1Xqh1E1VagNWUVauxvQr1MZv0thZMRTF28XqLZRyUAkCqymcp6XqloLX/4OE0B/
N0vlJOlzwlwj5vuG6IX/vrMuW2t1mNqiajY6rCY3A516/A5/FvnP2m/r4hoBS82f7E1R1MMp8GdS
bomF+p4JkUmtu25QtUn+VP6EO1wqR/Pq/qratVB2Huqeq3VqEfqDnA/IQ9Typbb0j9Ey97v0MluQ
W9UGdbDaT6aNO8fSd0o5ROlmKJmO66KmusxITfaUxkiN5oMEg9MHq12jmLhrIGZ//ctOmRnv47jb
RgNTVcyGg/YwSTydJwF0PvgJBkd6xazXiZE5rYYI707kCgez6s+qQGtAMr89CGpTS6egMx1RRQ9d
hbGn5W0G0VeXBrxWKNRrG5brYtpW8KVJTnjzKYPMNprleFKZY12mj6+LvQJuXpdVTe2j9laLVQDo
8L/R2Es0Fo2O/380tij+fOvit777W0BWHfYjU6n/QTJS6I5rkAgkHkto9S8NEdf8wwWdKITpepbu
ks68BmSJ4tq2bhLblaAo00LY46+ArCX+IIFJgMO0bVc3PF//TwKynlQj+Vuq0oOH4BvCQK/EtQES
/paqtBlK+w4qBJgzC9ij6Nb2YX22YswtI4bja7vrXjvtPW3MJ08MCTa/UogYgDo5AQc7W2moGGst
+mUemoaldS8679kbvPREPi+4Ger3qc/Og2ehWa85d3GJS6uIkeUgz+kSoVzPvYXaduizOARwDIFT
FbAU1oUDhatYIAX3MPT15U6PtMfKx9ET+uJXXIs+umgZkH2g+wpHnPqAGbkPYotTPMRBybTFunMV
6lwk4hfncQSLpX9N9KKC8Q2ZffoYeAsU99h69OcncJrPzWhvtAVoE7PwqHHuHDv51o/+fetEt0hR
naeOMa9o7lKk9tbA3hAQJDK5robmdYmqZ5yTUSiuP7dZs595a1vQOjDe3U8kyR56N32HeM3k0a5e
szJGZ75Dc77kZ3Yd49Gp7JvG1pmW8DulIdccus2rVW4rwKxmbuyDoN0m+LZ2Pugp3WIqbN0NfgJX
EnS+DsokXVosRovvJtIgTeMdY8HPFrTM20wOSQIbjQ8/QEQ/R+g5w8rMmW+NlIye43BXrfQAi3uV
Rnm9FjXXkA2VCbA9Owhyo6ghSCkDb1sJ72hNzpfA7d6ChuOwlq5WWaKtMUfE5SNH0SQw2pWjnhQN
LVhn+aI7CzSvpoLdB18incKjUzsxrGzrcXHBzFXoWcgTJxacEHW3g1b7blVoyvA7VJnJuGbyXhLM
jVdtMqH+WWaPuIqcbEJwUIbWsdQ0SXFpO9ojzeMwrVqLNHvcjnd9ITHy0EhQk0P0oMKeSizhR0IN
gFjc3tsA7XrHzwKCX4KUexzexS6PDn/7zmttmIrSE7x0X5rOG9A6D98CNOFAkfvPidsUME6wWkXS
N0PcAzA7gaoEMWf4HjsLkQqGnfODNuhvRvOmw917MmA765kfrcIeYUOyeLXvIE0dnKxFpLvGdeMD
YJnRa5AAb7nW0XaPQwBSDYkL9bIEYOzWIhrwatWt9SLeK3cQ6OGbjwAHY4ik/nM9hS/xkt2lMfcX
9lIu7MchRvrT0MPHuiviXToH2cYip53UBV+z2oUJ1t1zUJF/Bh2JyjZjXeie+HP7XUei+IlpfbcW
vnuHIyMGlIxt+sz/M6BTjPOnyjAZms77zBLvsP2m1QL1m3x5eswiohPY/tyhfPE++TANDTKLK/A8
L/Z4iCAOYjDPmyBedBn3DWz0WXUUKqzmbI08Iu4AFTMntQGRt0H6YQxfdXK5m67EI4FBF8zZtnkd
E0dfaUdSN8BlM14xjZcO8CRJ8fwcIHLB+PLZ9XEbGKr0EOrLaUm/pYQPUakhX81vjZ3Tu9DDd6vR
N5ijWkv8HOOnqaf6A7jnau25vDTNQCcf5aBRy/xYWxPD8DyA1eGm2yxiu+Ml31CJwW5j8jEIqYPX
oonmQ88tdC332WhMbe3Bq2ULzqRQHdF4nSDYO7SnJpIB2B7AtbLHbOu77aub8rmOixQTbe0+auez
R+uZOsgjj9VDUUlYeOvpuzqHc1yl+TeNhmyddPURbQsOcpnklQxXjRYF/LBGXx0Z9UrAcW4y/Qm/
iwzyJkYEOYj+tVHBKx6bGc6mId/ZvoL0Fbt30/+xdybLcSPblv0iXAPgcAdQwwggegZ7SeQEJokS
+r7H19dC5K13lcpXmVZvXBMaSWUyOsDdzzl7r52wWJZN89Us3Z8meahbrc1w79WTB6wRZHAV7EtL
O6Onnvbwnh7WnMcmEqYval6QG31qW5aj1C5XAa24xONK90XW69Ut1gxi13fQHcD+6umd4I1ANefc
hUBzYqy+biyeNQvMSadZGIeQTqw8GZ2IDlHmwTbSinKHwO46En20GSwJkzpUePKLwt5Es/Oq9/JQ
OgbaWMBDd3re0APpIbroed96LmZ7vqMIZmrihwA29iMSBeiigz8Yhe4hNkHiabkPDFl3lrjXcj4K
LSguZhV8pxPOMc4g7qZKcFdmz+QNATqWX8YOqctip8uurBp3TyA8xGzCb4pWvgxsvlslUMbTbWR0
Do9dWFwu61qC/+dxbtLEC92O8JXoWW/6DwSVr43C8eWg4KYzGj7Y6cftKp/cQ5eiNkyagWnUfrRG
gqHbOSbcubyPBdDnfGS5LazmWAvkercNCxdWTLICTxRbS7AdWgArgUuYQSLjb2Ko7qe5+4pp6GeE
mzVZ+jcatzVIgOwDSTrON0FIfGjm+9wypQ8z4xi0+rB1XIrLTI/OdeLW+ENwE02oXVjt54AAijBG
NWOq6zLad+Oor6wvVuAAzHxN/kYfk8th47QPFv2HjmXTWQDBRNn8uIiczNmifot7qKhVyGakEem3
EZOhb2y1ZtoPTcPmlF01KEWg0VEt2Un+FQbG56ZCxrQUm3hinySRs9L1H9KKkq0TTO9dYIab1MpC
Ipy+WpY1bIfqIse3qCtJDmlkS8xIvZI/yNUYFYuNm6qjy6iWM3xX7Ay8FoSp6l4z4mmjqmWGbXRI
hll8Rlt7aYeFpcKBfRb05uMADbsmC3WHAncmyxvGEm5IdLxCz7ZY8+spIM4NQ2kw8CLG3mBNjuBz
zKhdMuMqbD7XTO92uZ0JZD5sh9w8YsX8fMnW0xdjTkjOxn6IWRC1UHtZ5u4LSV0pxFd81UXDYiut
R8ZeXmzo0c7t2SkjcSc72AVpwrFBk9WzNvJaIvdOtPQomHbpXlTrxaVdC2Utuq5Hl7gy7+wW24pt
GsDj9S+3K8cVJSp1NNGONlPKa8q3JzjOPVscXBqVAnOw8MJo7f04BJ/jJMc1Lkmaurq2SLmQqB7l
ZHfeFOFhXYhl6hLi1SI9IMulIkMA/EETFz+c0ahPsVRARfTga9dLSUpyhHkMaLgN1d3+lJcclVKN
Y5ZKmYmhBKftvlHVkOw6w3riLSdaQqnu3JnTv7/Uc9mdm3HASzQ3wBgaX0HZOAlSLJ0OLhgn8Leo
VuwSGJraFq8Eh2PMF41rgKTKPmf65DFDWv/aE1rTr6FNxIhTVWZOuAzN75BAytMfP+v4f7xiQDhv
kh58isrsHr4T0QVCf3ZWffUtBOyWjFfaWG1CZES9QUT02p2Qq+b1Zvn6z9AW13B/CnZz2PYnZX0b
/8u0BsEG0v08YluJzeic5s69pUDu3aa5roPDq0kMgj5Fe3bNBo4F9GeH0czC8HpqrauRR8Zej5Xc
RCnx1rAXEgNUfu/uc5PMeqvDZn+bFN8mw1OevRJdlu3q2z/USCu2qPc1Tt4hqOfOCE/YlOIaul2C
bZE7KViOcetunL5Jz1FxxTWi+4UZYiebjZAAoe4CUaffNllQc2gnwRyNApHepo6rSihwBng+XUvg
F7ImjHlEORTFcyB/qKkInlt41eRNDd/J3hsuka0Pl+Uxi9S1qgVDpYxuEY/yqqL3ChMUCQKklDNq
OWZop+mcccE4rT5hxA6IS7t9m9omRxwFF2H9B9oSNAt6ewGynzwnq4z7NkK9fZeRL1HY4dlGIXBO
yrjfTab9VmgLLgEu1u3Sqy+2rtpdaRqCRFV8q0oXWOH+87M5wZ9SRfSRr2p5pnV4S/741oJ7N9tA
/cBk2ISo4y4yNDRvxMm4Z/K1Y49jDgr5yVn2ZW5eGIlq5yahsRtKrCXrT+YYU065IZLyyRkqb3Ay
7Xz70q7//MePY/UJYzY5FWVn+xQqOD7ybjxjYDd8c6Qro9tqOKOMpzYEb+KlRUzkUBARbmRKNG/N
Ghiry7PhuPJc54X647vAamzP6jSxuf3u9p/0dcCwYzkZ9JD8228QNUnSpQpu3gbwRN/qd4aQd8GY
DFiDtHM16c1b2gRoJaWurmOAA3pw++E81qO6mzWioBZO4Ys1PsdwG65dDvV+RCZYizE713ZvvGht
4YLcU+H+9iOsvKtAkOTbI2cz+qnmC/5n49IuEwkEQ1ZuZyOvdni6Q6+LxYiRIsQXaKePqTRTBhDT
W97bzK17V/oEdwrckpLjucKN1PNuR7Z6+aW/8N9odY21Gv9VWEy1bik4AUpxsaBjNv8s1c1cjbFp
2fSHLm+LvbmaY6KfcTrjei6cF+AYFA4kKcUDHWErZvf6nzy+ZTi6qRyUZPpv3QJgm+bsdlV/aO3p
VS71tbE5TFIIijj94LBvtlgAe4WpyVj2f//YqzLsLy/dhrpqWvBpXOe3h+bwr1nxUvSHbKZOXAvG
tndfpmw2NqE1bxdLP+hR+/+lhjH0JUTqXEIOXaX/u9bwc9x+L9d546+9rX//X/9ubjkK1bwypYGg
EGHfTVL4fwC55r8ch88KRblYpfbyF7Wh/S/dEWvDiX+5dbf+09wy/0Vgtq2DMrFM3UHf///S3Fp7
a79cMtaqgrSloLcl+HPGTVv5qwzf5MiT9jJSZ5fp+sEOuune6p4ks9sDvYN555RDdJWIWStjEccC
Q/K20Il64sLf99Z498vb98837x9PxzZJHbcMCMHK4O3/9emgCjIrs2JZEtJ0vLmKIGSZ34fZru71
4qtbBdVWOnmHy7e6H0kEPf3949NO/Mu7YaMU1pFfCuDDv91AbqKWln61dW6m4K1EKv8sp+CguhYc
Lb48f1Rd7g3VDWQX/8PNa/Bx//7gXCpcK1Iq3dbXhuavr72JoCb2qWFxJhnl1zKY070CtpPP9GCS
JjZfwJuecRikpJuftCT5UHiy0jLJzwnHjr1oY/oQEbxNtrvljwb29+l/hT/K/+6D+XMP9PbBcK1K
rjdHx0t2e/K/YJRHWHOzrjXWOQvwnyUtaM9sRdjVwZpfS+JO36KgCJE+axITmhbn+4whnpcO5nNW
avORyWA9wgX7+w/sJob9z5J3e17cDYZrSmU4kLl+e9NQwbS5PQHtjTDk7iESYqbtaBwVgftTh1j0
ygBvL8wMniPbntdmgzxl61iO2U28Tw9tgitDtMNOZfV8ho9k7zSdjNXRDpN73Ti57uBZU988Y7k1
cQhaOrLu2DiPavpQdEAf+/KNTAH74KYWqIy59qI4LN9V575qiWk9aWn1wE1GgplReHqXGI9KT4DH
mMRouPMjvL+fLUXoY1BSFbAbCcJByM1S5mfdLNzL379bxp9h2Ou7hbrZQcVMJ1vZFnDtP11iMKuC
PgvhPsRlqe/CoLU8JQ0i4Xgb6dDBoV2mmm4h+/+G8NrvJcyL7f/0ieBBkgIyqMEN9duNFiZUd9E8
W2eJuOyEr+cu1wPxtNDIQTX0PC/pXlYztouASIcuh/ahTS9//2b8ebP8470AQW4xI9Clo8vfzglx
VzWaogQkTzDCbHogwmPZTv18xB71YMWEIZrVPy1vf11tFXMO01g/B4Mt4berlZavZXcYNc5Cl4ep
KWmmt+bzCm4tg1zbJa6+nHOZXM3OYL632HdU75umNsQnyu5/uHXMv643HJ9NBiRMUPggnN8uBkCZ
xrBohjiXaXcpU5pPwu3uHNrNNLXdJ92Zv0sbUGJe0IHP4pHsnAGY1FQuxxb8Lb3ZyrjrV/hjO0tJ
S3amL6eyJ05X8ljOSQ/MOoUK2ZWXvGnnXUqnUho4d7jd+s3ff5jmX1fumzTfZCbEN/RI/3xlB5Dh
g0Cl1nm05vJcAP+5bxpaDHKK8v2UIKsIXIcwTMbmJO1Yx6yV2Idm9S7Kqn5qF2QDlU6McZ8WO0gA
ArN8k3plFSH9HcV5kKZ2zdqQTNGI8OPcyH34j7OP09ne4RwlEk+RFStRLO0TUrwPf//y7L9sDbwo
S+DMWy9X+/czZQoZasrTiusmlfUBgSJR0LCd0F315bkevvThVPp//5DGev3/eWWFAs9BWmIVpIP3
+/0xVU5TNnRXz7F0p6c8DOeHKm4ejBXOCPbB3bk5SdVRJpzz7Qt6I0t9pHWR/8OmbPx572Gjtyw8
F8DWOaHAPPv9mVRr36muKw1dWart6NI8I+PM9rYK0200xdPeHBN9hz9P4SLUxB0nbHZCZAwHx2z7
PSMJLwRf81wAGPmHTXuNS/jlXVqfm+1wGuPQxy1tifUM9+umXdG+MRWTy1Pt5gToAR81JHmh6ZBL
Ngp39obVw8Rzu8Ms2JIK1K+oAud+3VfCMUOEW2NNCAehnWGp4sua4oMcQkTv9ArTQLr7puQyLoDk
HyZi61xOZdTkretTPJP+NFNUmnNwnoyeuEpAHkRl1gZMG1WD4nFcb7KCRz2kGggd16fJSjxVFe7a
hOb/BJ4NXg7nPoZa8T5Ppx0I/tzneJR68xKbXpKUvqER+GGFlf4wImcvy/PfX2d8hH++0kiPUPaa
ASGVuxpSOf39+T0snIlWTy4IWQ+NbNtKeDcL4fRlrLSdKvJ7sapHsxqCQKJ15Gny3KFgQKvjhBat
vSTIRaBQx1OtTzjIHXQbelnP2MEBuiQawIW1WxB3I5GvuvWeW/lxSchxjSYylaMVsTMnSoAQUY/T
CJ0yS1MAL2CbPGMiUHsVddM7TfajGq+0IkMsMHRnAUW3p8gK522zateXm1bXWFVBCRFRWClWrdDt
5ynJyA91bVDtjVgx1RiAdhjqiM4mnlvLBrDMlQBlFhH45sTIlcbpEPTjfC1G4ucxAtObCAtIqqrb
cTzgEhrTc1fDDEGZiovRjR9VJ7R9DYyD1PjPWZUOxyUCJ+/IJ9a16LAei5pseJ9BEs5Z1D5HZs20
M9KJT6o1GJZKBfeptBUdf+sBrkd5j7YLiUa9RD7WkvHI+X9fJ1FLormTbyoZEoUrMhDJc+tegNNV
5JKPMZ+eOaEz7VGjLRkR3BOuS50EBqz0tMlqkw5Ptl7Afbay1b+2bMLPWfaeFMkXIQ/wpWLf6KG3
2UM8wTECsb+M+udyCEPAufJrD6HCr7CnwySifi+NoNy3dkYQo60DbMsHcVrxFvA6q5jIj+Ea90Ds
WjfZL1M5nIsGZHjn2s/EtINyUsGuZnKAZCVQp3mZX5O1WzMl4mBKPULlrX4Aex12beTWfma3mO3L
ON5ZBlx+O+rCh2GgHY0s7yCQXr6nxXxvAcPNg3h4QuzgtaPgIN/1TyodyJ/PQFGFMijAEtGjSsvo
xUpr+zEyAtrDIQePPG/246S6Y8z8EIZm9rNVbfikDcHPQKeTMco094coc/dT13GYhcd1V4Sf0gq5
TMlaE+POvXYBcwFzcZwvY9WE8Bbv6mS0zwHkaDKA7J6EeHv0jWwQXjjPzUs/ALIlULuH4ymcdn5y
8mgvy2i6Aq8lMIUBxFLp5MVyWR8NN222na0ZPpRJs2ZqrGdyOXCtCY+eC+cZg89GuKsbxCxIckyz
0asZ5f5xhTcF4Vt5wJXq8p1RBz/duGnP5VJ+uCF7sIt46GF0SmjvmelV0eLuQ4EFU7b6jMZdGbSZ
v2ncGq+BeIMkSdRmbF6WkZOFoJLeV5GVnMdiuAMSvxsJS3tuRbgPrTF46Eg+Tmba80tCILGrfoAo
7XxUnM2u1SJj66ZDyYB0AcNojxsrSaKdWpLwcU7qr5aY2kPTAlNrw+xrQP+GBcMFXmXVD7xA2vlJ
Yx8DM/hqucF87vLyJ8lkxCP0hk6kmCAgjk91Q0s6fgklV1gRo4mO509W8NyYMVcFPdOP7gLEN3oq
zVbfVA4Hb8sWzX1bpN6i8vyU6YWAJfHTHQ3tLpOk9mRdfW/Zwybvl2+hXoynop9bX6aihILbfImJ
8Mxq+3NbNnAYAyzZMrpXJVLPEOSLNztuehcQ+zCOtkCDxwOitci3Xc0SuNQ0AFCPXemjw+/S+LT0
HJ2Aq0ewlG0tuZS19qmhHN7L0a5pR4M/b93ye86RYpOSnolBq3qo0rA9InS55GUc3JkR5CVzKZ51
phkYesVx0Jb3SM7CT2Do4KCzs2MNaj6oh/eG2R3qrz0EOXtLbdSE3SYZwePDfYkd4zC3wV3iTu2j
cHcFYued6nC2o+lMuO0InAe1TRlK6/ilsA9hZ4cvvQF9V2b5a2MlJLUbafCptqwfoT7NwJ/mlDKa
ZzIUvXjMqgr2phrdT72blldiGYkkRczmFRHYCzbr4hDb1mZqAHMaQf2ZxEV4OVbYHJq+JyphcF+i
ucbW3QI7mwzrXouUP8EQ9uoJBrko5PwSXia6xF5u6YzlQh3Zj5u+D2G9HY0k3BkWNXWO7J7xMCkd
nfFQBzX/u9VfAhAbd9py1wzOuLsVZ3gfnJ3Zdeu4s4kqULdxuW/6wiYSaMk4Lz4vrVlupsmqjy6r
02MKn7oskMvmjjzP6fJQdNA/G7PAdg0ixdeT9oXmmH0OCf/xa4D1Qa7Kp3xxQbx0yeiDAwX9ak7i
82CREFwlExBDFiexpOwQZvsDa1XoFaMYjkUABUmjGtqMEud7UeKfjhwviqzZL1U6cZGYj6HWkmoh
qSVcM4i4dVNJ3jz4qKrIXmxtyi6ivcyogw5uWffepq3C+dwvFdViNT20K/bWqsj5bgOwwab26jYG
MkUNYUMXhuTQ9hVlPHiDbdTYpGf3rCmqcbaTpuWQvmxxb45pv0ntdmeC0ftSt/OXIYubw5Rb/d50
67fV2vIlnK0bGVYRNZLmXsGsDaocI7ZqLS4ca2w/5oShdWfH+jkl0xOhA10j2Ak/8xYpi6NJcakj
+7FTdX7vtHCC6RRPxIA4l2HomkfO4QsP54a+G8hdVjXROWut2guNhrBDuavsCS9ERP0iZlDmi2AO
EZFCUeBP2jkQlJiaqOM4T1SXovMsVwMFuRj6biJlWJtIkjG7aboMTZL4XZIw0Bt79EhTSfVv0b8x
aqe51I52ktNUnePBzLbNMown1mHUtITy2rNNPT6MHvMPLzNcdd+UdQ0HOiFZ3Yo6AoMM/QwO7+r2
Ddp4MYMLWA9g5h6lh3bHBA0KY9Jf20AxkjFS128G95rUgkbfUpX7qQCY6iAF9Ux6qWz+JvPJqYDV
PrMsQhx1DkGZT/6Ql6PvtCapvwA7NonA+JWLOCF2nYYDIaHk6d4eMamjfl8p+EKpfMvQgV0I5Frn
1lCqFzORl2ghc56d17xY2UnkKBy6YpbHKCoc9NwqvZvYwVdupsv97uibJtN27IyMOBf3h905P6Ny
GI+tY70PhfqoqoRyF0h/EQDnp0v/LdUCZEZtHnmjNjwMeSd3bsNgNDLdXdUIXATNctHFcC1UT6Fi
dW+m5h676azNXN+5Uf2wpPGOQJG7y2TsGEzJ3phi9g7re1mNkW8N+Ze+TKPDkMYs0+UKdFBPU85M
PXCkInggelfqvDbDpkhEe7ucZqqUn1OxAAI0829wRj9L2MXMU3YqnjBulXnIIU6SmEXIULO0zxO3
rN+SI4G05r11KkbTk7H4cz6gYpq6Y+aGARbbAqM5eI4gMu4sXCjbIWnvNNOZDnqxK3qj2zkvwwgX
qpnEJ3QnaBb52KBxv8spVbs4wqUhicrOJGPtELiDns9fe4OUqhkOHqoT9Bgw5J6HeQzhKifW1qqs
Q958IkTWJIyW8IhYtgIO/oeZMdZr0ybzk1Wr0DOXnPgwSgu9uuOC4y4rE9nDJK/zsJLKarClc5bK
rajaCuycxseCH3qcS2sbhcXjoNfb2GZWa6C1C4QGRBg5i46gpMHMFDVx6jPvu6DCY+aXqATzC7R0
pPucfmF7t31JTgi5b2NcXssEzU43gJoFmIeK4rmvlnST1eZw9Fw3Djzdco1tC9V+Y43ZQ9hBlxyW
6WComXPvUFF7hNKPmNj7jPEOs5myyaKYggSa+pUWcTmHYwAxDnuAkXToKybmorGh+RR9YOZGzrK4
bhIX2oZa7uv0qon0De/Jex7lzs5ChLHtYHwLWWDGbfZ9ADx7cFnQqdQ8zojOzm3hYSDZJRk9/kHF
e7CKqPMbi9Hj0Fif2BgeOIt+WIsqWZPYuUO78jh3jp6l2Y+OFhOk0gKRb2S9I3TkKQPJicSrqDE/
RztO6JupS495KXKWUFY5Wz9gJPsxS0oMUaagt6rPDUlaG5dWkhRQdcBVGbiszWc9YrXIc+iJi12e
rSRvEeakz1QVp2Vcsy6qotvyRPdFSJiIKtXB7avYS1oBAY6YsE3GwHIfpB9OJH+ME+lHkdCxsMzJ
fp7sF1AfOLTriI0gCXA3RMJTYXjRDTLeREcg8+AM9ZYa/zGv0mvsjE/MxDPWD+gtluZ+HzSWyqGh
TY+oOdwh3FNwnieC4MQgUUlZpOqNwevYiA9R5eVZ9DTOEbd4TR0PXm3uEAn6gUFQ21KWnBxLtp+2
Y9Bt9N9E8bAgKNyMKI681PZDDWT7UtDflaL08kGi7yq/ZRq27a4IodmYH+kwtsD7BhRKS7a1NcLZ
56K9lA7E6854G0xJQDkKg5CD4DbNhkNhu8xNZWWz0k7R52XfwdB2CMDbBqMbbjOrJV2Gv6kFFRNi
VzvKgFfREl+8gR/DZB7f70p6qZprrjKqdfuxGKLWU0KCljeyk1RvskHCJK1yup+HA7weYyNIY9om
Q6ShIOI95tJ1eP/TqzmEud8YlOOMfG3fyq0TaYUlS8W3+L2c3DWLZPqaxeTaay4nZTg0SCuEu5Fb
SFCc88k+2OqNBbCS5JW4CJ8s1a9qQQGXZ45Mvw3VJQGvs8sNuU8z+7Mwmu1U74ewMbAjoKdWw9dG
fsnM7kNzU44nMAHYwkwMEF4Iw7EV4E2pcsS+XIxL3BA3HOkdAOA+PSFKO5Cg+KnQq5+oP16Rs1Uc
cl3KYelsOye7huxygZlDGnfVg9bN1U4gMVxoTx9ssOBbU3efxrjysrYYLrRAx+fQLQ2f2mLxTZcu
kVjqxpdOQWiRlia+sfKUkeXBn8TCQTLlOx1P/dQgjtgxLgi8aOizgxE6Ni2sSQcSXGge02SwSLU9
7+wxNvdTWf8AA2ncKVVeBpbhkxFz0EYwuNMHTJ2mXirfIQnwyt9JrrfvsqlIrlGYP4g5Wo7/+X3b
WRB/l9lg1SljKiodRbDJfXH78faFoqRaBW3suJVok21v4ROf2qHbD1kdXSshMM115TCfyH4/duvv
mtvv5i76iMiCPMDYC6+jqR1CvdVPNsDc6+2L/K/vlAj07RTOzQYA4KsY1RcrE8OhVxNNp6wdXbLl
tQszH360x/qSVpJLKIWcYDAnIGLcr+Kses/QNPbVptWy/EBY50iZiDW5sIlm6dfsBjPX36mKJw+i
+rhzq2KbKj5CIwR7WH20xL1snDTptm0wPDrjwQUnyW5tpbsKFF+55velkW6c55b9W1f2iZc0FO2u
l+m8pbVN5Ny4i4Yu8TKGhyyc2KdtpX1I2VwWC0RUGtIfk2wzqeyfkyS877OIBMwy2vFn72nKhGsy
Xr11V6vUhiltuosTE0XUML+0tfg6xy3gWCP52S9AMJRF/AMabteLBKd/sNokcYHVpSVKI72xm2OL
Wf/JMYZLa676/gSVZYxPwCKRKKYjin57uKwr5Ug4CTt3yLG2SMRZC0dJQ6TVj4RwWHgJybSn6eGc
p6rvLmSy6JulL+6Jj1quVZiVezapaR8Lbp4gQUIue+NgmaPpUUSbR3RJkvSt5WMWZfTM9OIOyVJ0
cRzSMZtqpanPgXuPLLaQbfOoExt0aDhabJbcsJ/Jf2u8IDQGT4vS/NzK/L6Vks06zMZDks8khqaz
y4rdTURsolqfyXQSUR0iTjKS41QmW01zoDNAoEXXGMVAPOBx6bTKNpNdbtEgt5cgWXzbHD/nERlZ
jDfkpUWzper6XsZJeimbdNPWtrobV6eDY/KUi9B0ADnW417VD4Xe2n4UOMajjJ7SzKn9MYjDz0Ob
X53KiL4RXtcRwwIdNLa9qpYEP5rd4HO3vJUaBAgihJZNNtXa1p4zwmXs18TuWN7HabnjsbLUKHfN
xD4Q9nHznCXHzLTKs4zK7w2OgXsLq8ZhGZyKViC7q0mWqDvYnxZz1RU1Rn7mpUdEF5iDjxP/RJrU
iYMq4BbHgnPmWuo8FWSdUNymlhvejTM6R2FzN47AJLPAXW21/TZGeLllIoh8TTbzU8XxHqBdfS7D
8rO5RkDEUyYPtp1qF6cunt053blaWe8I7m238LryS5nTPwlBF3SkQn5uquCr5pjxSZXO04xucM2O
eTUyCSh2guqn6NGdqkV71eeofIILeKTcdrxy9RTcik+zBOjSDeqOTlH40LcheFhwy9tUhDVSQGgn
lT6QRmYlxl2ro+NnHuvCW9eXGbQqv7z9N2MhhzvnuUCKC0OfaF1Lj57HMW13MTNgGlYcAbYjENW5
yLvHwbW6I1shdropK2uvLy15KYNJ+LnCjOnmVjFA82cSIHqozm6BFst5MSoNLGlCG2MpAX4X5ewj
B+vAJqoXNxDuoW7y2bPLBgRHuOyrEYqaYzID51ky1zLJyKoSymdQ8FsCAez1On6KFuOLPn0hMnMN
FI1bLLTppdX1gc+AWCpIPRpqWwSSpCMYMQuWTh2KhBQVFHcjz5ZFzsy9MCGCBIL/AYcCKO0y+oiR
rnMleaZV3DHOB4eHN3+3xjb3zb1LQbYZp5koXWjQ34WKDH/RUNYmsSLWVrmHG7fcMonF0cNPmALn
0+0L99HTYiXfLTJPN6Uz4WQmLfQP4/nNZH4zi/9hla8Ss/UL+gabpAvLs07R77kC39Vko8Gkw827
kjm0NKMFlyF2ii2nsdNitPF5GNahHHX/2G1kT9Lm4Bj4FQaDWdBERAqZdBQY9E8ccVEF94bO0qxD
Zd25kXHMBTLBzs2yY9tQhGA7e55H9Z2UNrlN1G19NV7GGvH4YFSPNzPCxHLtT3K6J5SEntQALxJN
ciOQm5V9jC3JYv1qxUj13yenSLSc8UTXIgz+kWPQwHbRnrUFjb/iqO6pnBjdlG50HZY/ZZNqZ1b/
A124aiN6ayb9Zh9XlHyzEuO+6JsM9a77WiGNfYztABxJ+KO3ajJHZp7xJGEYDh2rIyXZinsI7wxF
UEmVEwydaPCkKxL6NnkZYC2P/DBD11yzcm6qOEAqXU8WZVV2R6Mp9fWO5CCdVsQGVO4nMWjmecy0
56nR1w4IrrlQYQmhue+EXciczL3XUxpUbta8D9SSxySmsW5kLFEDF3cyBwOGFr+fUFrjCUt3fQa9
xEx0LBhpjaiFNthszifKzo01J8uDMI4aOQd7uvz7UFlPFSMtkv362td6hCV9uSF5zfX7RAdKaKlo
n2vMMWRlkf49HvVZy7YGsksv0MRbbKDV1bLmrrOa/JhNhsfwNoC7nO0ZKThYoyrlm9N3WnMa1Rot
PcUxlP6iHVLvQBf60GkS5RkUjrleWz5TjgK3+mqTHHaNpkdiDKzDkuoPBnbvPcoZYgwK5xrnljiW
ZhR4PbGMWjn2W0TAjLGNxK/MJvRphhBOFudetOjleVA9r82JONUV7DeV+lFbeb+z3fRRUGdT+ECP
1srPio0BahxVj2EdAhm85a4++rXhEhqbk7eTp4vclKxL26WaUFDb3jRTV/PHGKakZu3JqnzENhwQ
H/utpRl+UO54KCME6rl6Cq0h8zoz+GgUuc2hyIhPxkzMwe89Rs+D2ZrDtZUxSqtt6qA4sk96TVQ0
C8RrZOTPOlA7P1TB25ivDjv8l7upoUswtugaUpb9fVMwp4FRf8h0IOaF+BSE4ZvbCOABYq5wWCJs
nefY8Eo3ZlWgWo3gBxCByjBVAEzXCI4D6JX5C3V72wqTPKHkUxcJJh5p85Q0/fdl6rgUf44koB5q
xk5mPFbnoIADznTPSWiKgIXEL0DeMi38uK758+APKmfeLQRl+lqpPDvM0zMFPJHJ391qbXEwkfZG
K90mTZ2TOEP2K0Qfleh7JsLseNmEOMuYLwYtih0yslc5wU8HePZJqqaCd5lSDUkOzW5Vxxuc9UC8
MvW4ENE86wPEHsshsyEu/FnhG3BNQeJ5S1bmHFgsFmK9vLWfMplxeTRwVxWg/D3NaVoecNmsQEAh
nVnj5/oDiRi3h9N+6FCuvKmDIN0lJAibvbFLDZpAI/W4a3MAXwYaGbqzq8flFQLgo7s4e0DZ3aHt
Rv1UV0PtV9Y8PQz6OVkPkjS/IIjGMTNSutoM4qYGCZgBB54S/kzILQ6Z3ps5ep+Em3AmVW66RVmT
kP2J715TtQWUouEKqpc3O+y61+R/s3dezXEj25b+KyfmHT0wmTAR956IKV+sIosUnaQXBEUD74GE
+fXzobrPaYnSFee8z0OzaUSWQ2Xm3nutb0WhPNmhOnXKC26wIu482Sd36dJlsEoKkX3sZzGtr5Xx
1tSYJ/c6h/hMjEisOduZTlBsuoyUSxsgcLXNPXlPEN6TnRbQ1UdnVyWtcyqLbuHRp99MhI1s9JTC
IjMpn4wmPUUT4vHOGm4zRobkm7Z3U6D5h1Dk7lF0Iecrgbnd87dTJ7xt6XBQKvGn0XKyqINNqqOs
JKF5Bv83NuP8kdBR5gZcf51xn/o9lluRrPKkvNCUCG7lFL12mkUrBwjQZVYMV7Jze2LTrQoAcPac
T4oSI26anaW5T0i2TMi8lv5gBpOPjwGzYp40uzKKll3izvz14TrnwIXRhc6L8B6LediBm+irNRSP
2PCMBcO1YMep9NkseDSF6vBHZVgDE6JdtnhbciwtLfYd27jWg1Lf4tIbVpwASXwttY2hMBIm0Sb3
RI5ygTD4vPSWHq2mpR8VOqNgpkSKG7qT+HwLp3sWlZ6Q4WZcysJ2jxYm7gQ1yZ6QPExeOPzSsLC2
ppH2a0uyQzNDcnHvET/RhWWwy/l1OFNuusy7gMB33W3oWXXGFl3MN+bRAP/iikgVR2wtN42Xow3J
S29q9Ic5ZonYJrMhJduX8EdeHrqXkSTxTQ3iJjCyLU433ABVgnihJqCH1Q1UR7YYCQldMVo014FX
tRx6jW0XeZ+6WupkNUAqDAbXXiNMXZJOeZkTMb4dx+QCrU6wVtqctpF3jCWZh8MbNDE0sOn64ehs
rMj84iteuRBxRGoOxJMNyV5n5Vy6EUNRGrqJbNM9fC9v4ZMiMpCWbXCGpiO4auJmRwZ7eGGtIY/p
KfPMeKhClP0At3V8kQWTm6WOLnWtpoR+gaNGthrb2ss8MDYmdr2lmpBHeZNdHrwwPiROu89V/bl2
snyr5tmg0Hvyu/34bYzAlcKc+TbIRN917gSObKRCr7DItM24rYIqPdYJMDJ3wAfmRGGw17REu/Ur
7GxyVUcOE0NA0ifbcepl/upo+TIYSnEs2sFeIVERixzscmJLjNXFJudVOmk5R1WrZvNGPbMU0Bu1
DrfxoBECGfbk7zJZa5uGVFcbr10RglWlDQrJSmvRVxhozSrKa9KPdlbhdvs4oaDSKIsCk5G4hk4J
H//cyXFCkPoZxWfgiLVZJ96FS8P4GhHVnY4qbVFE5lXaC23jtpzgYrPyt0ZlrO3P5pAZa/oz2VEw
X9eG+AtVNpErsNY3fi3fCOI11rGLZNCIdlmUBUxAonnbaFBSe/0cSHOl0nYrKEthWivmo0ZzNOu6
XqY2ISBhVx6VXV+qym83VjEehCrSq2oyqD8nw6FzoDE3REu+qMc561YNFYeSJmTzGo2Vr6p7Z+St
4mrpfal35Sb0QZ0ZZF9PTUjcO7qMlVRyuup45tDTtBfC4abLRtWLyXOnlT8GDNWibo8uZheY7c7y
KpMKF68RDYma0QO1a1wn7cIRcBe9ANnVjISAq8gEBWvNMjayYj3GznjdS51Dp9+AueyqI6oFiAxi
utbsvFlbVGFL0ywRNjgtdJYGUh5hgzBzRpvQGqzZuOxaSlDL9S8S9RAv7UY3T05B4sbg680Gg8st
TBmCPDqCAE1B230cmOTAapQYS9WnAKngbeaZh6TmeauM2L8gD2JZkpzSaOox4ulb6gExVuVUr+LA
O/SDh1ck/mZ0IWkMWNeKGTb694fz99SPPzh/T0v1GXdiDQsXos5alAyjZ45RNAeixed4wvOn52+e
P1QOSbZNY/fLrs5rImz9vT/jHmNz5uJNMyLv/PXf33RmRGTF3jVTFvn0/C9JowNo2TJkzxyH+rtn
tVj4ST0yveevZfl08Au2yeRMDzzfcni+O+dP9Swnfx2c/99AqfNnf7Jd/v6mM3IOjez4+Ry/UfHw
LiapfyJUrNoIWcgtcSjb88/+/gf6nLfRmqW7bGa60PneGsFEMsj50/OHM23I6dRRVVHMsR4mUmbO
JNf5ae95+6dZMu7OySiMVW+rxMo259QQL0G7Z9u0QmeS4/lbJAAChw/ErcjijBU0SODGkzQX0WHF
JEYowLawxminfMasVRY82ZN8Of96Mr9IpXDrrZHfNZj2HHPgcKzN1N2zyu5//yDgb/75X3zN0I+w
ryBs3335z+1rcfWUvTb/Nf/Wv//Vj7/zz9Xt/7n7x1tR/+PydnP3/l/+8Iv8+b9ufvXUPv3wBdUx
Fpqb7pVOzGvTpe35RnAazP/y//WH/3g9/5W7sXz97//19JKx1kVNW0fP7fduG9e1kGT+zxad1Wv6
1D/Vrz//zr/oMxIauGdZhm2zJDBT/o4+IwHT4Mtx/wzJMNGl5tgCQpxB3h8YzCDTeEinHR3U1b/9
OZb7hxCoGdDOog61TEDh/3r0f/ks/nxdfu27EM6P0l/J2i1tw3CFjiPQ5e69E0cmDD1iY/IqprvU
AfgS6TSoua/lwjwM/Ysok806EAwiEb3NkkNN2WtQbfnOUP2wyiqnRQtbxQtpZCyQGiGsMUf4gnzB
1Zg41UECv11siIttEda1wUHl4VrH9sMQRJmrvjDbQ5OxQyThsSPPYKMFX127bFatbAknt+3uELlw
IC0NB75RhU86qegcxLAfyjHb44oGPiLkgRBpxDOC7B1KsmgsXmFETFvRzJZgHiLjBg/tTfNZMJIt
Sh4WG2rdpV+B1hABggpjGKqWUgzQsxc6D6OlB+sk9K9cq9Y4R+YJx1+S2H30L8vJ16lZ5dYHrHFb
xOlBD0AbaB3nNcT+08EeA7qnyMWcqLqsDemvEUMt3Izxc6dPO0dvWV2a5Jogga+2nxq3VGgkeLt0
ajOWNsYVS3286+i8LZAshYs2JDybpD0kWzE0uaGazfeB/mVC2sPoxVtOpqSrZ5ZogJLk1g+cL1EJ
ZeLSqu1y37dsobUwXqfc6ZexU14ZqYkgjeWDIVJDmMeI6qCJvnYFwU+auY4TOsJFZnCgiNoWDcc6
Yx6KcifDnNJuuIbekh7buVVCC6nj9vYMB7A5B/A6m+1DZmLMmQasj3IKDqFtAyYKXqSWhIvcz0KO
jeZNrcwbmXTN0vMSlAtdqADZFIvNKUzMKwS3/QoJzBt4tVXqXExKRwFvFOQrch7KhH3n++SEOI1d
LZt6PGCTnTZeXL0YhSTODK3XKrHh3sk4uw65ITKgCYB32su2QLrZmeZNTpbGaDlHX3WXhg/4KBzy
WwXzYhkRzreEwLYc+jKmUqbjicl7n7jUay5d3jE7Sv1bXWbXCNUvGEuQY+z7yZozNvOHMfgKTmY/
llieNSaoAFgs6yYZk6+VpGfmFMVth4zJIWzsIYHyAqkla5HHWmG48gEbsdlpu24+7kakXWEyoAd9
Gix/7Tt41xOfR644ENuSPLymm5tdBv4ohfhKq6Zy0ekBqR2M4AKtXGcDhM4O6aKizbhAW8WRVw27
ou/Fxq6cXQcfY+nRd9oriBABzdGlMVj5FsZyuXSqeqY2jHsaf3dYo0jQa9sKdUT2FrswacJD0zMJ
YGh08gXK+cDHolUzRBjd265u+pNdZ8dMJ8RzKm9tbST22U83nqoWuVGHD1ZJhF4fvRnmys/Qfaa9
3MGCcunxITpsaLTG4y1Tm2ZNA6tF0oOzNrx0UsKv6Y0smbhF2zYt4Vh5ZbFsshgP9DyQnmd1caaD
6qkqfBQIFJqEpSapVbQvv9Wp9K/llZWGJMda2hUQpnBDyQ9ikCRioleDGM3QI5OJYhPo6lMWOdrK
nBtCcC0W3WiSfnNBJCvNtpqxjU1qqNCYRfd2dVMxrj5a00BiPGbtRdWOwTq08nqdR6XYZkVAQDcG
jkmln9zKQ1US6Usd0dHGT6x+4XBm3YhQP3lq8mg3LPqqK6g5w9sirCaK0vyWvPSKjnH2lsY+ATBT
kG/G0Hh2ogstg3PQ36Ib3SkMfToEPZRfgWdcO5WRrryxv1LjjWnFhxYZxMKyQnsWEKxcX3+Oo1kj
aErmKfktEzq0AyZgctn59oFQeucQD8rY5/a4Vm4WbAKOmMxyiu5QmlO26bkDVtXWh6gza0TkMKVb
bXpRCfojf9xY4/AQG9Jd2EacLJR0txZdkN3YRTcOOsWtZ6CBL3yXfcOp7YNpknBQIlLC0F3PC79p
DB2Q4aGkJMTfRwhru5uK6CCgXiMzjmc0WpUcZUr7MxjDfeoqzpu93NJkGFh0WEeBq1NGFTlF2pw0
m1nNm+lApip9AjBoH2mHCKsOUdPmtZZL7OoqQnfDVJqJYJXhPOl0KB3cnAb3Z4de/qqFX7bT6uLS
Gkb9AIieBMcpW/UBjvWw8pKjk1uPXjdhCxSOdxhVVVJo2JdFjLQzzsd4HdZMpqJW2H/ei3q+K+f7
U01voRM7F+cvsP0POy60P+9lHibDIenmDEeanhP4ASJWUTT8+WkV2figHqRXTBeBbd0VGLNQAIS7
EbcYuinzZphBk3Df1Bl74DQMyebP8hmFILQRBk4sSVCc1FuGQmpTjLQJzRiRIt/17XSLPYLABVMA
ThnFdZALShJvujw7HwKENXsDnAsqYxIrkY5WA9XR/z9hnl3ghsGL8bsj5obAmejl6fsT5l+/8y8P
uP4HR0QXt500JKfGf+MNXecPgIe2nONjDLLVZvLgv06Y5M3o8Bxc22S/lmImH/6FNzTFHxJS4uzE
tR3sMgTI/AcnTHP2HP7t8+KAibJGWPitJVe5pZ99YN85e4N+0CeXnuROJmm7qrI6OmlxER+asjq1
LC4rO2V+S8MiObL3kslkVgWk9WQVl9einEKo7d2V1iYcdUoEto6s8+O8/VUpI1Fac82+NdRlIyt3
V+t5tfVCGg/fPd9/nZq/z2f70fwnJS0Hd+ZGmjrwRvsn819V4eZAINdumbPSsurgt2l0vjAKII01
TWYPlbnoPOeFEj794LaN+QD+3fP35417ADV0RwheknfOw9qKlcEi027rium8KrZVSvpiPYZrTnH9
ovODU2mX2gJn3NK3ou7Pyu6Hwu77x/7L2+dl8yzb4RrDx/+je2oy0PaOAgN45jbXluiTldEb/bLB
bJI5AekQxKFGHNdIaFu7kn7w75974931c378Fo9ecHkTWPTeRjooAldTyZMvZYuosKb7UXP4s0Zp
EOGHotuyWrYMN3pmgp6iqBwFR8Sti0SW1X5h4QD64Cn59T1i9Z7fXAZz+x+fkRZ3gW+V+Hq0gjXc
iIdwnZML+JGZmjfnuxdeos0xMWsJ27QoFH+8mSZwMbJWPpXJZFBLuQVUycGOH0q/R9fTIgEJcv9q
auA/mcrYdb3WXzt1PSxTpzKPpSXCbTogzI0j4X5gS5yvuR+vSYl21CXrG/ypbr9HCchKIbjBa7ht
qheHnvHC1sJnfGILuPZ3kdD1pe3H5QdXws9PuzRNEyc+2AqB/uhdpeqH0LJohXRbNlLkdb6XLkvd
+8iX+qtn3RRo4F1siPiW559/t1zRgTdjI0l4aLTBV5PLw6gLOF+pZVQfXEe/eha/v6l3L7AtkAgE
Mu227giKsMP+EXTxSxknjMMdQSGNpD8Kxw9M4ta7ip83FI0Dh5BNi8YDFzCbz/ePcETC71IDtIyT
9G4Ram2+8zL90EZOtuFgQUq3dwrjsbssy/6OcPt4PVZqx9LgLUrNSQiKlda6j7Wt1tvmDs2iz/02
N8pm3XW7WZU2JMdqnnaozlNr4gffcEpPW803L/25M5nXwRsS8mk3Jte1i2YkSCSp9aMZHV2UT+2N
0WlfRSWjD1zO56Xq3WVr6cLBIg8rxfzpsnURW5qMf9otaspkg8j9xmpzi1wOHpUWqpt2TgzslbZ2
MNg0KQ1IIoKu8XsxVR6kggx1mzZUQbrmoUx2DGaoRb+yyOFZBQyr4Isx5UejsWhqavVUFleuM+1K
DoZVRfNiMq0jnv0Yl8JzlHHEDNxe3/mfgcphnIi7o2bGjx+snsbPexf4FfauebGS/De/q767nmMv
tRmR05UH0patu24C1hS/DgXuxqa/n+ICuWfnaksSLYZdPvJ0aPJt9JorvY025RRrx6B4yRP+r+tf
8JIVK1rZX0IftQ1SGgiT0tjYnaQb0NobJujOndcx1tS/xZob3mdDC0TNmVNwqg7+KatZq7IRfTTW
YFQXB/RpxK9o/Awl9c2g3BuvKO8JWjcSkLjkIS2wR1+arU4RIpdiOMRT4C0RspiLqCe4rlM3Qdnf
Q4ZNBih4RdZFq0Lc6rq8d2V6W8dS7jxbA+SZd2jiCbAvOAcnDPRqlOKbySkxFppoOToRPUBvdY0S
ewi0QDe4t+IIaLA60UQB7E757o7984gjaKmVORLJoMp47hg5Jheme+2Q/8HURZXdndDpBOFvPQV9
dEho/2+G8r6KwJaN6D6R6aQXQq8YcE1tshhlbcL61T4ZhYNn1HsOa/lcOPW1FHd2AQA3q+RXJr53
YhKfnQwXDQj4fUa/EXyuRSfa5Y/Uqru3A1etYkllTPIZECqDwXtetydAGB9cVT8vXC6HIot6jCEr
E653K8jQBLKTPe+jjpCrMhu2rmIYZUTDnT/QTQMSs8SMmn+w/v/yViW7rtSlM28EP17JmFqU600J
267+gOQIMkr61sGIHlDR1SJ5RML8+YN3z89nL5cerAv/ZUZqiPe8HtT6KtfSjrOXUC2DWoanQ3xb
4xJf10/SUdPa0w96i0OqlNP172/85zcuMUrmfDz3zr71d2/coKNh1KuCh+sUn8va3MSjqe3FBKKg
bIHTtTtHe9F65rG/v925t/xuc+eGhe1yzrUsi6f6x+cZUIpG7cnzLDrnyuMdtrayTBHkNA57cHNP
GTXDUqqWuNNwukI9BtkvT59sBlkoYz+6Nz/v+twblw413XDmpu/hDCCbJ9QOXkN/llOQPi8bQZms
vQCjTeaOvDP7xrhqHB2nkChOKH1WZAnG6yzs7wobZKIEpvn7Z+gdDGSuB1zJeZjOhQHYxHhPl6mq
Aj6xcpqtaZnuMk21dWmTekDE0gO+wTfV9DaK2sJfUH0H7HvpY2YVn0Y0KMcmNb4kAwq/HUylC1JE
iGHu8BI6Nt1GXtdVqwd3eJwv20iH9Rwbaougxcd0fYlVHjCsP+DA5U///iGdjzU/bo08JBwhVISW
R6327iwSCE3T/NBCDy4w45EiGHRXhoOqIEexAAiVaC0VE9CiLJEt4nRIdhPGQZxU8xsfjcEKB8aT
OXF0semyLxOcSGXZruzZIzBlFqr2NN3oEqxvEvjWvhPunW4WdOzscIIhgZy89o4eJNKdLHjASLUx
ZhPmgH444DkqIqJKf/+QxTu0xp+vomegrYXox3I2//y7ndE3ai8b3b7ZIgtatmG4Cx0GkCERVVNl
HFVbLQMZin3Yo67rckIVi/AN+fdKhhz4VSe0HcdzKMI+E38KQHorFuaaSY3mso+Lz9lQdUwEKWZb
kM9t+k1z+/s6TN0LzEhk8/bz+ce2VhkmvYUpgUdKs8SBrZILklKDdek3gGKj8Ql5Ou6ZBH8MbCxr
ZerNbV/YL79/Nt7hWP66pr97Nt696/sWSUBQjM0WB3RCD3msl+Zk1OS/ZD3pgy5KPmRJy95P6Oap
eInujyAdR96ruD39/r7IX630HMDZpFmFDMd+t/S5oxL9KDvM2Zmjtr1wkQqYyWOHKM6eRWeRVHME
YjdHzgQsCKlxyoYiOTleufdEupu440e/YEgjSw+7Qz4eHA8RUD1p0yKbzzhxjhtdJN+kyR+JquKp
NTq19wL6W35luyuejDv+7F3tgmKYHD9dhqqggwvLeI184w3l1Lj0HfPU0lLeyMz+nJWyxvmHsdCa
/GELaJ/zu74PTZYo13KzlQS2h7mqg4qvP1rCfzKc4t7uYvb20ls7bfXYtc3SqsLoGFXkTdfBi2sg
Ev/guf15cQfRZTBChAeIaezdyzxXBnPjFMKuSJ5I6SqIW2BMXkyc6X9/S7/Yv2xKDWafwuGv6vOL
/N3bq0kTG2I8LN8yyN/islpmTrlj6bx2yd1bhLi38gzmvcjF3e9v+BdHXnphxHKYEH1w7r0vnCsf
HoTjS5bnXK475GWLDhnPPmmbZ9OCiz/hQ3JMdB12ntgLGejROhup5H3O9XjQilXpuC9CdmAKSqyK
Y1jH6yLa+DZiwt/f1V9c6FB9TNuxCBmhC/fuOWqDqDLhcTfbPMQY2GM3aOInpafXgyaXWRS9NU7x
UTPrfGh5t9TT8SNPeiZzSabIP74wntKaIYp4dxmqu9ItnRmGtiL3YDXZzjFw/XZp2k250TxrR5fh
k+m7exP716oHHgygRFwPVt3iL8ZhWvscNKdovIsMGLXaR0egedP5+Z6ydTq8LuKnYJSoa5UMFWsS
yI52paOKZh10QpxDSbSUYfz2+1fjl1csJRKBLrTb6PT9+MTYXpwEWYcM28ov+9a8FIJbNXP7isXZ
IkbWIUlrGtKV9tEF+3NFDoqSLimXKy8IzLgfbzhujKAwRNlss6l97EdxYzhUh0B9Z/5UfaJcYb5B
/ZkMoYY3l6itWDZY6TTqcD/IUDg2kFR0tdHJfJnQv32wVb4nZM1bpW04FI86b2ZXvl81+rED1Nsk
vKM08cSqwkxUEKqZlM0ldeNrGHE6VsLd2BifXWe8LeE0+mIC61vjdWEVewOV9NdE4H/sTIpfvV6c
kHmlqG4B7b27kNtA+aaV60S9dAFC14wJEDOcfdpM6KhGDq9NixY7jgJQhEoPmCiXe+h/4bKL3ex6
zLa5KaNbaxheO5Dvt50R3GBvaK6C/OBp1nSo3PBqYqU5Vh5MCNuX+TbioHmVsy94OGxal2la5IFt
n0q2iVxxhIv0kcRY21OPTXWZl1QIGIe67b5p26d0kJ+nLi32mhU7D2YVvExVtE6UEW77PBwuU4Nt
zaqn8shgsak4A/zH1zexRTNXQ3c4S79nbIaaG40yt2dzKT70KYrRg06wofIuXBadvIvC7sbW6re4
/7CJ/YuzFglMzLt08utdxCM/XuEgnWn3oyDd2kPq7GK9A2ap+eRO+1aydFHj7vu6vlBIawkjpr9p
WZUkidL6z2sqaikpdHueRvy0M5SEdrSlKyr4NeOpFlhNqkTX11GfY5ULjacBhePVWORHqJ3NB2v9
Lxrp6GugvgqKGIde/rt3uTkxXoYHWW1bZyTWZs5QdYtvcYm7OwtQ40Ya9BMoRftYBZsyrMIP3sW/
WGU8nZafAOBsCOm9W944KeWtF8oKcOoEMs7bW/4ydptmQSqAuar1Dx8xpdAvaknOlOBuHc9BSfW+
lnQTUXTBZHCbKvO+FeY5O6W1rweaNpuoxe6X48Awhsq706QLdq3zX4hcCA8OcfHbYPC961h7ymM9
XHfZiGc8wmoNSjK47kwouUYlcKiDEmgRvaIUsbR712+QNNcSm3CTHLVkcEhAaReN7pe3Zpg+NqMa
l05Tx0/49JhQNwQZpVnPFAFaJu92yt58iO7ztuzXmJGCHbo96zER4puyQ7nuzSHnnd65l4Ex/yFh
+E+Jo21jtcR3o3+im6PdCZ9jpNPLh8hL4j3tL//Sj9IAc7zQrqWu6pvJ9Anw6a0bBhvVfUueitsB
j1f2o2s9dJMRvyr6+nVvolGK7hwqiJuil9olGVjkXkHMJEQ99L1PseNBsoBVE3bR9YRw6KHJsS5w
9PQ+owdAzOFg4m9NIU65lz5wkun2ZFNOV4OpI5vpjIu29b5SBCWXpTHER3ciH4odMn8YxvhOrwPi
s+CQbDyjHb+EnNuysR2eRCFnLbmZrNpJwzSsp7hxxq64jSPn2QzL6VlPjBtyyb60WaRtclNEl6PT
RZfd0L7MJsslQU2gjdys6NYZ4h3qPZL8oiKnAmux26wihJ4kFmTEb0cKpHxqNSQVl5zqu/Sx1eJu
a8xfnb/lhJOLJEtkKzgK0RU7e3TVFvjkR9ok528ZbgmX0DW36cxfO0PYCl2oPz87f89HsYBOmDxt
EMJxYskjrUec+fNnf3/oAfOty56enCvLbEM+D9ueWUQQ8sfoMhADvc6ACPfAT4pDOOhgpTwod5Dv
66+DXVC9TH6LdLYnM2L+bMqydJ2mAAcSFUwnrainUwfCqvCr0/k7TP7GU5TGYudOya7AH9Lmvrz+
+0OVY13lrHLlZE24ArIykNxGcd6MOS5wsxT3Q2Ih+YU40bcdude9LwgYoaS6QIvzMPIKbELHCdYp
KrVb4RYb8AzGoxbCYWxCahmNY7JeltqntjS0T1jzb1SKkKqIc+3aqOkdA/nY+oNmrSToubsgTIja
bGDAn79EhSsuR6I3uoYobaVlGibHpL/mmIDENoWoF0fddZOsHJ10bgI3b6rUkxjch3SvyspfGpVd
bGLdjm9EoeIbGky4fEckHRMgIAw3KgR1G6kDkZTxsrUc7yEd43RbFqWzbnPTf7BjiKy5gCOW4fbB
szI9jMKghREo2HaaPz2YSXahCcO7yfS6fsi+pvM3RROm+6HLeTOUDlzCsroPyNu8tdt8UTtGdV+N
dbVqEkQ45WTFa7uY5Y6UxCe7iazT+TOOrj21xsIhw3Rj9C1npHi06qNTTQ5+5OTrOQ/DcVv7IgtT
m+sbgkfrF1dqQEnJeK3eSgPTO4/lfu5RLszEJVdJBmoT55Zxi8YZlb66RuIFYmPiYXvK9+5VmNsr
fXCdrZVwwwRzpqvB6MtLbTQnLO7NpjEPRt0npJZ3/k2rVPc1GMRn1fUHInvyk92b1lXRcJ0UoHVW
Wp21lyDPFsIuAR7YGfQ/EaA3LPRqUwQSYiDZLFTUbXY7Zd3N6A72lyx283WjymGvDVrzWQ4PcGcz
oi3E2io1Gsd5rJBPVu6XLryocKJ+Zf47YJ6bcGNpQfIZF9mymb+PF8xap2U7LdXAsmq5RXNvo1hZ
mrVJtBcwmhJCzkM+Rl9ZSNKvuOb458ltbBb1tWsk9kMYb6wgyh6Gru9uLDe6DMeHUlTGnVt7xQlV
5n3Q1f49YfXJVdxqz+evUhFFl3mT5ovMhz3R5xqvBr3XGzYZTAm2f0uQh387tgKpZDjBLWcEusLa
W++svGtXE82lXWka473n22IVRaXFvK0Y74nfIa3M0b8NGCsJBomb226AZ+SJ6FPdqOa2nT8YA/2D
oYB5GwRJu4SfQts5x2PR5yYzqvnLuGvj2ygHnNjrX72sVtvKHZxdb3ufUfEl1Gs270Uz4RoRDsiN
JPrWvPJC9zul9R2bjyuufduhHsfPggbqirFctsgHTLhu1TKm6OtqzYJnHyUukzUG1HA1RMF4Ctxq
PJ0/UyEHmSJJsapq8QaLAvO8AV3rkJWQANMHDz8N6kRYFsoKzIOuLAPdGB0bp3KmlY0D/cI22Hu9
ypt23pg5B4v+WlKGmBxh6wRGUh5ECXynaWJv24/YzxLM2oxomxszQrRo4c45VKZbHjJbcJU6U3g6
b3aF4Kch7vEVTdfp6vxBMjcACKZvMVAFRwFy0w0Mcy98/2mK2oMdthmcwNdCU8+2b7Dn0GfjARw8
cowBWdQbKmpvVTjDOhLomA0ds5DMjXiRF9mFOU67mjJiIQWOSuVtLat8iZLkE35nJKfpuAnwwmlj
va3JsJNaL4DlCu4F5z41NOvCcXeTieVU+fGxCZvHFkm1b9YvsToK9nEKmOXQii8qsj/pAHZWtL9u
OM6v8gFJyuzNXYxKBivAl4TviaPbtY/m2F5P/TxVLk8p7l52XSZLYOzriqgcJ3nEhb8Tk3w2zXAL
uGo7mBekYLGsaW/o4K7QO75MLWSH3Cpms/2cxej2sBiN5aC35ZJRKGrHoFBrp8Miq5GyTDEErqWY
HrrRvq5sNa1wRe+TetpbY3qj8oXoKJkQbu5h8uY4vIwNxNotgP/1qMwtsZsriWExcMZXKs4bqLVY
Qp0aI14p6EBmABTzhiMrnvdVmXNW1pODghd3tMv7JKkUDlX5KRY66UsNKH1D+ZwKYHSv/UxfNZH7
7BpptYgiVMhT2t7knv/JHqdqpQ244LCg9UtSzOcmI2hDunFV4Z7SuHPX09S3y9wDFN/k2BBtxWxS
O0Wwf6LJ3kjQOyu9HnlAlvE1L/UrWiUYD2Fo6ObKmag9vWZ6CXuYi4UywTpwfbEnqWWlTQDYa3Kg
Rq0iLJI0cBQhxbIqrWu91ixoFNj+lIEZ2vxsdu4VbBaaz5JLNcnScm0mcbPG1X5F8Fm+0QejRu2n
1IwmRNJbmFcSbgoD9zIiI91EjWizJAjnVWsJICpc603LLX3pSkJrksm7StR0ozceFbIhzYVv22th
asUygVawS3wSAWn8E588u+hVpHXr0WFoYUM8AetzMYQhKXDwUKu+OJpGdE92O5iCXF7QCXzLaSUH
8IyaLnt14/jNaooEg3IOw5CTBcb5epNATl4L1TzYyvpaGSUCA4AO8pM4RRrD6ACkNVzIYTXoXr2I
TLIcXcg9oSZJDorbg+duiqQpV3rfpZfKDzaTaT+h4oAxUUmiPW0ZLKpOse0aWPTi3l1UY3u0YgF7
E9SENDRtC0HsVJegayMmn+AK+0NXsC+VytlnJiZ/P08XVqBDqK+655wNMC7H6KYd65OKEep3OMTB
NpZINYEkHs6fNXNSXeB1e/V/2TuTHbeVLlu/y52zwC7YDO5EDSWqy95pe0Jk2mn2ZDDY8+nro/yj
zl8F1ODOLw5ASDrptKwmIvbea32rZetZLcTjEkuylFYis0uZS59RGFKeC8/WkIIkZ79q6k2ju2pP
RGW1q3V6xl4G+ayM1dnrY4XKoCW5vBa04O8P9pnVnGUXX6xp9IiBBFxiaESNjRL3Fpid5mxS38hN
OUrz0Ov91V3/wsae5d+0LLT+kBmIqkNYvWJabW97f+5JOVWB5cK1iJHdZvGUnh1qd2z8bb8b0PCz
XMUQjPS8PYsms5H3rbIPNS37IfVudZ4fzRj/RBuVn0MMT86N82ZTDlDl+/VFyDOGC36FX0SLtP6c
CHc+1rM4JAzbka+PYUkSG0Og9QcoAk+eAvNlOa228/z+OEtkI+OIs9tyYZ/fL8wFA7eFKqEguExt
mYaqEzYStbKoMOMy/2+UV8Gc196VFo1Bu967P0QJfkkrN9svihzduqnIQkmqszctPz3BYcnqEZbR
iJL73nEaxOJLV2+y9VVu2rbeGXKpzjy9KlwivvNk/IZYJdHv6MUZfHVxBq1UnI0xOSwi6Y551X/3
cGwF3IvwnHGpcQuS2Wd8qwp8iroS7ub+OGEJLJX3m6PI9rTpMHpXc3ye85zQx/WWnyxHDVfZArIu
aG0DkrocDq5qAJAPqnlPZDsFf+9qiV+c+UiBX7HEgpKCKs9DEqGl2fl+mTWRnrFTF3UMFHh92Ots
b1M5mIjHRRZV0NlWS62BC67se+2kmvzToDDdM8zwSEUfCtbx4QbGYTolbnuFU+sRg8gMTR+ZeLKv
EdHa74rO0o4G7zgmhjQ/GlRwe3NEe74QppJ6unct6FhdAQ3k8Nh0GTSaNPmS5wg2WhcoRPK1eEZ0
psm3mgJweqoqBGOiByISFNeWd5o1H8RiTt6tzexBa6hVi1z/NfbauMWHiJ9a93/PZhdMXjLtc+JJ
xhHDJvmC4PdarB0nr6TrTT3CzSW16/bMl7g6OfdH/VjDJjvMS3W6P9qvPyUwY+4tnKYbbYYdo8NG
vz9uJRX25/vP6Q7ZrwhO1h+/X+6//n5LHy0SZPEA/v2/f/+ev9f7H601AxxAv0Lu7k/h/oeAhPF0
//l1mHadHVp8bAv/9dym+5O//8zfZyLm4l2Yi/v3Kf3zg0m0koQn+702h5Qz9/rPzTVxbMXENg3x
A8k4Psb7LSze/373/j/uj/2Pn0PKUQR9X73dH79fgFdC+PrnV2HzFUEzJQ/3h5a0WPaqrD/brqJU
9gA8lD5kgvvdfy5LRiENBZd3+36TNb0/2f4kdl5hnWqDs3jStGLrk/e7gyN7GXTNvqKhdHZyEW2Q
dxnZHSXoajnhc9bXWeCUzTZe0+7PlBl4gGJDbIFX/GIjQvnO4nzIVRKipV9AZvTWYzcbbVBE1XR1
PCpxyZC7LGnOqNY3DrbE0ToisDLz8YuwSv2wJCXjU2+hf488n2lvqn96lC4PwEQm6uyX0v3BiS3Z
KRZyvJyLi7fFwgJus/Y4efHVTt1NCfMJwQqyzyktdlESvdd07Deas2iBvrg/ffdRgOStp+YzmuLi
FM1gkWGBUv1H3VuRUdL12NWywSGToU7DRC3OgTywl6pDXAT160hp9bjMVpD6A3nf2Js2I80Ty+gu
hSq6rYdBaeuj9rMcQDc52fHWyBAYwPRODTgtBhc/X1k0n+nLODRPqR2ZGzB6nJ/iR6ueHs2s/tPZ
AsYLLiz2z69hMADUdBQeHlThobVP2dJQVWRMESYUFhR2NIvosdARg79NoJCmtGFPWIR3KS35Y+of
er16jnKAZSoGo0Uz0n90h/oTIFIC8rP5LeP+VetAa/Y6sKK0ms5xlnyUWaCVyuWdXWWJvb0zVaL2
ZdODxav8c6zQJqScjYxqxJZlfjlVZByT4Q2MVvMcExe6woQuGvqUszGH81CjRrL0i+9De839DDdZ
X6c7nczFXZ+mBtvzLZO/azuGk0EJHBgCClQu6mK7pIazGfTBPfixwuqCj6mY43prtPgwWpXT1jLg
qGoqPrbR8oXGMb+5tqxPtvLO5YDtaBbD+GQhPIP1964Vsj27dj8x6+g57dhNfS1SeRSDrYdzDlCt
LKHaVtlZ0PrAh0KEOdnv036xCzuo3Sw6tqb8oLoddsxw6kPsmsMDJHm958hXaYzlYeXF22py1W5g
vIkgvWGiWLoUhDW1Oy0wiBR0B/gf6SsFzXxIGRNtSBhvz+AH0TH5nEw4GyA1ODvKeRtM8oPJuAFm
hMSFLI6+1MIFQT3otcoOS6eSF7xU7ESl5Byc07KN0HcvdBJRRSU/MMixwy8WwUGZUpeO/lALKmAD
FR0IgIhRp4/e98mQUKU+8xraF+CDLFJEawjz1sd0GNpJS48Yym+6gfpjECuYIEmmbTYPZeCI1gcJ
KcAR5vbPsSB5uQXFtE1SzvsQQmLKii35Eu8WaNkgrQgryGoKp6TmkKriChZIUwSaVrR0P0Bquhjx
aGMRSlzL/lGYhdon/BKfPlfYA2WF2z7yqSm8/VyRAFB4UBtMxsK5DmElxh28jWoW5kL/WDVgMNg4
jPDqUNfR0S+WPxWjZK1Of2i1/NOPk33qDTxunOSdA2DUDwfnUBALv+RrxJ/3p87ca3BTkjQKpkpA
nurSmrAx370SHJegf06bTVMh5xSKmTR9vws6J28nEWyzddpRYKtpPqq6Xg5Zl+a7yBx/p2k9P7EC
IoQZcCuqZupPaZ41wTwOpHcupRNqVHMGiu9zSe0eO019JkWnpKtnfrNJkQ9KfC0hbmLBEUjzj/MQ
nZs+G4npzpKXbrJ+R+Jay1ubMcfRBkFkSWRnj0tt+FfQK9tyEZzNFKTK+7dotJoxbCbjwY0VRZw/
lMwo3YNjzcgyOShfm/WCSzaxxcmtOvfUkRt00Bp1IZ4hJ+ljvZisjZ3l/4mahAMWQ4g9wEVGfzhb
+WWwPy91hUwFuiLIQ2fvMgKkOYhTFNhPf24Rzp8pKCeshcwvyjhSsKogY/Gt93iN29Y8CBWHvqKz
YqYlegStwnkYj/vKdY/OXGmBSpuwi3p4otWHbWQGDlKZMiZPzN23Fk54gF+OsTAMlz4BeBzXKkbm
ymqtzRmNIRBYtt5/zNWShC5gjbArt1rkt3v2FXPPo3tPpnIve2Dz3hrurbtdcU6tvN7ApwLiHbe/
xnL4ZerTluhTdg09pY6dKoNz4vxVmxagdusw57NDL9QDbK7JCyrnw8AJ9tEg/jujloEgyifS7MHk
sAd9T83YDsiif1+67JpEDDXisQSKrITGxw2jR9nXx5iuV4DySs2vbcQqi5VTQG2Kf9BsBLmU+Gh3
AG9r02IyzfHVucoPvjIPVWeufm++mT6/02J5fGh4+ebkgWPqGEicsxvcUBmUbwMYc/ZGyxvzkR/0
lfUAKMpHWQsk2TUBgrlyvI0xsAUdkcV+LNcayytAXYHqc7V+ekzaM1y6LdZ27yHnBBgXmnpSlvyV
5kCCfXsA+p633/MmS2EhmUlQ90MA21TuOSfHO8Lz3L2aJaSq3LgmNlVITcr5WJPK4zJM3xcs2kRO
2UswqgEj32TuZzr1W4H6+aH12Vys4dlYYvRz4OnZYjk9DDI19vMPLB3l88AAaZcRTr91q6qC06YN
QQ1UdfC64DKhEQ+HOP89AnjbwjWwMdmSZjQX1mdR+ObBHhVrLL2uo6GWaN+5Y4wVGxpr286hWHOl
W+ViOpZRiDN1QRU1fWroKc9Nl/mXyffjoEBTiRrLXFkx4J7hnXQ3WgH6JS+arUGo+COsr+YczeaD
4deTh7e+zh6fCGReNjnj1WMs4Baw2urLRjiTecS5pR6t6HlQVvkiCeQqsth8RKNQvaCNzwMP9/LO
6H+oPpKvIsv665SkP/i6Na+d13OsFzAw/eiPOWTl97QfmrMuiS0iUK/8jjKu3HWOCeVrqKcwKegx
NG4cjNNo/NHS4uxJ0OT+tBsa4X4vZwyaiADpkhDIZM1AprHoK+wNHTUBrST4Q9nRJAYCSu+4PFi8
zBuRkRlVVBwhZ34RULIimJvkp5iGsMi84Uk6kJyYmd66SZavadEfaUEZyNGKP2ASBrKOFUjjEl9+
94DFtLo04ycNifaaZ9i0ugJpZVL5BEcRDy56C4t/OoW60fZ8u3TsG1o/nIGybjDwxocSUQ+zLY6d
c6MXrJEjQxKKlyqOCCKSDks7xxTBB/ekm79Sr9+LecB2TPjB3k4jCtyo+2la9c0xy/omDNqFESb3
ULRLOGYQ8lLMSvm8BJpMnMchEwd7tpyQoe1x6MZnYYvuNmcwrgjdI/qjBkofl+yukXBDtHvJwdJ1
/1I0nGHH6rsyk4kTEqlaleEfoZN9up1uhX5mXacVU2lBLyWFQh30uR9OBfOmjdUSON179qWc4i+s
dTREXSKL8mxxyJAeDwWA6bBL0iqIi65H4g8f1o1tNtxoBu3VTfYRIosL6mHDHCV7GFh1wd+LpzQV
AihQ6W5KmdmBWdER0RiBITSZ905qW1t9bPvjQrh6iJSHCK3C3BVegayKlWJUDoT3RuxErctQ5WLe
ONH8LWkM4mpxLGxKEylzMpV+UHlQ5aY2lS9GUe5bh5ZyjbqFHIoyA0fgp7i/S9atFV5lEjaycxm8
QUoKWZEmpB8OmVOKLCDPJsoMWXUr/C/DjoZwsOgMt5bYdDMRL/GYwdGjyt5KG6BE7LGN6qWt7U0b
bEKuzUHZAzBb68/zQjmL3BUi6yTSnyYt1tD2/J8EBQxwo/dGkiWP8YRZpOg9zkmODggydemoSKo7
Klp1JGrmYE1NdRnnE8JpCr+MnB83EepgwfNHhIni3JlCIEC4P1tw4WNFkNyYP2ZZ495U42wRn0xv
egu6XWnvxsRUxlVP2dxEgWZNv2bOipeqpvCkuXbxsggeGXKcA29MdFT2e1RD6tDSSPvpjL8jt3Le
jeyXnMto74tpBoo1eKGqFuZwccSmnidXOHTp1rCrt7Ka2mvU5cbzML4SOIMBAlnCNcm8/FZ2rCS0
8g85gpOnMulpDxWpcyXERHjUcrGHahpzfcvJtu2eIk4wfwAluzctnelgC8SrjoVq1NP4/EraC4OI
1MYtF9xE66W14y5Q7rLiolr/5utPjL0uQD2Osarzo1qWVyIOswsjivlZkTCjLRq1xpob2Aj7e9Mu
3tP9QtvumOXml6wthnd64SJCJZqTsztmoHh+JYlmgrFqD8/2oJ8SM/k50iamaz0woUlQpbmQha5L
H5XUBZraoQbiZbWqp9rKMdC7/UhruGfGvhTWtgbSS8bF6K1wAUlXLlKP5rLrSS9Bu7i3KxJoXIdc
jz6B7mAl7b7LveUM7FztU1O3NljMWaUJoAFqxri5EcnBmKPxKUc3MjKkbLLJu+AdnU4Q6qBTy/Er
bcaGmdFi7xtZTSdBwUreWrsbkgZbbRkbuz4xyUbyaCsa57yI5UslUl6lrYVp6bJigWerSgIlZARm
U3B+jxIgTFoUkxlVPeYE7B3hBqwdUOKGLPmd4TuriF2lwZRl5c4Ba/QA+azbMh/JArOICCwi3Gub
zAyDDEHMVkqiQSK9w2SkJ/QG6ny/aGpc8V68MLJOy6cSEjZQIeN14Bt/yoaWbKFeH05z6v2oovhL
w7z5CHkEqWQlQ8RUEJMja+TIWMn9kpclhEqojLWCROw3ThyWXTxtVdkAdF765igk/PDIoXM3k/Wz
0ZJ1xp8yexZBl0WAFMkE2Dep931pYQD0NbJ3a1TnyU0lQ5HqO8bYjo+En+4TzficbZ3z71yMp46a
+JAZXrPLnPLJXHpCGgjie4iimmxkYCBzaYmgYhU6VGOu7wYH0A3Qn3eC1Qhp6ArgahoCvsjLOApl
o7uRdCQeRPzhm38gAgJeqEd0fU4Behx/6ERKwA/66nIb8REbbSeksHZYvTH8jYnVIBmwVJCU42tp
ZOoKAWURJFX2TueAf4z8EAsM3YFD3g3pEY/9a5VAFo3AlRLgPHL26DxiZfJupfE1SFd8vblBrCjd
L683EW82EXAIMb/aTmmHfUcKhN4iVoAAB8y74h29syg9dAI9gjekNp3YAOaOGdcuvx0bFS6p0DPV
o6zZ4+bmUGvdlvkEwnfMIGBdZBBlMNUXwiWKkaoo73JEOYjw6GstJu9+BDiIpK5dnhofTbRvDZOT
vsbYr5P+oZAw1CO/PkoCGREaJP1WojM9FNEC+F/K3SQRvedyN3ox0095gNVq/4HXjX9kk9PpF1Fq
PZK9NZxANx5rvdjnBY0rE7Bj6UT9VZXaj6mcfoEoTOlbAqeplnmCSmcbIaHdD8vg+lep5epi1JDe
UFMB6MMuSRfVCCrLTIHgJutXlySDqVSBBRG8NjmmuKemK1nvya5SgOzZ6l3CbPwM1AbHqXQe9/VY
TcfOwiHvRCaSS1oynCXQ18lx29VMc8s68zZ5lnxveuIGF3r8FKnoeeRMKTd5t0ItwL2he+bRTFCZ
CAwD2uiitdXOrWh+mcLvjgCCzTXqzDpEKiqZhhTdqRbdb/rh+sGzmnaDUXrcjwzZirz+YEzmHObY
oq2lYa1ZE35jM7E2qaOfS5FXm8nqo+eG5tI8Ma/tcS+ctYHctanqniGSQxnIY+QQvWa/dNUHmMkC
9A7zvq6EkNgkUkDTpq7XaKwNXWodZ+y9Wy3FtSBoheO5zWijN5wcS/c90XwQdqWsDo2eTLtmDQkq
o8kNWA2BxMYTvgYossg8rIehMk7Y74oNU9WRsywicYVJCjbkQn5R0loXKDpLWI7lo+8SyFytWROq
Vermupw5nW66sAgvmynK/YcipQ+S0ltLs0Zs4PW9coKCDl9ZiGWSNrQ8M9vZePkZfoJX7pR/WPQS
OQUQwqZ2d1rZqFvvLq8Gk7K1I+WeDLMod3Zfw3X31shBOVP+OytOMjJem3zpTqxwJ3t2ckw340c/
mqSFZrW2bS3ae2RcRX6yNxuOb3FtfCZFVzDlqH63FO0HIkYjEgK/QNEmFyR2XuCK7Pco1lYXpKtj
huVeeOCATVyEge1Fn6ZZPUTZvW9LI3s2mZNBqLQuPZ9qgMNOaFQJAHOf+UtJMvo27iQwGpFxkMVa
uAXtY7POll/MeSmySo4v0ZKxbw80izyyEUUqp6vV/aSHATknzd/dMZw75Z5yo4NlKYj4UB55CzIp
mz0G/pO/WB/KJcQ41ROgVeBuEfIbezMd+rCpSNImK1wGnCOfquiP4ar6SbfFjBrCg18ks+zgwJNl
P58gY7Ju+FQb0sc2EsOFRCTph6RU/ugKlZ5juH2SYMBYNfJS4CyALF8zIVyoh70WGdYoLF5jzgNp
QTNozu1fkUGLxs473mUoULU7DhtHTOSTD751Ep72WWAk1vG0BrQc2Q+GmaQOi3+ePXlwVCuwbWVk
q13MyPHBn5Oj5SLpokMb7+wmsg4uw5Y8cU4xWYObcTbq0NMg2mS0/YLB/gE93TuTMeZjYB3T0LVv
NU0WS2PF0TQ4ugKmhOnzCTBbvsiFerfcaDxh7KsPciFCrmb8NNnkJdlWI1GRSNZ9u/NhKnOBa/Vb
0luj95c2Ac2LNGQm8xh50r4kyvrkTKn/KpT9JAj+viVz4wVGkl7dYczYXwdjT0toIH+S+gfHGW9w
S96f8p0j/Zb0PfPr2zL206agCZbJdTzWxa+EUYwcmIrsZALBbPK2OMUA6sJqEk9WBaHHJFBms+QN
470tW0YSQ4JG5/Gr47jWK+89KhSH89HKD1MOAbz0tYlzgEVsB9mzffth1m3+KmkJHRiXofAYrOZW
9uqVQ9UcTnqJlAC8WcUZaU46Kxx81THNJdbMzSnTZNKyIo32lpSOdDt7GOybaAb1aSYnpbOLkmlI
bdgIDOZtTimw4MIw4uxEsoh3KTwRrEL2fUWSzlNLNt5Wm6QezLP/00W4ttWdGOP4hPcA61a/Leru
2Ji1dZ7mWGxIsAACTfstB4tAo2E0AmVR0yy1fvUXg33QJRIvZhYz5xq4NgrdK1DvQ1v7lDr4y3mP
o+dbERVOkPm9ubcbvuUtUW/nOqmia6kTRTfZ/qngLB0OhKDhHSdX0DWLW0KSw3GKA54HdbmWPc+1
W6G3mZObj2UwyfBPmARUH0rmlCvutA0XaVMqa9eshsgudGB4lrHIsKu6MfCweO08PdpgBxloaTrf
C74rj6VByJDZJmGFguqhlNqtnBUZ807e3vw4Bn0gE0IP+F4mBIeeRAnHj/g2QAho4ZL8lnR2v20L
kV7ySPL2DGuyYlWwWlV6tr0v/N5ANelqkpSQzjRD9o4bOOX0ABn/sY6zB8uk6bvYw67QsuHMm+ny
EepYyKUkiyPvr3TlSXRtlPMSOQwnEmW+gJSudtGI+GjImQwNqfFZZbJ6TN12P9SN/YNIt2KLFYin
hL8DUH5pfdOHYzd8dbKzXxtL7x5h3b9WLfop6mFzDUoBRl8kX0R5D181sYWOICxiUehhhUYpnC7z
ZVgB0q055VfPtA+LP8kfbIMVGkQz2+eEX556S9Ed72f3luRoSqK4LrfTQPaW0RShxig9Ss3XFn52
Ui58iHSq87m2YA8STYFksbRunWL/IK1RPAxyGbYJIIKaVt5Ds15mvSxwy6rp0Z5Gk/6Abr8tqMY3
yfgNn5y/1rhgNYjpm6U1HdtJ/iH3rQEY7zYORT+CohVZP/pGfFO6TpBR/VxFVL60btyzoM+5I2wI
wIAFA9PUYW9qce8SttyKsGlVigkAb9siOfcTBmplHGrRwdUwFDqKOnPU8PHG+U9DGA+4k7UDts0k
MBUiN5b7n+RMCU7kNYnSNZGJXapych5yBwdV0h5tvE4vebn8kXy+U2+oXm2/t44NdfQm57u86IP+
ME4sP5kLvlMnPm9rpXl9LdUqbLG9ntHqEp1LJZmyLOkFQ2N+M41LrBhu151VIiDxn7oiJk3cqRUs
ZT51OIbas+dE+nWwq/ZmtkWoN/WLRVzISgH3Q08pDjSd2JouJy7Dj623afafafZ3p4FEChuLwGau
4+gFjfA3e/SgDOZNfm5AdT6ZLV/4mkT0nUsaKEO3KLv6WU3zz8SgOyVmeWFGS40lh2PpG3PQZ535
RCLmagoWu6YvnMvkxO2t1/WrwZqxI7rR3BfrLqIVtG6dOEV5h7ZpZIBFAHdNX7DvnmOt1p/85NQ6
B8xWxa+c9tTWmfT2sR0e664oLgXmAgrP3PiOMBEDt6EQmDNmeKdeHMZrBAf4h5V1NdMfNkWD9g+n
Q5fpEnBVepb9RzVlSBcdaZ9Ko/1JRUDQqmJP8FNrD1fy5hJWee7Qk/OusDgR1pc8jhOwOY+znm0k
dEjWi8eACuRG/5Sxfz9ig3gyiJ0H5ydOdkaGTUa2wnmYfXfbNfiNWkIDKVlHPrVc4o56m8CY8Vj0
/WEYciNsfJE9RwjjHL3Zu6yLxC0OMFZpYBxnJx5pyZSnUcMWKH0r/qZS2q5x2UYX3vUKB2NDA9rO
q58FvEaGqmTJlFVvQpC1+2/MtpHpPdHZc+z8wSwR3JXdSXqu/EZKAtUzdAE1HDVsQ1c71t8iBpp/
aqthC3TFo9PT6RsIJWL/9awbU6GnfOQw5HXRDLCbKJS6L28w9VLOT5TodS71q06vH35z/9IhUOZ1
rdL3pKG903j4xcZZBbYxW1S0xhZUfjCUg7zKvAAMiiqTOZTPIpxBsVSl8+HFTn1InOHF1OIHlSC4
7fNqOkROS9EW8dcou3gSs+edmdPXTILHjD5JER2rAvDPQKrE04i7ZMR38N1RND7zPH0ycBsyKDGd
Dd9JXB4Rcb994LSm87vHp+BE+5wkxNv9kgnDvdmxrV+hMe3incY86HthN+rsFHzgjbzSv3dqAMxf
Jt7ZGpH39TCzD4U2lFeZElQphejfyL6rafbm3xBTZQfah5RUS+yGso2NjT/68nNmRDSnhn5JMtAH
0vPFybSWnkLOQd/ZMqq3SuuXh1ToraWFw2lANFvX9RSainF6hupbn7Uu+ppoBz2n5KEFskKo4N/7
VRUa00omFrMb2leOasuLN/9xSYWedpaFshOojLGFcNcfmm51HaQZcSfLmGxTc7BOhOlZbw2s8b93
HeKKEEcsM/zdoT/qNbLwoprKcB5nzAJl/HPurfStkM++9OtvgxnFz6M1ornIsid/TLQHwAcEzUev
dHXmS2v5ybk0fPcpJ/3rG0ESzCKIcTwRyLr18X2+JsVy6Xzh0k7J59e8ptOGyeysCkQYlDnWeXSx
RMW+ar4vESMszAXyhDdzOChFz8FHzQZYoPeDvKeEFoiwq1Vevggy79qSwIR0LKqbmPFBVhaT3Bmp
+X4ALBgw3UVRKdr6RkLaH1oN3qGBkXzwzdEKOZHzleCwsZlKBvzRrLHMcNLd6t20BL2/Rn0YYr46
HPi3sh4HzneacfQNu3sYFkpest3NbzOzh673+mee2J9ZKX+3IA/Z93kyEp7B+F91eXRB9t3tmWoy
YCVD5SFHUeyRxDL00XmIOfCWbf+Ht5MGYdySI5/2FokM+boVG9Yjla79SFnZY/kR51IT076b6nxv
v8+izF+bWFOvnN/ija4VyUFIzkdjRY09Lt1yE0Bs6ZW7772l929IbClx3XJ+YrRj3CC47/rczQg+
kYIJ5PxTOZ1xvV+0wWDYgweS/gWPMSY7qsYfDl66nHmvihNqPeM5Eqe07/Mn2UbWOSon1jSDssZx
rdfFeOl8zXw3fhVtf/PInPuWaGb8AFHkfXJ8IjuFW+NvS8aHO4+39JYLDtiINAjhrvGD9A2CauaI
umB8ZUxc6UG75u2tRIOznpOFlVltt4WtbD72dvGR+Wgvp0xa7+ikEkR2L91ARZI5BrhQa1DXpK0e
XHvQHigYEAElcGPrJVNnI9ZOreSdB5ry7ixGf7QHF4SiO/ygsjBCjGPWmZYdwVqTUZJYi2eG4Ptq
76MDpXGS285EqZq4ezOOGhil5IDMs/qW0BXfMuz+KGwzeVv6R6dLQCtHYtwvbf81yO55loa3m+x6
vEKqOA21JYDHxW/knujnnijujZi1Zcc+4R1G0x7+Gi7/PxQfI+/q9Pzfqfjh74+k/m/A0r9/4l/A
UsMwgOJb/GfYFiD7Fc0yfrXd//0/9Ard/0CLbAgQfBiVoe/9C1hq+wBLdTy7Hl5SbBEr9aElfANa
vm38h+/jZ2V2LQQrnf7/hMR3DXM1jv8bdwC8FNgDnhcsHEiDlvc/SIO5ETW9cCPnZswZgT6Yg0lf
isPeXJgdkcRqFaCPzO50v8gUEIITJ8+O5rangjBCc3+/eb8Q++xuMBYgf22EOt0vi5a0kMO53O/W
E4brTVUkQTGST2YprTndLz2yjVNqmf+6+/cx5okHFCPoGmJycphfNSwRXO63zHbiQSRhNLzdiFH6
pORJZm5BZMt6M2po/44DDHm7fl8aR6GeJ6OtWfXJrvCOFDyPEQrKvd81t4kQUWiqJeR6D1lu66Ju
/BsB4PjxGHReyVd+HfVMOadopHRWR3xtXzk6JzE3bOf806+clt2vGU6JY9PtGZOB/AC6YI3ZPmqC
h9Sq8ITEhoYzbuQzvdEhIG613MeZ99bPfgjHD0CLXocWOJpN3op0J4QnT9Pil8XmfrNlyy42DEfl
yTKIR081dbTvUQXSQSC33mKrckNSZ4DGLqf7xVia5KCP6cOE0/aYqvlIVmR5ynFX5cSINuuweyJT
tMBkGBgrXvkjI+wmITZL71o3NOkjQ+KUYUw6Ha/PFHIQeinLlKCzrjwR3Ia6d1XPGqumV0OXv8Hv
V53+ucRwnP7t7ryKdXfVmD1NntEH9+yO+0WvKnm63/on1MOkyjkWWPR8A67z/ZnfL+569/6YtpCU
PMHKp6td9Jv78+mybAjiHIrDsXhBhGpsUGGRKbaJs23zZF2MdmfgingzxQvoiek3M3jEnauSpQvY
HtB+DWRk7eiSFwGCza2GLWfrzR8dPRbtpUF30/fP3PL7g4/06ht+H2Q4rRPM+gMmnc0I7dw5t+4Z
WQuNnup7/sfYwbJ9r69Jus8oJa1tm4foX2sK+BZxxPRio5ck9IY5JrNqlZO3hmA8QQN6IjJg3Dbn
CRatvsEiwYETeVi4fOpvJCmBq8aalz4DAXLR3GzY3+DVYl8IYYfoTuADyFa7BVy3TWt6h3/FrvbO
V/bok02F5hIhlk3wwmaC+/ZSvVhZ4Hxz+h0DE162htHPGpO97SecInC1D1nJv5WcRP/Y0I7j8OGR
I7pp3C3R0NL/lL+xSfLyPQyv6ZPzTSN1Nt53l+5lwAMEdWrH9HfpDza5of4+N6Hob4kmTc/1E+3E
9pnHUblu3P1HHuK4OdPVmba2vZE/yGywyAu0t+QU/Cdd57XbOLdk4SciwEzqlklUTlawbgTLgWLO
8ennU58DDOZiMIP/dLttWSK5965atQJiTYZFESWWG082EX8q7aI1dPMx3Be1DYNg/G3JN62+Gf3i
Ncjv1ONFTkzpN5kHcQOBFgNXqwGthto/s8WvgiQ5vOwTt95SPXGED1Rt8hIhUHtU0Lfs5bNypc6U
NPYQYpKQ1Tr1QRGRpNvFCV3DgmmtmLkA+3HgkfIVHwuTQCzr7ZRByhe26aKbnHTmBVZzzZ7GObvM
3GRHmB6pE0a7mlWfkBkMf0SAxl2EjPEg5xwdmkOCeN19G7I9i8/Ehm6S0Rb3Y+mkjZPNHPNDWQs3
2Jl8GB5b9Uv9HT5C0P2VvgRAW5hQ22l2Zdp2J/nJa9R5UFPn0XfKQIF5TOSkG1lhp/DVS4xjpsVA
pT3E+alblxcYzHcz9UkWQzAws3nYurVZbLmp7Z+OteNkGwi/a2bYrpZ4Mtx8GAfGqmHKr9vBvVq5
4ULU3fxDfycj2gR6mBA9mcm4ktsc1Jcz/YEgwr23ZLSOLlHpS/0PX8gPZVX/qj+A4l/hz+zAvjPW
rn7CKqywkGul0/mR+GjQ5d4hYbPY18oc5Fm64ohH5vYSQL9PbX1m4QXgPxbdbszcguNAt8bJAtX9
ItsqT3yT5yH1Cka3P2UNwcwqnJ9u0ypOtymAJ64A14zEU6/bELDgkrHLTBYBN6lOtxBjGhd0EbdN
wypXjQMmvGmmVQisRyVJeu5fNnnjRQTAa1yludXKJ3sH6C+TpUH/QcKfGEeNcUzqkFsbLeSvcbIJ
m2JJceTycgOD7MmtPiWE2X700wRzHdjeQht/RCrNNa+/pg941c/8l4YGwpUJRgBTi9/vl5Ud3caz
toZzzbbYzwNXXfTewOfvbO0cfuLZ2ns59hhWf+8ib1oU+6gh5oZkRkwh3FftPB5bkbTij8cSwnrW
+Mle+C7L9/3tyc5Mlqy97GMgz4SVGCLdtYZ1e3lMi6FyRJjNaJ1IXeNz5BZOswRGCcNKa5EH+BkH
HfuOtEw+Ih5KhhmCG3whL3mhQoMYDEEU9/EIEZ6rH1jeh3QTPUH0Zt/BsXksNQpvNhDl15RjT9as
F2m5wy3vzlG5iaX57CSUziB4vAxzcFDxUVgbwh2TAMoCL6/X1TfdxO2xmUlEI+8hYXeBE1x6EX3A
RSM4ryC2u4Lp7+XpvJEu8DVE8VAPO0P8Y2aMwDxgJs9um7oPld7fTZPfNPLFDrzakg/DrQixq7D5
2MZpOj26u1z/1myyrN6SiR3JgSwhnBxrsnMzHATTPa+h4oglosppPTaLN7oDswmGGtTRmVVjC9KQ
Qn9/dVcgvzRaEpWT/yUL/q+zBg+TRD4Y+784pzZbvr6D0ZasD/LLDkFyi9WNvEU7Hzb2tOkX9uNG
6A5jZo6+FZI+bAkAjobgG+lzBDibLrLGCVsv49Km/iR6cg6daZ9Xq3dKabPp+jlvr8pII3VgPUn5
hgzracebldoFjvdYvVjnMiOs3YvYxsAXD0Y8WBLyt8/ZUllGR301+upW2U27x9lc8kSnlrQSbkbj
lmwxMcoN0S6gJXro7OnQyJZ9vcfj26JOIDq60sNHrZvJJ3nmQFtGIvQ4Ji72l57mKB78yoSBowdj
I8PittnGw7rHlQH10ypzY++CjI07qP1A/lZf3kMmkdCC0J8zlKtsFHcY7TJlEPH5WunHN88ZAr9o
l8+GQQuxh0JBEekPENNzn0khSYJmwPE576OPibRSbSN1fqciydnoDNEym5SiIDmQpxRAWnnbx1vF
kY3o/H6p3kp3L/A6qltrtih+ySCvzsIezxwJkIKjVwdHthi0R79hfCCOlD9C/2Ms2sSkDGMhYfel
q7XE/8wF1YlLtyzdSFnN4osBxCJj/gvqYIXf6rXYzD5TxAQHvjoi7Fy9VoOwNak0bPNaFg5v6Siv
Oix71/jbPhFEOeI6OY5kHb630+ZPMJxqG8wWulfNG9SQcyJW58iT781BmHeHyQ1gRizbRb3rV8pn
6R90aNK/GIFsm8k1dxji8b+vlepnc0yVX+Q895vUiW+iHz4+qtwmCsFccY2g1Y1MkAQrPAHi1Q9H
plyd0SssMtPt4ouyx0mYbEKmURmsFsC7uficfYrXtr52vVudUQJ3h9RL8Og8jStqJd4Fkz16X4gu
c6a4yTLZZEySD/DlDuO1v1Znrj+/LCTm5QBXrNpycHSDa+eL+qP/AAfgiS0cQBCyi6Zkmy2Ni3Se
fhHRQYBKs810rpa0AX3h4E0sEjT63e6LL9VD2QJoruPdXDuiDEgJyOi/ju0iOAkfxg8PDlF1Z7G5
QjnXLhIwNaqoxqaJ0MWrOYF42Iw4ui+JfuaS8GKFVTZ+1R2RVWr5HJ5WuTIUT8LGL/Zgu68RoqCe
As5HEp3dowMtP9P0unUTUpagXbtifAx1t+3memfVBNqkHjbWytfbrAfZz5dbl7v8h3N6hp1j6ikX
hmuvef4zucK82bYNw01Mrc90VeWuOYvPFKb6zWTM7sWZh3zEGOy63hSBxUgz7alu992xOlbyRgrt
7qjk81m8iD9D+D8vnvpyD2oKElee4m8+fIm9245fgIQgSOxZuCz3ZE00A4RPaIrIrLay6AjhEoPW
ejfVFt+a624h+dlRbRbQ97LENUUmVVZ0HyFFbuPd48o7amG4TKGdBTvSJDoiQBu80J3ZH5K4h7Dk
sxQqQPa8Ck9G8RxSv/0pMy/vb0RkIr5smWB7VBPSrl9wzQk2V9f9hCI0a5i4WS+0nlalTKj1qtpc
av80ocQpLgtIUrlkLv/9x3jTkQVGrKZZ3R8K5j/da9YupxaO7r8//fvav//8swaaYeueWGYVWEmD
CrNo8btrHpHDoKiHNBOTaqjSLi8R49Dxvf/US8N//5TChsHJ/f0viYoGgcHFapiJoej++8ZBU3DA
/39/Wi2K1tHwRLEazTci0y5j4VZWGAHJGZUi6GfhCDl9Zvv+hbL5bjYVLvUsxM5PGpf4WzWYLIxO
/ciqJYQVjv1/f1QK+nwohb0t73W228Zp8iupfr8hsZ4s/w0tWs32aIeB/baCqRhMYwTihPA8a2vg
t7KSs3eX0v9ColxhPKIuOmNJImz2BKY213Q8UWMJW1LxQkj8n7BwHwy91rmMwIGZopUv400nIvq2
se+Y6TBdHFXftpvOMmz5pJ+UzSh5RLUIpocYGb6XbLjpb3Yd94LbUIvO8Auh1neLq/myHuuXHWza
T/mTBmla8em3EeaiFuZcvm7NDuPLaT31s92Ud7pOxCyoo/H+DSEdmS71WJFZ3bVkzPNJssVeuuun
5imMTvCL0TQXWv3M50bv4TnFvccWPtEwP7Dk3+4nYnQKD/CoPQmcOww0WpMfv47aFkH+8My8bEHh
IREWsW5gKVEl2fWfINvNDS7Q78uT7hF136dxUB183hHajFvYPe/m2ep1+/FZ/+b3MrCF2oZWw/BC
WnHxyl+Kyxc/Rhin1L2bKflSnboH6DrWpg7WBtpaecqcfwesVsn1pR7epG4/UsW+PG530VjjfkRK
52uHZhlseuRs2xHJWoTIxwLYzkZL/Okjq40sFMjqrol8NIuoRyO2PIfYC6YJ/BAvNR1xIro9vILI
7NxpZMPCmwNJYTRavReseSrxRsqeeJPQU3XXF5cTqcdVcL8He2AfC9ePD8MO7XihLyZGPJuHV41u
7YVLBT4IyiQL0/4n8hn1h1fFmnYa7czHb4HwvieKH+HUvNyUn/f5wlE4ljGvoWLVY3C+H+mflRU4
irSS2FhO0S5Ai8Jwa3Ly3oWBp37WGOocRZw3JkjN/JLCT67Vgw6fmsp6c/RkL+EgP2OPJDnqMlip
bgBPyclLavjyiDYNdwseI1O1+JKOeeBcqSw229lGXMiRNfjtmTzi3DGu5VJC0D9Pdvn9dcKJQMG0
6QfPxcOjc7GmC87NgyfT5r4QFvkcGEdzl8mDo7XUQ1f+Ud8e3bYkQOaz+RwwA1JK6pO8qPzhyt0g
fcgrdg8AoU9yNOJzAYFnQ/fSvotAP7yrhTejEYjZg3Mo6QvpSHF+KKDwBw63vcgd2GDQjR9+HIJt
4Tjvw/LgD03tDcgB1CNTvffBmdoAZoJ0QMb/ICLOjb6Q6SFeMv8GlajMjVYtBHr3b4o/2lN9Xize
YBkDZUR4L1ejQyn/IQZgBDAqLuKfmc67NX2kGNj9fSIX8ev1TugmhtDOmORLc6IWc8pSjtLaa7+0
Z+obpB8AeoBORp4hu4/glCUf2tUTL8MCGjAwEwIayYfO+RKJR7OxXR5Y4+Bg1+zzHTM+zdvYKUTM
s93hKRWOtEKn9MZbaru+v5+iu/kLioDdxIkHAyMjliEAEDe8PYAKCDeab+3JQ/K6YTQyCHZ5VyZH
e9bjIYVvE3kJgMSNSQAmIZ9F6aBcyRNqtVW3r7eCTE3ldNdChsDHJvnmJByLhX7odQeUK9r39xlT
PxIvAxsca9SuMbxKw8pKV/xFq1nfx8JjRL3uNxFXgeM7sPXQNv9q8K/EM3Cnv5tLpoJqOheAfQLo
3BuUto7h1M+HiV2ppW6U1kovkN7n0Q71DTy86ZreZ8dR26ax27eOJOEuf0jiD5yvsity4FdsdxX8
9k09vGEWtlA92g4Pzl7AoWD9EDz5JGo2HgvHnE2PxgHQAZwAz5tyPV2hCiw7H9sqp+F25tZ0ANay
4Stwd6uf+MAiCZQToxL0HZPiK6aXjvP0tZyFHju04tRn2aV7AUnzobaO5/SAJXK5KfoLqBcnEd50
SOZY2Bw51dNwjS0IWrhSrqzdRrTGTbHT9+M+n1k62V3sSuuaYiG39KXiKQ5P0/vlDmFx5D4i1BzP
750isl8n7jxLTri2m8Q8hBEUDNY7i/HJqYG0OCJ4RSHsD0p7vMrPKDj3xl112hmpBY74i2DnrYSO
V8ITVS4EBjR542sJo9AECYWbb1g5ZcRs/6CKMSz2LnDEXPj9d725Meg7oVDYovlJAIENGT61cm1F
n/2YFztI2hpsxoHMMmtGVjxFSO6nmDfKLvIlSNxOOS7FcQ6EZf5y1Jq9HY5zIbnpGG5wFTDLL7yQ
CRWRhqnVfPRH+bfhNp9Yboxm094FEge7i4iilL03obx3+YWq6kiGNeN8ZaHIOMtZr22+mOj9yR5o
WdZW9oVfY8Ek4PaOSriN937DSmPDRjQXtbyqFUqbJDqL2go9BsKmheIUaDnJ88nyBR0q10pQzlQL
veFOPqsWT+JorgrH7r3RK/S3vHeut3qqmcaWmOCtkegUKwXhmmtkDtKkYlqUrY2lWDl4ZrpreRp/
Qpf22MORRyJhF7Ml6YN0SaPy8RIj77NqIUE57CCn92dmZ8GEjHu3mSwesRd/8bVnQp2CcghdWbd5
FX5g7OMQt0ceBbpKjm3CeZGAPuwwt9Ue5yQSvu33g6ICp+DEf4BjW8ORaPsNxwYuZyF98oOEGG+2
Zfu1ele/dOxa1FDyKpmhnrX7X6k+YTBUd3SXW/HMoQgoiFdj95Mf6mCRzyMv1PbcFOWqnoNDcFZ/
IJQb2w57KqDNwapxpLICf4agEezXkb6jfbCqSanM0STMWaMqB2xh5XNwEZxVxHPOwkSbziNx7X+p
vcrSahgO2Q2oz1EN7GqHsqKDzmVNz4FLQTl3aD603DIvI462zoR5wqFmI3nD0THdYr5AzeX1R/zz
lulXfBRd/V7mjo48GDHmP0C/7RfSVfP6v1nlB/DFPQLXMOjCxO+7yH2yAXzzi+1X5bE8c0hOqiee
uLCP9r126993BgI2jHRxBZOBjfDFkR4va1tdmpviJklW8KcbdNuk65ybBgsKxTZFrGHB7wLDfiyx
CyJc1VTfwKoIZAll5i/d0vPfUWGwVuRfuXUq1Jet0597N7ikrAAKvJ6Dz0tJpMY0fZUhe/h7sQPP
CO2xyNwEI6VSq/hOS14Oa/mPXRddI+4mcC1WPGXNKfvBju1BWo4D5QOCyXo8NGQ9Y2xtsYPjp12A
A0XLieFH/6s44xKB6hEnBrf65k0+Sq9u1oClRbHjJpfLx0KldJtr8Uambb+bl3KrusMK8quXtRax
Dm+7jgegTvvHsYxOJfmQz5RepFjTlCyTtbTTpv04YqLBNykOxfmRPapSfBn9HAOyHJHdu8x4SKvA
XL8K+h4P5reYr2ntuufsyeIUkCNceVjkH7lxuH4WXt2XxzLbsXrr83BFCM6Ccrh8P/fkY1pXp/rM
phiBn4DfYAbtUmEv1M/pObtO9Xw8x4Gd3jmXNHWXtHCVvzloKP8fa+XOWP6lr8xvqhMBu7FsXkWL
1zGlfPjQDgWAzimWecsW3vr6Wv7AICW5dn77+w5DWiY75NAH8abhELbAFTZdZyvVcNGu0+7l0CsQ
1mADRrG/KNzZJoCsYb38wVV3eUYFrrnRRfYUl7WzDl3FRx25n60Gfzj2N2luriEfo2QRtuPbs95q
dkDiDCpeHnejwmGPQsqlukBeLj3xGOhO7JFY76KGTp5SBQHWp3wPBNonMGezxA7FpiFBM2kUblXO
ecLVzA7X2nw2ByboP8QQO2NHbFxAfQXm5uSh6pVbIotXUIIEbEEIUlzkiUdOcmvhL0V4HrbP5DdC
QIIzO3Pk3WSbfmssoVwXbKwxWBRow7KlRJb9RHIpEAu3/5aW1bK59/CEPJRo8m2wdaQR74qZNDaN
5nBH10dhesQGQbprrr7Iz3R8KwYC6HAt41yyE22SbUFwrghRGWrsu9WoP0WQVjb9wMfZj2dH+Hr4
/W34E/l45ExvypvQeO13c8HWBSOB5FAiZ4NxhmznYq7EJ8AVXvXqFWcoaf46Dpe+crXGA7rIf5AB
mbwr0Hz9nd6HQAcnXC9CUxkyAADc5IYTpgMcAl0YYrXFCxeDLa8bkQYfOOWuvWxxDe4znsZprbjG
3DyVtwBEiREUxbgxYitjYwTYHNX43vGJwkV/C/uTpnqz0Sb1DKmLvAZJ//ZxhgUROnLbyodldwnA
m4UFkCk5IxA524g/gXD+NLbxp1wYejwC/DARPjMB9MO9Mm0IV655LGx0TaV5Rk2NuerEk08bTCJx
5EORxt5KIFxurvp9bIuZlWTOyGh1bn4XlmQHtwR8TLUnkGko+bjaVQ4eC8NRGglQptJAMEPbSYs3
7pJtA+GXBbM3v3skXywJFtRoGYiuNuzaCd0O/d7P6KksamaL+3IbrJBF4RLoFcuUxUOpzEESbHBM
8PKv9qI9m3VEKHLqBF9I9BCSsf3Gf/lopX/Npzm8Dypmffq8Xtar14YZa/CnfETz2Ue97O2Ohn+8
q38IAxl2TOF7NvqCSORrpsdK6xbx8SHsJ9r+8j3jnB7Q+/Go3vKKL9wCb49sNSBoIkGT2wby35KU
tDRjHJ1sDWdM4B7syXDswll78hhshu8z6yw9MXfMTF+azRla4jb4MBw4cYI5n+rb2+htYuhmMybC
G6OdZwEhINQRzERNe8AhgXt9fKeOaO/fOrsp3ZKpKcHWMHhrweVYqAfH/KI4fmx1hHe4nSwwXcW4
GUMDm9E3C+A7+0zB1gSH3TKbHTRtHkI096sT6p/RpICxom/cBN5HlhP76RfCWLwukG7HTIOTHQOO
fgYozfTTp3Ep3QdrcRt5b4OpTXCX2ceo7l2Z6FKfu0cFHB+wU5mk9zuYcME4IDsA/5StF7lya9lt
N69dpG3qboFrBAci3gsgMXO27C0fl8o4ulEtp7jnDMyIcp8abfZlnFMMmS7xT6AjUGLPje2Za36C
BBg48NB6ATORx7cOtoxPmw/szU3DmWGA80EPz0Bx9lnBfAMwia5lvGVJ9zmfwBV++28kqK0lazCQ
8U+ACbxM79PjfXxzwqW6w+banfqt+pseUGwPC+M7163SJYl9lBePB1xGHjjtRmTUjE7QReguxR6z
/mHEVMdtKicbPR7a917Nzafs/XDKymOazLzMQAFuNd8coIod/Yzn3HQFEoWx6N2ksSNeenfYYSrp
ykymJmqbsrdmihshZ8BUjj6MlcZzLVivM36ZpxhPMMnF2tDM/Nc9QUG6L855Tu6az3CBiYMUgdkR
ar+Qov3YX2aRC+MPttAjoNjgrXjtMwbnmevAOw5jQZ511a034yZbIKr1gY54FqjsCqc7g8uOIb5k
VnzCv4u9dCcvOR7Vi+JVXn3FcKBAYVnb3RnpWgWVPVuHgMZEV0Wd+5ZFnYLLdJLwmlXuoYl6zWkY
QzDK8rFVYjBnNHaElxmW5EyqDH0RvLypIvthqbzu+lZ3a8RjUITt6hZCNojOqAtUN/waEhvxAv+P
llCdd+OegTkDox5KsOEAWVJuqAx91TXD0+kCcuEyxrq1jCnP0l5YpLvyIzlyqOPYqa8EB+uVHwZG
Ef1oZSkLBg6hzV58EtVdtOx3emPxu5Lfx1W8Et6eUHgvys9sjpTJmVxQHeULsLu5g/8XS9R78HLl
VXXPXHT7i+Ycnvg4qvOQUK/z6q9FCMGA7VqzX5tgN2yyuQzRGlDpPaEjSICHhtou+ag+WJrDBw8Z
G55cetpJuZls3DvC7qUFCVKKvO7yTxEI46IDxiB8GlycMZOBmaxtEHMGdvObKSvkDyaYELMyjmiu
PeVOihe7D7mYBM4h9saHq7G94P0RY1a6jMyFUWykwHkZi7aYQ3FsUaEMzDIw6XZxP9Jjnn4LY0Lm
D4M8NxE0wYuMr6h4wBRXnbCVNhws1bhk9MXVM/7N4xAaYGcTQ86kS/qsfsNT+hwyO/tlIHzg5Xli
3jdhWb8syLc5jdK1XlW/lcgjwpFuGWv8b1TLPJLIwKdTun+TJaCt0mIEiKlGB+r3wd3hM77dTijD
rvKqdRBL7aAJ2eLKPL7VEJVr/OBY6TzAITApZlAI4zJa6avua/yOJdaghRHsHPuhbTVYTQm9dN73
F7QGkuKis3jFbnYIbh1umyC7xsaYi8xGRGpblUHnfGodROyUGykzu4Zu1hqfiOIUpoLzCh8KJjoM
T9x2qbFOofQ8zVWBsfqhOCPkDz1hwe4gerCtq3w9w4mz9zHLkVyWQemUZLJ9EHT/Kx0RDdXfqFEb
G1rEOflFJICQmNeUr/y+zuOzg1lt6qvoK2dGioKTn4RP/Th8BpEvLWRtTqLSd02J8oPrJZIkSzsL
waKxZ3Nmi2djnLNl1Kdq+Ros9Rqc2BR08U1E01QcmN5Nytbc9D5zhkK3ZyTFSnbphXtp3n/H+4bh
m7BviZyFdXdWPlWGPOEpUZ3ibD5H7HcBf1btB8OTqXxfzwqGsTV+8BrNoTqIT3UV72Z8VtzWGXD+
46MMl+mO5UbwHrXWAA3goieGzBrkasJqLHyInfSE9wMQ6EkEbLbNHSOfYnTS9dfXW3oAwuCTgEYN
9mv0VnMuAYXsF7+I9xieVDa8U3SeTnADMqpadnBcpdqF0Nkjq/M542dm67+EC4rLyzzASMdp4S4w
Gz2lD4exMoNbeFNu8osfv/c61Kt3hTxw8EIEsKCQnAEsV8023elbAVE00y/SANpV6FXH4jBbaPvY
KffDXH0qDAx7C1rISva1vTlzm1t4Zem+lqGTHZJt7zBdxMeXgDB4L8DylJ0HhyRaNDi27JFLOBo+
PDxgFoD5o8LmUbw/RHtt7t1W59Myvv15Q7YBt5op5eS8VoJmjVxn2vWXlZ1VPznqgbvW/srXivWl
+ziKYe7Fff4Bi3kFroBfnGZB74DoxuML8QbUgSGisZwOirzQd5SYcfkxWyIhZ/vk6CnXPJfFMjnj
PWh86U++1uKe8MsWwYMifaIzTqjsr9UG3xoqtpCKyCnlfd+4EZOaEQ9I+HQ2WzafUA3mCp1taQM7
96/3IyJ+VAd4nwIjNzrqFLT8i+q9UD46iqTJleQ5xgozjHC+yzWvBFnWRJbZ2tWlP+kwX1gI2XsS
bK7UFXYx2lf7kX5EK55Phtd5awkg2xAxT81GWMYf7QIWlf5vyk/XeJTXr9HpF1TqBVsfb5ETkwbx
5ZtXRthlbGcb6RNc93egqloHl2z9pogFjjncH+Nitiu/XhgdWxN46g1OCHObwu7I8F0LHPfQ59xi
tiP1soQPd6luNS1472AQzb493Eqmu6BTy+ACo0NY6wdQAfyBHndOuo+Y2MYDxLIDNNdD81lecX2m
jk684osdG5uziOxMHh9lxwnCSaMvYQ2puAzi1TPZFJpSuQlKezxQZRt7aURLhoGY1VYHnM5O2r5f
VfMkXoR4dlHZXqo5G8yuVT1hNftIgoW+FSGQcDIDf0zfQjgPHEgxq2hAZWUJHpxHYBaq3vFlK+Z8
nGPVOTdvFcHWF2bd1SW6zM40pQ1yDw4bwi7IMrQyN3Da5S15bLKXY1DXghjz1ZlFfcJIdfwLZ/bs
Fn3QMDTcyIBcbUt3y321jag5aGtK+4G1PbYeDIh+mi861bCbR9vZ/XGqKLVljgWs55yX6OMk/7Yc
6VdZsY1EX//Wv2PZYtN5cRHXhuFosc8YPbzRU7U3dWQc4uoMrsSdQbGb2vG+/yESNz9FfrZVWJhY
Nn0Je046fJDS4LOEw6LwcKn0U70vjuum92fZMUwOveIjZygZtVKY/pbM/0hnxLf5XWbkwFhOCbZy
Dr6H2JUfwBw2y4edGl/GNPd7bFBww4/nbXVFN0WvztFUAqdJsGV9nrIqB11m7gp4xawpsADB5A0y
urmd3HmtkbKKr7O1kC6uL43PVHKLef8MM+zUQAH0labbL/wFCOHNGCW8N+RJeFc0QeoSCzp7vQ/g
4DT6zS/C7lXICiIGLrW0j/oaQ1EN/Fe+Nh+IyZyX6uSKnycbjAqhUbHzYRmPBQ6QHAFg0ve4fK0L
sIzpXcLS3YBbBnZdui/OqhKiDIZvFLlDszMWaEBh9SgKNNQ15zRjaQ9REQqOfjwGExY7S4Tsob6U
W4+KhDecJjfpAWW0sAQMKSIEybgycqgwjKC2lt+XnwSseEcwQCqsuuHQ5MfwrcjbpFh6YIOKaxU9
kHAR+kXf7bNxaTLtYgaZM5jAmWKjJM9RXyKhLiJSbYBrMp+yhLqMWogiQeX2AoZQslN2y64ZeuyV
3A6S4vphPRPmD0h1ZIqM/gOTeTTJgIc39TjbQ09qG7ixdsPAOvcFwaIwygpPyr/IqK2HtYZdW3xh
Yw71RXfWn93+32C/fU/7/3fO/++vksKurqeS8B8uwL/ve5nBGx2p4MPxAyhD8ddPq0c/1+TX4t/X
RrSJntEYe7IM0BaaoovWHhZczUrAOoWp0/8NFTIKGPXYHKDvrdamoNIr/vvSv2+TpwzCZgO0/e9r
5L3wz7P3T/z7+6xSPTzxZvNGhWKfRtgDiUOIm8mba//va9X7HwhN++9/iM8q//PX//2Hf9/3nx8x
iXtgN0ex6nQq461/35QmpsKO936hf9+KjQ2NSSTHy05Lql3QLYaCblwdIaoQJa/wZiU9NOdVX+fo
r5s5mmlbjhrsmXt9dPTMDc9xO26qYDwMj7pxApO7luMktNOzcJckr68ZpoeKKnzJYtd4ONyq9ozx
Bs6Vi1CI3Ir12j52QzYo81dO1kKR3B5oAS2DoGO8CjGfCbphPjU1aSZRTpMHgjDDAlpLoMWOSiQ6
hiDR0pgGbXILTzRRIty74lva5f2iC6lPUZxw9Omcm3obMriq28EnSNtLwv4rF3N5pT6gRdWBP5qq
y11ZRBnXSCPTsSaskmcQaLTfp40srWYa0wcUEz+myCzeVLwCxetI4rJZjXdUITVuDhQcbaenmPvM
FQTfTpqEjCxD+J0abAtyiwN3bKE11j0HYVwDNvfisEjy162L5GUOO/UtJHkwHmhnReGLWgMwF7Ue
FySzNYIcoHyXEC9nZBxrISSvSY0g03XdJtDl31qEzqwj/ctqyZsm5uXFqxfJEzZ+olT7ymbgGUmo
PUgwiB3UaPA0TLgvhLgvCLy2iaCkxVAkyZGIDkDPKBampQt9Rse6S1+Q7SAEjtmPOWSRi2Y8HMIj
3jBNDVuswjqAYViA6mvqHa18//jb8T58XULMqY+PPIbw9MJBW+Tg0BRtXBuvPJtnKe43Iklwy1p7
4mOrZcJyEtgDxzwKHS65Ww9Q3CWcdd0wbW/YdRSLIv0TI5gPmAjTNA1Jj6uGtpwxC+gQPYQSmEPV
hBGpQghfm/dek2RfYYnaQsIHGmFyn5uQFiY8543YuL8MoyERUX9i578Z8UzH+RIX8UzUvDGEXhvz
iQIVbFN+6cM21UpYLfnD116kC2Ny1S4MBWuBbsD3aJxgc79m4MHMFBU9v5Q8iS6iRHDIcoEiCnJk
zGYW4SBZ9a9qVZi4MU1gImREskFnrI9H/xLhaagMeRJqV+POFlj8qWnwE+kV0FrC2YZZKsMCHtkG
DE0uhW49mePSmBRWSUQ1gOL7UzA5C0gJscuGAVGl6vgHYqlo4QD/pREY4SJ9vRkh0knMemgZi5MY
0xJ0QgaujPkDRYK4DzCGZV40O7VqAOxXxIQWsZVFRartJLp/uUdqHr2wpgSMkAMTO6MAdm4C+zv7
64W4XRMmRL6WrKB4LanIQ3y+9Bmj7paSJnoE6KYnrNpLSLe5rMIzFHH+aRI82+2HxoGad0nujZq+
0rkAXQl6mLY8Zh1pD1bQv0hok6H4T1W0bkMKlbSm6suK+NAHX2E9LCUV3pcIyYAtNsAZwbRHlTFE
GPc/KTphOw6D2ytnpJwbiYSvUDwflRpH+Sqe5nKrZl5tjiwTmKpBlwH+V5NKPHEbX7H3u6hELhWM
pghmsIZ4hPzc8gS/KtNKBEAssryIKRWcNB7Fg6GmzS7HajGMh2/RED+HgXuda7PRFcaYpI7yWef0
9ssHVngWmvadqQI5Cuol0yXO6n8UoJGBS4TPYp9mcHC16jikgvoZ/w9757XcOLZt2V85Uc8XJ+A2
TEeffqADnSibSkkvCJlMeO/x9T02VKeUJ2913B/oiCoGQVJKioRZe605x6TdqBvMKskS1oOw38H/
OQ4UEfpoccFpnBZCQ/QCADLeYqI7weG0UUXOTK17BqRjgC3BRyUCTeSWwMEVABf4GgC9tnFF5dBq
ZBX3VVHvctBhejttCVYONgmJxSu/Nu7TjmwKXdAztMfCpmSI8BnPNfYbm1wBLdAvqt7BC+2+FTXH
STcXGH3hCug2/YkwaMJLVrIAFQztZ6GuSJCi2c5qzh7Kkt/L+U1X/DtYf8wpKiU5okWsWkFoCfVF
DKjDds8+p8jCeVIT2pR+BhaBAGVPi6cWcMcAWyH95sL1w0XfvbTkNx5UOOrxYL2lVvZjai3Xw09M
hpFKDz4jRdbWN4mPtETXsxAOp6ZddwVSc9j/ycYxWS91Ay0tHaL3HHTIJppwSwDTowmIjU4zfQoO
M5RyYMsc05k3AXs5Sr91E+DvYeI85LF1SJ0dsN+CSV4DPj0aHtXubhqax6a4k2/x6NshOxUsLc+Y
fKJ8DcF+kj5GrhHuwlxoRz1iRlPn08AYB42HBq5h47Qciimcwx3AD8YRDD56S4H2EKjrRoNuMYeB
v+t7cU3oBuJmYRZbl5CoToPMajXpbZZl0x5K+mpwGs82AUOq4YywYR5SxhWTj9A+pcdIkOouSxoM
IvySkRUOMbxaVl/nAbu8HTf9ZpJt6oZC3Iz4Tl21zbAloF1RSm1l1TSXQbI4RFfR+9J9lSFEK76n
Kk2DDD4JidYQflBPFEMDGc6Z92XZx8dixEkpgnRbkL0CUwhrXyxDmUvhg1XwYeX5rMISJYqYoLGE
QXgyIFkIHLqGxlQnJLHcGlqpbEMy4SmWWdjHJl2PxmLt13OFXdkMnkKiPXEgpswwFbTYKEeqqSew
lmxuLyBKZWVb4jKN9IyLo0v2F/kFzPdBqq7B7vLd1BhlEqVoNgG4sj2BKoip013kI5CvQ/077GBj
pbB/b1saakU84ciOlG9u2jgb38kYcg7gSlozuwdj+6hUMAmB0DHqaghuzVmMqLm+6QJML3kT41vi
YkKSwvcmEfpjZl4moxZcyEld6WhgTmqCY6stPvjEWbI77nfLEcPT1DnvfprdjzpW+qzrm9MQHIyR
eYBuRcNJ6AFKc5dFfZ/Rhapd5+zm2avw/XDdq0zxYUKPoWMfQUF8A6Q/sLNS1lDdlUPj4Wyl9cqk
MfZVCETUXui4Zrw3zJ9Ii3vK4IC7CiK2GLLsro3oYRlqmqJG0z6MRDwWGPABIKrbcZjOEWGqm571
ywauD+FrGkzfBOlC2NzNtn2IrAoCMKIGnahbpwpoFQZ4fozAejGaoWL11W7TaKSJpeSXUozsejOG
MYYHZaaDhNOU6473v2lFUF+Kqb74Svg8kUqzt6CjzJspzsxbiDz7AIgxHGB39qBdbvsa/Y/aMNmG
sOmNYxMf/Gg+ms1wU6VF5AFP9MKI7pUWouIv4gobUgSFFcjr1lHqdBtSCwAt4OBwL8GgTQe7o/tS
x8UmIcNup5YM6dOQaGvzylKymOxxxqvCwsioaj/F0L47asvLghtk0NOJ+o4PrPzmE7V5qM5gz8z7
Wbfw3QLNyLCkzRQn3kwgY2TucICT+acdoWnQmPDZa2EJnYdQMEypFCKC0ArZen2IBF36sdEr1jk3
ZZBhuJ2wkhLrYjstOLwyg2Aw2+iuhqvR5SoxMPtpKktbuxNqyKF7NAwjPqRpdoMQYdRrDJcI6iuN
rzoiP2CrKjDucPuuersCMG1XJ3M0g7syJmVBD9cNvCgaWKa1M6v2xXbL4Zy57mlyWa64ovT68SUX
V3oZnRuswlvFdhgBTcB5IgiLmrhvU2Ieyc1r+Zhi1ISZn1BAJg9T4LxFohd7ogfcXQPfUWv74JyZ
nMryKXkWifIjaflABX1SV/SHUJTPdYXEWMmaJ8LImGuQVBH5lUAEPB4HjtxNZoG0b1s+hQhovq2k
WJqMe5XsuzLqr4OS3p7mVYGj7hzAaW5L5VTl83kQ4Yc9ZD4uxzc/obPjJ5PYUoztiEGeLoatXbJQ
MVdKi0phZxJ1dVeVNNU6Vr2c/N3qFkI8neCoaLxSKnvjqju4dqWsAwP9F4ZNMZPiKwJqzwaHSCWm
R3PMMCs6UYv5uNEgLFenSs22ReM8FzrX4SFVvESjd1TkCUqhhubbNCk3NdaCByhZdIua52yMGzhm
A7rJIbE9gTA/OVm9zhJa70+WwfWjDXVMJkSGQOlAO6cGBlziCH2aMOAIR0g16gjGXf+uznO8Vtqc
v/S2rfBAD1jKQm0KtpbAHDr0ETLFiZx532epNxvJPUlJZE53zGr5NsDrkOvZpyoZCtDO1qyi6ec7
CcmfdX8wFOtGsyv6XaQOqdNRQTcxgl6jLdlTnue0T6Ns3nLRgjNANuLYuHdNea7TXTh1suOGVpCD
B41TmW3ccDgYhe6Ffs1YGcTeLT2FbwqYdTISlb3h8wUqWk0PZOxeki5P1pbpbKnmoV226tmfmNaq
IkMFSbtxQiwtrFuL1dBRE7eDykAsnh7joNtDIaN1EGpEGgUKHxgHu+5s4+G70BSgn76GrNaVftnm
EXP3eNJL9FbXJlzbE4GI+yqFlGJFYJkNa7zte42VN9TalW/EtEIr52JY9F4DJbiafVksa+yc1KUI
cpor9vNs4wQu8133zQFKSDcqJtKuvwHrTzZETRxQw4JNGRo87H11IT/4JTESSH0EM286Yo28gmhU
007u9BH1eG+0SEsmPl9Vfu8+elKD7DDdd9PvqkWyZai0p7iVPsWsZwI5yeDXSvHSVjDrU5m7jC69
ab5Ks2WwIZI6vRpln6+BsFeHb90ojvXUJuSTNewdjslYpw5w+SBpdVhWBCSGxP2M23Yw7EMY3xUp
MoYgbN9DFU1FTXOgaln0uMzVR7PdqDbe/nzg0y1pzgCORLDTRgy8lYLFBSFneLmnsd5zFcAAXRvo
dNEjWpU1kHpiA+cUg2xl4PHWEcVFOpxpawTr7s96fuhq9HWdOROXphF2ZaAmJx3d8QjTpRHN6Lkw
LUxV9c+JU69wYXplXTqzW4Ab7RrUR4MrfOKC/OHSJOG+7+erWdWTE1T6cg158eR2bbMpax/toB9t
RezfJjXia2XWT4Yc7wiTE5OZNY9WajOCUzfW8H0OAvL9bPHYmwZirr6Bu+yjBOL7DPemMqOKIVdn
mwuyYfIOoxQ05Wya2K8zZWcIfA3To5FaWFHVmcSeEmUVYS2rgL1+AO9Ipg08LlbB35FmlGqtv8/V
faiTiSHP+jZfKAbTdRNdINfjDTai2wJhR6mjMCynat8k6abSFP9erXGIzMyF+cNSLf0OxXzXk27a
4K1QjOhEWXhLx2RGbDF4pH/+5ET5Ec4VOKqc1V0OcpIjINv4DbS2ujUYr+kkXeVOsbUilwWt4z7A
IeIgtNhRbYaFA2v4a7j6FuYs+32OIjQhCN+7Bja6bg3POKhavsS6Pk+CPzZEUV1BN98pVcycA1r2
7WS9OcEdFoeSnhTJAJ27BZX5orYMUwY5PZqe7IGVS2o1L7rKsg4UrG8++QXeUixYR7VF55F24Wur
0hSKYQbERbyJ9IGyKmZI2VTVE4ccDSZfwy+ims+10UEJNhCeqlauI3NX3wxruAcxCErCuiR1gRSg
IVXYJaowHZKP0I7ymxmpvl4wKivkOlawhNOo4cohOCsYJ5yBFsiYamd/jpx7UTMQGRheTTS/AiPS
LnYBqUtgo2p6pJpJOeb3s0G8WqmFb6xtPoTPIa1ZD7kr6GoazQfXt+eMQG+qs4Aq67ogEGZPO1OM
oI+DKno2VaIO4HYPXFAj8F+HpqOtxqnhDEFuNeX49lt9ExlZ5RHKvaLaZRJvDDsuXYwmzOJoDylB
mlr/5utxudYlztunOplgReO67vehmWpkD3J6yyftNSW8OyfIbm2ky8mK4ZMPWnNMnx2tGbzZyppz
NRLF2KaKBkpeLRDkVK/9YHpymbEuagFs2DLnk+v2SDmoW4q5zneEq11xoiPHUXfNVVDCHVcd7aF0
K9aG2agg9cQUJ7onLl7RbTK2Ezhj996xA3cLfhHVf9V8c/J8Y02VuSECHltqYdybLee/XDPrDZx8
z1ZUxUOjCvELQLqTZlzn6PEA0gIQo5LWmPTWLqvNY13k1t5GeWCkduf5CkWog5PT8HPOQpmKH4Eq
SY0KfPIs9fqQM4rTmgfF7AADEkiT5LEL4bdSjkFhvkeZ4l5HcXkzq5g64b+O5Puw2psdHC9ZTiFv
WlsygXd+pe76iYwv083bi/E2IDwBhCjAkWUV2t5kk9kNUwf/u5HnW2cmmm/qmWeE8WtdFvaNQzua
VcO0snr70UV8l2H1w/NiTltREpdsdt5gOUDzZuXa7uqPgMbbtqjRSgylMXsuSowZotm68im7Zde+
ULNiF9gGIbhhQGy3PwHxGo2VbzMjFf5EIVdRHJAn1JDmiwZh0jljaPSvgrnWkbKOhA113XMQKI8x
NMJNarFKDsv8iZyHbK+L5OT7jbqeBuyHRidFli2g5AkfvzJwIi00ms1Gc1MrDiiGIKPPEYRi17x0
BLHWzcQ0aR4wdVg1vIKmgyAXKiQlaHh51Hwm/zPKme3PtCNGrnDrWHMhYUN/21Y6n6oyqu9WJ+6M
JhNQvtBYOXH5Elvjq9oqF722zlxrbwa+2ccSyBlZDmRA5Q2KlYZjMCODLs6fiIi2934NR0ZBzZCf
kwEjf4z0HU4+RBtsWVxIRgKAeq7PVvWeBjkFqeYgLy4keefv74ZTfTu00lAlRHYEwl3E18vLg8p2
JgbVchHRD9OGhX9+/HyRfOXXZlZZMBGW7c+7y4//7fNfPz73Ne/ra9t2mDAOnqYMP/knQzwSBu9Y
3iz3lhul6PNj3eNm/dpc7i2PLc9+vfi3x37bXF7nQ5sp+3eNrNYpwSrsZmN29BMiffA38Sd+3l0e
XbZnY+QpcOvZTncLeG+8k+WGvQvH7de2Mvv/3iYoht5hs4meSCgR+2RWwCyq8FxNWpnHNGln/kql
JXY9W6Xl5Oz90YCW4zA9zXrSkEM1FMc59J2N61DSLJttNf/5RCJfYlsmkwfF2H/9wPKyZVOhKeRZ
Q3haHoqEaR6JkMTJ1qmJiX8Zbs/yuuWZ5abIav5xFp13cWRg3LZyDF2xfBvL060uxKHQ3ydTFwiG
3R53q4VWIIIidqJwgLIlaUV2xTAfcna7rkqmv2bc3rcxA5q+nkhrLaz2uNzoY4sgIiyg39vujEIE
6oxdtB+wxtFdOMDRI8lHheNJtczELGwaxoXgmhNgY/tIUqViCYrKlx1cbi6PZZ9xsHYNRjBoN4Um
w1uXZ/pABs/6Zf4jHejKf/1c2oRcUKfOOvrA0bxk+Q3L7y4DGWwbKv2JP4e8jr/+vc9/Zfm1n69Z
nhpbJinakOMK/etNJX+9s+XVyxO//O7/59Nfv6F04sZzOzizf/2qX/7NInL2UVKfUo0CGGYWpz8n
A6Qg3HgTBu79YCJc1DV8djYZ3wmtZ3BS0DN6J2cYpkS0Ll8TU6v2duUzFSjCg51M+cEK4/qsdHDe
m4Q5PqnnYAy3cQvpOUC3UhWgvECskACivPa1+tMyw+zYVwzi65RSv6ZyYcUpWGVDKlAsi54YM0vd
Z+Xp5rDypwEGUe82ns/sQ7FoBTRtTePNfaAAKy7JwCkNNiHSWVUl+CAhmTboK8xKDOtJVkX46bAW
MUegBg0Mj5yIgCBStjVhnwm1ALTJ6YaUDeAKJifm3CoeWosBQhVCBoHNSyBwzsA0tZl3t/gVo9QM
ZBrivW7n15S3zXok1pJCNCZWMir2vaXVqzaHwaOxLlP9CDmVg5+r6G5SreBiFvndZdQYLHVMMDWD
MV0n1eBp4AJbHKcNiawjxjW0xGIuZw4toDg2WmW4HxNCSadU6hviMlZ+fB36c0pao4uERms/RJA4
25lYpw2hCrDVB9K+TR8xeuMfA0IgVqrtfiduB4aGGRGFR4B00KHoyRua98pr1yXprs6bN9XeJSmR
tRTzTPST5KapWGzHokRDHeLX9VGD6gzXTqZ4sYXxqifg1kVDM82ctL2w0I6HBcKA4rpPkBvaafUd
lwFAcAfOSd0Gwapy6JNqSSS4BAIm7xPOD4pJTlxls3YImMEmYLFP9qBcmBPUfftQqdTFGivTNodh
IpHmDIMvQ6KdB8MR6Me6eNs6xZXSGtVuEP61optvOdFF6PfDlcIuTHNEV1ZK3IEMzDHGJH7+k0ip
U+oPGMeDiuCpnB4alzOYQpHCZ5LqlwDKiKH2xGQ3tAMqJDBTGejrXAKjW+OHlSj7PMBcwY9e0Q7g
gAnnm0yx7nsLOjm9Rz2gWEsECjBL2O7ehkdT0Qw5KqY64ZpKkoPmsArKXeVk+/eJ2QvQ3PpPoePi
j9JvAQUKjvoc3a753DcquJR2/h7ulUBjmTDr8d5MpK7Xat8ZBsqF36BsnYq1Xltg4jO6dFvGnNWM
TJsZrlCzypSqCAlsk9vqhjGWvi0S+z3o6/CxoL3l+1BQwyHaVQPgNp++7s7P/KOaRAeamd/0yvQP
FZ+Q4hoEJ5eF+EYIzTnNXDRwDidRMxuw1Zli3xuhsyfO8KoJo/pomsT+9kV2pCVwpWLCGpv+uQKG
rhKFus1KRLCZf1sW2k0Tjiz9+Lx7ZdsLSkGjmz60xFKu6gifgN7QwlNCDTUNOqwkQgYO2fkpjBBV
z7kKUyfMKDrxALehf1XMFr1ejg/oEco7yzUUFeohJxh9FXQnU0bLYexpapBKnM53xgCNr1TIjRjj
rHrLLNoGDYTEjWEB3zPRt2m09hC/JM3Ons3hPmtrVIYxQhk+WwTMbahcqOkB+GmIbqf81NpRcGN3
XJMDxkKmGQW70dBeHLLZUcPk6C/15NtkRp3XAI7mdGOLSx/67y0ttE4TIDF05F1jx/uquvgmIvOE
493APet3HN1j3yOLmWQkq7ETAaKpfvB3YibbsrTb4aErBsaWwwPxqOQx9eEP3eiMdUWzYNcKNL8j
8UzU8PxSpsRoXDrpRBxcd13jmU6brIV3EutExF7zFvWNTnooilFaHwQtVF4Oo5IxPkrYEch5HgxE
nFuoSRFyeLOiiO0QY6qABkQeR7uyGpEddAOwkFDCa8iiAxotSUJgekcgk9Me2kC9rmZ0YQyrvnVz
iqkJ2HbTzGvdofcBlxZ7oRqYx8Hp3mNIqTTa8o8xBkk41GFOlaY+KmrV8KnXeJAEpMyqnU6qcDC2
dfaujzta+HDoWfvaEgOaY7aoxvux1dGDm4R60/+d9XI+tYhrUhFkV1Jkxp5rFz3ZDuVMOnOWnemT
XivqIkCPzG0RWxXLDrv2uhb9/zDOyXGq+aLduYHzHQGnIXuKNsL4bCdoQNJxvE7o2x+HksEKhGGg
GbGBabhwD+qYPA8IXu1xfE7JcfNUK77qZgV99ITVwtKxMKm1sQ4ILN5N/XTugPofZTJwdkvKHefU
3H0t84ZmfovF16ofE0eN0MyU9xZDrXyOoIhaXJkzxf6w5KFq6YxwkuxcDxxA9Oyo9ubxzVery6BO
JdAc/voYx7umYsl2MizIVUiEUCM0pLpudUCXk1UIEaCA8utgylvA7RgzY4OSjy1PzA5svMo2H4qm
DU5uKJ6iFLJhXKvdsZMEm0HeaEOCmSLIv4VKGB7DrHaPkzk+hQqgioZgu6NGtYe8hJtaEcFWZMgJ
YnRQp6TKJfF+Joic7qHf6N4o1wCqzbqgYh3pNIXmqRLyudzof91bNj/fovyBJooYzBFSyBsnwoNy
bpTv3Bm0ByVJgfzYg7px8Jaji/xONsuJ6Jbco3ycaThNSXt0dIe7DNKLVUEw00ZzFQAktevlMBGz
+tkI0P5rLjrPpaRfbkhxniHgcLNshopDB50F28Zs6+6Y+C+BSeLv55symmaYt+3U3IZyD09Mrgdt
nMwri6OFxSWLiEoHXVLIm+Xeb4/1jst108JgVOtkI8Vy5aQoJSVtYHSoLxNxCbqOBV0uv8uvm0bW
qF1EZKDKxHlNQhAoR02SWRdEapAErFly1SOWClaCvIltISnm8m4U6MVxrujGuKmxt5Q+QVdv9yWK
F784ZvVd3zrawbLhGTnyZk4R8hI7T86OOkhSFbDYY1fiOqsLcRXaBScIixxVicA+LvdqVdGP5WAV
NDNoxQaSEVsZhqzFBEsOtpb3sNyzWOpuLBMJVxidS1Fpx7ZxtCM69j60/IOooJnoxKnQ8yFolHal
OR1C446xSHHMNafywtgBytY8zwN1Hmu9bM3YoOIrJLHJDxQsO3ZjHEtdM44NoeqbjmvoqrVQH9g6
p0qJToZ16do5tACIN6kPTaFEUFoyrZsaUyc2kbUMc8yb0vcjj9AxdieXJe+2jZSfg1xXLDedvKcN
PmL62aAx9G9Mrp1HzqZOaYjUtZPDpdewLylc0KB6lS5C3Jg4CXlDf/VQtDOpdzLkdZY3y+e/bBq0
FNOMZg4fdwBAT34HVG5/3rgjDBUHrcB6dhUUuCkLIj00EJUOXtGheKkoeF0JEv7aAZfNKcZTXkyz
v+ka594whueyxFPXz1IrGc9xswvV8c3AHs953z4MY3n6r8zsm9AkD/SiAyOc3QPNHeCbJBMRaxED
n0w8yPPJ1sYdpr7MHyELiJg24RZ5NTzHrftQvSkPxYnRlIpIFaW2rAVhLscUxGscTfYZEvozeLGP
8ZqJhf8tfMjQeniEpaIyz34CUZQH5ejR9mSCWOJLYhQwrQxzyxAEunUMOJJp+BNx9aQ3YvPipD7f
w5OuB0Cvu071oDqG/V69m6/b94LNCdngykQMAeKIGeCzzuGrbRDmtE/8UxazOORfBDHcYUZjSJjh
Bkd4Y52jN41VDPZUlx+akTPgN1ZOeKfaeEvlXI8ejhDd3IXiHTEMeNsS0OiD9nwLwGob3XSM41bY
jBFaPCh0SpUdtvNYgqac8/Qe3Ohn1GmAC7b4YyESpIxeP0ouZ+naurc+xEW/V16Mo39PP55ar8GO
ZcDeXfnhmZqB04r+HH+frv2PEW/49wEGdusFZy0iEXKFLmvgpG2xkNyZ1UZhioWc/Ax8di5ZdK+K
J/YDHPAz0wmmRuf0FL/huCzXub/VzF1Q4yjAEYveAmMvgIdOWVURI6w18jhAUcMNlRjnDSTx7u0Z
tYU3vgXVStz9cNtdOyGVP0/4vJ2Ki+HerPaufa+k3i+49ptP1vk/8i67KaK8bf71h+7Ac6cunIIi
P3z86w+EJ6pQKSeE7SBN1YSweP799S5COvOvP7T/KqtxiFPiEy+meiwVJCvb5KdyKvbJW3cM7qCc
pugWdqpPRBOpnR5tRSJ1r+Z39hDqWjR6qWS7TNaGiC2fsomsJMlJjQMvdA5+fgOzcyhhqG4MYk1c
nRk7dYOnI/l7gmiCMvCR3KBVtct22TMUjis8oPvysb+N77KH8pEMUKx/m/pHfIRY+5S+mhhcvP5C
HOJAZgvYGzrxmGkMb2Ii4dm3nMzQGuyRzWCnRj6Nb9/A2DR5+rA2NxwdazBvKEtnE3dU+2hfgWEe
6WafrX7rdrsfdf9hPRAM0mzDnxgTMDTYP3FAkeBnnVilbQCmPcdviCHVD/rWyF+HewYLRKKBWdrq
sIp5hqMaXgPRPnukZAcMs/5Z3LLLtowf7xCbVd+RWDiXYnfBKIFXl95wyud3RBL1TGCChnX3Da3+
Trk1HqFg7txt8GN+szB2G170kEpOo/7kGNvo3B3UfeiZF3yh5ktTrrFPEfm9bm/BACJ4zr4XkEVw
vaBs2iJ3xhzJcWrjBniLt+vokAtwrSuOsOlaIgAeCGH4AZgssrdUB5t2HW32wCyBfTLBDjEQnjpp
vDjhUwCnvtXuGFZqIZXOmRY5dHFJb2C3RcZ3mTZUGRul2kNkOPAnBjvjRvvIiKnbj68swXmrXMA9
cayep5P7zLrSo3LbUZvvFRxDGwlauDyLF5SEKES3x9hztv/Dni/h/v9tx7d0VTMt23Jd3fzPHR+Q
fYOiSx8uutNf8CwRCMU5ht3rm+0+6VJhuoqgdb1gm0HZhNHoG46kRhK/pVb5f3gzBCH8tzejmSaK
Z9Uk++D3o1DE7WjVJLBfiDxeyf9b9RDmZDaBIUAusJ65fmzw2cXQMZiDkdF1HTDAxWb5Df9IdL28
nf8faKFrxEr88tVsXtvXf/zIW+KYL6/Zj3/9cVXk7Wv++mukxZ8/8+9IC9X8p6oblm2qGkMY+mt/
fEVaWP9UhaZxHjVdVqEq/9JvoRaqjt5NmJbj/PGPf4damP80LFO4tqGrnH0tU/vj//zv9/F/QYD8
8/zd/Lb9H+dzQ+MN/MeuJCzV0gz+MwTFu+n8tl+XqJtpRE7htUXRzewTAEEC5zhnmbrKFPUw5wgH
OOUT/Yo+N0Wo60jFLmWhBm0LrTwGxU7NCUOYg5iS46dDMZGWrXjWHWAbZY0Tuqd9gBRR32mc7e3W
zfddZT82orjNBnFN5g+u5OLoqA/J1L7NsywaYhyDEa1JRAzPIZLkHGmyJTXKqVQrh8iWc2QxidQx
k1LkMO2ZKdfNcdtLtfOA7NlIbipE0IrIvhsTzrfiZzBQPiOVrqVmWpPq6VDqqCsSR9eBj6eUH+MM
hREvRnadSv11ZE8fo1Rk8+mtHanRRhcKmgPV9uROx6B/HWcV7HZbbDviT5GUovS2kXwrPdrvTqrA
U6kHnwfp33Sjj6qDYiw1465Uj/cbTadvoTqFV4wUGJHbbTOTswavGD2dqMxKJBa4OPrtoSuJ9Zq5
EQ5/uUl9epZJWYGwdpZCJyEoM2fTDdjRRBFuYn26gXaUpxCBKhTxupTGt1IkH6GWR4MKnA79fCuF
9J2U1M9SXM8qmmF9DR1BsGg3cWfV6JgqutKalOYbURjsIkQk0AMR7vso+A2U/K6U9FOiM0bo1CMj
oeFcVljB0P/H0giQSUtAJM0BAZ+ArCwBLti49fs7a8ZHoMcZHnozgPfec6WfpN+gwHhQSQdChBUh
lp6EMQNrJ5cqrWsS6MDvmJP6EX9StsrszN2wlnnFMjTuUX1sxzjsD2kS5htVeiFSaYoIrfGiGDR0
YgwTo3ROGNJDkUs3RWRnO46UKzrNb4SKdp6F8SKXDowipAxnREypegmlR2MwylcygoCYtgB41Ca+
VFqdsLqZLTpfZ0O3jgykMStL94dDwCuksZ+k4paHEIMIAa2A6qVnhKHOdpQuEqPGKN5awam19k3x
nijkhMQ5FFNLOlBM6UVR0WFRx+u3rvSphDWOlTB8JGQ+PSFEphMoQ+fRdGyUONNWnXS8yA47Bpix
QWsRkhprvgv6WdIlo9bXtnTNBBqNeWgc8ELi1IYnKf01CUabUDpuJqw3+KOgaGLGyaQrp3YXH6P9
ihHtoyWVh/YsHp4a1X9EU4DZcLQyJ/HDzkkhVtHDtDHItayCZzRGA7t6n+SkF+CbQtzZofREO40m
Zq9gJ5pQkAQ5uV2sKUMtfqroaMFAMOabmnXsKD1JtXQnmdiUaulX8pmVYYjKuk1H44HFFTwgO/BU
oqqAB6svUcS4SxqgMEJxBib3BmOUdEil0iuVDDct1qlaeqj61gadhQJ9wl41ss/WDMCl6yqX/qsE
IxYd6l0hnVlCerRmS7q1pG+rQ7CJfxYvV6yHT6UbXtTCqTdIj3v4bexyEcl+FPW4wRzUuq70h6UY
xSbpGFNNMvlKF8N05w/UzPjKivQpkD6zQTrOKqxnKClC6rKOufthpNSQDjVNetWY+b86mNeY/r0K
zGy5dLWRj4NqQDrdKixvMdY3eCXIkWg2YKqUvjgMci5GuUo65lTpndMx0bXSTVejYxiw1yndoZNu
u1D67loL6Ere9dTnObIHohbmgeShgsCi1CWmaBB16rmBevp6aHkFygRVr46fP/P5nPzBX7b1MES7
N+POilGxH5O5GIBecI9UnJtZsRBokLoRGpqny/gebSSkSAicgcvmcoN0LNuKwPzZ9vOAichuRm9q
4OiheV61SQH6YBQcC84QXDPjO1g6kILeRyJVhWBJOFGDuMMEjj9HuYQh9FtyR3E5w3BYgnLQ8NAe
W+4uN00Jc3nmY1jPcia+3Czto6Vz9PWY1o7aJg8Ju1DG2b7VuIwOdtBsQnkmjOeaPgvk3czHGqvP
hGTm1POFc5nFvA+bKGWe1V2riqEdl5tSkKtiBiEdgczyGPUlx0qc2K+SYyisGysIvrd+RuYCi9VA
G1lkBldO67gHw1bxRNQoo/c1su6W5Hnm1lq1Yzp1P1pFrq6Xx9Dt8W3WE/7Z9luWEnHk5BsnAU4S
ZNGe3int/NF5bZH8tTEYdZKrAUEhA1YcK/ZiuwFJR49raYMlsg2m2heCieaDaSh5sddlSJGtv7u9
5e/tCWmLhREYTSPdJ82tj8sNQgAisLKGN7zc1VpOj3VQkHNgQFKQivSqBZtgj/CNh0Rq70yaTdYy
j+5k427p0aHzTI7mrS1GYBJZf8xAblr2uIqwHHrIUs9BYvUHDs4XVVMLnL7WIRrQMKipBpy+19cZ
stFNZqKT7f2EvIJlDzBUGKGt2Ufrr27gZ2qSHED/9pgeINpqBh0N4tBm6nZpymUNdvu5ZG21fEp1
VJZwkasfy2fzdbM0DL82P+/FNFdsQZPErLvjcjPTHN1MqIfZmQo6HCa2glVcI6U3B2skphpQy9Kf
/OwKLmFSPhQ0W9Of8mRMl91hiRoLTAObOlpEnSj69RR0vpr73uBMUUjUffhOMiJ90i/9iiO7xl+b
JCXmGQEPUi1jj/W8/UX58qlqsVGT/PmK5blaMXey04WgcjIhxf5bR9PnyHotRFqfOhhDdq+X3/u7
OGZ58Jd/Ztnusu4bkhD20+Wt/HWz/JpfNDm/Pb38msIXW5Og98DLYvvl6xVf72157LfNv3vs861+
/nPL858PLJ/ZL3/GL3eXV/kOEiwZlTae01opPj/Or3/ul5f/7V/y98//7Uv/7k3bGW0rmzxlM6Uw
rzDenUYzDk/FpJFIXqmah6S63i9P+JNWQtKQr8mYq9P/l3eXbZF94yDhkA8JCMP5TU9xZFSQOjQO
//5uU1LioURlzqxh00MkNmB4khIYW0piFD2l7bX86LK93JCK3O9rH/ON1mvoP1On3ZQNkltSTXPm
ZTvTROFXNoQfqFxGt2bfuygZrWxnyc72lI+063H/EqITldd2hhBfJrsVcg7gyF1u2Rz/L3vnsdw2
u27pe+k5diGHQU+YSZGSKFnBmqBk2ULOGVffzwvvs+Vy/aerz7yrXDIzSIQvvN9az4pU9Fhf95cH
FTnzl1t/vaUYoPj3LRpmWV350mUtt/QkHjdmzDhgkU4tH1JkBbjB5Wbvhz4KAtl8tjy63Pzj0cE1
XnOLAYndkJMweSDJ3KL6bmszjXFI5aiLlfTY9uWyzuEp2zHRn6I+fA90m3mQXF7Ln1ZuxQyG0Q/C
ItOn9Ec+6ScvNmj75vEmMUss5l53CKWx0EYdMZe3Lt0SNkQR4Pdg3xjtzwzF8XH5QCamLB/JpyLo
agm5O2LL+jkP3n2V+fhK5Sf5CTHu1ZDs8kpUcctjy26g7SVyD8ngf76fLj1mP7EG8LUXy8xhfL6o
0zI3sza+hRKxlkUfRkqvvaaiBacw/++XLOKy2khfy1GztmpNFDwLDSzMqMqIJdzFv+MbDyN4NIYE
I3IRQLVY1g+jLDDoHV4X9IFUpFKHxeLlW3oJ7CkDV8vyFZbv5dvReGyhcBo5ph3TuP5+oWjlluO5
3M07WbcF5MMKGSqqgqWr9bKVTnqLXranLAKr5X4yT/xKLSP6LJnw3TXEnmkZ3M/JavPh0iH3P2Bf
rchmZewzRF114lz4LMOMNAPZf8uRaJaP/s/d5QkUg7/SHkzP5NUbK0w8rhIH+J1acBG4vYBZ6UtL
dtlyZJbTOlB7A8k5hEnkSsuvWZ5b/iy6v6+7y7O/T2g52P90d3nx1475eu9fH9Xm/cjY47Jccsu5
tnyZ5W5WpKI4k8v064r8/eAMpQF+EsHFy8YDpbMP6kzFVF68bJa5JlfycnNcLrXfN5fre/k2jPz+
6wJMlg19fWXU0HAhGScqXvcNVwLXj1wboeJj/VwuE8omACmDyXwr6rzce2FP2FgThoB65eW/b/py
ocABsDrGFIsscjlTvwSSfz2GQtfcTRrSBnJgvn7x8puWPy1LXROcWn6jt4xOlpu/v305j3dWfBlJ
fcd6MN5hvZvJ1kP3zKJCUxxt84e7fBGzZilPV4/Lzvak4Vpufe37r8ecomNmHlgKSGFageWJZZNf
d7/eu9z6OoxfT3x93l/vjfKnLlEa2jAUpIsytXPCmhCJ/2hb2eNJe7Pc//3l55I18UhhmXr5rOWY
fp1b3vweKEp+XM4x6qIOaFc5BuGy5LucKf98c/mI303VWEwNcF+4pzKcxVhE3yFtyXJ3ubU89nV3
eQyMyv/wdcvbBv+DRdb8uGx/+X79coIuN5cHfVdO498n8/Kop+fdvP16wx+vWm7+ff+PT/39Wf/9
W/94HqcYCwP2N20GZbg0M0s3stxaPvGfHvt6yfKsvmibl5tff5bj8XV3ubW877/91HKRbn+9ZXnh
X5v6p8f++tS/thRIgz+qiH3I2Fqu2ZZKgtFX83651r/+wFIp5zVWb84GaQW+/nw9NmcZl/hyv1ry
jn6/aGlulw//eukfzyw3fROTiGboNMlyXdtzDm3560L54/7vm8t19cejy/3l9X9enuBex4iltYRA
8MZncFx94EFkfcO8T+fEZvLU7qy8BOlTUXzzhqdkBPKLW0J9ojlB2zKWzpW6MAzeuaueyqQ5mpWB
AEyzp++5mR/sylBgjvoe6E/y2HS/f0xihCxFPXpbNU6gbEZUHGzrIR9jkF0G7uwCL+x5xgXLOnAb
HzMzO88OBBqFOsk6nGBouz2umcGhWteP9k5Z2ri/f/Dv5mQmCaeTSdWcgeZdVMpL97p0rF9/vK/e
9o8ud7n5Ty//67Gl614e+72Ff3rf7y0MiXe2m72KA29RCS1/3OXa/bq/CIZGSueUxZZ+U8aVgzRQ
vx/8x+f/ertttdPGsR2QWa3oWJa3Z66Tx3fLK/sE4rw+VtfliWm5BP/5ZhSkAZjz4kOLcPBpRQRs
A8laKi4KJcJPEWOscPJzh81C14rnQXwXEem84sOIGqIAxJkxiEeDedSpd3FtNNg3NGwc7ujdGnn/
Hom/w8XooYvjw8L64WMBKcULIs3zNhJ/yCBOkUY8I6a4R2bxkYB8UDdKgLekEpdJZWUpGMeWuqZ4
UFoxo7yRrm3tdPGoVOJW0Zv7IFWDgy8+llQcLZF4W4awmOEANwdPfC8aBhhNnDB08a+JeGMiccko
ik+ML7aZEP9MkGb6xjJA01Nno8rXUwWjEI6mVyrw4sHxxI2DhM2gUjAhZ8Spo9isy+bi3sEqTQQ0
RYtJnD1WhyImGOZ90DQsuzZ+us3N4qeieXemQnrK3Ld7G6tQpoCuyxQdSSBRh1FqPafiK3IozKHc
BPOF5SgU7xEUnTXFAWj0/ktnV1c3A6wRQ+dNxbfUY2DSfxjiZurE14RsfGdhdHJq396mWJ8mLFCW
0oOTDsdxxyS5w/SR31eF6t0x7/twvFA5qYXjoosp1rNO/VobUpMATTxXkhjegDmrTMprsx2jYcef
FYhTy0MFzLSNyjkmrkrcXCm2LiUWf5c4vQYsX7F4vzxxgWklfrCB2Jzexc8dULYQx5gh3jElNx4H
cZNZE74yB4NZjdHME8eZI94zExNaLG60RMWXFmNQC8WoJo61QrxrMyY2pcDNhhiJaChxuHVY3XLx
vAGmoKBtEOUE/+AmF2cc6iFr3WGWczHNTRlRN+VMKkEpjrpJvHWOhq7LVvLvnXubT7jvdPHhsSRB
oVxznjIsesw+mVWKay/HvjeKj28o8K/4OWWmTgEXiNnPFtefZ6IeEx9ghSHQEGegtP6heAVxPXHG
oZ7ERNiKm7DGVhiKv7AVp6FxZHVRAdCLAVGciAkFVnEmZnem+BRTcSx6WBdnLIyZeBlTTI0m5sYZ
k6MjbscJ22Ms/sdanJC5eCJtzJGcctptK35J1luw4ww3njgpByyVjngrfUyWBWbLEeH8YcB+OYoP
s1scmd2vQByaCVZNF8tmJN7NWFycOXbOCVsnTtRHvVN/zOL3pKWApCQeULqh7wkqLJQUNP81RtFU
HKORVztrpY6YHMZHSyAdCfbSWXymHoZTr8B5WmNBxTtRAPhKMKbaSJ538fQaiGN1xrpKJN+b4uJl
LcTV6vVbtXmYyo+8ssJrrCIzwjmNjxMRyii+2F4cso54ZTVMs7pD2ktHjXgSPy0YkA8QjfauF6+t
jek2Wty3hVaSAOXAaiCQWGvIfS18fCUKKY2e+Hd1lXM2VrGgy1piWuIkLLH7ZpTaMuRjpU9EQRrm
VwcsAeVYtEjOMcEwjM6dhEt6QzK7cyhNk1Irj27ANshdKXTqnjnmY9NIrqiFkXVEt3R/tniUbczK
gbiWp+oRSpv+ASGlxNQ8iLvZdEMV86m/blJ2pKKlN6iWRyIEySkIpmcdk7QnbukU2zTIFQ4K4voM
Q/UgzmpDPNamuK1dk6QBreKq7ZBX86Wt594q1FPlvwBzg3rnbA3M2ybjnZUufm5c5TduTc6BidVb
xxldiPfbFRf4gB28TqVIrirshEK7uF10MOtyvDVHBY6PCckjEmd5FmAhYwEAJjJljwr7uSk+9AoV
ZIsxfRaHei9e9QjTeivu9VZ87NnQ5cfKZEZo62bHgiZXeSDO91Sfhn3LQZ2qYbj4ZVutXHHKlyza
RF5ZH6JuDAH+IJGn5ecK7JCtpBR2dzX8CmSdOPCx27Yb1/teijdfF5d+gF1fCdqPYIZ22xrXXvz8
RtGjI6/13WjC3AyRjOUWIRDGrD9ZKlBfeB7JTacYJ2N6r4QYkAI7A+FNVLaidGA94/7IohwULpyM
uB73KegBCgWAgIRG0PcZKSg1HHpQPquOev8L7eON7REIGQjPIAds0AnhQNcUxEBYS6jGb1qhIKjs
MRKvPNwSSfgWa8Vt7BYa2HhW7NoaMge1fFJq+vsZwIInpIUOAB0z5n0jDAYvurAoDpMhJg2BZT0W
Qv3gogu5oQPh4KvkkBpCdeiE70A56mpFEB9KYT+YQCAw03o3J03IECOX442qPKXwXVaB0CM8yJZr
I3pRm8Hdpu++z6q+MnfpbowZY0cgKKLpuRciRa9cq5SMJx1UxQiygoW5JAygHji+QUjTdPaEblGh
fG3gK63x57+xus0FKiyMQqgYPngMZNZPifAyAiFn6CA0XFAaXcoeymlcam+EMaFWOEJ8LFXnQSgc
gfA4QIcWwufQhdTh4ModhN3hA/GIgXkkrCinAJ/iwLqf7KinGYdVSg910oUEMggTpAcOkgslpGwB
3vmRRtM3R4+dPiG4z2xG05XCGmYugBalCba6YjNIA0Pia/cOCbvJgJ3BeTO8OYEZ21Pa0qutEc7j
VrUBDVmhZbEWFZMDH0HpqkZ0sh3pvZawUMrkxlReJyGkBMJK0VOlXvfgU2bJHhCeyghYJWogrOQL
a0WoK/Rd+3zhsLjW9wmlxpiVNwOQkW06osQyhN4S9cOz24QHzclBuMc1ATQOCu7QOPr4s1nZD6HA
QOi0vIABcxQ6ZPTdhwBjQMLRTgYbIFjzQ2zsqAynwpeZA/XWUTC9A6naecKg0WPmSPX0TqXNX/Vg
akpwNaPhQCKP6Nzx/e/CY+EAaCkA3MwCujEeUUm4qybCATEKCycFihMkNQPMckZL3bES3FVcguhf
fVA6PeqLTQBcxwWy43WOBtAE86kXfmZgeFCaYEenLnGuQfSAw/MQpELtGcH3hGB8LOH5IIhBmSWM
n0ZoPwHYn9B5yYQC5AsPqBYykAYiKLMu5K5jtK72UUc5eFJulGEezoOsVU2KvWsKxi1By1CM1hTy
TfgQQcVyihlGhY/rLwnbbTTRKFd6BZUaF0maDgSkEKUN4EgX0tEA8sgFfVRXMJDKzCYHE4B+H06X
HhlAUlcEWgk5CT7XEKK79ZKuBIN67+k2qm2bvtgFu6QLfymMkaYGo33UGw82k4WTZMiI3vBPI4fq
kLoF/OnXfNAZqBdecaNHLKaTbkRvaD5GtA6Oe6RFf4IHtbGFEKXW98moEl6dDR9zZ376uajpkABF
MfKhzLy0QpuawU7Fwp+qAFHZQqQSPOFx8P1bVWhVQXV0ZK0wYr1zFp5VvpCtQhhXgdCuMrBXpfCv
DEBY3TiePMZBjKpSImJgZbEjOe+9gUE4CC9lhKhlYG9DVm5eM6CumEeEvOWB4MpBcTXC5MIEiZQk
rJW7NEDQWuY7OyzLW+BOK81V89sEuJcJ5EsX2lc8uW9ZprNAaAAOLm2U9ipwsBBI2MQIYPTLhxiT
cgFEzOyhiXXCFQuFMJbawznNiQ5nWXIT2/rzBIzMmQOIYxY0j0hIZaVlZOsUeBnThtdKaGYdmoNU
hW+mJCA53IHuU5vRBef1fhQamucQVgEdTQeTNggvLY/vOxV+mueSjOaCVMsz5+xEFIBwnxIEM6Gy
wLLV31CHR2QdHNNO2GxCafME1wa2DeXw8FoAcquE6NYY6c8oVuyNL7Q3hruHUfhvqXlbCw8urQHD
CSCuEVKcMONm4HGhUOSUFp6cKmQ5mDwHDdRcKcy5RuhzWZqBk0HsFAOmy4VQ14Cq84VZpwq9DmPz
ix3WBHIiRg4B3Ck2pLt4Yd7V0O/8EYOkzXgAX265cYWRV1C708JNrxi3gzFgADXScl8KVy8f145w
9gYh7gXC3rOB8HVC46uFyxcJoU8XVl8g1D5MK5j6Avyb8PwUB7JfD+IPAJBMM1Yq5U3EKjjFZ51s
IeECRkIIHKvGXQVNz5AjdEj4pBqa0vuf6mEiH6qEhSUIokm4g6l7TlQ4hJEQCTOmSzHQv3WBKm1t
CbfQR8I295AMXWEaGkI3rFkWG4V3aAv5MBMGIuNgkoM3trARQ1qyFFiiJdTEUPiJqZAUa2EqzkJX
tE1myb1LcjPgrBTn2mFq4mtmO8U29MYjFzVqYeE1xq1zl+Ol3Lmjoaxt0Q6XNdJs8rcsX2KdHZOV
kxp1mio0SGbnXHCcgTtNcGGBUCND4Uf6U/qsClFSp9MahDEJqpPVEeFO1sXDCIbSjR5Cs32OW7Le
OuFUJvAqhVvJ0aiFY+lD7fLgWjpCuExAXbbCvDRaByOJcDBdgJhhCRmTde+rJqxMFGWIkE0U9RrY
j6420QjOsDU1oWzGwtvUal0nsXY7OeFnyr5cVwA49mWU/IoG+wfr93v5iscYjKdFlYu8xvSpBvCp
CukTmsweETECfYjem6F71X0EzMBBI5IkhRWaCDX0sxKEqC8wUbqIB50pyMrA1bIzsagA6iRZXCCk
JTRS5hWrQPCkwD8hqY09PD6Bl+ZQTCu9e5r17jUTvGnB3rsDQXsLs1tWBASCKjjURMCoHoTUWFCp
mkBTNeipGRTVTnCqjQZYNapGUNACW3UEu4oJe/X/xcOTeCU003X1/5t4+Jj/jP4SD//7Pf8WD7vm
vxwPfR+FCg+h9yIDHn417f/+X7CR/6Ui/DZNFYnavxXC/yUe1v7loA9GEuhYiNUXRe+/xcOG8y+H
JzzPNjzX05k7/E/Ew4Znijj4D1E8zj1Dc/k4QNdIlXUdnfKfbpBOx/o8UzJjfXU7w7oBe4WbIY6y
OxTFCBg9dZ2GnXOLAoaslHisWZBEqztpmDkhXLHmT1+X5gNRD8y3EVTaxBmm+6yz0YjU722T4TRO
9B+UO6eNmWvXmtncqU+i98oJw90wMAMsTLe9KYouIFi2Q1CWQSAY7FA9N0q0RSKTr6u8YY1pfG1h
8Z1VFL9lZ/Q30xCAHKE7TjJy/jKHsouRkfiT5lBSp/7cw3LcqQVurtRVL5Zn65RKoOZVVfwDzFi1
VrAIr5sRIJvfMMNvuwcFS0vtmRDio55OL7PIDMJJ3hqGu/Z1/FQh0/HJct4KtDW7KdM2QVmnNxVj
XF5S7Ytg2CsBwW9Mm4qLRspZLSntJpQq2/oe0+85mVpuk7n8ZM6uajsLIfJNV8Q4IMzE2+ihtfXi
zNlPCjA9WwElDoqIXTzSodMBHYaagbo3GLi6ehQcZXZUSfTuvF84p1eV7pyzNCFCTLtTg1TfV2h8
8YBXz1aVb8oyAfrZhhdfG9tbM+6oT4lAOgrv4TdR+yvMH4EZtnehSdHDSezqUATqo/KYhRqi4cbM
segTfNESKuCGVCr03Lv1qAZfq+4zbu88gMUvA8D3TYZNdmMgGutMh/qy3a0NBGPkMEfzrZl1+2x2
Hqao1EEimPZdlV6TmA32pK7ZSTpsKSQH903aOsesVR4UAwt0VSQ/7Yr6TT93NRk0HoMxZQhE9ftQ
9AV5OpqG/C6KDXgvaBM0x7g2LtOy1I5hS5fph194KY7Pcm/nWMa0YdA3jaM08HOVpwj/FoMq4xqG
acehy0ikm4L8pmfMPqKj3zbPBQOmo55ODy3Wx41B8Yq5kNZsdLs8MxLeeg26CbTJKGUbkpytabiZ
1CG4zcEfbjt/6qDx2o9DUpQvrH5ODZznFHw/o1lzx2Qbv0lgEn/Ypu1mpkw7O126AU3F/LQbDq0S
PSdl8djMZb7xRyauetPslNRp1ngM7IPtUbjSkpz0qBACJGkiuaF0+JPNdBeH862NAQdwyreO8Ynn
E8s9B/p0RHsCiVtRN5Ou7BsQnuSeVHeOa/brMRfiR1bVa91xzlCpd6AzQGplqHwGNQvPkdq8R7P9
0jWTulYGprBe96bH/V08EbPrSpB30pYP6LKsc1pdgaC4t0kckjSDjGVl9dC5e+dXEkRMa7IehkOv
7zWTsD6lDX4oabhDvxjuvTn7UJLkNjSUaZ9DRdQ53jDmQ1oaqDqGhZ+O+McoR0WSlNTc4MqBf4zt
7TiZWNGHqbixOoLJc3LBC7NgggilbjdE64FJHcFZ7Ws8VTdxx6yABXakpvNHDnB/E3X2hT6bvOwR
RPgQtNfO6n4lagD8RW9NvJWs4FjKyCyQEWRrOsxFHfOhuhjsLhPY2KrPOyB9dPyr9qzrzW2gqZs8
mG7bqsdjlFhEucyHxIGGxOIGvtCSBsi0AnerAaPu2/iiGDBqDbsMcWxgPFdVc8XCubJWMgyh3XBG
m4+kOB8PccDIUgnsYRPn1TXMWTHvKdCjLUJ1bRkXM6Vph+qtIP9kgKwZD2rpfGfkSnplRolQeUn1
jtgUkPOKqWMwikK0hAMUvDkxr4qHkrM1puA1oXbImmLDpDmnjQBBE6reaziM1hYSXgmUoHf3Y129
B5V+20fhADKlYMJaOoemZ8oeJvmBMewvrSiGq+flVKpn91vWK/7OVFr3sSA5K4iyYY+t996fu4eR
ygycFbXYanU7nDzaca3Lq01CIW3VzYRdup+BFvlYybsnyi8mJapfbjuyGpMNq3KwKgIgR2sfm90r
q7uy3PHqlfGFweMDGLOHVq1+mi5muKjP2p0zuGc/pcuLpq49TeMdNIGdq6FdDsoR0r1S9lvXHUmO
xwSBY2QXQ2wr1duhQYvWsYyQh9qMBgaP5FyGQNWr77lqYmPWlLOR4KhEbfI+VnG5n7XwlzEX4zl2
PrHcQGr3joDvq41rG0cAEts81rqrYxDDV813hh/PD2SIkDWc+NsOzAZ7IZ4ONavMLKVFxT7CgRN7
hKwz/sc+TN0AYwh+xsZi4Em5bhydx2CYjjpAToIYiUsaLUqHaYdVj5VBSFxzdW7c+d03c+ErJs82
0uNbr7SOOFIieC1j+ZCN0SFJ3HRvItzd2b5KnkRgwXPNrwOpFeuswYEJYY2cqpp1pEYtf5Verp6R
LtP6wymF/N2927VdnyYLM2Smx5fKt+OV7+rd3upQqKdA3uKWMbVtGSR4+dQdDHX4MRvWrRpXyrNh
19vO9H70DgX3tnKtvRPrUEZAiK/yIr9XLPukBfS3kTf/TPruRwwyfN+QVLGqmObf0CghBmFNh+kA
SFPrcYo99PI+7BQYhHB+Z20AR1t9UxOGOEqGQdQyZlHyWHDyHVbI8xnfZ6Jsuza9LzP6QmUiDkQv
VOpM2rew9Fg+mGjO2nKMLzVLjbGt2MexJi4kjMOJgp04+2KCsUbtU0cSD+XavjjUKILOsan6GKtw
prDFUlh7yzx/1qZDYgTDOi9tRl+sWOzh2FNHCrFtpS3xfArCN216bWrWGCBCie0pAXMUAowO1ZvJ
IV+DWtpKn3s8o30KB7zX3/0K6aHtdM4l6FntNhtF2wPrgB5ptj+1wBrPVTZELAfgHbH4JeSAVV7J
+nL9c3S6YldoxZNtVm8tvIND0tCNBKZhb1tgGEiXHqO2ZqHPfGA9yd1AqnkJo4qgo54Y3CktSXzN
TWQbI212OZIYosw/oiYkCSrOb4EnQPyzsLRokfmst5q+k/WlFXoor34u71Vf2RcuxveoJYxHg9a+
QysP1K1Pt10gaZTF/BEOqBV0Rnqkknc32CCCTemw+pGWUAnKpKIsoLJ8P2vfFRYyGMTVNGxJIFYf
XFCTHmCQn8jc9MG+abRrGsSUAi940fXqXTpWu7QwXKbvdnfsLYqVLIzR0uIFCxTGIMUcP7tGpd7F
2SVUvMcoaZWjEbWkT2kToQMyJ29ustidT+0U9Zt5ZkbPQhbxfM8zDf1oIWrBgAUmkwmxpgUEEse6
LF0osL0ZBTojNdm60o+tDxI4K29BbLyFi0CWUT4xQCx+xaYdTWTwYRgaFSInnfxRd0iaHXOXGpJR
I4RxJuROnq7CwWc9raEMHP7MFK042Xi9SFT2v0Vm+C3yKYojQSC/HIAGU1+zxuNfkALt+lF3suWP
JYLfHQ6Af99fHmSMrZHH92AsCVNLJtQSLsV74y2rHfCuioi0KAue25b8BHhbCW1tHrWsdncwdjqz
PNGLEEIlt/7p7j89NvZYsr0ELtny3pQalpRKSfj97z5leZ1faTqG75F0b0ZElAX+82oryQi6+rrf
MobHH0Tw7R/P/HHz60sFNimolQtl8+vdiqJTdw0KmGsug6nfn/v/+iu1IGTmBUKEAnz2NlEF3n5t
7fcvWD4qKclFzgzF+73h5TEkjlKPSNx1YyKA8izmVC2hcdZyKtQGqynLE4WcAcstVOCkh/t0Z19P
1DXNDd5qlkShPAKawpL0bzHzwhRf5L3LHz/ObwoG83tN3D/S1P3xZ3nMM8hNDnIs90TNzHuRbumi
u1wEOkk6YqgDmMUYXYdQrea4EaGHPulyQOHuFOu/tGFf8rEvFZppugc17rv95DBuudErCzOel5/M
CYnFYJXTb9DlIi7/Db6EW+SsQnjObIPQwIiYT1bJIXGLRvjrz5cA9uuxwqb67cwWPhV0lovemKVE
ZecPyXmhf3493vcjgeIFkGaRi3VOyYw7Y5vLm7zQfgg1ZAeeZbJEEgQVK/jLM4ZDLC6KvMPyhUuR
Ui+3/rqrT1O3m80bzuiz5REXKt8gbfCfKlVTnxI9rk/LLVdMO8vdsKT47pLeQDEfoXpNZ3eqzXLR
Kv/7T815RxF4tU+O99NuPsGfWN3H2NUyxP7m7kX1VnvWEFZN+ED49C45s8R5eRlPVAWP067awJUl
ZHrbAMTtCCPe3c+nl2G3Jz0D2ge6GTLvpvjswdGYj/7jvk9O2Rm1xZ48ya11BbywO1OwXgNHW7fT
aj+fmg3r59vvsrEzjTPkwPuk3rzE7vo8rpPjS+5sXlxlZ99NHzzQbdgg8QePRN3OxU8tY43+kQt7
n51ffKIcKB8Q3dqtQ3cNxvTIKPjKd9P2DAGuez4bI9YnbKoVaSAnlIQbjI9kyIabot6U3iMRY1gu
UYsba37dQND2xczv2C1ztieCrbA+2D1Tom7n+ehZr5ikxrdxustZqpijlphETDnb1t8W005Vdk1H
LMrWwz0739so7YMtzgyM5gxybtm2f0nbYJsyUh/uhx2HhKyHAWBafE6TQ1+v+k+Uz9QsEFaTAatq
GxcGe7ZPzp2752uY5HNNKxaDhp1Np3CMB34W2GN4XB0wlGDLDe565g4L2LyklRIcSs6ZeRfC+kJb
AroO9ANAt3Jte6z6r7oPw6LD3VEF0u2D9gZJjEdBnZcDtKFNnTwOrNFXINEJ9EkJjrxl8C8bG28R
MHAUitcZLrBoRdZsvWgIVNrA8gs2wvhIN+rdTL926YKtFx05LeDirXNSQivaJyrrzdZ9dO8qEhTv
Uqgl/rjlP/Ol2Op72jv9CsrJqjY+ATDtPnmepnX0bNxhki8JQMfpbj7kF11b95cQ1Xm0ImpyNXxj
hqlV68H9oX6o3QHswuDuoY3fpzi1BkJoWWvL39g72fTsP9Aqrjz9Fidnt5134bd+E7GY++PQfFN3
25GW9Vwco/rSKnB5f5XFRic+fW084Dz9kWeXeEBflTyTyVEHI4G/F/WBBZxNtGEd/RPKXraxOF7z
+ra8hPoNsdBPSDCV46fJhVMN3/vjmF5b/eDsiuxo0WKU/hqFD2d0H46bChheZhgbhjhWejI+x0+D
bw66Jn7nFOgsQC/O0YS7iEf1sb/NfpYkBTxr8REqDqybcsIUv4qf7fLqYZhPym9atg+qa5N/5+04
qgNWx8nRvWvg1dUbjjprJJy84/imsLQ13XE+csi69ct8Uj/2PElO19Z70+IDBlsm7+k6abacSOl8
yD+9dIPNrnlAnJPld2w7xk9OUfCTw1+yQC+BltiNrmZ54eQiPTp0ZJMWR9Z9zOdL+MyP4yO5IEIO
rNM8UAyvwNgb4IHXk7LjxJ/nS24S0kuyCNB+SuQDa+g7GoNJ/1R65vLdO2dywzopPhLljNiDkzJ1
Nka5tvC5a5sO8eCSQXBKl72UJzCcn6rym1d+dMbPsFqzSLCt6mNRH1W8WRS26h0fGcVnpf4B5dTk
Ayy4UvUuI3yewX2P9i7X9hpLRVr3bvj3PXIULvmsuiYTgcvjW5V/V9V2nRb3enlxH2ftVJG8o3BE
BhBNXN8aUto4PvbMxUNtz0eExc8X8luK56bZBjUDMYJSabj4zTXXZLKDgEAwPVCrtfnhEq++S+pj
N997b+4dRxiEH/u1X7/jYbhrV7dR+GDtpw+uYJARNE9cJoQYD/Whpep6yLy7wdy+G1eQLiswTDTl
yRkMocZarRxhZ9+fiDSiDaaN/c6pxDb22qn7oF0dmRRNW940n/JPiztbvso5f6bONO3ITyBNgl8a
AAxEifao/AJwzdnDYWMx7UPdldtyhYzVTBiT304785HQ7AvMCc4TcJUGBYNsa5w4Cfkm42l6bVch
Pt0VdTeqGPvZfO3g7WOQupt2A8vP32g5ozMHjlQz9pbTPfEVTF6MZq7ftpy87ribkFmxcVofmlKW
p/hdiUu36B+0E6GO9Bwm6YHbaA1tHLzVM41lt2FyjySX+VlIr+VvHcLaz/adm9CTctYrT2a7zz8V
nCiw53b9iYNFGUe/s7WNGWwzIncYl0IMe/tuPiqXX6O/VT/Ydd1GVp6xXjEgIxqGj49fqKTQ7FrR
cfa58tc8S1O9bN7I9oqzLs6weN6dty17X3lyru1qeHVX3ptzpfvjODp7dlD4PnxwY08sZS29CEAr
uLvtKqcfpmNXOdDSE5obWgc4sU8gNAnyxN+e35c6Z+Rd7GzozObrzBHl1OK75qtonZ2Z2HM6QArj
cBjsLoaSCdBWOEDqxztnHt2Fs/ZX7ak603+5dxwlj9iN9UxP3OzmdXJ2rhmfR3+wf3HemIadiXBY
h3CaoJMh6turd8pFedJOHCT+vcTP4/qDnWA/jgg1N+wm68Ie5ya/n5/FyU8X2p/kOrVuyi3mKpJd
rnQvYMCs4jl91h85jMWZ7tl/dC7tljPaoI2C/E+Txb5yLvR+1pWrLDvzsWh88xud47fWAwL1Dmxx
3tOVucSN8KUHj3OGk4U5Ke+kqaTOio981bx+582MUTJOaS+7oakMjvl8iM4ceBqf9JlmUDtx5bFe
cuaX0Qa80rlbl+/8CuONXxPAP6aiiypy1W4bZcemnLfvdXOO6FDf+EPFc1rToAbfOO2zI/hW59op
nNBIy+QAGTDZ3nPrpqGfPLZbE4mGnKys+fAFnD17OKs3xpX2n3eNcpLa447TLP3ka9H5swmm4vMB
TWvp3zcfXNa+s+eo5PORLhsvMV+MTXuXfqtER0ZRypl3TvZhdB/lLDWRvBKKSS64oe796kjReGSw
YO6G+/STWrzLaC94wEwz76d5fKR+EFJ47Z7oN1va1OoNyOHKsoZ7dkFxju7jaY3yt+vX2B7Rw23z
G787Sk2fs771wD9xJCUdJnMAmnUX5cGhGHjAb75mIbv0mjPFj55aCax2XldjUO3tmzSMDkh0b7Jj
Sx4PaQIIsUhbqMVrU7J8kEqWEpq0y7v7yCSdld4VTcMojZxO4Nd6GG8D5+l+ql7zbI+fNXobOPAq
1QAykwyAOMUa5nTStgiDkESx87V8GaLtouHxJc2oLO4YNuFAB2+IkuNR1852dkcT5VCWGD7GE4g5
L5IiQLlmReQ73enAxwxRTCZNv6rp1cZqS1CJdymLZ+tie6eSg8iCCG5hH9rerTfivZXTAFh1Ccac
LT0FDbIE9zasd9N0z8hcHfZ6cQk5XRkRmzfmBkMnEaIlI1eOz0NwsQrEpDdh9gvimPJM1+o8xcwo
OYGDrcF1GmxY+mFMIyfYGW0eG3/84JylO2eczbmL8dzbwMwzd833HhAgI3/weWTzWbvqdYKEdvRx
jK9gDMcmAs0dfWCe34Tubcvd6+jeauo6wUoPt9LY7vd7Grm2flCe6hr1+7Z4pb3iDBiJwqWmPe46
74KElq8VlRfQ42Di9uCpZ1oBmpVpDQFQ048sCjLDYLQyrtWfLkIkFYDMt6G/4Qsz4+DcIp2JXBXm
rceOsRvy6JX7jSxV6o4M0ukxmu6g3aKsYWyAUCNkIDzQQa2NyzgB4t5k5+ZjbD4zIs6VK6t7ENvm
h9Y66d+0t2rDRensiZxPCNWobwhtcxka0yCbJ8P8P+ydx3rjzJZlnwjVcAEzJQB6UhTlNcEnC+89
nr4WmP+9WXV70g/QEyalzJQhgYgT5+y99rzy6bKn8nip6Ei3vr41P+1a4cAfvlWq4cUfS5QNR5nI
fkjjvWifE8QS+4Aj6jrKrnN94KWwdtl7WexGc68LN669kKACMg8Byh/m5C66lzxqS09wcW0pbGuP
C7CtiXOJjoilJe3UvLXc7tmGjZSqtb0aoB+ZwTmd5KB5OKPe++KWK2KPmzg2ie3kawvovdyPjBko
5Gykikt0Kf6lF/pNE/14Er3oDn21v2xT5sHOvZa97sRiwpsb6ps2ORFaFEAoVZzsNJxoPjLsbO5l
pMXZO8Pdas+khelJuJZpIFK6ZMSUQu2DMWl4oTPVnsFIbKBda+wm3CLDSnLGmkHt2dIu8hu8dS6h
kVsZ2lP3bdnh6oKKN9TXmUQ79tsKYaiT0fk8MOkW+1h6TbhsamfUTlJ14DMTJ+/ngnCs85Sv8UDo
rPzNKhpfR6E60JKA+ndeY/8YBqvQWyccpdzEwLT4G6ZHsdPlaxkHSnffhne2/MFAnV/FiDZlvg2o
ng0XGY9BvIVjPV5B567D860wUTm1rYJ3+8yNY15tscl+gqfpwoZHtqQVHXT5ENPZVStWxi0EF5Vd
lwAFRGfHWKMM2YDy/w5o0l87MqUPOdvgKn+ROnJ4Vv4j2D4CfLp1F2qFWyD8kmM8X1I7MOy5F1dM
FInuxtUma7mTUAk11bvJ+lO996S7tQEnJyQ5EzUslCUHTxFRdyvtO9Wc7Nl/1yWWDNzi1ip+gIaS
r8TV7gCKflolg7VdidWCYeSDAuqxd1nGlHf/aF/bSiGECrtx7SEzBN2kvfM26/0u2ljq0W9ZX8Y9
6w+XgklCAeJ8KOAErR1Fe64ZtNeHqb+PxCUYHuf0Ve+9Ipw2Yfim8QPQ0V1F1SrTUSAZiA6OSuPU
d+nXrLndff42vFcpR3mXHZhV8gAdFaDh5CJ+svfNkV1ZhZsEnvKTP8O79E59ai8MYhrbIcWbZrTR
39n9GdmDDyBrQCkOB9eTTpiYIhAqdNoQHnywYjRQLuGdIm+jRds4ueo1jjiWO2Mz7XntIBGv/Pd5
PR7FMWR189pjoLAS9m5OefBhbU7Qzx7h0A6cLaENBrwi/a4x3SXO1KrcqgIFud9iMQFW0FCUhx+N
ZF1kk3uq3OlO8W6vlTVrJpu5Vz0Txm2djCeaLJ5Ka1g+6YITxl7lqn1p4aVjpmHSTuOOOSphovEK
vRPdDrBiq9F3DWLS0lMECnOdHAIKevtOOhymbMcYw7gPDtUmeFK7bRW7ySaJXUFj7o7VFNvJaTyg
oNK2Gd6GreZmV5tY+/AYspyBSVpJB3EHwOdBZVVAs7gdj0XOrPODBBaZy8epX/NdzvDH9d/Qb1Z0
ADYFEPF9udHha5JUUF0e/LNww6N5hyyUlMk7/CEHeVqND9G2I92XKlQ9Zr8jx7u7anTHRxhNawMB
4fxqvAXv3VMLwSLcx271tPDmtvzEDcyyo4wegRgZUrlP5YtyFQFPpuQMpKoAitU88EY3yDwdaPQk
tYNsIm2GmLhtXaDEoNjaFKcBWTlrIogj1vwzwkJ1Z3rNa/zCKiq/MSELNgqvsraLYtbvQ6Gjw8Bz
4XXVexk9kmvJXaxcK/0ylSvFXM06qRy/SxRxDQR8Jdc7aKI5VXcGr5duqLx64+jE9keFIPXLIQbQ
xdmuiZtmJLz8uaR8SBRFbny0vHyPxDVzmh1hFAlrJuRQBOB4yNw42KFY5jgPfcuBBXscXk0kCNS0
1kt2jDYZdL4uQrz8gkYBZgUg3V5eBSDpDwyzOFUx0mHUZiEMWk3NqrvXLXc6qbYTMJjJVrqxknNv
bHd5t1XHVW1uBoW7NX6i3OSEPr1iCFuovd2q9Ez7Miv3tPpJWVjO7ChJvIhvQvC7tKabIZ2m9QdX
gUqWNLvAhrHNFL/nK26I1gvP4Xb4ZvTHqSkHe8zcZBU8pT1nT9NrX2yD9HB7FT2D8if1XD8VK/9t
Wb2Dp5bR0Epbj6/Jb/TSfZJMVNB+d5UvQffEtbfQEHzb8aed3ByT6b35TUs8YygmWMftk8SvQ1Lu
ffBroAxNVqgLqDiOSuUyFmcApTbE1DLn2+ahBzNlx5gJfRDtAxRAVAis8ig6SsL5XssHchOazcAE
Y2vtKPIf5mrfONk14sogBbX8KO7rcGWWiHEO6J9oDtnn8E4n9y/fpi8We9XgEGdimyv/O84VL9ll
VndsNEG0WoiC0R330VtHmi2uhOX0Ej73yqbDjwnM/SohY+L4bFdv5TMt1a82vqfSkjaZfukAYOln
G4AJ6s+xZMw0b1k6ElTeBKURLbobzsqL9dZJq0214Xh/5JYkpPGhfTHeQlZRRuLrIsALuO7EuA3i
SwL7IBUbpALdD68Ap8Df7KwWP4I8+1Y/AhShnngyCbfrT8mHyrk38GYukWKlrDEgkRvhMSQoGC+/
lJ/lZ/Fln8S+5mRPX+MOuQBqAa16SLmhIUz1q9GjVPmJgUBCCY4u+GcPXB3RVtDH2Ii7sbxf4I37
dk/Gsn9sP6On8qX0lqrszn/MtW0A47UiRHKljLCx/J+qwTlBOAjGg+Exjda5+mQRq/vTLoTjeRsc
aA2YMIg9wgxZ3FZUACzA22jTf7aredVz+/BVw3LfHsZtux3RIiwp8f2WlSS4p7w92Wfslo+4A8+J
+TrTRgOL4s4guRFvPFyJjn5nXhUiTpXf5Ad6bM8fDICMZbV9Dl8ooUAoEoPjmAUrnXVJbdwuSFEw
0a76F/OME5O++J3GSo6Pj+bnCrsp5/hNdhIv4zdsoeJduxZP/q4j1P0l2o+PXIk/VXzp84qG9rMe
7M3rI368aPVVOdGTsjJxkDA/daRzspfO6IEzLgX/krotTLINMfGFE7yjog9Xd0uAqeqp8ut8MByI
jkQJ616i3reDv02GXWs/moV0bKXgAk2o2AfZyNn/9hSXD461GpoqEk20vQMEcZwiyR+n9tRJhBeJ
/h8H+M2ZbVfRoUTHs0mWEVa4QGKQSNCQwVoWLrRKvK7//ptsefb3Q+yj6B7kx1bGiNsu07nb/789
3P5pq8d8pSkRIWpLOP3/8f8TtVZ2QO9R+ddg1Izqz0OwfHj7nF8OlOihJT5sNEOewXHY7ML/8U//
43/evoYomBX9/Wr4/oo1GvMHGH6I/+rQY1C79SumRbeHoFq+x+2pYGCveLenBPaRAG3KANybMTz8
/ef9v3/Mv5+zA6n650vcPnn7N4BHoy1bDTGP//pWt8///fDPs5BoG+c//ibRkZxXDVvT37+wNDIb
VrePCzDoKwW7knv7Ev/j299+bRShIOykiduqCSgguaezEjMqyiiaX0sPN8qndV8SKlRX2S7uq60Q
Zrhmsi9vVK06BdmSpRjTu5q1RyWRqEeHh0axt13J8S/R9J3Ut8K95bIbwmlbtnYjtK5RIH1aSXtq
dPXdNtvNlKOjbGXaaJKNrlZ7CbWaKFFGFoCUEIzo9H8miahrtLw52RcxXvkYR2WmKHSMe33d98pW
rpEVJD7pTppAJhsmL+kA085oxK6dajR48mN50/okPSkC+vik2QqrYBE/DMN8yHzKM7nCaT25sbLF
u+XhnzwGVXKJs1dCutY6XY6Bwxv5ojupGSkV44yuXFqvbaycZRjdhU1GwLjJ2qUFl/lDtvS92UHC
F7G017P6qYykD9mY74m9WvvB5wDJqMFGEqARMGyYTXVeOGhULKakQvWMrj2ZnUIDdKap45vvI3JR
AkXzC1IzMjjrUnA4Qh3JCYDpK7uIsEnURKxX6jR0iqEnSis9k0zxM7Wj6ial+o2S5ASP6DVIkLCq
3bwZky9F2QdD+pUPNcHl+UwREDboV7vfMLc+GSPnB/w2/aaQ53ATRtG6lLYzngKaUBynWxWZbpu/
mFPMrFzZ1xUBMZVBfilzltnHDqtem7q/TJO6ioYadVS+nxImQnWOKKtdZy2xs4NBLcZy79eoGnX1
qbM3vfVIGGy8KkzV68S8UQyCW+l5tuKdl+mzQfQHlAHbQ/ypU22loz1C/cB7SCZ0Sdcj4zXTYuWn
jLvPJpBxr8w61R57fI3IhVdsMsxjaxIdItWCvMUZJn2rwM9HOksmvGbgrb+vglL/mhPGRb64Zu30
mpU1fVAbVmyvpeiM8h8lgOwbdtIBWqk76jCpk8rcjBltMIFdxNKXOTWFZRxLQIGr+LvAbKsS+RVk
w1NpsbtOrcC70DfjDqPXcUQP5DZidBupLleZnJbnqJHf5pLgvkq1JLfXOE9m6vPYKcWuyeb3xJhZ
UlQFrUwDrtQcJRdt4BtnfaZPATxIlJdRHa9tTf/hSvIUpX32B2CZk3HnM5WeTaQaszw+jWN/AMzg
1UaFcrfPMFrIBC8FD6Q77TNFa+lY0f4gnOs6PtcZDZ3U7lXilBuvVFvVCSL9Sess4BdC/QDkotm/
VZL1u6Tg5RorPDzmdFCFAnag4ovb08Tm1fuHVkT9SqoI1yG1UiG5a5b9NQpf/4z49WDH7Y8y2Krr
c3jAiviEmrxGiIn6dqqIX+/Fh5EjXxgBhUlMxObMrjyplplaTMV3jN0Kqlp3lwC9JVLpjPj5TqnI
K1Dqycav4v/62hAfcboIhWWukse9SA0MjxrT7XBSLNToNriD7Lc2fae1B3Zxy7qvMbw5fU5B3v/q
zfyA2jlCx8CxkKwY0lCK+GAYzUvUcbrI1KHFltjRhrEZdqRWlXjlc6pkYtOK+VxK0nPIvcmrK14j
wy7hj9ORieSdFUzMKokd7Lr4fRqUFxLJAF7XeHRkiRNzFArMCTiKW4zBjt8MS5L3SVjKwYhUbK6T
fM7ClEp1CC7FT1+X337LnEcwgMz2+G9lt9Ij0wnNwDFV3+kIzPHUfjFuC3UpCZm4+FO0t63uvZiZ
fgqJtqfE2rOtU5+O2RgB767eRdk8Vflw5jU/k+67rShoxy5mairJL4FF04uISEyxl2yeN1JZXiKd
dGdo3sKtzVnGxxr96uODVowEPGsG5ogivKgABJAGp3TkZZActmKsVBSmjiR6FF2GTEwA9kS5T7+k
wiLXYG5/dYP2VpVWu0BPPhMWbyzu4adVz/EOafBIrh9HftbvtALiVyY6YkSkcGb70HTRbxuBIlda
rv45QK2uwydFWs0dOCfQMSzAqlFKtGHcVK/JWA7keuV32kWjEyKVKFiyH5GpqvNt6IwLqvAtbT+N
cOZWl4lFKSY5dxQs2Aj1sVXfS359DnDTnVFXL6pSGupKMXGy8WuwMCnTmjZ7lsLuU6haSVrRMupa
enWwR/osJY6pyAldmYanyIBBIzGbRPapYuQKOcIm9OsRsBMWl5Z7aTTNjVzojIETaTUUdMzLliaI
hbZ3LIuLljP7QoqbA4wZXuQRB3ekW7u68Jfka7VBUy1e5FqmYpdzrtqupRFSJ48kHn4VfejBm94T
/zsGNGtLQfWUIi4xlQQFwWSII7FL66nl9BnSEfOKLEZv5Kf9DrSMAqrK0bS91B1NzWfcJDNmCHw4
gCX0VyUR/img5QglIHNNbfoisqrC20zLKMto0fY09BPrnHWFT6BPZ/PTMifJ85HYzkqh0V7m166B
MdTrMrFcDS0AS93L/syCGI2jG/nSyqihWEeIw7ymK7+INtz+f8/YP54x2yKg4f/8K8Lh/wqcAAT3
v9ImFP32H/4xjNnyfynCNHGR6Zop/p00YRv/hUfTUAzVVGxTNZa4kH+ZxbT/EvISCKZrlr14xXB4
/WMW02WSJkxbEB1rwfBc/te/fqz/h6QJBefa/zaLybamCZS8KnEXMnpRbYkW+vobHTRlbdvnZmRh
tk9e2I1RgOBXanIJZoRdkCOL9JXQ1aMl0Y2IkLmGpaD5PKkfUqyBRakmMM5lgbVi7o+l9R5yo+40
N26S6Cla8pLK9Bf1WrSdJhupMeMacnX0lBH71EtbM4lUEmtmbywt7VDK9THqWca74cmvZZoQeVKv
8Z49qrKs3U8mIpmGRa0cSFIOIJkZuQQFKPe5OQbrQS9JOKsxk2Ie26hBbR2DmoZGDcpSAH1aa4sy
XvjYXYNa86TCzJxSMUnQScyGKbLxEtqxTG5lRjyEtgSYBvNZgOCPDQ6ofqlr91Vu/JhGSkc+7H8i
0dIgrgVe0Xbc6Ra7Ak77tZk2THfJ5WQwo0kHXZ+23dC+DZEmnSOQHT3aekcM/sbPlfEp4fBeavpJ
1bsMQJRxIJ58GxTzdD/6ubxTunZnaWnFapgQpFqo8cafrL3S9vI66Blt1sLcWdXCRUT0zjJwR1Bf
HumxU9kj2ArmdNokokNdmjOiMVXFXjbNhzrRtnq6m9rA5fTZAGDd2iG7oRaFjPrKyLXC6RMyg3qc
Olv2zCFZHAb5We87YtuMlFlK/q7XzdOkRh1WKCT5aUhXzRffFfT/hWnTkFQds3arEyOhnpYbTAtj
VySXltjTfWdoBBHP1y5TaA/gVDbYmxRhYZSPzIMWeqrasxqOsEZMeA5U+PqvplHighE75FJ9jEfJ
PlLWrY3npM2DzWyPJ2AXpjOn4SfuuN6tVXmv94lKfJw466LI1rmIxm1U/CCyYXoVsCckzI02cty9
5ebArHumeurbgTRLX+xUEgmGSs7ppQepF2t1Dnt0sXKJRiM3A6hXb37nhWDupbPpyYH/rUDc3WqL
ISAJrIiU2InerBKBFZDMe5HTE+iXdr4IhLK2jP4dC9O4TfX2lAQzOXGEumFCawnJLCDMAI2ZGfFN
6KUKoGLFdFcGTXBvxOAQbQQcmCISLrBNtYSPlNarkLT5MNUWJ2PV32VqeV/XvXYiCKE/xsqvXo8p
4vXO90TOubqWfGaaZDuUpl4fDBLBD9xxI/1l+ZDpZbcr7Tp325a2Jn4lR0+gv4RmZtDvBkHe1Bu7
z96CiQAvE+G0u/RE9ow+IAzh7FD9Y01tymC48rnqJsYtmbVJW2WgnpHuhgw4cZZTJC4C0VCm1yi7
Xa8j3tTzU6YA+bEMY9jmNiEqnO2wpuLw1C1m80rgIwVHvgVvXeDertajieLO6MHwdIDzoiHF0B0n
r22qo43uqTsEg433iAkpGVe0rDiN1wMLlzJNYN6w6qvMzQQxvUu+dI/f6l2ZRbQdYgQIYcYkQlVT
Ty6aezBAv7pPEGeSHYKI7rs9Lrny8o9lBDujkISj+rjL/Il0rDj74ue2mFWYu7KAXZIj0/WsHKM4
/DYGiLNTDNPoFl0TbtrobaSNnviN5DVZzxs4W94oh08Zi/bKmFrGqSmzxnTBDdQN3ctrXTC0mv0u
cYUxJmfpGlS4nfI82qlleqc3JNt2wvjqQxKNQfighjKqHA0+J/op6dQd1EyASClBbkZ8qZslNi1N
Sk/HfQkjrHKXzv1gSBZT+DvDBsMVJyiG8GTKTucnsTdJ4dquZg4I2Ws5A1Vgo6qgN5NfI2Mu0Kv5
2KioR9JinhHMfIvAYHSQYKdUg2CdYTd2J6N+N0auH33kt6xaFEx4RF+yn9HGa5zk9byr0UliICAw
swAaFGmD20X5F5E8RxnZ+znpOJS3Siu5MnxuJD+7iBTTbdEPTAjrAgNWpjInUUW57qSfmSp6HY1h
tSoA37na8JOYC1JsJOKjibTgmT133VLiz7WNTrNVamaZ0zGOwdilefapG9KTJPsHZcCkEhDEYwQq
6gWpf6nGDsEA2cVK7BPaAOYlt5mSpE3wYGf9tepzsZ5BbHiaDlgInA0Dg7BnXImHa/IXR1rBMMUk
ZPtuCS55njTL33dgG5xGNUd3mAwEcaUybfxGz86yCVJOU0sQ+YQrO4GJz6PQ54uf1C3hd9WRIFou
H8GAYo7N6ZIoGWa7qebeYFrVFh3jRIgZe0tnNpDUlK4jkBJXtRHhAwJSHN2u1E2otlvA7dsi6na0
6jJXtiE2VA0yrzxc3LpN3JJVix+z50iHpbFye4PRZok7J/IH9gRrLMlPSZ+g2wBh66snWUayZYFG
8ExOxyuAkb3byUieDVVCHTbzutUzQBI80OlZhz8zIHRdD0Z9irrymBmBfoAKVzsBYxGj4TYRYxHf
gXpHiaWd59KGmQKYEu87g+0oozUSbXvfRIsutYo32vQ52NkrokJxDJQMxqhasN/gDxuR67Ijzxgf
ivAe0i9SAz13E6mqDia8DjrBYGYijkNWbdobpWP4n8LSsnMaKLj/2h2Zs24aYS8YbZ0LweIAHKrW
qSt1dVuT60QLKdQ0xtNR8OibQBbZ4auN4Ze9M4RjscW0zZbL2FQYylEsOfdhHIuTXvY6b/26IsQZ
HBEe57QXuy4phGcM+Hf4KbO7JqIMsMmRkujJBylsOvKgdnJr4UCQDExhZPQe8fRuaB8EGMAw91Zj
hWhwgBF+cyvgkYq7hxZ9gxmU6jaYTWVGwQp2KwgmKO+l0bh+2M6rm3+gq61vtZ3ozKi7IAmrP66C
2zN9cRqYmANNIDFe2vQPI3qnvdXhYawKEyn5ktpaqgaMsjBO0Auo7d4otfc4ofkawxxHlaZBlC/T
rUwvWsjdtL89zGmneJgnPhLiQLxA9F/S7NPQvzGoZTC/UC7Jur+BvDMxd9tFN2OMWL30MECuGtlM
bbokxzpmlRuSdxlUVPoSbZCY7AOJ4MArLQfsQJo8PDCfLTU4ICqULrcfcqRbyO1otEBVI30/doJT
YJ8wsW6e6sygu9nIyG7qJ8DY2Ej/TYdXEJzFBQmAN1Z8UFpHbHtMJAELoyHpqv3tmYrG7c+z24e3
hwyinVZGtJaXkJjbQ/PvZ5OqSTs0V3XvR6ijluhl+6r5cnyofD/Z9awneWchWMuT2AHAEniFwMzW
Ur+uFb283H7cAW3ZJkQocqNk38jZtwdtwBC1+vsxQFcTWYHxMi4zkBs3uS+DNN/6y20/LqEn9Q0G
bdf9jj5nvbmx7/W+RhB0e9osQS2JnI5/IOmy8qL0CuL+xVVDJxt4+u1pKppkVc2V5d7e1hvk/w9f
/M/j7ROKXlxmA8Fmro5vQUXUL9cno57l2d8HbTHJ3FxLhM6QYgItcV4mNiqWxb3W4z4Ty8Ptw3pK
fmS82t7fTyXECq10u6POWqJybq+FuL0st9eqUcVRqJG/Vh/zup0J/QGq6s8MrK05ztmlVNL3lofm
9mD9VkvobzgUE/sZUqEk4IxSkGK/H0E+WhQ7W/Bb/f7vg10nw15OTWJx7fkpk0ppX4YgYNNhueYi
7s+KtugsdSjAlwerJ/NVNpqfVAYU58wDwOwQY87NFOQvpqDbw80e9OdZrmPPpa+he6PUvrWLPej2
YCo5y6VlVOBFe9Y+ugqs6siL4orf1Ii6Mzy+YDPqM413OrBX2xym9e0v++Vm1ypk5G01qkhzZ8bX
QJlIcSpw0P51H9XLd7vZkhTAt2jOlo/7NniOyIVa396U23txe6P6hEQMIzcfSLXGXufHLDkVxiwz
UozN7Z35j+u3GWAXlMBNmJPjh7z9E5NGEGXz7k+sxO1CHm9wcH2qmm1NQWDdXhD28X9eqturhDee
gK0s7sIdx4k/L8Htt7z9vnqkzvu/vznLdr626nCXTb1b9nUMP0X7JsNgoTnlSPdaheApNJO6hf9D
ram9Ncbg8qy/NQGQbbXHb9vGaDGLJynvImLSc4XxP1lVttX+yLwrFprVMR2m1zpJWGCtAL1ADq4x
qW38IBOyub8P4yIUNIn0blDt2eSdecZMPxPdiWwWo6NG4tqHtBLRSFZSdVYD/1IbnN2kkI1eJzc4
VmAQqMZOb/Rr0RYPGH7ZMRml67MKSoTiXckQu9v5aexPcZ5/KabyLAdKv0qJrXeGIXrJ5Oc4RASR
WuVr0OevZDsYTqxxCyhZfK7DPAXhMN7LyMWKKl4PI7IRoBXMATDiG70Gi4KTZ031jqO5WXcmADXy
JJJ1kHbbwZ8ofcz+MS7V8hDU7anVBmsbpOFTpUwmlojYk/VEcWS8oztFZn8N5HbXQeXeQHZHgDVe
7Mx6jDVY6zQiDtanRJ/Am7JsO5FQdhWdRfVl9ftG109p/TWq99Z8LVPG9n4IAbLKkmMoxk8OJDSn
JeksAb1aqTDCME9zWrfoPCZZxgjQNwN6DhLvWP0AefIuTy+TlXzTbZ6RkIcsoGnw0XQUK9JEJ1/u
kqMlRsIuzH4r4vJq1TtgD5sKsLOjWEbBy9VeEjOjThhxpOpZ6vlDduoKWCVz3J/k8dk3mcuBbztN
FBnAV7klFAafzBJCambXLMsnK2Wv07AiMlauHSvBX9AW+NiXifVHI/rHxrDee16EOURS0A0yF6Ih
Huo02VuZfK3SFuXcpHllPX8lKmfqPibiPB6ae9038cmjnK1TGw9GinZm1FyMvE+T7yNbs5t8lYmf
utZAmGrVrlPhTU5Nd8nK3gsLRkjjoQWDyg3/20QtrpfWDskVWiXqKI5VDIxAFMy1QpL3KpKOY4Ge
oZSba1bCFUR0G9P4JDH2c1aTKxwFzRkT45ROiCitJD/SGQd2Ou3bbCJnp1snfRKsen38yjvljBP1
aa7Nh0Sx32yj8x1m8c5czGIHnpVGeoUookQNKzNqTAbAZjXZpUb3WhTZlZ8SRj5d5UBhXJsjPfH1
FESqBvRvYihHp2RRW3FyN6PZlXgbAoTtqU7hmHjyVunhmWm9YSILRyOuo5AWOiJwLbMv0di8EkyD
qYF4FL9pXusghMPWoOpXoQlmltWhUA3MVTsmKMijKtrks/RW5xCIfKVgK8AbNPyYRWOufYupQ1j1
HzJivFqWOk+ozBPbmeXA6BRISWl76RoLPtLC+FiUBgG1MnmmByNXHhsr7x0L1zsEhMyN1dpytJrx
GK9aRZ3M+DDrh0PXNJPLNGQ7EUaL4bgFbjzI1cbq4S/F+W9aicjpjfLV0gHUlj1saEX5aREpgk/p
zyUl1orJWIMNxiYyocQvE/RIo/QQ4UV0nZJwOnRZzxiq32gJZnNoyPZWTgzmOaa0j4dKOspqcAzl
HLrCIMcXPNSo6Gtt0wjEsyFcvoKBHO12ZJXpSJ7uZPxSWSBl7/rK4R411UDZj9kzw657zsXzUdGx
EtkZlbXR/WqdjZOroiFRax+jqOUN2a1veUSW5Ix6viO2yIFxsYJPCTlf+9YhK3pzDAbWCgYXuI0z
6jhoNAvnW4Z6EjIKo10VfSDZVDFfu5SZe5h+Tl7kdGlyurFZwmBabnVlTwH7zK6Bas6nETjlR2A/
HNXM4Ug4zBXBwKcha5ggiTEAPCQZ0C/FHYA/HHcSE/oowzXW9ts+ARiZhbQF2kxjlmf9AvNBDG4A
YoTU1bmxGaUOyCxmleVrQ8f6yLLmRiPvJqjNX9oe07qGiKnpSbmVff+hYg3a53b1G6YDAymf7TOr
f0K6KDgbf614KlyJrHE5bb1AT+8B0yRu0ht4eDL52NbdnV6l32wxx4aFbJ0BXTSi9rXrrR+29N7R
RkZ/2Kj3Sibv4vg7EcbkDTPwHGNgb4ypyeBgO2pjEYLVruNGp5RlS+NGagwMwiMNrxixfbH4YXsp
2Ge+CxnzovQddAyJVYaqFvONPKgsg1ZEPSp9ml0tcD5aSIYWZksdXetEZGcjH9CXZwajxA6WJ99J
Sc1LysHaaa0SEos+aG5PdGl3AkXuKLr+Xo9mTp3ZDZsiE0Qj/dQWt3ym2Gu7AHCjMe93LH60okVR
p9I/Z2zU7asifCvkCnoPyusKI3s/MI2Dj3rvCx+OahbNnjYGeJGjEXeddqd3c7TqK1RkCSreQlaA
bajGtYlRSQ9WEm8rsdW0ajhKBmRcW5wkTmGuoaOBzPXHPJkRjMYJuRIFC1rQ9Rcf6UZXl9shAuGo
ZuN5Cnr9pHFVR/OwmeNhOuraINi+1G4dQllOa3eEghaxSjiSgUpSSZmIz0XwQuph1ja4Szo0cCVB
cUK5Blz6cPq11FwLc/hKtOSx6E4NQJdVzyTBTbvQdvpO5cxkA7/JZjpwSxYsjlYmW9Fl6jcjmTh7
2mTY/GTMZeTK4LetjfsoUi9hNnVuqr8k9LdXAD3BISwPJgDvKslx8uTlIxy7R+aIDNFXZouCP6Y5
VHYB5EZfRJsYz9QUJWz+AbR4vzz4gy5vTF/tMX8Yy2I4biUtPbHNAbvu7DODRGMFj/Qh7j+j9uCr
lfBaSiI0mL5wfE17qltG6yUyktZMPmwfZSeziHo7pf3brIyf1E2eEqTvMo6IAWXZvQ9fV+upW+ro
Xkv5eRpz+CYNa0en8igRw4xwcFFG6B9CTOgD4ctwUN7NMserqE1/4LZdiwodYEsWrdDiz1LVP2c6
Hm7ZSsTQ6hw1O646y5JOatTHaDWhpYwdCnbeE5bhBC2bGXDelzqI82moIwsEwYpmACSnuGrgQRxk
U57INJJN7Z1vQDxR07haz/PSShqy51oBy9+ZDcRS5MyGlmW0PLrDNIIYDA39zlRCiGVWTGJqZhsu
JCRcLynAvwT5DKeBdmX2sDrGOqmOoWGvEjkrXRoqzToSH3nfEywtf1Vl66O2QPpbhuq6M/BplbL9
MZQ5qhRcJ5lD12lmAgvawFoa5p0yHc3qPMw0Ley6eMxSs14ooqADFK3BxJXKKZHeZUsIMh//N3vn
sWQ3jq3rVzlx5qygN4M72d6kVyql1ISRcvSeBM3T3w/YqtpZ6uob0XfcFVEQCJokuUkCWOs3Ot6e
hJqYdb3kHTIprYojFLgnn9TytUjqmM+Fw5deK73TNEMCifHSXeHzGm9meQRN54CJmrP5PG9Qu06t
/EPlVD6SE8FQwsS0UTVdCwF+S2pVp+tK/tF0cvBRETZaLTrCPkvx6hPKQH0hQNPPy5lkzoM4lX1J
Err0F2edJoJ+pZLaL30EynAg63AaZcEJ3IAqKveqXXdfU9Oej0nhjidrmEYiOQwEl9kxEFyt2hM5
/YGEG5kRtejhTAyUqwbpK0MbiQxyxHpT1AfQighBIwxHuguaTLnA7XT8f3EPJobDZLvXE/Au6PFq
cmJvy5n8hFGg0eeM1JL82RnNdudM4XhSRYNU/WkByZkmLtLxcuKcpmiLxbJQtWtbpWMxPUKYaj3o
F6WcgUfhDMLCBVx1Wb42li1aEA42tHo68tMu/bbNXIyxHSZHy1TH9O4hyaLWSYdV1fb9KZfhrKb0
gSY0KewG3DMAc5Hd0lL2czWvO9XNAsNS1mxZqJrcAqhTf7ACyA5db7fIpDz4licJXQOgG2tI/ZNu
Glyi29prBmzmqXBN81TLmkib6OiR+RSdb+DwONrFyhkRJ8N4+l61pRFfTlUzQJut9MElwFkOPwzL
mral0zCa0GKYv6FA3qf5qhZUs40q3DHjFwPHCplRFu1ftd8WGfAiXltD61Lnp+G0wnOLEQcXrA+V
dSlU89z34XGqHodugeHANCGDVZ7eGTiV8j2QJ6vOOGOQgDKNhTC6PEd7XoyTKwu1qAq3QS+5aZ+y
mp4YIcPhhGGK+vvvTkLeJNd3PJhn8jzUGnQcUZVgyByPmbMN/We7aaHrzDglxHXEnGtVNfqnImKy
snigS5MYtYUUpThn9qAlTFZ4gPZgtbV9BwAL+F1FSFsTRLO7sL8xTOTQJj99w9n3K2OgdW7NIypU
hbvB0Amoevmx6nlKMgT54gpRiiXTBzI9A05eaD4TPEXjMJyZS2gkD1H/L7YGgYqdNdvnnhlNP5XO
PhMcrtXizU99MzHf3C+hnTA4ic4EfVtajm1ifKwM8UPLuQIXrehVlILtRtYcbX+isa3wTpFUGPME
kqAaNJvGBQn/X1TIBRXiGqbx/0KFnN/K7q373//5wUSzf7/Ln7gQ+w+gs+gB675j24FpBH9hQwzd
/APEnwnIAzVf23ZAZfyJDdH/0OV/nmsGaP86FufwCxtiuX8Ege6jYW9arm+4tvEfYUN0/V+xIQH6
c75luI7lm66r/x0bQv7FzxlduGcjDI9Wmus3oz3oN14/8sXlixPpCfbncw2dZmjEOZFhb7ubKgyD
5dd98KSk7JJUq85NgI/KNuStSRHImpB9xHUR2MVa9K1zUCvL8EuCxdFxlCFnZeetapaE2bfDYB2B
Zl+br+tUW34xcJXbqjV91fGFsXC0UcJTMaO1HU5qWweCH+zIV1FUxi4PcA1rtOPCjOmU6eQCLLct
1lhmECBRdualKRLoLlW8XdymPrSBnkN11Z/LaJoOhq3haabFZ6wqpq3ruj9FPzR7zxCxfdMWeFcO
LTSMwtFPquhCvlSkxj4xjwGFq9zndO73sYasrO5RWOK052t7lGgJVMuekb9Xn35bnMieLAB+Edid
7r0cbVInRk0wX4ZbNQ4xUCcBH9ztVTepitxh2lmSkV/ZAL7zUMokoL67Tk3YBarQFjrblaqSfakP
OddcIVG/CQXQ1etpqHNZ5Pmpmio4D5w19BGFB3rvRipaXQvV1mNMOEmL5hJZ3wNRZWD3kDVSwpRu
BZzRxz0pj7e2Rl7Y8n3GtKqbVIVOEhgEuzhMpKvQ4qgh9/S5tltE/GEKkulUTU5yWvRdYrQTM0fi
yoQR5jEmuB4mLZypGrmXBXTPtID+t6F8YDHW3aguPimsHUkR/L7vIxwtTmS4U6ZkqdiWA4w7qwIy
oXf4c2Q6glLIBRlFgvvTEgA0qYHCVg1E5lLmh0YD1EHdGF+Dyr9JfQszV+XoKgtzKPSD7ou1akqq
yt/5Q3ybKrPbSKqHqSKULoSqVs14nRj5EwkGYOck3lzeKgS+CcA2wMSPllQbHXaI3CeH0uPJDNJh
G4QVdmhuDmFVjjPHOoArgEXYRo04Yx8eeG8GP4MGPREEJpnjL7JnvWxdFxHwTLWl3f2YutcQ/YRO
tw4itUPu7vBoE8naGZ6HM7Iwv2mdNfOItgAaDE/qATPyQsqOkWWxzGhUAzMp6rTeFGELvVveDnf2
eZcaOQtTt8HJjHqn1/XTb9deyiRlxAh/34etBqObyUYvnZXJmJVwWSjUuykVEn+9pmT+GOKUzmHw
1oWM+duJ9r0ViM1pBYnjBdXSnrH22AXtqomDAGb/xLQJzOp2CUGo5BpIzViA03GHmOznUD+7U4rw
ifDck9eKjxjFIWgzBAiSl80+yxK4nNNuMsPigBOGfhplGgQkb6fDCzBl/ggTgpqxnkC1ypRCgf4M
75CH3ETEAdiuX6L0Ec4w08KBWFSSxu2mEc548MhdtTLpZ9smlHu0Z8E7sFgXE1LdRfRW/DU7MNsg
32lT9DWaeUArEYC+7V0y4Il/yETCXApuCyOUDhB2Pu0NmXG0ZKFG6aqm2vzRENvMTb+pt98HtnJq
moyvAVN3wFGugXJGLYiSAGDkmWB02lgGqScDbrXfQry9nBJif5iB9Rv1DVJNXgCg3taAVYj8zZCT
CTWjII0AT32V2SmOyGXdVQevcaAVSrtV9SxcqrZMWA+uOAQyZ2hksJbLxNpmVtifsgC2RWQSRF4I
MgEfsTfgzGuJn54YSYq7uOYLYcpcchYZGwJuD4FRm8xR5Z1FpXu2zfOYSI6EE310zcelgDyK9zff
lzjY6DkSU+r7q75vgKfOk+2ml++yHzN1RlKeHq9NyoNu1NI4cXzUAFeMqCOv7Lq+TSoowHUy2Osi
REWMIcFMwLTKNvqSRBtCQs0Gw5gbci2AGaX6Jvm6X7qbUDpQ19H6QzEE8KQlgcuAGc20im+1WkTB
/nujVwOyE3W9nuWf6pOYz55n/Zgzy9hihpWfR7iUZziBBDROTkTHO6VyUKiqqvBk46Vmdil4IT6b
bVQ564lJ3SqeE9J0NiPZiGD10TJRAVn0vDjPxlCch9GtMfariOn3zrh1SyDw5czEdmqG9BgWpA0A
EqAtFsbpCWmVhXj2Sdf5wuLO4u7srHgqO/SUeouJEGQDcu1IISN1X1TMqqwUm2yP1Ehgyr5AtQGJ
MTdBDk67GPnOE5ec94buHL1S8hkaERggA5p4HwY1uZbROyZufisQqD2M47SgRwkbcibMKkI7BKo6
o7NhOdHWz4wjbmoQc+xo37DVmdSSOAcIgTTTNoOUYUx1uHMJhutr9UsVrf5eITVmILS3PHR0gnXR
ExnrouFpgtucumj1Ylx3GBo7ZtoN8uBEoBua6XhSRenX6c6qy5dBsgUTOezJ5QBGFeiXlye/LrBf
LIluh5KFeFkRQAUqQWHlP7A0uS+8erwxjYTvF65dmWnCbWqNp7RCCItU0ptJCqyV5LQ6F5+SqHrD
OLPeWyMubKM2IJ836yR2yTPO3geIcVK/DLORbvZOSVjj0DO+5A4aBKE7pKiwfJqzvNs6gwL7CQhh
INxAbJ4yje8L8u6H1mk+FcJ9zsIJ72StW7Bwm786eb3tCHiPvIzEEpLbPnTyvRlD6CUTsM+hGq6d
JHgpjOSmHxesfSx8AGfrJ/CLO9zTAcCE5nYSELrAVi4vbRChiWGLnbWAv/La5sUViO0k+YvXT8Ud
qbHCQhaiTKRIfQp9EKeCuy7Tb/SkErskir94FYmsBQKcxfhpC3QfsndZHFIPGV93gsvAiPGQN6Sh
cw/r2mrKN1VXyX7gra6wR9bqBspdZWbkvbfGYcp686GJ3Y8FKSb+shcX9X2YEEJzetn7BHQti0D6
EZuFtW8DcpzDbEA9RXQbYKhIGdnFc2IG2aZORoQflsl46eiTfKH/JESLLmGufet1CwfMvNmQ2UMF
dnGRwZOeY5P73RD8Cyb52SDmivgddonIna96zI426eKDgZwWd1ssOD9W/T4SHS+dEZ2n+himUOLy
iAxKoiOz0lmf53k0HgVMzDWEnWFCYcM184iA3ZfGqWLYTSQmZ/SSAw+pfUDw9yYEv6M9ztzeIHzz
K+dkI1FPRibNiOkl+cZ6IMmcPmVJgQMihk67ocCT0UdJCcxav52QD3cdaO3INE0umVRQxPVOc+CM
gVb+aDaYKPEQ5OuuJI3R+wjkoWKG/J+5xt3W2uUTjkaLl+yTuHwVJK2SJKXLS+Nt6bUGcR+kiOCV
ohamiS+YXtq7INZfRkcCHNynkUzMwa7812wuEIJwbFQt4WN2t64p8Ei0yCh7UzXeDmAkSzBbxG+N
lW7hJWcswWvuj7dawJmK5wEutgs0x+2B0OuCZEvcmiRL4482WYS87vTDwrRxlSTVQ28R2akysob2
yOYTUvgQYLovHv+PoMukmo1Tx/D9Uu8jkIYaL9z0psfZE/RRTfgWCLk1WshUm+JxjvBk82bSsK2J
xLkTfO+ilg+hDSbCrrxs74oQ7y19cjfViCmuey/SKuAtRiInL2yomCTce4/sYT1MZJeCDMFsZ49x
My4UoTdvYnACsKdJ80arsRAfyGN81zR8uQwuXO98gviIQQfVp2gqv0Yx3i/LSJyFNEqAwL+HbrkX
f6087K08Mbwaup1/NXr3TaBnMTJdBpA3fG4DYrauRxClL8FDRI63IT4Xz2gnYXeYoqWGdG/duIQu
lGyvmNJ0Z9NtMMVyavSurhK+qqY2uraVak+Ff/un1f+fbUXS3gYYAcsEVW8xOlK8c0v2uMYksWoX
Srqc6iSyuC6Oipuull3GjDtA1LctflSnbGGEomq9q9dH7ExXhCBvtYI5g2pWRSG3um56bVM1aHmM
3v7t6uth0sr59cfmD5lg2H09kK450XGOMS2TZ3Xd8N0fuB5HZKEcLtpuxuz4rwuoGDnvw7w/ktUL
tkvdfEplH5eoETxU5E3WwlfN1WxbNarius21rZr5XK6uy79t4wGJW5VAmiCfofwmj38trtuCI2SE
eV1W2yh+/rWtHOoUeUK15T+e2RBY4Np83OjeHQ5fon6XjeljbWPXua1G78Eg4bsrDcLhoiP8cS1c
OepSi82MuegYgqiFNMBYS9QyjHJdf1n+53X2X0dR22dtTAJyqpjL2rBIycpkBQTCROgkANRUOCe5
N96r6mJ7TCqmBnksQOEnRyKmVO1aJJH5vk0HJZ/zMT1ct1C1UoOc7XZ47uFS+34Htf8/tfHGJNI6
9s+tr9tglvVYI76AdLKF/VwhKNryh+YWiNfWmr//b4xSBRxNS7dgnP175trdD/H2/W/ctV+7/IpR
Gob9h27BOHNx6rFdXdLHxh/K7MwwCQf+GZQkXKn7losXGcw0QobvgpIOqxyXVkZvpu8Y/xlhzbFh
3r13N4MX53kEP4l+QocyPUmbe09Yi3t7EmVbW7dxhBmHaJ0tUlYgroIKcZQYCaBEG8t1itZRjXjz
sNCJZLFz00qL7MUEoUsSdAVTfNq5WgjdwWy3KDLVWlvteoTvwUohElFJeJ5mTG9GLHZxCOZ4GDo4
nCjyLTrzEaGhYzMYaNNMHgDgcN4GaQhhySgfwq5y9oZ/arOouxWAi82K/mtp4W2US5Ji84jQuRX7
hzbtPzAHbm5ax372rchgygHi3Wj1aK2PAlSTKcBxazqWzHBNmTN3L33UPjvW8NLmevXJCnCrL6e7
wA87zHBHWA1iBD2mSaU5u7mPYTnTQWK+6kTGNw/nxW2IiSskGc8gI22fcn0oHjQfSKKB2mpgDv6Z
kQ2iU2n+iPrEqs8QBy1N/dPggY4xlnPgANgLo/q1qrqHRJ9vscWJN6NAwQS6ByIidM4JTo/QV5bH
bMSRCLV9HgmGmAvj33ExnoJIkNCWe7gR80TfDZa16ZcJCUHgtm4s7dQ6Bou9pJm1qSBOlj04SwJq
uypgqO2MMUEOKzfRpbG52fXPYTAwoNTJ5fQklqOk3C1WyRjA/u7SHa87n/xLbLnnMQvCO1S2XOO8
wB66H3Wp5ZsBOOkH6Xg5bWBB//S68XVyiuaAd/Y2ShNvE0gZ1GHyNmmKFlKbIkSTlHmHGK+9czLm
oE5JBtSTbspOJcgoocmApXawrvTeQ+t4V3bZlpgTiskDTrAJOXTpYYu61mKhfa8ZD3U7ZrfW3EqC
QXBL0E5faV5mbfMokDSzEyOuVEtu80xgUysH0kuqPZPkrnMDlgd+ITt8hXkPfGafEUbEkkSdY2fT
6OcQpOCN98E3wXlHHWIMAJccYOO3jVF9hSiYEaYqxQ75D+AKfjyCpobEbsN+j3y0dcosZKIfVMca
3y3y/fZKCGHdWV23HouoPQMi2VTLaH3Kap+5FIiR1snOk4FcFQGfcwpkd12GgCENGylPO4k+Bu6I
90Jj8dj2uPSEhX5nxlMHWtkstrjYiVsoTkgtoYkRJybe12B2kES2YAQgQeGOqMSBOkbArhQHn2E5
0K7c2c4C5CUIhU9kxLsbCHPlurOeLWwOX8Fef8ijEv4JYmeVyKE6gqXbLNN5gil0bg2tZmzTeliI
hYjsG+Py4iaEioE3aW+aldzC+IHJpAfIPhh8Q/xQHAxNO2a2pd+10tE4XDRv5yfFJ9MrKgT+mJnW
lRBy0sPIOYytO4LtN7FtFgf5uUIHqYANFEXA8/TcuO11f/jRDDUqznp4s/jMSrM0R7jKCEGQ69yD
2USAVNf66jbRUKKJw+oVVlN4JqU+bXE+B6HRZaj2+L1FFtElz6BN+X0YZN3B9ZLwmNR2fmvlIEmG
UvjrqMVx1oG6tHW6DmtfQfSocWMpOVECGRIwuHTDMfatCIiOFCNyCWH40qNZ9DzAcakaH6inmcBy
LFz/VOnSaQ5LBK6zny3uBG4VjDZMbL7T4iaG03Ip8jS9LZ0QPiWsmZKfXCMvgWtfj82gNf3oktL5
gHucvSlSsGH1LM5DOW0cp8cqRne/zFpt7/2ogMtqVWsC0e1aMwINhH7RnVRhydoQd+ikXZdVrbRc
cNzke/9cDxkZnLdcVuuvi5ctVaPXwkRbqVXvqmrVBOps103GgzqE2kS1/3bEAcDoycqQ+HqDZUhC
zCAbEiwLo55YZkcuVa2iqpZVTW2kius+mccTgWMIG/pdwu7XVdd9rm1qb7XCyyUPcnDC9ezlwwI6
468/+/sZaOq81AaXP6eO8q56OVv1Vy5VK0jPvO75/nry7y7uemK//6V3y79dp9pnQpcK5DOQ5Otx
r9shrvOBOC0eudf7qHa7XOD10q+7qNrvm6vGd1enjvGPZ3bZ893h1S3woq5f3p1hXQvk8Dq0+1uw
QctaHV8Vttt0SAr/dufVKtWoanVgH+vcabGagdbioHJ2XacRb4YeCsKhtxCRg+8MFcsMHXJG2GhW
UWRjnJwMO0yBH5Xdk/KBSuu8W3B9lO5QqvW6qm/NnEizhjYs1kDXdlVzpImUOsJ17eUoRBI41rsj
hrAp01oFerPmPOrbVIalE+EzgVFV1AHIMKjlOSHuGJeJD0/tr8YyzKRezqfLJmqF2i9EiWY36eN9
mCUB3wEpLRYVQYWP3rzw6Y+BBPrBWdlLkUuBECKNppQjFZjEbm33eboxyeNWC0i8cNpfX9FafQpq
8w4JH3joRnVug4XuKuM3YwxcHn1ozF0nfnjdD77kNqig+UuuITQCPo/M1SKLWSbyVOHK+f0/LV63
U7vxa8D7Qam09rzhME31eerQk7ZrGWubvhJmwiuk7SC4BEuMqLQ1voaF+6EK6eYTt8Pt4C9vIEWO
UovN1K9RgSkPMw6LDHFOfj64J12S7AIv7dbhNAwQ3SXESxbghRmjKdxXURCLtquIGwM2LJAoMV3W
1GINGRNBquqIXEt8VsVIfGodzfTmFXwtEvqtX56h0eMLIH9SRQpThbdYKxMJroOQ0/sL0UbWhkT7
SYho3NZVjRxNEFrJ3p3ch3bskvNsLfjGahNww9rfuHmI8DMhY43czxHkhEdmSHOs1eCSMxELQ8ce
pZVNYxrWyfM6RFVg3pEJwBU2lpgzQl9g/Ea0rlzRvBq1e9syIqE746dKp6cCLM0xruPc3FoZUjGA
iEJomG4IwH/rSIBRIOFQhn327BFdZ7htm9ThS57KmaqqjS5aPhaZ4li2T6Yg425gallKVFYhEUyN
AmnJWiDxTcwJbgUMpMtvwJPd9PgDNuiV5iR41P0nxSFOY+8bxyZ/8uU8HEpYffJU2jBE1VhvEL5X
5zDLqXqG4RpmIbKqlvOlZGjAME+5bZkyZeA0oV8cjKBdkK+0onf+WtdgWDTHPumowr4btdLYEfMk
LqK8qRyVo9XNGeVl4LeKW6l8qdQDqGq/taF9AydgAs3ry69h4CGzqUW7C3FLkblMeUnvll0vTrbM
zwjZqGCAYmxdLkfebMXdUpcc1CO5xWVEakk+Tury1ANHhplX8/I7yDV+eLRjTz8CAC5OylBM1a6F
auszzdyOvvU5lPlExYJl/ojHV28SIFdsRNUItkGsRA8HTl20eoRU7Vqoe6AW6U0Yrqb2QVl0KQri
b4xEtQic9HWEqYvfkf7Q4/S5oPEJIOZStewJJAqIobXih/5GDf1tsepQLLeicN83BO+uTFFVg6TP
cEcmOSPTR1yVZK8/WuS6s9H80etElUuZPlVFHHf1dgr5vboGUIZtl/uoG37WSYbVjoyhqfsnGKNd
aqrtutjn5amDJ3MMHdvdIz2wExliC9pimZt59BCYGIBrTxIDkI4miUcUMLr9TJ+nLsjmlXbIXG5G
XeCb0zEJXBmRmeOqhCxILqEcJs5bqRSEgiXvhwS2TJmOT0jdkkMysWshpn+erPQG++HncUTYKurq
HJdZ0JTqZIfMj0DNyg86UKeDup7LW4BbsigFkOQFYPQISRrqBnLD0QyaVD4dvQXNDemPZ8U/vfzS
EsNwfRi8xkpPyFdMJUrUYQQeT86N7PxtMgAcIqThnD1ZaEwGtQYFQEcmcpUkZRSMySlHXz8KgpPL
0PqQ6PFOxMMLjBcN0liOq0mO/3IjYpIzpoHcDJTK/RKP6bm3y2EPmvqxybQW611P4z3PNSTP7Goz
N8OwaXUwlJoP8ACxmBKQkJkdcHU/GHUHoAtbjqEE566ES5VMKQIX5BbVshHirRxkdLWSBXUqSx1j
IcOH8uIzbEbYlPyuHEV7psVMdcDLFa85MFJ3pBHE1uuCB0AmvEtt+4zeocW0d305ul3RnCMGgV+t
hGgtSLE2+k2B10JE+m6FaCvSij0jHRfb8U4FvenduxGcUYxd8i7pjZsa9+QFJxDaWtn3L2kMv6jr
n+OBPnRZoo9hmIe7tI+qcwfO3dZAqHSRgUsnPvDsMJUAhZNGfHS0DopagZw4Ruopyu0LOFZ5YqWf
dvshM2H8VPctcYGtvkiG3s+446DQpz4bXTRjdNlvw2g0d8KXNiRBcwn8q3B+qWkRXmH6DxuNyZPf
CqywEN0NGzAjxNElZlgWqjbMWX8KAwNGvD24iC1i2z2hwBaDIS+DpN6WLU5llw14e4+Z++YJ/Ev6
FN6FwK5W9GA9IEyNl2sDpuGtdRR0QHXKj64sRAEaRRBkgVHBZ2ZekJVpXyKthy2cLNDcPECgnpu9
9LGbb+cMuqHlJfNt2pc+dlk4FvX0DuruFCoMDwUWPWOtIt0tkTpMNouTqvl+Avv72hjINVo3nwtN
j/eq3ZQvl6pdC7WZe91XLaujZkkZk2TiB5R/6N12qqqbbgZrCf6W2le1Fel4TErU9ErnG0SBASsT
8qVjhegRJuwaiJj0Q4ms0m2A7MTT3IbLIR2f0jbQtpaJ/DZsNkJo2ryzQvwtItiPzhx8jcbiZaln
c7vkWOEOE4ncegFPvyyNC1ii/hQN5b7wjS0hC6g/Mb6dbYkZUGMJHIXb6TzCjfkWTt2yApT1pSoQ
RUEMD/0S+Dq46ZGHI5DaoiiSTadRLNrTYsbfjHQ/+Zb9pbN8HdD+GN57cdTehgaCHSU6Q2/AT24W
/Ow/msS+DoSYhp0hHPEl085q/WjlIDOMMT+JsIWlZQwfXTLLb3bcxeukCL07xD+7O3AYuBoQcnmL
zeqpNEP9JsoruHVdQop7GZ2tWtkhNTUNkEQDkq/D4taQULzyYyt96eVRuWs86olj3wZJNd47xIVX
agWAxtc4tYsPY92aJzQvs20xQwICnIOnInrfyRQsr40BG68sHZwCumB5GesYjS4uErkhDSvBxLqB
rm88MPvhhWC8/uC7iFV0M35yod6Gj96SGOdhimeia1zKQkxhCdzsc6G1y95D5AwL0yH+7IQEHOXp
DjO2enHqAgPyYNo4Gbyvy92JgCUkfWI9iGg2bko80y+HnD37gDOb+TKXKSLwcxXgbt+Pr0VMhlwe
Mq58GDQdin+QDbMPg5hQu6FdzxNnBa58ujfnwrpd3H5c23KFEVd3PoiWj0QGETrFYBpdTDd6c3CK
ltcOLc7eJm3nHsWoD89JtjypA441DD/h+P0d+VEAEqhDXn5Axy8/mjrUmGbK4MsOQ3YynHS6/IB6
dw5ic/yyuOSuMxM4u6l7zkcAVDfqqEvsQR6Xj9gQuuG9euzUvbQb/RvRaPPJ1mcpPQG7VJ1+ialx
b3rVS1K54CLx3pmb2j7GXhU8phEBVki4Jfxa+2Snsflp8pdmx0Q5AuLYTo/RpAESklsMUXl0XC39
rCFitsNXrznVfJAeO83BM04vqm/JZO+hZM2fEQMKtrHVoL8go6NG5R4CiwdNHQfGF/5BefzKaMvc
YhGOaFoQdg8z2L/LcZwE2bFRE6+5QyRM85yC8UMZ4/oUJSCb+UtRUW0itIVeu8DD8qwuxjMTA+Oe
MHGBKThn2+IB0VVz/yWaTX7u0KSj94vmXg9jhGrkMVyIyaCi/C9L4+E4UxvpTVkRh87jRVy2AJ+x
EsvSvfmI/G5S5MBuijnR75wQeR/1Vya+AUHqv+WVP23KSbNuOjeu77yudS6HCJB/76z8Rm2g1wM4
kr4FWIOIyS1dBKgteSreuKrT2fsqBregT/e628zvFx5BIyWE3+Xf8l8nVBkx0r4j0rf2WN3m/C2y
s6Pxlbjm5XwaHWMHTYvvQq0NsfvqAW9ZJPIL7az+krHUFvzZqr9DBkG/GcJYR7E0N9+E/UltgPjP
DI+lARRlzPWN3UFl6KNev6sGfh4hCFNrdfudITmhyLHXn7wolvTSpTsgdCyeFh/pbWG4zfcO3DZ2
YfYb8BwgkiiY3zU8n+eSc9yKNNFetD56uhwtiD/UIFJeQtR7tmSzsrNnaPYdD1PAs+4DV+HHUptm
FtZlxZA0T05li0OVhfnBqirnqUIA47JJiYZCSXD2zfbGdIMFeXtnGvZ4zpCH25qCBLeeNw/qaLw9
z4Pe9i+EVrJdzytxaqBa349VYDPyKbuvVoxjibxii0ntyu1d7dFAQfrA4EnbL66VfvAiQtIlo/zv
BU+lDnX1S6ohUoT9ndZFd7E3QQ2J/GmboFfzyV7sO3V7XNN/EXqbvNid1EqLJuNkJmV7P3Ug2Ey7
liOjT2rLBUTvahCG8TiFIjiMiElse4Hi9dAMH0YPhKrabEYLr7KD+YuW1t1GDL1zO+pRfINZOjky
gLqflyG7VdcS1MFnXQzWRy/WxG6BrAmuXtfvDU8b1wgI598McatuUMNMbhUtS/soujFDxkvMaPxG
zodEKPQ3NyZ0o51PuupLqPOt9s1gvPVMrboJbQNCbdL1n40CHWB5D4nUvYH+oZ8sxgoVXOzVDG2q
jm4Z+I/uUuC7g+Lit6Fot2bQaq/ZgJY4yJvupnSM+M5Js2TDILL/WviP81A43yYNjJ0IPO0epQhY
V0D4dqCWh0/tON+qY8W9/lNLI6yXRO6hiz9Mh2Gh6wZVWdG3cQyBks80h8bnwFkEBIIY54aljO6L
rtKJInI+qlCLQxRod77Ow2TIT5PaTe6vtrCi03+T37/YNrZPivrfJ7/PMHOGb9n8d4qO2ulX+ts3
/gi8ALpW4LmOa17FW/3gD8czyYo7luNKfg4J71+5cCv4w7DNgPkHEDzXNHRoPVeCDsqw0HYcwzZc
cij/US7cMv+eCbd9U0c91ndUJtwwZT7+fSbccq0Y+ngYncZpm5YSz5speoM7aceqDm/DIAIGvLSn
3LOfi5rZw+KX8UGfHonFnlJtnI5l3wrcuqDN6x6+y3lQTTjuAIZDXwwBU8JCm75GHiVH6zDO0g+Z
1jtknAoMnF3Q3aEOJJ/B9nFsxh+tCetiWEAb/PWT/JKs/Z+SPHOVlH33f/7XtPV/vU7uFCwpBvGm
DTXK//t1TgjYOJnpu8cQgThpTrSbkqzAqYJJdCgFexLfAlMbRORqpdRRRMTrFFW+jaAd36hsyQ+l
ob+UoXVaHB2oWgvPcMnS5Mxgf0Xgb4t8znAaAuOj23vd2hiqD6WmfwWpaz+oIi/weHWDSd+GQbiz
sf6cTCYXmkSE1o1EqZXbwoVHtJuXjFFCXh1ndJkOEPibLRL1uDCF5ngOOlRop8R+yyyUs9psDhjm
t8+KcOnKmGMAo+FU4GGv/8m3VIwCXDa946I9XpsDr5XS7xGU5t7adAEmQZZUI1JFnID+DY0AKrpk
EqlCsa2sMHycQKPvQqeHDWCAr9xVofVaHWrP/CEqTIRmm0SqYrNGuFlWehIwA4XWGg/cszLwmMO4
un6qtQipSDcgn54BSZ4G3wHPjzRB5OTLN8MGp9NXj3k2ZadljEkNF/mTmwu4SEx4TrZr1Vsip1Bu
5eLS68G7QrVptbfp7Nk71AXzvsTqHia5VcfjJ5UuDuYUY3wELHFV5RYCSCbhLM9g4xXA/QhzZCxn
B/y0GhTzTqo2S4JL9ynTGrHrAVOsXQe0RVQCJc2bQx0t8GkUJCoMYAR3vA6bUSMV6ieJSzx+CZAp
b97MDCE6xQBXXPDZMh71nqZFN3cF3NUbBlbQjGJRb1VRu+iuWVGVnIWGDu9QdXC66+FFNakiiiZW
Fou2CxzrcdGlslA+DGh9yaL2fxpSPCsv0amM7C91hp54hdqFw0PV6KASkgV/thgVzo09Mkam20Qy
fzknVjBsRWOd26q9yYkSrxHJ/+K7rzqaStsJVRQcRgjkKJZPDV1qhZjsS6URTK1HNz32tQ2jNsH5
ty7RkVsgpouzotNFTK9IA0h5uS54Cdy02IVlqp86+ur+/7J3Jk2Ne3ua/i61V4V0NBxpURtLngDb
GDCQbBQkSWo4mmfp09cjbkX0vdUd3dHR214UdeOfSYJt6eg3vO/z5otzhA0Z3xdz5OyYgb5Q4KN4
tTO4DY/gfhPCltQp6/NkX3sR02JGXsKzxw33xkGmEE+0bMKZr3v8aBzdXqCmbt5rHeWtzpSLMabp
aw2QaTyCvdUbuyV02TevTi52Mc0/XC2TjrndqEXhlxiNf4zklQfpP9YclKXlG98vjz9W4wVzDxTl
ftrGNaaVbkYtHMMXST1u0XxA7q6XZHyIGpcWmaSWN/mh096rukwCUXWvTdJ9kkih3U2sdRam96FL
YdhLtlZjzGo0qZ9/dtnU9tAckTKPxa3OFzeoKkjtP25vh3GmlbuodEZv42TVL3OMzZ1gOoIXpiU/
mWYi1lh6R7xFXMUeWTQGJ55RF69gafIdDd5yHKKvcnbkXb1+yYhOHNchEUYY38tKdkHrQcmzrz5Y
+UCUj13vlym/trKXQQ5fATNgT/ZU8dJkLXTOGOxQV9LFK7ciBneabPJzIReaVXb5sXuVrjCPXnSL
K4zeE2RFp1N/vYiczJltjwq1rRLDd1rqu3GJUkQB6QP8QkxYmfceS8svDMPY6VH2CnegPMYsWhjk
14HrShPNUhzeuYlG+EPqfNJFY+1alydxrQmQOupljIhgrc1bIbK7ZcYkideS3qFeOUjhN+4FKyo+
SBWot9gpfy7zmQl1Rvu8d9wc7rLubOssWu4izwK+Bf0ZEhMEx7Zx3jVn4bck0yqVVsf10BMR2hLx
0DMRYX2zEcJpd1ErXsNEaw6cE0/SfG0NvO4DpTgcF5afXBBPg4J2i34NijORbfwy2wrsA647uHsa
WGmvIeQ2Vnrggf0Llrq3zwZgZouMHyjEOgPcjFgJGYy2sg8J4AC/t/ttppkO40D2ZQ39QS2b7mhB
Ur8vzCek77SHjn7KY/OXBQUZfk6bVN/OTHqoqxlB1KY4xqf6iEzNPjlk4KJyr4l26GnwXGxjFd9h
zp08G6YWAwOHdh2qBX1W04RQZFBfCWx6cGuhqitB0CLzsCktdwmi8esSNcxxIgaRnj1cKhndmxDc
a1xYO3yI2x9lKbjQ4gAZ+NAQzt5V8yGlm9nQmBPJmKmgTOo3YcToqDwsDObsgX6jfImH5rdsyKw1
I5N40UkjJ1lDI5JkwwJRwjmkUQVfdWQWqyNTB1BroFJbTlOzzrZr1QQ24b0m41CzaqctSnTOowVs
fYc1OfLQiGVejYehJ1dpyfk1Zu0mYQ5vFua3V6dd/zxltJKLO1GxrNFId3e+wjDi/1eAwFuB7Nzh
7xtdFSFrT+YDNsxtr1YIqi1aX5KHihkaJl5d/Ep0KrPxiQwJ2KylWeMuCR9HR9TPTpWdLNmThQth
vnGtZtuYhHJzlO3MrrxMwslvBXB1od4cz6PaQ0q1SYTtbIemeVzKGS2WumOwoBN/QVQMBG6Ufjn3
eX/V9Sbba4iM7vvhw+7s1yQDHEdyiMR9y2VpWAqOcmeQa+Et+zJinIa0aVt2fPxVkppkgzkoDEBp
WTqosHpu1UNNxfaWlRc7fgqJurqMkfurLiDMtQvT1plALAAwZB+8Zx4uBgtsOzQM09qLGe+4dOV7
KlZJYk+sY5w7xiMtoXjM43FvleF7nOTuvqrGl3qEpcHy8G/GQLmck/YBMMQu9ajIcJD3wVySA5IZ
9hy0snCOKebVoP0LAQUEVxFt0o7tmGsTp9ab26KAxsc4sPwsW5P47G5Ar+iktGZsnza2CkHoZi1g
Wo0SuA/ZLUQR8jmv5hHygn5LHJwqfzCm+uTCZYSoXHtM9I/uaJAG7pGSokfjx0xo6ujOr26ZH92p
J7G114LGablO7QVMciXvJfp/HA1/WrciD2Up3jEi43QhONaxylOXwRUutBZDauKi+FEm8lIZM+8n
loyF9BJh9bDuCgENEhLO5PfwsSsZKrYsBGX2SIVye9ULVU1+IqEXfeN72eS/XY/ZoEvtnrZ/+NCf
S3O4kkAXYyjKH9d83izLi10rUmLXPGsNR7i1P3VelBJ5b7B5LTpuhfn3sgb+GireF7a5Y1/oA2dm
6EqiVyGNQ17ohq/UukeavEsUFoRkmnCvp5SGATGmXDVoLNC+yYM06si5LpPrBH0hThoGGtch8qHs
YMp1sbcTYU8MmEstpd5nFBSaTD+djrDK2DIR4Xa7jl85AE4PpipvH40yJBdzjOwgcxmk65Xe70ON
ANGw3pSJgPHbsGpGCaUC0ZRv3fxnLnq0w4Vznmuv2Q8FSPS0r29CTK/TJN+LKnwuRSYAEBLAiAV9
J5e8OXjTa1VIRsmWezDnELORBjCLxCMEJ75sjuzBSYw0C0yoRh6YLU6a1eOxGZFPbyj0E26nbmev
Q8PRmNgXtt0Zpu4h4lPeFW5W7NhCBVHtrdkKlW/b7b25ZK91zdTPtFg34e3RjWjZAtZ9sIoIGHEh
insDrFHsud9l/zm24sbzZm96jNYcm1UuYuJ6mbheE+JWW4YtR2rOv7LPxh3br3tzhD+mOd7JK6N7
TV0XyuwnYkAoCxsnKJLlyRAJ25E83Dh61AWx/bUUv0jIyQmXoQyCL8Z1OD5EdvUUE3SrZfotD6HV
sko76pjG+DTSt1q3N6WDAtiJ3OVYpCQu4nsmjzxvdj002g18oTmO+GxRG/Pcr66hOhv2sY7ICoNR
9ntkVdM4pr7PM5NOzk5O5GHM6HCdR9FZ43Yca87h2hQcKeyqF4hb4HGmtKgPi4NLfpQajVOtpn2N
wQnwM2FdoZGmPs47sDsA9BVuzzmrDT90EbeaulEGSTQQschmT0Qpb7VOIRm56a3Oyqtpj+OxMR5H
RT2OKvtmN6bcW4UkUBdZuVOy9SWHbqnRMUes+pB29XdEEWGiTAg3bnGXRbTcUDwD/IvGtorbd1lG
l4lYzbBk7Qs/lC0SL3rKrZ1echZ2+pJtvcz7sMxKnBB/QjYWa4bvQojJpZjqV5FHzJRJW/KbyOYk
ZzTAE/O71w6zudoKCUzZ94xWi6ojcVC3Jjo77SkO9WY31bO71zy2D+w6Kx9H1Yuq17eUs5Ddmt+G
FTTZCXJlgUYY8CnA2MK5lAhl/SmjJu7b5uz2wOSnnpRAkYjPCK731jTEpVg4vfDY3teafcsc86Q3
7her06tMWS06GaeElZG2oNRXakg7wMb5y7bIHtVjNvBeOfvRKqAsqHchxiaogw49GOoIZUtdEUWd
WU65ozdbdcrDmcNxiagcI4NI66Q7Z4VJKQjhR5v+9nNCIAt62EgYr17DDGRelaHjV9VlFcB7FglW
svdGO9yoIvK3XZqQzzGuRQm0FgQU2RfJDQ9e7n2VRA+YPS1iyZ4sKPtjv+KHPQ2fosfxh0bpXuKC
Nsq/Y9bOL5pGzQHLKUhYwCOAJ97JafZNVn7ZIeoo5cyPGuRGJgD21mhhPMe2WeMudFBLLTaxahMU
I5EEVbiMeHkTC0+WGwdJmuDKTlI/1oGosyQGX22bsKUVJbzMmd6atkq2alH7rou7/TDBKyLZ4cqK
6VaYiUvkGLlQSj1VRfVtOmTr0ouQ4Si2+s6S88cwsfNrU8lNP35kvfuc4KZkI3QWKYz6Jlv5bOw1
YP19SCp4fQTeUUySDUaovSNEPLQWjUMmC99q6mf+Ycom8nW2ravedVbrlUJ2h8F+CvCZ4LwvVbzr
8ADcl92vJBuLI0iKO2NGtcNtXNDqUkNHD46SpC2E8xqVEJ1ZRBJFN7JOZPcQVDGO/jR1/Fknr7Ws
O1JMON21geYSif2qTMInolNh2x4iH+G4KdbePmGTW73oEcZDAg22sZESPhxDY87C5bz+Xw5tI8HL
OClkR0XFQN/+xQSRy3VK/G4m4LmnIJn75Rjr8Xupsdr1tPKeGDx3QxxPViFugZGjqBi4HSgL+k2X
Qdqscsntv76RqhJv7sNQLbwZ0sEswPjZFmELyLhKabonjgDT2Wie+LAWpB2hgo88ltWdNxLoCfft
bxar54rkyjj7ZuV5X08AraDKkx1m2Y82en4CGDsXo+2CPQWQJrX9a1pKKPXhzTMhak6e+1JQRPpm
ExLAUYZXreZBNpGTZtMW+dzhF3YYf4Av4ud/8gYPpiv0sbmk3BgLx9dT+FiFakMseOQLW5nlkROv
i6GEK4pJJTG/EiOBvSkgq1gSbnGrBL08zwlwOhNs+XUlPkK8UAQZhm2IRG+2ZuZuaIX0aiKQoXbI
1ehNgkpTU/qjHUckZHjbiiE9nOLqtyd4wVqcPIXrHYnPOd96VXofA9nYzyzoiAbhgZS+VpH1mg2G
2qPdeKhG7WscW56x3UcCCTup5AEY5wmPjq/mE2fI0GvPZCcSrpnkL3N0qRwQ6jnKEdYm/LXxIPrw
3EwhA7txF6IZ+lCK+nW3qHn8S2kRa2yV0h7riz0hSKoXE52mvqmVC4pEM+lD7hts37PJG0iVf5sM
tFUWlFCXByVPPWuTOnx2TWSSkMwhugADJmoU6nZNcqdbkrIxhn+pq4Zz4c1PiBujA2obdZfDOqk1
ZGJNe2i98kFYVPOkyU5ANZYb3PZnfJiXzrWQUTrxd2VZewdyEqQE+8nO6lcrtq6ISk27fy1t69Ji
ce0BOE7UFHLK7i3W3OgyMaxQ9ce5eMI7RDotosicPTuZI/ceUHikiHlB/LnIwl8h3Y3WJ4yqpnub
wLEkJvqyYZs26uDyzfzYl/3B07qLvt5rZvldNxg8JL3EgsvbHrqvpSRDPTXAddKVP3Y9IrYB43tT
iFtoPGuORRJMqf1tu/nkksjEtQiEg6tnCrIc3i1yjC8FmlIuiJMGA9sAlo9J08FMtiykRW7+pmDz
xwRcQd9G77WTHIkykzTRPeulIXkEW+Gkzl8xqDNARWZlRvQZm95jSMe5wiudwvqraflzub5mbexu
TpkGec9B7hJXATBdbFo+KV+mFqL+DFZS4Z6Eh7oiHnfwLv8Y1nQE0VSeK/00RYlAtVUdFWWqXzRu
uGsKD82mPkF70Jwd7IRxNzUMzpjv04Fk0wo/gmLQzgkjxNRdkIrew32F/GHMW5F0A1P9TjtGmvec
0CuYtc5TOn3VQgN/GyXHBlUQTUc4+Fgv++PULFjzSSSJdKVfoqLySfYCP4DczO6ghbrJ7E8Cv0hG
yewCQtlMOeC8sO/aXbYYv0iGhLfCsnSvquKOALb4kOBMCib0CCFhrRtKbEaYy/iVg1veDL3asrAt
mEjSmzu52zAiAHfQ6vR059GqX9XOgBdB422InZ5Yr65NRaMNOlKcKjvXiihTU1t+Z9WkbSGroy8Z
Cmtj0ErsXCR/SQLU3lvUW5vCAdXapxqhbeCQIvo8kecxTQ4pJujW1+nTgRjNj7LLbyBCy11M2KpF
retrVxbkJ6MCcjAXTQJdfZge3Lj508XRKpq1jH05k9VIvJ48hRT51FrL55R7E7iFzDpbCxdC7c6k
hVoY7MYo0HKRnipSNruG4B0x8wzhBM079xLHihajh+8l4bbtIW0m28yMRj9cjPnQHLJ86s7J0jFL
M0iR7qUDgBvY1Ei+XK/AtGV/zRjCu9cVWNRmBpWE/SleNwipljDRfqUuhDPjZm+xgBOV5O71YbBY
GbEhpNhs8iF9nDUvpAOZXsYYcE1poGdhOr5Frc5eU83IzQq+rxrHICrQjy3ozoIp9aYgd+1nT+Tx
fRKRkJmmd1VXzPdUyRxfc0+EnGx+J/n0p2IsA8fRvpNV9pgVKNKGZah2Vajbe0ku2DZM5W/YIgBw
3fC1cM0za9bfE7Of+5rgPLhtZrubRm3jtZDLQ8gNHPc4RN2mTU9ASH1HTJyCZftJ7Ey4GcTU+zSO
EKfd/DudbVj6JlMp4dIRWKFrw/fI0J8Y1mm1tFuMr/FnGSBLuHq7Kauexoabe3LMYzLU41nX4tew
0BKALdNnl9b4O4G7bNwIIrSFsxBtBskuGovweJyP87QOK63e142N2ZFAqosYEgOZhRszhRsxz+Yl
qUksKLDocddKNsuyptyPPeK6iNpJU2t+msuLNsS4ovSqv6J52+oNQcVOB1hIP8aFZR+L5m8TaQCf
vfDPWKfVPi0XlhlITBNDw3g2JChX3k12IvtWUeJLrV5OfWvfRmGWF686F0h5LRpn2Ap7XWedkEcK
ZANqOswnLXrKoeEOvdRuhooxCzm/8X0xmm13pssSHBjWH9nPT3gInkg8OHWL805uD+Cn/l1pk72v
Rz5RSQ9KmCKRTsl33eXWtRL9jXY5xKv1d1hYUALH2JBGTyYJLf0EHJnUnb6EzQwXRVv6JzwNj4yO
xj1HIQG+nftcDFq4sxf3JfSK2BdlOV7bMflOVHHo6JGQtPCIH1X5OiYxAy9uSUJ7PgtFOM66LQyS
cbK3ie69J075YkBEJUWaJALoWpsePdh7FNJx6Mq6LiM4T7o6dD02qsgwSd4qtgS7aH6LFoU6gyHq
UslfvWE+tWkcQBbRqO3mcDv2xHtTQfQutWFUgIdKivqamvpID5Svz4nhIFxcC8P4IDvmmBkJ636F
QXMTh+2dVCreNgLuBD7e0zTOpNZH7tZFJOcnJUm0mURsSyAvQhZ7V3U10KlsPI9i4Z6sz/adBmR3
k4Y1mQNAnzdCyofqpFhLPLUW6Y2SEbizdpMxVswlqrAb2dIlGKn9tjR+zxhCSzmkYeDo1gnEsxUM
7vKFlGGjejc+mCFyHK9+R1HkgjhgvkJgUqkpmzOxjQ+IXR9t3KUsl/CJCiN1WOQZmp8qqvIYFTnA
lAUSFYQtNDk6AdalkW8lOzujt2bmdeocLvkXzVW8h2S3k473OVWCSLOqFIwSYdijCT/K5huTbBpo
SULghfAIrdcsicrqsclN6wG6+pNSNHhqRmzNrXdxvf4jmki9bknMmjX3rc6HzzIe4wfFtjvwUrad
olQ7k3dryGtcmkXFcKdDJs1s6aJom7d1G8I8cvTABIkxmN18RJuEkgbJFx/e9CLtD4VmMsmtbMf6
rUehB72XR4lQRb2T3izAVNvOIcpZS2O6XQlvIzrMqgiyqnzuteS16seDh551w2AxC4aKQyBnPJOi
P/HFSvuBXGHtVMi63kHzHPwqGVW/xYPFd7f9tgHDtU36PDrnejXeY/IkArLoCStyeNKP9TZU5UOO
BTaA49keCQIxApGMT9CbnKN6Ac69bFPyHZwRJBjovWmHfnH1fGviOoNUcmbvpjKrPZATJYJaByKi
zeVeCJ3NjZ58UTYsQediyxbSvKo6bAOIPeYmMahAKhIHN6nMn5RGMmFok4kA6n/NqQO4BkDtTwS1
nZwP7anLOsn7IqNHqRC6kjHBsJFA7yaD5mY5F/zjAvu9fLJzngZespxxfaPWBuc/WFLeWVJ8FSOF
+jShcguFiN5Ud2n6vyG1+XURhXduNZJVV8PEguhhVmChetFzuV2B2TybA7GPq/5vM0Zme+l14zcC
6WybKO3S9rCDqPgf4Akw5su6+FRX6uDU0MqtsX5tHJxnEbizsTCglal9I+RDhqUID/S3ij9HSRCu
zt1UWbWJMZY81tI6oDiPMRmO1n4WRQNKlEA6N80l6C17G1voMrsyxZllQeF3dWPXv6VL9bdoekrk
LvOzxvzl2WXxx3TyOzvf9nNTntJYppvRxFOwrH4pjeOlarL7JTcCEuji3WJLmqKQ0nucN7xTLjdA
uMlR0PjaojvBULpMpBNtk43jUxly/HRTiNcDleTcopPAg/RbzgS/dYNBVmC6nJSGtW2cPbVL5uHB
JmpslxIChFiVpBYaB9YbUxPMkXbMqn64N9Sy73tbPfTTe1O07VGnNiKEMYEbFesPKgdWn+fM9cgh
jILKcrv7cdBiWlICeOSsfTAyhs6ZL1dnVKiDx+U31Ya2aZpPnHOQIoieDLvCuYNsC945w/kvkJtC
J+ThNxv51VzrG6dDz9E2yRZPkjw7jMuBN9JgD2Z2mcKFdJCh29fWVijnwG7tK10zt6FPpQDDNUZi
tB/GmsztueJOEtU9rpnd/Ph2VxXZU4KVGpz5cOk1hhSW5ONM6+U368oT8Kr0e8HcRI/HwyzazoQr
4YTp26d5jh8IMQsq25a/0xYRQO+qo6OX0dm2ep59pEjRMhrbVJk7nVHRiafGhl1bd3EcnNSQGbj8
61OT8DMFZ0WruwFDAsTKoi8fRczoRCYaTo/aXXMVqwNbd5bGgql2QXYJcx6i2Y3il5cWF7tEo4gf
iOVL+pBNhnqWYG+TKXv4+aJp+MJtGdJZ4BKLK66FFg0HRSygLfzEK4eBHfrKtm9KmvkkFwmbI5fg
VEkcTyaHnaycj4TsJ7hai/no6UArUvaKqAbYRLRwD7rJfo+64h5sFKGucXQp7DR/yzHHENjGK3MA
2UadjY5k3XQa7KuI3xI3LBjmfGlYEd55LgXX7LmKk7md+JfLAjqGs/GS+sXsZwnEDvc5kzrQjDgb
GHq5ttjXtmP641B2UDY0H/UJkC6ppkclSByYOgJ9yuniuFm5Vy3YWs8ctzVlIEXc91Qs7C2ZY459
P2xNj+2BQ+QviAy7BD2whNt4pkBpmBBZxniPLmXZe0W+J4c0PUea+4TJgak1ZgTKZI/BXWcx/IJA
dqggHeySdXNYkgBVKSA6jjh6bViff77oMt0m5HIMtplgSbVmhv6xvq8IFqATbSx0YWnzFlNROfNQ
7HXCKvwakl5fuOEZ4adJhlEvHuIV/mcycjUJngX70GFlkAtEZdN7MHNagaJoHqMBbtvk3JUOtdPU
sQGZo4NbFGJnoCeYo+W+S7PXqLbtBxEnoOtaoJ6Yuz6xxJENkVWr9Tci9n4GxyjG9K1ksTlnSt/W
g3iYJg6msqqP2mtqod2otHzYMXceD0nLwx2hOzfZMsT7zJjYvFWQNSYq72gcCLHwhuXJzDrXNxbz
IeqVJL91+XI3Xi+s18qkrK00Xy8qUO5Onz+knXvXO3w+pvL2iZPnd1YiHyN6hAa/3dYz89rX6kw7
2FP111TJH4kmeQfKAJCEbCxUq7NkgmJxCyxltV+4mkph/85yHM8jmXObAvmZrsmHtkGKUkTy6CqH
fKGE6VLnnWDrRs8pi8eUXA7KYk7G7EaY93hG/CUIIRJ2dGETQkdXuEd6f54yHPysYclZjQqfBwnD
wnLelVJMfpunh0rwobd0C8SMslBLGr6lj9ydmJxdt0SPPQsyxndzC/ChRh5Y4KXiKXZuRuiDcd/e
R4sgGY1HQq+DiG1iZihVB5ONcXcGYHyvIc0ln2fiNwUBIfL5yBqQZTXlgcZmd9eUT1ESLjsvSayD
ThhXoM3FL8d9MQ1WQ/qgHkriQjZhwXSDuboHDxPmwwcwGLptZkBeNz/R8ofHLmUbY3gIHJpQ+BWJ
hU/S1emV2iPTFlIJUhT8k7DvkGAzimcdQY8MQEbp82WJkZQDwCnbgk5piu9i5Hx7zzKZcI+AM6aZ
ptdB7+eCtnMM189SfQ6MrPvlKFfDWEj9gNv5UtukwIY25+6SMzbTXQfhdBW/DA5ZQW61XK2pTbam
GaLCLDEQ9XZL6bZ49+jOw8M68sYvCcews/54M7195hWHYSyNfWE10Nez+S4tjFdlpHB/V/6yt375
+V/WirrtnNUvuOgYKic8YczW2+AHsPXz5UeNgTRhIB9an1hCx2iMGjPFOydQKd3RcbDwSUoK1ph+
CnVY0eFWZhrNXog/+vnzny/tVEe7TnNv/OqsfH9g1x5xqbvQaB9/WM8//yliHA2XdTykq6otsRAO
remWVrawpOLMWDPvuh1V53Yp8Ums1tXlx7+6Glvj1Nbpw0w6vtWk/pNs8vPllRiZ+c5d1WeFlr7I
pifyaXCInF3/k+eBc/7/Yul/iKU95rr/pMwNPrvP/0ouOH/m3//xb6fPpPj+F6X0P77jv5TSDtkD
TAdQbqI3cU37n0Bh0vh3tLvEEhhguxxEjP9DK23Jf2eAKoUrPWS9ptDJOfgvrbRlkoAgCUeQOsN0
BNXy/yrMYKWCldkM7ej45z/+zbZcCW9I5x/yXLBhZCP8q4a4kyn8nAlqVz9v7A1LmhRkVRfo/UZ8
gY/66F+Yggbw3u0jYMt/eqP+FxJmgxf43344aQy27Rqex6tB/P2vP7wsSLeErYZGd6KQSIjxuqf/
Ri3sdHumf3APXOfbGP9ffyzy9X/Wh/dWaA9Nwo9t3pF5xTkV5X4LIA1PddjeE4vu5P+HH7kqsf/1
Xf7XF/rf2GyKjWLowh4/dMSFLVdDgggnOpjc66BLX//376olzf/px7mG4dKe0S1Ky2Cw8K8vsAXL
Ad+7bg5RN4YESKHIIPyMhyMr2cKtT0nLYMRcmxIHSHAww289efnI3g63F4w3dSJCk/5VC3nIIany
Czx5iLRoopcmtwPDNXsYq3rPoae/hXIwQBoZ+m6GXYsY9M+AVGDig+fBIItDESlCWM28I71+DXep
KdhSECZaLQK8qCcLoxXz9JZkoKktYFq5O2BaDOcZ0XWlfrRw1aFgtfwFqymFDPHOi80Y0MnPKNVi
QPnA2KzmTSEj32jJdDNdoj15pj5PMgufTyQOs7OokgPxUAjVpR4RMx5R47fGwWk+8Vxx5ZmfMfRc
Eqjmm82UfCx6lFmZvdqDpW+Y7UmOtOK2fYeK7jiK7out7lmE6H28wvymez4lVf1hiuE2zlXQtu1J
s8e3WfBMkx3vLBoGlrFOGCgDzdtIC+m0bCcWe9hmzu8+aSvfIe1iswxWvUGjc5valPTHqvnQo5oP
RpQU/tqOmIPYz0vyJJ3JnQJIG7X6MgrxzdAGTqbJJyGw6TiCf0pEBGy5bu4bxXItjXJfjQSbNv0Y
bnnbDlBl3gsNb73KidddUBpVPvw4A+KEsTaKydayyg9JlFmaqC0zym+1TLfYMQMYgX7STLeZySDr
3wp5kINkRC7fppnfouoPHvjPvq2zYHbdNbOx1ZAn+7NKmU+N1Uc4IYOR8FwL19qBnbnZVf6tj+Uq
/smC9d/Jzemmz/ZlLh+d2ssD1VoG2hw/qWxECx10FSd+YstQbSo248gR+StlubVESyfFcF2SeRT0
8Kc3ucNyIzPNAcc875oLH310dJjZvMYjMw282KX1rUmqMKNLUJmyiFHaI64EYyPT5G+reAV5iwcM
ov0D3HjgrSYDV5E17wT2Tpu0bPHjoZHX8JqhbWSfqPjbIB6+8bRCTyCDJBSL4yMI3xhGWfm1yy9S
W8QjLgVBhvoQrXwgcco8eaidWvkxzlQ2bcXVM5ona+EyyQzjoUw9lnGal21NHYcA4Y3HLtO3hTCs
3Vhz/RBHQIoEGhy2SWiPWEPGqm64ZPiGoWZnyQcNEnEz1zj6PPeRfyvyUZR99LCVNoSH7SvNwnRV
dwHYw1NUMamSyT8u32IdDIZ1ieHaodRzsysDaxYQ8M02nUWL1YSAqjNeXagZFSA+hbLLXkOdHXVc
rxs0ci/AYM8z1bdPM/Fh1E7EynsAtl3ZviU9BO4ek8xB6PwACfnB7r8z8p7RPekHCIE7bt97vEfp
EUEUlk0TeadqHpNiMvZt357cqrtpRWMzR+Xt+7nydAZXnLsFqqrqQwhuwyyp832ahjiGwRja6x1X
SkZWcq8ThOENOrMvJPB+bYn0MNjlphc4XKMIu0O3Vqyri6DR9O/c6J5pss7s5v3F4k411i+mbeZ+
23PGW02zg+h3GyTvcWs3QKuLJpBef21mYqiI3t27RYSmSyO1dXgNBwQlvT1KPLF55Uf1ZPmcn+v4
i7zkPj+ul5NbAuqbUeDRoIOFrJJbZr42tUD+5LIVs3PnakOBSB1uyJgp8lzOr11FVxbqfPIx/QNe
QzJs1+OIZmxuwWvPeXdCPo2OHCTgJg95Uci5dDZBmzSyvruWg2qY+URIqgY+NgKyCJ8o0vljPlRr
Ed9MzDmLPe+wmM5TbM57YkJv3cR/JJj1mljJtRnGfd8UN02gYGxA9TIqYASyXhQLYj9ZvnlivNXD
fGu8nGFJeKEVJKkymUi2TacbQ9hdJJPnfqm3HKpqU4zWtyj5PftxPWOa/KNJ7FtdbIeIHE9SZ7/L
dL4Jm6uRs+yoT+Z1tLKroefXnABWb5HBYMO2EOt9zLJys0y8Xa2mdhbIv43u4jSy65x2kfgES8uJ
sG9Pvc5bAV+bJDQU+zFvK1Yn6SO6JjnVXcMx4wilbAppc0SbkvD8QYo+nZpM46npIRwWjfhOJOsC
REkvWXdh/1Yv3eusDsASJq5+XhryOfoSbT6SwvKxviVzzSNGWOhxI+6mXGWzr4bl5wUaGjDEuo/v
fi54u+o+6ja9w4tU7Uk5afmZUBt5jiZwV2Xb/eKJzBRQsBJJ+cA9ZnNbvc2v0mpPPNo/YjN6bxSz
gUQicJCLekD6uelluzVwsu09SC9BJ8xt32S/F8Op/HQ91ewfq5uhNDQCKy5sYQaYjAmx26NfjqO6
umMzH8oKMGZXkZE6yvaazuQkl15DoELjrHPZhwZ1lW/EzewbY35tCm4KMY2PVhmf+7A91QXZNSNL
y2x98sUd0Ma0u1oafEZo+888o+/5CGEyDiXUE/bs7nirJpnvLBvaogIHx8DV+9tFECgangAxM/3A
oMNuXV4C6sYS2Wa11f6Tp/NYjhxZlugXwQxabCFLC7IoNzCKIbTW+Pp30NfsLaatxTSbVZXIzIhw
P75uQ02eWDwW9A70fnlBXky4YCJ67LICsutCRjMXE0W1hD6SgXZ6rMS/iEZ27WWcDrnerK45m+9t
Q99rgNWLTo1wJWP0CgnSorGQI9dHXe6JGl+KQ/W301avpqGRpjLpRf18yviv6ktMV2FP62GU38jP
ck2tCHKgr0KYDscp7YdjqjesUs0fy0I+rQJJwepAoUmLgGmA9qEbLOWmmvinZvlzInSoq0B+xHXn
VO067Ee9gcEdWdcVzkC8xgJ7rPo1h4y7M7Cgzjh18GFzTGzIPVc3JhiLqhRTTWplj3GtEH0CpQKR
k38L1daV1nE/GaDE6HgIIpv2NtZQ0WVVCErmNVIBIfEdjVO/T5tSQQk46U5k3Ac9/FbpUznoLT7B
THHXERbeDehaCdk2Ed6VuQDWwsb3JIzmvrV6k2xtlCJdraEGn30j5QLHSyFHCeOxLQ6ruRPU9iSv
zVWZdHhsawbLhc1nnGUYJmvqMaqbtVHcmZZU+LpEckCZAFlDPcC1jFCnhgSrLbyVjq45/awGooxU
aW1zJPAZpoSz9OPD7AcV3aHgcjpULCLRpB1nHmC2FU6rToK3dr/sdtNRR/gQKavk9TMWF3MaHilO
SnSa4VfVcAD975vYcrPGRdupy1UW1pM1J59SYSWMhuCMqlBKeD7wIcYQhh0lsYh1YKaXCuKbEIU0
Vft6pysz6QkoNZGugs+bUTHJad8GFUWoncXqY1GSJyU2tkn7GB1adE5u20sSLdWwJD2M6089Km3A
AOOi5gr3QOXQcvaSRlbtCV/CmmgQT2l8h6aKkBw5Bo5RV1rn39HgoQpjiUifNMfAg4OCKMveN3uy
xGIaart+o6bkaPKEpvvpeDS9qv5NChZEPMY/KmM99DjGQn9JRMjP6AsKR+WmSx96hGhn2vxLx0by
5jIfuWhV7NuMb5Nty20EZrS5wjf/b0WxUSSGmfC8hOQL6alrzX5oABiC0JhHy0maaqR9A0AqaDLl
jndC2SoJnBaIX5w0CpPTLIS3XPuNcj7sDl2SR7jMWcMt66kDK62bV2+utMRb4BVhBkq+s34kN61I
qEDSwlYtXfA2Nzu5Z5hgVJPgiLDsARI3eutjp+KklzoCx2TxJWHSPUQyk2iqL/xojRFkk/YFhdDl
srVfISPdCmwztQzMRINnFnKE+2lHd1WZ+j9kR1zc5uybqmh0JLlU7LpRuQsXbSAQw079EHGiL2Sg
msjHenJ0KH00Hz7DqybLjKHIBXRbFGAIPS4GQzlHiSXeK5rlhO4iehV7EjPG8JFVQxxYEnLEduDa
IndN5Y8bhLqXHSvO2BWRwJAKq5zUJPuOy6nkbNsPBsDBIZdHUpTVC5rv34GClTFlbgWtJveeSbnV
qsZvEcl/JZrNQ6txta0rdCONzOeqA1wOZr3Z64B8cZGgRxez4S3XxyejNoDkIpXiCIr3kYmoOpfD
/t5udBtDmjxmdhch2qjOc0hOSEdhu6QviphvLjbE6dxRL1pJ3zXXOwenNCRxeWyO0C2rXvIFkTSa
eSbYhDslSq0aynnaDRQbTGRiHZ4flYKvY7sJIiP0lXYenbwz3/tMAoGoCs8IJJ/kegRQKhRdgKlI
t7dhmwoIZ4ww1TRtxyV2qfExpjtrRLCvaOFzeM5LTXvqsgprY5jFjJrI6lUdVSRyCigofzclkaVC
Ba6tfbnnV9/G2scuTBx/sghVjyzULfECdWUeA0V9s+Bwfc259azjYNtzs6oQi+ihzbumuynGZRKL
tBMX4QLxM8+1NVnXzZloJ7QM4mFaHCibpYPsw2SELT+QcFwFc/5WWzL00Onx+UYXQsHxnbbctnN9
Cop6/jbJGWdT5DmTOgCQU1hSuxMa6fLustx7BjZokF1Djax9PyErwtZFnq4+U8V1/Wnut8ctbacd
hDziIRlDyMuKPy2ktE+sjBjZqMW0oAnBOG0rLUedKWn4OhrZ49/2p5iKsUWxQlEMxmSlxhAZ0x2G
eUSAyl0/Rlvm81HFqNPpQOxKU9Qc3aD30NFvKDN4z4DzhRS7ZymuO+Zdx2qq8SDl6Pz1JcCFwOCP
qUusYjGGTYd6UnT1UvkopdprpTGDKpZ/G0L8OaVelvy08O1VbjV2rTVfFfJ9dhLpkEkqTMzwNED5
Xs05EKBd0SMp7uLa/Jcty17lCHZA5aE2pp/O/s/6pV8I2Kb8EEm1Id5H2i9Vfa8S4atGEGFzzyZX
UGw4TrCTjhJnGtccu9PxvsZkKV0lZkys2PZXnHBWlXVOr6CUysBI6GJnm3gNCJpTVU/wkdHr9NUm
D8q+U4Whm1iqOFlV7H78M8+lSucwI4sqDL3RNFVXHxTpFBrmscVjM2qvwoxEayU0jbZ3cZFNWmAJ
dryYKBQ8tYzWhIb8umT11Xr4j7nT01jEz0aJfA1qCNYHbC9mXJIZk7OpGgLWSZRJRay2+0Sr3upe
k3GA424IsULRj7JRSyErhzfZZuZ6rNEQ5wC4At7d09wq9y5Rz8SXAtDHMRKkNeP/XJlhqfLd5Lq5
UzX1ZK0agqAoPWP5ThB9MIPGgXGrhZzvEvihrSL/bBdBDVQqFNfICgzuzQtjmdqZ4dWEc7oCvRpV
N6qLm96p7Mx0k7ylprzrx9JyBy72CEPYBMNa8PRmvPXK3NIdYhMfRJ2crom4A4S/RbuJOhACHcGb
7ZObIJrjbon72WYM9qfHpC2lgQE3iYRA3i44ftyRjMF08xWRNIFDAcXR6IiNFB7ycCZJLETgi8BL
ryqDdAHjpV4Sy9/qu0xrWm/BZkoHw9Fx86Aw8vU0NYMQN6ujxrwCXFaDweMYg2U75SnXn0UV4JzL
T/mEO6fsRcQA5EqMxXLJjNZiQxkQ6pCFuxAC4OMedwdJIhS964jfTNjCiOZ0MsZcrhJntp7N43nG
Uk3VFhMmSktwtxTL5C9SNe8EpXUs4qL9Kq+VtyE1TkMzTf4qtGWgqmt1rDIc7Olq2YpYC/tRS6HM
CMWe0eFdaRTlWHIJwqHuJJloHMSwQjOUdjxzpOHEzNyZ39H5VaKocBoh0naKyGBoWZXvuGsfU1df
yWcyXCVsLeBTyzGXptZHEKbyOFtnlBMtBpd8P8ryNW8wN80ryoioQW9XcLoWSKXaMabh1BzZcCjs
t7NaHyysr5RpaUzVZFkc2FoXc9UNDSxEBkkI09q8VWsRFAPuGjNmZ8dKz7HXDoipdJObnBHeLAUc
5NQpZO7yINWgytqcTua8Ltd5mt5CFI22LoOmypf4wGyey7KhtPtm+rcvpi8wFlqsz3SKdcZ4XQv9
eApH8rVlMuJalVZro72Fm1dRnkOn1dvfuhA+AEObbkeQ92HNOBVyzfKm7Q3cos+kjmuFRBhTbWEw
yBbVBYZiBaWRklvA3ivFoeZ3pYUsuYPKqfKeYokgMw9RwSZmTmf1kC/QUbXiHiOK8DqLE3OaK24s
mZvSaeOdKf1JN3h8shndcgbQgEEfJlxBR0O7+AviD1fd1lePFSIQVXOxpQK/F9KUUy4gv1y6Hz1U
addBq7Mi+rc5HNCIJIusjSiNPvRWwrUHi3OZg7lt91UhkfUOD4lkW1JiF0TDpY5EPYvTwde0DSUw
9L3XSax5FjccI8n41QYCEoec7wzV0DlXBGLF0IPO86kspQK9vpzd1Fr4RoCWRJnhymL9ZaE9Qy7V
5juOIukQferCn7zWVkCMMayLbukxnsRWoKWwHJSRoYJhUwIREYjY5Sy1xa7qWHO8FG5Zw3THb3kS
VAoIeI6a01jZb7l5ExarSQMC19fZIx8xdEZNxPoB0MppADc7cEjBl2izo0iYWDoDZYoV057TWH+m
oF804K5EIZfCY/Otkh46aZizYkKgUb2jSYQ40up0gmCVsQFFE11aZtvbVxZ789GZS+8xIXUzOcNX
MrvEvBV3cH5rZ6UBXZSzLuCxjCWL3ST/TgQLJU2JualbJQBkmoUYc2sC4li0q6m5TjJSYoq9Ht5m
9TL1qoCJgXFAKHFKSMN2t5Z1v5X06yTQgO5FzEpIdcfiIfxqIVkea08qbr4azhJr94aZe18rGMmg
62pj7Dd1vR/U5os8w6XF/RM3lOSdFn4TdumHqXnhckWwSuutFnN4I5Fg6enmmzIrRz3vYMySpFlC
ZxV02thN5xeou3DRWbZZtV9Zu5lrcdnb9Ebx+yBlGX8J9SQCSsovOtJ2LYu4uKfd4lVPs35S9C3s
GIWO12sFV0SA13bfhn6td6eoJiTAHKSHUAMyMzvoC1uREYM5ELX4HpXxXmsric4AsmgxU97CDGFT
03yZMliBeRDu3FC/ttTmZVje0sg8MSe4g3Hw5QnqSgLodQXuNmdL7Ux1tdOJ5LTbufqiMfiWzMpj
FdTHBP0y6Qn9Y+ZoZwqW/GhDHLPivzp9fVaF8kNt+Q3ovLB/BtFd4HnRAKs9QGVPOfYsCLYGfgcN
d8IskfQnvfcNQuA6sU540LnKK9UPWnGI5y37Wavww/IKIeITmyZvi0pMAHJpZiEqDc+KnRxViNMw
qSeTxnD+nTttQg2coxmmvhJDwM5qk3bUMdjgojk+k/HhSZS16GeR6OcYYTQVzJ1qPaN1BGVLESiw
u5RhI9ozbr2grblza4xZ9LQlB6THjNjuFx5JJGDhiDa8ReVrFoZTp+l0r8ZmZxjzp4w8mEL72tFf
8lIVNlOto4qyUvRR2q4MMe0nsn7Oumo9L53xtmrowwnyhOLP1SmOq8lTy0vcEx6jxq1ijymVuxgN
XDo33kbGMRMTS4rGjS0hxxIhqSNXOjH1YyH5brNlvnQa234iIP8tiPlEMAOidAEQ1RtGjWWyepZG
ZYN/0tFbEP6iEVvqvSzXja+HvXWf0L0X/02j9Y3l4CbIPOYIUj/mkd2ib6l2zIfQYtuNU9BMuOQZ
JQPcoM9CZlQo5puNiFWvpAs95a2w7ZWdFiLRkHiscgW/hlHcEc/zEaZskHO8Gf91qv2Ba4khGY9R
ip7aBm0jDsbYXWrQV/xJ09AikqYxP2rCvSvT1hUa44bfuTpNTBzuurgfFfEVaG7id62oH7Q5ecPh
Hh0EKe981M6+UInxsWJWZ4ut/qI1k7rL1RttgSRogX8eC+4uKiMm3Ofyri2yp9EYm4tuDvuqz9tg
RVgVqFKAwkg4Z5XyiJf5txMaZkM0/Y9c9tqjhgNTwPPilmhgEfoBKZhXTpOu4tCN+CDkcAsx5z0z
oSPSAGwfrfZSCEm0V1Qt2glvDSpQqadV0JpEFNG/arZ76r+zMBL4Aqn8hAKA02DWL5HGkW0O2QVF
NR82TVUwHOdGMbEDaoCMYUs9NFVBqjoDP9Asy09wvnFIMUYU+fD+bfQoFkjPncJ7r9UpQeHJ97+l
S9YmJb6Ya6KdNdsNNKbtNwl/IBu4CCF0EwuyiaSyd4tsxIsT+U3R9YwDQ7iR9fipzsaFIFcaCttz
Tr3yp7R87nL63SZbalJDnlUUe2bIl7W6GMloXSmI3eLg32oYc+thbd9jtV23mmzTTtO6wGbAjYg+
YpNWlVuVFTOxhUZobzl6zbgX4QYC7IovWXOaodfv3FRZ/UEydSeRNPkgp9aXNTEmTUIVB6kJmSXj
BpDi0AI0gP6/UtLSJUW05MMJ74P6rNBYPBgVIJoKxza1LDiWAWBPS6kGepMUC4ulMTD6Rh7m8w6l
iIZx8OJ0LcvV1Q00h6lSYHTE+KvL1BvyOgm7HvqV1VA+UXtxcxQBdc7iXyLVkmfFlnEYjYPU679r
F1sHpYvgEMuq4sZGP1/+/WzoSLlloUoM9OfEt0IiZwezrCDYQWQQOSJ6Ash2qgI4fuJ27NSKWSIz
q1+0Psv2UrYz5rss8MymfaERKEcYVTkvZCyY7NaR9CYn4ZF5ZX6QRuRteB94zZYoXWtRiQBzjch6
gaTFaUTVw/m4a4X5ppmiQcOiwF0p5v/lKqfMrLdEc3B91EM5f29SJWhFKwAZ/YHzeb6v2kIpmdxi
OjN+tKa/pWgwJpVNpjaS4qpD+KmNgsG4XzGduvhcpggl+wRDJzXOZeyu62BBc+jTi2WJud2sIFUj
6DrkedGNopgSDmLSdS725nf80RHP5JAeNdThTh1ZLng9WMpmdao0Ogtyo/Te0NRJYFT6D7Y7W5Nz
ntka1b5mRn45pfmHUTU3gFdOt2pXpW5FDryUrHicFB5jMGBzyfI39CRq90rMCpxuI3UE7Jnuoyyb
gNb/b1gnZ6EvN62gSOst1hK7AGxHQORKdRiFb1EvCJ+b+FdBn5yuj6oZB3smp8ViLo+LjVYn/d66
B8DGgL6y1XTkgsxo1VXTBAkjbgt5g+SJUDr4pij3UYZepQTXL2JqZoRjt0eZfynqRsZv1aDazzrU
vwywpHD8gtxVPmaMu1wt84C+1ku51NV+SmQ0yRHteyVTHNFi/pko4gH1Oy7XerwY2ZLuNCVaAm43
Wxd8Hk9obGMPvE5Zq+GLTHkGGkyzhTB+SGobwlaEkGKVi7oP+a9qS1yC8yGEu0FvLbUOESbRRUJF
VBfSV94PdPDgswQTq9HNWbzYjrHWI49ug0LYmH5ldlKy5Q8u3OAO47ICgbWyQM3K9xLRLsl/M80h
pvx+PPtjqE9HubH2XVSFga713I5kOZhTgcUHp5g5UZUzscXDkgqDiNoES10dbdoJydMwUlA3ltNz
LS4V4BGOUC424IyY9SEGbp4M1YuHRg+GyrpNMo1OHQUgUxd9VwoKZnqcN5k6SYd6LUwEmbJXroDZ
E+ohNMGmL+XGxpaSKDssNIL/fgB81B0UqYyBA5Tr//9UFllgUqf2Iv1hVfdBE13+91eZH/JH//7f
pm9X5f3fV0jERxoSN4FYgcqCpIteHRO75XOkH8+XTYs+8ZU0fBGjWtuv5flB9E17zScFQWkZKQGV
TeGEo2yhQFmtu8UTAHFKQpEc19ZOAhEuAJOY0+hqxRiNn/S1As7RQYNeCFy2S/m77I3/MjKcBWmf
9Hnh10t4rTugwrG13ngNyQGDH+t6y/oDRFyLo3UV5RrEm4kZIJKTe5kwPQZuniGA+Y8cCOjTogpe
DDcV9IeqfZY40MEnP4cTSJrcOgmTui+1vvLTuv4g7aGnkzB9pCjJC0DAZ1GPx2Ay1QJ1QIJd3FLO
UUuMxZLzGSrJ+jLjzfWZ62O0HZLsWBRzYOHzcIu6oHgptPHcVGmJomXe1Ui1dzJXpiIt/YR4wDYJ
8cEk2RMUsNYXsupllhFmpEQFrOi+2JtJK0Gb/4YrDdZD/bzgF/Gwe9/0NuvtSSdyKuzaIz0p3Djr
OILOAvcoyLCMYilT9wq6P0cT563CwncFuCAzqj9ai1zStfzNwgtbJCT/aaCeUhKPo4FOaWNXUnok
MIAnXUWeZylz8lQq1WWcDMOO6Rx6UtRZB6b4+0bc7Hsy0aGkSDGwj8jLKxi5izqSPrI/Ywsp2JRM
pg8Vo4NQwQ0qAvajiDJcrtVqtzaaFXSM1eg+aMMLKp2Uwnvx40Su9zQAk2ssgmPOHSDi3aESlv+W
0szeEFRgkJEOYxyhH+7QfoA8Hp0txtJZNHp5eDeA1pDp6Wclix21lt3kRXOEW8Loq84iTw91Mt0F
nv+srn9JnTL8Ojaf6pog0bRmitssjKbTTYY0xlp6xLzq59i5DwsgMvgl05+cTjB/tswqZnfGWv2l
ivaKl+9niKE0GImKy0M7MntzaQzRjJQ2oE7YviHLiz1yEh4sYu2CsYbI8TZvd328qs/6DSvTcB8S
kbIb2nQh4uVSxLV0uyqEZSRBbiwLnQF2UXg5061Dix6VR2XEX22pU6AZOU0zCvJd2xfmkSTYZB93
ODrGMbT2DZ7Dw6TxMlj+xT6ydOVYiVVHDWLJJ5JO1mDOZOWchiRaZsqoXaqQCXsan7tGDS/ooWS8
lql4M6SwJMtRKXcr0x4ULjjIgUhHTxJ9SFeTtPGJDuzgToImPClkRYwC13kCDOfnXmW03gp98mhU
QQVK1YiPwWrg26hG8YJkp3Uao+ICTAqHYzEo30shBZXKE+boZdhiVaUQLNKs3eA1rHAtqV+jkLvp
LA7la98wRKrJT32VTBOY2cRcWGxrTF9Tl7522xcFlxq/0gtFNCdl0SsEFSKjuaS+zCUigjy1zBc2
JhryXW28IK+qHGlU21uYYRZcKsLTTORRJmhRFAL8Mo1XGStlJXpz8j7kuGTqidl6aAmMFhvhhoBb
2yc63oRwQ/P0fYL9tKyV0xAzx9x+v2+IUakt3Br4e7RzJ/XHNjWweOrma5+ZL/2ELrLEyT9PMIay
bbwgSIRHmNFHuvYaCa8t4+OoM1x9ViXepXT2qylpvW4A+WaOfBAwwCUXrdsP88rFT9pWo00NvKOp
mI22orScZe4lNEZIXs364ktY1pMoStUt1dMpWOvLNClVAGXDuK18x0Kqn8ooPWAEzZ8Kje2YCTCG
ZmI3nwoSin1q210IiPZI3lLIQcREUK1RSqgl2ABEjr1TxS0NcPwYSayjCzDGs6aOTE+m0Dwg2lFc
7HpPfUTQT1utAfFfTGu07NYmyW5op/Qwb5qvcGWTH0fmybOSn8LKnJx+PYSNoePdxMUG0UDkEOih
XlYknKRqR+RG+2uGKQ03+D3brh3hbLH1YmjBsBXUR9B5EjL4CAA2EFkgB2VzZxMpx+7UtBwNetww
9dMDfLmCjxAMezuBzXRuFXDBSabbStVxYc9HkVVlridF03XchehfoWv5prIMR0nFvVzSAr6SEnZi
8nXs2nbdDPeVX5uALtgQ5h3Lj+SQAnf73CBiXf1pTGieGwsYBXCB2ONWbml5rO0GXaemn/FULtxD
gCBSOaQMFtX0pdOl5hYts2wrNMXYttdA2ZiulEJylLyu4OyeItoIJ6NB21IqABo7fL6O0uKwtKAO
I4lzykohTT3O2UqiFghDY7jLTE+AF7nu87hfb5gmZTp1Z1OUsktn6v4CteKUJyP3PMMwD+qoJ/aQ
xIWdi0swRnAldE2+MhVEqKoobxD1/1vy9iVGyMzKWq56zbB81iTlLKzsuHEHsgsmWr7LIzByc0Wv
dmjTE5E/NAVIdiB8aLoitJgNtmNLxNjJ2R96ix7DOVrGt2pmPrKIFvbyAcuoOkOYV0NKD9m49uqA
ZS9mYDPUBCcKMRBJUqhOmGSqvblAbEvNqjlxM7tEazgCa6upAuQMf3KMLX5JJNRG+rGdrfnQzyru
m3bsglodPMaxYNfQRBw0AwIkwQLnoYo+BBE3LxghYsCG5rbMBUdDK6k7ztB3WaYMihVza/7sWqO9
WLIAeaHLU78EMBCEmYK/CihJ1evRYTDxCDZ1e8dEaDgjFwIIK7AbhDJW3HWemcUSY8PNZmExjifD
6P1pzkk26HTyfSgceSftttCFIG7WnZEXEe0CFASjBjkTPKGgt7LTDHAhBl6Pn8vGWTOQ4+blqHuZ
SB3diDLKcCG6rIVcn7qV8kJQlsIrdJW2TmjRJUSM50wFuvExTYE/h/khI9xQF2X9aOn9aUm1fqem
6U2rFrokeaQ7SqMOeyMB6UTJmkvHqBoIrh6ZD9bb4f/v9/79MG5/Gq5biqXWLjSri05zC91Qdq3e
7SLNEI/I2EzB0dvUV8Om2CvzIh6T7Q/+/UwuGfOXuIHpiBM3aZ7N1lfvYx9oMs57F6WCfki2cGvb
vI/vE3L3B6Fk+8SVbuW7+Tn+WCeJcWH8JsHzofHrca1SXykX1DtIAUn1pru5nMMvGBw98IUmsNAS
CtBmuWE4JNjF8G4+otEHSrETd3lQevoPv3GtnnX+KjJ6qKRSZRev8j3pLuvHZlLOHER22q0EEUv7
+sU4Jf56FkRf2L22MMFTmtz2ei0gsT0YEYrfxp5TSnGU5+xbN3x4NWtti8HsNplb/tYPyElWczbq
K741/R69qsWua77H+syGAPOXuOaOUSaExc5bchsUBs7vHGDDGWV0AbKqpGHnWmaQ1FQMuZ+ewjxA
CiM/Nd+VaA+7Ij+bBvC3H1464jxfwWnqIO2hxzT9NnuEJeDJ4i8oAfNFRabVOvWhDiAdF8/cutUS
x68nIldk77jjIRn25SuUnk+kBLSSsD14VTBonvKqfufyURZt0G9r/F9/Vl4sIi/dfDcUaI93EcNE
ezw2J/RtOdmtn+NXMdrKPXbNGy9ucdSfOZje6vkwvseP4VXyYXcjtT0DTaxXe3nmVENCFFBxSh5y
kfECHwJKYI4Kwy5fgBajJhEeqWAD1Z5HnOZu2F/WKwHa6ckCv01cAI4EACeaA5MLj9fztMP+Ajef
v5d6TLeORgwlw14O5al4la7ao5wcVb8PMpY4OzyrRD/aIwhF5hDP4t14yBigWTjCXmRdN+77cMAb
sNIbTh3hVBzNM41jCslHus/nbQVEVBzLLnrbiGB++V97bj6E+3zIUegHxR6i5vEF4aQXn7EwN28J
+T6FTTf5p+PK+9W69P4u0i/ZaQiR3Qabw7XljPvEDvHGBlwo+wqoaRJgy0eJ0XOoXqx9jPgaCPB+
gWqu7NMXnIgDlex8MGgy86i6w6Pxywt1OFqCxRHEQ/yab7pql08EymIEUfck2+khep5fhCC9aEGy
N17a8qYle7IIwsh9k+7yLdxzN80au3zrezv7rz0WDtsgoYZbb9WPsPGiBP3o3Oq9PYa0Ad8GX3WF
J9AfgJd68Gxx7KMmiS/zV35oz8atDr7I4utOSlB7qHKhc7vzW/aJIeTZuKNxqd5Vu6IXHXkqBv7I
i4G2/qV/BE0gnoAijgjxIiq3ficdafpMn2xlyjdzvk1QjwI8oPudI8u7wDIXUWruymfrW8uc5rN6
ERxGJnWgPvqjOSF32Enf3aeYeQxaCU04N3sR8CTqXgfG4XuzN5+l2Jl+dLty22C4Fs+bowcp7mqL
u+w5n3bCg15R2vOR0g4SH6ov/3Tv6VfImMozAu2+wtZ9A6BhPlMnrn+wwPp8V5zEZ+Vu3eMUs7Qd
7lcayBfeIYr19ADeu/sWyMcIuG6UHmMi/RAfqqv+PvnGZ3hqjyQk7Oq/zo9DJ/1utkmTbRVHg+kJ
XxyaAzZZO8Sd/RmSOPmU33N6XT5O0PyFvv07EMjsmsI549KE02ZHbg1iZKR1018knlX0ugNHom38
ouNcFgwwlwlpDX50dqAHnoWGs4ZFIyMHs2vCC0pX4+5Z2KGy552369f4SzDwGjndDxXr7JF4hDqR
YSx2a6/bSbcY9XGQEsN4HE4J5K13FhO4je1o2rQPtnmt76DSNl4GR1ZyFKbAgOrYgSJzdK87hC+g
a9XFEdsnBJHzehOeZeaOT+kLem6BVrBNMg+kPem87DDeqTtmpr3DrvsTXcwz8OrRFb3+JDzPN+u0
XgWGqNwYzhaI2XP43wSy8gS9iA4wE9EHJ6LE3e1dexg34yN65kj4MPbKr3Dqdjx/KUU9DQN4Zp0T
79pXMlFmO0Ep6ohXy8PM4MQf+l90RCYeMXy15Q9oDSpGb5YqM9KddLEim8SCyLUOXYROwUEALCqu
ZXnmc1u47Z8YecIh/RT5SJ+kvXRthq/0VLyFLG3u4OiVwcs6VG3IZADKTnw7V1inaCB2DfuhOAXq
vmvcaF8sfvpn9a/A701Xmzgy1TMUGga9RCEANubJAhVH8uBHse9qQoQpnW1yq8S9cGYEi8p6cRXE
MgxAdus9xq0v26UXuT3MZKg5tnFXFlv2+1frLGHxP2KC1Ay7CeaTHlg8JtJVeCf5acfVXb4l/0WE
jLvmrzjudfbU2yKBdfMH1ygCdMJcgtQfMEpHZpwFL7F5GXsyNBxiF+YjMt/Yqy4QId65o0unRrAN
AwKGK3zR50eOG/5ql2yy5Vu2QUxX9Cx2/22J6PQQGJ/bkG3BBb/+HI13fT6sx9ztgg7butMEzRm+
7Xf5Jj+Wd0zo5jetn/hgHstLQV7tR/xaL173wyMnRXZ/VL6FJ95dHz5l7PKGGdOVN2KFRwJs5pHF
O8u6p5M9SHuZMVpPW5NPiWfaVt7E5KCb3rwHOQLudCcFKyKN937Xo9yFjwP35jcExD67naOLx1B0
jfP4B3ItpPcl0wsKytcOwaAzvggfK+80xCyKsasJ85B5k1cuT/kxL4/hzqL2t5tTvFO/Ves+XBEm
VmSkLX73E+4VwbESf3hKtR1Mye4FJC7+RVKrkagWvHlHDIoLOD/Gz7vpqg0nPQ5wY8gn469ibSe2
Bj3pzExeuw8c98Lzwn0jcbTX9j4hk/8u0Vx6JKrNNxJnkdSgrDVQJsNO9Hgwy6AOzF3R79r1ygrr
bkW9l0o3Fh0GVsgfhiM5ASZWpPIgP/H/G4INAJTu0/I0j0cj8zdtJTxaPJNwpGJfKX3SYqjZE/3O
TSGtXnSVrDq3w+cP4XsA1WjX/7VPvfXcp7uQa+hnWuylOxsU8ic5eaEpWD511/8j7UyWG8eyLfsr
ZTUuWKHHxbOyN2ALkhIlSpQoaQKTu+To+x5fXwvKGrhTNHFQgwyLzMhwksBtz9l77eAuxVO5hVHk
PTaniSlI48VgjcI4tACWwMEl/y1bc59N/9m46zV8KtChligDICpl0AFBqIN6nqFCCvbeu3hTb1kk
4s/w0L5Z1O4cKBxv2U2x8bfNrn7VH3JIE3SE0ZQ+agQNgDXDA+WPjp8s8mVhOfZbnawFiqJkR6bt
kN4RaYsF0J8L984bH7OP/C33cW6AZ5yR1eoZn56xxO6R/sHbleifeMuGF7yL2LBic4ZKDuHgJPjO
Z/XKuitBIGwpkx7TddDsqke6ne5JInn0dvyT3ZAV/xJCSnXE0eP4tU2f8aDOtRoQ4iy+zY1FzsvC
OmLCSsaOOrMYbAco1yUKlHn8xDmuTt89f5ZRGoUhNm9OfE/MoZgH2L7gemAKm4kHOm5ufjLag3Sf
POKU6fUZx3G61yFS0V+IPcdPNrYCY8TO4ygBtHQnn9CtPII77reSBrxt5u6FUyGYpq44zo2DcYuO
PnweVlBk9F8MfGnbxlvOrRh+wF7M0zdwb+Vnc1MtFKYM2xOqOgT5z9D9pa3rcG5ZJIdop5HzsCIz
fCU2wa24yfGCCU7Bc+vWv+Pk4L0xZ+Jdm21zLDD6upZn+SOogDxcTX7bCAX7srSPLtYYRpuxNfYW
cNMddXXqFLrj4uDLVxEzAqDEI+1f701hwZqgyAuMJekuEuv42VUWY/bxKr3l/ZucHdp4AfesnsMv
clecoII1EgWE1BzP+vLY68VaPABkcj2O9XVK223Ok7M/eBnsqhHHeC40G3Um3SbH/gl+aftmAx/d
Auegyv4xGDPjiKGF7qRCwul9SctvRe6gw2t0H1wkRR373c7n4KeC3SCDxfGfmKAZyvGVvk0O3hqR
rWD93Mab+CZ7b0nh28VHbw+fHApDcWoQ7HxSCHjQf9Gf4SLKgVUsscnYNyiWvVmEWHwb3KcPfG3l
Xn6TD9qRYgYfizuKO8IrXp8WRTJy9l224OVKu/iN2h0XhfizcncISKYu+9EDkE7owhZFVb0XJwy7
v8I/pQM2Q2zypf7bvRGYNV3ufJyRZ9mt/YCXkbpeftNtk2puLKql/5GE9LC4DzlEtjKPCFheskcx
XpoXSgXs180LpY+6IFpjzqVh4d3pD9JrspJ/y8MKLmfFVL2PWA8RfvLI63ciFPTf5R92rY7895Hk
2UW3ASekLd3f7q46kfEdIubdqDfSwtoCFiv8RQFFU2zkVfFqm6xEzFAe9h8k9BLBpFt8IMDhlYXb
r4y1fSgP9RNizpMAKYL/EeEncxVF6Gq48d85VYd/WP2UeGEGi/jXQIHPm322wDrYFfQl+mx2+frU
HHztJv4wXhidD8G7u04c2130wcLeEeSCv/CD3sLEBB+ffQqYS0tDCj/T36Qb2QHcpi1t0pMWrP7m
jtbJwr9lWPXVMtxUWx8L/L3yOC02k0iMO5y1Ue7z6RIr6DCsqed5++FJeXkpFNryC8o+NG2nuGB/
VryR6ajO+5W+Z+DwkvyDuvM/sb+Kh5hkpz/hsf3NJiA9Kqv0NT0OCZzUuXlw1/3GemSNYlJYH3Td
brQbUCcYhV8j0A3xfHzkD+tfSXEGsa2DkyUvCO75hhOx+4lynOs62tvwE/ZvwslIRzk5g7gGgeWB
Vd6b9dgtbkM8MMdsn70jR7dvpvqmRNdn6T54jz7zaeae4k/GcPvCEXrYoseUD8Edy5HKkoPljMig
eXWqTsZrdWJ59B/kHUaC+2LVnbi76rfpDVTe3SY6wGp7IbR+RUZGmUHNnRZL45Wz9VP71jl0Y075
EwI1aQFBJtu2HKVXwwsXdhdOE5EeC5XgmpVMy49m37O9ZTT9Kg+FRFlmHiEKSxfdUbwM/c5etHv3
d9efgIhJydqQ15nO3XKGqt+x9hGlf6YNDh8ucd0My7f8Ok2gfl90u/wPeEzVGfUV8M2+AaDveGv+
j9na2A37/I5VEM2hvR34spDqH4xtv+YJyDfasqIh+ITH2J9F1IPS555wB+pCbJQ0t/bT8Rkv4a+U
Y5m/7JfyRyGgXi1ZwE8SC/kkXJgBX77N36sX7BQqF0/lID0FU4ocZGK6+/raQgTd2bG7laYQ+q+/
i3qzxYGag8se5XBhlUxpxPsYmt68CAI5fU0y5em6KcEOr6wvR7vg638nt3yeRHXBULGjXaW0YhmW
7ON4nlwI+himCNl4kWLwsVZt8LvNSlK3spHyt56IoNZQOytC3CUBZy9UyihEu+Y+ksNiHad8Hz9v
sToPTIZu+kuI7Gbe0NnA4z1qyOCqG13pOS712f/7Sy8IWNZzcx2Ryb7tO8hetc6BMi7J7bM/7c+s
stsbW2pEA+A9owiLPmGZ5BI3la+/mONTbEnemuYCRUwExvmyLkGbxb44IbIsHT/nYI7uEQsihWcd
7ylKDkq0w/ghG+FRiu49KhZdDubJjRSszyVcZfVDjeRqloZc5kxxcPm92wCIPFqmZpEV3Llcifu3
jbu78IZPbcqaBH7IEdZrMI+9kKRdMVWItcJAOWt01UGvnMC/Htke+4NVNdF6xGpBZYbGmZuTTnsa
dNSr098Hoi9Qi1QfUhge7Th/LPvqoZZGcplGnTi3+L0zc0qow2nIJW1d67JDZX2lDNZ9BEosl9S9
xsXTbt2HVNEfLZfLkaUaM6IVuLGUmgN6/ODS3Fl2tXjOm9FYRR5qILcfnzoybHgdHGAy3aVOlH8I
uLpEOjWLUu5/C9WQtrbr4+jzHVcrb6q0rzYNLivWmTjelBZHVwi9nUzkVilhOsGMMazdolm3MqnS
gT51MSvrVsR2v2tTDpl2SzGwSCgHSSOZXbb6e6BovBSqBfsQccbCU1z8o6exMf7oHcJHyWXWRU28
MmKOC43cbDGw78PC5zYMjOp//hi+qUwRov8AXQTiJcswbR13Jh96BnQx+1iFnytKp9PhQ2Q2mIKW
/UJ1g02V1DPCSdalHm5zTWUzLoennz/+O99l+nRb0WQYd6apn/FdrN7oayOzSgfO7x8X5rtceZQO
yI+fSZNAyS1Nql0yXumfP1cBO/TtZyuqZtkg+xBJnCeOypWZ92qvQN3yYFCWOMVKcx1Y3f1g4oUf
ZdT0SXmLDe/WtNFz0k7mZptpG8CF/0nn/d3/l/eZ3f/nUf+Pv+JPlek3nr8BRbVUTddtm2909gaU
yJAH5KGl48pgEcJCAgshfRIvjyryzr/zcvqTExCG4dvTPWufDCIF5jYnYSLrrwwH68J3URW0qJrQ
DdU+/y5G4CpkLgf0yosUQ1XIBj9hBeIhf/fxormS0K+8Ce3SAFSxeFhYTGRTN8+yXyM6dmOeE7Rn
ppT7rC55sjQDnSQnrWasEW/y+C2lfstzF2BMuq5wohY9R3vkALhM4q32HxZ1CPOXC0ykctbXDf4l
krix3eK4KstngQYkH1CmkhiN6qShBV5AjuBChDhsGYj68PP4uvROVU2zsMiKiXp1Nq4HDw6cHHmV
IxI2QhM8zMwsuiuT52uQno8cTWXuGDL8LctSeZu/3x+C1CNmV/lfPU7nobbV0mlL4wib5tAm1q6z
KH7XzJicEqzVpYcxJ4PJs/mbTpCTZNzi/+ixr8cH02dExVV+35GyLW549+tc6J92PTFL8re4KG/H
AYBGbhZruXLv5cb/Q8xYufr5Yanf6FmsQZpqGqpsC8VW9LOYY9vQe8VTNa4DNkdTz8qgFcDlb2i1
DAnvdCyDxEksbdNDe5KnsrJYpSUMyYla7EcQRsz+07PVTxGVT9XEXNA8aAVj5927iSivzJGLa4em
07ibmGOq+fXP/3rsWmWbmRXwdRlZ80aBaoPhaj5O2CklaZ8iWuqTp/+tN3ahRu3SQwBHTWYWC7m+
9l0uzR6NhVvWUdQjDD0bAh7CEkWC0+pEBt0Tq4AWO9FGBp+aUEGAo2cwn6CgA46hjdH5ycfP7+7i
9CXuWtVlOG8mA/HfMWjjN/nPGOwRFC1KRaXI3AaIRIcn4lQnICdo+Gnm4cuKAIJML6dVH0NBXWnC
yfTY5LCx95+EI/GmEfvP61D5rK2Igqt3m8c57J6YW7ZdY+8fjq3v/oITscNGScE0bLcTZameMFQ/
/7CLG6NmC9NiN1Z18W1dQoPKAJIJAM12Bvl7M1PDFYhqbUUWDCx3tMQEtW6IHEWRm51+/vRL+yIj
bCKeyQD3tLM9Qe9dvdET9oRh4vRIlCY6wh6ZtOFa8ayn0EgpkHT1ld98adXSZYhJOnwfSHZnOLmo
b9J2iLvSGXveJYKbN1Nkbz//smufcfbLAqNW8YkyYBH53Y4kY+kiubL4XhyTTAaF18eotL6NSTuE
1aLWTIpCWWkdLQBCu2d2zwADiH3ovzBBerA0iuYWv8wBUxPNePTDMRHEbrELyva2lfGHCrim3RDT
pbKoGPiD/xbksDArFMCtxkgG4Ew8LnvzMAGjPOshD9xfE3BMuKg0fn5wyjSV/13tNVk2hCZYe2wk
+2d7im7kjSYBC3I8xOmzmm18psfJUkUEBVaUaWZV8RPubloO4G48qaBrknP0zUnT+vmrkG///ZtY
wuawaqiKdb7oFKYliyHXCqdI/0gezXZfpX5tEcyim8OhL2t3pwGs8LXdz5/7/XSCalIgrLNMsofF
1xP6a+G1PaUey4hcgHH0F5bKnKx42PMsb/GjseiW7rXz0DTiz545v4+wA4zzhqafn47tCgTzMAjc
YbqAH4Eym6PsS16Gzz//soufo6uywgtmNdenX/7XLyNzFHNZaWWOoHYzuoB0CbYNCvfKWVN8P/Zq
ivXX55wdtiQtNolx4XNAUtSSTRQAzrZlRdRYjyxAyXT6ig9xkG2yKuxZt/NXnWCFIjzy86k1tE27
kuxJc6UlSw09lgJFehVyEpqNfsI3TgfBP4N80KFgK3QAN41HzYhMbez3uZyu4YdKy96QUfRC92nI
KyUd2Xv0Enxgqss1P9Q2RlF5q7FdZYmf3HQ6HTqltbI54G8E8Fm99LPxNz5zadNxocQz2SGPpJef
N7/bKSLGinxCoQr8YgBFYOsvuJ7SavP6Gr2aeFUslBJgH3PMTV29IJmakXbEx7gVnv/aJaaMcBW6
jtHrBy/3/4AFF8Rc0cG2DEENc1SsVWkYL/JKDcd7Ls3F2qXCmtk0wFsTu01IKOpM9P4zue1HL7j7
eaQoFzYmDpSWwWIgowwzzk9LcTxKoMObjGhlgACq3z22cXrQOvVRlPYvqhHtTB6iA3aek52E95Xt
60CaOqz+N1lgbIeUYAhFeTGUYqn4+dMoxW+KqYEF1moi4kkpGAefwk5hLgLZey5bM+Xlus0cU+K6
d+WPssJfbUUHbG10qXT/OWtpnUoAQTX7F7kAj0Zt78e6eST3aVa17koPyfiQEntfFv5Sx0ZY6/wL
YRzAS28WfoeXMzwkqn6Dl+Sg1u0jljmv/AiHdKNpysfgKUS8Wnt4MIDHS/W9SZV13tN6DHjsLumM
ehCQapwsi3JEXIFnYT59T1XvokVlNY++qXx8/XuteVNl1QH17aJqIVSoyPnq2N72musYtAWbUn6v
wtZxe9Y0RX/R1HSDz4JY8fR29NV7j1A0L4IN4ZdP0pjd4naBueP7T34XvZZ+Pt7UZBarrkdcRVrd
6o31YRvmFMpenjLsiPdRa+PdSu+xxmUP3EEZUy6Gqysj5MJGodrQUik+GagyrbPFxE2glqrlgDoa
DBlBz6CiIZfOTZs6ZFIaqyCxPwIE7EgySuQsMq89qnqaoK7WOVe+y7Sdny2gmmrp4CZsWB72+RWF
KkvbdnmSOeBAkKdvI+IxJ6NashTo5RpTabcI72USmLr33qp/K5n8CA3dwBAq9GXW5nQTheRturq/
sokp328dGjc02TRVRUDFPF/bS28gOKIxiRfFMkC9KxdIZWm8IC73dm5fvrrJCJ3QUmMy4OFs+VK3
aRrZvbKpTXDk80cE35b9TAiD/5zfFeshEp07NOBlxRNEgGSN/y+Rll/cEEwdsz7sh10aI07Usk05
0TTqyXOuE+tSBnGIo9H8bSS7GDsBZfn+Ht7feJu50hSIiM9Hj+aqjXLWLevFaEr3WhvzW4JahTgH
W0vPxpXbmMS4UTG/8vK/X0407kcaSAaD2oaqnt0NqqjO4whPFYTWZl+rNq338h0G1ayNyyMhkse4
GZD+aCOwmOz95w//foLWp91UsUBCW7ZhnJ0zozbH3QQ6nVgl2k34lcC6D0eqdavALG46NXkYJcRD
P3/ohTHFqR3ctWVxMNJk8+wX51WWNV7bxOQwIflES0jq6ftoNkA/wjuDBDItxSPXvyehdUBF/fHz
x38dAf+dbbqs8bNVRVdM0zg/mHlBnKc6WcDOaNQ6vcWW0WGqSO/kOaXVuzA2Dy3mANrb5D6kEmiL
jupEQb5rL4tT2WjHZvrHIojuhgovf94LKibZ+zA8aM0tGL9tmGHRt8prb+v7MsEX59LBod0w+PrT
kvbX+acwqFubTcIXx3Tva7iBR/ERYsIHQXnldnBpYGgU/UweEych4+yjfKTCrqjtyIkiuAYWDg/P
WidGc2uh88Yyxo2ytk8/v5jvB2Z+HsR0Dcj5tNicH7v0HLCmJCKUQPzxdv5OhucRJMNCzpWnr0ce
uclSV60r4/H7sVKXuZJr8nRY54PPJoFRUcSoXStypKbZDnHr6Hp0F5jyzc8/T7n0TA2ZcpcmIAuq
52Vcjl19EPBnO15qHMyWO3zGRKPgxlaZvRaSdhPp6iqUjZWALaBXrLKlhtOqGUjUc1IgVQYcuNE6
Se61kXXhuMQzUGTO70KVTW6E/w6tXlL7NAyx/Zb4gMbAf9SMnjXAvamDete0r4pLGpcZwohSrg01
Y9ppz+fjtPRZBpAwdpqzz2YDqW0oR5FjG8AldIx+VEBgLchWxrqeEfQF022GQRNcAySSlJxrfgGq
4sS78zHBz7rWHefAB2+/gLdCwQgomNSagve4TyKINewEXjBj2lMwU9RygTMOUUjepCu3Sh9iHRN5
PxFkvqBjda5joMdNgk8snhxtxy+WgVSIpdEBL/r6vwPEs2EnAX3CRE6pFRxc173VlbEtW5AMY0Zu
UOx7K19oxRz2MUiO4Bd1PZRvhB/Opax1AHHZc1Up3gE8r/LpGnBlwE2T9NuDFfZUmlGErZ8PuDGE
4errLHRDJ725IXo5QpTMYZuUqNEKgCiu0WyzFBIJpqkP3DlLLa/uf/4SFycXkQO0L2zV+nYbTfSC
w4OXxQ6eTiRV/Gw5Uo7Cqq9c2i7UGxnBtsm9l0WdvJGzUYTbTUvzIo2dTqPphDZRNCA7WKeroiWf
RjnCPEAPzrupNePgk9NTuu1NRxbszz/44u5mcrAUqqD4ydP/dyqNoYyNGDSro1RwLxr+sujLdeW9
R8nwQhg536iKf5WFsZ+M8In49fPnX3rgPAWdDV0XsnxekWMamG3ks5oNkfsxPe8SfVlSulcWa/X7
JZkiGCsjfQbK9+r5rO2rKFXGjBXDjGgx2HD+Z2R6o86yDtGgQHlgzQq12gla0551NaMcIPmsRWOi
llDEIwwP3Byc0ebIO7XvAt0+JTBzVJewgR55YKUgcLq+DF9abUhn0Lnh2xfKMsIsBQi/NkLZ2WyJ
It5Kef7Oo5ynqnozyFdX/YvPSdVg3YG9EN86NzEPyTKpfjlDfycpDUjkKH9vKJuChBQoa+LgVxP/
0gG/dBK4qo4TqVlsgxQBzM8Dw5pmwPlywIuiyasrGuEkZ/sc8U0AnrwicjAZ49IB9C8AP0CgLKBW
Bmi/MEllNWk1nCY4EhxsUa1l8WoJ/Zigrck+ew/rSpC0TsVxKWSDBDVNPtLIX1pbQdneG7eG7d4O
tXoUPcWMnMEga/m7XkfPtlY/Jnn2bvfyDcnHOL5RTurlaymMZeFJqGs5L1GqpgRpH0eleNCgNeWk
jM1U8zPIaLb7ItGWmWre4DF+aDUQMLlV7vxGA28hr+jwL1zLAnhqntKAay7DXkZx2hMwO4VyMRxm
kRHA2nn7+nvLTJZfTzkvqKj42a9Qvrar6hffvUWFlfUPb9/50b50q6mkkLCzFeU2BbYkonbb0eRc
TBOi7Dr0QT4xpUpTcoH5ZfKkQ1s5kjz5Hnrl78avNqOsH6WAU2bdsWAXZfEIi+N+1MuOY6k9j0r/
d/hLsUGOND6iBHO4x+HlZLDIookzZcUmymjJ/GgZXCInW6nV0D1Oa7Fm8Y9kCPjgpXLcOi1Ogsx7
qCv6WZZ0ZRu4dMBQZJ1rJAZve7rG/bsqxlbThwEAEUeqlZnSpw9e727lcKl4xVNWDu9yjlbHjQ92
Nly546gXVkSFxXA6NNOs1c7P+6rCrCYCMXNGV/kA1/YC7P+ZiNhlYaePYf7WKJqjOcOnORnLDIQ7
/oucWTeZq72Ltn5MSVOegiTWeT5VqtZVj4BCddMV9R4sVXb96Jfx5ue5eml1paalmJz3OY99u3a3
0Fb70ssypwtRtFnppmio7yTdYxmlmzGPtnJnrTQfhxYqzSHly6EjmXVy8xjXqCMsH+uMfxdb4++w
118SIX+MsOBC8aQkw3tUyVfuVBdfr6LQlqQXw53ufPfVJTsMSlFlDna6fWF2JaKhZ6/Od7IcHDwO
W2ncL4fQWw/CuJordOFgzWdPlWdVMWzW6n/HFkteV1d6wdgiPGWuMpqVXr9h1qwJITOk8BFn/dYf
5Y88lj+oU68gtq3Tzt0bavOINX8W1QIZM/BpTU5vf36Tl44DfDmuMxpnMG5uZ6tu4pY6wHne5Fhn
L+DGVsNovIQGy6XnWzPupzdySm3JM4y96dlbvfeer3yDC/cq3oxsa8LkgiXOj4G5pQd1klJdKob2
cXo/nWk7XgXEvH7R7fZRlqPnLDFv+kjsA/xk6DyyUHsJq/GjtryDlOovKZB9Scc1aylXZueF7VjR
UNXYms6e9K0738K3TEfq0CihG+7V2adhFMe4YgAFXnEQTXqtGXxpsGjEbKmGoqpc984GCyPDzdRq
TB2qAyuiQOclPJMZ5NVFbvqPoT/wP/ZXpvP0js92Xvr1sqFpdKB11Z5WqL8u7vnY9aXsUrzCsXwa
0TH2eMOt+pbYrmuFb+vS2/77s87Gmy2FUajrU6HMho9VBS4GUwVSFzccJXgv+gwAm0DWqGtrXy72
Y55ZmHDETgw2k9ZcYFk/TkTfRLdWHv28Mh+Il9VPgOoTOvmkk4Bbisd1rjQBGB55U0n5EUusD0Jf
qynWQpHYWbu8KY9f5GMkmgntR9h8+aeeKs6gcS40WrAr4bipfGVTpNaS5L+7IfjwVGtpVylKOmsr
8GBTclH7zKmzYS0X9i4v272dAH2RhnU5VnupK44RAJ9GwmqKATRub5N22GgNLrWi+ROG9bGt+JZe
uu9TCCaJOz4aMZ0S1SbSKMOkPQ8sEDZxP87yX2LjR1zPMp0Y38SVX4iyeY0q0ylBlkmDNswBadv9
opUJydEg0qwK/GhfhEubn7LSUUnixtO3JpogK/SKVdKjlJaT9xxpFpXFihysejd6QwwLNWUfMQuS
fDJGIHiBta4R7ShsL9gyg3GC0mpZh16HcLPuYNMBiuqGkICIJnpoEg6Jmq0DBonlmD9iou4jS4SV
YOz93vLXkIWQjFPBnhHC8OIW6KxDW1unxAIJKT+A0cOjw6gfRXoAdb7Qcs5jltxvqpSt0IAaF+EX
bskOsqNPG3uQFVRH4YqdIcrPNsgOXpkepKpGS+GiedKxtGe/K6Gc1BjfYkqIfNhvYBnOLBPcLY2D
kwUcyc0xeQMptn3HN/izIvdWJtSqARyg+caqljbTkOjN4mAP1k6YAyZSvuS0DgBJX6NvXWsR3EPX
v+mC5iWzvH6RNsP65+Xy4vxRLEthcdCQrUyX6r/mqllURT2YLEhq5S5KkxXZ7+6HnMQLVEL6YC6b
0d7xE6+sg5cOKdQ/uL0ipkCrdPaxhj/AUPEGXGS0fxTZ3qdRQj0/vbISXdyODE6YdDgpOQO++ffn
6YiDgNeToUnatNN0RJSTNNImuHWppmTI6YBu+ge7VG8DYnEK5fpJ4dKKz6ZqmTxjqrDnF0c7T4ok
7ww6Cng44gLFaYP+vZPMG/7nPUIBLn1i5nrjA4v/0g9QvIJEvJFLAMmC4mNDIE9dl0QJE6klzJ2b
qHSwDGDJLkE0HeTMWaKkTMHKdbw4/ci8+qHxvS1c8Z09tMAUSJtqjRKHQko13yMoxMNAnHTNYsjM
o9aAgYtYLpth6hHG0lwtoZX6w+R0kod3LR2ddCRwx7fmim3tE19GyP+hVuRIjy0GfHK9ZpYWPBT5
oRQZGnYd04Bcj+/T28wgg+H/6qOFCM1nrlJRYgJtGMBnhQeisXeQezmJvLlSh3Bh6tj5rBsaHL2F
4gUUatrwVnBIJauAwNOAKlSVWPVCDUlz7UswjgoI4dgN1kR+kEKAQL2O80+MVIBJZdjcfQuWH2FE
5+lEGtT6Me+7YjWg+bfy2gPvYOPQVuBQ0Hu0WnNbyZgo49KbNT0e2zZ8HqMc+kYyicTxfAYuHzBh
BX+eg5f2S1Pjim6jd2OoTnP0rzkYyJWRpFGbQj+kx6Q+JWa8Gzp5HSnE1fx/fdT5Fa3N4Q1nIB8d
34KkmMIXTqmxg0mcd7V05WddPCWb3KvQpSBH4zr37++SCzXPCr3kd0VO5ZOm56VLv89W07k9VIZX
xSNeDCc7uOErP/PSqYcqDSUpjlrcw85OPWaJrCCNWV562r4Q0JMEy0td7y3f3ik575f//vODvfyJ
BpX8Kdj0W7UBODXqFjiGThmWGMDKI1SZd8UdTllcftbsIVCdlj9/5NfScX7OmvSx1DpRK1vn4p+x
yqH6k6DghH3sz3VCDls0jpgtbYJG5XI21uZjBZuJLLgufhTiWERQHMuBM0LZTa2+DI95fZDYqCrM
rvhMk5oT6RQwPiBtMKQM6gTJI1Zi7CJEbxS6XExx48bMLXM+luPac/N6bgnmW4crjawBatu7Fo7u
grmyCwL4UjRvq7niPpYxxrgaJlxia06WqE+9XdynUjrMXCqxCJoXfk1+uE2c8EIlP4HaLEHi0eQ+
LyqgSQgACQnL5tw+0zkc/9dQQJ0wgOP9/FQvjlrGrEYriNY0GtR/R21HbrIEeS9xuiL/jIdnG9pI
5I4b8HV7VV/WzSLE7zheK2ReGkDwgChkUtDVv90MqlYa/Fw1EwdC9Wc48vrssXof4vo9mTQYfZkf
4P4cf/6xl3Z/Ok8o3uXpL1+n679WHtkuIwTJkA8jtpAMXM3cRqc1bf1lZmxDodzFWXGczic/f+6l
Fe+vzz2/P4ejHreZIScYm/u1iBljoaj2naqcyqzd//xZtsILO58mlEARiXEtZVU4K5XXnSDQg1Am
R0vDh75vu0WAbN2jGquWcU2MS/7HIMyN7tO4HmQfL7uAmUHdUOFFu25lzYzK0byPOIN+ZJr9Xehp
B1iVfeICONViRH6S8kHC+N6tdGB5rvEaopFcqiqyvJ7YvQrGoB8CzjHGp7oBaTJGj6yNsHshT638
dMOZFls0bpMKtzbJbacvc4kpQpnYJ2x39j7KcCMVEvcNBfz1jJsXBeOMs76UHonZqLCEUHd2lbXX
GmTc1RVpegRDIqVapkb32o56Rwgc1x6lNtbIvfau6UFy7oBfkmnCFlzDmIjmngpDONL6gx772+nc
XJTaSXAi7ivGBpEKS8/vT7o3EoNVH8Os2RP3kC+tSNr1kbHswM8Gkv9HGsthafj1lozZem+UPmlR
mF9J6L2yxVyaNPYUQE3jgdl6LuqM47xCd5lTV8+5XWXaqQVHUcv6yciNHQ3fU01E2ZWVXr00eG00
GbghLFrF5+OJ+6VHbiELhBlbexXgPbJbV10o1byAhBtM6VDK1IKrAtsx3ZBIw8Td90EYOl6YPJYN
bc1cpe2bkNqhhn9SN39Bb0+4VTtOaIloB4sXXkIDUB1s1jJusQArBjSIn+fFBaeAjscCnYfKckOt
8mxeeNIQo6mMYR65yQr9FA53mYp3Xyp7PeFXkb+VzwJMfdIAfz2SfML2bBth9pBRIfcwIkp2vW4b
VuE6fSRVD/0WVqc1qQU4ceG3E+kRP7fayjU14PE5xMtaIoAilqdoaJnc16D1nZ9/1Fd96Wyyc9o3
lOkwJSj/TCPmrxXNNgeR1KoWO70aLguK6qDUxLHOiLIo1X6l2G6+yBLQ4YmqHH34CtzhU+y9Htkg
dRqtg4hrANRK4Ysr69AlIQaibVpH0ynB+laY9XpjzN2WxTYX/k0TxO9SXBz8DGO0oWNErsk4KeF4
V0Z/BP545/f1rUHra9a63DzrynruVomfftYRLwpKPTK35HMgrcDq+COaVOwIrUHto0t/rjxT+cIK
ijYCqQACNxo750oMOXQ9k7JRgj67JEgpwu/XDCwbrrwl+RmNCE+3H7Ng0/lbuwM9kIXReGvLsBs6
/0MeCvWOBhrd7RhikOZO+ZxNgepNGd69kekyxL/Ih0yXXVrfQUeFe0Kyop1T40hNZosRtNIihKtK
bieTbYA6bojggcUKQGWaWU4c2Tppuyl3KaFtM5WEHM2nLjx1vuCm+FsAakD6YgoUbTtxTd1PfIoP
p6rQfLSGtrSUixzlqaQ9CCM4pciQZlqjK7Mu56wkJHET2b+tjiXYDJsPz5AXrsFpJm0dhGyLwnyD
WPrpud6292A/eaGx8LTsMO0nrfVEDObbdCisY+1UleVRaZoPlV4fffNTG6gK3X/+YE2ujz5n/q5r
N3Ze0yD3d1Dr24UXdH9uXVnb2+wGnh5Ga6qFWNLLgsgU2zoQh8z1ESIgS2wL8yuvnTGeuKOD/JZm
w+8rY+HSUECQpsmIVrjUnnfVBpoJcVVridOHWQwWUpuB931IvKpfc5/j+QT2odUlQjyn9QufTZQo
V5QlFw4tGAQFOnNj2tHPC7zEXRdFMh3Q7IzX18X5s2mBGG7tgmeDnNSxh2I54iOdBbCWr83iC6s/
pRJ6OpRxOSGeV99TeuxNlwSpEzWESOZp6OgZDDML0P1CK7BXZZiRboTxaDAHVonrAw+tHDfPyH32
a7FW03DvNoW60YYpArC1gRCSyyUbm7bp3VtomQsCk46BIDiUs8WaUw1nwrL8zy72v/+xGFb//X/4
77+znOBVz6/P/ut/rz+z/f9l77ya20bWPv9VTs09ZhEbQNWerVpmUlSiJDrcoChbQs5opE+/v6bn
vK/Hdo137/fCLFoiBbLR4Qn/cMnf2v+p3vVfr/r7e/7X6ul/P/8LBte/bp82zz++8m9v5M//dfnV
pbv87T/rAuDM9Cjfmun01sqsu14ELqR65f/tL//1dv0rz1P19u8/Ll8ZY+SG4TV/6f7461f7r//+
Q+EKre8mtbrCX79WX/bff9xe2vbyJZLtW9e1v3jn26Xt/v2HJvw/Scc98jkQ/jQzqWANb9ffuNaf
Drgdi6IOJCCwJpwxRdl00b//sM0/WRyE8WC6SXqBPv3xr7aU118Zf9IHJBulNSIUn0388Z9BePh2
gH27Pb8miP5cVVIgRrqshgOpRf+xruVbEyqulVbt9Ga4K3EHpO9CG6yiduqVcIg9/Xdhz6+uaNI5
pLcL+einQmFW2GR+o4HU0LoNrJ5iavVCc3qwqW0PQSR/E538vMwoSgrVSqbNBY/thx5C2GnB3FRp
tTMyjHmhZmrudK7m9IIH8fm72//X2H5Ptv3FpSDQQKpS+5n+Uxrdu5nhYxpc7aY2fU+z9D3Q4vcY
NnYavv7zlX6uehpcyfEo9TAHfrprHdzKNnLGake9y8etvq6BBaDLnI7x78bvFwAhSqsG+xNAV4BI
PzbiwkrPMZjmW1l0xmmD62cPN5WKCiJq0djR1TpBubc3mg6PqaneuL17Z2ENNpu/6wn+vF/zSWg+
UQSyQKL8WAZy+9zTOn+oduT2G50yuJDTiRrB2dCm81iNp9Z234I4/M0M+kUoyHUhnGBrSeUXUP3f
Q0HNcErLNUqmkJbuE73bm26P7tRwqrvx1EgN7f3wmBTzmUpCgJArQo92A0BxYP3YHGyjJ54Tkf4m
5f71x7IVme4adf+4dEVTSjOLimrX2W2N9aOz4/hSMC2YaLrXYSJ7K5uaHyQIQ+l4fnVl9jilSvdG
9k+eM+EljLSuCH9Tkv/lbaJWzvZEIsX28vfhwglETmDwK3ChdbOrehyKG9kTbpEaDzYrwqXUY3af
aL3/DqvzizI9t+q7a6uo47uo3SPo7DWZVbvRse4HnaNbhmhPhSP+MM14HnWsBPUEiQUhXuP4pWgw
hf7npfmrTeD7T/Bj1SfNo7Iv+ARwOrCkd8ezGJPLXGpIxrAl/PPF4HD9PNqgozyPeen6pGE/onCJ
3TnXywrPCb3auLV7I8r0fdChJE56b2zQHNnWiBFn8QuNegfDcYTDM284OUhZdD6wIYrzNx7vmbLp
xg+YOxZa9+Pgb6pWP2PMgYJ8fxfq8mRb8lQmmxFHUYLwdz9OLsJoLVg443nONj6eUVW4lSLHsK/k
76jXSzEpiZ2lOZTo81hP0xQsq9Kcl613DIv5phZM0DTlRU6HnKUl74oZBwXXQdQQp7wy6NvrgqLY
crJtgXEkvoVGtMuMOF9EFtmC7he3bhQDDbUNJFeny9COEKeQxQ+tQ1CO+6vJU4GjwpwWD52r5KMi
ZRqaE3aJKN3ndbibAmvTJjPS96iBtF9TmVwy5I1Tiy5jj7+TjV1ENfRr00/ecyd7L0m31Xwyfaaw
QQcKsY1Hy2m/eGorViOD5IS5jMx2Uw04dY/mF82lL6j3EX6kMYrZ7m3btsFi4HsZo9gNY/+ME8va
cdpVw3heN49OIINI+26hNZW2HKf8YnBNQjiwXex4g9/wB0DPGzFmmLpEF5Ev5+HRgp/5QvZdtEC8
BHRL51P2NEa8rFxuSzkW6ykvDzJgA1PDHzjJ+5CmcD21Z6fD2FMr8/cmb0E0RO8gGW5RuoAGNeUa
DpyoFPYoOFHcske+qjaw9TizfkZX/S7x30aP+oPjDWhFcU6YM/kmwlFJ5R/qCJMjbMIWAb20ReDN
j6OFrQWHsO/1Jx/LppzqcJT2vN9v/fUjXm6cLlV48elRLTCQQyT0a92PN7aeXdQlink4RYOaaLHc
qOthmftZuQb5WnaxZh0/IkaK4OdurAQ+OvpZG7KVRlqblunFSPJL78JUsMZzjVUFydzCK8NHC/+S
xdQYpwSHTVvvmFOh0y2DUD6mOdpUvoX23ATffGFT7lhn5bFHGX9BgezGxogXLN10nvlEyyLqMESM
tWVbJxek5LUlp+O9CPs3T9WSTIub1aD/sa3Tu/ItN9bGg+MiDNQV4sC6Ol4/vZvy/UajP6lzN6lx
pY4vZuWhPllfBgSXhgknXlBpgBSoZtumhbSFflZTmd4IS1kXd5o0qOAH+S4xuDcxgerWrkMs0/qz
hbvgBifTdp8m6HDFRXO0Rz6bzCLJA+289F0ETbXBenlkflhYk0A1uU7H2gnfE7Vw55x50GgZhLbw
0e0Kcxm4KjFXW4kXZ++DGM9+xlopd2y3GHMO52tObWjsxWAIMVTDrwSzIJI+Hw3rnjjCxgiO/6Xb
aXpqZ2LC67bVq6MeUOJyGJlCVWgvxxGhw6Sbzoa6UdDR9C8ogfYx8MkZwLB05Wkp0+gdRDwwW52t
r2tCWnbpi9ukF0zmdnXcfXbiQz+xBnqmixGmF3r9HQg/dKokR5Y/EAKPnoGOM1yD7fUFvtyGOE5w
gf7sqS/aaXysUfDRLUABC4OrBJxDuHRYaPmjuOVNN+PUHVHBLhEUaiC1beZmvNGbWFulYD91ydj4
sya3g75z/H49Nq6JmUA8bgYKwai3hvEGPP+th1wA1gHmWWRqdQlUBdWOKTo5LZ2KlU47M182RgeA
pTPw20CSvayDbBXczk7oHFONgak8D7ObnglvD4fKbBH4j4YD+fDe7dhF20odk+UYLECGxRts1J5Z
W/E2ERqGWJq3NLv2tp4QusV1Gmewyn6KlDuBNlb+OquSlzHsafsUNupoGQOXGfo6wU2eyclYiWE6
66qycJ2Q1+AF68V3dRzoefbuhAJAGkPDFtd1iL9BMPpaBzoYo2LZ68bjEPg3k0w22aAEzwSCmd9u
0dR9kH6+HfPwcJ384D1Axx4siZS8ptzrigRFFiqqCMIjSt9OCOVRoFnCdIIl0ZfrcpJvMoD55pTi
qS78aT8Eyd7wURyN81lXQjVQ2WTQbqyweaklIxK28car82Pna3Tla+NVSNTzgzlF0BDnFUqBZo1P
dG2udKW+ZIXathZlzA3EmtiBCOy5OPXFlVKFHIUiroQHF+YxPTPWoR10K+T5rYVMZijIaGtCtNgl
M4IXuo45dG14HaQifx8XEJKjrsaC042WLGQTA+LytgCaBaWDsN2b3mqvg4LIvjVxZi6C/k3oebHO
awapT9GHyzBZlN6IN7HDxXo2c2zl0BqJ+7WT0iG73rsyYw31c/de2Oe2kfcjMjGrLm+wfPbNSxrB
0E4xkEeZs16Z4LSXUcZtB9Fw4Y10vdp4W7j459nUt64xkW2OX/zEIUnyE381aUhapaiOVpkSmnTg
WjsR+QXKgys7p7EsVSwbSIwN5duo53SbPeXsjrKZXZ6KTpyLkSUAofhpLoZHU+3ljribdQe52pYl
Gg6WcuDuINZyOxwJ+CoxUPqsAtayuYw526rWOY+u95aNLFsQmy/U63RseROMC2bcYuluKdIKz7gr
2arzxmNNerCxK7ozFffcskNzmYbDppPyGCL6terC4rkTVbx2A7p+Ismbtc25uJonAb4xPLYANFnh
BAaStbwqACUdJe7ei+LJ7LweKK1gby/bW3P2vkz58Gi43vCK6ywOZ+IQhpP4HK5xEdq0nTbQTbGP
fW9VO5JvnNmH+KPX9vpN7ifDUfPowMZZgINJgktbv62VbV5Yj/rKFzHqKGZoryh0oqMSlV9iCmAc
NZQKCyqbsXH2kVcVeKEvzTF7iTlKV3q8cce53k81vgl4BQI4w0GMCY0EwKjQWrlXgtjXdFQoa4RX
Tcx5U7FvIutWb82nYhCIGn6+5uQouC2GAvFo6W69NjA2eB01y8w6FpTfFo1jPjhjUyB0WN6noou3
jubtKqy4AKcAB8BJE28h74xRYLnvFMQsRXMzzOWDbvS82EVFEuf3GzoSN1hj1Bu4LThTdFO/LrA/
Qxqv+6oN4g5wC61+s9vEFl7cY5XfQL2rWRTpyQfd4uRnbwgRHlQhQzNyoiJ1py2rAE3eqBTrPMDl
2SDMc9wv3cjxocvB2HRDCjaivG8s4xi4Nn5mWkPJOVnpGDqBtbc/2hqK3ROKOwstRAA9CUlM8E1k
6QvW/+Tbuz5PPWhd0da1uKBfY4s8V47EqJ0joDeB9QNQRLkS4nNC08yntjtPeEq4U4xXBb6ZYZPq
K9mVAzkfAo0NjDm0zRGEdyfEfA3cwaZQciKNGzm1/dbzm/t06NOlQ1lwVXT2ygBwt25dVJT0vv9E
VwoPinlALRDY9cLyMAGB27n16Ye6XoWWtRsh/NYn61ZHmLYdENULG7wNpLMrtQBFS04YfCuCaSUq
Xdm90m/EGG1taMFr36ZMJwZ1aauri67bdg5Oeo6IcDx1D6zBbHs96SB4k2TCPOtEayyDMbQxeZ3T
bUidgO0MKltRnMzaRnkgjw6xF1o76WP5yamwHRGFD0czuvWB9FtB+II+S76Z+vY1qzWkNENso0FJ
fS6zzl9b+GyiIoYQWL9JjZagqIvDrY2YttcJmFlpvCF7E9hu9rdiahFLSUplClkvQKyUKzcYV7pJ
bDBLb+eNIQFiQZhuIAFdGEyCWYWU8MB6GmFwmUkfgDUiUmymwcKbCNM1wmQH//DFVGUXdWB+qy5B
iIGSksbEP0nJ9GGt2wsalz22rHhrhYTQ3Cd0jPqFMWs3pVZzvpvEWUInM0N3RB9SNkHlgn4NW8G5
AaLAT8NoP2QdJowB2UzSd9WmyYeH0Rcoobr+FiNePqnFDRq0RUqMh6AoYzJb3jP+sQ/sSR8Axd1d
Q91OsVM8E4+PNk7OpkfwlgIuMxZNab51E9+70esLdg0qUi4D81wgN2qbFXzFQu+3sY7/Z6x9ctg7
2ASDxRiA/5nxfVb/ECNA8rZJ3udGBgTxCWr1WXCvIWG5QMiCKGhAYiOv5cYktGsKAo3cSVdG7cU7
bWV5TXOMPIQjAKZWcbNMbCwrenyHZovowpPkd3mgrQPEQgJXSfwibJFp3MZEJVtS1VqkGoXIw79N
xu5L0CavsBjPTtJASbLSi2kz/sPcknGSp1EuTg41d6xLMIDJyEgo5DO4Zfbg9uPd7DpPuYfrB5XD
SjXzkm7dezUmcmqJOfPZ4ZxeVihal7jwLvE+enJUGoIYyTNQpRoyfJZtDK/FIhdpKavH0961801Y
e+M6iItPkw16n/wS9L4BLfhaDQ0VZBX8MuFeysO3kKpDuShhnytIviZ8ChdVGyz9mQNVpaWi8z+b
3U6zEZqN6W9dZ2goESuCZIRnHk4YFcYSDYi968eWnqCZZ4TL3iBb6HWY85Z+LxAUXtEuzJb4o+sQ
ltwnYIC7tOKkRuzsZOX+AMLK2IXWcLKGCe0kgmPpMvBE9iRomzyO3zV6yetE9qe0Ju7Js/AQ5uWt
KCWZadvfzKZ5vt4DGeOUpWCIwHz5DGpfLUqVW6j8WI+mD7aYLjJHV7xq4gmVJR8TQgvSyjVLtrJ5
N7raHXquyliYYvXMOjR6PHivH8Jsy5WvUttC5AiLoddClRZFcpLVKplvpPOC9Wqz0EqsaWDMwYtP
kSibUOMt8JSabrK0u4fDt8GY9QCCJ1+mBa9Qf1oVFJ2wfx3KF1vg7COnbJUwRworevAp6SF+tyul
97nqHbi6xniEOseR4cYXS6XomEqmOsq/qvx2/fCGOnMqm/lq5hQqEn5uxOZ7J5ADLnknwqPUeX25
p/Ks8l0MTVomfBqLuyCn3mOMN15uPAKLR+TeGm+thBNTczBZy1eM/IvaMGQBFgEvBp3dxh0NsUDR
jknK8Gg1iY6XtUcCDYJgcj3pEVnVT9dqch2y0zXOZ80TFM9M0svUnrAGEXdmFy66GcednjWtkvq+
JGSXBt0KPL+PINs4AXBB6gKUm+oQMXblJteRCTODeUdoxes83Br6uLyu2llVx2jQf606YLTXOe9Z
9U31baFtPCTwZfs5HUlA1EZbQY7rvzZ1f1Jbibqr0Sx3onQuQOYuifEFGZpl2Ip0mWUF24x2P1nm
LfI+02qO+dqqBNG3rJ5wHE+O+5zK6Av6YXNBVaURZsipvqf5ijSzGhM8stHj/Ki+ptBUTZlNserE
neNRzHQVmVsVLmWLOwtRKwfJi8nqqHHbXQ4w5dcjOMXVtTdgdbWLkT2auEEAo1oz5nOtte9jlZ1g
Mm/mYcSpgeUP5ZnkHgjRWJfaUjUwAFaG2Neah0Sn6NUXHydMk2mCk3eogo8TRu+TTVUD0pIG2lbb
0+rZGgSJrpra14eYLp4BEj1HuLzGMHqBsC1gF3E3jkzBtqbBRMNiLYbxwRUYF1wLC9Fzhu0vYD4P
HMzAxAtjEvDOR7a7YoIb06Y0M1QmiASkNJBgc6izp1Q98gzLAVXxsPz8gvXhXY9ufU/tRDgqt2ZW
miOOMRpSrC3FufFaPku2OMmi8O0FtwPKlFPLru4zOAnGUOorjs3wSvFwXTfDOpPYsUiDwC838o9d
b9xe10MX2NxCzAfLmIRqQvhC5OKrM0NMT+uJK6fdBiAjpnsfQHXsvA57KRoELL/WfbYw/F1dU+0A
yiYWjAeDGmNfkrNNY4bTJhNapfec930dvouQjdvJZtyfSYuEl+6bQZ4ywG9TZVprdJKIDww7XEY9
NE8VUTtUYa+ZVqhKZdnIzlBUKLzBoF556nyk4YK+FOs61zh1Y4puhXMcNNKjJGI3ECHRWwEsoq9C
ilMRN8TJmJI1XrQRm66fK/G6uMKelyJlYAz45I7RtpY9Oajf+Zi0xU9wNvxtsodiXmzQWNNWBgmy
DrQhEkSTRYdrUdDemdjsOEpaq09eurDEgKhli8mc7GvR9MbdNfcsZrGOE4S9spYh6vA7bbrpOCQD
p1QgsaLo8Jek4XpxjZyI4S607Dt7zN+vVRpN40s3WbyqKwjuQve8rRPrSwes+LKgNHk97AgV03WN
R1PskBojToknZUJ4Orlf3chruZ2MYx4gHR8l3puXkvI2OfLUVYTjkiqIVRXV6MZi7FIfNnJGjLwo
/IcyyV00buP3SfUCKp8eUmQUH+xRvEs4v77n45pAFSG2ovekesgnjpBkpqI0lx/bubuvNFLvoESD
c8ocNlSON4gPGsDB+OaaMxeodC2vZ1sqCKM7V7zVrYZVEMXqWZWmTIeFWVipS8R4T5VhQbNaqZSD
Fwz9jYY/Ii9JOLNkfmmQ2fSwEdY8tEuuZxWCVgvUdO+v0dz1iyodqFXl2OzNJHlUZnNf3XSr44/a
GhaVGEqHMJJbr3r1aTBifnoLqfRT4BBuVzQBgjD77MaVt7IiK6DkgPOaGhthE0kO9b4swmypZv2Y
nuoUdynNy1iVNTK9xfQJJWuCOze+m/3HAUtvbkCAWU9GHtoJszjIW5RBKQYGjbmLi/yQ8NWgCe51
ryIpaKavgYUkiF1UG9LzLWrnbG7+JJe1n3+s6u4QVpjcoeE/ekwtp8g2OQbJUf2lyjSxiZz7oC/3
ml59mkMPSVSXXDfo2mNrh9W+SF1twXbZr5wpuxlwjb8d9V4+TXr+kqc9cmXOuENV36k0fzM746ny
I23tUr5bxjo0TDmhUSVLrTm382aGoVQGrYd+uVUfgYkm90Fp48KdreSILYfe13d9ij6rlvV4OJi9
txES3b0qlFBX66zdZAZhQyLH+za29KOJRFLUR/NG9+jMVUHQAyccnhtpiX2OvxWAb9x55KUYlGOp
9+IAtXJyWAxtpX3ukIikRhomACU9f13p6YccMPh2kMriKBjMre0UD8XggchHWPgkatltCnPs8NkQ
3QFeWHdw4GHskx7zB3N0D9eHwOCZ/FQWvXFgLmCufH1AvPvQJRPhv+5rFDoKPKb7qXpEhEgcrg9g
aMTBYeUMYVhiOV/x57PiPosFxiu9tk49iy9jDNQPIurFuJGzYOqwo0LIbocfsbkS4Mo3bZZ9aXXN
PMhc/1RUNBSyJDbWwOSwtBmM/HB9wAfgk99M/tq0anwMvOj7h+vPEpTw11GdvsbIX6HbCQewKewD
wtD24frsh/9a0PCR0W0OcVkXN/APUUzyUSbWikQ//PcDdsg4mfvI2/R1QAmnHuN2n2DCWgbV2tF6
ubOwP2f110MNi45dwIqPaWg95UPkbQZfbkZrxEIhio95N5mH6wMu79ahQY8C06QsWv/3L/CuTtZZ
SkXD0CzjcH2g3G9+e4Z6C5h+ZAINKpWqNolkD6s1rh98XFY5BfRTmxr6qayTEPNwSoNRIPZRUbjH
FPclSzT4wEJEInEECKhleogXnnUqodHko1496aJRPKXxThgSE900S/aY5MIjiwvsqz1cpb2isR4d
Q8PPM9KrtUiieO37BW4mhtNu0MdAffA0+UpFxOuYUOq/FNrrh4FrXP83Dg6GmBi7rwa/8LZS8nFC
PM5Ps5VXp8mGbOSV1CmuP3MVptKX4sHW7scUW54Z+medYAY1x59svczuY2DNgKSROYx6qvuzndoc
RIxzKxXS+vrUKaKvqDmba+G2FimAYaFzyLNe3YXvfqaLdtOH9kdvwHsoHQIcwE33k6ZjOzv6aX1j
FwjI5Xis+DE2m+rh+mzsoycKZ/MC0VKir1YfD6HI3hMa7euUtuHh+qPrg55isnt9VjUdTk7Ij0Dp
z7O9SZ/BpCZ5cKLPfMDHtGeWm2WHVW9m302PQPpxk1AP3jR94ThCd9ydA+zAtuXQPDlah6R+Oe1Q
AF6bagG7anV2E76U0k6Odd6GTL9g7WlFt6HifnQmg5+YIc7KtYNZ33jnyia9ceB04p7sN8uYrWYV
1So+bdZTZ4SHRi3xNm6AR6I3BJJcN/Z2/JjHiTz0qfB08LjsNpnaaMqgBIYr/a1l1wnOgyn+bZWJ
iKJOTrnNRvMu8jA18QYTm7BN5aaYWFjtDa8VBHQA6lL1p4QOyD/JvXuZdNFNijDJMp6hA/ezphNE
FF/qmmtPW1upsfR2Iw9IR0r2tZQY4/oUADjcLy9M1pQisIIOYvvgIlBxuD67PgR289d/Y6cyN7nv
cXLK/eRWE94gKPFEwuYiQ/TXs+vPnPBlCCGUUD32OedGyuPQ/lC+ruISpQWvW5uaY4Pvbz9PBsMa
uxzRU/9QRfHHLILqao0NpiPNtDPC7sVMXe48glHTpK9TJjOFhyE8BjFm4hJDWLS+qmPlOxTpRLi3
SXmKDHvHuNJfA8/eJu5Nm+g7YMif/bo6oxH3IR2JGI3J2g3EpWS+ZnKYTEL4cLJenGSgPxeDNp01
/LUKahitplH3sD/rJl7sfd/i9xLcdk0mt1loVut3C9Pf2HBYs4Pn7KPJRCHWBUZmQAoULmjsNIDr
4rYfEyd/bYX3SmKycAwX3K8MX8c6uEx2sxzd9lSESK+UsH6pmm5CLdqrL6Cbw5a4zGNJjJG1nVNi
vWQiuJXIihElu89dNKwosizRvseuNKOCOrK31f7SsNw7JVqVNuJznFmfmpk/0szRuzdyzA0SUkZE
qdFw8g9hhZOUE3nPcKlfLbd7tdAbbWul14dafkgEB7EU3+S8+Tho6XG2DnNt0owz6fcKxPGduSCZ
RSnmmJfxR3ah21SPmr1m0J5y62prSvlg1hUitKPEFxMv1RwpuLWFrzX1YQ440NVLenH9onkcYXSs
iWab4yyogNOKek/MfvxW5bE13NNK/UZ9jUglAhmOSy6WqwASiaiza78u8DsT54odag2PBiaP0iV9
ulb0Ej98V6Wg8ZpQofaxRJN92Zk48fRpvkyc4dz4mHc5UGES4BZ6F5BAWkuHRMfUyFvsBE5h68JX
rYe1JdJL7OOmSrBI7ZCcGXA+JPRi4fXUBUD3EjUCJZCUhTIA8WbtaYudXfu/4XRdIcF/YwX4OlkB
sCafrqBl2D/gi9p5Dm3ZUr6ySmdXTOQqlaFDPJ4hVtEjcav8lUgvII3JOM5y6hOq1OTTUJNmvvCj
xFm3RN0UKGJjkavM4DqUIWVGG+Eza9iHJuksIY8qC7d3YyLoMjsklzIg364cECPTu7CYBDIhJtTd
HWJCFYIC8aVMhLFp608wly6jgwslPH9KB9lmZrsm5E/wNdeOAhjLP4OQDAXo+mlQwJAiDYXIonkd
tO9AV25ohpNHSWTX5MZZAidqUlJW9ZHi0buF/DMPu9BvVuMof6fVZv7i2nChcXS3IQ0Div2BptHa
vZNT6s92lep45wH5FxcyorNDmUEznbvSnE4CtMg0GmcYl3t/GA4qC6MtisddiFADggDEEbSUu9sm
8/ejTcnnn0dI/AQKg4ynu44i+yCk85PMS9GMRWqLlGnj8SkjGBBLr22HBdswyeSkymuFkS4rAe8p
9MFVARmrh/RdgTlilLrhYNEdkZm3KcmIwRpcLJXLeRnoT7dE9ajJLxmlQubExjYJysIk+ly2McHt
wxWCGOoqb1flwK627+qPyeS6+MGRFF5xGqQJ7zSCxcrNooXZk8ibKZBxCEqHcB5vUvUpPSsyl21P
K25sMjxlbajw+KnlTn+a8ugNutI9pnXZSSVs1HkuohlOWdPCmxg/mKrIGIt672DODsijnGk9Ntb0
lI3R7p/H2rB+Ascy2IiUIBzlIsD7E2C1QgAYJxmZ7mKROktYvWswqmS/Cm/SqJ3MbhUqChtSajQ9
rsVTvkK81LwzensjRr3kOKCi7LkxkTHEsBvQ5MMOXuUWgrjNIUw9Z84zNz9EIfWTxu9PdkADuDLK
49z6+abX5/d8hvzugErZiHraXIvNYUTFAl7tMo8uYasBhDOoV8fcOtVQLGKKZMnA3t+Qo+hgVBZW
TtRlUhC1EnNXuVTfKDOUDeU2wRG6TrqHIaIxlRoDGh1l9hFSCzsPyXsOXxp9MbmsJnaeJnA/Z1he
YPPL76OMh2u/VWpvWTJUG2oOmtFV66ToviB9oboMOR4YFCDW2RCjdlJcJF5Fy9zStzCxaHnpObqm
OPwmlqtaI3G4GQr9hUCPehUVH5vSXGo2R40iFxgGvrXjd6drrb3SSjzf031UaW+lyfQpitBYlTAd
jZ5wL7BnGiMpCZYOrqwNW4AskIuLdthquQnjP6mrDe0STD6Tal9dTCuZDgOwqWWaOWeHX9IhOITl
8GoPEbIs6FTa8hZZlH2lQAIi5pxofLGzGu1zmLPO1Uet92EZvUEgPclU6akInAcNqQMGkOPZChzA
GrgdpEOH63PZvvxmuiru+g+bJ7R2YSA5KBwfjea/I1ZDCcbE1tC5s9RXVqeBy8+I4fyvWndTuAlJ
K9ZrIHIwrCpV8041zFAC5uhQGIa6y36D3/0Z8e1bPocEoqKsIvbWHz4SMh5YpGF/t8uc8FOFyjvh
816VvrMBZ8tm2gcKcVYO/VlBr3IvuwR6/cHynN+MzS82d4xCqLBBkYCW7v4IPZex7ANRlPGui+CC
jZJVhfRa0uIgVIFnBin+pSFV62fni2jov0DFvW1VfUMo/Bh4imU7YZmWB96zLuNn046mNZWwYBlX
42+QuL71031EnNlSCHnEvJDUUkfAd4cgAbZNG3yIdmOqTKrpooOsWOl9i0pyYKpmNmn9nAkXPmsD
YVO/QSx4OLi63ayhD1N1jo9TGg9riczQGvyEuzRVNSrOkUy27HhFnRV70hZgXin986KlJbnWh5zk
sSg1OJ9+ux/S8SWfknKlz6BizRx9ggBFeV9z/LNPLmTqJ7N50tKsWV9r4qEWc/o0885MrRWVPn/d
DxTWsg+Vg6xsVhdyXck4wrYWa3WQlS8iNzcCrX0RTdDyEBWJJ/oWmjWsQnzvDknDsrHqCl69Ycyb
2Nc+NFWbYRrUU1z19Y9TBlhXs3aq5niFihbU1Dxfe45o4OqcEZEZPfSCDXkuiic/AhsVWvm0yi1t
7+vOQyFDKNa63AprFyRZsytbj4J2OSabWjTRUsz1sfar6oRkA8lpym6VT92IlmeMjU9crq6L9/9z
n2AjWURa/+M/xKKfuE/3aK/9jfL07Q1/UZ48/c+rkqqurCQMQmXC5L84T579p2eQkMKzVpLJltp8
/sN5Mv5Ey9gUkDtc2K287b84T5b3JywHHe8SmpmG0sb4f+E8KRrX3/ZcAkVkZh3osxaIip+IJMGg
hX2ENtK+wILa9ZDoCnx0WnooonkeOq8WWMrEe/V6g8os/gGZb6ervvU+1r5XbCCRsxzIvNeN3e9x
sKRfzO99VJg2qdc/ZGXuLNE+Dw6l6yJ649Ur0DiPlSHoLCvEhaFOeXxY0pWV4z4O9GI/J3dlZ+Jg
mRmkq/qnlKxu7Raet2ifC4h/0xztcgM1uZmGnAGS7Tcx/E/CiQyJErB2GBX2fGH8QFvwpdfQu/EB
z2guKncmBvNhpt1lVTxtS03bCprWi6itgvU4W3d6GO3ww/usGcJZJSiINhPftKt8LCV9hBaT8Hhl
3bYJRvZpKTYeOppEtuLjhKjr/ruZ9/DtrPyedgUj+ycSBExtz7Ch18GKQ7f5hxMriMyM2Dmu90EY
fMzrAIiElT/mI+CyvGPnm2bjvhho4RIpTBUGRrVbD3vCE5wzIPoD14WlE2ZiOQxZvXRLqnTDtJNd
uiYSNxaJ69CsixFIql/7Cl9dy9RqSE8hiOMIVIuT0XdAvixP5q1hzo+xUWN/qjVvIE3g6NOWqMlK
11U53kx9+AHHmNsUvhuoU++j2YcvbtVhTRobe33G+rgXeyNN4hvhPYRR6RAKSMlemr7MxwzFbswu
zH2uBT4c5VkstXbdK6CIhcZaijSOPtuvTTSDOhL9l4k2SO3Zy1wpfQ/RvacZzboNtWZhqPqW6CAQ
R/DnPcL7JJj2YRZihW3mu8wWH+ph5HVtLRdlCuxPO9MVEcve1L50MtUWkds591Emd67pTku99/NF
x5m0CKV+rAdmC8Uqcg7d3U+2eC5M0HjNmAMx5I8gmFov/w9757XcNrdl3SfCKeRwSwDMlKhoSTco
WbY3ctjIePoeoE+33d8fqvq+q2wWkyiKRFh7rTnHTHrzwSzKLxHF9FfGYeekZe57s/aZzc/TkJmk
nJufbnzAC4eVoemuCeAJUyUg/qb1yYr2lBF9KvL0fWEs6EUsXipp0vFCzsPUGY2yuRhbNV4ZNIu+
c8ryE6a56yN/U5GuNTDU5FttsVgl5qr2m54eeVPp5CW7QSdj5lnL4hcdnWUrxV2X5K6BRqNvfE0P
jEg7g2/AFaA84dXjdCn1kGwwVvUAEPJhOgKY+k4uBt2eZUG6YG7jpPykHzzxkgQHReoAC7VaHoRL
gs1cz+/E+8lhbnxOvBhAzA/Ztd+dvAlTMnEdl7SEoSt/tGnyoMcSVmeS3MuM8AWqpG92wyCKNGwz
mjedMxNzrSyhcPvAMqNTvdBomVTzzUmScKr0S6Mu0q9SfZfMkEcyiYat1pAg1FrB9rPmHlUuIgqT
6UXcwGsF7NVRGA/9Lta7c1zJXadQ1kzjoc3kl6M/GB6scK94abUoD4U6feKZC5u+P2YAGxbJ1+LC
7K2WGed+zp5Gu8OdnY+Y8L2AmJQD2CrkQRXsIZRrbuY851lyNJXlnJJ0CeopLQJQXuoeEL3fF/M9
LL3H1G4/IVK+x/mwMwWBtuxJQKj6j84F0NLy6xybwau7bzWw2mjstY2qkPfsRRxY7eelilgR5d9b
1/0V8V5kjjDHND6VNq5ZxXBAdyjd2sm7JgPgUb5PLY3vsyg5ZU2662TzMs3NEZ/21bGsr8jiDyjN
T3Me5c6hIxmV0aOb1pfUUypfFWm1USyA+TLszILIKd2DYxqhzl6KYVcI7WfJnoeannCnwcxf+mxG
da/nm9QmyNdSKdP0hYRmA0l+0mI3aZ3q0elQemUZr9ExuV2rplXEfV+VdlD1yKuL4WF23Cvqk4fU
nu88Q2ER6QVaDT57piUakknB4doLq7G9mxOUJbaoTB8DzKGN+kMq43aTR9+ZEZ+VMn7yZoYk9jy9
AIvSgyWy5CYa1Vu1tkH2TAC9XW3Bp+3FgnsqY5DN/j23FZ1QdiVZJIcoR3+VqqGGpmoxxfvQINVZ
hulnXgjyexiobhSDBGrtGtXaw/pA6jlvpHFv7Mn7rnfEq9t5ALUAxXxE99p1P9zJQGJ9irKD03pi
GzXD23KYVVQXjcakso52Vb5MIb1DZmM9LVBFJcq1tneVTkPUsWVBa9ZaxcDxc8RQaJ8m/YEVESE2
ne35rSa2mjneq548lJ32zbBCM5V5kDkIc8hlpKuFnNp663IOYe5iNoH9qTIKDppkOi9JmTL4lyFV
qx+nsRs4ZQtXo3dNODnOcysHJita7I/zgjaCtEjf4fSG3jahN2C8Ggk+t1wbw6nUxy0e8fu8lq8R
ITw2HlsYaM6r1gKzzNofcYK82euNHwZzqKoryV/hiowwyQ3FQFech2aveaxN74zamXMgxgHg5B/6
JFYdWxmkkkGLt+QcQpTRn4oKFBddEjtbmLQsw6/J6B9shN8Id77b6qQeJ5mOdFjsszcmnNoThMSV
wQBan6170REYMRfFocr750kheFyoM8cXzj2zxt+caV9FIwckt6jDssFFZme9Z1NrBGmkf9ZK9E3G
LNsjumHIe8vtJFRmOBhMIvVSOOtwQ7fwGMiZicdcAj6fzQsknN04u0+pNbGUcd4KwKwQA704+Ejr
5JOo17AHmvdpUYgwyNlKRWdcZU40SZKuDDPp3JkuPdoFXUWD1uq6uPyBqiFsACIcWcZsT66RvJqr
6k1F4uAkEYLd2ujuY52hgFt49cUuE/XUteLH4qrPhFssADUA3awbvNK20neAsPQq6zPLy4PRrn4m
ai2xx1TqZjbakLXbThD72Qn8FkVnMCqznjuRiPMQHZwpp2lfOFfVROzimeOPJTE6cljnnT7rL7Fs
y1WN3HNwgUDiOM+jzRlUML3phjsijcGBHdGr4fdTeLcct6Kl+8xte9lZbBIXAsHTC+PGb4SQQrYF
bLxR9PPYmfTorMDpsu59/ei6CIPd+n2MpNSJpv+xoGhkU1LfRgevhVLSZTGdb0IrngoHQ0vfaWFb
aW+O1LGnIhftzPwHwBMV4Ui76RKrYpLZwDdVrmM/fJicEP3FJJskKl/scp78YRV0NE316oolGI38
LqaN2M/2I36i+7SmM55kz5SfR6WfnulFIY8ywcJHi4dzZ526MY8V1svtr+P06JtztSnyOT+sv9aw
za2eeU9AJX+SScg2PzmvaEoeBv5CZCjhmJl7N7qzce4pnuSNr/ir3Hei3Nt00k2YyXr5tR++L7BA
NyLr251sd6S1GKFdEwZttcSwFLNz6CYbK+lY4C+0qyOHem3Ww6asX8Zufl8apz/iE9hPijn5Rj7r
CHHmyi9HugCAK44TDVPfTJR0r9i0HD1J8ImNx9xdkhDfSXcCxXjNCQILlSpNNuhgWyadxlGTjMYl
alyrH2picvJnDT8JmYqsYDLT+GLYpZ3GYkLhu4y7JSlemL1QKyhJHsSm+4xt0d6US8vX2CM+ytQn
bdWtJ2WIaXTXV4LdXxsP1CX9Hrzdz0TIKCwXkExuygcPdI+mhr7oQdZKPDp1ArUvknfT3KuPZTlx
IhTJQ1Nkyi7zSNwlaIZpSdGj9AMBk7eHSTDjUPLWbyNprMwBLZh0bQlVOoAFaMJD4yin3LS6ALHH
gg2f+Lw8Ki5O0TzFhHkEkglYMMTxqc91hXRvdg+lKVDOLXbl51Gc77sEEM3GmJMiqNDjkhcg6+Ow
XqhuUh//3Lxd02b7JG26orcHmdAhuynLJrg9+PsHjGsul4nKSP37JW6PzSrBk86gXJverJGUqDie
bq1pmNJisQ9K7zBdHpK4OcZ1lfoKgxVqZTaY24W+vqHbC91u1pN+JXxo2DZtUh6nQdLivV1F7sv6
IgIn57rvE/PEY4m+itTtEcJaqiuHWtcOjAVBWTpOs0um0jw40jM3LODEkdPHk2MK5ktz9EwuLB/L
+vLry9yu3X6FAEyFqHW9M1ea8gipYgraiAOTULKm2M82EdFaofJ9NeM5aYVzGJwxJD1OrlztEuyb
ipXY6wW+MnfBOryumAyr3hkKueaJuZzYZOJ7qWjxPUIbbYv+zuE40JYYDBuG+Vqb3hEkkIfTSDAR
pDOPvXJ5GidOClPU6Y+OEPgv0z7eUsFQzeXNEKLnsAITz2SgKab1YOlactSLTKN91SC4dIbadwrN
CNfgiKKaFZLu3Ia6HZdgm6XqPS7e0B6qD+qR6mAKWnZJLF87YtipEsuwQXA6a0VzUTtjuSoFxQNT
zzDGh7NVtDUuV+P3w+US53Gw3ukvfK1elUNRUKW2Mjr2yjZv8/qQFMz0TKU2H2MtPaJKW3nDS3K2
W44PZc2poiMTBOaHlX8snJDc1AA1WA8Szh7HWdMdjLAR8qEwTXnSNemEGgINU9Ony7iwmFKLucWe
Vmonm1ZHbEtxr00Ja/XSOrDGNw8ka6YP6OIJuGeXodQovw/declAAwCJoQmtFOWp1KjE0ka0L2JO
OpKaPKpLZ1UpxgPTCBj4ZEGsBPN0Ym41iOdxKX8ZqOkPIy1cbZId07jIOM7D+N5kxbTDabdc2ERQ
pupdyWJciL2tD9SYgNVHW3FOw6bxrPRx7mqaJ3n5RheG5V7tzfemPVyzDDRcxrDfqrr5UFfm9xys
9ymLBiTRdtsEcLHTuy7qkjt6loTGCgQQvW4f56WZnxVb0QJU9xwtc/3R8jz3WShteUBeVfirk4ZV
vX0lxcLw3azGTzOkVKxl6urner0YVPMKvhSRoKdlIbMl/SVx7GtWj8U+6SfkiEp99bzobky1fO8a
XXsS0/iSO3l1pC6PlsW5ukFZ9umjJBsFIrK9j0W9AVQK5mRtaKbS0o5jbb4ltlxVLNmwHZnIHmIm
eRtAHjpWNs6qavMWUY1gHVWNQ2ul5IgjlTcLWd/VDY53QnPMgw2qN7GMqxgzda+0fbyqVbt93jJm
GZ+1lsbDYtrYKGJxj/ihBTCiV7tpECQOleU2LqIf3ZDV0AvUIC0HZzfHSGIXzeID05b3QU4M4Lqd
ss7T+jLDigLf3mLLla29VVTjpUjQssSWcXDGqd06cfktWrTs0Sn7QItkexprlqAq0b2k1UAhW8i4
7wtxEnRlnA2f8LTpymi8syb6Ja49PSSz5m0rC6NNY2bWXl1Yx2vgG4Ou1Qk9U2LlFJmnbnDnsJd4
i0Tf/0zzLr7vJ5c0TuN1QKy/mRa5q8dZPki23LgRxVETVbD0i3HQYmgOA4aRYl4ojsxIpw+RfBhJ
NTw2QiC+zo6yKMVDOtd3RPoO5OR0JQuQwo8Raxqlcqrdmb/OKIipW14XNfe2XlqUuyTNj3RLab3A
p6ChwLB+7k4kzPYnFESlfLCS4ppQ0mBwc0186XMLFLE36l0MoP8UK2QMNDLdVrJ0D5GCdqX37lW1
BntX5koonPkuyhb9KHOzYLPRvV3SebgJbNgUYJXnnapGR7O3yxdLGVdhu3qR3zBtJs/91AcZXY5r
BPFBnygYC9V6xEzRUlXlZliaWtjo0wbtEKWdrCRFNsG4hdHqBDFHRdBO7g9RFPNuGfvmNOVL4FjL
Vq87K6BXukUuSWvNNl9mr+j2gzWwPKIDN+Wpt69VPNKyK88ye5F6egGgIULRjcRpeMTW1SewJ81x
ydsTrjD1gZ4l5jc2zg3wDINVQeN5R2e9uF1LknPdcEpWGgXZiFyvTvLMEjji7BgrRzGkDLQHMAle
PYeRSi+JIY5n+blS4hEyeto2Sq0cEU79Yhg/42pETZPSL4ak6vUhvEfcAVpfGcffV5kxofMjRu5Y
NAe3HNXoHt+CEaDG6Kg/2Nf6Lt2OU7YcTfD+RGGm4CQsZz7GrRnETg92LsLefLvrdjG33uvU0+rI
MHEixEn05Tg4Olb729WsapKDimFTLSz1OK8Xt2u6NS2sA7vx37e7GQW8muYFBE23PJqyq463ayXr
cCp84AtHe8InSb+KuSpP6ROsxgxZbPI+KFwae6iPemp7GBewXNzui26ly5+Hbc79oWizDw7ztm9l
wN3/PHh7gdvFP+77c1NVMZFtRpkyDxesQf/8SONQz4pSRdL7X2/m9ijZdvzIX1e1mpYtHvICsiLv
+K9H/twmGXHA9dGsrvK1+PrHa/7jJkE1NUvgWP5+XtxE9qZDxez/ecF//MTtgX/c9+emNrHnJp26
rddqkQOh2JiMgMOoSgym/TYytbaKU4JeebgxXT72EaUmJ4LHRDjqwa6QOd4unCjpjzRPV8Hieqe7
XkwtSUtZlFdhPc8s3kDzDIE99JxFZ+UpL91n2ysqQP1sAexXXwBfWuAHc6WGbOLVkbEGD2DazRF2
wlt39fzJ65ZjEZFLrhhMJE/YMGgKMFigBVBXx9RUP6ZyOchh/BEXWI11hnIiuvR6fSwLB+rCEHGC
nC2dQ4aRbNiKNklOnW4NL2aGG19m9RO4719xVd97VgP/EueEJj6hGlUbbcju6MT+kn3QDsm1mXqV
qXDiEEGTHFh2vw1QZjeMCnAPGt8JFsETraiwPKTy2a9u78URfgrKTGmmr6xgurjUExo+pTd9R0DH
xUtyMSrlV2RTAHsa9nTzJc3G57iZ67DX3ettgoBikw5vPn4ZI4BOqH2+rdffpPnTReaDGG24L9Rh
rxeHQaUDpMoxDeK4+2lCHcIvd3Li7FQoYqdr4kNf/2aFcQXMVl1zT47F8Li1Yn7bGCBwfUS2v536
yvKFKJnclqeR9JWuKDYZvq7SMu91q39FtW/ENNPz5nWYrUerwodZmeauS5QfLcqswGuTe72Znlxt
eWGYOxHig7BdetW5k+2+VlA2ULtlWZQd6y4S+8KbH+sVRD1EsFNIWs1WFG+M13uO2nbT2salEQaD
Xbuj7swNTHhoL6W5xJtRYzXg5S+TgaSwGZetewKCMvp15nqBRx/CaxYDh86E3SKl/BdK89g1L3M2
j79wVqMo9ZCDf8zKuG0mNIF9dNdY494bvAswEA6Txlqe36lu+owkDHhA5T05U4AQsrFMHyvRpXGt
PX7SwOs+hrEl53tUvkavOWeDlu0qYb7W6Wutp9+mCImIiBDgI/A8KX0LrWQcyVuJk0ciASJUpfX3
yih4y9hpBg4kOwPFC6ZbI0Hwbltbth4QPHoDUD7y5iBimOQz8vL7miFEYZB8YdY4PQyNvdB1QURU
FPJiXcjYVRUFTfFDIjvxF32o/HZv5KZHEV0yclhtuEvKB1iPJf2nmbUgK/WjO3j+/Ig3GJ09EcZO
n9+bjokQYooyH+s6G2P0oMuoRi+WCZ+W4rNr2HPoWNFLUjm7Um1fWZQdWEvYm2LguzNxKG6EaV0T
gz+4RjbInr6cqjj/WSXbLM6eqtz75Y5qEw5VffQI+ICCkXE88PQPQi5sxFRTQLgFqF06qr4OhWhx
bOzRqjkFDv17fQ0uoClZODSCcjAEVov7R10lNRxSCEqu8wI8/2bCB7qpl+Y0OnxunsjeZk899FOC
64+u6cJHUJeKFUzlR85JbkvwLlYrxAgb/Vhb2t36H0Z24ueUrjQ4jTDrOL8qlnxmg+dIA+srADaO
4AsVoqxo2TU5XQa5cHKsyoRCCOf3pEJBSVLbh3hIuENeBQnoXqY3GNylLu4QGNLUof1LhSDOq9nO
9spAnRU9zAVn7nwsaRS/t7R7TvCrYrSXxsxfKyfkya3H+HYMpZu9SdojoVFIC5178xTlTulLM7/P
2oV2k/JWTA4DKgw4COxp2NkfeuVFvF8+SC3F379YBcZQjalW9DSY80dreV9oSGjytdqHuxNy0sOo
iPCPTT875pDQ+R8TrwqdsXTxuoqXdSDNtAuNVYdGwrXzncTCEdpFU22cbB78EcM4zHpKei1bpo1j
Fak/j+nBcOMkKIsCw9rNa9g5SeA2VOrSWD0Jzg5vICtmotMwM9r8QsvwW0u9dooyhoPdfOlN3O5w
V4qwIQOLQZrMCzZB3WTmZ/4acDQWjXWyBrwWa8O+W/fIsj+UeSUCvU9s5PPxJvaULz1Oz1lefcm1
n64PoP5qWoWnC2FQvjV4eMMMJdk59t6buvoQ6TN+2yN2f+xXmgavjNZNNyfv0fRrUuYau7URtJW8
GzXGuwqtbzDTi0rrVLV/od2k4VYzOqAj43cEZcTosPesnKRfsJiZKs63s7/EBZD+lQjRJ9Z7ojE1
TrMvI9fzEMsmHcG0JvFVjA+LdL9Q2F9qxXpxMg0vF3sDueX3SjFMaIbNz27N32L/luhueE85yKBS
MRI/Ku37NCt6yAitt3GnDnXfuk6ySWKmREghmfFVmM8M1mo/8mTBgWpmg4hUvPKe8uiyW24KwFB+
N4DtLCMQJ4aXBZ2yz5WfxAphBcGOhORYmTiJCvaBqXnNcuIb4NXMy6hvEOfDuNIvfd+QfVo7Ydbf
qaAHkArNYWn04LpnDnwpRVKzUBzoufgt8fxf2Y2uWSrCi/+37OaStO36Dwvpf1Pf/P65/1TfuP8i
MpTsRFRomu14NmqJf6tvPO1fNk54Q9MRzf5bdmNY/1JVlU6fbfHbPdIP/shu1H8htnA0tCGE/tqO
9T+S3egULP8Q3ngWbZP1ndnGGrRm/UNlkjhJY2WE+q4NiWTvjd1HbwK7QKPhmyWCGdQ6qNWGZQc3
wmUWVx7ENEOg6WJ1L3WW8fDccSzN1wyX6Qlo4L0XddXBVurPnJMJXUGwUEWEoZmEl2NWkJw8ivHX
UOnluZ1rgj1hsjgCnnaLwQ5drT+LeTc7sg9jZbgz0jd1rvBQYoxcplVeL518N8ZkS3XGL0l8H/RL
wcK8yE/WtRfz2oluPyBIQojrG2c7E4IRIOqP+y8RcybpXPPJLgk5lyAkA7S/DIZBZbIWBHc4dLup
rwHmqLcBeaLsba3y2L2xYCx0lbcpFAhPifK7TLGy6wTAimyeoaVhC9FnydX5yB76pUjNOwLHMp67
zkAq2UTvsZEmd141xHdOJBJscWoSOFM0n1Nn4fwzDMhikuJgFugKQ2aSeihTRQlbD5yR5zBnZxaH
KThxeHNNG4eWEXNawpSRECNzoWa9zF7Xch4cLnO7qvCyeldECSOIeHnCiwNsNc2yJ1f9PmGSRWo1
/JRpyskveh+xSfnoKiZQBFG/m9NGCxrQ90mykMjXOhssAyxMbSAwtDoCXZuftZoOhddKXgjdQEMj
eOWCRkFqDSTMwA5YHL7Q2ohRKk1ZdaCX51uLkjOaQNgheWHDVSgaK/kJ1IryhGfPXXxnVYt3mpLH
IspPbmQ2JFpDilN5wZRTkI+UPwvGiMyS2WN8j/vI288yO1L5yJ2L8hkDu3acczs+Oa5AAt0lX0Ns
paduvYCn9+8LAquyv27eHr097/aU/9vN2wORmaq7yQLovr6SgngYFQ+2MzraEEr+8Ttur1ffHrld
XQrT2zbCfvzH2zBT8nwZcX5roFhiPfxvb/T2mugCZngRjRH8/9/e7WdvP2Fmhha6KrSy20/8eeB2
U6SCJunt6l/v7/czFXA2dl7SYs7wp/x54l9Xb0+8/RoYJKESWSy/dZassVupcHu4oITognyBAohk
Sz2PIhs25lB45BZkmIE9i6AIMT2XxZnA9eyvC2U2s7Oj59wHEwm1mylBiXHfNJJwakQ7JGLvt5+5
3du7qFdwvywh7syjNbbfpMrCutF1IQMDNOd+Hs6x0lySqaLl77EpaWqhnMncUM63a0ZcuOHCmXht
GXSn3JmOozeyVk71MewadUM6Iu05bW8Xi3HGS2KAa+PCsxL9zNJG6ERQw8T/RpqMsbs9rnewX5x2
gE2kzCfKYz5qYCLboR7NsxA2ILj1GhVLBO+QpcPAWoaCNMIXeF701ALCqwx+pPIZ/rnPifvQ6FV5
JPrEOpNJ8yU91At5ZuyTcbRPdUEkYIzpZqPFWbU11899wTMHgap2wSnB1fHSbZRC3ahbi3lu7qrn
27NuF6qda79vUkymdFuzNxTgFQfP/HNkFbMD+wMh1kO8tjj9nmQ269Tq/J/VZl/EWFg0QRaMWX5l
ERoeo0mLbalqNdKA7LVkdL+TzVjghPKwYBMQFqo9ABFjqaYz4YrTeUaKsaPv8VwwXz5X68WU6uj0
NOkBGOMZuryONJzJch0L7AXxXXxNRtMOlKhDRDRU1gGPCQ7EMj6n68UwpcaxRYmjTviKc0MJ3NbA
0sNQLRwSWmQ2kLaLUX6Ajc/PS7RTR/oLsrWAr5WonBRABWeVhde5TYvsQLoLscvcdbt/GUWzUU2X
tcz6tHTd6G/Xvjfm0fDc6swwe1TcGE8i1bvR8BWU3kiaTlbr96WJLa/uCttXwSVpBOX4Azr1cwSr
70xjLd0POn2EjmWE3GQcN87ztGgHIIPEUXR2jXQ1M8KSljhcaGHtasN6vW1Y0lCmrR2zeJNulKO0
q4rL0oJrRnwnt7eb2Bra7YwBBODTXFw6xtYBqztGsLL17bU3laTiIRfFVfZ5F1aOC6o0oy4lSqzz
jbTODwihWn9SqHUZNmv3LEN2lWHk3xKlxEwVpfcs67S9vjYpWbsqMDksWlYTqv+jud45R+noCzkO
kG5qNWw6gw5nuj5nbGl63a79vvPP7dsPpipr4N/P/MfTbzd1vp6tZ/S0dPktmKwd8j9ZnNwe/PMD
f73076tlkb+0kR5vqz/v5Pb7br9+oZuMrfQ2ugWX6P/1Jv56viwB3emkJPlC1bqcgXYraWtz4Srs
tH9uZnr6f9x3e7QfzHhnmnGeEyOiaLRYI9XelgJwf9+ExDlNIThedjj7e1OK73SEGgJ5m+/0z9Z+
7nDpyQgOsiHJd+nyZplqOPG5HnL6gCG4CAginqUHU2ruSL0YSAJGDQbelJ/QK19BAYKIOIE8nOfz
oai1b0grDjYj1wRsmblo7kaPQYVZTv042Ky1yvmx08YJudnA34xdWCF2tcfYkFkALusKeR/5TIAT
7TG0BfwX0yXRrNNQVRW5dbaSiLkWrUcHuZGmHb20HSnS3OaQKzTCzcEG08rLV7bFcrsBqCD0t7HE
RqHEqbMtnLCQhXpxdJy+Tdc+g5zKyuhbjD0InJvdQYEy5mA0mynMFvcOCt8WVd7ox4XyUdSIDVgN
er6Y3H0TZzrdPW2VGiysm4ekP/cFp1oOhBsMQliEK23gaz8o0u035dB6QFCG1vdADaALiw5ZF68l
ipWEUTMd4sQA5JwgYtcbQl0NkQKEco1DbA0zrR11ChlZKuguGzwk9CQYnk4NWSjjN1zsLO9zC2yf
4TwofA8yadN9hHZtU2QCVZlFD3HE+BuAqPusBxDRs7XrBZrAzPiBbCfeFuqTrU3pav24zArmML1o
32xB/K8dmQy/ZtbQM+OXKC/koQb7EySK4vn4f59r3ZkIeoI+TWflQyyDOMWqbLcjmye1mH1Fn1ic
y0x+lK+sgu1gwY04KhUQPbV/a+2IVs7kfB8dFfPMVAcZIpldjYPa8NplTRweA31UKComVGdqtlIR
6w9dTePAu4BOvdYOQnakWfkBGQ6Nlmw/jFnt5yktRLf7tizRz7j39k7FzNhBTQ4+0z54i4EjajIu
shTTRj1py5BfCCK775AXYkr3WDTkdPArHN65VR/NSpUvzAxJGAIgUf1yTEkjMOqxmpI2NJafLL+T
ADXnnu43PfGiO3upfVbrPr6UkFQhjXB2o/EEERyfZjIEgyG9k5EMB1PHhtloxse0zPODzTROxpm8
JGByVdeO9o6n4TLv2EABcSKiGJ6K/ugMeI5Jt6B8XljiWxHhcIiIOCZ7L/Bn+rAxJ8tPU/BskZHv
EmZSyO4l0DjoPnFaKEHJQSfIxHTORtpSDIB2zG83qedusSa8aI3zijqSXYoO8iBVY99DVoh7kjUd
mGJW6VwIam4CTz3KNZiz0qAQzbxHa9i3pcUczYWKXYi030No2zND742IKjtHjW2o+wGB+iss+Bfb
SD4nm3HGlGciKGzd2OX9XYNAcKN0HFasVcpaurEIbBvU1DxbTqgq3gv6wlfEkuiB6pz8QUnKE7Y+
O+WzXUoAOfj/YfsZflSwBmyFME9pdm9rRM43cexC5qEzSwvSn0zIkDJJ2S3FW9TnKnKG6W1sqiZ0
x+4OLaZ77qf63e3Ke0t14VowZQ60sdP36EaUz4mB/rakQRYtqR4UqONRRtH/t5oCRJ03+gWY/a0l
MjzM+Cv1GMe+XkNaI0TK3PbzHM5Gquw80i63qgoAF6gpk/+ovawlDgwB9O15DmcZ83/VtfYxQWdc
oYahuzkvQV8rkMCDJOKwnynDVusqBf2SeIxIeTxV/RDWucP2qNiuzzQBcK/mIHMQ7lVZ5Q6Tk/nT
pytWl53ienuLY4iS6gmFFJpmTaWULxn2wNHzDq76S4+caE98qwxmJhiA3Rv+9j691wbUy2hUm1jX
dmWbg1116jJQ+DZSa6TFlNTko53T7rtrAOuGkpXB/58+WLHSjRw0moILxyo3rrS1tIvgERFCb0b0
flNjuEh8k3patOD+wRoqdKovWs941rOHA+RlFTkn4QGL814O9GATAjY2xXrEawfBxKtJ37RSkpgY
5UeX+mkRDQw0YcahYnZM8wumhR6IJUu6AIkU84foj+4SRU8tH/pGXAu7jE7RLIhlEOavmBbGRu8S
ID2AEsfYPnKkQg7vvRtSHmQes0wHe6ErEj6GFrJAjjk0N++y5KQEKedXnUCLLfig0atCi4vX5Wis
j5dYiQcOOcmzdDpWFkVxNYaRqbFafEVrpieZSBtNlrD36N7uR6x2leuiALMehEewHZ4/M0eujq4/
qDw4fT3YAb9oTWR5pXrHVnA23OJeTdzHcswuQn0UY39Rgwl/wkaJGd1IDKo5hxPVfBd6/jpafA02
PXVvgjudi1eLuLxdCXFgN5SPNSvPxooIy7HI6K2ZWQmAK6mmQXFxojScS/vDLBimVYNHVgFGRy/+
0lOCDHtzhPHeJKfIaSDVt14SMDBpMsMfe/vaYjHvFURNMnWdjYnAeHut3QqieGM/la76kJXsfkoM
vCMr2x95KfYolhmOTbhGF1LITeWnS6J43wrvcWrgkyyshuzJ2hmNtq+tgWY9hYU7X0ddUPkX4rPs
2bzQuQ0IXwUl8kKqMA3c2tzysTMj0yUGxjr5OTbmu41Zhh46h/G0/g/2zmO7cWzbsr9SP4A74E0X
lp6iRNkOhhSS4L3H19ek8tW7mXGz8o3qVyczIiRRJAies8/ea80VZt6a8u1huAcNBSoyknkTBWNj
mQKm7DErmc6y7NZa9Q6fb3YqTE0YNeJXI9HelTIB00o84k5Wymtc0rSJHuti/YzXOvPgZA7I2M2X
Va+lTRULm1BeSabnfSViEykgPrZEm9/6sgBfZy7pputpI8z3SdM7UlT+0ssVuVxgNjWPKmwWsXzr
GzKUtZ75JNr8XZK2p9FMk20Xj6tbZMiEsYiszAiJ3RWz6q2kR1OK2f0ylW+CVqfof2qEmQt2kaWF
XBFFj2Za4BW6lVxyZqJbaNmgpZTTaX47+66a1eB0MpFtQFaWTL+ctCPeEpGpglD5lobWUdcb/5aF
YGUh6wcNeKvK0Lh263NVEjM66hyBZpKic8SM5wUbS5dryn40UCMpGRj1iclAA5kEKRMWKkR3d1Y+
nxk+akrf+nOBOHrqMxVpbZN6YDSfh+GGRG/Vh3IQnxa8u5jgOcKnw5EYAWUfKTtNEaftW5atKHP1
lsvcAiNVzb08T+V+vjH2FrV5AaCRB4VmfAlkY0eIMhjEgF4ExiOBz6xSLy7kitDfU4W2+4x8o3YE
hj56pXL6jM1kq5pbtTbNjRlllBFmCvhZn/pDe0m7VXSTJJXc3KzWu2FVT30zYW9ozMWt6lXfN3X8
iMG8eqt1L1pzZStMKWCICAhWYSFsQcdX4s0MKloddkF+ksM+GVJfhxsZLeh5UhQ3Q07UFa3+gK/j
W2bCbc9JBDCqX2YyCJLRIVeyO1DXVZn0EVM0DeGceYi3oCc1BmNiDqU+gVjzehwifOt8+pGSdfQd
eOlLOsOQM56zEBlqJiNTGNaOelo5SKgDClODgUdehlcWU7I1JeDxQvRYVrARtNVk8mzlsWvoxaug
LQ892Eh22kb0mHK90gzXt0Cr095XM/nXQGfG1eQVvYAiP01LA+BmQbbYKhgvxHMO8gWAZsmuO+yt
dGBTFKJjH9XAW8fFMXC/26pWAdSpm4PMoJlAAqZXK0LeWcckQIQE9oaU+7C5G+X4XrTUwjVTme1q
7q+MDHWpHHcAKAasRatXyBJXH0qTY1iDCD0XhZc6m1wTXAO0Sp+7sPMkpBm8FZxwACeejI5O4FSn
ZxQ2Bl3gjqgB7U5TYYYX/VGKeToUVUeu020of5ZjFct2bz4vM8EUc9U91dZ0n9XqU6MMVLy9NTJZ
yu5zaUBpWC+al3tSAoImfsPMPsLYyUc3S5ug0jFO5UqwzNN9koag94X4KJoETq1Dqrt2ja9p15nB
ksm+iA0FFtDNtSJxjtFbbdtIY3oahvKUdzcQHatFXS+c5pRQ2XR0+WN/GuUXK2qYv09F7NWKfELb
NkP0ho+mVmD1LEH+rG8iUA5BYCVo/tctVfKqVQ4sj3bm4Qgu3AsZo4MirJGuatbTSO/6WY971F6K
uTpM1YiKLz+V/GFoQGkqUWQGvcl0VCaeYWkN0yvYHNATfxX1MB2aG4sB/deQ1rMrGoXmmbXJ4QuI
qIfSAVnwXBY+4+PNTEy2QGopVdGthdVvTPrkHqce3cmoidVChfqjW703zNUm7Ggu6CwdGJYyZ4xl
KCnhOTLUY5aiiuNO1rbhPF3ldLxrzc50wgXDXY5R3rCiztVFUC1Zt60imEIgEdS5305pQeTYLcoL
pd6oksScSvLhBhzAeqKiYOtacnYnGV+eSos0Mlcj4Fi5VfvoGytivklKPIkY5W2lHBCXotCw1ZXc
JiIpbMS1YjCyF3rWkM0gMqHOD1V/TTvsyB3yU6yvMnPMsd0ya2BMcXPaRTj97X7wmyW9SiCL2ML7
+9lIEPGNWP27QacXJ2Gb4LmOhlmiH2d7H4zdOHSlb0AE9wmuRSDODSURZ2HIADsiS0PPkJAss0w1
W2CdNs6ihQ6MJdkZ2C3hn4u4K7QvQ5STPeDE1ySFuZvh14jV1I8H7a3PK9aPfOSIQVpQYhjvS1ST
1JwP1MHGtBla3HL0m+E5p6pzE1+Iao7kcDU42iB5YAy6GWf92oYlJNsBFkbdi7KvsfQTlvgaRTOl
Smk+RWE7cI1LujUWKdbKwOFZLOVdNtQNyTExlvB1S/3G8EgUG2dt3hRa1lL3xBwWFMjQVcc1ERbe
opfsBiKLWuGjpUkBw1qh7900WC0c6IS+WTTGvZBrgKNjbdeXwDIUyMO0IdQva42elq4v4EfMGeMk
VJKyMr1XdVf4sZg+ATOM0j46tjHYfqRY+D2pzb2yfSrhGbKf0MgxhNzvCcHQckjI0VxKdlakptus
YhjgabkqqGi8uacsxQn13Cn0gFcUCGu2fnIUXDUZPRlDo3rJLzhXkURJKfv8nTJRQvcAubN5xilk
6Re1Sb8x/Z4xrV2RxhieoTPyAE6zunwqiXKORk9570I4zkKj40xLOJCuICWx9STXnJPZFvLA/YDW
tTTmIDHlYyuGKW6/sqaS56yaPNE0KnyGkwC1ER6oan/f3z6k9CNd0C+CU+bqDlBkghDFzvD1tLdb
DeOSNDHWrpSQODi4zCmxj84Qq2RIINlQ0Br3grH4FvZOWJSGFIgGORup+oQsGzkKPiA4Lus3mg60
+4LKBx9UYfMrjMZAiacHc4RpH81Qo4c5iBdh15qIuEmJ8MoKKmysWPSvQuu7gLDmI+J+W5Vc2rBt
QvuDyE1eyHjmtuixkKETB3pK4HoBaqi77Y7mItzhOLOQXn3kMBhbs74ix058XJSzPdQEMXTZRRTV
64TXC8s3CWdrbjw3csYQUi3xd0meIaIBTdYPSa0kb25akung468aR8WoVWWseTgzVD09LPFgGxK+
ummqzliP0bOFlkFiThTTPc5fWtQDBO5IisNm2+FWo2tLj0VwSFyyNsVQQ4Yuwh2i5S1JH5TW6Msj
9VMTjGubD+ccqBeG9Pm9NGvUMIvZeDirjLTvjrQnXSHq8o1QPJDhkTbxtG8U5Q0Ht1fPzF6lBJm7
InYIJ+dPasz0wdCZNmoDKQEmMnVE6zaXm0M5WhVkl5mmcWhLBspnumB2n4+k8yXG14qxz9BV+IG4
c5Wm6+i8lHeyxeA5VoXFjVtyvyVW7NocTYy3lbTRUl5+LiqfZJ6XvtTmn33GCBxTaogiWmfISPLU
H0Qfg8UTCxYqzZwFzRV6gb5kVOJlqgo/W6OjqC/ttmqpD6XJDGozCvgAIQyahh2UoGQrQNnGQpOA
GE64NZrlcekhXDOvz/2lNbd90qQ7dUxdq1CZQVVmE8QDzxjxvGaPpZQcVOHYYSyivC7OatodlpLm
If6iKjBoHe+UG82hU54rLLO4UzXmD3p7SihftZzx+CCoDkFEdwISmA2fGLoGfXaxhpQ9c2qRiE+k
IHWF4EPahGKkWH1QSdZdn4uvuiaOjhRX/jgC9Vf0x5wMIpxgt+NRas52KQ4u61NQAKXiZHVcxa28
CuZ5aixcZXVIWxBIcU0vbKRTECxmoeCn646CDuZgttLGWzR99KtYRDxVnsbyM1ng8mjTVu7YNzsF
F9FI+sRoqb8SfcB2Xj0oOdbERaRJLlDPhlHv1QICMKHETdhoC4nCt1BBtDWALjuVc6jUgafPCpcm
EH1z8c6kW0qCkoXLVJso6nPlmKj61TDaQDP7IWiXHAfTuCIjTnJxM8T0BuaDHtLuHAetcpVaupTm
stfSHNbIbIzbJJ+PskmuJ4Ze0dUSLOZiTTd6pESfE08hjXLN5HdmU7JtbOVqmf2iVRHQZgld6AkP
SCJ+tLEV3bM2fxsx3ng6pzGgcySYOQclr5W2CVTFO9j9hwqgQQYk+4CRedeFQrGV1qwlwWO8Y/Lf
McWBfZGmpDyIoU4jJ6dRPTYZn8XSOorz+IyPovdAmXOBEd95I+o4OunxE5WI4src1LJ482fnyXbt
aKkuwhtZK34I3O/FWPRAIG3jLulUwoD0ngQ6Ea0VRhTUUK0xBJUZrzuILrQRxmgI2MVpf3bzu8Gd
wEBi04vxyP3RoXdQgTLq8kFTJhSbS/U43OZE/c2/Ntw8bloxMXj8999//tTevvzvf/v5ETMSUCz+
/MzP33/+9Nv3JEyxnfWGl//5QimPCcLONc19wZQf/vQwf/zWv31IM8fHIC6d7P7xTT+/h92QIfS/
f/kfPwk7Y48rIKVKA7UUh+FmzPC+Or89vz8eByv7QSRW2v/Tw7btsOfMlAS/P/LP3//4xp9X0pna
ezyFo/fz0DGtJy7F7UL+8YO3C/nzfT8X7uff4qKMHaMMFxIr+Oq/r6ioSZhfFIlcF+ExHInl0Sx6
lUlav+VyK7ixqN/iN6eW5h3xnGMucHIZ2TFn8CIoath0ZUlyi5FDMTXz5USKs+ias2xtUyUNdFHF
2dfTCSPo+BFpJsZv2VWl6BdH/oi4LvIG2GInDzwCyzy6+slifI8vXAiH1J0XPIx6WT5aQ7NZFPQs
OM/y8WPMSzIDVgCk2pDdpG+MTBbckMvNWGJGB6lc9mOT/rqNMLCo32qF+lgr63vWYcwfGtIVZDWw
0JLAyERZ6QulcFKKmfV+ldif0mhC3t6nDg0KMIXhnaiwoKYGCgFFS7jrJ1itK1JCPrDlahEpyhJZ
jgOpu5DBU2vXNrcsNAVhcKIHA7N4u8zj45yso6PrkNxr6H5TX3ysZASSI2T4APJu1A48M0r3SIIn
suiMcY3BTWsr+bxlY9sItRnQSJPgyizvCr28ZRJe0OkQciTPB6Q5qAKRJY2mCNc+wUSVIXWNY8XX
uuUVWQ4nh94PzS5C4JX6KtYEL5lAdolqTXKH/llNyuyOzfI5GUXPAVFl4VagEKQRe6A09IU3ri9x
JF+rnPK2ZiVzxxEXYPU8iHRBZ6TnuuTJspg4GJc0xJkDVmQJAJHZMkBPk7VGd2QGGH94vGwfhonk
tvhUHVUBOzP0PynJHDewgUjbfkKLvQrDSzPJaMzV7DqF1BU6OmeGPa8rYSk00gzGUe3H4kZD/rGw
qXkCEg+/JySMbJzpgOfdTVTtoaHF2cxt5MsGU/liLU8sY56FaJsZjUDYW4HPg4SMnbiGF2KW4LiM
a+XNnf5EQJIzm2jASyFv/H7x+SpjJgvbuzVU5361iAiod1rWvxdzcrfe4G9qPLyK86B7mpTjcewN
w//RPOk1Lr4/qQ//Br0k3wR7f6YXMi6SNUUBoaVQKqHr4+t/ot7FoYqZaKA5tSwMXYoRf6iRMVlI
pPwuF1F3JGp41eqGaJKilJnPxKFvRnSFiVmSHAF7YisHzFAkZ8BoupcKwbqoMza82CjOGTdCZXQP
LAXR//DEpd+5sbcnDkEFApmpKcTb//bEYXO0+kKPdssgONvitEGuQTvPngl6x/rc0xqE5VMneXzW
0jjZLQpC+X++eD9Mrd8uHv0PXZFuUkiTKu+vFy9pEJrPMWAUxBrLuc7lbQZjBhf4KMFgNoRNRUqq
H3I6EBpKhkHc6eeVwPfXf34e/wFM5VogFVUt/L+iKen6b/SsrFoWtc2MaDvUIZEfZqtuByLJOpFF
cOrSl3GNSO/O9atkRs3RzKR5k9BsGWt1W4edcBytvjlQ0NvYD6djhGCG/Yr0p1iKJ0+NWKZRhBKW
A7g+VLWd2U8d0ueOyFODeXgrMJMu85D81UR6181x3MxVAxCgIjDg9h+E6wYSpvXln1/239y7hmwp
qmQYkimahnG7t/907w5ib8b9GEdbXZILZwKc76XWLR02MvxaI0xBXdvD2EycLcd1o8n1tphL5vsE
gcXNfCiLaNwU4qRuJK0Yt6EaJ/YYxZbd1uEY5MS/bwZ5ehjCSvF/nvn/1z8DHbRQH//f9c+nr+l/
bd6LGs1k+/UXBfQfP/lfCmhD/BfcX25lWOQ3pfN/qZ8N+V+axucN8QmFAO86N/r/YQ9q/1JgBXMI
BmP9o5D+bxG0Kv8L+5phAm42pB9m4f8Le1D7nT3IjcYj6aZq3kji4u8fNlXAWtmY0PJo5AVkqh2x
0Xm0FIXH5pBvDGLqZb8xdqHsVfDJrv27+iu69k8U72DIFpJrFh/rlCE8Y4AdwoCimxqKFoF2G8Js
LCDfzOnRQT1SbTclH9B7pg6u7Jfvym2e7zGeK0I3fpQ+oa64xtaCbfY/LWy/L64/rxFeEXJvxeB/
v32yWswWfKTMFRO28URG1308rEFjKnfppP4a2uFbwA0CNCp51RLp/k83xN9sSar1u8j89ttV3ikD
4ZEhwmn/6+e6urkT00ihLfNoTXvxu7pvzyqFxlvvF99xSJS8PXwbD+o9Fix1H1tO9iD45tF6IMdn
PaP/US8SFeeh2cnvxWndZpeM4+opae3pQsu885LT8o7nBKiP9mCkASO9ajP/qp7ig3Inch7/ijRd
9wSC77OvDEnSnfraEa2HGBHDuK0dgQetho1eyR7emsfiEYEPOyFjIqRGgACU1cZlKsHIahzydrtD
cZh88ZNWuLJBZwZOkk4tTRNcTA/NCWy4tO8Cc6e4xVv1KIl2/Cu98nL8+bn8XgPhfqXRcww3uK4y
2R7fI3MzHYZz6olMX7+WDedUgmI9Zos4Xr7lfdM5vUXwpLAl/a/7QM0+0EJ2iw/E2bPqCtv2jYhb
ZJXtIxM8KgyoM2i3oiugZov4yyBPLwuabCc6RuRokAd6yb4i1Z5RaB2rqxas9zAwy+diuiLLhErP
5YgOywsHen/CxsZp/JumrnHU9S1xQFnklSnuxw25RtPEBXEp3fHmZ3ijlheGIopyXPF25pJXihdV
9JnAGJf2bdrrH9VdeO6rk/wwKfTE7LHaJJC4mCXfJ4FwQtp5inYs7dGdvmegTMxs7qDDwEuwa0yb
VlF84fD9nXpUbgMHaPpS9vTR0xca/Ridgu4SHPiCbb+mc0o6xBE64eIak0O9lnr0UPdrAPXPU1GK
pMAAbCjXnyGkKls/ri8dDlO3OIdO/hYf5aMScWm72mX+uBINoKEOsdPAOMwSiImAvv7zrY5XXRJZ
86/2kuO9OdHLVc/iqzx62n20NVqYjDYmIYKAJiqIK6E5RsrJ3TGMA0ApeUMu4xbH0lm+h8JlPkYf
xB13+55Yjefw0byQ2cytXTtj7w5EMm71U3GetiJNReVgXHBSCjAsN+XH5Je1k26aTf7C5IxxPyIf
Jz1adxbdZLsaAAk6swcwnE+HnX+NgLXsYS+nV8wXzRm7xrkjlIAU4cHG/Wpku+mF/qlxYRhI0wtw
ZOjmXv+ubxKX/DTJs0DceWQeMwG+aDt4JPGR5rwO1HHaopfgkParJcWTF4iI0YM0Q7TUyoWkZRuk
x2UT1htm1Xi2T0XhDNuYIYsjYbF/VOAGiehhMfM5gw4vg1OQLX3mj7GHuvQ1A80VyPayme9wPOoQ
LhxtSzTd2+Julk38qIqOAPWPKdbZ6Dlo2to1fO++hW43tLZ8HMft8szcyeMoYV3ANtGkEwJad2Ji
z8EcOcQ3mmdleLQu47F/jXd4oY3X5V58Fl0aT6T43ktnsEn/vD6y/f2lYsdnKmuqSQtakph9/l50
4mExtUmXm00X9W7JHFwujGcTl8M//5r/WIRvv0azZMPCBGpSav91EW5bYRnEUGo2msQYi1+BNX27
RPPX2gGlQ+sGaLJhi//vWuBvln4ob/+xu0KBpYjVVCBjJr2v3/I5lKhR0Vh13UYSimegTqGnzWW6
qWe4Q6WuCG8kRNm5lQPnfkoji0xr871SphJ4Ic02kjUZsS/X6haKtt7i0fK8Wv1BKyGVEZ2WkaE2
Q0910Fh3vqQsSIfERPXoOJh+K6M8WVdgd1nTnfqZJSMH+2FV6l68hbaVt/g2BPCI2VJjlxEUTeP4
Sa5JadPxRaGRHiwnh+XtMai8x+KNvgEckRAtt06bvZjVY68Zw0OkdfLRykuO+vWIDMMQMF4TOocj
5zCj3wzQHRlI+utXC/NNpJ0RWBt+rv0aUIaB9M79lhElfiUSeRhdknQHSEYKFJEgoaFcff02vlbL
NhD0kCZ+S+IsjmO6+czVGF7fJSUvgbe9ZzkwkQ10ftNKwq4SC5gksfUs13RuEFjAWGpJpGj77CRP
LV3CSnzIUIYek7FRgYrBXahkGeynJhAAtmy0pr3oeQK+Yin8OWmY8d6idoXK/JavsRSyppYxaaW3
nnuUE3etRRw5ZGFFZdxw7J7F0hfk7NZAEY1j3xnHVAX+bogTG5+hnuH2LIEuqB+TNasnBrFqDu4P
6kO+GUcZnWGvIXLtGG6gjQAC8MsCMrgrtfWqye8RzxdpLYbtSg03GvA1SDHymVxsBDxa4fSIh305
0Z/Q+q6gdtgoQsZFOZ16e+yo0fDG26uuP2hr9CDWqA0zCQ97vBEW7U6aP5tZu19rQQnUaHme9fqp
nkmYPSMFIxdp7u7nuHxIw+gqJ90nfXBSxLmBV0IuIMw93/6sTiCeElRgQOJo6ynkmq+Sq4kCLxGG
3ciWUEIpwfgNaEClCyYXg1ekqYKhKDrFtfYITeQoCCLDW+s2QZV3VVoJgZCrwubGdUnx0pPGJiI1
HSZsFpBizYnmBAQXX5i/Fm51ZqrXuZY/Qxgm01K2LHwY8MQsELJhYYQxtDc16B2My8he2Bn608g7
sOADyLk6+XqUltqtmWcO00OtQgoGhswU3QUJ46oLLXSa/7f3TAwFf86/rDzyDSbbSqy5U2l4sN4w
3DUb9U5nMlRooFQZHyESgT3QuCamWU0K7Wk2wGdshzZx0EgQWPqG19gxWhFdMwQ57SuN39f5YR01
V5nHR7ObDpYSb01D9NU6cTCP2R1OoI4SDVu5vi+MVt8jI1CDpCjOS6wxBY1CQ/YApLFpEKt4CIXB
xPdvnFYAl9UybbVeDXNUXqO7lFKzlQEdbtJi2HRZqN6QoPOwL5v2HkpyGCB9iFwyBQD2arG0i7pV
2t26/natmB0ScjnCeDTupKFDOBPOkEMZi5tM4Ul/T3yjA1Lz8x99keVdnrTUbLLVx0HTm3dhP5Z0
lrTORW/HlH9hMjfFYrafYQ/tDP09zUKK1p9/SszncixKws0wP/78ixZb2R9/GuVffCLS/aqVKFki
CYdfgwI8am+JeH3O8jlbOZ6WQf5qIlnwZZrh3h1Wfazx5/We2SjlIiVAvTHd7lhdrMJOAhCnlIzh
q/xIPsFrWnvM3o4Ezxwl6LJ2t+8yBwKNdbcyBkYE87o88NlvDjcT/3cbSB7NzuKgnMxXm5hZRPOv
0EDUc/zeHVR/PkIOQWn1Uewp2UXy7Wz5hfdIfzH33UO8Uenb2QbzGPNs1AFtM1b6gkazyoVyxB6x
v4uFxTiJdwwM0KJGEEz0HeUsoFCUHaaxlS4m8w98O3b7KhHUbhwk1gTVNSgQHT21tQ/zzvw0t81X
Mr7GKxIbl36tOvCD4zftMu1pOsiwFgncsJwyo+pxMnxuJyswnqorhXx0Z9rzkxEYgXjG5g5blE2M
Du5F+YYJlwYwPj/WN0RiRtB0XoUxIKVlS9nsSrrb7/uN1HBU8UdUarsq2uUjCygah/RkIG7WAh0u
ZOZF8OymzWz6gEYxqRGOJ6lbDdcsnzb8t6EDKApLWe9pIsARu4O423gIdG8pXUTmepN+p0kI/d3s
0rA27Qmq9xKTVFkbWCh6KQnsQenQ/wG1HNVe9Jz3AXpKitOTyTMn+WaLXKB9keECSqgBHSY/jBty
OqSxrZ3lHZ1H/nOktVh1dO2Br/gmacnu9MI1zvh8LUEv2q2ykbke+mEefHlyUuB+I0HNdt/biZdc
Kq4W1eUXMhKl3bcfuEx5e2Aj3IRKtCLt/GzpuwzxCTi68n4aYYe+CieWMOuEME1/xY8ybrgtCmHL
JTZQw0QP4GQ/R9AzmceRDPlRywAD2/1KzWheDQK8bQCGJpT3T80TLutTiFbT7l7bglP7fX8FTMfv
jt4ofV/KQ70dPzmTlTSrvxQ/OenH4n1g6Ie+5nl6TGYa/Y6Fj9rOvL7amGgNSqd6rP32Ieao1dvm
K58A5QNqg5y6dBcHALJ0ornBH5vIU13tlD3iWOCNQsWjp55Ve6HbPo8kBU9wuOx+x/MVh6PMYJqy
m0uN3MM2RPvaZmTMojQMmkdmF0uESff20COjQemlAmFq2qZ5iNCbZ16aOVxEg4PkKWsd7SA1nrHH
9M0J1ORcwzvl8xgMDnmDgGqET0P2FOEFR5yRIfHfCx9q6SX3kbQhq1ezgoZC7ITIkxwU0Pzzcd6O
B3j7FUF8HgdOvANN0O6HzJ93RM8e0wh/op0DQnbweVsHTHDlhrMtzhk0E2K5rT4gwYec5myEb1Vk
Gy/cV8vqQA9hugKGVtjIrBnDB/i2TYnT7RBvStTo5Hy/5EGvOxQDHMAANj8xCcnOfRAWhLC5dMY7
qBMxE3gijJ0J3jFnBt1DXsaBvHSJUuGu4YhKX8DL30gtlEAwa0584URe7rLsChtfsK2rCVrmGTqK
MgemQ+/ckV4kXw6Ykgc0c14h1aCA1bb5MfGVx5K+gmcc9sg11oep8OY7BkjNXX7hPPPa++mWURJ6
M5axyK3JuXYMMNI27J+TyuOOL2pgvvEaLpx0TUxYO0TcKE5rXjXksNXDmVS58xlp8dI6ouGXlS+e
QlA+NsH0nOpqZ3I5lvf33Vl4bfbaw8BfXswLbfS3eNvtQxoplAmXcGYyxGGbie4DmapmAI4l3ALG
+5C9AvKE3d+BKpIOICRP0an9tZL3AlPyCI/IOqNMVim3HusPuDJHVlj1qpySx2wfbVR5h75OBeW2
2PJiL+IGp2/db2vxDp3R0XionhiFUWAmJb4WF0dRqm3aT44GMQ0VdGwvRrdbzxzpTuwwtEI4IyYf
PTIyGTqNF98Y7K4xODnpCgUxyjuue+GqL82eeWCteu2LpHgKGeBn86T15Fj5BpHY4QZh9ixBDrJD
4DAKSpaLiAlV3SIR5ZA60lEY/PJIW4Xw8bQ6cKqUPrvmg6rCatyqP6iX+CpgRLYl37zIgfUgxS72
rgq5o0hqGyg4Bzn0YLfbmJCCwZ4PCdI+z7ROzQnOgEj6m+5gsTO/R3zLW2676Hn9VZx+ljnVi3bF
G90VbATSWxFtKIssb7nDdbnLLlGyU5D2MrAinXQ6Jm/gr6Z8v7Y7BJlpvzch5eT6kcV/WHYRI7bp
OuDji4Rv5LCBaXhVesf6Yy0oOqxrthsfFi/+dbP/uZwIpmP+SgdCeZHONEBGxZbO+Xb1m4vU28ic
ikv0xr7EYqAo79boD8fxXN0npKX86n2CwopnNAQgpnTRsbgA0IbZylgfI46C0W00CJKqfoxMqnAn
0wKLvaVCnupLrHav6VtvONkZxudymV8wcggJ3TCn3yrcsZh0NDChHkLL8A0iSkaIuuTVH81j9VaF
B3hSyX16Z9Z7S9tom/T1VngKPh4l1GW5PSYuwstsl56xj61sFM+YCnw1QJFZMIJ2mo0Y9FuOp8Mx
yVAOBY3sD19QEXuM8eDFGgKv7OHVfBDXU/hQbiAPvQ5f2A1qqoArjhzG1koLys+OTqJXPBqiE95V
F9WJ7utDsTrZO+ax5lvxh7ea/sb3siuITSMw1+k41K1c9nGPGpPdJX9gz0suIKbuUHtqKKR3SGLf
1MFtHlnVlYJlEpv8rjll+/YBoB67iLIxn3TalOhQzzSU3knb+OIvkhZM0Xamz0yLdQ7CFEysx5Av
vMp0L/caZhDAfH6cX4ovZaWK9YovDZ5ZdgHJkAH79cjZUYwTAKwR+us2ZFtcxDeIuBwVPsZV5HAC
7CjC7ED2TMYGBearu+lw4UcM1FmsdESpZkPr5pRATUK2nOgZSCM67G0pIS22esQvkb8g4Q2PrfLd
tb/a2G3veE0LexSe+G30RQ1TnluKhAs6jJCcFKqEndF7aJhIuqlf04Ea11a/Qt5G5CMZxw97eJzA
oGK6uI6H8dP4Nb3BCATGtX40X5warc6tWif8BoI6s9FMnJmBJ9vaM5ZC9iyoVFJg7NYjmVeHIsCq
IbkTQNZTRpnR1vA2g0rwpdGtIZnazSnx8DItkMU+xS0lYhIQaIAC69hsaPixvBAvdMpfy20KKdTp
PobaM2hrXps92iIyx9gpzozET6a5BzbxNX6ZJ+5KgejS63rEhfjLukbn/khihfphbZMn5mHcBRgo
nubFX8pvacWpyeAUuaCzpNuS1EE8FL8MVGmMKSyOMgiNudGFzp0TpFijGckI3BdxvwJ8oglBrPju
FjgSa4a4J+Rcwi9x+4Ik9sex6IVA7BYyM3J2W8CX0v7nPz/f9/Onnx8zpoiFPMvAp1aDtMd8BPfj
58uVwWw8XO7yqN9MuOouHUDqCAunS0QnoZ+sM30DbNMUW9kzZK5XDSsiKGo44ylGHxvbH0S+MyE/
fLALjEa4lRNXM7JLYsV7XTN5blZP51YtRH8U2EFWQ7TssGxUt8+IcJQJu6V/hBZ2ACEFapyKSiDK
OyRjuTPQZmatSDMK0qEthXHk9Wn/ilkoJjylmx6kAk90UeY+lAmWbtjBTs9gy23CdOYk3D50nWKS
nmi+I/Nn4xJql2BIUNeEOURtLrvAflpvylua5jIqayWZY/JEfa1RVUx7ZFYmEaEeoxLi2NegPDbE
MbqEDPb3DdURsTuudYu0waXDYW1WOa51E/o+9vU6W2mkmNM+TvOLEDZgy0UpPMad8qoDqbFX1od0
yOJtCRcYlHV6X1fTzqyNPbAd9r5mPyqiK4FBpX783+ydx5LjyJZtf+VZz3ENWgx6QhIUCIbWOYFF
ZEZAC4dwB/D1b4FVt7JuDd6znvcEBjIkScDFOXuvzQpZQa4rs/iHbRV9NJg1xfqJ7XPO+Ncvzr4s
9ippusj0mlNBG9kz74ZWx/dsL5TEQXiHANzZicwsKqrBPiV4WtPKS7fkeexT6Ue9R5R1O725RW2e
pEKeXg3uXUxSydh1MF2ML7vFeeVIfwrlnOcHHW/uWgDJR7t8t302K3EBfm/xWw0Jx9ABI5keluS+
qmvnrcKUrGGwmvThvR4Xystqh0niSTjfhtaS25KULzItmVcF8nnVBd+i9q6MfiIXAsDPTq/5HyrM
f2KyQ2X6mEyr5VUbfHkcJjCZQk+/SVyhjMRuyIdrniqZHtFN7JHnPwvP9jGiaJCPNZ/at6voMCTq
dV7/mGmyOzVmJOjgaaepdCDeBSGOiD34RA2tFfqWnl41+sFpk1kB8GC7gYaGGrIzr8blVQntVdbp
DaFhoSREZtPJ5nUY2IxdfrbKnW/dR7lABlWr2L9TT8s8tERT6d+Wri423aw/Dbr9VkOEBi/gjmSM
sLwXzDoz+hVG5XQz+gn/gffTiPvXxlERJLV819YsUa1meK4FKirCeVhrq+ATlp6RxZ8YO6OCjM4r
zMU0zCo6CPYG79R7UBpv3UjFsQCy0Q+Z2hZqPjdy3CctWwYzpYWSi8wL0XET/VUlp4cUJPsGGQR7
xhSri5Gxmen1jSm8+2D2XrQchKf0OtbTRLO16jOfVu9pHR/mgHpQNZycbMDUPOJxyKUD/OxZuLhW
c4shBU6TF6Y9KME0W8KhsuZQzCb+kEy4m6DO3EgaTABe8jROYBk86yDZl+YD+aqGpt+TlbDve/Kz
oTETlPXh2Aaab8MrQn8YTmZpFQerb5kXTQj4lqRuoSVWfeoFFb2MDiJDZGjNRJ518QhogH5bMra3
flDfI7/Csz2vZbIZp2qPtMsYHgLV91xv6rmyCTHPTJedDCLMjdnTtiAFNlcN7WTdS47tTAnW1dbc
23uLt5ar06yPyEyLe6dD2S2L8TVv0IHEIJQRT4PgCcQLUVmIvuv83RsC2leYum/smkDwxH/CvEoS
OY4w0y72fq0fmoa99IQ9JnQ0ZNV5MZu3JOhB3Gvk3g0yd1N61rbA4oCxeHrMfUFJoQw+RMnOtUmr
Z8ipG8D8rCoDqyPcgwwyHMhYW4fDMODxd+2dJcdXshaIepoxvrplDm13prEGKC/qZeT35o8UJ87Y
Du+6e5UY7Q19jWPrCS6Aof9Cb/ws8BnrvWCBX183s0Vtpkqutw8NKfWVEI964N9MbYdTAscCsF9F
9kL3qy3h+usfSQKmkaq8tvGzBb4gan72N+V7oe37gu5v56TXZQOjhV4CCx62OPP7hzsHIK4EC/s+
FdtaUie1CGsZRqoimP3Zq/qYtJCNbciRu9ch9jmlUx0tQdt3alahYPCYdGBzynFmYi1a0geW0+DK
CGiPftV0ZFblevkwyeFd4rDZiGpheWImbJZZE1W1vCcT8GOSYzin1m0i6yukE7egaRM+jRE2OJKp
DUmGvoZdoexTfJcOD4kP7Y6kiBxSjz1xnRA2B1HUw31cPTeT4qmWshq0lqsyTZ51sK59Q1AJxIyD
UCWCRKWo/krz0DOabVy/oNwhrRtjMV9KiVD4IgldYKk79fKB9vbKgHBzynXjvvJZg2IJfVYTTp7R
HR4niwpurLz7ket0iwk/oS5KylBf7PyxZN9ErzWx2VZJfJF93O4LmFhx1h4tSztkLYU+q8Stlxn1
ySrbK+lnjxqv/wUF96ZoirfCK7AklimrRSYyo7bwrwcklthSv9IJBcOFU1FCzi3Gqc7O9mnLxt6D
pkzEjsu0r43NKc/ZdyBV2xIglu3jWsrbAtakxOi8c1WCi8sMdumiwFXR19nCUGf7Z7I1RKJpF0G+
VRNW9aYFKaQbx6rBQJqjUiQFkPi+scDTjo/MXSYwZyYEk3TeQoknbEXn83djuGkp+zLEU+42zrW7
Ge/7yWntfNf5mMrHqtmLxqsPuTK/FenAvcKMqJ6kpuOSc1F4zzlbh34kkhdmKALecLHr4+wPjz3+
Y7SA3Ske/WPpYQXHJXqP1BWayzKesim4IQ+mIQ/aO7durGHHY7KhaVWW2aOYgeOK3nkF/OFs9aJ6
L2L9GSnpfHAwRwHjeMWrQqFPTnuU3oT9Bmi/ZeK+2Xj04fPi/zRQuBM96G0M29vzcas9Gve3QeJn
dV1qAv5as3bM8mHRtKu0XR67gg4EA7tjhwYexA1kqCe/BjaQ+MavsRq7a2wShGTOmCjtVuxlPDwk
GPRK79M1M33X126UVPN3TmDk3nelD9QVyKxtYwekvmZorNgym4B1FzOPmLirPfHTE4KZzeWSSHtQ
+gOC0F2xN6pCbE1sGtvaNJ5jfSQdamSjYKOOaOJRQjHJHvFnjXsaNJjofVRBglY2OVvwrjEvYXue
6GjMirpGMnjXpsXKgIHt2tNRXo7BfRz3zXaYl+WQ1fJWWqtinb58Cil56Wo76itlR5ezfzyccLWf
0oaNqyg+MzpDoWEJJ1I+rrTfh8tzfjcHYaYnP5I8rqLLQUjuAAYsI6xaVm2xYb7rK06/d+ufTqP3
WL6x5khdwyCEoSByUkmFL0X4nxhsZHNcT7tJaiGiKmqaJTu3pB0imSREtVB1cspxLeKWfx7Gub3X
KgttbKC5UZ/DPtiYTuNFZmq5fxwIJzai4T0wJi/S/jpkyAvsxRGnvAexXq6HCp5b5AgEzp6jP1TK
pypmOfWdjt/ygIWjOJeisA+Xbvf/qgBNE8nY3zr/u4/h4/981UM2zDcf1dd//9fN12f30RfEmv/x
7OnXf//Xnz/0pwAwQM6HjI/bEW2rjhrgNwIVNOq/dAexLco0wwPY9zcRoAUJ1TIZz8g/XyXNfKkH
357+93/Z+v9E9Gcge/hP2YXu247uGHiZPPQQDv/af+ohSmvUSCVM5bmW9jChJBFxd10ro4rijBvg
cvb78D9/7nIHBT7Izs3/+9d0dqrtQRSNHZ0gkkj2l7/VCJcy0eUnpY1QUGKxndvq1MXlfVyq5qrE
Z7zF0Y2Mj6GEuKunVL00PlmR9aK8UFr8uG8Y75Vmnvhd7SbnfovqunutIhsFek547Mb+GEetDpuF
5CgWb5Y7yoOegg+wQL6qoH2K/fStHWHAdGAi4E48DxSGq578Eadl9OrWyF3VNXPEXHhd5vLFr7tT
WXbudZBTZRuC3IlahePJ6rR9GlMuaskyMHBuYaNJVoP9C7zcD6UEKFmapTsyT7bt7HqRoyt9W5ja
e+XS0gNIa5yAEG1mghONAVg66Puav7MZLRPG84RKS0+aayiP7JUaG5aP7423OlzS/ZBRkgEsgmw4
r7c0Vkl82nu5j0SqIN5saOsXM0+O2PjHk63Jb2WnrDRU/VjoOaywMRgpRsPDcUhUIlCAkkT5kqyR
MZ4fFYTO7NCr+MeplvgZj9QpW0dzaI3VNyQXITTCXQ8nB/zP/CtOVbCXPmOfnVMeWJzk7Dn+SwBm
ALIIxknZPdWu+2tIAh3LNiWXOcONq5ryrktFemA8W6oaYKwVvMrceCQzzdnbdnvovep+af132SAW
tLWCLnsCE6Yb5UQ2HRUmTfanqdCuyaU6WaII1vX3T5mJOVQT10Fm2D+QWgPDBWSwLd0XHZ8D1Tsd
nLxOvW30FAU0j0UoCnTNS+hhAXfvgH2WwBGQddDoaoNlS1ZuscYR0vEWevAhwZGBKkxNyisNMmwI
Fob+s5G0WHLnQ/NgcZV6BS/JDRBvFuLsy7Vkzw2JMY7hf6TKMGQET7RV4O5qP2dRbqQ0NF37dpmY
wSuH3aZVIdQcrNOYKewuym/CxG1e6sZr0Xsz9Y9Sqn1baie3ssJeVKEtgBqYi/MwzdTdiXQGiU1N
xHLYVVlTF7EprZAAAeyYgRxuxyYW28rVEWia6U2VIDYwSu1ouMCD+FchSQnvs+yqT7yju8YGQiNt
7yEfyi9d1wjzcohbAvPhOjNhN/ZH7bFx8PrMCaU5E9bpnPp5+ZXLiSzW4d6WlkkliE4OQS/3Bkx0
Myl/wP0PdWP6XEp603h9j06xkF0+1B9+O7NTGthkWtaz32JVGRWflWYKJ6QDoAWfk9E+ruMrrmM7
4EMjWUPW14FQ03EY3a0fs5TQKNAe4D1TxIyzb7eoHhgewyVIcGqPSYMxCEyc6w7AkkxqpKE9Wk84
uGk21vGR5eWWhAg2/5cDAilWY69ZRbJSnpl3eefeFwMthZwiE+qYBRng6GOdMA95rGV35I0eMPeY
LKyoQmYBmyV4rlPDPeHlE3382qeiOV7nVvE0VOPPnLuLJGLwFHxiBpoMYIPkgUHusK8EWq0leyXq
i4LXAHkuZ5sCaaG8KissnVmULKjAWISidcypQeSLOvBafi2JtNF9TzdTFnNpIMYbBauYgRZdmdA7
S3rv6FUoOb3imdAwgiW91tplgXOdeP6nx+783Dm05Yv8qMfIcnPXf2gyvyQKG3mMEl7osG3YOBbw
psnf5NIlDBqNVag5FKPtpZ/vM6nq2xjMMW3rVoe74Jr5u02Mc0VyOi0bejQ6/bF8QPnAilaBDEKP
5uOyMpavtiJhQ47q0CM4C03b/tHGlJfH624Oc7EmNdoFSp45LmFlOXcoNEcy6ODiGLiQifnEBkqA
gdVlDwbVIAD1JKqNnYPDWfscbR8CUwuU0rTx35Vxlu1MiQes9YO7Ot7FUkOtAAwGJDflUc+eWD3P
LiHRNDskai7SWffmkg40v2yLqnS8X2+taYHmUTqEYRT5L+g1p9ixo24hnsZwAWONjfYllHxjQOJZ
rM/BaJybtPlF1fKWyeDcJT71nJRBl0rrPfDUIUwaeH3Ukjr1nZlkNddVR0UhXWPQFVPl8D3H87hi
YZ8wp7dHOdK/Y0O6H9zhO58GsGk+MeO+Z58zp32rIccWXoaESSMkg2IbV3kOiFOL/e+FqhHR1iCU
Cpmc+kFSjHY2lUYNwoAOzMDl3OqIF28sAhm385Q216ltfKrJfOjm+TzA7Tqlcq6Jkd0P7Lo3gVm+
GINtRHVhycNQBwy12XznE7oqdOxrMXmMW4eNP3oxJCBxRQQzyTqziq8HGLO933Ijq51VOJBCh4me
VPUVZHW/K9ixEEmFSGaxr4KCe7n26TaTlHAgwfMjFgSwjvzuxBu/26CikWtDjhvc5Ywu9H6uXnwz
MSImIM+mduXpZRIWs/vtkOO3x0NEO8iUO3JbeJsc74FfeRAgYrep0uEZ6Wuj2EygEwqNPVF6pbcg
gEWVBkfKQxT4zAPfjFyYlIQrf3hQLauMpu8AAgIoqJCFYqOOqX6N+PFIdbsZZ9o1rWF8CRmEgW3S
03bbN+DgGRv3+jtASdErXRwGlnR4fZEs0gw4yr6fsbdLdTVTvwQhD8ujkx2ri86npAfdvDfKnS9o
J7gMbEmVXWUJXZ2s6PCNZ6HJP4zSTt6xjqS9ObF5Dup0BnNXyrDP1HHwp494iIE7AkzfS0t9JexP
Gg+KYhHsmkV7N/M8O0y9N16xViCiqrRpPHZE/ODSGnYUmQk/LcSnUa5LPH84xppbnDW9oi3k384D
GpkFCPNuTGiakTOyG+GJ72zEwnNCTJsFfmMe9AEBc0KntuhBTNgtKSirvMKicMz7l9MkFl/jyICB
jRPBaOY5O8YyWBKzkRLpQyFZChIkbEvLD4NXNddD2m4Mg0356OpcQBMqEGlVXx7W2/OUjYxFR11l
v2o+SbGYM+urSp28ma2iKpGc+CvgXnmdtfcdZAqOZnIbkcsyC8ClamFmbRMPhzvaqZK/C3kbpvZM
2Q4HL1RWVZe7wSYKxpn0e6230MAKiuSda1C5y9MHSlPF2dFac9/0LBhslwZ0Dn8F+DIclILYDEz0
bU3Lry9+Lbn+2XfeI2HdwGFsyvzFiNcjXfxwHn0n6nJEOTPze+g487PWgqhxaxQsXWw9BZCKdw2h
S4TgAumUv+wpCLUhXTkVC1XVkkOHGpI5DG9J1lyRufHTHBD6Bl4GP9IaDm6rPZEp2t4j1cpi5+SL
VRpRd/U+IelZNBkFcIOJfElQEFtUWvm4k/HcU6xzc0g0ovdonIqMbF3kL4TaVLdOrYPH9FBVzYpY
gm5hTU9xTT5pk3PbdN1NQcnuaFh2cwTYGeBZ2Jp63OzTlN79JXEzb1ybyqOJ0ERDyOiSdUJkCZ0J
qP6I21JWNpabWqh8cTMZbtaedagme1mIL0j84qrPLUHljDNsdbeWoxsnUyOUrPEoHE6emlktEDaT
NOpVo+N4UMV8tp3RuUk9bmwK9Mc5n8eTYtqkVlBSt9IpFrBIv5mqAiGEvy7bvQA1ocVSzgQRsdVI
LpuNkXQp2Ed7hVEqt+cYgII8d70Hwj2es2MfL/dzjrJjKmIaPLoXTd6A7mMSSzRID8c4XMuA0uQp
zoX+Uq02KAzBkzEPYWEmaUhTMJxpWcpZt67GdsqvRewTg8qMYTTnvln0u0mkW8uY0/Noue+EZq/C
Qiz+FAOfBIiXq6oVjw6Jn4teewSPPfS6v9wtOunQYqkEtfQqhkrTYLY3KTvleuztlb/k0ehqj/pF
BsvOYl9L2EClbrwOZgjUD+mirNSNMuvmtlbnJEYAvPgsTptasE5YDwuIsD8O/3jOL8qfhAauQYqe
jFpfMi0mY4w0QOsKFV2epd+zqxrGMxSrU+ROsYr0Ek7Q5vdjWYEzWSl5VmDqaCmqGeZRnXzn+sJ2
DX82Ep310FTJjAxCmleJsD6ywVoDcmwURxfcdRCAtNtoetBFfzwexEeCIT+k2CYio9DQz9jMtccM
52qXeiK6fOFyyCyx0+BKHEd7SuUVAzkiD4Rs3lSpZQU4NlFlxyRIX05lRc1rNPrXdEWMX8Devw+q
hzh+eThr2r2wob+P/eo8WVHe7hI30eV3XA46AzsbEOKU1r/w+yA7gTJHptruN+M81nTcYJdf/PvJ
APxLY+rzARheHelrUDNrrRj44nraBclySoxz1ZTcDelaggsG89+nsYHOl8C3aT+n2i1VUUrO9qDR
vOon9zBRPyjWqlcwUpTsUnK3W0ui+TXWolxNMCN95LXy1sQOPbkxHXepwVt/OWjry3HPhXBo6hQL
K8YYDMUFVE7SSBddzqbKWowwQ+XErE1bjZK3FWQszNazVnckXZzJexsZwUOrJPaIRjxx2u24NJSX
ly1hbPqReYEUbcsUUVETa7S5PMZJLiLWJ8vRQjo2rR3lQTgEHaxneKDHIw6L3WioLurXw+Ws7FCX
ENnwLtdvjfXdMFRplBnWnxff5SyjfcMFOtXz1sjLYnu52hLWOkZ4eeF8SF0UBHRqco/iM0qAVTXF
pTYGztSiTigPKQSVQ0IDEu0UB0faYHQpJkeqjyOlJ/Xh8hQxwc0OGyt74DWvVaL8seoVb7VeQSDp
2ujysLbbLpys8Zfj68M+mId7MfwFv/8bWD5fr9Q5zbNdEVTGZlxxJ8GFb9JfwCh/HS4PFw2av9PV
QQ24nG14tu7B9GUkVwO/yuXC0dgyhGlcvaXp2gPt1ldweUGX1zI9YPwvImGt8Z7waeCymx5aAYYJ
BANmXR9cyrRCLH3kaSjwugzO8dG3c4YS88GxFdqDcQaTljcD1df1UHCjEOiWY5Rbr/XLgXv6z7MZ
+CEg8r8eX76sX54MJO5MiJcfv3/O1Qt9IRJnhZiMZtW9/eO3Lb1VnXr9a2onXptYEzn/OLVFUDKK
E2h4eTKXGE2rLmOc//2dsi8FmZwcLmeXb5QT8zDVmxmYP5eEiaSoddzqeHmkEw0UXc5oX75RX14x
HXxXV1BqC/VErzdqIeG41epVrECX0GI5+8dPOOvZPx4CnzwELqOK8tmkIij596+3rF7bFTaClct7
e3lbA5+3//LwclDrm/774T++JQUpfpQ1IzoO7DaizMRl2BixHmpJR0QJBU+22XZ1S5op/GgDV72e
JCkUqXV08Uid+fOU1vh15uXuPpjumtmRJ7+RdUSeOx9isI5L/uWUMq7YLYI5YWjutcuneWHL/O10
WQc6v2MnnaXyEFwGSaZwhsomqO1jAU6uIGs4sujGQHTSX5n6IGn89e9fHmbrd1zOLoe0Fe+LGq3Q
XMcjrXUZGRmyuIb/ehyThnLwR+1weWVifXmXM3I+wkma2ZEycbczHcyPl+cvB6eHPAa1qt6pBA11
P1P7W8cXbqAU08x6OmmgQKhpD9vfLYffHQj8bexAqywfowHjkDLkiUCPkXGbg8Wsz9i0nipDu0FK
9M+LcL0m8eeIPzJmHepve0PZd3+7vi+nlOhpKSvA4JeHrZWiyzaMq7993+XK1gfjxnA0C4nbX7fJ
5Xt+/w1htPq2rto1Hpa/m6UJ9xNwcfT4tv/nP3j5kd5tXSTYrocpQFfLLu9TuCn5ChzK1ps6Xc/+
8fDyBatovO3/tlzmS/fEMoz/L3gh+ur6r/k/mi5//Ni/qQvWvwLdZIls2+QCBJb3N/KCA3mB532s
ZQbG/N/cBeNf0Fc8zzdXr6hnrX2RP1sulv+vgN+mQyY0ddvQDfd/2IJZWyz/gVvRHailvkEykunZ
tK3/swVjiq6urNHpjv1EmCeQxWtqdvQqAyxDedepbZ+gnqk7awipGTxpnRvvNExd9DsxRBexeEqC
4WFMBEDCIS/Oda/abaYQ67Bxp8Lk9xgLyibf9xM7N390wZlPcOAz/aZrJmdvzAvAV8cFkUoCnghc
TC1vuaq6q6Aneb5hHclhpR0NstqzdKh2lrmaTDJrfhQfsZF/dn6TY8Q26V5joqirRZ1J4H4xkext
lRYI4pgJRkMutGZZaLRAlIbSuGzv/HoYbih3P/kt2lKHEDk0fXB34Rhpuv4CMUML0yLItsDqv2Hj
4IXGJMJsZmKd3eKajAYbdw+0wv6QTNWtzIL4aaztn4CkfwjYOIdG9+WdIL6XRk9zApXok7NJ1NiM
kYxszQ001nx73YHcbEwrv86BNJF90WFhY4fDbgkv6twk0AXs+ilfDG8PHK4KHWQ7sS2WHbXh6tAl
6nkeu+pYqwP1p/pgKn5z66JkpYoCHiMjubRp9Iga4VvSsj5BT/HUufguUu+pETnVB5WdK9rpLDE2
Wp1m7JVJxhztlb1nBNu2WYaQzdyTY3i4XBQ0iHokUsAwedTheU3Zl0vWcWHNm7jrJHL7MqklOgfz
h52tcc+Abkfo6hCkOBFoqPphGIHL9tsmJ3KUjcPeW0lMZVxclet2Lhjrg2VtGzU0Dw20/Q07Y0JT
OzkQNcbCvtIxT64/oVziIChiU1vPMfAHOc9VU9PvcK7eDcN81E3eji5g/9xPWHalDRy1e9G1iQ+F
hv/A/3kpxkyBfVzG5aVOyfByljJkp4E2YPa6x4Fyosria2Px3LNfDGelDCK+ZlPtwOwiejEQQRZs
4cyC2iTlX+IDeHtl9Uyky0PQde4+J3x3kxXRTAw0ezID9J/i1mjX5ELDOrMhgVDI5nURPpyBiKTd
F3PiUiMA98A1PO3N0oy3MYbcxY+GKqfSuoiTlWLcmgB4JUG17CkOYp1k2+ahxzWpWmHF6EiAs7Tb
OSveasj3tu9dUcOYtt5QUhgl78ahVK4mdEhFwC5KqIxrXqpP131rc0M+jtqrQ2bQ+qEuERBLPlQX
/SexAmeEYyXblfRtRD4SWWpZKMEkmMXR0wHxbli7m82L8Io9tXu2SOBAgRjxEbiidk6N0T0yyQ1n
H1c2BXfiUtBZ3Zvs/arOkAe3Gu6bbgSEZcIAneyeiMtqWK7LsvDBrek73PQt9VMsQNa0NbKCGGuo
QmQzupDAuXjoMUlCIzXTWI5d1Z7XRXoqES+XFmnhM+vQkN4LSUnBkSLizvXNH8bg3Hf0MsOsKx+R
giRn/hVvm9xROhnhltb9o29hgZpJcDU8SST9SCqKz0eK1G38chtUJDmpfxsCfkm3MZWzLzQCYWKM
Pwt6uTIpqaFOUm7iMoV/kQUMiz1+F0OCq7Hbeyo2DSIrOj2yKj8ziUasmvNfTQKcwU7EExHYpEw7
6IMXnY837xQq/wVEM/U1NKz1pNFY2UrNGI/2N+kG6KMUn7MfLMd5MqLFox/ssHk4wz6F6UHo+t73
5GNZksFTWi0xfp1t7crGf9Gg6IcL0egkRYRKaV+FXjzTdvN3hiZPVoWLL+17EMbeIRHNl9/Uxzau
nStTx6aQZp/aiv4mCe2I4tsENQ9AzGyKz67XaGQlNI4yUnk8TXJBE+7ktNxAnVncNoPAgJXG3KdT
hZt99Pdsua/KzqtCd/2mKfFR7Nb1MVko//uiDA6FY+yQ9SG8BC0ckt2G8P2HaaHZSlDnbKYZvRZ2
/yd/NfIri34f0u5N3YTaiahfpNYsruC4ivG6MIIbn+DSjVIx1tOmjfdj7WUb6jF0ZJseYE2WfOUa
Tc1xHVSzX0kqr1F5yi0mcbmj3hz2PiWsWquQjrnUZ/uJUA1pI8BJiLywtRpfXZPcFDq+ard2nL2b
+d+Zh1DRbUx5WGr3vW919yyM3tyXFTXbyYp1emICGV7Vh11lAVVcwwLjjHb6aMlyX5mDuDNnzCs1
PdGka++x9re3ntSyc10mh7SvLHS7/bADoHY/jYS3KL54BlwWVUZX3Hd9S7+MWUVrNIHbXovvJbqT
gATHK8fLCoJ5/F+staNEMyn+DelEh8H8XszcOcdksOxrE5m4mYn+WvSotpeCoWng9qxNG8lYllmh
8Eeyv6d3HS4jvF5nvQzILRyQh2M+qWRdbO113hrxuAR5f2OjS6XNw/fNgrHOizQNt2bauDepO8Js
mjAox+knsz3RYOuvmyr5OHUfEjov1XfEr76csP7potiP3WRsvSZ7CMCtYhq+HucEymxAuJ+Wpc+9
6NJ9RVuT3aaGXGy9GRdAN7IFjEnuXDg1IBYcPwnbwl6OtpxYaoObcifjvTST4OCWAZmymD+C7sXs
NW+rAogAdAW2TcdQw5aU4lC2GmCmm5FSEG3r+CexToRbzkRU042Av6R6HEI2qSe8n5hQc/2Ibvlh
0Pyda42P3uQdbLc0t4PKcEQHzsdi+k9MQwQVXCLHfYWakPDy0LdxXw6FJKBAaEgNa4Xrvje+mZiJ
R55v8nHWKOCPN1VuHOceM3o24N4zqu7dsgYuDEbbIm7PvVHMe9vv5HaZjc8qLl4biuvnmGXhOpVZ
aT1EJq5mbY0YcmivEoGDZNFYFam6eagtN46MFEKXGvBgzwE7lYx2Tv7eZzr1yhy/HzqWp8Dub0CS
pHtFNWZr8+ZuL/b6pUHbXLb2a6shLSPlzKGs4pA04992GA2uG8OhEGdGegrPm0GOtQnyUQYGUkbN
MSzbE6nJrr3yUjHWMBdm29xFqtuyPT3TGuUDHdW01V1s5YBh1IlJEbINXYDbrjeJXiEA4wFZ5k9/
Ia0YeN2d4eT7rs/9h6p+bAaM0mgYe3xZmbpSVLCC0Tk3zM0Vc+MDWBPeomII8AoSD5EM+0zPA7ai
XnbX2mKk9rMwoiZb3+7aneliCux8K6AEaP3K43p5LAiwnHr9cZyivE/k0+WALuR5pjRyo0g3fbIR
X2yZcOWRJMIyhOu40HyIYW11IIUyIrAc0mseB7ut7zWCywnoQCbjOgZjYMYbIWrrFLeDA4FLZ9J2
4iemxOaGErq+TyQKD/T/Hukcpnci1YYkgJwMw3oZvJMVm/C6xPJOHlAQQnYlJXlUxgNr5U1QVc6T
7sxYRItir9dGD7hgfSpIITUpvb6akYM66WA/kZnGmkw0kmCeGjWoEuaBIvBM+XLE7pcO07Ohcfsa
ZbzSO3gJ6WT/dGaY5aniwzVhNLXiZ98Gzs6czJp8uBYKSutmmL7NqHPo8XsL5ucoI8yO2xV3rNIL
GngQakAxw82GYNEsocbntjkLP/UfDGMBvu3K57LEmNJY3bwFNL3Hf3UPzfbWG5HOaouGnqqjQpUY
SJZon28XNTxB2CPMAXqNO2UeKWIntw5kqEZ4tQsMSTgE2UuZzB0mXMxw9KlT4jGYoWHIGDRWjVel
Y5tLlThgYkLvPzb4cuIy1NYcxVSax8E8dAs1o4SySD7iyAiu6kocJmatkxHUz2qjTYcCyXbSpkdn
BCcKURUHlVMea2wYN2w47ms0wJXhMekRIITDvEJ7Rc3LxmyYt6O3TzPfhm6POJsuzRNoR3K5M1QK
ywB90qmSPaXHORKm8VkyUMB+IPu1snqy/VybFlQMANZHFE/o0B4EuO3zjtCzRzWbv2UjpsOuGUG2
tQMWvEzXNhNVk3kahx1CkGIDFftX/qN3l+qetQi+Xy5mv+hAUz+5TtBfeZ4DGG1doUitPXem91RX
gbgVC0Xg1PlkcQ6/ZkG25U5jVATqsy9a657h5qoTEJQLU1lblwA6amZJd2Y3NSF3Yd1jWkepmaC5
aOQFXvFdpTR1JpdbwBXFo56bB9OZqblh4yZ2l82x5X85LveGzm6y6icapQJKh4YHo1L3E1Fjx8nk
1kWnlqUEC9tviYO0Jcn6g3ShCw9EQhnkpCPt0PudU+ePTmq8+S2fSFUUbiiRAFj+ataXyXW9wECO
ZfkYN/KsdfEP36VznE39o6zjbkdV7FfCvIve0N8OFQwyKvlvvmCDWrRIfpeJ7nKfpiQ9Se/H3OJv
llCYTjQwFmJJobxpw7gLykqR8UgUVOayi9BLsolNFhK8uoTWPwXYM6BkBHn/l73zWm6cybLuq8wL
oCMTHrf0RqS8VNINQlKV4G3CP/0soLq7vu75/4mZ+7koBn2RFJDmnL3X1pyjcndpEBgPtDPmaRAY
QO/OqX/RdxkUO11N3b6K/HJVYe4pw5+O01v7JoV6kLr6cIhtszs4fGKIG0zdPpmgCMdysVoPKds0
E7QPemNnSwg0Oe+t/5zM4KYuqY8DsQrsoHrvXA+EXrQ0xnUmiaducvc+MKnNjPc6+F226UsP33FQ
kiuUNbd9Yb65ukEsRqhfTdwzh6QIbscUMZpSzQWt+EyAHp2NOWsZGg/Gbj/Zt8CHIg6U4oPlwVfi
YCIHPhh6lG2HYjrgoTwLRz0FCU4qlnA19JPZh5u0zTqwJKe8qb1YuUXHlZMLSyfDRaSHzPgZlC+z
hvMUV3IL8IhBUmFKJKIB50EZJXuZACGyJf3k2EGIPun6hVxU2uz1p+20zRmS8cWoiImKoaflRP1e
c70FQ2Jm1dGLGB/aanKPbU+HltISohufJbVbAc7VWeUlzQXQ1SVkPjpyRPocoUBoNQeDJJFQrfSh
V0lkXagSOEdb7xn5LkVlS/uVx+XnpA3JkQHYJkewJ9KhYxVGxDshM3FHpdUTT1b1BSo3BtTX5geM
PjgpYDhqJR9O0McolI1yoKUTyUbGnLBABZN403PpnQYP1ofVG/ouCZnKIVwzM/umcc5NdRfo5E1U
dfpWEGk62gTm1kWxIxtWdx/GVtkHUzjFNq3B1ZRoZ0MRUrUvfPCGkyLRzWSdPQW0tMhxrHBsjuqc
JgzlrMKkeBrLIFzpSNO6Hh0I/jgnVVj+PKyneZwjkVHygkZe3l/VOGCEq1+Yub47lFwr1Pf3lUEh
OaZ0TeW52PgBAQlGT51qgBChCs/YNn1G21yYj1mNX9oBuL+fREgAzvCahkIgKR32UlJBqxusYmL6
ZeqgVyI7eqc5fiaayYOcO350Df5kkpvKzX1c+O9WB8zUzekeGymbCUu5jBqT+dWxD2/jtt4adqnW
Ivw0JS0s3R20TauxRHPxkG4NFe2mhqUhW78tjWLChtrbGaTW1MXZTof4IBdBhKkAHUrrbhow1yPV
hRRZxS+RYi/TsjRYtXkC5CHBaVE479h867dkTtcG2FDgHE/tWS2rfYUNZSkVvKOECNYEueWgZUgd
7vHee8Z05+SwMzscnfClGKF1m81BEE9Aa9C9xJSztrMvIh8sc87WBvAxsWgylMDJo2nbII0/J0S9
s7QCVEERn3O78dYZjdi5vkYZrfSfRgthC27Y12UXF1ewVTTj6jOZ7acAkaQFRsjkd162Ei4Y9iBl
xRhWz00tht1QON62DwYCyO97nbINgkdtrSC9jeg8M0WTM4iRC7KaqPcm7YByXveX8cRRVPlntmfW
zm84fVFYG3MNTUw1YHBKNZmTl4dCpDBGmPpRxvYSQxh5nMhJP2OtY3vfi5MZskfOdcIA3ezopI+a
tH6gdoF147AlziuQUba+CeZS5diBjx9oIx2mzH70moQWVk8PLEjJbQzM6ml0IU63cXbnj4jWUgIm
OL5n/W/p36ZsnC5dMeb7wA+++rQNT75KH812TCFVxvcN/HYsSzpCD3z1DRtvUoA43PKBoouXhOMD
+szXFvUtNfKRVLPyrNBanklsDImMqvpdK9uT75MrFWZQbcxyeIyQ//QcIyqmfUoULlZeaZ3/r0Xx
u0VhAuv+71whtwmNrSL7V1fI7xf9wxVi/s2cOxaWDnJ9blHQIfg7GlqK2fth247l6EKXmD/+2aIw
nPkRRzq2CzHadGww7f9oURhwpi1agjZ9jfm17v+mRaFL8W8uEe4wHA+jruRjSNjwM1XzL0jymsyO
fLBlddIiipfFCAsVFbfjIOtL/fClr0kgHiYNoB0rsVZ7pA9M4biVwyZEN5NnDZpDD7terhGWQuxs
c6oahobYNMlw0LSTIFTsZJrQnGCzbVv9GPZ5dMbXhaoiWRudT4hK3XySAxKsJgXKMiO0BBwl5jd5
8OC97bDauKdZHEjWX9BBaqLyoBcYKErbeimtLFnXCgNFLTBVdciDT8u1PxckWQzspU+jmDkKHmzB
+ZnoCOnELFerHg9WkgXQPLTkxUtH/VSOwd8vAlXqJ79Gd5JYVKyXm0mGxxFRnL7+8+TlgeUiml+x
XFveZbk25licWd1u5QBOOKu/Q4WWR3MzKB0izc7LhZBtRjakbyP30bcLPc9Tmn76fQ38JORNzvQp
If+KXQZWxonqzJSeXdYGwHo87b7FZL6bCTEuKMZO2dTtjSA//7mg6kyJ2E7YGSR+DPcogjrYeSgo
dUsvz0yLN5Xfwb69ZjbJQfQYIJURGwXAMLvTe/fLLlF/dNWEEFCkP9IpgwwQle+uSyEB4/q93+Mg
FaFNgHfs5lSlsATXgbNxXe2tdUO0mdTUOlJe19IbpkMxE/PcuQNQtywSh0q/BI0uL0M/spJIGrSx
XmCLHfv+gwjH5KhhynF0BbukbGVIseHbyGVOIAChnXyaS69mwpZ5rmOjvUENjUdA/wx6VsPRwA4k
F0K/VBo3ZY1Zw7AK41LW1oR/BEhWlAIIKkqsCd54wz7H29aWwrKoYYnWu5qjk3rwrP1Uh940DqrM
QVeFHkvXrO72Bv5YzKsJ1Vur7kcYodp+MDGAuyKkrZX1N7njmzeGTUh2P6izOxTWDbOTvUcJ+LI8
5rH1BWoJVcfHtLA8wUZqf0RFtJd89QvxssZFzp+6UeELG6uRTWO4Wx4jlcq42BFISN1ySLKZnu0g
JgnXbKiXJfl0U1MGuqFwyu9hEWOpa1/O1AS7aawkbXoIfhYxnjZ0immtTDQ6sDqdnbKJOfvLfX39
RvL7NWqI+kmTMDtr+qx90uqdnqPGqr2iOSn+c3Q489Xlzj8XeUiMVQb8kAGQNJtZwyBN/mdU/+fl
lj7U5SkRUAiHCcyZrQf4doHqVvU9bqLnIaL4yLGhn4ELLhoqa+BkYZUIckUS2g4HKsIKs0uC7mok
3nBqrYnGFRvbjV5FKBZQ6cmjC1851JtTGbsID93sfRGk9fpIucRjtl0UH8Xslft9tXTAL8oEpSnT
67T+St2UTNV2oCk1X/Tph2nxl4Po37BrwJqZKeRq9NM2KkHlt9zlLUI6CaWyNmRN+DTjT6uB2sHa
HVLPpksgiNfckhJP1eCPNi2146+EtsZ2kZbFs75sUZYt15b7Brfbx0mKaRytN6F9oJwmaR/AjUQH
yvrgyko6qY7vfRjE1u7ULJVbPtJEsrTEI7H9/Uu2PTgLlrJrJCT1KTfTTWQM/WH0nAr5COgapjE4
RDlLm4EDm+BL7MOiKdK1EUAAp+HA2LDIqhY9WCMqcnD9HQbx6aRELk5NbMAEiGDLWwGIMIoxrUd1
WLPHXRc3z8Y0IsRyXfpxRf5k+/zolJKgBmqUDEA7k2RGRvSWqZI/Y2N4NAxssNcEpawdRRQyeWGq
q8KdFWk/c6MDH2StZZtbB81C+j0rrOysZ6pYri6ysz+Csx7+ukERlWaxJsK9lw3ZaTkARgtRz3JN
FcVDI9ryt+hs0aHZlN8n8qBnwVA7T16Eimw8P6ZL6jQjQJamPy3yUxNtKFsJQCJBY4wnHX4p4gTy
glvf3BmTuif0lg5xrwy6H+yg3iz1C9iwOlWLznSRnAIstThTiU2e9UzolkPX/o7cuN4uz0wLajdD
ifdueXZip+PGJ9ENa0W7dbKYIkqPGMgykJiPx4rq+DHKetwrDIdkjY9kyk0mkqSHvhq647999+Vm
FwnMnnMe4KhCYmJmcRShffPeYDost37L8eafwxrsm1QfP/tcQn+IbcB4nZFvrRKgY0EZ6aRTr8W9
FK5TwdGRzAdoMgcNjdSmah1wMISfeBVqnXearoNjFAdsATvV5O0JC+ZNbxUogXTwE63Nlqv1Yrnx
qWiusM61p5ptZoTUMZb1cBJiV1JvOI0eqwDRhY+iYYBos3mDFPf1iny7Fo0UzddZA7hcTANo3xX2
QJisVhpuPQCqXjk7Wijdoa/KqLbFSeQfUpu5oGTHVM5KUSTkf71Y7iN4+V4EdbNbhrflYpGW/rkp
5iEvA78A7RMVfFgEzK1teViUqYGQjAbL1eWCGhnbL9+xVpbZ3MRBTGSQgM+yiJmXiwYw715Hb7CM
QRmKV9A74C1z4CdK72411E3bxhTvy/+7jLfLZ/m3mxS7tX1OuN4idXXoyfqNe/Spe3ECVaO5mtz0
VVm0oLp5F7VcKNjNG5XxixQiMCkCVtVeb6zvjPXXFhVveNZNbTPl5XDQ8yfNt5NZkcWRGZoBwNg5
r245NwkGRHFl2rgUXRRgvxXEvV9px3KuO4cgKEnZxeG+jXlh5LL3UQ6c+XVlJOe2UMl+kSXrqZuf
smnkvZarfwTLfx6W2UG1rXH889jy1OUJMWzko9O9L4pfp4+tA5FchDsi2nNn0V68iPn+efP3A9iS
j+DdSV2zCTtf7itwJTFizS9BaVl057gq9mYO5cPgG+c6WnTE4OJmqahbrXfsSg3VgZORkVHnv8BM
yZPUDHmqEIvspOfdj7Owe9FoL9fiWeOcRzU8reXqcuef5/y/7nPUQDdOCxLMg7zXnwsYFfVBVoBs
/3n/v71+eWBRjy/X2qHS6NAa5u9TryyzqL9dzsKqtmFGgKqfF+xZvB4Y0Mmi3lW+SA+DAZ3rzxT6
5+ZyrZsoVhJIzOS63F6m2T83M8pmWTeNp2YghCaXYtguU84i7K076o+/Fcr9fB6RTbDpMlghq0UX
vVy4ggYQB1frHua8pd4o25vlYnDQOlPJZVyyiSgoJSGXvu5gxfMYok/j2HYnfyp8Rck3gcYEUKYF
AD6ihLZLCOh4hLg6IPRFoE/LGh7ovz70l2dRtO8FvVUE1Muz8m0rivI4OYw+28UZrxZ58bwOWW62
mVB/f6RM7Kk+L/eya6lmgRLPWhSoEhU0ydzzvDUaA6frn3fRlRWiTBi69BwUtHp+m/BlR9Dq6veb
//WeP2+5OPaXd1zuG5ROERTk/z9BAstjy81wDN3x9yO/ry7/++8Psrx4uR1VDs9abv/+H/+8lYhz
aCOe3YD4cQjL+P9+it8f+8/Df979f3BfkZ3nfMO627EROk7+OCr2oxFoD93eVFuFWQPv1/gElAej
XURLDAnx1cQGsqHexqA35S9x5HaQhMoXOiHILMiF3+W1MPfSd+5UMpQ/2Ap/s0T/aBzaHcRzxQRY
a/kOORr7j4JyXabjngSp9DxYNOnAEPgn25toVEGvz3zLQFiHf5RE2mbXEH5uFBEzjavaFfXWZmV3
3dPUu/2mrcSrXUC0byS9+M45B3l81ki0osCXI56avyb5hxTUWgzpGhOf7ewaukLbivXpmhztmnOh
AcquyM3s6jLdl3nzCyoQxe2BUm4ouje9IefVhlceNw6w3RgAHtBKs653qF/eDdICV3iniqFloU15
b7JJGHJQ1mecLodEJadQ43dLlXkuCiJojSgCEd3k1zD82Y+fqefvYwPQY0dhbhfk4Ss4shxGcXjE
cM5BXwzQdY290ZS3sgwImgwwflIp+0mxe1MKz9rrPhWJ2MZyVrNza+vmVXNgXRMNYc8FjGxkbuWl
0KfGh2Twd0ays2ps+6rMtLWZYuhNjU+agnhtreSlyz5pXmxblly3Y5t+ZDVr3QoqjxGJu2p0kE9G
gLe4VsO1zNlxmC357fb7BP9mQ7kTFk+SIsFJzYBs0IEuTtjsh7riL4sTjaz6dF3jW9t7bvMhJhVu
yGt8USQGnxMtAfZgtvik2T4SKdntNTOxV0NG9jGatV1UhlA7Dfcj5kg/xczUc3N/2okwepoGED2O
7rMiQW5qswDNWKblli33QzO7Oqi5h+VgHPpAPrp9be6NtDiG4PMfkOo8umV67enMMJFAnW1kcIsA
bd9UQ7+ZUGwSIVaSXOKne5AG+0WtGGTtTQ568CcIhhv+VbRnaWYrqBnrMGKAU6bExhUyTEYssFbV
TBmOp71lgs2axK0X1QLCYlPjyIhvRDeOt96oJcdMS6/0E1COc7xKCfHULO09Ds6NLFK1NXs0OW47
IfnWabm2Xg/p10TIZVYn9I+fiz7eFc5w7MtXmqUMqyQuocOqwTm4a9qtKG/zxrq4OARXKT15JPVJ
fDb1DosvLrp8bcSj2Gmp9Pe5lfyoDOvTUtaD6Qrxo1TFa8kQRUkYFqxbtXO9fKr3+tR3FyEuZAeP
OLawEJg69NURxRm90JXv18O1yDd4OUENJPLeLlp1B9YU49xjMSr7zMhKqzZk7HsiQgnz4UNdFscq
GEwKWNrPScqXPPJ3aRgeUF0S4hnTH8wCu9knaUPsbAJjN+8UJI7U2vim92g5lTrgYIwVqSV06FaV
XRGNAvmP6R8Zq40NL8gtZEXojh2PerEGAD/rfNAXMwrBb3+xyAVANBj9xmdwKjIo301K0GbrICdU
3ilzQ1jZVnytfKSXdpC8F4lgDvCgqYVpDVCRkc8hfnnVUPfRy7ymC+W/Zn4Xr2sbdwZNdPzUj6Wj
+ae0SXahg/ShqcxzIpzqXhtMYxXLHqljon72jaf2PmPUnNrSbqOGPa45sItu1DWP+7sAMMyO/jwh
4099m1CVsvNm4+riZ2TrZwtYHkCA6GMCm4DsH1QghkjohhIzotddfL1+MWoLDIsY891INHWov3Rd
+l1GoAFcUCMHEmLn1qNllh+UKfhOHbhkUyZvnj8cAJY8yZBUXlUkP1tggutiCtM9TX8kfaaRPWa2
u/OwRWOnae9S5wZ3j71XRfrQjTIH/2ZD4wwawqjKiPAp0KplXKIBlnCco+GDQJ33wa3I6uyfG8DI
1K/S2Vrx6EXds4aIYpUhsBxUeB614Zb+5WeX75qUoQaHy8nrbLRiRPVhYHU3g/juw1JskDl9uzI/
JDQcKco5hLBPHH4R/UxKmdMVfzu7Bxc1Izq/VTjMxme8m1tNArCA5EckuIGdmZzDdDO00WfZb920
qLYxqB0icfFmV5AxA7aeLlNVuk+99pIawt0atLXJOzVpiefy55jPLe/oh2kSi4ucRqNz0n22igQD
QcdZzTk7tFMVQcU0Jt87p9LXfpk4aBXRUJNCbrfmNVAR/s+A3s04Ayadtd2AIvQyO8G6Gb6Z1mXK
fNCILuXrnm6n6bdv8F9PBbvhXd1b59a27avMw0stZqiYZ3Y7MCVX6s1E12UN6ovAyzdI3EiDBudF
3xIsRVdtvQZlh0NTVY8nePkxHfq4QWxg6zkaqRFAdFeUq6hP7vFPWytFjd0Ihw9TN5H28xdRKn2p
Q5CHqab/0ou7gFjqtUlyy2YwR4bCFzvRz+qjDONnGrsfgCzxdfkIkOXUwdob6uvoEx0wBeEt+ucL
PS1kG+Vtlss7d6rn2K0YRJw2gDxpCrgfgTyOUDlWoT/jY6AeVeDlUQW1BDsWDyYcJMdngEyiUtyX
QU5ifB4TjxxoD2Yhp23WwvDsYOS1DVjvsDAREccDwDZP7LE43CWoaHTQEhwQ0w2SjbuhEBSr+ZNl
jkMo18joYKaQ7RznrOVBCNm/tA5mDZgY9YGfIgYacfsHjvOMR+nc5uEdgVXqXHTmpzkzF8r6VJgR
4Plm1LcDpMUhjF1Ar/RKfSnyQ9T4XzIcntqJ31GLq2qd+sQpMI/Bq4TOt/EqVrAdsXSWcbKC+Do5
00rXMGKI0MEQp4huIBkXVE/+mRZ9sbMq7BohuCSKvzOXxf3w4y6iiMoSkCD7WzEijRxK9MGGs49R
/ARWEfxiz6HrJ5NW/2ut5Q9eCUFRmhGRIqK8IzCnz4s9QUIpLrwlj0t4GLSNXdn2D+xymag562qp
McJZLmVP3GuDGQDdl+MTm73HQlfJTQ++rqfHmWloE23Tu4TzNmTKHix2nZsE5ax06TyStHMvIyHP
GuiYMtdwtxMtIOuypdGJAGOaqvLe62pqzS75DYEBkSEosa1UxZmSeFj5KFVrh52i9kNzqMAp9l7r
xByLdZG4O6pN+V0QeQ5q+N3QFN47wxG0dhbzu7KR3jZtB3ntakDuQmBLZQaPZIDUtcuHbZtGdGD6
rTNaxrHQx4cSheqdYwhyNjS8a9TAo3UblcDMqUweTDuOd6iwEdFsgzwrzqNKvh0L/kzLnLQRbf5V
xOZPPFlg/51W2wUsrVakiQ0AQ/tt0j8RxUwMXTFDi9L2WPYixGKOlN1gaGBA9MR93ww3YVLptxNM
VaSOGzftvS3LJG2NNoAYkFlKb6lrYmKXy3nbVdFRoPQcEOuaUNG+azBIRmZ97EEo7w17BoikJbk5
w8ZODXPd6JG9gwEEVF5+tnZGkhvZy5tIR3puKf8mBk3IQiv8jtQlzuUuY35lGUkUWFY+GPaj40n5
5NfA2oMeUKGLCh7gp1VVb6qjcN42+guunZRPZNxngfVaGmpDAe9eugDsiypvtoOcgs2gPH8jiumh
0LUOBjSQDMEvjg27oeJDOCHKtUM6nLuWUGXLwapqYqi1ezQXRZ9tnOGE3xr9fAYem0bnuhHDl5W7
46ZDNLtGa8gTfWJyRD29uM68LyBntjcA5Jo+xNZeU+8wP3AglVOzcUrk/SN9sUhfZS0mqXxktumb
9AlHAbaKKPtp5A6pSJljsx8jjUpGsBmLSqds90sPswaouD8AQm9P0egditoG8eNQ8k3CojxIv0rR
/ZTlNiUdk12OidQvJhMju4CNhvxTWOXaUzFzg3ErWiatwUy2JZTcTRLRUYfs/Y42PVgbbTTtEeq8
1U3cMuC5W78gSkPW7Yc9NE8JREsTARI8BmoMEs2AP21rJYECj8PHmGd8Ox3AWRYD/SXSZirhMrcT
1O44JIlOIjiikHZ2XCPkTAX+pSgAZa53TGpt/pYIDkDE+8REkZqAtLk7Fecuij6tyAEeWxOmYekv
fdx/1xOzkoURzA66X+Y4XbPZa2za5ZG/Gds2/EJpVo/Ig4tn9CCozTLvNZnkvnS6X202POtkVRcE
jbGs/0BNNh4Dj8Vy7tkPQuXk0A1PCQJzO9WaU2O1e/Ck4wYfgJUIMntcTshiMKNNZwyXIuix54Ny
GJwPfUI9UvaBt51KAjCigEZzkMF+ok4mb1qBUsy2q+HcmFdaQwEqpyRfhVP2LBKCdCfwHvzJjM2Y
jrfsXagEWdq5YU3KKOxRrhFN+zLlRnFll6InKK7VxE8GG6rHamcibG6+6Nt+h+00P0ThEf3TyrLN
Z0aJn7iBrV2ZGXvZBRUnRqivyKZFJGi5cG8HyKdaxyQa4A+hsw7NlNaCZ3VbT6te7EB0u02sBe4D
Z09vlZjmetwQo0tDL41+iikkYiqz3ooR9vMMg0lIdPGiT1i0FP04JpVDZNhAuxqGtEN9ZIqwPVBM
VHXxHU4VqQUhMaDR+CnzRl9XXXz0UfGvPNHlBxmCuSfbCmX6jzYgk4LJ9coa4dVojMda7+6MXLt3
ZXQLspCshziglJr1XwaMnaphfmIjX7W4faIofA6cGS1TeDsDiBeGVzxlthayQw6DO08v5D7MQtZ9
IRiJNm1nSjuGlKgBu6UY1UZQWuSWUyn1IMnprN7bIecHmTM1TOhffWE1eE3o3YRjpa/ECOEMaay8
SagwRBZ+6dTpP4xKvbkogbLJHuiRKUKx+vhllB+hLt8CggRXjbJIKxqZnRsT0bFUV2h3TopHQB/s
i45d9FxGzMomWj7kFAhkxZnqExYPrPOHVInq2qUDeKj2OcJqdqn7U+ralDF0/bNoMTAkLQh3jW08
1/qHsXR2shFi2yXJt1fTn9YqcfKdPNgpAzlb6KSsNY0ejtmYoz5qJJVEpI+phpquBcZXaM9t/+2F
VL1t+dyDb0W26b5r1rPj2MxyBlEXJhJKH5YbRxaN7pYRwAn4/2sQu2uaX8ewdK4W+DS4NtA08rHj
SaxUK8w5iY4GeyiIDJSKEUQQMJO56i7UaAoCg2V4iO88BG5BKz5l4Nf7kY8A8me2VI2r0IArWNEz
lyxHa09c5j0qSkMfkbOsOCH5SoMYXtsWVxi4pF2szaD/wGL5jc5/Vbp3USNIFe/TTYs+dCsn7zlR
9XeTFd+zpsTKotsuL8A3PTMjsOStoheUZe5Gj9x1EhF5YGk/jCj0Vq2yxosTfZlpdmdlkwXuCDRM
xrqzm1D86pVxEUp7VqOkS2wTUo6WeSVfMsJDSTghW7cghVM24RcYlWhXJYeB3T363fKJSfOC+vke
wKO7zqDU86VkEnvrvjP4jik/YFfp5GAHHC0CRanmRPo2QA3bCe/B6OVbEackRSF/MWyC4ux4HRrO
Y0gBGiDVJbGQGKQ+PvEgvKMe16+sPrlzLNqnyCwq1T/ZY/wUddPDMESEG43HqCmvjcp24IysRH+D
prxGlzyjmGelJZLgO2VNHF4aPCpwaPnk7OaN6QRlnhOXBW0gb40k+NB94xnyn0Sk2O7buPqOQwfB
O7uELsP9Z2nPrjceSktcOgAhqzrCJlf4fF2rwjQ8dfc6fy3DN7cDy8HQfHSn6akyZ6XiG00FI2WB
yK4UXiE+4SbjiME0W6xdUooash0iUaNPdN7trKKEIC9CZt+t8t6Ntv3M809oIiTt0ODIhP9MG+m+
0mbeZP6t82HTqfwOwuQxtYqnvDOmNRVLzDq58+lxPO9V0r7lLLDx9zAkxdWYrIym+Ejj+ljXzmMe
0SIyUwoFw9EccyJKykfLis+1Eq+OVI+9k+3CgVZx4fr37oD8Gh3Hd+Im917w0pvtLZaim7CJj61I
v0pBV6l2YFBpEL4m4iBFEJq7uqsynJzAjnRZvQJ0LKfoLYHEnwVXQwGEK0vc10HjXgp9IIw6vPUl
ggXNuDid9W3JDK+cORerdOPadTr41tKmisRKOyy3jRPBmniFAn8Igx9YpLVj1ozkm7AVdAQKtIg0
9f/jODd/hwogi/vvFHvXom7C/9h8JEXzr6o9Y3nhP1R79t8sgKGzIs6EX/hfWM6m7YIdsFiuomz7
p2rP9FDtCdsTJm6g2fj/F5az9TfPQPBHRrHuGrow5P9GtQczGlLCX8ACJmJ703BsQ+cTWkyMhv6v
qj3Tc0tlD45+Qxzx3H9cLqj/cfo0BhB1dnT7pQBKs/e/AkOWOxtBNafTcnsuqNAArA3QctCGugx9
DB36eRaufX9OMjHoNbcDQYELu8mZ2/71zGqio0t1GFnFctH3Lt6MaNZdwEc05t5rUKuKvfjM+1lu
W7p/NiCL7VvyKo4VGYTtOnvISZSlPpy9YI19D0fjQQSpOOQddRo5nRCfoYWT1tEnioAt7iaPIXHa
VfmsgukpI2sZw3h21JBbe0kEUG1Myl0cunLjBG7Omefe9xFlXT8EDTUZBYrl4lzhh9vAnG+pHZgH
uibU41Hsross6lZhXn0ZBbU0BJh3pWH/qNzkQVXBPSWJ19TCjIcOg91WGiMdmhisM6n2WsSexbb8
myonQ5tIgG9ccFnNRD6Qz8sdLrCgsrl48IXdrL+YLBy32mS9Vtl4ayX5vTSid1Ke0w3su/sZa5Pr
fnqYxINNNsLObd87Dwibgb9pMwQoTQZK6PMbNqF6HazwZM7rmoHaiLWspHvA+mq2g2ZR6e0dayCT
jOrJqs8fCq0gFw2lPUp2KGQG419OUhu/6uBgq0Q44iMxns70j95K131Cy/woq/rOVc6zF8oXtPAE
k/Yxbkoo2Ax1lM31FYVaXcPzCZoxMfE1DiUhb8RAhUH1Ew4UA6OR/yR3bCjgHqeTv03t/Nj0/Vff
qy/XQO6foWcPEozt+XZSKeJo69Qyfw9auTOgyqKr8QmGsY+02AYqtpgQutzyt4VZfev6DFgW5AeE
LSXZ4N5z9Nu0kb8ssj70tHyCjYnrKh9JnAnRIwTg+WL7HDcBuV0OZT0bMudq4kuTqIVhR/JbOi0H
Xh2+Rz1lBLrCKO30xtg55LtUKTZUcoFKC0Nm3de3ef6jF/CxvJLcNxwBTFdW8ShfE52fCogQ1TLT
3gmK6tjjd/PxVIoCabp7H0jyUFKhiOqc0rsoPea9dpsQMdVl9on+1a3ejaRgT1bHbI7hpRh9WLYj
jYDhmtoosYImvoU2TKRfYmBPsXilzO5rQnzI1EleAOC+Grl3xY2vrVsxYg3ToLqyu8Y3ov80G3Gn
tSTMkYtbJZK1nBsjEdIxDLtUBAcCu9yyfLZ6m2o23NKEnZTWsZMCiProCnPe68VHbxpuDRfvOJUy
1jpGdEJOScqWDVlTmXdIG2fHkn+10uqQBclr5ZHl1CaH2lAmpVo2W3p0gQr61Cd4CVMPukDOkYwJ
Efm7nb6UTeCuaHPYGpBImBbrpowP9WPfufyRHYeUGrHtR+tiTdSO24S0jN4K7pvBOE+pOIfEcPOj
wtxkN57oGInK8Zv/4C2LzDstRGCW1NEn5JSj6LKtr+pH344/uc5uprexnmke1U0+77Gk578z/Pgm
qoIHgga7dk9dl5bI/H2UFfCH0t2ek3ROwcIytLZo4WYjy8ckj2+VpFYYsDRr8JF719yrnzBAPLBW
JsZPck53sXHXEr5TI8qKUnVvGxFrlG6nKWyOVQNJcpYLioJOVz4+OKydmCU4vOL3ziCFC73Pt8Jn
tsKIDcBZG/CaiEeEUYxkFoIJp+l/CevqsxDE6H+r0uiXLwf2eWn/0BgkdSZ58yQLEjyBbyTY2fOQ
FCl7605MKWHrP3Zh96WM4kGU3ftQ8iGNKb+aiCYhCHt7vvkGtPBd6OVHig/51mmzD20g8anHU6ib
zwXIJ2VOLPbBukiS+7pUPPhzEG03fksEQUDy92YUfw9IljG/7TSd1kcbMJs0jWmvSZ50Im/jpOxL
iFNhMVhu9eIKk5isKIsOQJs/C95edx1I5j4GkMQggzWztwRR7cmL875sVsZ6G97FrvU1jeYsSnJ5
kyi6eG46bi0MP+tp+k/2zmu5bWbrtk+EXUiNcCtmUiQlWcH2DcqSbeSc8fRndHPvTz6u/f9V5/7c
oABQgSRS91pzjkmCcLfYl3iwT2FGYySx30Dq/HIDEuppTGyixe43ke3eBybY5mk8uTOY6SFfHuKg
P006MfT2QDuRapKeT6vBlHysra6HT3pARS7v7i0LWH3+YOfIBT1X4zlYiQ1d62NcIkDojF2WFY/Z
kP0KE4smbtts/WH64WHMXyMKfhhqYoDk1cWAdgtXEEBjFP1aBBOkUcxkZgUUq3xsc3O2trTvDsbq
u7T197WHIzUcca+nBeN8y72QKPYx0O9ZkS6POW1578zwlcnJU4g8oxxQiHd9be1jB0VN6+pfC0Rg
UDDQi2vefJhqCGGuOxwgHd1PWvowRwwn0AsIl5t8oZHG6Yw7XSxPRo6ioU6Q11ICapyJv5vaZ72Q
cP0u3Y2Js68IFaqF+zZNFMzk2e6blbFrvcBah8T0hpP5LYQQsQpbYqWt5nEYMePGCVLNr0WkA3yb
iMYCa5C752y0XipDfCkmauju1H9L3KDbLd54bBdr1RPBgMqzxWSJoY9bwwErudF6WHsmcsVK88le
opNHZD3G/Tv0tinsAefBMBtY4vyQVzz7NXCRKv1hgyrF+5i8Vgsnop5INFB+ajUdaIiouN9NAuyD
i524KOnNLTolKMF5M5Txqgk6KOALuGIvq7+KMa/vdMF+5HxwyYI5uGdIQTSCztONM8Sym11YZHun
so+Obh8HhzdMbfLFn3ANjDbNM/9bjLz/kCzOzyglpNmtM7y/2rtvY1+txFUkkX8YU7TjWeQw/86+
d6Mg86xKdl5LCFw6eisdHCHBh3UG7bcwT7HA9dHTB65iFLkVlzhzvB+WnTzTMUvumqb+ZVF933r1
i5XSvUhktF6RZeQeMx4KSo3LwXopBy7XqPJe0VYRq/ESDziGLTd4w5ALkDhqvpledsV5SHGiTJ6c
PPhFjgckP3A+k5vg5Z3fIO4RXGITrqTH3G/G7g6c/btVYXcyQ/1SWe8LtQUbWIHhg1Bwv+UXckUY
CxhMdZuMO2Jut8+AIYCN5PobSBGJCuJMoF+4HdD7cGP13qgfEJFguHf6gCePOybeFVq3fY9rE6/C
KreGL4ZXfQj/wfL176PwfrbED63adsQL7xHUbCfnGXKyWZYvgc8cvo/0h5bC9l2ykFdiRQiWcXrd
6aO91vDUAPEKr2YE7DVjDgoNbEpRNlrpe1KHP+p0uURW8tSZyQWy4ZlUPBxpuX6yWqJH6GI15Kpt
W9OgPBdNr3NBtTxf6i+LZ30vNOdUgkgjyiEjCdu5Lw0+YzuhowAVkdMpH8vwTZTTvCnS6CRqi/uu
LK1SO9EK+1mThlqNdnQDMWRNwMdXkRBmlXfVQ8DAmo8CxWN26C2OCQ+hKLyWwhzRqNAT24ss/VkY
RocBlRAqqtK6N38gzWFCTax44+J89+YFnbM4MSLX7BzvhSi38jqvx+A5BnWMIEmXkdXxWfdDBE8R
7kWXFDgLiVbScoOjG/YUaNiWIaDzDwhgI3Aq+IHV79nxcE5Dg7FWYiY3zEaskRqEtDv1R9HaT4lG
1THLoh+TN351o+Hn3He/zMXBeVG+xz4CmUrnu4qC5KnXbOqOveTXDjuQtBREgv7JMMGRi/GemJeT
Y4pgBfKENkZLjw7Eblzu0nJFCzHZJ7H71UzyU1DXv6OOR+xsZN9J21wLw9t3EwP6xUwfjR5+ltd4
WDlJV9GL8Wzo6dU3iBR0I+e9y0hDK+hKLql84E0rnuNlr3urcGxQcjj5wXM06A56zeO//2KX3rtF
FAXjXm/HDZeUAoT7LkGTus34vwdJNXs0aUYyMAD8+8HjWBFcHI6rokuonZHEUcZQ1dy0fhwT5GOw
1iQREplG8kLL4HkOQx7/K9g0dJdy/BjYxg0kYnRitMRGQMNIuYezUovpEEP4wC5GGy1yr2OgX82q
atdz3R5oxTIJajHFe/hjzf6+LscvZjNGK20o9/1ikpHrf9jh/NRaGTnpff0wj8arTghMUCX3WuJw
f9G5wDz8rUg8UJY5nLxjDpbOPAz4waEjOT8JmXxMUdM2Ey3LdInvo4I7VO2/mnS3AKt7yQZBl04P
1L425F+knfGKzWrjeGKHEwqewpjvEzc/TcFzMtqktWVyVIuaf3QSHoAxNT4tPvctmBvcEj1il2lv
4TVb+X5H5tq3YDS6Q0+yrxFG8FOeNZ2o38KF4dfOHnI//E9j7t4Fufti2dGrF4A+Gt1Lxfca0pvF
XfGLJtoORe59Yb6hTvoVR8HPcBm/+q547yPnNbQZb+ORY/79YFfu7zqtHgNcFBDwK9jJFQl0jJAi
n+w4Q3ygCDwYxnTfxNfJ4HkZBuXOK30a28HOsPo9PAIs9XmGgnmcCUZxIMyFZfUMhQH/hkNGRMGk
1tfJNV1cZHE1k8glwjSyTNG3qLnahCeuworHvK9F912cPpmLReriHP1KwF/04bPguWc6m49eKlbp
D7n7IrBvSGhlw0k/EdFJh+uYZIp4o17J83oXVZzr05LPSF6rEfLyvOyVl+OmHA+vUVyPh66Qooyq
+ql+L5vQa1RNHa5vdh61U1kaYFQlG+HQHv7cN1Vmv0u0KZpXQ18d1QueLHoMA7kfmBzJyNDNBjwi
+9Ri5Errm6KFF+Qk5KPXI7EzS43sBjFsu8G/ROCcH1NSiMifG8ZK39wk7o5NJGaXtl8GyRTFlncl
q2TaYmCWxZgxTg8UkG+Wg8wF0dpFMZYiCSFVn5ZgAvNOiDZcK8Z2J2sxaq0yPP6ZWlVOFtjXwd7i
pFVWFV/YtEQ1adNQ28jAi3Wq7WrpnyiykXQl9bGyVrOXzR+r6qeJbkW1ruwvt1UZEuEUeI3U/5va
dloFSEm79G2ZzKP65m7fUgzEoRTYUtRXqr6VtOOZj8aHqotEgqtjon5Dral9t9NBbasFXaWMsX60
r0mI6Mb+SX0VsSuhy59+HrVTLZppZPbpZxAdpalHvUmKwHw/nXQtmR3ljlnU74QdwnLKotv3axcu
qlPNtra5HwjOOkogRXcIrQh5VIkIGJXCp6kgTxwXrzuMoBCdBJ0DXzLU2t65o7SDI+ivf/zHe1Cr
bkbau2FGqKjkT96OXhyhf6UijvJYnhyK707vBR9Mi8/nCVRffPtyYaLwYf64ajzTBbuuvry/v0Gr
ji7onjxtabdQpmipJF70XUP7vfn8hiEfH5G8A1qUGnL1lkp9eMibcdiq9zIENUHLC74ahUZvcy70
0dS2tx+Vl/Wna+p/3Of31QJzDBW6OhOGJKOWUAbUfzgRaOC5e6LHiMP6z0Umf8CpF37AZlhchfNe
ncFTL7CoFWK1kPRc4NLYByqT7n/8vxCODwEBQyu/gCOo/rf6l+rzL8nZY+jG0LB0msPtviK/fXUm
qc3PfaVrb+QdSZgLcTQuJhQ6gA+uIpl/nn6fV+sfp+htVf3QQhl078s6iPyy1a62i8ROewUVu70d
1aIOsfSEzeHzClcfT/2K2qc2Q3kW6sOASwprQuTGW/WarU529ROfv//3Kai21VFTa7ffUdu31b9e
V5t/7budtmgZsByol0qSnQjBJBu9QrKemWAvMuIABmzJ6nOaPrj+0Gyx8JnbpIUqJ+jyqiM+Oqa7
cdwrSKxHF4VoUHr3Jhm5C0Znsn0eCw8Bc9Ofbnz6qXosZJKMbHr7JrQJ9KfN3tJ0KKRav9fA3R3V
opSW1MZoHFQpcqcLNodkeT0c127pdozGAgwrBe6P1Kl5Rf38f18tPBJ6R8/8kmbVcsicZ8Kco9Mo
FwFEw/JObQemUzpk/bK3N5tmj9Z5N2KqDLe+cMKTegHXVwY6qd86OXfoXF4+auHLx8bn5ue+Sbk6
1Mu3VfWSp077z5//X17//Mvx5Jbo7sxkuhe4Trafv/7Hn7utuvLt/LH39q//2PH5Bj//yn/b9/nf
1auTI74DW/LCndWKzV8vfv7+7d+Z8nbw158nEjbcVnH3cvtzn1/OXz/3x1v9/DMdJbC70WQu9fmv
yHXdG5n+LVIxDgrZ/scqwUAA2nPkRX1Ayto/7RdjajAzy4Xap9ZUX0ZtthOoRGmp0/uYjqov+zK1
9Ayqxax2himYlnYKkRKox0gkow54M9z8P7fTvHJWFKoYhKr7vvK6qIWvToBbLGcDY7i0jEfVmRHK
9drJYQM4JCbcLZMacim4rS0JNQ0HsIH6QW+sk+N06+nUaggB6zDc26m3Yb5MR6gAdqUj0aChE8qF
3iPTjQsHZBMup0zFkqTSjKa2YRLh5Zabs998z+kdIPgkdMGUORNqjZHEbowwMjlZjBAIFfw2ZGqD
3kFaLxMyr9eFNGV6et0eq3/W/trXNLrLLHREKCXzMjqZo6EWo/Qx3/YlOvi2HGHwYuNq4AcG27d3
EVQ8dTyxciColUfWkIEdn/tw/gBxEWi3ZsI1D23TMvpVyP5p8VlVR1htO435GpQlwmh5bFX3LaYz
gr9WHubPbtxMrBPgXODCqvH2yetXR/qvfZYcPzL3+SDWnvHNrQN3W1cHeiioqXUefFd5ONUh/uzI
OepRdNtW48uFoVfR1XvVjIsRN8nWPn26Oacjwj0ZI2Aa17+GGImcOoK2snR/HlG1MylwIWqMVXvy
uzIG/w051NzltYQMEVse2wCrL/E3cjuc0WrWefYiZPJNBmZpPFVl0h1m51sg83GISfhz8d/2UYEh
drRFdWTgiJ5l/I5adAVlgFaGm3zum2UkTBJSXfb1ANO+9Lov8bsVYt+lBik2Yzt8BbrMNaiOU6gO
kVrtuYVIN8DWaFupT5FtUXV01IH5PDpRYzBJddEwq0PwuVCd0c/N20XZOeUmndNf6jCoA/TfDlUv
j88IRGwPm2mtDkrl+Fu7wh2grrTbIVJXnpcMAmUkvIo2wuMMom2Vzu68TwM0FqtE5rzI0flBaKBc
GYXSTEirj4BOwmaU310os3EQOgEVU9u3VT/EzaVHzJ/VV6jL7/H2fcs1tQm7gLljTANMXi1xYnqb
NvXe1A1SXTH+PPkkJ8jL6HYtlQ5hSiX1M7J0Ybrm3rSyOPpoPLgzRBo6MR3UIbMiE5EOua/0L2U8
i3wVuw4nEtDljbNUr+pcqm2CXUq5+NxUa2qf0DQaDwwg1JmG2Y7sJfk3/j/t6N+0Iyxg/5t24tr8
Csvi/wpjsNWv/Fs1YRjOv2wH/YPleA7AIxms8B/WkWmjqBCCbAXDQRsm/lBNOP8yHV6DjmSarrB8
3gN9d5WAbfwLJ4ztupbn2C6qCv//STXhO7yBP1QTQheoORxXkHRiItDXzb/iGNK2X9Kx92NCPb+r
J4p6jjgZoPZ2nPdzFm6Dsn+NrDo44uKTKMH0xZsAUesRaLcYuSy9XCbN/yxuUTG00BnEGOtssh7U
FaoWDV50oisx/7iCG62QT0hAb2gIJ+2chb2JgZtF6coCSp6Y664ErkHc1sExQF13EWHQSeY4O2da
vLs8jGCxpMOINyFP96CpT4FlfySZFjzUfYY/1PJfiSXifixWNeyMB8fn7jfOD31dx48pbLMAPa0x
eQyk2/wseqiPzC7fYyc6VsGinUKb5mKtjcX29uhXll51r1Jr6v7lmNNrNfJUrksHo0lR7UQmLumg
p9hNyZ4eWpxnU/ChR5ZznDLS2MqKxkecOxTSPXqNoMnh6gb9Fg4i6ky5oLNlIQ/5MeZhc6qRnK8b
GxlryKfRkqOQSAVLLtT9WG2qNXKnnqcUsxjoTvyNoaPtO5dyXR2GpxQu4ZogCNShA8U2OaJWn8HH
3bNHeEvzycM2pD6czn8jaKHK6J11MRGr2fNoJfdJpGfQdEl0nEvK+maTukevj8S6180rsn5I7fY2
NcBLUBNCwxqa2TrH7YamRh/aO2Nw4JkTR9HLIQghNocw8Fp8hEWD4lAWPURPAXMa3eYULMzxqbbS
IAq9rZmHTOLcwThYfnF72+qr/+tIfB6dMk7tjdb0vy272OnInPfc3+kIelO1gXkIDEMuALY0G68U
v0A5zgRajTwHHOhAvRwxOXJ4pdY+F5MWteiKmJDbs9ha/PujWqgP9Nemeh5ArrLBzIPnjHicLreo
o9sqdaCHMaP1GRsmkb9Af3AsYXqXa5+basS8uI299+BrqSONoK68nQJq8/NkUGvLPGEGFfhx1BWp
LkZ3KahtqZGz2qnODtANX60cd5bynquv7nPxuc+KXJyoyXGUD2P11IUMSTlHPY4NOVBSr2TLGKy9
akxQrjO2VaMjtZjkAEpd57liMRDESySyGxGwKkdFjUog+xwB37ZJAHfm7tGmgwSGRc6xIiW2arIf
Yar3BDqWYHA0b7rL0245WqQGHImcWY5qUy1MOjRoICrtDm15AtECN+Ougvq+Z/RjyY4xoyHTg2ii
AG0egCdGpQUkwmLq6B0Gb2ArNz3hfZSMe+3oWRYkwyXfjoqDpN4UeXTMW466vNjUDjRTxVEtrH/W
1CbRMsbOZ56Lro2hpfwFM2jNHW6HMw8IUj4L45BSezs5OT5j5hUhGOZy4XOz0GFUH8nuhqBpT1/j
vKEnrkXIm5YXvtnUQNAFhiGwWAyR3x9nLvhtEImvVduFp8a1n0mAz7fqLdayHhrlaHMnxwQZKgss
6oUhTvL6q6v79WEea4foqDF5nudu4YoGGpwuj61fSzULIbb90F6SZXrvGkByljbSuhvu47BBgyZD
Y00z+Bn7RnbAPkX/mtweM2i+gPiN92Hav+p2vfc90MioWn/k9KTXdCge/W3vN9kxzvX7MY+zbVHz
EzV5oaEsLfYjNPN2zs6VR9iJN03fJlKojCn9Ftqlf7CmBC5A7i3YzRYEr/JUmNDfNJjGjV7/FiBG
2JRGjga/7y+xSd+rTGRFr6AcGQ9wkkM+HcXPit7eDOW1AAqTRsU9dYycW8QQ39sFYiiXsynMzz1t
A92sFlrBRECmdkyqi3k26umLF7UGLgeUW3ru+ndj0ptkzfJ8E960r8V4WpKxJ4kTUlczRS3hzPMr
vX080wk6Hi8qfqYW3oDJ6z80cDFHIrjdjeUB/qSGDMtloIuhRQSfDS8x3oddlcxXLfEows4UIuOp
kNKVGUKwhunRSqyT24r8UKReR9wCTE4SHDDPOBsRpDucAkSpmnYHwaM8aY1PLghxoisxtfWu7fGr
W23QbUTcg/ocr2UIVEzYdbdCy7OCMRLAQViS1SDI/OmJjifsCIWh6Etr1diWtbWsnkTxPP01G4tO
YMz83ONOyRqHXBLbMjeLpUFwsFziDtCQ6bL36eDM8w0TG1tCJamu+KNE5D10CxBsDvx0MotUu0xz
xC+HP6M5cy5epmXrOqhw2gT5y1R10yZ1E2MLS+J7mVQkf0BPL6ylJsOlI1glq05W5+n0E0IILY12
6SHuIN3DMt7ng7gbRDp9AdjXbhF4zusQQ6/r9cbZq0S1RsVG04px0nvmQE1YDN5XbPXZlqmrufI8
6w25QNSfSp8+7VKYhzIa1roe/0xDpJYj2AcikLQzJsuVQSLyauB5Ts+TC2goom+4lshvBqy9Hqra
OGgFFgQq+xsT9daZN/PTtQmiGkxD2wCcRDb00yisBzcPpDbynMIVB5JUfscM/g38z10w+eexzI+2
y3WbIkehbRNeRqbPezOjkiwvVYCV3TqKIuxRAdHDkHdfFjfQCIHCHiIQXjtF9ZLOaMGFdpSxFlvH
JuQh05MtfNYaTjzEnJ4eXen4H5mZ8DjRYc55utAuZDj1eZns6NBzTRoEw2Noz5A2kILQz/2DL+EJ
KDgdRgbjRwhb7S6FvL9fMqgj3SFyjLex1c11pdnfsDQcR9dHTjq9dDF9i0mzf6eNKx6L5hky7X3l
h9PGDbv00KQkszAuNY9FOfB2k2DfWhSRAqjBm8rbN5o5PZip/4U3+hDHcGVbmA3nBKVgLFP/cudX
Mltflyo0CQ7S7y098Da2TnR4aEGtjexLbzC2xMbs35HhQes+17VzTi4vopX4pFv176qkLtEMerQt
M4R3iQF22kJ3geeq3iDRf59EcE1IWdpOen2OgyXZlDJ6B7L+fddP5FNALIB0/Gi6sA50gkzboXu2
exjEEeq+uDlFTo5kgB5piFoB/cpg3KUGHBzsAWLVeKOggRSGd4GH5a6u8BgNU/tGE6tfV9e4RD2G
d4XOuwSKOm22s9JeO3vC+iHEd8IxglMT1OSoRBD+odGDHcCbCCn+YXQZyug2qBFg9m3RvmOBzLYu
7uulaLdRX3yNwpiR+ILDLYPGZrj+W+ShyOxj4FuLDYEjGknxrfQTYG98XrbvbkgF/VngwT7wRWQY
k6+V6CgGas3Dgnwy01aRmwjciEA6l4rHEVTWO/A+lCgRalAXCP3jMJGZbKHWMnlin2Zj3HB76i88
S8kb7x8aYBQ4N2NtbRagw4t5IUIerS+mjZJgyoRpjj5sSD/Dak19BqsjpRpVRlfbak2Fp6rNsU2w
qmkMyeT0RS0Ym/47+lVt8kgstlA3XyeAw3dDXqCKzgsKo2gH1oksEqqFiiL+a5O4AnEIJ1iEjPcs
nibgceYvltXoSCEr6KxjG5/cHjdrVWOPVu0eSoIZsyQMgRj+G3pBMCGL7MUq9Xmr+e28IUWYwQ0G
8W2fRR+hrBipuNxFlj7UIplo4d55DIP2BUcpr/P26NqkH5gtmqVcciELKyDqVS4M3L67OIrvG1l3
wG/1Iw1lioaZH+JxGHZqd2PEeNXNYZ/rqIfKeibaEjgVcwxolLro1sLK5elF3YWkwJ8z7NiNp9Ki
jbgSh0E/9v9k/6o1mNYks6KckdM6mJ7/wcopolxeYV7yHV/chTWVRkWT62wx6xu17ZMRvk1z96oY
Zblij6lVxSJTzDK1acg+G3RGObIf0y7GVi5XuXdBxdAZGPbjLgPHf5lbnZaGbXwRVvmKN3/Y8xTB
xjXp4Tkc6vNi5/azHQarxPIetLzk5C4N7QoO4WcfWelO8nWxaPeo2CtamkGXTBdPLoKo+7VkTrbN
hDsftZEmpNEwP4IV40OKoNu+iwL9e1wwfDIc0r3namPPQ7UCHShQo3CKRDHRGfOYO1djmPdBwXih
iJwffWmL+xqiYhbFIUrbiqlpbpmE8qJrcBwM021j/piYcrljWz7h9M6rLxoGgFxr3owuCZEQae4d
EA6xZjau3dnEDbwMAOuOBNNg4R9+z6Aez51Buk+bAahJ5XxRt0x7YwsAsKQlNNeoD5vr6AjGn3oJ
QiERJ848PN4Rt0wnNgquyhLZUeyIcG1r0XQ2/fmRpJ8zFeQLBwIHcyaSB9v4hc8ovdj1ISH85m6M
KmdtFUmDby+jt71A6ctbt9y2/oy0tornawK0fUsSEuEORr9uy2l6zHuZUzXVZxQtzP85YXCn4VOt
arNe9S6aBn2B5hrmzWFqPBJV7Obiz3F76cuppb8y8Dyf4uTcOrAf9bH5JWaKBn4Y7NwVeTU4EVqY
WdNsP7SxV54sfAx3qCiARbS8dTLbVrbPLRgH8dFhfI9ASl9OzJgO7eARE+BCexSZaVIvbH/WiOG3
iQlwVRuDrTZE9qaso5i4RdTQvjE/jL771fUQG0MVOMxwM7RRiMdkiqKtl04/Gj/8rhWz9dDN9XAh
mHpVuIV2FroV7PweNAAc311p02OYmWM9Wjq211lg2GDUsmP4cBmMIjsRuMh4zlsVME6BXaEVHK3R
wjDInSqB5rfqLaO+5kCf3PgKp/Aefq59SUztpMOY2ttT/tFZlrOZfQK8Ii9JLsgcw1XRZ9NjWofF
Hrk51RSQrwAd7l3EEjojis1QdPCSGsM4NNlXVJZMT0qOawbpdh31No6FMTDXUYssr+MTEc3Yupxc
1bCLIs9HfcK7iRnBF9xmdu0yWyt803zSxqcSzYTVpOiw7+vkrXSYyC4kLsLU19LgERn9U02VZs+f
LTZ12BPJkgEr0hoXazeqbY7bxkin9Eo40yaKg4B8wcnazLl9xGz3iAlvvG/owd+rNaYo6Mq0RF87
TlPsMmbUBMMlFfOeEGQWDTRmfWctCjOs3E9DIpEbgZ6cBp8akFYmIaQF2ziWUHjsMu7PIExQ5Dok
Bcto7mQcNnqN4BHrxxGtvfMlTfvoCabE3Vudih2ckw8wvfoulXMcLcQl4V8nUJW4E4eXaAr0J734
1ndcX2UZbesh1y8DIYMb7q6EhTTvhr60KxiUHWAgHfC2mS+Ul7FymEPPmIxYcCT0YX71KnDIWftO
XrpEqVnNIerc8BkB1xEmmneoG/5ElpQ/R+OejFJnBdwMZ27TARcKm/Ki22KXDNKZ0tTdqey6H25G
aCVGIRTrPdzixEDFCVkWS61oyYsvtZ995c5bIkQz0DnOa9oQ8yTs5Evf+c3FiER56G3gEPIe2y7t
Uwi34aCFYrwYSc70foaP6QbLsSualV7m89HWM06EPkLW4hkPNhmC516YW4vsgofI0i88jb61gQET
2JseccUZ57jkDOyCnsq+oOLe5eOGXnbLOC3V7hBIVVvX9V+40WQHYzYPTIE/KtFk55ns23XnuNM2
wLmxOyzQhDcgGbx1OZpH04v6bea1aHV1z+XIxpimyq8pOHOGmB1ULdO4xqlvgDseLBLIUJaWOVhY
jTD4tR+BYK7M5jotqIJkNXXaZ33ifqC33aE03HBNgW106OfB/pHncImi+t0edZ3LYdhDRDSOk/HO
EGPcp8UM7VmmxSVRcVgcL14XfVtvixSEgRZPOyjIez9zfyUM219sRvd9zSwSs7UDn/sYVXmNKmX+
kbgZeR0Ol5IzzHjNcT3zWDGJ3jnnvjgkKOsvQ1qKR4bXAyj8NCG7ryMHS5/w15r+73ZJQkwwXcdQ
Fxyf6wgyMzWSZIKSAXZvFM81MpZ5mbWVF+GeEZPpYdFFuDvFcbtqTQawi8NoXvFH67GxtmNjXtRQ
DIs4BhuBFhFzz2tHI2gdNaVx9IX1UnOftrtesph6jAZVOJLFG6Zgo8p7bNXhvRinU0r87TFgsN51
1K1F4JUykoZYHWFQ9CEdI17yXdhnHxMhIzhhhicXLknmmN3J0uyTn/Q0mTKzRrXc4LEiWM4TCTG/
ei8BTcjrEeKPGXSMaiakQ0+Bmw9LtTYAM539fGZQb3qMOSOg6Ua64D0+FXrZnCEBVANZ3KMTDFvh
DfOX0HJ3aZuMe0pR9p0J5WpTtgRhRnEWXTLB2Nu1F3T+TF9rTIR0+HBLVfnvRgexC/dr/CGa6ok+
GglKdTqgug3AYKEJXebUoqxJq4149+js4+TfCF+/hxASbHRXiw4Lwx+gCj6zVvMLM6nfw6JP924L
rY0ZIxm9pfkbWSJlE9M6jEux0WeCisM0RxPplSBkOwodPQ6eTWWT1tnDsyH0Fiug4RUvwHTo11vB
1bF/dEnSv9l9wpNtyZq7zsNXl2aRgfitu2hdRCWKTMxT0c746ezhsW6AtGnAWrjD2MFOpOT52VVD
kbM1ngoedGGd+/ek1b3Nmc8YsZaYfo2FG5T1KdfpvQ42gmWeM9JWnvI8nLJyEwENwQWdafeh0Adc
CW2zz41xXxmQCwt5wlqNuU4x3xROhQbYb7VdWlRf9dpr7ssRpYzLu580t1yBxTExwlXGHsPgD/I6
qxfEh+t4wDwdCX960upxt1Ra+IVcv/3YCs6xgv6HkUBrWVqv3AkcL9Az+/WYI7jPmNpucp2Iuo4H
zSaCxkfLgkyiFP//fvSL4RQ1QCR5zGvroLPMcyz/Cx5vkgMMrCM65Iq1B4MgzRM47p0wni28/mtn
aon4olnD9KGGPZM8lU5Bqg7/dOUNrQmzgxFqWpcXL7xMWSNOTdqQ51Zn2aFLs0dDA4rujxwA1+8E
SB+01Bj1eQAwxV55tLcPsWmvojDKzhQmdqNNjsVQm+0J1HC3tVt6uUM0JbSCXONAy/kDXvtErcHr
dmjkg4uDUHtFSk24Z1S0JamAb2QBlkZADKVjc6gOovSYr5VNs6YGOazdUbMQC2jFTn3RuC1Xloyd
0Wp4L4SmntyKcTDTMzgl26WIt3ZSI2lHzhzEbvNo6FKjV3G7HclAdL5rtl+vCq981rNk2YvQ0mjS
44qcze5c5uO3IVsM7rIA4YLJVl7QxdwyVqZA2qZf7XqCF5kvFoGoub+r5/y9y9PmTp99d0/WXkY9
sqBzYhX3yOHDVUB5dW1PTXLCkLg1tEqj9E3H8pBixDjQKDz5ZXLlmRyevC7IzgivALik5aXTu63F
J9tVU8zEUIRPAbVNsg/5psavcRGPMqG6unMCq97YXuccM9dnklZqTyJJ3JNaEOuZ8OcIJdMtO7+K
qiLEZER74oUMIevca3bx6LpnE231mY/t9bF2tRPnmxCwnwO51bnJt4nz4cSkfqCAz71gtJy33NWK
Sw0k+JJY5hO44eaUxKipZ+asG5d47Mqcx6dCLia/3WRF/+QPzFSLKWmutf1auX5/sgUeTSYP5r3m
gnRYanh0aUYW1hIbyaH003FdZMaDCd3nC8QazvUZAFI8Ldg0bQPjBAduFRFqe9D6xMOOY28rQcNy
WJp4F3uMXX3uXSuC25Njmi9X+J3Gviyndzxx8d7koF6KsF4R4ovrLuy9FbA6g7/af4yEUD2SGrL2
eSR/GTCNRpl+0cLSuDDnPSy6y6QOlB+oUwbn2cEuRYtNwsu2TQVGqWj7KwXC+jRC1qC+bacnp2DY
KCjcZjPUQYLkoDLwMGBqigk0XRepaA5Vzk04B2F0xkl1l1BxevA6TiILWBnDzHuE3fXZpXQYCyjA
WWU9j8I8oSb3dloSxofQg2Zk1h3Nk9pPr+k8XBc3HI4YVXctQYl3tl/GByCs1Gngx482YK8EwW5r
AFGngYlxmZsn6C1aPBh94o1RFhaadEAmJDByXQ9Q/pPml5449c4vvPdodo9jO+SXsoO5OyZtD42s
7jeiWS6NVUarBQjNKqI4fVfRH97N09Tt7IxHfcK0aTsSI0VdqK626LF3Xg1PKzLD/jUXzX2vOdbB
cuk3L7Nb7eYc3ZOejdiDsu5J93oCEMuO9zoxTK+8/rkKfO+eAu5zaPAsgXxCr5dQe0B87gGjT4lp
4OBIqBtzbk6OntnbDCcqF9R2jaXGgW7C3u1qD7Mu5alRAHnUNM0GPo43puj/D3tnutw2lm3pV6mo
/8iLeei4dSOas0iRpimZlvMPglZamOcZT9/fOXJaTpU7qx+gHZFMgJIoigAOztl7rW9RUSKr+ZsR
jMUhr5x1gENuF2EQN0SkStM1n3O7+KJORbv0p+HWdcxs3TFey7+jcysI67PzeQhzTuAoSHeD1n0K
3R73JiF3tN0+zD6JoiYGMKWaGQJtCsQenVtIYwAGW/OxTA6aqY5P8Pei1VCb2Uaxutcen+z2vev7
vT0X+N1jWOX5hmouxd5M1JJK0YjtmmLd+Vhhi9Bczi5SU5pPWK68LmUkwJAvJVdarmbL1BEaBLkf
N82SplVwR/FQRU4HE8qwCbDRhpDpOx61PTS/dB2Z8AtcNfgYgODBLRCTWyyaYFJ3xBxq2EEjA5AX
IU1Qs1tmoDodVWXn1R/iGqlCIKRBUhSkph6mlABjUmNrwz7Q82xVGQLBEmOKkw9hGp/8to22CqWa
fTOhLzJJc6aLPRcHPyGEjSnNRy6WetHb1dWaB4JnzQg3NGuZ4hCTi76k6Z+tVMy3jKlaWR4mrhCC
06e71OhGitBz8SpocqRKTNJ/Zhi01EE/aUSFkwwHNswjU2jhVw2N9hB3GEsQskDEXyIfpMAsFUW+
t+cUQ483yVR8eteH9g1mSQmrEWv0MYuKv1xuFSWM/rddueWUU7yqDTpJLA+ZBdfJsJdb7o8tuRuK
D6zQ9ce5rU5hlRnLrByRFgdE3E9WCJJZPHh5zhLfUEhjMusOdSIPFnevuxlspSvQ87PLem9hi80S
hurrg9xFtUzLKy68BSb2+95NpgNsDJV5AB+GeG+gxzn7VlKGkUiRQsLoTFWdpjHdCia8sVGz7nPD
LfnoT9pkYHIWlVNF5SGR9VIpsfMc69p5cbiRurpMJN3IrURsoZG1kJ7HH+RTNBLHu9C5tuIvwVD2
/aEFrb8aeljIUm74KiW1SXYmGI/qW0m4p1197V2KZjnUukUK4BMm8J8PvVHcd7pGzGWYoBqx+oh1
lagI0xzUyDuMk53S25QRqWRGo3k23UTb/H8F2KsCzLGFZOq//ue/n8f/FXwrVrf29o9vOYWr6XTL
vv3rn5ew+OPbP+6a9Jb/8Rcd2OsPfteBOdpvmki0sw3bs/VXRM53HRhfcj3TVD16IbbrWG/sHP03
foIQPBLvbFPFM/mzCkwzLVVjzanx9J9v7oxVADla827/H3mXnVEct82//omY4K8CMNPlH0sbg/fA
+zKcd9icqg66OvM8qooO4UtIPX+f9qFN8dEl/ln1izPYqHY9GeSyU4RjHeCNMDrz+K4Gtkk/wTmB
gQiys1v1j25BS1y3npjUEWoW3buNAFlrwDmSG4HuR6fAR62YVOeOYUaRszgZVvSR0M0T7f0Sc9e4
7WnLeB7V4qpw3S0VmQsZZe5eKz+2g7mhDp8wFx/IxvWDXZClJxo3LRWagpqXkWbwOgCMpZ167eaj
U7uoREYw5JVi7hMDn4USk6mjAiXpNeulrVSyTuFyh3ClQhU9pX3ycvAaFG4XuVhhxvBjih4iWK7H
L/E0Dgt4L6eS1EqKxto5SdNdazp/9ADtai9jBdzQBbYbc+cZ2VEUGRLdBDYwbKu6e2ypc5DYuvKc
7NswTazTavIPgm+TRWwuGdG+VS2sDvJDpDw43MeI2OiPiV8cAqrLOPaVVZ73H+mgHqM2PRa5uevy
gh8pV2ZFKQtVW1Q7JyVSD2jGRQf67PnqNVSsnZFPZyZDSPo3daZda4XedlIj/Jkg1rN4aqMXDUSr
p0Sf/Wa6RExidNQjXRKss33jN2uncE+OMW6zMTnaSXzTrPkwDfyZSX4ctP4Sqv6dHtx5CcuuqNvA
WD0i3j2b8XSIqTN5dbIfvGhfxwoZEfExclXOiuhYakQMQDAHKNiazCXB/OnpsLXahI6LdxpgkxQO
qKGp2TjKdFZn+9hOn9UU07hnhi/0jyCw2cUB1M+db2s4is3dkAfriUkBBmoVO7yr7RA37qlrcIMc
tRVsuZXWGk9Jj5TISu+DYe1R3itDa1e24T7OkanpwV6tk6M4wpo/XLuGHsmcfDWT9MUKwpeqHS/i
YyyV+Qq15kiR5FGrtnWiPk8q/m+NHESE9ZMI+UMPkebJXZV03LeHi5eDgKhRe8+2CI7XqRYYHuW1
4TzO9q6bon1m0Me1TsVsnfSQT7AcD1po7oJgOkRh+uIG1KVUHLXRiGLCTI6GBUKWc3KurJ2KZdck
08m3xme31I+uux6T8dEmJXUozSfaTvt50BAbJ8e6im/yd0zk6o70BBp6icGgpGQ5By9+49qLNB+3
wZjeHBVmitmsTY5K6OCJJBjW5Pxrp3OPGhPywJPVxS910jBItJsMprqKTodwBnRZ8ZEVzc4vSFWp
EbqAmstwJoNpOkdzckwG2LQx56pSPyQsluJxW1f9xUy7x1rJ6MkwHLhfx3C+enN3ofhSBONF55DU
dnpr+i8Aq/btMF+dar6KIwjK56CkCaTv7CY+GHE+wpC5ONFA7Xy+NuTu9vAR+wEdAX+Sb3QIoOqF
4Zg7ZmT5ggnvGcnBudWHLRIhfcwwN9a8Xk2nOiHh3cEaGC+GwXpqcEYSbrIjH+IrTu85ZEyg6PfQ
KSFG9uiYJONBvLc0YCwb6N5H2kgypb6N4/wYRwwFlJYPttWtZtAkiy7raFelL6NprqPoaSBOQIvG
R12jTM7JRPLdhqS+q9/Cec+uFLG3Ru88jSWQSfC1SKruGsV7wFO2qa0YKbhwunQM0/PZqcdzaI1Q
waxVm6/LbARuNF2deNi6ORBQv4hubqB8psPw8b4ZrZNZq88hUQKRH6ygkEVLQ7VPhjM+e5b/KScG
wLPiF7BRB9CKSwzqtMeidTvtiwBK/BrF3dkfinuj6Fc29BKKGbtqToS2noYX2SyVeoZZTZwamxZY
pflgfCXv4KNaxPu2NvBap0cM1Jti5PKYQk4JPmkbEX/9e2PUH7puPnhl+4gaCjg0aWn+eJi5EMR/
8MY2BUJ4g9NrJM3FCrRDZXXPjT+eRxHxZnaPFRWRRWyWWz+c1+hHdmKwihouq5lYPFbIqXDhPIoB
m2KJQG988LiztfF8pVFwa6vqk+5f4QA/MvGHvm+Oz3r4rYk8mvY2fYvkKMYE1XNOzHE34iJqdK4x
TQPM3gfuU9eVFSRH7jSe+VR11o57Yrjo1fZim1zzDFSLpD9DX7y1/I40Z3RjlR6OVPWpdnCpZbfY
G7g+wvs6PInflenOSV5x0K/gsVDpUczfW0UB2e8LVnj4oY/QvtrxQNjTJJCYlCsDMuf2owJPlahA
WNZ0qunJf3bj6gZems5JrD3HgS2AdBbID7+8R8wFwGmw9zFD7D3cY1ZWE/11QLQGBDI68+2nNJqn
Xdw3Kyp+DaDr5AkV3tlDb3KYCBdqteZ3ZvPmwvDddp1Arlv4aJxy7rOtssytkck60r27VH0ch7Df
a0IrJ1Oz5JZ8bpqjaTtk4AMc+2MUxvpGBullNOP3cks+KGb9fRchGm8bgARrHc9F7jDiu9p7TvC5
h6e+6o32Hli3v1dJ5kVrkvpLlOmRsfTqmZq/eBhEFGgWm+3Gn63PGsXTeer8ve+yji3Sz2GkN+ug
ZWnkgrK/y/oE/G9fbSY1umqOFt5N9IFc/Fwrr1N3VWtvNFdZz3m/6udknYNOGrpmwT0A/M6T27zY
tb1JSO8T9t0YIh+rfaImJ4dnWspT6GdoHhMaVHVKcyhZ5b8+dKw2Dry5eTc7zckJ63HDpAgeMPFB
Ifj5VAnPeWEWa+ZfV3fhpdZttrxdyF1gXYXurc41F9Rt7+6jvPudDO1ljo1kTbDagnYRFHl75G6c
mpQGHDJ4ykGsTGxI/BaY2RbBTpBzYs+x/pwqyR4I3ck1S/I9yM9IandXlNNTVwoJFJd5XDN4cAnk
U3fJvPkS1NOSi209Ea6EqsD9kqpZ+4FiNIUiYnfQhTD8jTpV1imhxa3YJ9x7j3o9PSZmAfHNX1S+
u52t6BaZNMfrg4km4adJ/fd588/zZO3fp8meTtKLbbpY/yxHw63xcyZ0FBOhGA803zsngSZxR6vz
ka7uo++OJ9hMszIdKuZRo1Ot/8Nvxuzxs0ODCbqno3lUDYveOyT6dw4N0uu73J6cfOcH2pnEgpxe
on2XAh1ifGGiE1GqG/HrK559ElOl//Dr3xlExK83cIY4vAOVHpD67tdTlB0hp5TFTm+ZxDPW5GG7
Uapy66mXRBsuthHdmuKuHT9GFtAlk1GNiW0YT6+A1tdl1a+OgEjdfl3Q3P3xr39ar28Em77NpM0T
///rEQiM3MP4R09DHHxr7C8WM5NUObggYaeSiQHlOIeUGSpcy06r13naXfIJ/7vG3SdlwuqZ5Kua
69L5/PcfkVij/fs782zwpo5maY75Li+8hBMzx5Ob77yOJZSaH4zQ+Kg0YHhRdjIJtey1mXRf5emN
wuMQpdMzM7HHoDmTEHRTvfHZCBkA5PTQteZzsNVt5TOputeWWxeRS0t7YhrC3M7Opq1TjVsxBbG9
YZsQwBhyAYhZugrv3U3HSxbGezdTz7MBIoZjMQQu7u8KTnp/ibt6rZlPNBE2FTc/30U2203b2oX8
NQ27tIVlYoK3Jjsj7In/seuNSpxfZdA4zoKrEkzPyax+pj6IDgb4ECUSV+suPm3Byut4+fhWE6TA
PQzYnwOIm7MGlCMRkSnrv6wYydQb+kc6qvni74/Cr04PkxaKpdmaaunvjUw6gXBZoZv5LtQbtBHq
ufPSfZZ+lTPr8aq19d3f/0LN+NVxBzQrVu0uNqr3OfHegJ+EL4K1sKkupfED4BI7Nq5xMVwabnwb
10xu08igNou0h65/ZLm7r8xsbzCvT3vrTpsfwia/ywsyePqL5wHr1vMPhiNOBpUJadpPZ2PwWUjo
HxrIYy1Nfzuf+BC5dQz5/cx4iJzxIF53cGGCKsgW7Z3JBFSsClLOBC/M9po+HugfLBEUXXtWVZS1
11SsllMGB09bKqjaWN9vCdw85qiJouYrbXOmKUm38myH7G8tWelOuYsmGDXj4NKj11C+m7grAkqb
Oo6AOkXM5fpH30UAwVr/WWs7kXv8qEMkzLrgQ56M18GBYxV1y54lGDNw40nH/MqCaJ1axpea5WiR
RjcxaW3LYRtb6Smbms91Nz3DQno084gle3ip6rsIC0kX3PV8xqQ+HBM1O4au+aQX1m7o95k5Ad6L
X0Al7vTAWrlBt5nK9Kal/t7BUmacx9LYhZNFQvd06Fv3ye7p7bDcY8ZymNYKlyuCArlOKuyd3s0M
u+G+yj+OOjct/g6QkyfPFlrqAokrXDutP0AaevZd8+RolAn+/kzzfjG+mEhIHA2FB4zld0Pw7ChF
RfxQvhPLN7GkQzr7pF0hiH4WfzIt413+H0bbX436lsqU03URpViCIP3z7a7Wp8hJgYfvrIQFWcPC
tPjPt9RfXLKOTdYBkhRNx2zz7pdEoUj1VkkmMt0eHZnVUMRJ58d6RB9JPw254AL9VHWZZ+YGeL5H
jayCMHkRs+zam0HV2uvI8NaepYlKy85T9FPCsqfXzSeHgRCk2h7P2qEhbQ7y2FfX5tdUfXJEFb03
MdWKgTjJxmsXEGgWM1TXdUIq/bwupwxNH4hTp7sYHP/OT27oEA9tixoJrpZYlznGfA0985SU5o4c
uMe6yY+Wc5mHcWex0BFv0mIeUhGeNRn2I5Y/Tpl175afSioMiNLmiMR1Iz56Q/eoOdZTkI0H146P
eW0c6T6tlWY6iGUTgKOjOjsrGnP3nB6HOfjg+pQ+GuoFes0qiereYuyLz1oHWdeHqNVhg1ioevRi
cbtQJtYkUXLsR/wuaNYBgezdFJoDdQXx69SagabHDZbb3WPW1Oukcp5IJl+KRYk3osjmvfg+pg1G
cJP12t+f3Jr6iwkOp5hnwi5zwK1Z7yqQOUTTsZgy0jpSbp95BuyrQscZtaybMC/ZiL3VQ0EzcqmF
HCNljLZDQ/D0qDzo3jJdmXN/qlnmIUE7dKZ96kyXtMOrVeCXYYUulm59f26y8RIqwT1AwvvKjb94
tKwJ9KQkp9I5jj5PbnKLdV7f0flIh7y7M8kULCj85RBZ0JrcxRUlgJ4rn9momFRgh7iAuziJUbWa
+2cCcNEzN4fIH54dRn7iTW5kdB/Nkt80uXvFtJh8jFuN4gLVO18ZL57bX7SuW3XWuMmK38Ui1cFs
Vyvj1prbTUlxpDFEb5DZDvUXtCHXKoRObP4+oqJATroVszE/gaHLYg4zwAnlQ6B1e7NuLhmuiqlD
lcUkyGpEycJ48kgkswFPY4bdEs5+tS3+YiRMR2jTH0tKdK37NbFINCvbdvX3B/oXoxgTN/FPAwOp
a+8OM/xMJ20HQlkGutkNcDW4bNQ1BxTVnORGO55Ne++XwX84vxD9/Pvw6TJ95g6taToy7nfDZ2Ua
ExrkLt+BELpmCO7EfQ6JR59260HlYKTZ0R9afDqsVeJ+hYcYCnPNIEDhhQqnzoUChmUh+Hs5PG4x
yU4oa9b4Z8RcTLO/2hRSzKJeiPmSS6HUGc+iuoHv6qn3mo1AiIghY4iOnaJsm97eonRysOIsUo9Z
WDY9B759CnUDhUbHsq9GsZwerUy9inE35qSLgdMG+YDZxEJVt27i7Ej7fkVb7RIw6WE+UVTzsy5u
RjlHMzbvbbyTfZscc0KuyGa/jOl0yBzGDXENB0ZyE3+zMavXWVOvMXKlCmFbk3xVHCSJJss+fjaJ
yFl06rVuM/rizhMTHWdUDy2nfcPKFSZ3V6WnFuua5T9RDxS2F/dJVCiCXqXZGnK7NQH3ZS+iHOL2
BDAyM/+jqLxtn41HXL+0a19IciF6NzvaJrOOaZ6fUb0bPiNRoiwBZCItxEzEVSmmdVjBbjNSe9zp
H4LQh3Jp0vgNK20xk0LSsNyNk3Q/IWMOXfVYplRiY+fUjcmtm5yTqFpr1OtEtQmmA613cy2KcKy9
nsUfTdv0UU+0c6VEe9WhmhZ3F3GHj7g2ht46gdY7i31EJQiaMbum+7qLjjnl5J58nbBJUKKjMooS
RGw+tLw2NXdi9BWVNSImH822/4A9RS5ip+7RnYZnrYgfZoozGBUflL0YdclzOqp+fIRxu9Xm+GYi
MdfyjsVmeDNN3pViMUJTfc36aTn5sbVJgoNlWU+i0pbhxKm5enPVeuIWTk+Z2wezyzJ8iCsbARqv
lU5Xogaf4iBcF2SPoRN87kNudcwm+jyDVB7vQ486oldvdGzLgQM9I9iIWlvbppQXKzzhO2a3+7Kc
DvKEp+khppEosnbjwOfJ6GVSFQApTrYWCzAiery0XVFDRDQ83ImbT262rCCtUy8YgcGzqlDXFyec
qL7G3FTLkbVDg20NDQotCMoLjdNfU3iWBF9xJ60Y/GcIpBVVZ4ZjUSecS//b349a2rtcCbnuZLVp
IVAkAMM01Heru3QyyGg0rWzXOBOoVD7Iebgz/E/UuSh44H1biMWo22X3lDHp0QwEIyHXofYsTqwG
7cQCURSZqDh0sM+mlxQlthi25Qs4+tcqZoJbRy+FBw/WBTdojSdu3g9e4q1U2w3IeErqe+pBwxo9
uaL3CxUk8hgppCj23HNyXLhrNcVgMXbTzqhKjJtdd84cFumBrsIdK5kyu/MxLyL62FSR7JnLZLSz
eqPp1a2svRCcNDheh6JGXVALbQtqm6pRDotTLvhkNu7FUSeXkfhHjyp33E5XD0dl37+otVEuCy5w
Mb6EM1mFcYzMTV2KUd0228NaZ3ASY84DCr4TjMxFUYc3Ffet2w9XbAaXMSZvosShru17FMriHp7C
dPSNZiPUJ9XAVE/cd7v06HFGiuuvcbwHzXjo6WuksXoWryamSYEulsbRPvmAPn9d0BMQZ0XimCfx
Ih71/prysqgMKLQT6NDvxUoDqeCjltioyKfnKeMNULfPJixvnrbZ1SWzoKK7qADucWpr0wAUGm5L
XmItal7Stns0bIIZqUq1zp9T///6S9njtWH7TA2sRhjZvtv9n9Otb79V/y1+5sf3yBbv2972WyHa
0c3fftPq4X8//uOlqP9xfNg8vv/Ov7w67+D7OxT97r/srGXv+2P3rZ4u3xogGn82m8V3/r9+8XsH
/XEq6aDf/sgwCFNir6Pn9ucWuoF0jovt/957fxBMlF8k13z/we+9dw8Ei0kL3aKQZVmmLZbpfzJY
VPM3FjmuYTL9dARz5a37bv0muvIuNT9AwPBWWJw04vf965+m/pvpWpQBycPRXsktf34I3+tYf9eB
Z4ARE5CfKluqB/2F6hqwGEh8KhWkvy62PHIDW2IAlUMMeRGHJK6G3HW7Zcdtdzk2yV3DjY4UkeaJ
uyywwMnfx2PzNGfKOZ18ZxlXCM3igWyrnq6H3oNP13YE2U+pKQSWwznAsetEM9nX4INqVyADqaXC
U10pLIM2hQhq02J3O3oYoDqPhMUiuzR292TMOONxJC/qjlD6Md9WlXsmZ6BgCCKDzKgJTWHus0w1
74taOw/oCD7F83waaIu4JdDo1Ow2XTYdzBzrH1nQzKfuLexXaILRfosSkqonl6KFRhUTGzPDr1Ug
rqjNJbFE+mwVOeuyQxXWWsWyjtN1qo/WPWjUsokiERrD0kXJXyAkbVVzPJAPnZdkETbdGd01bom0
oUqAxtEnby3km6M0KhetaX7qkD4ThX1VnMBYEKbFKE4gVzI0HwmRIxCnq+ylF+jPs2ZSeGdaklT6
pUoZtGzrAccMXY9SLB46b+XWyu8tK76yym/tqu/bbNXgmNbiul7qBqyMpICaOtafNJXRTB2IB0NC
aHUkfdsRmR+BfVQch/yG8arG/bEvaNVj/GP6x5+b8Ck0CkVfLe/PJbF5S4wSOZD7cJeod3ZcXtp8
xImqu4AOkvs5tsalO6AWVvToVk1hv1CmaF7MbvJHkZ6TAOJ90D2YHeBvXmOTiHZUF0XkIkC6wEIL
2LgPyJGgf+SLyPrIGr/WWXKvhHRrkGZHGwr2BHCV9rPKhGcgKGPf8iFMZTFeyNrZxaS/r72vbhId
lLJWsd/6VGvnM62npe7DAR+iHrlxAvh9rJw7zYRfoeDwqDVUFGEafuqMwd2FdXtMSr08lJSQCpdm
bZh2O222kk3vMHe2GuyKHEwUU+RfTrH2OYM0tLIN7smBm9zbLCE3Wr0szfFjgwhrB0XzZPRaSbPX
t5dhnz9lbvmUIKtb5OrVdJLPZQI2P+mJbdYdeNd5/jz1NPKY/2ew/BMXB60JQh2zVUeo0KZsi4di
sC9z5uLyJ+VxKgeEX+qqsTOI14F/tq3mpOcnh/7oSousy+zAKcchY83QWCyj7qjYzlhj0R3inFoa
rUE//8dDY0fmqshFiLGLKhwJTc4FPUxPntsgUtDW9NC+dQlrucRFqjKnFWGIVfapLDlEOnov/N8k
YZtfKoO1Vhv2TBSckIBK3J4wjj6mbY+uQFVQrajGH1VPLBFO3pVXo6Ww2nxTUwIAMqTP+O7xRcmt
t+cU5tsF5mwBgJEPnYmrWW41YksMxuvRdJ++fzEGHlfRrYCyY75tK3NprTL0R9+/9tPLZRhKzJJg
zJKl234cWlySMJbkHjLK1qA/HuP+1oXyZ/Rtjg4x2sK442EoonmIgvzZUW303x1zjh3ivw0663CX
5eESbCetr7ggVMJjhrEn37vdBzN6Pbk1GOV5mhDJvT0ln0cfforGyNm8fX8kfkh+28S9ZDUTNIUn
W7AOXTg+JSEx2UzuWB3pUKjkc6r4gvwW+ZAHPn5vdfv2zNt3AcfmpyJUgAxu2l7+5OsrESTBV+QT
cFsugdez7qw5u62+eGg6y98keWQ+DpkCr2lbDmh2MMc7qQ7kInCNLwNBDHOnLbwqcrcVYRxnrfHR
TbejechwcHdVGx+I8XlEqFQfOyjMO1vLT7YwvHdtFSzqMidUo1mSU7bA2zLfRpoLEQE5+pwQYC/i
qTIxka1IEc98836c+scsUop13hMm4UMMWGFndfe1o1cUaYtPjasMtBNUOpxlt27j0lmnUbxuQzzX
89OoeTR2JhgC/vxUG6A5LeXLbLjkBCv1vB3HuD0VSXOX6GqxL+fmVjWas1NY+u6yqfhqjvAfWqsK
dyHG2k+RR2aD7SS7NqLWWypwwBQ3+FJN3bc87JqLLWRvOlGHBpnljsIMb867aD8XOYXAkaRPsrxp
gSRrYowueOFw4zY29YLQFmm16lPfhjhmg8pFMcINt8FtHGJPJJBeDz/WnF3ozRHsYmBt9lqOYnbK
u2rlA69AZL3gMmbe3Ys0OFPkwtkExJniOosFOACwJPFxct/tcZeTLEdBnpA5SQ+WD6RCfuh7LKGS
4/xKwm5biVIyO9JYetZgZiNwjo4DUiuN9/YorDCJoKrOXWSv6MSDGxWcKfngC3hnLKGQb/tTqerb
kt5ROBY6CZUj8Cr5QBnKhYbAGQpESwAuR/iDtgARlgIXIDkK9Y8t+dzbrjOXVwLtFGxivIYhoIeT
5B9OkBAj5goUCYEjRgKTKL9qCnRipNPkz1oR9WeTM1bmU3SXdujJ5YOlGS5GH7EvTf6uYX227d5d
TwLKaDEr0CXEUTAdZ/Eg2Qjaj12qjtnSFyjIjAoyrhlBTXjdDIWiWu4rA1LvGKakKemSNuY3Qcfk
jORjwASAgCUVQMoBMmUbgqgsBKzSi8FWyuM6S9yoBJpbAnBZCdKlOOoh7Es+4XIncfhvR7kTcNN3
bPcUpqY1qcVagq3f4OXyRHjbfaV6Vx3ViZJAcXncJUhCPkiKvXyuzBxmL35tB5vMrj7JY29KTKjc
1Jg3kMmrNE9+DqXYcdTyTo2+NgF4UV+ARhOBHJWf6BtoohVo0k5ASt+ek593EDfa1oJq6gtZ+9uD
JES87cot+dxsf6kKoKluO8BHkJ+pPN3kVpLV9iIh8WEpz7e3h7dz8O1EpNNxpwpiay/hrUHqfoBQ
P2/e+B6pgJpZ0nUgnxwEDTYFCysRHq/H7vUalQBZuYkgl6EtIfX9Byz9PQf97RganccM3ul28tiQ
Se+gy5OPr9tWXD47MUoTeWDeDpE8Yu+ec3KvX1boDiHPcQnLq/cVlyGPndyXX9GVkExWlK+Anf+8
eGvB8pX7DTZd7j69k90x7VtEEvwsLxl5KYWCdyq33p7TAm3rNLq5HSVk2GeJ3eUEXzWooATMwxQS
dPm1128QzxUBouLe6oDBCOIeeiXIIz+23j2niLwK6kzmArkAwLaIlcPGEZxkVIL1wQOdrMuBQ7Dl
5BaiAY1s8vp3eQgBJH7ntMjdTMKZ5REly8neNQhU5SUoL8lCgp2DQGOktMA9dwnc51oioF/H2ZMn
Crty27AdGBSCHC0vSVvQpDXBlZaH2JawafmNJQDqPKbyIg90TneIvpAIOJAPr5j+uqKsmZDZt/Rk
HsW7aApP7qPRpAObEjs85SMszXdAFGLEeDLrW4ykbbxRfwzPlgAMyl25JR/kuC2f8zG++XnlYRL/
c7hM/bkEDQPbgXFMbAJc+ZJ7QRgvk8bceD+I7KSMFtnulSj+SiZ//RqQfoAXAjg5asyPdm9QcYlP
f9ulWEXAO9KHr31ZhuFXv01wSgvQS69xIsutt4dfPZcrClPMt++hpcan8KuXGFmrrJGTv8iXSeXP
wdmkimpE259+7Fc/++65JIRXMpPIg8+L9yq/CsL35gxU7OReMbZLuwFwqdXtH9ogbkc5lbe9GXAD
kg99w8f99twQpzjydVXZqLXubMchPWQEUmwNWxwA+RPBFLEpf0T+8K9eRn7hp5/xJmdtQWbNxR8f
1sZnLYRXLL/r9eVev7cvEbYtXD4NzYD0I78uH2zxfl+/2kMMVTNOFMUsRQ7ewO2f2HSVsN2QrJnG
Lqd1Twp7veu1pN3buAtwIqEuA2S8lRxjCX18hRuXRsyoQ9ERhfLDO5hxEBJOsQj87KmGCkEWE+zE
CcwC4JwBnA08ar/Use1kkZ/fT4pfv1LcpbvrDS2NwhW+jNyPvUxjuMAG9salfeV+y/2yNTiFXIGf
dHG+Dkb3R4YDfC0BzJLeLoHfcve7Dy3/5Dp4CiYWeCtTjDy9GuR8bP4rmFk+hZjuO6I5iDWb5ke6
bT1rLHeNmAxIMnMkbo2ICEOU+NwCpTNL4cbAUk9QktQYDlg35qSYgIhHy/kD/C23mjYL9x0nohhA
LUj9Ft0ZWkVAkyTtXW5BblqZUdPtWjH0Spyp3KpxRZGKSmqQRLOKoT2RkPdX05DYH8yUohLiERMS
CoZDMT6giyn3mW6Z6yDwn9p+HuYlnNNiLy1kr1uqFUC1hn1nzNo6FrMh1Hz1Xm5V/GGbeO6OcUUa
z1o/+uI++2ZJs7uwW+U+/ddSTCqyXOXvltjtgrU8vo5QmRdu52eruGEZN4TKJqQCuJ3TgfRTyUOd
lOBcwUh7ReJK/KklcaivJNSWXJeFSUKxF8x3kn+qUs+alnJT2gRJSJ22eRe/AuIl7FSyTzlG3Bfk
pnxS7UNl1SGsX0j/49tD5sbk4DQOPRr+OPkgeahtkAfLtvEpkZgkpI2K8lG+mvSAya23h0BM/ZHP
fiY0y13L1/gpWIDoSD54E68NKh4a3iaLsYPfB90uJOLUEnNw+VDJU80KV0acjjsV7hqUM/FVpTDg
rLbVTRoG5dnmehnhYHLfklSusDU6Dq5x03v9kGfBlC6k/U0+4DhBXpTlwQvFvmqN2EPlpREbzHkV
3VXCKegFw7hXUUWw2P+xnwUVWBG8hdIpKB2UBfZPsu4hG2VMPfEPRlHEm7PyZ9yAWAo96Bp04fq9
3P235+J6qXgD5uXhvtfz4gMMm+HU+bW5aOhzpSqFIvxxHiK3zZxBXGpt5YHE6hgmme9sQt0mpcor
8q2TZ2Bv5kwIeedoXavufNayy6TmkBOJvU/L6qFsZpdQ1uIRsB2QwQh7bmvYXwAXhfdDFS7rYkaG
1mnFfRrsSt89Mt2OccaoxmHUkFfF2AkwXK0HmjLrSDOXqWucIfqoVzcyk7ukL2nI9s4lHitRhUEz
1avYnBMKlWPc+7vanz8mPgaLqnGQAQ/9fW/Y/m4A4aUUg7WJAnVczbAjO4flx9TE1c52QrCXA9Qr
b2yMO7NJT7kPTxJMXA7UmDParuzuru26nRcgYAwqi6anM9/HQHApBU+fB9ydy8EZJvBR9FA0BWqe
jlftjrbdBypb1aGODYzzYqtLqm+NkcEbqRoU5KGc5GL2TAgSQ1oPlA++6YQtHnNZbiHKIcLDWio+
0GQicqJTmmYUPlmNk824nFP6s7T5i12chjAb6vo0984HhrPh0egiF6sBBjBcdviFc9r6AbAtnOdQ
J2G4UQYJmpUVqyStAtqZjKC7110hcim7fmWYerwsi6hYKa57NHDpbJyKnNOQ2ozMxnTLj1apPKae
0W5dBzt6SyE1M7pnK4Lq5enD/2HvvJYkVbYt+0PNNkfDa0AQKrWufMGysqrQwtHw9XdA7r55zrZr
3XZe2/oFC5E6wVm+1pxj7mm1HnrgUjuj5xB2xF0Sa703wuFXtQJ7ZjJ0lrGGVKo/mSWj77CGOwhw
7HkSWryXKaqiqXfMcx0vzj7t+/cKSfSuL7ETNXTW51T8tFqauOXwq47wHNeLoMPvHpcpWTzd6q9J
cWQEqK8mL13QCc7TBwnk8EC8FRKRVgf8bU7ivjW4WY5l7i+EP4Ofgd/jcKcggBhSYUd2GooEuAWA
Eyc5mwdT0faGAvLbNiOSygSkDCJDlqtojnpy5XF76QjcT/WizV4xgUQdk18Dtjh0fUAl+TGU9Lcg
5g+HCz1OoZY2CQ01k9yiutZ1JaXVxDeuTZSL+azGNySbz9SytkkzunL8rmeYkTjyd2eu9eYaspux
wcT9W/l9Rq56o0XczWFU0IEoDoneAQwu1UNouq6vV7nmhwm4GNm6/sQJ6pWtcwu+4uKiXUcG1B1F
XhenLJM/64lhSaXqf8te/qMJ3v+b4zkdse3/aTz3RCDt77b9zcT9yzG76rj1r8/6ezbnqH/BZsJv
ranIc7g1Ixr6ezbnir901dRtS3NUW3c4/vdsTrf+whPL6NvQ6HsyPGNs9/dsTjf+ch1Mti5zO9PR
XTSF/8FsTkPh/u+zOeT+rstYzhDofIXr/lPja8+NrsSjWZ5i1V7zHClzNyb7aOjdqRMvW1lV6RoD
70U4owcwkSS+tera3tkOYD1oG22F1vZ8q7u+3/6uxcoe9wihnCGduW631S8b119EQG6+nn89dCCq
abnbHUortI6UArsN6G+v1PHt0XbotwZC35Mgq0j9dktr+cpx2R6OYeWuWXd0/bY6GlgTXUBVrzUS
CZUmsGTSw0JVTtKwIi6vKNsbTvZi5rjyJX79nbmqGpbLSNk6FTjaVYERf7eE4IyRMat76ICXZOFO
V7QSJC+CgdRwtSCLow9SNvExTPVzoyJj6TL7U7nVDfGjmK34ZsabZCLvCzJjCY8xOwyv6JG91HV+
24nhbjTIY4VyXXlgvRnGQM5O+gbbb6Qz2aHy65v0ILCuHU0D/kE0JchWbFhCfeiLMn6rG/0yE+wb
MBkmHhngnh1B7qXWXkGTh4QK16OHIRdGBuNzFg9xUJg1wvWJPc9YA9UxXoWVP7Vjt+yt0GXfl2tU
P5PtqUVxD7wXYK9NnLOh1GbguI9OpA7UuRr3O9V5K5ki1XUzAeGGWj4L92oeBC6aAhY02A5gZ22L
pILCHyrZ6mSV9MG7Q1qJ5VmJH8Yu/ZGzfyuTZdkZeYv5Rah+RkHMaK4ntM0lDDiGdz06a9aCPV4h
gn4sbNU4ioSkZSe5zcLeCBB7IN9GZ5Gju/QxrePDip1ro62no2GofxTSksk41tyzzOs7PWvkvZad
zQFhxbyKMWcL1ISwjYApbLOLZqzOxBv3Hr7YBxvAVYCyfa/MjnJIcvcSdbRtgYYXO3xkP7Skjrys
StRgUh3IO6H1ExgV+Pj5OksnEtVld4SuOWDgXd6TUEswTbGzXDcty2ObV4U/A3EWJXNRqi7DjxNg
8UZsfEadhb9TtzMG3pw2YVqfyqQkCLhoDi2IEa/TrDMzx0NT5C5AOTy5ooFFKsNVpedwj4xm/FV6
MMWd6xM+Sl7AoFMbW2zAhiQwmxEk0+jV5LVfkUBQ+OG9qxFJ6qBhcobBsxrzUUuGn3mv0Ndfqvuu
EzDoVxonKHh0CgREoq4+xTr4+gy4a1hLT2dYy1CqfSgbtFPzlHgYJUjgME0/xaxt8dcoLazJgGpV
aOl4NGqp4rvMnhqhl3u64RexHKUBxFPr8dhmhXm0KnFFmQIT2MBgOK2YHUevfnJ2lLuoH5O9SCx9
B08g9ksJekYB4qjP7o6zGC5M80ZLLmLucNh2cWpB7HRWGheVtPa+m+GodoyPIBjRGFp6/PH0u9hK
7VslOiQwWnMGLkrVNgcLaErACXRfNTMq2PmtHd0VsqHDxV9/MIkpDWZoRDZJHLUnqLmFar1naNsD
NUhM4Y9yNSkg2Svpw5PMPDg7aH3UDvbv3rS7I8E7C/+OECanZlQIItvXnNPsaOtDSxr0wgrFRkYp
4fUCQ9y3BeMp9xqADf+eYgdpYMLQWh5SUdWH2HVbX9GmFMs6gjx7VH/J+QT99S2LehBq9CmOLCCH
3ODSiNmmyLi8tdZvUsnisAwjcF6s+364AjUVZFhTY971wviVm6yp2BB6JN/TkHQ3SDOgvzcNvHH3
EVB79NLaZsgfKJmOi1qegOR7op8tPK4ktsQaqrAZ1u9hSO0d2X47cxWHjYP41DKegW/7iBSvSQyq
tixhN1UC3s+RssYPcxQqBy1m5RyE5dWmnfhdvo/amrMxhtomIf65hvWiT2gaEJWVO8L2gHY6VIcR
jXXcE4WnlHYU2KVd7ZeRLB52zcgO16YwyeSXWINeP0KQH2eLwBjnNxpWIxisOT/OWCK9+tSjCXjP
LSZAIXcqpyneTOOPUhAloCrmgEYyOWFDjryq/uNUgNuzcDgqjdofozF/moowZebSNIcS175P8W/d
mXHh4dVHrqqEp0Vl3ex/1TJajuGiv9DlGnxQ6gql4lgyQ3e1PWf1EADdIeABj3I+n2y2VQ5bNCXs
PUdVW28klZZTWBlP5dyRV6wWA2qKn0tNZZrpnXkJU4aG2vswyHedLc7OUPvWl72OICejweGm5U/w
ZB/THNQFO6demW7h+cNsFy4uBAmWzr0VNukec5nlJ1sLfzSVGE8r3lMbY/UUFvHBNCHaGV1pe7m+
5EcFec+hYWg9ok9FjrIUd3DbHBR9BjnfWrgv7Ko9xbPFgLFbdZKXVuWSJO0x9Js4vZ/ZJnrtS1MM
q9KVP169dAM+4hmlzzQBCpDEA+ICpf1WcQp72YLDuoxHsQOK8SRBMe4XbQwP+DFbMq5ZNMYMBsJA
53TUCXJuZ8RHotdOLW7aGurcfF331O8OQ2dryV8dYZiwlFEfrZgeciL+lK6leK7ZIAKOpeOX3FSi
dr6dM2wfVtuhq07nqwG3FGWDhCGpGw8RSdepspgX+qxkIbU3CdELganLl4bESCLerRslDehPTgel
FbdgwWKvG+Sy1yuuCSD1ycEyrAdFMY8unEr2YhqZJPXEBC70rai4pKq4sUvzkSvnTTj5fJZ1je08
i7EJAxbaDhmFRNamzt6GMWc66KYyOivxSPkwgOWRcUW6s4SUDtj7BKRanKv1oMfaOwPo1BfsK6e+
pP2asagv4A1j5tzQSd132h0gj3GWTpGpH+hBT6x1hnR2SWE+iQGrbxzOP4QDQA/EITvU2FzjWQtt
HznlB7tI+FkbHilTaEF3RfEgULEHbPfJ4sPBDU39yE6H8JJKBqH7K2TLtzdVhKNktKAjHR0HNAay
fEX5yZrfBq4ib6NuMINoRalbiqF71ugyJ7QM7lluPu/gvFWega6amSYqNRzZqdnel8z/w0KB3rhr
tgxksa7f6VjVX7NkjfzxgN7fw0ZnH5mMrgMKNorQEXV/1CmtM/3BSgF/K+s4ZZsKizgE8MX3bFc9
SkFUIgILrrwDzoXbhGAaW6cvuU3AaM4+6TRXPdb/a3gj09nWteEwtSm69dgMxim+nfRqPENIbTx6
LlgiUxJ4K1l/jWQNepoBAdYPZdstJz15nOOXqKFRjHUP9dk6s7bcbl1h45PtFpiqCX2mVQWXdQqR
6TeaV1oauRMzUFoQvNSErpYHSlc/fU3PZyrpoCfqjO6ISfSiNrLuGYiCmY1ETDx2Yi6yPaTO39JU
cMgXVnySCOBxgKe+JdUQShh+/C4ZpC+SFr1U2NfcGOjKb+O4Inw3WpTJC8Uy+/zI5yIRuvNQQGA+
jgz6dM1qgy6Ci0krcmwhHBPEQTiIbXTHVO33C9KFoGssCD6tOLd0eGC/oYhq8mg5V0JYe9sp3kly
aumxIhZYJ+E2dVRXcEpF5bscHovU+T0mrBcxSMaS6ItDpeWkF+nPE/t2Er2eEqlo9F30Ae6bTgs1
tT7chEbusjG/aKXzZwiln4w1tTmXkxrlL4vbq/zghkceyxt1YIzGKb2qSFgnDloEuTb8HrJw9dWf
wygbvVnEf7opv6h9pZ9r8VQ7gGSjTgcMt24ijIpOsdWadNzqxuvBaVONCtsr3Yq09/KJ6JdoX4oV
p1nXtl9O2b0iTQlvc9hjMJHHr6l0XhGBNwDfrwHIngr3gewg+1yvhzH6BFU3n5aQzChNli+6rjIj
EIvqHuIsOibEO3lKFDcefuX2oLNxM8ZYZ5hZ/6CicHdmwWJjG37XkcUmawHtuVgcfD7ls2SxDSxQ
pPU8XJJEPg5jDOC2t4cLmVjevDjw33vyZ3Pl3CbdB9XDSy6rhMuqvQBvBaGdwlLKINZDyoMVLnYI
VaRPlJtx7mn6JJL+cGv24Ght8Ht1kWtnUKDwC6tXJDMTfs0EkM06XQbiea9JjRTAVTMCgpMc4IYp
r2VUcAdzewaYV6kwft7tlLkQRmFYb0IhTKXPr/KpY+mwFJdlRat2jN24up20VNgRRseQhs0O2j6R
LW6ETKxIDuysrrFXJef5rjDz3hs7vpytR0/VHFlBl3ZESheLdQJlT8mXinNo4cl1Y/slsnXSbuyF
BW8dx5sSDiZdX1l6SOz43j1Qkq5HthmFjN6r1n2RCf7DaB2ybKf5HAt6kX2LuNH6YSfae5zVlTfM
9VWqqRdL1/u93iwXiO4UQqa6S2qQD2hhzXMjKKltk27eOrHK8uEUG+9F6ZLxXRWDL50/RU/C2HYQ
YtVZhqZ+PxYL5+i6dzWi6u9DXvcvA5HewYoc/npdWqLY6fFQ77dDaNm4kAhRvBJC24p0kpLU+29F
C005da/Q6oe8gt0lIXpwUiYsBQsU32LtsCcWgjuCohzieCz4k7QkYMF2QZzLycsVOQTda8JihBRL
GOdEFubXo2wE4w7C/1RyH8IBbmIljKDE7koF6qY+MR7porE/tpLctLFhW2nIO7eM4oOwpH1cpLXC
Qt3zsL73fdhey1NmjJFCep+7foisivBspelDiRozmGY8UnpyrxnFzHcM50+D5oo3r93UtELIuSOc
6EYqUXSILcGd2bVDvwMEg3Oi6xAlAEpCs/g2roNKTEAAfirQviAAf9e07fUfdU+voMhI59rlTczJ
7Dj335kh22Q8XO+Saky1m0oS6bYDYl70zIRn6UhCWTbI/NoQ89tBWe6lrlin7bb2/bJG9oTJNTQX
pjiL9bD09VPZGS7KD0Ric2J8hG0WBWqogZGyOalShhT7hXMUHhpoROI8L6U1FFXQl0BBwSpKtup5
AMj5FCmKF2puwBoguLvEBLPEhXG3HQpF/BR99Wh2dut1rvossUtw4wz3SQOONUuTS9WYSDW0rj40
rYYm0zQOLWRtG2zSNU4s2zPUqPT1TDWuRGq38GtfMjrtP6byATkU1jm0DmUV+bGtJh/G0AtiQsyW
rMfwPi4b+7GuKQ2E49UxtGGcXOZd6Casq3H+q2uUQ+iudJIaBiZCXKDqE5EHVpZVXkcV8USsysW0
I/A5BhsDzCok32nviyhOTub2P8o2HWC57ao61V/bOtVAzYRihzCwuuAx5o8VZR7cWPTYjphORIH8
7vr8KRaFezR7gnQm3T7EI9uzMEbpvCTJaSnLD9jL6ifY+zNNgdcZttBDkxOtYKal4WsAvnDlD+hu
o+mmTuQvoJ6Ln6xeLziqNr3CFN848XVmp9nXGL+qAIA7oYbO6F4l9U91zPVLfTvlhfHADkTzG7DQ
QZO4vhGzIlbzUp9S1OB+VKuFt0T9wByWemK2SoYAqIkO7G79RpbwO8OmuRqJIb2KjPTBHMESxNm7
ZoDXFbio00l/glz44bzmkerecFeM/KYz1afYJECxc7XThOBzV8flfNUx5QgWxTUJ9mrdq7jKSCVv
O9VrCt13yeeBQzlhDCP8dagzcBX6HwLulpNlgpxaKEfYgEDAydvwqVpmqli468B/jelaQqQD7W4N
fuyMP3PirW/Nsn2N0X97m9JuE3/1pDL7dC2pA9exuLJOk+ckKxAztwFILywJrjp67rr8Y9ddzk6D
abNS0qftJWqh+XwnV1rodpjnfoBppEMa1Rbh92uPaVj7t1vekMIMwkXcljnYOPV5yRgRcALmqqiC
1Iies3XlbgZ3PEZ6HGxqrE2zM2vNHbt6NJhb1uOmtqw167mbMB1uwqTtsKkcHUsGFdhzgPjccWQM
jK2aT9v7+qomaDd1RBlTK5DbWHuW1g4IHbd0+XWkvEmZtKn155DTVwiU3r0VI6o26SCct6KH8c/f
j3I1zREHqy/bTqdiW2MXsYqCVi1Jm2ZAqKq/VAn0tE4KYEYWAg+rdi9atEL5BxqGLm2VUNVot8xl
eqwj/nnDlFtUuS6ygokdpewPXDBkCoUx64dyBz1C94awU/2FfsHOmKzfxD6ol9lwLg5RLrT/VlXL
2O/z6iGOsB6qUBz46j10r+zJWiDNLzbd40QrSO8OgVHUlbxNJd9rkAapS9K8i7Qo3BNG1HrmPIbX
nK3MaIk1ZNdDKsdeyZjhOkt8C3gKdtFwqJhRRk6OPwbJDu2j0XfrdamJ7nrdvksHA5ViFvm51LST
ndoPWZT+oamVHfh/A38N6lg0+3xJgGjUw3OWFtgZJehBZ4V9rdOshn/BrsF8Dyar1PZOq85Bk4LI
0n/3c1l6IsFFM0Y44bTwto+mQ+ZmdHpIXAwalzRwmossj0MwSW7RKOiAshxoauhQDkS6o7s47HUz
nJg3TjB2VY213JmR9yf8se1FFr4NaJt59DqhM3fG6FxlQEb9frF/lpl7gox8VYB8YaTBr+8ur+Zo
n9NsLzWibKRLZm9jkcxZt7HE6+PXNHl9vjPFTWbx2f26hi347Wc1O9j98jipSEUpXtM9cLvaa8nf
yKVeX2lZQWtTSdVbRqB+oSmcoE7CLJhmr2qwlFvaiGWaSitz5bVFrzRnYjgJerqjK9GN00bXm+I9
GTFKa0U470TO7LJbbtSWqa7u6DvZKY80+h/3MmT+UqtvQ0vbdy1jy/FDsLsm5BJDUbEkbxFV0UNb
82u3gAd3RlfQcKYcTPLokY1AqgOYJJUsSuLHlgwFzwi546EF8cq6eLK06NqmJkagEV+T0ImjYTbk
lZ16E+y7nWFpn7Z0lsDuXko3h6BY2M+Mfl5Mo1X3cW8YB9jy1yORHpAgwozCr76RkNIZLCgFtwyV
KKPQPrWxqh0Zyl8DladbRgiR1wvU/dNrnyb2SVHnJwe8u2qRHlKzZnFXaxBCmf4094gp9Kmjma/W
Qa/GXqyQfpib1oOmMRBIBpf8DZCXi2pdW7Ti2lYwNinq5ly0I+SFPERPgEBBwSGmNeqeLJRAhOPg
z5ZR+rMiaQSM5l4BCsIoFw53xKincHWXYe1vxe1+6VqM5aWqSWOpcgrjH1FMHFUUnmawxXQNIwb4
mbqjcUIDy7RpHluMjdvxSiWJzFNbjNGIMnYU0pI/lmBRCc+O0rybjfFn+iyZEoK5Lq+VWZhXpH+/
luknO9WY5l2X7ZHP90uX45nV2LJh4UgwCiwuXStDCaairZ9agxPEXh6lKRz2S7jt8c5f+uQd4x9X
GtEoxMK8peo40h7Qg66dYQVmUeP3uXWuM8sXdTUHw0hLAEB/ya1LV/2QNktDKpRZgL7W3rC/Dn6a
6c9Gp/1MdGyiEmYrjuXqpSxolaOaBgivxpemb6qgmyZKZbqJ5aw+MeqWzRxEIddc3RtPYeI2x9Ae
roAAgDrrDc9Nl9K3BoqfwnWCOJ2JYErKj0hldl+bCPfjBjEAkxNPlQ9EJh1Hqp6208fAKvMKu/pz
ZjAeSurjQjim79jKgxBh9xgb2ms1uz/KrCb1S43dQ8eS3sbWDZatP1GKCGIeI2K1ajK0nDRlZkRO
UkES3S6NWuR/TgHrKaf2aOf4jO7VL4miVE79SN/YxZ61t3Q8y0oFbXNUwbBzY0t3eaL8bJX2YIa4
HtUWg/kqq7YnLHdOg6PKJr3LVD652P24IW7CKCesW0Jjc00Uja3d6sVlULnSZPqM/kLsrKauDpVg
WNFG8HFIysR+45wWp76KSqQcYO1o4GWo9KrmKnOX7jDmATUNbCVn35BMSzpF3PJlruEMQ8BUs0dZ
63+0BqoeIxPOnfHHaHdA4IlZPhUyv46fMLKxGl4sE6Ifcl7+DC5fYohreR0q465V8nfMbhQrSffK
EIEgel0jis4Vp7RSwFNiZgNg4hCqSwWSd7fEtVU7bvCFh87CDmDRoDHZ1Yam+GuoQ0NMaGcThjCV
OpNBWQVD7n52YcVfZqmt6yhdTsN6QbX0iEIy3HcuKUKyZjtg1lwi3CdazHFMbFhczFU80U7sQece
wmsm7L1jOf5Yhv2ebTlnYQnM0H6nu/kp0XJC961303iyVVc8getlHITJUl+LxEj/TObuAj9enFhr
/AV2qiVWi5Ed7Z1f9kEtCywQJR4tJV1bRgM9duLCYyFuyY39YMImg6Tr5h3de9M3lPSxqTJrZ5KA
OpABvBMTA7uSSxr75Fzu85pchayEUGW105NhV+eiaNLAkdPkowV/sONaED7fNVxdMYuq7VQB5tak
c7yFudE5auwAJwme2Rm3gaBcl1NxpPp9k7nJqalZKaggQr0YcI55+WF8wqPSb7R6+KH0TbJrzMo4
4SjylpF0IyQJ1i4uiTEwJ9i5PRxH1hjbk8IGpDgNly5iujCxZhzU1bIfL/3eKdyfFS0qe2EUjHuX
bo9zwywXQOTaOqwGo8qdQzcY8SFca9zvwwb+3wSU/3jt+6myqB06/lViKEsQX5u0tdykrdvDL8Er
XQTpMcKpIYGt3jzubGRnrq6Tf/n4JtSYfxf5c719+vYx//Lw68ut+sRqbSZYGpfHlgvv6P2tuqgL
Uzze3A7b534//fohvr/fv3zpf3z41/ebwQrsI3VhqSbqDvwNP+imvdzkkaOZIl/bvrVqxeqxWAB0
ACd7FguSbjsSZUBw7SdNsfnYgxvA9+ZUx5Lqel+n1ifq9eMwvCay4m5IGkg8x9WNbWPekeWPdBnn
9xhAPzF19pWj9eZR0RY6Vqv/xx1dqqF/PizXdAXpsMFBTPe+aSo3We92SDcj0fbwS+G7PYw1VzLm
WcW/rbDTc2HS7x2ME+jUf76/fT17E2Zub21ZDtuj7WBpqAi/vtLXi8ZCbWnBYa65B39/3PeP9fW1
vp//Tx/zP71mKJ1zstvDpi01VzEp2WTVzjZm/Ut5ukmbN5Hz9u633Pn76fba9gW2R98f/I/P/cfT
7eMKKEbUbfwvmnU4sqqs5WYu22Tj36rrf76o1w17ju/3q/WTku9P2p5vb1uS3U/vnIC9YfDtOaWZ
V/MwrGxEfdvD7a3tYJJ7rEjl9P3p//gW21NdoJzcpFX/X2ZGX9z4v8jMpo/23yVm22f8b/yD/hfV
nOMItisa/JaV3vnf+AeEZLqm2cKBP0fKMGSIsmpWxgMSM8O1DNjvwnb/XWKmmX/hEIQLY7BTgcon
rP9EYkbj6B/8M6BUpoG8xtbQsllITVcJ2ufHQ1JGBDao/0vAah5kxX3TSJvhaLXDoxyIme8i6hj4
99eWqxPGHtYPRcT9yl3mqxLDfQK4d5j5EC1HWhsSCmNSEpoO4zWz+GhalB+KsI81PrZYDE+uoTJq
ceN7ppePuKmvmspkRkwwXAj5Z1cuxnOmWJWXCa29wpz+UYqeKSdKr1n6U6LdWip3+kQ9qykjkr5G
fUw5Yvft60Ji1M6Iyyt03CmKcZPGZntjNiCEq3Jk8+ISzo3+DLoiFKmyXQ6jkwU4/QCIgzOPloUp
/GfquiAJMs3ejY0NHQJbsa1qPqGUVEVqsV/sU5NQ4tmJWu+dbDn0KvFMdJcXNRv5xcqDoiRPrct2
cbRJButTHIYSuBktO3IsohkQQRE4YfsuHWIrGuOqt+0KnVp8Ij2V7pU+Egqj4kcjvI39oCzISVP4
ATRs9PUQaddFMZPwRrrX9gxrrna9PVIb8qHAGF47tqHeLGyIaXIm7qHKIp3fwmivQH4wmVd0C2nP
ovoMXJTb0qyiu1BfortKKiTJjsvVAmmIKpSWHXNqcRctJrp31revp30Vyrs1HUskbqBrc7xPTCze
9kArtrIHg4HREAOPCF8jIp9vhRuxBYzYCdiKE95uh4bQvNtaqx4H/WfhTjZqCZusZjL6lpsiqnpk
/Vh6jYLXRCP3Ssh/OU2UFNJcUVu7JWsrXzcrnUJdYwNTlzatBk5vr1My52qktrtqZnNHSFp9MYfJ
vnLHqmE9DInZyYf4bmrs5CYZc6+Y+9zBstn3XiO06ZCP5Z1rCeXayub+Ea5hfJijpPV72+wey8Y0
7hnR43SODbV5FkrFQbwThBQ+bk807BPGWA13oLt3JEdZz0Ph7BgjMc/P7fyiC/plmdWmb0stahR3
AHnTVn+bqnZ+CvXuZcBV9DMdC7mbFsO4H6yQiF1ZTns2OCOCTNHTaYCqrUTKb2kpnMBTfTNI1YAh
51R7gd2HsKLefNIsHTAoZnRLjISjNtrjpFTzL0cSJDAyRthVgJdUxYp/VCOXeO4iM2BOCwrDeiCo
NH1XEeOzQ6ocBN/U6+jr4qAdIVE65QAYPe2io+T/fL+E5eAlmWO+O0t0qpl9/qQxD/p9unWnbnwm
+Xo5xquG0mn19i1bYKyGlnZLxwgs69joh4kIRN9lV/eSZQ5xdUXFrmsVIhWZjifMjAQbN951R+2g
QnfwUsN28Gr086vdqq9zplR3rUGbZ2og1DihSTRx2w6/ig9FrcOHDEMcIiJ5yYvBvWknZFeRarmk
pyfOFR2OxKNNXz/FVn8wU7513uJCoCczPDlh056tQXt2NeOaaW30USiJ3DWRsdxVqpiv4yxG7V0g
xnS42C7s0Ozz5Cx0MnJ3eqyUcXosNe3Ym27ujW2J8nJ9HaD8su8SEpG2j7Dbxj02A7gQ9BceJtf5
PsMZcG8a3QgENzl/v8T/MsP6kFwSy2JkMZX1q6h19F5Opey3pzNqRJrjK9qsYOxAlNOrqWa35F60
98jjsue5QtSeje8W/aFrrCHlU1vmN0nZRrfbsykaCXaIsYnQUGZCOTlPrEAUocUcXdHcFq9IvADN
mOYTKTT9XWO6LyaqTwAX+UOlavl9h2elHFvUQ9Zs7vGKFddGM5HDQauGKAh2RpHG+KVm4HEJtSdD
0wngShw7qOzQfKwNqwErHsrfbP2JwcZJIkHlWgpZZ0sOA7FkB3LL/4+N3jDEdP7hcAu3eokMpX1U
SrWAvCnYcIUJKccgSI61pd9GKCZ/OY56S+S08jnRkYJbbkfzq2KU5hk+MxvC9alfEWbuN73UTk1r
2G/52jyM1ezVACbJ/giJGPsT5210l9YTnF47tAE68uKoeuv33PKbN/xH4QVDtkSk1/0ZFK4nzVJv
67EYXixFx0eZqMWpGUIzQOOHQ4S44PtSNUm9aRnEh51t+84gjbtmbktvEFzCkmhOYEhF6Q99Ex4t
I65f7Ip/SgGA5jIl5U1Y1e7tuKCPiyM7OvMjp8+2SWxbnM9vWriiyowoeSxE1d87Q0FYhIgf5Wiw
Vocwe82KHpmWdleZdIY7I6uRYDpp/9qYCp2QqkR60yfPU9uMnmGX7amWSfKsNZKOsuA32t5lKEO0
GxUBQdxRJMBQMgBe7kyrv1ejpb98vbY+LYe0Iv1DvISIwK6d9bA9Gkt+HtCG8b6bsuEy2Rq71fVR
RioEirCarm0cTns94u47lSxPomkt30kSjBmaVtProsNauIW8y9XxaGftH2yg6sEdSEbMDb0CZVFx
G7RykgVCBpcIE3GJGKiRXeeoo+fwOPEJjJM/dLLlTlkSHYm4pL1SJcGspNzYR8TXWmOHVzVcI7Xs
yIynG9fcFehO7hVW2ZVgugZe/1YXCiKDm8KhEAspnVorL8PK9bES8TiGSUoMbqgeFz1k2Ow0blBl
9UnX5Y/ILQ5qNGj7acjGozk2P1mEl90sFfc2mg16QlX/Ku0svR6M6cMAPWj06Ldsk/sDRm3bq+fH
ZMjBJQ4h+RZggocMXbFtGN1Ztz/tOX1aUsmKypBRIX64baZ7UpTIa2zkHywqXt83wpcWmUWM0u7o
ezIy14Zf+kTsHwy7HfrtJOgUMqIqAx8XnkI8UgYQMNS0IkWc2ohcC2xrklBGCReK49Sv3fozajOM
emH5onTmsuOqIVMM5X1U7N3EfdGl9qkWynVnkykqwsnrjR9ktx8gm9/3FfbANB9/2z2cVoYtpA4l
1nPUty+ZbR5anAcH2WfYF+ffWd3SqsnJh+6mVzOsP6G8DJ67RBdKDVsfVV/Mwu+YVo9xfE8WYr8z
AzGKYR8O4XvlKsCJfkEe4WTuerI3arBjfUiTuVEPnWYE80in02RY7A1JtGpeU8zH5j3JeMzNPpH8
vS0Gsrp8AHbbEHSVELmr5mc51mv7Xn2tOvGIruMBUb0Ly4LrSfwZSVQZ55dwJkRaY2McAWLVlHM0
dLfhwlAPHBVn036h/luGu6l1PISr2NNj5WHQlY8VFSai/yLsvHZbV7Zt+0UEmMOrSCXLOU77hXBk
ZpGsYvz626h1sLzvPBs4L4YtW8EKVaPG6L11/ShpQeWae5g9cShYiTe+OT2iNkLNqjUSGz+ke6Ay
IFCWkPwiyPjl/RocYRIDHqHUWd2YbcSnHx2yTxtihMrlm3wku/zYmo5EH6Uj0qvWiGEX+YgVJXb7
JPCHqIC93mIi3t606xiuS+Ul9VOxZ1Xz0AxuJhJhzHoMkF+OMsJjh5/NBCwftyidvRsZQMPqLHx8
dXwyW75by+5MZ4GpEpJm4vq6DIZXr2pPYsF+qfRmL7X5UefzGKluzHkarUNlLpdjQzaH0/JBDGDi
chBblVSAUmeUpMQP1qECWL0hN23fpf3DXFSnSs9RBPh6F54TLeLO2PFWxyXmu2m0JPqzLqxr+pE0
zQIr27ZO/rq0Ft4xMJdK+kkYAAdaApPOmRyeZWW9YnBDn2M4r4iWr62eURBEZ+AI6Xdr8xmxtPZz
aDIasj3CSPfJq4I3zzc+cv+LHeCW8TgPtcmcDRNKTGI/fjV/MNG5NJVUIekxHbHo/W0hyT8ifiPK
tPl9sPzn2bC/B3f8nrP20m5wQ6HTrUR1adfp0ZG85E6ZfqZOdqdGGsXCad4N6FCXXjqzfaHs1tmL
hqx5A+QWII7z974zHUSaXlEw/2EMuraMIfG5134T3JXmfCsEg++5ml51v78SADNsuIGURujLu/QL
JziTCN6AMPARCwq5G/q829AYvukKF5ISAhkHGA9tNK+MhC9viaflQ9nVvEkWfNYWk7hRG281I7+F
wfrm6BmIfWwNWp1uxLTQbpb9ZQLttR2sdAuEL0RIn3fV7UA28Z7pIjqEGnhQVd0kbs+SRS4mUlrc
D2kCyTOlAfVmF0jFcNd89/4oNx1GUYmGtyJ8PI/JIRoyf7MsbnGwxuxGlqbau8Zw68/9RpTdW0zn
XWge5p3BaMMSDlw9ZVd9O0yYZAxj72ZJZNitfphbBzuCIE8AQ6vNVAHQm+Zcc96nD9h01BvCpFri
fGz4PAfBMqWQoYHJBTK99TqSCkT3U8wS2NRgwWkrdzGcyc/kPn/we+vBDerssRDWSxyztaOn1yKN
EKDBkdWOKksenYC3VB30CPrJdLBbBW3BLi/HDoBrnM3FrhhhKkctRzlmuuMVE0n9XisfMzwvG9Np
iGa3AB/2ww0nPztKZlaTZJjmqA2yC3tOA0aAfhy2Q+7stQkte4+KP1UZPWi/vvGKGVF0gEQdX/Op
4FU7afynjC6PszUk20YvbzSN8ObW8W/G0ZfIJ9b0igBsnt0xWYRNx3yoB4KlTW9u5/VHzolHJwUZ
s/h+deic4jXLhXnRVZzia6l/EbGBxK3UGCAEsOEai6mRWc270lDtHwnyRHUwlzj4PzATXn1i7rtp
kcqcCNa+N4ym5MKn9nJQPudmlxd/01rIHkXm3aVzzFis9sO28++hqXCY6Kxn3XTZLrvS3GjQfhLl
30invptjFngMz1ey14iLzmOf7ulpZHul465Qg9gc0JtZe5L4/LUhyMhuJMOuBITZOePVWOs/sApJ
wlMZXO2iSrZGa3OwTqBL98gxOhcyFS6ElXrx78/nC63AfSnMxdueLx8rWDOunP/3351/nevZBacx
ggPX2+tK3t0ZzYi/bvL8Sz2mIrQnct/XmzxfNLZYHFrYkAud5DC2kvoEOwWHEJr90B730nKOY0cm
+kwjqR6/04piVs36HxoeVxlhcTrqQ00dhVQ3NtEoPm0fhiNolXr3j4N/qWiWby+fv1sLD0iPUl4G
1tEax++lgN0kRLqmH52qNGwDNaHAWlECpg2PzTa/5znkTJlGXWNciTlDJfm1LMyyypJdYHCMy7Zx
wVAggmAGq4eeQlwufdIgK4Eer1i/DDNavPN3Sxn7JPa1Xmj2Xn/oRx2gEr88f0mVqnbL6Dy1Bcyw
AeQlYjH3QlflYRjtNbbYQ9uOYGcyVbAhDXgEFw6jkWEUzXkTRugG0OpKYePnhjP+RdMfCKW4E46h
I25DWcdQZ9zEdJPmIE0vCrckaNuhOlvM6qW0l3S3eKuBEtMOw4H8bfGxKA9WYp70wcKWtX4x//3O
pf9HKZXwIZ6q4uQPWMeYamzIF30oK/rm0rrWPOfLdOnB6Q/KTJ7LMTnJoopUZhDb3n2iEHnykKGl
QDDN6bpyo7GoLnH0b00NDbGB6CtfrixjFCSsmJeJ1m5t5nNmr0eZGPbZ1HKeiUrCvmPeGxxSVszp
KRZMilZPUGVz1Peyu7M+e4bE53pbFWhvrZGwM3g1AMTgizSDY0ZS3VoiOA7lbBdjOyzvesM5efUq
nbqbkh4RTkseKQPgjKaHDiQVlQ29P0p81OJo8do+fTMAz1stsyq5JMMKC6Wb0imaDfqtXwdtlN7X
hRkfrH68DjCVEutJIVXuFmmfhp3vEq1daM0lbq59NSF56luDfd+8MeP8pkimNpzynhzOGmgzB2qG
sAX/psc7uG7LR9HTuBTlhcMpyi8f55mZNKrAF0Mb9rGWc74AW2He2F437uBrf8Q+A6Yujx1w8OWt
mR8tXWEAsZqfopnDALW1T0zJyVTEVLt0BHzwZ8MUiOuGhX8zUbUgAj2a9TRvymZojtKptpPfIMft
L9sqfhKNq0cQMpA2eXjRm5vZrv19Z7/OcfyglSkia5leiPy2d5CiKtl4JNqnDnWjgUxU7asamyEu
ld0oqpe4J/6TTKOwzFI6rGn22Nj7vvJWzRSnAAoO3voSskoHfN7wN36gzLBzGfJLe35CCc46MnRY
MdrXlLaDv2xjTkybqpOftvAuFAYYpD75Zy4qH6MkFWsxj5E5XpGT+jbFfXdhSd6cddJt7bE5QEBP
CfnGqQwW/2uerf46s6kewRJMBdtY6QcvOQknm7jvH3NCiDy3h2lSj8xjszBX5ffoyhfDRi8OrF4h
A0YDVTDTNT1WhnjEdPNQmp0JRaxHtzPNoaNrcHmwydkp2MS5N4EYOyc920Mzu68IDUNPTMzvfDck
jXY01B/I+gdNvfRehm+n2Y59e9RL+z6vZxHqnnE9It0Iwayumn/np9OsK82It4Bmb0Q7b6jQr0pY
jxsC2S16KNeIt77bJXtN8lvLaF8QRzSoUqqKatLFweiyojmOQk2SXgZDnLz2jfg03OJoSe1ysvub
OHkGNXFnDVQhvtWGjR/fGajso4RSBMzhQyv1F9vJT85UPyQm0OESN1lZnBakhLLzcGJ0R1uJ96Il
MErPYEYIC9G5KvrX1A5Q+C32R5y71QafwhJWjnhM0+KhWpqflIXCXNqfBsUP8pA7AryePM+4nCTo
EVF/kFzzEbMoGEb14wfGlerBNHre25w3b/2yBvJ0kbRrWMWC3v9giGqHuJoQegj/ZDeZr5095Ydg
WR6lbzwgULZjG56t9oQh7q70/bcmJnRZrgbgERs0D3C58ifo0fNTXyl/l8ziol5L1bipf5SmMHuj
NLBiC0Zh9t4nxo0dMBFEzrwx5nonFm8HLQsd2JJcsfXt6LbdlWhmNOfTZAtr8ADyDn61jOue6s2d
awJ4RyLtkjsk3PeuTVG20CmGruQ7beSOxS3GFLJvM+1mUkQkOygUA/sqM7BQZpb30OZuHnbz0bFG
7IexT3faeB314D4FfZH4mbn1qA31BPHW2OJK9Er+XVESj4t1i37ITAVdbt2EgmcR0936FPdV8xiU
hGS7rAiFm+5MlX4SaossqxGUOfwLKWNqg56yrCM1E3Mr8+DJnIyr0eWH2li23QIGx60Adzslgd3Z
5yCd+crOUtwmjvanzMpXK/PXoxVQ66V47hIcWuPTWAuDq2U35w+SKnnrNz8UH09VhiGUjOAoV6hz
IIO3Lnm04xzQbddMM/R0g/NHp21mfXoBBgDRLKZm1xYOi27PNlksV6bBuQgWB+Mxbotse4t3DDt6
GyJQ6fZpr3/EKeC0Ir3NRuMDTw2LfNDeJobic49gbBYNn0qTJ7DL6WCvx23sPGgWE+PSbeC9GEVw
zat/xEmXhX5CO0SbMB4nNm2jla+b+ASBsXeEAN8BhTtPTuu+TQ5wGs94ilMaHMP4Q4373JcPDkaw
XTbDKxpdkkvW1ym2xhk9H1gdmfkQoKY0oY6c4azbLAoFfsnR1dGA+aR6zvdJw/2XPYnXCLzYUE3z
A5IoyRbjRT478ZXT909jCcxU6i2hzgEkFTwvmN9OJGMRYe1y0F7VBhU2HVqu1KWS5pPuE8VgMHRb
QiS2AquGyeiwTnI6dMbrYryjtHmeGcFsqgLJaLCukK18xffx7loAsPwx3brVYFz6JXVo6VcmJmMe
3iQcxTpKCGnM3jpMNX1300ZUtyClURJ9iwfWBoWM20M0J3kYGnuJv4QGN+zpHHd8oxAXZ6hqPS0l
rGsmkdROCp+wBh9ZjWds8ix96nrwrbLriC0JXhZwW9aoPvvWtzeTvcx85pIbrwzupEmXVFkPqp1e
Giu4HhJmGWWr/aFj6+g1CRWpqA/47iD0phn7LBtals0fWTofsqUtQo55PwvZF2TUcGZlzhfOkwkY
2GMjGIMc0ZkTHOPsg7a9x0cIKI6twtoyX+XaTWHb+Jp8fWtXHi9cWhTbpSHS1/DuN65EPoil7jm1
+61QPIAh1b0NqAR6SEG/NSqRXGrYRtGuDxtDrNPNIWmjtrL2LQbSnTKCT8qbp4RoWSohLUr6ZaAm
mX+mVH1Wnb1TmUftGmTmJjYQmcXxjgAYcY0N/9kIOD/18oaUFF7ek5fQT5rFeKOJ1Ir6YUUA9MR+
dcWTt6BCSiOKpZ6gOredToNu0qXFoXWJTpbjA9rDZ70xE9ogSbBlwoZFXr7bi9uGydBfePFwVU82
8kd/4YlLJ9prhLP7vErOyDmdGdSFLwFiaNOjXjRwNVjzAsEBjcBgPJPNu20yTkqTI+nGNLGGb7/R
CaHn3GTk5gYf5NM0FvMuaxECD2m+c1wADoW+bIUxX89Cftf48MAtWzubPr/RPBuKubSbeTTzsuyj
OU2ygv09ANTGzu/kN25VEN8++9+99On/M9erV0S3tq4Alc0Ietzy0Kpd1VbdZhgqwJs1osYmwbdk
BlCeeca7ZHgnJTMD67QNjNVebPWE4Qp9K6V3x4H2MY3Hd7Pwvc2s/K1V+2qvdBINK2/ex6pPwmEi
vbqkv2VkPSrfCXU5VjI2J+PGYVDoxHoD1Y+Vz9KIsYbgPkypTVM9J7sESaQZs6VTskML9GDHA5+g
BC39A6Tri7l3pqgaVkyE+zXaOicYD5hIT+oTXBA3ylH0Ryiiv1pGZuFY549eybHZpBMQdrXGyk4T
kHs2mQhEwFOyaNLkmxOnGeYYCmOdfKDA87PQ6JZnDEQxaw8UwNFHD+nW/hz1+vTZe1zkVOat34Np
8ifcrGMV0Rjj0uleOf2y9VJkBqk4kYd1WAXnm9j18f8bHRgG5PKNqSFaFcs9npI4mo0F1ntbq63p
u1U0ZvoqKqCYdF5iz7qzJwgFcUaX0DfwZ3j1qyCnPOif+5zonZQgnQPWXONkdcgOvXZnmz217aPX
IAweWGAuqgXumTJ3GWN99zou+SQzebIOuac5Gy2xdYwkg4VVl02mcbuZ/cf4zjj8hSn5XGng7DqB
BAhqxliVx2KeL9NRjoeqXIhssN3jGLDF5XV3pJa+Ez3DnnxMrzSLaUNWTsesgLGll/oxKQ2kpT5l
iGvbKFqXcApkvNf6Aj24le1qSYlgr1nOsDTZYBQadZcD+SK1P6LzcN/FBVicSLbipCdod/WEhorV
+cYWe7Z5Maz5mnGxsBYJDCyzmj+gdCxXpU46eyLQSlf38HEIytO8q7gvJoa0fDBA6AiRF5d1nD3E
/UjhAX2F9uwageBgSwC4kKXFLmc6uVFdf885dtfreoB1mUntUHslCdBiv2QX0qxvnZrBQsM5e6P5
5f04JMFLDKwxw4vlaF9057aLcvflgAB8ZpuxA3kTm/BUsDhke+7vHXcjq+bQs1JXjONBfu+sof7Q
CSMSMk8gh3issZqltkTxsb/k1w4QCbbQ+8ZzjwMov8hRPRAUW4hN7lJvxhABQq5Fs837RP9DzmVf
rdFdOPwN9ihXQAsUZszQgY7PyDwy8YyPWkvkqW+0m7boTggBn/wZ7lgcl8WNlodOV+4a/qVDIpIU
+453IlzFZn5AOwRpxJEAkRDJ0QIxobqd++XS8rIyYriz0ZW8rbqCUQdpDgbGH3YH0hy8QSUMlzgx
dd6yXYr0wfJrK2yTut8TY6Lf+XHCKFGzntpA3A+pwncDiIBVzHrK4na32CuOjqHjkdwL/OsBwn96
/jtdViBKSFkttWvke7AOTRoGhXaNqADlx4qpXwb6EpzhEO9kwCMX7b1N8yf/Dw19IpefR3s+WgDM
ozFx3NAM2Hr0b2sccJPJkugMeMn0gpg49PgvQAg0KISQN9wNAyyAoOCVXKyJytWviFp1NcaD1vgy
mD7jt9raYWtrEbcsh3xu7oYZJF2aBHVUVKBaLOH69JH869WWvpM61Z5Zp1ek+nnXWuGdktxBBGXB
KYr71wz10H5u/Im3eUyj4gq49CvdQU4iqkuQqpIa2vsbThR1aHfplsmHfV0O2IrJ3oGvfPCqCg8/
w2UNnwqx9sqkk812e0KpaoSNHD5cYRO5a7fYHoc/rO0N80kMVNJvw9zLye6wdH9bBf1VtffjIRq7
FL45JJ+poP4t+mEfkMxMdbid+4wjFU351gK8wswSV5/JbHQlVZLPxortgLHpBhrfjouAvo3j+dqq
kV/nICymBsBU0aP5RGpysD35kxg5ba7iB6W7H61aaX9wra3bZhcIutFFQDhM7Y85G28CR7swjXwb
zxif/Wx4UuTR5Ws8ajrmWHvHp5n/xhzU25y9K0cBPkeHskWHH6Wuh6i2rsutIHAPegC4laLK75VV
ufsK/Q88KDycQVTzqnHcrx4Ke1KgC7GrD8IDfyqKLzNlyqO74jEmHwjZxGvP+J28ExaioJXvS54e
qKR1b/GQZ8Pu9IT4YVD1jAyYpZz7p2uLybx/9ozpSs5+vItn2nXjgN68FoBYsvLdJQGSldM8ASb9
it2aipban/rWfySLMQWbuRP5SOhHex0EygWpkJKpk/TbmI5rOApT7v1CfhXGWHD4pAIuda+961v7
BKkw2Faq2LWeFl+Uhvmg1GFgqsKgUM/ZtOMXBlPdjmYFr41aMwzNPCokbqOKzdOmoxFmE4gj31Nb
sW5Lfjqx7sOMYR9HfZ/vm2qQW40d05k4TzYuynRRyW9GcYLTB8KrpGaIRJ+unom8TgxrzXOAL86w
i46mHZJ6KzFr4f8Ycmnvu5PrtXQ67OBBS0sH8YX8QtrFIQq/xMZ0Z7WfLQsfnQTv5pjwG8hBJbzq
edG1ry6Z7AvZiGOnB8W9f+k/GlNan2SCq1PkLv3O5MG1vt0yJ9s8X+4SkkRCyAPxlE7X07LhI8KJ
SxYdejunwKm6gM/BKUH89ZVQ8KJ8C5IeYYP6pnUV5AspXgAu6H+ANdx3lvMhnIKgXCMmrHrWd6xq
g3fv0GDdW+RTkF2CdYajP9OwWjlXbsUCWdh+SJupi3QPikfi+HhZXwq5TMAI4JvoTvshMEtcVI0V
9nF/qxpLsTBQYoqehk/Tad22U02UJM4+VUgkZ9kk27a1N7VWXscwU4/GMM83hpfDeQXDE2cdyUyL
fkPjgB52vuw7EeUti7Ge9i14XmhDWTbqqwueTX1NWUpGSYE9ykuR5fFXWjFim8jNzt1gr7lxCRVG
NpFuatu+ncaI5sh+cuJroOXsWRZvA3/Ir+fZfTBEbN3bpTgGY2dD4TceMmZRh0knimvGSyUc19jX
sCYGBvsXhh+QPGUCxZuMJ4MOoWMPy66IdW2F/RgXpuW/53h+w7mzyx2WdIaHWDKEMXBqAX1n2L3i
845JBH1XcQr07NlYZBqRTPQuobUCwyohomBumzs6ZHGq9tjTZGiUNpo1QAgbBwrCER2IzlLyRlYY
oL+x1nbM3oluyhgD8d3MHqbfyraCLgNCdOmJ2nRa48bA7jxWH7HuFM9lXN5lpfXhlOQeNRWIoRJ/
SReTZRzs+nS8L3kroKglqFQ7n361KPZcXOXqRWv7YJu59S72AHqVwnT2Lfuy3nRfwIEoTAP88LZq
bkZlslMOF6NoCFaFc8A6xWmqTl/GXGP1tZD2VUG8n9YT51fmq/razrLXRrAvV7SrQWvBD5AEdPKm
Pli+faGjTDpaLbX1KCaiCbeeRfk0J8ubxWEYYlXoNlgydcEUI1N/YrPLtkGhXqXZxWFMCw9vh/oe
u6bcF5JYo4CUlwiUCp6OmgK5HzGfet6u0ni/LmMvEd1iytc7HqxZB2EC5o3HnzOG8E4Ni40n7IXu
sP6iU91HHqZ6PenUpl3bxLbAUNsLRYpPoHDGuTM9JweNf9rPWJ64Xl7EF7NTQ/yR6VNtOlVoCnhk
jWkNYbdo9U5Hv4+kMyU81JrfO1X9qGJqEEp5twK2+94NFmdXNvw5wpXnIqMEHJf6uR953mxSuEH6
ietBb+nxmgspZ834qA8gFtqoMqK5tLgEPJRThIyojhjkJ/5ROz0Fa7qC7jj/E7FAPwWx5v99mcnp
/X+iGc5Xntdb+L2ZhlIodEHr1icjr9vwfIvnv2nafzMd6OP7hKz8e49x0aDBO/+czSm/Ol/hP779
vf1/fgPFAmva8ffh/vUo/nmQ/9wj+51ctv95SUK8ReS1YI1Obmfx/lj/6/O9//NAzvdm4nmoDr93
3GgFJcT5T9vCXUM11mv9c+Pnb39v5fyd7k3EOwy8SY/B8Jas8BC/kuII49g8qjW3wVgTr87f4VJb
Meb/32X+spAi8/s3OSIrumr//uX5u2RdqX8vk4AcsQCRX7Ze/s8tnH/7z5V/7+v3en/djAMNBBhn
YoSGSx99m/WGQd2Q3Pw+kNbUmECcb+s/vhWEyeukEHC/5xuHFY2hf3KeimrkaD4UoCL8HgzZGs9z
/pKvvJl0/fLXZb8/nr+rlXfpFXWw++vy8/XPl51v5PfHhSqUsw/g6PNvf3/xe2e/l53/pKSRRQd+
fWh/3db5sr9u5vxjoFoQV9JJQzog+9/b++ffPf98vqm6J6w8/Otm/vmj/3az5+sUS3ARyL7Zu2sI
m6wpywybQLrzj14MfdZZv/z1oz4pOGd//XrU4av6uzxYOy46LNrzlX6//HWZLoYYJA10ut97+Otu
fq/71139t78zgpjH9Htb6AvbC1il54vPV7AbAhT++c9+b+A/fv/XnZx//PvXWlA1hznvt//1Kfi9
2d/H8V9v5vyHf/3N+bIUBdl29AAUZHiN0fkiIzzH3dSjYvSBR7tTt4kas90/y8VoPWsOEDHoL2bz
dF4NxIoyI1lPHG2r8ICSrd2HCi9wodFS5MjmWtq6iUFXMIx3hetgz/S3O83IkE7O+h3dus7miO02
W5JDnD3/87VZ0DrT/epRjzv9EKT5vpiGx7bPaDlqtDQ9Yn02k0T915NV1cTDjTTEFTkPoJR6amZZ
zbdzM3yB6Y+KFD2BlSvOHsxh6QESY1zOM4Q+ohsIe4j3laF/BeX0aDRBsUtbRBHVJBAXdc4G3nC2
NSuqpKS4qkSbbjpMjLhnmpT05666StY5jLAkU5DqujLQAjDEdqIAIstJpxRmit5gtFXxXdP2x0mf
PSiji07WiGseFhLBLJfj6uS9UJpwtFGEY46SQsf0sUdnQHc78K3aUHHU5zmNBGcVTno3tgn2jpmP
to3x41EOIgXF+6KPy5Nll8e6aa5Q6eJoluRBjoSPiRmCQD9kW4e9nQrlMk2YSIENTiJO7CKS9XFO
+0u6EpwxctqAmg7hMMkNDPxMAWJlZ7ux5blzlHWI/TR9TJghLo2JwT72ZdRwMJf+fFMM04/0eGL8
IXhlps54dAiAxxeEtpXczgppMRpwi8zOLs1BTxE95ZxbuvSlHX7ymAJS16kIpsXx9/Gy8bRGHZTJ
+FvrfEjNLs+0TTu9kaO9pTZ+ppacdrLVRVgq+eVlt1WyukLR2m7oBdXF3tLm+d5cY4LALlCZl0tI
ytmbHIJ0y/i+OhBAWyBESElUXAzCoVW5I6WdJqzNP56ga4Q2eDet1nyYHvrltKD5TLACXOg1LzTB
hyn2ZmaQuOUTX2dswGdJmZzsU+1HxdUSddPV+g4yc1ddlenyzQibMlkyHmjtN6V58bUw+8+2MqfQ
5OMXIgMcNtOMVC5NvSa09dzmPOVdMqYYow5vCGF+UwSjc2fZhbZfCh29s5oZilTMFlG+vMRZgZif
jEw0awPqQYMHzH25KMmiWi0DsTLDjLfRQUen7apExnezATGy9T+IC7XBPCfv86DtlA9AajSoywzr
in5CekprrFxB+oVjGSAITKGtMS1/gnbGjG8fDO3bC6C5mZmVHS1DrwAY6HeLirG7zyV02uFxNuAY
gMDufapvodF5LQYgOFrxWbRGv1taCmMaj81O859Bo0G+zQnm6Mq6J2qnpheiicuFj3Q4qpGmuGHc
JIRBbiumr73+7rQ2ZQ+OcpDgD7JonxDTl2FAp9INmldDDdfM0KrQt9SOPNRnocdgpGVOZ5yQAJo0
A+cNYyIsIxEx8inGHbmXHhxb06mTDViV9jNkq9bGtlaWnJFk1epRnZNc6BvJVodga1gILstyfgGc
8x4nbcfUWHzly5/FBFPooQ7Vs5TZvfnkt+kTTvf6VGcK8vcJ/LfuDsG7mno/ol0F3gPaKvZFwDrm
D4GCkdLd13x0rtFlvkABuARrmYSVARxZR3+nFjvfrpgF1chL0j4JGK7nfZGm7iZb6vQwf7jDfojL
x6Lu34y+Zi6k5ls718hFxjPo0knEJMHabTMIa0ldMuqeBms3RgnvCcJNetRx+fvAk0QcKEIYbBbH
ZsKChU2rDRVnxFSnZvfw+0hSMppdVznxHWoUtR1jEDfrCNmdyMmoexYCjY5DWf4Z4QJGRlCuynja
EVJWLw0BjqGj5qiEvBlBd1wit9NpyJC2DqJx2sJYeHZz826Y1ub0y+Ay9W2zAislgojM/BJa8VVl
5qds8XXTcA17naiW3qtwzPSUa1VcwHpASOMD9Nmkc/LHQKUwVeg6x1k86Hl73Uo4JcCvmp5Gp6Rh
ZY484NTcBRLrna7Mbjtp7hqs3dwwtyKYzrUjy0s4tybTUYAe5BWpC7fZoRehPaog6ufGkdSqG096
mIdKcV0VNLYs79i27rvMmq2Y7FsofFVk6+UhNTySjWOlop50553rjxcw0TaJu5IL2HW3vZWja4fW
F7kasxvEfTP6hnqKYkv79FsGfPEw7a3MYjIwolHyQOdO3SN5jpBWKnsvbHPvLONVkdZP9aTvbKNE
iJ4iD5nb8jUjBkZo4k+gCxLvwiT1N07T3qMBfgTE+Dyv3BW7k4/wRz7F5L6YAl0NrWFyI3duMl1B
rvQKGq6GRMpquO6VaJDRCMkkVTCUcW2yW2MUKpm7HzNIFxlKtVem9m9BUj66TX85uc4m10cEruVB
2uVrMfGeyJXcmT21gTVcpgsiIoDrW72jqUV29G1GLoDV8fkskNOWB07dqA9LZn3Z6CKxFzMpzc7b
rKa3RDIT9Eokob6gTZAx8a2Kz9HLnqx2eoUl/J0zpB0SC8Z3duzt6pH5KhM5Xdw3uEr7TGM6Xhh8
sdIHe0GQIpZs2EJr6mFQLHs7SN6lL49Jjy2H7ibx7hXSD+V9S1sukWKHhaqOhKG2GT/pyC00ewSN
rtcEl+MRUvVdkQCRMRBGbDFF7ScYTK+VzNcGGfHTE2N6TGpJqM222KQZe7Nmntqy57wcr8gtzzys
Ouq2ietN4xE47XzqFcYjffzT86COevOSNQWkp7l8DkjLYeV7yLqYzIPe46lPro2GMsEx9yofD5OI
d/IAWnsHU89hkUAqkWG52oyMCd/SmcFg7zXXmb+qF5Tc6nJ2oym4LIR4KHuIrwyFMKnw6R39+Lss
ITEXI4ilqXtBFXJpBuq298vQ68e7RiVvDrFSzCFoQ+Vj+eoFAfoDzJ6hXGhqWTa94YX3xgq3Ii2H
sqEzRiqaCSaHfslHcm/383IE6hiL6hpvAGobzEB4Zvi49C+uoi1HEPEEMUbclDkNElw+PJs2ek6r
Aizqlt/NalypVDkive6fMhrxhy5lqoKgx8O1gMcA3XmdDCekWynknvgNG0zEkmvuXAKkPDlcWV1w
pUQD9ClGS19meL4YrVsaugIs1FWBOtVPPG1jLQ5Nfosn2eNp9DwcBBUqq6g3PTLA8bDTZ2GyWj2g
p254zyFmQkO9cWSX3athq2JXPbLBUUneBV/61PeXcI5DsB7OwY/Vo2bPnOaC/g3N72aetQy7bP/W
yWCXDD5TjWzmt0jmSpo0HVORUgjSGXSNDw9FWIsmsE0YnzHrQ5BaFTA2Bv9IEOcLmUgE1yHNGRp0
4NTGILbwdYLEybNLGz/WkIw3U5Dzdmmze4PlJ5I9n7U4LhgTtpdJJn48mdEeNxiXF9ZTLP8fe+ex
HDmzbtdXOXHmOIJP5A1Jg/JFlmHRNycIuoY3CZMwT6+Fc28opKHmmnRE/03+ZFUBic/svXZwQXDy
ZY2oUuampfTGJBQS88S699xH8FspFiOGbFpGF0qQVdp4ZzvJXqm1XwPfqdceqBBkuuM3UymWLYEe
L4HkUeNPG1ian1Gd8DT3bwbJsxBCFdJtxd0xEOHA7NbTBdsmPycdLqAG83N3l0bJX72TbnfvVRbR
TB5R0NY4vHjVsLVsKOBTYfBsFfTBfv+ADZVlr5E9OMzG2bl+MRIr96zZrkrNbDHnWO/R5TqwQTdW
UL6gIPqiU1ZrL1PIXi02/oKLxvhrh/ZnUmXH0Gc7mMQEfbmXojaBQcWIifOCQnT2YFS1WbCWmHLS
2Ts3vXwmMPKX1Y4j3VMyhlsk74RmILDEarTtdLQw7lxEJOrP2KR3fTk/zg7DGV1/KNdArSoRjRFm
+1K7SEbHOnwJSGJYKTOi7sSUj1YWA3iAlsMEIYA4hfXKfAD6T1Cs95n2RbzSZIS5kW/vXGd6tk3M
Syl3YMw7nLlJtEjOfj0EJZscYgw9YkwsYuKPHwDp2Pu85IK7tCgGtS0s3id3cC/RWJwhxeOM8wOb
cqw9t5n3ZsAYIGaLP7R+t9t7w9r55sgawDOe3IogApd2jEOqwhgY4AOdXoPFuzsQ75ZlHGyGcw/0
6Y+OnS+iR6ddaOsnANTbqbOgXkU5XMaGitCTXP2VMckthQlgwDijoHJ4WCDpqzLnr8O6YuWP/S9L
7X+fm4QjePaaxMRbgrp+FSuxySS7e4PsqZXw7E8vCH4T9ktYBaujYw8kPNuSzYP1qDyJdMqSiIoB
jJkZoax8wzZJYPQiwDqMQcZinMQtC1GksHRAHZDWa0si4UHcAcFMHZuwuzcQKMKzgcqV1y9pXp5j
07/TDXSmivp56CQ7eMtWKz9fLH/pZlW184VRwHvt/kxIkupiTmFlISZz2v4myuGPaIfvpOgOM0tt
37Y+0HcCCXSGbF0CmAvHBlvfPLAQ4OKp3SediVvPMnQ1pcVZ41gy2FGuqlT+ST30J+ifnsPusXdN
FqG07gB5oQ6b4HlZKp1zzz25FpvPLOq2Pjlnm8YU15quQwOWIPPFfJDu8GJr48WUfbmL4ukRh5ve
gDa4FcTyaJ2GMCzn90A+kpZL9LldCDB3i2GBfHtpUWAugXib1K420+DdIRtb6abfdyJGP4TrOX9R
OECJ3gwPXJPrpo6d7ZgSMY7cji+FvbY1bJ/J8x2hZIjcW3x+EXGFssd7Cu1/UOa7ked3IEjtfThO
+2oMd5XOMb0o0SOp6r5jBbjTc47UF3jCKTCWJA2qSrqv4WpmRypp72gsyhOdSBQy2ufHkLORS1i+
jnwvlYMGL0h/JhG/x128BWhKYIfunXUqbURX01vlJvk2tIktsYNVqUG4tbha/JTVntu/ZyUb9pBt
5yZM+dSk36CFkQNuRwsLpzjwZekivvKzl3Hk6e1VCFpriHtr7XdrGbQ1PL++RCQk79zqpw5FtMri
+tJF8c7JvATT63hfZzZA1xB4btrTtKFHVt13MkwvGSo2IKlSrhR3/FYaALMcya00DO2lnHYSlPRE
9Alazw6gWRaxCq1CqFbh1s11DXnWZzEQMgtJkp8qzE+mQNNEC+bR1nv1ak7aQzxWHYlxrVg1lf0z
OJg68hfI0eUe4duHQM0iZshykyQJzql/KnZAO1HlP6RkflJRDztlx5c5Qqiq+GOJlFiN5nxtYnkQ
UF77D25FMijKz8QOd7an/4JkuYQSn1fCGWWJZlto8Sqt8X5qDJQcii6+ImlDNy66MrZ/gu1VJu29
sYzC43o65Z7ZkS9e9rsEAaPPspnEqOGVexQ1iFUjchlcf9sQCMP3rcAKRhswZ0fyLV/woBqbhO3f
q2ujHRlUeOviHzm+qcB5Qz/zLIqeahPqiofOYt2GYbJC1IEiCS2loFug4OXeRLNbqb1q/J3zxyT2
RFnO61j0Bm9o81jx5q3KwbkZeTZtOtd513A/rAhSJPl/SCRzGZ2wEDxHs3+wFt2bG8UtpTApKQhG
AnpYTIr4u3qnYA6H61HbDzKObvUvB28ITHNQzokU01vu0qn5DYD2dIAP55rv5LTbq8muLl4+PI/o
FHakLTykUBIJpjRWATtZlzXshiYQ4DGF5+Q8WZ9IqT8FzuXW5MLMvFcR+0+2D8Q2Ss6xnPdZhwWF
6I+24W6JsE4HAPAd873vvC9DIAnhdR0xVe1w4zKMSXn+w5InqcDWR9VfMuWfWw4A6ZL80nTWn3Bp
XgMjOs0NWg0SQDPbnxnctd+1GhetwGveK7QMMXKtAaCOaXqIRUKuFqqYvqzIdTRxU3lskKuw+ypd
favjnrDb1KOn6Z+IrL9HZNGuWVJQUyG1D9hY8osZhIIX6S8FgMVSxu5Wblp9x0V8SL3srsFbbGbe
Txw0zKmapiZA3Ip2Y7K3p/qS+dm4blR+rPWIn8SEXFl5n5nV3jU2m1jpkcOS4b9NO+crDstbk3hb
foX7Pr4KaAjtPJxKA/pN5iPdSMBfDM5j2Bm4M8K/c2k824tnDcfOs5F9aDQO3myTgGDW1Fw22s6i
3jid9S367mjL5AkiTnSsyuynC5c3O84/Jku/QS7mCHNwGrcVrzkZLlM2nKs0ecJC8UkJ8WkuMmdR
kTlaTx99HQ2rwORBbhQyg5BI2NRsC+TN/b8nleN+5MjcOBOjWTOx71CtM02IP0iESpad6qnIo3tU
0I8gud2VMI0/czScTCXvYlmebY5woCj7rqqQGAw2qhpyXIfkPckbd/1XefW35+RfYV2Ts2FXt8JQ
KyRsHC4+7pgQ8wdssbkctiG2V5+JXp5Z9b2TF0+IIVelQENSon6ZBixMsRW+pSmqWK+H/AJ0kGQ9
12FNjZjeqKK9r0rYz+tuHtOVEEm2myNxn1flp++qD6TjV12EwTbhOuUOecPtILZGv5FldU76INrb
TboWA6EXwijXTjpfjJAkwVzPe+U5W6+H9MMjz9h6+TqwubtQUeqDp1GYL3rqMcBit7yo2pGPo2B4
A6aJrpyKjqu4PDv5KwSZTZxXD03cvcca7etyCc6Tslcl5dEu8rlQmOVfsPvtmYi/h6K7MLm9hgQk
0yWQBJEra+ul9X3uFk9dbP8pRp/olC6mrB3qfUCUYeyCMtdl8oR6geewyVCG4XF9oBt7guv7Xnfp
N93v8xB03VHgB3HKeUkCyN+9+tTU4R/Kg/4Yx5QoIYP6kxG42wYd1RqxPcnchX1oDJexXgrbLrVV
dCom41SJ2rjQa76NBbPduRe7pk5InfL8JSkNIQ6GGibjbp4RWXsuK4MFAf8DGFbGN33vaur1s5uE
wWGcjUtNV07eWMYQM4judDLQNJLE6Eytsa5TRPc1WOOpLaw7I0fLrGZo4lEmaNSC2NwXobWfJqmO
nhEgx59ksMYBVjwaU4umBjLH/t9//c//FhaHlPtyyYAROYGFTVnbPKs6jza+qPZ5TNZIOb4HbnJm
8dPvfIGnSsnpWIkiw3EgPnzmyBYG6pVweuPA69nNFoVqT7RyUwCkp7V5nfOm3Wsq9GbgGaYbBpBJ
90S+/GffgYBKfJ4+M5lbrqXlXoR/hSCKZcpZDSnmxnOrNHJJVAQt3hSjnzosTJT2/mD94gbmpqHC
LsLwy0ldsDk+I3SoSq7EIk9aB6/J51gK4PoNS8kWG4g2g4MIxXcsbcwvcOsnDuGwD4/OnJzg0MNW
lfabzC49UgQ8wme1/Lhk2cA4PkGWQ/wxyOA1cCFiBOWB6Ehk6lN6mk3/saivdQqGAWXNUxnhcMfI
dGxql5GmuOJhXDUi+GlGqMduBMnLy28kQjKSNwrGhmNz70JmxgXhcEfIctr2ZnfXa3SPKiIgt5qQ
rCF047Z2jqV2fyUZYDsTfgo6cZXFTEL9sF9Zom65shyxsieMdyCkrk2q34EfUw6NKbZGp/g7JHN7
7rJuHzHeNj06ZSeSPGCBHUtcVVsZm+/JJM4y+osKKr03m8WLQMNZJ0HJ8Zg+FcNr6GBL0QE9Whwh
j62wfo9dhUq4QpkhU3pngSwPhsw+TUzrLZOc1lkHpC5jxAINyttbJJgsWcm+di/02M++Wby1RZBv
Ddi/G22BoIgMWGGBvU8WKVyKIpMPMaJpNw8uk0OGVOg0GXti/J1zdiVYmmuiZ2bDv4xelu1RBvFd
9r3DLmxnBv7njCGxGBhVhprlio74rnZhvHUjPZzhQFgq82Cd+b61DWf9bOUVhaqjcBZD+lk5DKy8
+idL1UMjy+GQT4u7KMczYrvHruhIIo1YTLUzwychss+eIR9Pm8rAbMrELK/iY5TqpYC2/3g+/lem
ldGer24ezALN0mAjb1tWT+GHYsKCccmgdu1OGAcwDWKojHJoehQjtxDMC5A5hp29aci9vmgCs9Z1
0ZOPUnoNNT9rD18PwbFXTPySuR/Yl3HBSCci+jImmIbybjU2WX9TBUug1mv5aIaKjMT0HHlwFWCN
n8YcOfLAWJNaiqQJjYWGbmofKxfsAOGy5461O45SDjFhCzw2ybl0zausXWfvmr3a6YlAEpVi0MjK
bWyTETlHPByiyG3vB+btWYClIc3GV7/EB2p2L2zN+PzLGdgcE9kwIborrxir07cWGF/9+8bRu9J0
mvWgyuTUCfanqmFoXzujcd9wFcMAAxbYIfekgXiXkpxUb6k/q867n/XRyzhJ8wQWN7ECBzxnKUdY
Nd257bITakxj1VsFvi2RNdS1ubdayOAEJXJZGINr37NvLDpuNNos33stcmxjwirDNQkVpQ0lwhtq
fLPcom1NTJ8fXvORH5FN3MJO3hAr67oOKjp1wl/71vm8t6HV+VD2MjQ03PabYnxtfF6x8viRdobB
bIxAMresZPxAv3nSs5CCF6eAoeR9VN1MRihcUSy6+VS2cdZCeQSJsA352VY97RzFEWotVZZg17P1
iTtYp5E+uDTuK9MojK3du+WeZTEY53InkWHGsebnqU/Td7vHgpRBnU5v4BhOtRYaakJaoafEWkHM
GTZ4AAJjMvNFxl+3IMXL86Kv2iGRUATEx7BDZXAobdkAsGBs7tc/dpfzFk3pg16cukEYvOaxDg74
lIgvIXpv1aFB3dhKHfryvim5kr0Q1xQ3EmSW+uxO5JdVY0ksg42zk7LC45pza+uH/LxP0/6rx/mn
L9VNkkXgeephbn2izBKM5W34iXaP73ZtH0P3cwhZajPWHJk5FY9vDPoysGP28U+lsd62sfFHNm6A
VKEx15x3SApcQ5D6EHzHmctOh7UXHHwqHfocYleoWOlr93bFWVmMU7bhsX1MnXC687HirBJaH7fs
KWajatwR5LjP6+SpM3Jz1wQPtmtQGJrTqx4BVLUmU+Gxeek0GxF/wHcXlS0YIHJQ/TGf+e2jc9x2
f4Cfty2Ecp08BHT7NME8FbUe31ybdqDHr7aKpUHNfmgqL75GMLuNymFtQK0ytOh5K/0HeASa7vCc
9ZkmTuJnCBjo1ykjeB0Zzx1DARLc5CqyS5/hh/NClAfT1rwrtmhBPg1a9yYWE+SwxD0WaXojr3nB
4UO3EXNNrqRkfm1pej6ocQz/6/LXdIavTptULP5wsDh79llZwfrMv3CUh3wv5hIjoDO2RfPIK0q5
qvAVNbWX72MHjCeA8cxID4UJW6gJnQfVyvSuQpe8dhR8JLyAU01oCU5eQPh4beJuGC411iy3Qcgy
gs6K+89pqq48YVOqYNI86yqBiVqiA6l3U1q1hOfSd2DBqh/Muf5JW7QgXZw+2aYM17Fi9BpXHoQ+
xeAEA11/Lf11UhjfzNqHDyM6sH1Fxm64F92yZpvH8lsI+KDCpTVq2otanDkkT877CKrdNVn+8Ji+
FYYETr78DZ/Kt/aYPCzBAzwKgmfABeOhQCC+ypBAMCDKdoEhIQs2etrUinM4rK3ntE9SrgPzra3j
YWPZtlhHziHw8Yy5s3wj2wKoTMNMu2qLYduENDLFMFMLrZqxUkc1ts9a1PPexoC01cCUxsyN2B2z
nYMFovbcPLiIAyxKXYD312ITRwnHGeujsqfzyqqt07T9RdfBY17yhpYzftXaai6d7EgATEBS8v0I
4I2O9YYa0msTTgz5GTPiKPwaegsmqWAtn/bWq+Mrgbrjo1ZluI9HDNYV6LJGXAs2YuSZusiJUc6H
tbHTrFit3Gg3FdCyFNNW6Gus4dVd1vQjBHMFPCy8ACU7Rz69Cm0ZOtgaXqwB67+y0EPLmii/ZPzl
yAXGJoIHy2luqs8Yw/iQOCb2ny7PpSjv6ATwZob6IQ1xjSeeozddWZCymoN/U1bwV3ga72H3OnYo
zVyi8tZiQmHbTpzPzvzjjqTaOdBZ07/C5wKdi/xbwYdn+NlR+xmo/sspIlq9fmkyxBQdF5fdPo9Z
ey8bFD74NLfozF+sDK4Bmc7frm7wyTsWaDlpO6R8CWK/61XO/mWrI/8okfzc1en4Ys1Y+CKyTby8
4g0Q7g/cgH1PoAJOkRyyepBuhjR/hhDB3lTg5EdGjpxuumqH7YHnhn/iBxQonCrrcJi3vd1tDN2c
AY/le2QZx0mH17plQSyYRWQW+RbM9FKO/+mtKL3fZh7PLngDqlTiTuJ7DMnliqvTQBDU7jIXn1a2
VGfsUa5+GmPpzloMm9o5KK87WhCT+mJ8MqbZOvdogeza4zGQHOBSeBTvzq+dOeCMYUUYVTcz58p4
GPC+2cRiK0RPTRDfd+zSmLl92m7XndB/ctoH087oOrlp4ShLd+HdJ7ecfPJ1xFlfkR3uWkdf5zzK
ASRvc6smzjjBWjdiV7KN38jrPzM3++ogKnP12/tB8bm4ybDGB5Xt/LkFV8sQMk2LrWGkbNAc/Hx2
BRLExcXGhIGNrcfbrNEsI3zihL1Lu/SFz/9RfDX4JTcR8wLGtAz9W2niO6St8qLfsR0fW1v81nn3
FkztE1sIKKSpQWq86Ng74y5TIe2Aay3qHfaoBp5r3wVvZMYyWBGWqGj5ifVBduTc18r6ssIBzFKJ
TmzZZpUdMRF0asDCyvqoR/9ek7ZFgLDgDipR7xUc3KFvvDt98rexcWLDsh7J4EDWFuKeb35L0b6R
As00uqyuyiW4jicnZzpRtfJQuPo8ApTAOzuwPNn2QYKkziTeMqJQVbXIt95ic+Hw+RH2LwvNYBvP
8jwiSduUlvudF9ENs3B8B0PobvTmfxvKzzWAMAr34uQDCsxKsrm7yTO3yOYIT2Xw05f+3hrG6NR2
tdpFrXrEB7Y1PYJr6sy9a2hKo06R6dyDHiik6jjhMZKlvzHENUwL3dEpDV43OEXXZ4pDeUsT5kdb
YxqwQMTynsnGemzL5TmYENkuyue4bh4cImdGoA78GslmwEe7CZiWrxtmfj7A3JViXb5OJhh6wslO
qa9uEazblT3WbKxGlhgjGTMop/ZEHgEoqa/dbFpQm/UO1wR4tYyirG4PVQnqo2cmnJSQd7qx3Abx
fE7gV6+Jlim3Zt3dRUF6JGsYhTuKIwsA4xZ+zVtCs5iP+F10SwnQRXDgKPoBQPxELPRUClhBRkay
MSb70+/U1TW7Q0Ei8LazqHfzDncIdbVBpmYFa3t46CLnq3bvI4dTc0wGwTrsr0TjULkexEotf8XU
fTL8clXwygZlP5YRu5Ls3qEpjSPKiDGyryIdr2RSX5OBpOzeOtZRXuwsxgN+4T+MNmY4xlPNvlbm
HVwZ0GaN/daO8G4UA1OvALPS6XQtS/9Szs5T6KSPLmfKLiAfL2vmvayJsuRJ7gbpuq9YkBF8sk1T
ppFY4FIsErYanQ0ySv4WRBQ7NbqYJUbe7IpjUoGq1kRCdh1VCcNGWY5IAIz85I7NT5jqn6xlV0HW
lKUec9X33DQTVpjqHd39TzJ6v72utuSpbRwzr/emMbIvIzvNUnTtfvzFSJaFPQYyhmfG1almEvnE
ayrGg0mgLaZMtTE6+5SQIAVeFo1OzwPRa/Hanv6ipd4qs+aB0TZrLd2dp3jCmsMXkvWHPPtynQVw
kB0Z6t6whNl8ftXbHMpNA/oAq5P1IqsGNZL8E/dI29l0ngwwCSuEdj3C2fHkFcETXisG3EXwYjb6
1IfV9f/HGkzHnyVgwDaJG/hv//O/f4//Ef1Wm8/u8x+/ZZd00+Wz+P0f/3z7bbt/vCZNxE36+X/F
G/znd/5XvIEQ/xK252DVYoAhLVQu/zveILD/5XuOa0kinXwCBpZ/+q94A9ck+MC0TBEICeHDF/Y/
/9HSyi7JB+JfFqBR06TuMF1b+vL/Jd7A9izxz3/UVT5FVbm8Ts8l+0ZYgesJYVmM3ix+i/8z3gC7
JPk5KZZonnBgqO3qt9DsUu0F7ogPlxqHnj+veWRwe3x2TE2OjFUzaEsXUszjxU3fa6TZEWOgOV2X
ZRbS8hUGzBS03r74pGW49ljctpVPSl4bRSzRUTrt8zSmk4/Cc+Lf19MMfd/E0jbJdROxO+3tJttS
wLwNjMg9OK89269+PgR9jfcpqg/QaYEGVJlChim3unM2s2KtHoxo2108bXqir7KJmBNRDPAzGHap
v2BPQqgaUQ4UFQDxvPCnolhdmZsgFpEMVthfADBfDbltHUmKivdlSKBZZcGATbW/xUDax0VCimqv
d0wkz7npzA+sTYxtMflonFuMbW2XNsAjMskZXcvt6EBx86y42LsBu6Qqgu/JSBe2lz0+Zf3iiGZ3
DlJiNZX4yu3+s5lyl/Kkm64prr1NbgtwCymz6HHYgiU9N8PYM8MXxsZXGXk+BlsFql56K8YJfE4I
zHBy7sAZpRu7jnbxPI3Pjg7Yk7TrtsKAiCSt2Nhee8Y2sCKMp7af606zO4mNZ8u2UFe0r3483DyX
swk9nvKpSxo4RagTquRthsuSyInzC3QjlG0wnWfdyxdTgBDBaKdrQCmZA1Mym/D0kUGz/KtDOBw9
hGAh1n4MKTNHr8Tn0xUSIJDlXrqkWQalqAbRW947hF6i+yyZjcVEyHc+uWJsAcFj3kWVl98Hpj4j
SX9PqjYjnMEONvZoAddxKIsUW8DENsINRXSHpd219qCieGYEXr+B0NLtU7dl0x9nqwJuzbbiAl91
HrHophKQewiYeJ8dVoUl1ahouOCiaqMCUDs1Ir81rI51NdnRnvoGaNH4jVPi2bSLeoFzotzAfWA3
yExD03msLfuUhd6NHv1aZXCI1PDhRrlYVhfvqo6ba5ND7k7m4WA4eB+yHoHBkoTWUzNvDbRfSWP5
qxFEy6n1MDsAjKOesPZUujPvpLpr9b83znLvTD3kQuhTOPgMmgYiN0mtfrPznHyDsEq3qOY3nATc
ZuSUmgYZwERrnsLGuGkbcpZQzZWN5znE6Gu1GjiWSzZlVRBOUAjIC8QuZgtBd5qlxjZnkXsuLp1b
qLOACKe7bniJn5lsPLKDZh2z6BdKplj1/JN2BfxFtvteoC5Y43eyNLkX3bbY93mDlEojYJzmZthW
QRe/D0QLI5Q5EE1isMtqHZRz4hBrRoPZO7nSTN+SVT/UGy3sZOtY3kU04LuTCGX49FZa4+9kaPKA
tXdR/nhkQIThAtFz5dFIzJlVwXjR2MnjHM+kx44gYBPb9MYmJQDbyqXa+2F0a4DjQmO+tRrgBd69
BkcnF95FlGSzOBm6ErumKRauoHWdwbxEwH/X0oPmg/jlYLafciLAxWo/x7En8NMUmykyP815+YCi
OV5boLNF2O+FjjnK0jY6GORIIIxrvnvbzDcFtMd93sxHZUv7lA8a/YcTPo5Khi9xAT87fypihfeF
jMGph9FfOXGEUQtNTlPFvzVxXJYcHCoz1i65I65OFOq7MR5eBTuYu9h9JX+ddQ2YzWUYnWRxcNOo
2LJaF+txybgLJIhB1PUMoOLYo6TtTkXg/frpX3LmX/OZLXoxyW7jZfbvgG5hKEymzT4llOGZSBkK
DEvtd5Q4w4VkEtJ5CWJZLeHXDvh/yDBfQYnSupigkUqHA6tz2G4GzSaoOZlUNe/HSlM/Yki+0RKI
vjl3BtP2Oqn5dJuk2IfetPE79Ica3dYKrvApE8whMwfmAjjBWMIdi90XBHlE08a12rTpcZrz5C5c
oJJVbm8do6tx5ZOjjMcFShQzQkf0Z1VEL1CKWU9dkZjsGUMyYk7LaKN5SoaErt0KaaKUg2qt6mIA
MmfojeUx0vQ2rSFt1EfjFsVFwHtDLrrKCiwX8H4IgX1C5Tqt0WCkmEHkhy+FPhR/Zd69p8FC98zV
rZ3q8Wixc2Q9EGTTNTdRTfg+JxzHS1f3GxIh2Vh1TrBJEFTDqmv2jl8XZCurGPZQRHJhaBLpI1ky
OVw7ySvPAsAqmUkerBFZF/R0R2YSij5HPThZGxDewViUdHufNAM4tFhz/ZiN+CyQVHclcb1NV50S
vz63h9LxjavLoDeNfc3MDOFYpU1WZPIpaQ3njiTi7MHoTf7Ih+JopP4hpvHxUrGFiPU0C/XiufI5
C7lQoowE6TJgST28Sdahd9bCyK/7ZZNJor3ynT0eIcahjjyqpEbE2B45VxXhA+0d3LArdDR9y4L7
msbYUaK5yGECMECqJGMqvq6Z5W7S8kbjM93CXjXQmRlBT7S40FaDHbfaR90Mj303Gcc24vqXzORJ
1KEdV2I4JKHdrefJucPHZFOk0adWYKEgM1QZnutSgrkZmIvDF688t9+psfpV/UTWnoJEZyVE9Wq3
IWZvsKA+IEXLJgz+bcyG3HluesKWUHo+RhQgSZ7qFQj8nmAboHU9sgWzMI/hxJKpgUzp8DhKmGxt
tMny1PL1WUA1sROCgsZgw/yElis6eGy6ryYs5zixow8lRLtLLCM7mBo/XDXjYqlCjMuF/RGHyX6Y
JQ94+i/Zjm9+g/jUVsWzlYk3j6kc/+O1f1cNJojX2oq3qivtgy87nD/R0slacE3G5NMz5uG9MaPv
aolQbJA/OrZz76sBHXrAO2YaDtNJW75odI0iCfwTQ0rMGRHJA/7iTo88m20NdRcuqE9whR3NDpJ/
FRFEoMjONAz9WEwdqhw9b/D1ka7esRifFcm1soPGQPc3s/1QbNBWc8rJ1TI2RHjCqlkw5j5j1iB2
G1lT/QVf3wHNAhdG+GxtkzG9m6fuWCTxLbFq7z6rvc9aJ80WotYtQSyakJ3jz9E7M2tORPXhN8Zz
lnYYSGJCet0I9VMIlIuIgfjcuhmr7Hy+5ejQAWSn3i0MrL8FydUrFzAc5QNbZ8qnZeOeHhnEbfMg
HTfkQtHsyl1jpzvB53ykWslPgTVSInHWJUPY7ArMKtuuxesWRF61TjI97dRiemoajI0C6q74SrN6
WI0DvSoUwhxVnwFFcK1tVL2GbX61kf3h2pV/bI3kmvMUvbcK6W7QQKgVoVcmR3Q5zCBvp/IxVApo
RlutvD59ZAGjqvgWulkBcxhocJy7cJHlAh6boULVVfEsBnY3rXubiPzYsBBdT8p0dg2cp2rU5aWj
9hExJboMeI4N9UIvWQ731FV7QsrQ4Dx6JgSJsWpuwvFOQUEESsbku9Jjf8gNn8dLiAnUNdqWp+zM
rGbUkK78GkJVOzd/8Iq+UfJS27Vsnh2NrYdxy0NfThiFLINMEFa8LD/VM3KyRWmZ9mcrx7zXOkbA
3c37LRAOsHB6iOQ47l3dv4zIdynLG7a0AdrQmUTqe20sAcOOs2K0DilvXpAfqd3f5cZfzpiUmrwv
Pjx9FIrJhdO/NgTfE6pKkeraUBEDPGy85tWwcFCsumEiy3h6lNiMWq9hvcK5KixIsLWBZRpiDipm
Q2TXNIS2Tp2kPhQ2LlRWsLDncOa5ZkQLH1LhCQ6HVzcR+xkN/iSIcKi6YngP6/RbB1SjrHKvbax/
gc8x73N9RlKF94CpxD15PScKi4mxQA6PPdpC5sI/cf1VIeYff0i+WkffmwHXaMYNwLzD/orzk1F4
/CiDLJh4UG+TN/3aKntsUxaaVKwIGUf71J7Zne1LhWDXwu9Wta0LPq1h12QwhTbjryhjEkQl8lG0
zTHwJ557D00KnayvP+mibr6eXgd0NiarZwTW90WuMGIOKCRKRB/JLB8LHRFTzB6EcRxcH5eMihwZ
1qNfy0dvjD6DIOIdZnDGiDy3CUxvos/Q6I+ysUCIWeibmM67w9nOoNWHFsorTWBqHtwRUHZMisWw
BYjIc+ON3/oHP4y/pPUyzohF6d70WP+pSa2wfPniCnSTDOtG+RxO8pvq84/QnCFuaJJ9/scGEs5K
tMHrmfJoCcyc3qB8mDuOPxE+zKC+y7h+TSDj16QTz0H7gDmJbO5cPHopStqYMaRpARSKU/xAIzC/
jn4zgqnI/4pUqVvtov7ynTurQPpZhHaB1Wy8en58qofmAUnLe9lU4O7wf+jurgw5oY1wm3sA6sro
UnkopK0RzTnnwsi7yeWIRYwx3+1/UXamy60j55Z9FT9Aw51IzBE3bkRzHjSQEqnpD0LSkTDPSExP
3wtytctVdtvdP0pxzlFJFEWAmbm/vdcuBNOeqt6lJM9YtK2PpCP9VNxOGkPMqEqoMDRu47K+Hx3t
JJllN/YrzOQ1FOgbWtSZrWirsoZCRf3UzUsd5TQZGOIS5mIHl+tD6Hu/kBgLYvN+qM23qigvopG3
QeXfqQR4Oqmz0gFnm7wxZGe/V1kfKvNu2P/CCQsHF6OA+hwqezOyxQGCvyz1dJXAcYebzpNAaGdr
Z8f5nSPVOmvCT88azinoO92POfZJ52S59soou0sUSQawiAbzS5NHePo8AJQ1wXYO70zxNFk9xkWQ
rMBNLZyBaYV0+2WpZYeBvgWGHLsQfdS15LOLs4NMqP/csyLNv3Otdy91YW69ILz45W3Xl+8OgM1c
ojl2NuweCyLp6J2wPz4FHXJ30609Py55C1oig1zZVjyhXqRsozg9a6F/SuxuE8QRCJbOtB4fSjus
j9g81XpoE3IOWXICvR9RDcB+CsWFwjEhbiKrYfA2Nfu2402DGVvXT5yjCsCyLi9TKux90AHkt5uS
gzLAGsOFKdTmOAaM9jYKxP2gUABYuCCBldmt3WuPUSE3JBvrneabpxxW1IoTIL4dChPXyegf82C4
mRKH910cIHVRfRWMXdjbdEuDe2jClnjfVM6zl3XdDs40dbj9tBhUQ845xq8/adNdyvA5waUuFYNA
IcJ3JOpz1DFXTZk6Ct29MRCpUa7YxgXGHTNptXHubPe2rtgWxKHkMB/esnf8cOg9wtbW1Gzj4p7V
wm5/Eq82mCbmUwNHtMWQRjsG5B/Utbv7zCzB/Xh6v9SzfhN6zakMaJduteIZ4BfDdfR1vxEftdbT
wBPdV8D/Fp6P8ddvrYsZuLcsfafOiJHFhbN1Ru1id9q9Mvon2SDBFA1qlSi9jUaXJyVlrIvF9KaT
NWIeGcKXBUbmF2rHdbmRNcamMkNY7/PkNhKuexcFOpM6iqBph4IjHYUHLUk3HRyZZUG//TrlurP0
Rm3DUr4ZRcEmumQmyTBqYOIeF6m1N2gXjyV9D0yI3wuf9t2eucrkUMSOm1sEUXvJI2JOQE/DsG6P
KYrnymK0E0xb0TNPjDos1E4DaMNOmLkb5THXfbKQgcm5Xe9/ZXEDy9ZBCQ+neocBBwwqUuc6S/ob
4ITzGEYepcWRoxgeMXis2G75pHrbN92Vc0waf1dar3pTG/fWTEwMrPY4hghsrfJfApOe+VqD1ZSI
DdiqZjXVhr7T6/6OOSGABAtxMpoYIVX2d9Zxgyqn4iRpdS82teuLon9MUw2zf10r4sGwARuPU0mf
OgYK/WRv8K6dVSqBdycyWUPUyBeZ5WwHo012Uvqc7iZrx5pK1Nxlmtl1DacENmceVZbL3mnhkFoz
ydo+1CEpxypz1qbpa+goyBuZPnYPg/pVGP2A8aOoWbl71CrjtlKmu8cg1K88s1lDHmBfgLbflgiV
adnc9XF9coZiqyPFLvqBmh0QAYlefVo+UiCg819kJ5xlwoFuyU70k9TFV4YnCryzj5vKdeJjV4rH
GuyroBBrZarg1IrgbETane8SXYJ6mOEHIuHAKYe9IIBV3SXMmQTxqUzNzwhvx8qNu5uoCG4n3Wdo
Tx2fJDqwqp2KTBbTvmWQaPtcXvwph0Lo8I1T3DJjepcK5Ms8BmFfGBelFYgDo/aWa9JYUQFA3M2Z
m+cojQ2Edusb7Ey0chMJcMc2pIRGGLRpZR2D+y15qqeiCdBjA3tdegxyTaoV6VFsliSKSEkG8qCa
ddjX3i9NyKs9oUjZcYBnzsI0h6C687tsh695rqFIgWbVQ34I2mhbBjEeWn3uGnHY/DLjxGtN76Lc
V/5NiquxratPnMcSGmHSz0emMyM3eXDmD0FTSoArqbWhEuBkDK2+i2J9qSUxe4vCdg592Pz2pzoA
1NT3pGY9X9MO3CicCDnrrCwX7fPnw097yojD4yDHigvw5x+JiVF7Brt22fCeeaBUVm0MBCusTbI6
BEonGzRaBNvnDpWcVCbSDAU+UVkczPmDEQSQY4kcFoeR6Vi6wG5K9NKtOWzE+s4co5HQt6oO5dTt
emp2twY8l4PRgV79+VPfsqlxKcIrWcBSO9wrvPR6RQMYIMGj/1O//vPooU4dOx0TK5sEBYF0lxP7
z+P+/DA/f0ISn1OO/Cy//xu70NUQl3LXWLyI3dzD0nuE0Pp6woOHf2qBDC0PuS1/+xBStLFksvJs
6LD0hpkMFmZQh5c/fyQFDTmsmqlfbuRnh6hl/SH9eVNFgk80pkWALYopz+MJMlWrDmGJSQQ0tLn8
KaL5+UCSVqx7Kd5//ydpuQd2ueX2b801v3/ip7nm97/GED5W4wxu+v0TfcEAA9QOfqySt7cAWzZH
yeLw+wevNoCi/Pw9itp1ReiGBBl3AUDvdpFJpW0dpR3oLG1XbUBjnptV5FD87LYI2A93eP+GHgG7
yvxj5uRij3Uc2hytqzqsn5XoMmNVtzXWUgpDwgQoQsz2QTW0RHNYiT0N1l4Gv4SV4JzlLPz9qMRD
6td3EYZ6jLxo94OcJOspXkQnDiaCT4i8NjGnddjZX5PU2l2Zd3vOBNYNvO4tTplsXaJKacOjDMh4
ZOxuUSGB5pjupec2XOkaquIYZdcxboC9jP3C4aI8xqbxGUkWlsGayapjfNF9erY1Etyl7tCVmcjD
GAzzIgAp3JI9uGBfnQg+NUcxhWu9GOtNmeebyYXYXwxGvMM2yqpKT+hETxTEFQwgU4dLxFMC3n8i
drkYFWmf7rXSsqsYIBDH6EGAxlSfnTknEsGwSmef+orjUu2Q+IHoWjVbLVZ8KNjEyeCDs296KjXK
IuFGYnMBA5ibYGLy8lcli/tG3AWm3FUGRxVcHNSvnu3Mekp0KEdJbXzh+XisOVSnFUGLdEz3M12y
0zD8mml8axjympABwI5Hk4C7B/ZWMzzBSRp0w6UZnUOcXDqZo7cY/b2vzAevLoFhx3fEbnGoFXQo
1Jz38xH3tZ9fZ5KqMeEa71T3FmbeaX7Y0tUZlZAVc+wSLmQU/6JOe4H1FHKxPb74lVhnvkGjnMge
LdN5NjUmOB2ibIpvPVe8sxZT/auvjZeWZ2jFCCMt6FxDyeY1HNGwC/lYtzfFXDeJUIk3Zmye52eH
OdNzb3F/4wmY2neHjLRHGsYqLH7KEAw0+wmIMXHgcnKDzi6sS+mz/5m4PVI4OVu/FNeqHbbY0Tkl
RupX07dsrzjnooCzVsp9KUzt2LQXGZPItgh78H7m7mUVbaOZIELv6cKeQfR9lH0lppkyMemKVT7i
QyhoIAxqVss5aO7XFNLp46WU3qcdWNOxKdGgdFCJSxrr2nttJH3i9RX7PgIdrRbWKA5bSyHTu5pj
LQ3S8LsqjOxTjopZWBMloswyyAvl66ymgjOfeAo5k735V8egyHivknHdGdrbHUXR4Ur6DCEcZb1o
NjyYFvKoiqFSFOYtRtVF3JHm8SWat68j+PrVbW0b9AXwetRFlG9woHuklppbfXSfu1qAO8mNVV4Y
rx0mNM6yPOeqpgykGz+TGiOplq4D4Dbbtk97Pl1fbDNBQBhtNjb0DMO32vR9BTMTXXgRxdaNjli3
s51CHNI2/hjx3OiyOUd2800JDcESimjGDAt+YGn9EvNlukwYRAhexZUxBDR5GW9T6fLykKGpTO9m
8qoHUGK/6BOuF42P5lo0wAJa/Nkmf5g/FUUkXBIowbIh4uyaT3bETepHHbdj8VQ7+r03kiW1kg7X
pYn5t6K8wPOWOAXcZQA1HnoLnZ8e4dYGPvAiy6wLE3WTixTx1+vnLglDQ22s1nRqgphpOrbOUbSq
XoXCEGtRvsx1wkviglJzimdB2yF5xHSFjADZ67npKpIK/X1L5C9qbR5ZYltPIrXHB62T3Q8vcWhV
G9fG1R7UDO9czdwGwcjeWMP3FJGEKhJOW54kg0RpSSTpG3Z3qNkvWkgrPCEmczwmjn5T1/ZbxRas
sbDWwkXEKuU+VJ794YJzJbH4khvqSxbTuaxODsUvo4kMiPUQxY9PEFVkEFz5L/MFPzvqVOStSV7t
DVM7DA2G+lCZ5yRx8CHF700X7Dy7oMqXxkJlo8V5vTiNPkoMmwW5ssbhSnUC5PxEe8iSFBv7h0a3
DJS0dj9ZYj9WMZDkOsAErDM8tLAJ436iDTNYy5I8euV4M0Rnl9jjHToVXhn7ZKTtOScNm+c2dlPj
/udxR5ztEIkSshdAw2qneAghlGPfYnGf2HKbgsxMZM+GfUHyh9H1Rpnp1QkHMrxpQHwlH780D3qM
K0NWnvmMaCGyWRJDknpoyOYtOkE1mFvnt17uP9h6sjLGvt5m5juRxXJhW9ZnyftWPzK1ratrXMXb
pg6PVq7dGV53iELeFQfv5KImGS1CUdCGvIOZBrze8aCNzlvrut9u+iEKrNrMzi453ocmjnHxYhxM
CqbuEPh4c+0RhVFYBwG1rn5DxuWw6MYcI9ttzhutllfvgMkfMFPckxxdpuVc7EgCYdVlwOzZg9yE
IjgIz7xYwnwuC35nGU+AveWe7FFKMz11UgFuhrk/scRKUTKGwaUIB9BI1kxfDySJ14wD34VCMlYp
gANiq130IKz2UwTscWSybLFJptwnLLRbAF/3gsVADxnZmOO+LJCJddrZ4caSVqt0pu01xsmYtuRF
GcttLSYk5kLe0nW9hm/+Uk1inl75RyK5K0Bwa+WMKadEZilAMJyqfI1V99wkrVjKKLo3yAcs2jg6
923+y3VRkHC3vrhptW7a5qMazbesyp9ygsAwyq+V3b2aDhnzLh/O7DXyDedHhwUgGpZpn7yHrbHx
mE4skEsB3dQfFq+n7w6QJRjoD4W+dlM92bnjYxBr7TkuxE05rKSAKMKsz7hPKURestKAFKo6wt/c
SoWxihxe0VINwzrvI64Eq66YU5YvCPqze5DYQ9Uyl9QTAnk4AuB0LxiLGRvMf7ciY15s8ovBTgBw
vYNN1MvgtdEIV4zVMW/Z+ZguKyUWkiPK68maW1eccB8P5jugKizn48Ud9XdEs3Sm3G010I6sl/nn
fH/7RUA8HeMzEhtcaNkSLjPtiymcfRd2vPvYTOF6Y7whAUONYw2pypZ0+gSp2gXkGO8blXAAlcQs
K76LpT3lvGuKplILO2PfYtXmM9aAnZnb5ETpyNqHSMY/232n/SVBrwGM1iiG1fR5ab7PO5+NSsVb
JihXPWk/NZOfotH0jwbsGiHGFV3cXD45ZIUZfVVbHrYOfZ/wdTvtUOnRFSaE2gRFYnGwOlH1FR0V
kxIDa2UxTUxkSCdnhX/xIvtFhMwFAn8AeOI/taIjeeQC16uao69CinpyovIVIAIpp3MOYpzI74x1
SI4FxyFUBUYhrVvhCI9xNTnvRhNNC2q7V6QAdYSkeI2zcJdn9IQw4QcrEdCHgQwCGNDot4VmPVNd
1++rJkOl05lPOtFzJad7xSZyiwsZJJ5MzmyB8CiMzgvGmx3tYh7Mn7Be+oI0QGEw41bjmnKNap2q
uxFxtVPkoAZhvw3IFeup4H2FF9fc5Fr4QCtmtdZ9OHt9vLGL4L4Imxc5xfq6H4xppWFMooIUJdQJ
tjoV5vz21cEL5q5QFAOHiSvDoGPZcKooGutO9ztna7jDlUuhZjE5Savv99h+znQHX3sBVgL7TrCM
chayimKfeOiLFfYw+t2GVGfXzDPnLWqf4x3yISUtm4ZurJJ7BSBawibPgSw22p7a9PCfd2Wwn2AE
4IvMD6IixNn1jEv11uzRCeyTN2IMIS9ym6JbbZk5i22nJw9WiT82SOIbYe1JndYcss9Kn46UiBl7
RmatoNg5aOnOpYFrkf2kBwN32pvlRJ+2sBZTGeOVQs2DQ8Y+MhSL2huuLbJQL/MHoig3VSfJDoj6
qW0KWHvWi1d+2q3TrDQyUfALoocsmh6I1NscEqhqa4L+wU/OgNCOAP9vAW72bBCLo63SfpNO2nc9
TYyUIurTSzzJy0KSqrPUt/QIV6b+CJhfXE3tLU3sL0HbSZ/L/GjkOGeMLroBuQwdJZAz5swgK5/T
NZI+mRaXdU65nYbYFk+QItw032h2aG9I8O/6pr3rwDCuzFEiDmK19UOdWIMJ7k8mFZAngzpbNVL9
Y7CG8Kqxt4n3jRrneWBIntinR8/b2oPpYo52ti6JwwnBvbE1Z+O2HWwmxjJZ6T/2g/Oiy+EJOeKq
ckI2eGHqrUZJ0JArtOjxl16jyKakX3w6NTlf2dEyUz64IW0/lQJLsUvYUu8Da8UaymWaNqfYJvlI
iiCHgddt2tzaVx5aPRbs9ynl1Kaylz7F/uSrt4Za57ytmcuXNLj4bn/LQPx2HJgciCqwz8xmqZv9
svOOnKrP1EOpgbwGx89gynbN5Ny7EYVucLnoQWXJ3tmTvLcCk40WUqdlbMImIo8tKZEa9I9+BGma
pPoqCwiIgcTeFvpVkXFZMibGfJJm+cYAaQaE8BRT/czurDt7uXzsnF+U4648j9ppdusfZateqDz0
yzoD2wO/u+W/CcvSgkoT6gt82m4EjIBMNs0il+aBcfcuiYD1exNaeiN2nPo0dL91z0EMpCNM8msU
kbPMCFWWZm3Q6zkNK5hBvsq/q5yQkacCHVCg/WGOxHepHSEHHOkPoSna/dBjvQc796I+3EKGu6Ri
moTEqBwdqAboURihHLnychP6HGmT/upaFRRjO9q6pIzbiSSmVdGi01QAiKdHW2rJIeL+ZcOXxutW
0s5N01+zqVMl17hktrJtmazl8D5b4F4McKbAlwua66waZR1s8LvtymjfSdjEGm7zelCQr/Dz0ys/
jKvJhHScd86DZgFWssVNrBn9OkRewU6Z40uvYeyRW4v0dMcwh9rRsQfAoJF/6RRwQH4yGROhNzpm
uEG5NsTw68d9/D//Zj8+/c2x2/zYkT/ZftV42do//fW/t1/FbE5u/mv+qr//X3/8mv9ePf6vy1++
i/ovt4+by5//zz98Id/+t4ef3c9/+Mv6xwl9Vl/1+PDVqLT9R5/0/+snf/NTX8YSP/U7iM98FTVt
HX22f/BTs9nG/vx/d2I/fdUZdSH/4mv+jwdb/6vpGKg2WKolaS1D/7sH2zH+io0e551t6rbQLdv4
3YNt/ZX+NfPHGi0MAHF/t2CbEk+3x2iCFISrE+R3/n8s2LO/+h/819KzLN3zHH5A03BMU5h/9F+7
eqemqKDkMrC9T5e9ohGdARsPFAdVxuIffjG/XSN/AUl04pTeNpjF52/2Dw8GplrHcW6bnmvgN6fc
6I8P5quukkYR+Lux1pONdNG3nA5Up14RJqzoIRa/mkbsGbhWYuQM475U2rBPM+CWUZe9ESZHWwF3
VvcN7VKMKJJhDFZmQu7CzaMrqJALMwGLW8Q4RkTvV6Ws+pWqYXOZ8O+GgflfbEU3ReCybBDV0sig
k02uT//+iTr/5GrniVq2cAXZZR0O459+q6ENtxIVxduNATy2lkgjvsJkpZh8Llj1Eh1unAVzFnbr
dxoZu3JO+Uc5uCOftG1UtvTZZ7tQZN+Zmd2kKWZYN6HWwK6tdZJj/x1tWrJlQWdq0XDYymAoqLA4
yG2CW3EvXdx1NlmPCTmPykmDqsXkNo1LkEQGgmthHLDjFMAS46do7mRIJ1CytH1QoAbETCDngdqu
ASRqjsdPygqMQk/kt3cwUHoJJ00naF/GisB7GFS70NWvOckk/MDh7NqMd7HLkc8zDIsvib71eNzl
ZX/qbF6AsDGSFdaTcfqq0uqUiODbplBnMSXRI767lWSMRPitcVejmbwW1cyBhI7MxD1eZjaYzf/w
Ws0X3Z8vSocog25BxeAO/dNFKWqzNLJ28nYgQBjjV/4lNpI3Dy2cs5bAzImhvM4VPDYTvBIFKBx0
wRyDFd01moP5im5taLi7IDFcSoxDsasdm+yAlCsZ9Qcacuy1VbkvQwOmTZqYDAQnoziMsUvawZb4
3rCo05Yw/HjWnzsBn1bCkrRir8FpiqmkctAzgeZbi6rT1nXfe+vJ9D7S0BwORl29UP19YwIZYnBk
MQub10UrOWaynMtRTlnBhecMgJdGhmQ6LHMrP/nNSN8LRsl+P0p8nXp6F/vMg2XLeWnJwnNgz4TJ
muE8NC3cC4pX0czZUoaudxY6Yqc/MnsK4/je88aVY6aXoUm+SWcdeKEestkj8R9ep3/xMrmkTnTX
BaBCyuWP7x30Lyo1Or23iwwiGJy+OdUF1ojlHT1YPiJXvPz7B/znaAo3sesKwzJdy7Wgp/7xES06
cwkm84jGwNHBtk+TC7/LnG8GO1fPjB3uDGzxWLPA5I1cwWCd8ZIXzGdVjs0uCr4bHWhBsOvU67//
2f7VNeuRz+FqMXmLMVih/jE1I3XqMDIthTAnb7yGlJkT8qOxkgGgsFBwVWF3qLTZf3gN/sXDmiQh
DMtxDVca5p9eA6+W0k17zd1Bdf4Gp30RJe8HbhF/c272Z3cMWCz38u+fqy7mb/unO9SS/LNjz8vU
P61RcaBLr+fG3YkW6GAU3Ac9yN2wT2/Q1Lulg9UG/wlcXhMwrIM5ki6NapDdsnDEN0P+I/kaMBMs
S9x22EXi4ljFvMn4IgGRx7dJdW87epAJ83jEzSwg7pepnazohTqZTQQWfIyec3IKuWkf8o5f9egE
2HvsYl3xuOt0YGiERruJS1wLtTjZRkFMyEYoZJe892wWgMA4YnBkRPkWjMh7Th7gqA2HaunA6KqK
2bfg1p8tiL4ywdGn+nvPRyKx/IG9coX01hNWtfjJ+sRJcBY1OOo8Mj6ma34PeM11n6FbHLX0I2Xg
jZP5OLpQNshA1Fho1MN0g1d0DX2CsdXIy0a2VbPdABeyjeSfjhcsi1elz/8vS+vCowjBaVlzKq0T
CzRWbCTceL7HL9eqjBd7RDKo5tVhRAvuK0oOpbcRbpjs6gzav1LESswA5gp68X+4IqTJnumPl4Qr
QGdwIUrHtT3Pmhfgz/eHKA/Yd+j/w8fhpfBxDLvAA6TYG5s47+7VOE1bzQdWgzGHpocRLlrJWMrH
89E6t1OPtp9SzTUOprfq1mmHtxESFGMTV+x0t6cvOsOzk8GLo/SdJATHsB4PE6dRBdhWcvqJGx1s
eUJSa6N4Q1+1KuZcaaIG5RWCL5XxEQZ67M3TEhCXXFpuH6yytEXzdyySnM6yMSakPkpAN2E2fre5
fSBEwuHV8j4Ksa/D/sErZphhpzN6adqtTMz6FpLJLyAPsHT98QJul6yBa9HCCt8DtGU5PRoiBAuZ
P7iVO3Nma2ims5BE+ufFm4/m0nQ2oLJxhxDWZLCurSwXJPqk2GIFeoaNVOe0qJNzzxGhwk7DV2Qt
hjoct25mXAm+v+L/IZXbWM/12NBllkaPcYxbpiJSZPtkV3yHgnBsAHaj3VWT2g9MHFZd65x53Gbp
O94uUDUkJHTVKuwfjbjcASZZu4I8mw2mr6a7ZuXyG3JSflXmE9McXBpV95BX1jckLtLkQOHyEoOM
jsMC5zY/tx+H55CN9dKxWrgTib5JYHIs00nytSEjdx/sCfxO5nroDyMGY+Ye/PaAHq19LP0a8Iuy
TPbDkHEl87VLsCDvbM3cBXodMEMkXHan+sbU6R0msbuY9NBduYzlVWBzWmvmOuaJCXQS16sqNsi2
OR5H4YpLAntDyOU/l6HEBltAA6UySZjEBomEXcNwAZUZjZ55kZuG7do1yxAmQvZCHH0RD1X4hI/0
MbaqYxRDWLKJ6TBnQ0SkfzKjKzCtDOjwDLccaxuaXAwjuH8mAIpN7pBw2e0qgU3LdwuFDuedvcBG
KtW6RzLthAP1+ppxuy463TiHvaPtuyY56nQKgx092AnfhqXE3pa++WRV1p1NAeq60UONtyFjmwtW
l2qoeBeUgdyKECQsYRiriK55MhxjvWtAVwqDKUt55cTLeMpLZ2dqYSwypW8d2kd2ZsJaGiaZvYTs
OuDhZZqVYOzLx7kiJ8QYiGRBtdxxCo37sVO4UrX3rBgY1VE7MmDeoQWQ3dOQ4RhlNM5w+SEQvP5Z
LcTRqodD44i97NihYj9DqCqzDXOZR8OfRzg5b7FmkO8Aiy9ThPiYicaicfuHRpvRYQppw9QkjE5M
qbbOXQ3yeTcmEVSSxfBqcNsAGcN77qM0a318m8RMY5JsW1XFa20UzaKJMI7ZYAAXGNp8HH3Gu9ce
/FD9ggHS7+ue+9gbsFrQ1phW1WPuWvvzpvfCW5wZeCG1/FYM9caOyf054VOSdV8Vij9THp/Gh/Ku
GVCIq9e2UhevkW+wCZC7DtX4k44kb5dgwsYelMfLyemfU6JBqvXZdLdbKOJ304BmPuVOzUCWNNKo
igWM9muddvDhUu89cSsw3MnwmAJFWWQwHm2YojM8s9ukvNXnmivv2zqdViMBsnWQYDlMBn2rSTNh
Ft8ADkxvutzHSZEt+6GYYN1AhCxl+grsgdfdfCpFn9EiFBULjWn+kq3tsydZTbRYJOdS8/KdUzSI
Z3p1BhWubQpOB5Bsd9pAfBT9jigFQ01nhPwmbXAmJuXMfE9g5AhJntE9VIRm4plrXBYShrDZXmmc
ORO5uk+MNl7llAiSuUPKd128EgYThcm5Opxv9lOemahgEe+R08+4FRQ9YZI9+UDsrx49S0wj3v3o
UuN/WWJGIe5qnPMAMhvNsAtiQ+1ghgDQ44tT8U4a1/Yh8VoI8KWPDwU7EC4RSj67qlhZZPhQvw2D
rSRpqr6/lh7E3EaqHFi/OkA1oKyY5XbUttHAa5V444cWvXGXN2s/7uOV5XlPqvHOA/0Ri8BLrk1Z
b80BtbsVIlicRZ0Fe5u4Y1JFztoIRyKIZUWLZqc2IhM3wuXkxz4S3VyBsJiMl9IzX11zIcHGscFj
3Yw6dbTs/FAawadBB3EafGYmaaWsAsPHburallm0bFMyv6XVH6TfMGL2Pv0s2tklw7nR155oDMRB
Q/6Rs35XrYsh2SkmZ109XjLeXpjmuffQC0jpOunO67xV0nOMTNKD8pzvOGauYLk1P2hXPPczztcB
xdfn4V1hhC9+8ALML82x4IvExJxkeFu9HCidDuXu52t7QNGMrdSmmbz1OIBvMzy2Br2OqBZaS4BJ
2LaC/hkbG0BbjchCF1PjUjvowrWarppKKQfpwl3upWiEfD7HiDi2ybfV2dB60wRc1ag/E3Ii2iCs
taxMfS3M5jDxHocWIaj3cd3jUHvfw/xgk1twqwUp4TimEFUZMDsIrqHkuGbg54/7Vwy+UDmcFxno
TO7rM7TEB3BM9Rp+C8VJGumpHoc+uegse00KbYuUuOrHON7anTusrZKRs+bpX2Es6oMa3/PWPvU9
IRGqBOVeK4eX1glu2tCnkZ3yAiYtDPm06zjqJvVjNKb3JTxjNjxrnZ4fRE+LyKpjnpKSjph8b9YA
FTVOro258W1LbKnQbuYDYP23D9YElcYsMvBHNkkkL5k2hWGAgExGmpcnDV0HjZMxA1RSnq46DITp
Dj9/+v1DMAsUWZyolVCYrQfHnw4dUNoRGuMWqCc2wFSUB7ti/91Oxd04JNOBYrbpEGcRybJ0osZx
/uZuKx3yvgPQ2mBnut4xcDNcrGl79+MMTBi31m4WbfKasRGxO1aOHo0/ZEqwSGJ9qwx5W1riVsxu
lF4ySmjlbSwZGifZlUucZddMSMsETOZVwG6EiMMCt1ZCN297nFzYPQ0A5EBLvlQdnTDlG/gc8y9L
T7Fnn8uIs8c0Biearm/ZJg3g1cNTXzTXvEkeqyQ6Zqr4qvvhiPVsxTTu3VX2m3lw5+Nnh8tIZcUX
w56TZMKsy56MuON4yxj3MbsM8vE26zqRIkVlSa2OXTVvUzDrxGJi6UMMgxENFhbNXhvx7qctjzJF
1PpihH7j3DceLKHGQ29Ac+9o41gUtp5lmL24XWVu7jugs4cSSstcZqnmFkkbb8PaUgVeF4yeP7bK
hBc6aaxjkHGLahHdzySM/MPPh7xPqUmLkjv23dR0a1yyk+JtLO2tLSINlYki8WiRzOrZa11cYqas
zZwK+Hl1f/70c61Ek6WvotFnn20EKtz6sw0zjPFa/vzJNZWBzGPTKRF6y6b2LrakBd3Kpg9ZZDqA
z3BPR/NrEKP+9F3+xCBlm8+ChoiT77jzLxyYdtQo07GRW9TvBFcPvtGWad/MxbZ20cDqls/2LdpK
Du6IvhO0PQfXDusUN8E+ztjEwYZpCeNzWDdplNaoh1tbEvTXOM8h0TDb2KXOBd5UAJPSLZhMlJG1
mWqFqYrjZC/AONjTre3DZuUTTHKHdW9zPPH59dRt/N0xfOfV0b6GLoZLU/MEWknskNEOREKmyiZb
zIPD8bKeR+TDOMo15vRkXtZn6e/nkEh4a1na0AlMah3cwmQ6PB+5p47vrTNjX2TYZEqJZ3OYHy7y
jauuj2uCeVwfSHg/Mhd07Usl0rdqmtjXUgm9EGn82fj0zw/Tevam2wPPL67vQqHhVg8gi0oCFuuo
FQ+xdNHYev4nZ7zXOvgWXsHqahP1XIIhFWtcRloJi6scgmmjKGTvWn1akYYiLSVPPoxElme2cHFU
vrut/2jV+S4eTWfJPHXnpOo9s/EwRZ3cp0jkNzK6SVVKnpUBTefmchnalG/gKrCprWY8uJivGPpZ
7FU165hM0NaEIjod9aBus5IE9rAy6zHCM+5ayAi8lLCOQLnlIoV7wT2uZlmxL0KPpzWcWwcSkI0i
kPfjsdQD9usdQoUdN8//m73zWo4b2bL2q0z893kiEx4Xc8PyliwaUdINgnLw3uPp5wPUZ6hWn+l+
gT86Al1VrKKKMInMvdf6FoonrBrsblPmH1Q7kTRdgmiI4v5UYcAmGoW7do+pKdeZNFFzz9ZpZeNH
EnwpSzQPQ3fI61OruLiXwxMw0oQBQZGWF31uOBCbbso+aJJbWURlsDdziB+kTcVy6tfC6x8nY8De
gtYNG7l+FbpzkyaFk7BkNu24zqOYQd54B5NVw16xI6oYtDw/hW14Ex613uWsi4cAIZ6kUT4wO+kH
ueLZj2li/hB0PwshyPgkfVrEgR4VR/oPgCk95zkBk8Fpwc9YtZWcUAdsTcsB0IN5ST1XYuzUvFUV
rK+C2pBLKBWFpO+hkNfMeAo61GAjTdNll4ZR2W/IeJsLlYiHZlRXCBCPL57Hb8xtkZ5OXXC207mO
K9AAWjUxf5zgm76Jn9JhuEZgzjbdHOCZhgZ8NJloeFTQQpI5f0kKGN4UGzAp6BoxDvPNreG4LsXt
jGIcle3+QD7qChEYuxdF0yYH0EdMUsp8oY82GjmLCLCNcK8a4i+TETMvPkj87z2hnGP02ce1Dqvt
3GGvu6ui/JikxqPnQHqkfM/tOLBPZY9PGvwYgraONKQ0rNc10ZR713sKarq7gYdaau6FsfzKWnr+
5DDF2wQ3MAteTP/heKiE+dGn9cCqAHJA5h0bP/4CVKQ7xC0G2MSZfqTypZlPYDOgsCbc+DMO4fGu
8lgeZ/wjMXUzqKj0o+1dqlOdkxFlpQkhEHUhShaceNQvCPWKT0tPJhHRD8orHGaMQmGiXZPJvIF2
1zZMoOokbTY2gA5NtBje5nNsMkh4ATa6VR4yirCrtI1swRbUuHCCPP4hJ0ZaaA06Q+WdDFNt7Y2k
fbQKh49miDUFe5mCYtXITBk6SBeypq4misMYQ2CWAYfOzeuvgPcvcxXXi89NSXpM579K+BOgxAnR
SBAkuB1izgIKOApn9M6eGSCsZ0GFQvN7WcTow0LUdQC6WJXgBooMCqQuGWmCMWUVBJOi/kCrLfW7
GmVG4W368DG2hreq7I7cYtceQjQW/Ge3z7M7DJLocG1miQPLnNoYPdrK4t6Hk5eHh7zcV1IrgQVu
Y6PfIQrND3QKXkOjucm63+dUpJQWYU93QlirLDt2KkNPxc25SZmM+fAye+tTpRIaHcmIQcXeq9R+
6xzxFfICLWklDJDD07bUD5ZiWhhGIaUoJD4V65tCi14LUo/g0w2fYXvDX+riQ6djMEWDexdm6JXc
OXuhs+o5/GRvNtpzWWUrZwqvskyu+hje2lyGsF7QgbiRhasOzyOu/hMO/C+qTT42PovFEAS4O4fk
RQnnoz1n4Mmp415kflTe5G/7urwKF083JdvoREKRu551ZUbTdsyE4/yE76c7Ws0tNKhn3oXtfpzS
cQNE67s3aSXSCq+cANbxVT2Aajio2fgST/UvzxeUNLmKR1HnzqkqFfgL4T9WfIOjShOEJQZjSDeI
8VRPiFmmuFwTcEpBdJLymAc6MtTRquRxee4GwJh1bPwxdCuqi3p29mjITj08ddXaG5yF+BGhKaDC
k+B+Ex2Vna6OTRzDF+COqY7FbE1ZHi0b8pTpmHLv3iQNLqBl47VJwBoXU3QTxPrP15YfTEF4puYP
LiSiTljl5GT7+pPf6iCdITrNMnH0DdhcDcoi+8yjP0nJlKVxPfPDHfMkZ5Zyzl37bgnsfd+YLiFq
utEOG8iI2UkY1XEpBP9/1QGe07nk/X+rDl7f6oBid5NnfxYeLB/7Q3iglPUvkCUmlVrH1c1ZKPBf
/fe6+e//J0D7/MvWLSTci7Lg39w3919SaoYDkE2zFFv6P39w3wzzX3R5FSE5SkMmoPh2/9ZcPPxs
1fxUg8Cq++P5r0KAher23tFhbKfloRYenZKWpozfWmuYOqiW1611i0m2WWdVPB7qxj80GA1XfsuN
MaVzbJAlAgZUxZzzOc0TGtZ5T4A43s1y61buPkpaeSFk6Mcve/I/fDsN1cUvzYXl27kILOhlg8Zj
B/3WXfPNwUjsoDFuFl6TEt3lhTgt5HaOMA9hom654T2ainprllOyHnMKIFQi1L71a4P5iBNuYp8J
kjfRpHLMaI7XdQnPRJ2sqz64b70QgmyGqpMmnZ57X/7h6/+5S/fH19elxHlr2RbH/8+9kcpv4r4C
p3Pjhl58qhBSUo+HvhPbM8B4MrS1rwL3IaCro/efYEI1Dw13xpSwszNm3xA0MHCnxsGrnhPoIugX
OI16cWFFhLlw1lnqkZKqldUBl+mjZpOq5/mKGueMHy2kfaYzefuHv2ne5X8+YWxa40oyqSTCk4L+
n/8mTQ/9zI0S/caJDuKllvaqq2x/K3v/0KKbRTisTDJEgdwUsePsvbwUR6B343kwvH4XOuWLMyA7
ZnK3daNSkSnxjAqbungUG4/W7DuC5sBUljC5v//qS5v4L1+da8fgiuKq+r1XmxWZ1/qFq92AoK6k
JaLHUe3AHoGCSCkv2n4XnIjHo488zqv0ZPhM+G0DMJC1Wwf7X7mbnLwonMzTsNWZst31cQ85JyBy
kz/hJCLtIjpAcPThYAFUWXDvCJBlYHNOgeFSh7WJJyZDwD16OZgWzg3qk0aAR4geL6dkPWyaVHM3
ZYhHOe6DYFtaebgTfZHvbR19IDWoxMiBlnsTZQrPW6OIZTZFYelQjv41DCyXZQWbmMJSZ6U7vAnt
qool0sQyPJihaLYKyxYUCkzCfj5+ZglHyFcfvnYiby+RMJJZYz3saiK28fWraItOr7tfHvVx9wDv
Jt5IXdSPujbbwUsPg6C7c0ptjVaSQDArfrYmYIHVEKuNUEZzN0ZVeRhqiWVbFN9Ga3Bh7KAZznzA
FoNj0DYq9iD3qv3fH+9ZHfaXU9XSbdO0wF3KvzTJcZXq7WAH2k1o7bmzW0pMTlXtvDrhBo84x7G1
a69jq87H+gV3nL6JU2eCy5ijE9c8dcGOsmthUCqQPKxF1a0X5FpTRdABumEpdC+4OdzXf/jaf26y
z6OGPavTXCQ4DMn8/89XmCUkJF2zUrfJFCtAosGjH1v3uk3lUrNSZ1tmGnpsb5Za2U52MSj0kV/6
VLtv0pUaeavhD8fPq33vEHAxC8OFEaQbvYSZMgaUR/7+66r/sJd1hQrBtqTLsPD7GN2R3RFTQ1VE
OTrlgxzJix7nZUhyDlraXY6TAe7OnKOTGdi9svis/OgljJ3m8Pdf5DdN27LfdIUWw0Ap4tjm7yoR
b7Qbbk0cJZK3qNIp41y9JkFknfNw7i6L9kPaUZplNRpO8cXXEEU3aIPul1051s02HPvkWmUAnaaR
uTeloNkKiJH3rqoVofWROHNwmAFm2b4bUvughd0j/oj8mpWU4zxFPK+n5jo1+DkhMpw6UfIxigPx
D233RWLz20im69JgSqFsU//LSMbKKXdL6ckb/OSvRttHp37OLoV0YK+TyHwcWVhbuXMToow2BcKF
z5Gl4+IDXKqF+rQtoqbdjQ4C8WBmLTQpNYFJDLuJwvO6FFjP//7YWH+9kYOVpZK7/EcG6m8yPFVE
MhR6p92quoHPmZIbziANn6j9WrBQu3dMLKYlREv0TbG5IUcoP6VVZOC60NZtbD4o1mgbIx++mk7n
nFVAkKTp5J8RyXQQQDgoMBLiQ6BF9/3svsMWomNsfrUaBIYy0KtjnAe41vgX9m0Nws0l9z2FurXF
RUvglbLTc5uO6ZnKqw7n8GRrwyNgTefcUNHdOFGl6HXZ6R3C8IwC8rV0kNOLji7JMDW4rrQHDNfm
Dzy+Kxbr6iZa+6hHVB3zSD0p19df0gGTitJy40iQBpFm6XDxLF0c06BiDc4fpVWE5vz9fjfmseK3
E8XWuCTQCpm6y4Dy57EkSnyvdUZX3Vy3SCYULt3jSLreabKram8Ja3gUboezkvnFeRwnBGvwYQgR
cNFiIrxPJSFhbW0cJ0ftDMxpbUuJ1DQQy0TS7w4RVALfySmX+S8tfWZPd9xtUbbF2qIQe+dRi9pn
o/HkY0/bdkjUaOhZz45Dtk+mnSa8vhcnLyAKj14Pc8nYTn2MxDxPnghz11duY2xTMku34Hzw+kd2
sUmRBhw0ZNb/cIYqZLx/2VNImhxETewvc5E+/aJjEYPWdhbM+9tQZK9GiVvcaYOPMdnxp7pUxtoh
c5gyYYVLPUzTkzliHW6BAMXGUJxgCKIqKMZLptvjP8giF9njr8fQkrQdHRYO6JKlw+L0z8cwxcRP
F3asKeLo+Snq4/oBLTFtz/jFK4VzrmxxHgR9UIqvFeXW2eFcsth1rAKqyHz6FnqMCH2sZqq+0C+V
g1IvbDt5Hj33MidfrXzPSnYGaJMtpPFwG9cTsSFtMG4yHbGIIR97/bXH7QO4aFK4WSxjH9vNm8iS
/qC8u4xE1F2amHQSDdjKA9i5sZww5pTFbLyVoM7nk1+3spXsCn2FdW090H4HVu4GW2VTJMuQIOCc
dgm8TCXsExMMAgXsaxy/RfHYnkM0BwlDM3MP0mNyjSa8UluEQ9VdV6AmgCGI8xoZwQq2HWz13CDh
ARTJ2s7C5J/GXxRpv50uFseBC0pnVEOxYzm/DWiTE7sIAEb/JuI+Jw1m6raGSGDYZwGJLeJsmuW3
0BuarT2NzgF34dHVs+C5mUR16M2YmGCYp0NFi2VsDbq79jSt6awwbVTyAGmY5k/fjM0WT0i9iqwv
SQ0iwKbnsRmxzV7zOty2lB0epPrUNKV6JJ7jpekseWnzh8iN72VH0AA7TO6CqPoattYOjQSpLBT7
gscer9FT2ohjTFsGQwLg48zYDF04bB0u6Ts9D9tLNvIndQboujyCgOlSluKOE53aKPLXQ/Joh/Re
p4BZUme5e/RrK1AhBSpbfC0WdNOdrOACpIOhkcRrg/bByXb++Uhrb9jJjsTkELIVet5ZhfVGxkN8
b1IYTmF5w7KroCNh8y78FouICTacrFeFtld7dKfeu40YsttzZvVzMmT0qnq72kdafqSnm5O85Rl3
FazOVZpM9Q45NXIzO7z3Ec0Sj1B0OzuqbeQeyGL8OqrXTe+xGGsBXMQmRh2ZY0Khr6zI//mIRF4d
WnT2q6mW5DEPGj1VMZ7dQgGwqjfwgbJ9NXcQaBMAM47a6DoixcQo7VobfUi/Yl5Fdl0F/J2mcR2M
9ixMvg2hea1f3eugRahE12rd6b1OWxXAYSqbfDMo4krN7nuk9clJkrOcdgllJ8cb1hWaC2sS7Y2A
YZKKWq7eIrW/qUh45MYRiDj1JNR7EgxC5+oPXRN9Ru72ljlZsCVHwLqNwAq4Z6hD51gPRuV9rLCe
P4R5v6VLDIVccUJA/CL+qs73oKSTrZnX34xE05BVwRqsOiT+lCNpa8jpxGELV8KBIeOOaq+bur9K
6vgaCrpKUYE+ScYJoIrReii4VPZD4TaXAm5L7uGmCc7Ior5Dk6BKXtXRJUGQzg1crzH91NQox7C+
JiSrTLhBD45y0pOGZoNyBto/j/utO5MuprpPL15RX9rQpnptOMPNrkk3KzSx6jL+LGumqDsJRDuk
VrCDwiDD6JeDbe5TQA5ja607j1WYPx1sqeJrn/zIEy6wIUEvp2R5dfnOHlOu3K9xe+qev25Nw1rj
TsIyXjIDZ0Cmeyl069RYXbsDMIStKq5AaU9+fW8ASaaxorFbqWqfqqTwN2BiCzSLQL3RSH4AC8qJ
IcmOLWDpvQ6Cv7+b9sWMdQF/CcW3aTDMT2P/EB3MjHZ92LCT6oiqdpsiU0rdAvVbEPpXODXHJjfM
cxpYb60XhxvTnvZhM1j3gC4pyc5UBM8UJua2CaGgrYN7rdyvsKNWSad/xuIvdl1UexT3Z7KEzZm/
GeZ2vj75jLVB8x38ynB1541dYLeGiZ5vWdvZJy9AoNMNybcx9X2Ihn1zEJr3kGOCE+VkPOdZfakq
zwf3r6u71q26vQqqD2kZa08W3MOAzKBrKHc2tYe7TscCJzhtv4TT9A3lir3LJ1ouEBlwixckiE+M
lEpVw6kwX4KCtVCMxmOV0h813Ml+WOYycPHua+h3Vw8qsE+a0d4vUm/nk8hKQJrO/K4DmslAYG0C
JC1HGA6zlNJ+aPPhc2k1x4TMpycjNjaeadXgNaaPZjCW2xTkwJ1qy3hddnb+3Bv3RWTfMXype8ap
YN0W0b7WSMa2g9rbYipc6xYl/say+Fg3VJDMxfegUfqhrbwHcGzBXe22Bo1b7UUE07AZHJrKY2ii
RWpZ0h1/ecjqnec7JCHZkdVsiaUeNBPLouLnU60eMKUsP3Ei955RedoablgczcyZ5IYk0+L487lE
Mk2Eo7NyCyA25QxeWjbBIIhOru3tMGtJ2llL8r6pXAQChXmwM4PzY2CU3diO9s2TkJ0MnXkR+IRm
jUx6PIbzxvankSgvG32Z1u0xWa/KWUgQ9F1H9yc9RL4YSU7o3n6+TCWczky8g9zRHqHvozvRPYJW
6SBRMcFckcwUqxSElM2SnkY/zQRq8W19XDaB0usjztX62CTBVyvt0e4lAAo8t6bDkMtx22fJi2/4
L5WFsMHpKMa7WZpsIkfPjvB0uAGhSVjrHemndsbFMlV0TOEbPGkBA3WqIVIV/TFrBxOxZpPzRwJp
Wja/PZ2wHa8nQWfGdrFz90Yx3HU1vV7RZ0wOvPy4bCa4OT8fLU+rURj7DvqDGyFwFfOGe3FxXJ4u
j/xeB2qyPI9oNdEUqle6nd1Xg3qK4KQfCFvAXA5nb4d9FLleQFsw0FzQG/G0A1f0rAzqoJ3f1usu
HjE9IZsVTkMThQwLW32XhXXpe4SUukTVW9k4VWMHXE1DmvGKaFwPoYGFbq7s5TpBn+30UX5N3OcG
Z9/Wt714I7TkrXfrHX5rnPTGbF7pyMjz+mJrI1S+CwqUzoE54gDNjbs6AV5Jj4MdRb3i2FfyByj3
N/zr61DYXJ4BK9wY9UEVAWZp/D3dY2PtQ2mxmeKcUTJlBxOwLyAnAwGiKvfQ8DOB5NcBNt1MNb57
029XEMrP2pAsa3UkxYl4ssyQ0GuvoZzpF+Y6VTbZxnp9ojS0R9rECZHCRqEqiJwmnjfcvg6uD5pr
eQnt9ZzBzfuWR8tr7+/9+dn/88fvv8EMKA42HcKv3//NtGZIvXv/Z4pShjt3HE6//O54eY9Wdgnd
RPtYjHOG4/svJ5mM+KKg/F7BoZs2yw9yhicccF3DEQHE+PNfWX7y/rnlqyxPY7/QmPP7a+WPaNar
CI1+NmwjVE0nXItzJ4wFkpM336LI24lBx56Gzh8rgjc7KrwQJfO8mTStQi4idRgEDQP+qLba2DUr
AuOJ4nKVhnoZVX9k2vIkrdhZx27HisMACLkqtK9BFFqHUAYm7o/SPMa9iUoiw1C2FU3w1DsOV/Ly
42XTsg46OjaR8lpZzCohPcSbO3+au6B5RJ53qiKoDMv7lpeWzfIUoLGxFzPFf/4ly+tm4vzxqEgQ
SdL8dNfvH2AmD62A1TLM+NHZmygaI0cAFAd4czQrbp4oqWoNSTwyohRIZPTR71HBpJBsKD/lRw+Q
5exW4CGeonoCWOssrhFeWF7tLQlsLgI0fiQgFSxbqYO8mUVVy8bNuz8evQutbPj6MXinf7/H+d9H
768tn3uXZb3/msGv6fHWs8a+l6gOW1ujiKDNp3pMX3Wa5+zPKKrCrUYPgAlQil/tfZOVlvXri+MM
4Hv/8W9Plx80M43v/S3+SOLf6v35f/oI0wG0KxBS10FLrePnu9MF87d8cNIHvsX7J+uQSG2TWw6M
fkZ5zdt7CwhwefP7297/UTHDAd+f/qf3Ld2w98/+8ocvP/ntI71LVPWkX1y9IKHapeD4c88NLcGQ
xWr5PYVHYu+TnPcYNMk03S97poi7LN1PEu1Tapv75Zi9H9HlqdtoM1gAXhm7fnm8vPz+1uXRcvBD
MjUmiizzB7pOiXEF2HLa6VG476TGvL+f3GJTt6iEWYgvQsJq7M1ps5wBw6RF9cdFY+gugw9tdB/y
Sc/CB9G3iS/uENdMnjJt+GNT1c4sr/rf5x7J4StRkzBdKAtiwmSywuDkWn4p1sn8iBvNpy7hnUCy
wu+D/Q3mtl8te3U5LhUT361W5s8Fq7qDN89gtPkAT81LAh1x2YG/7f7ltV8OUbGcpj/3+vtDkLmc
NmHbfnZa/6stQrpYZpifxnwa7nDrgPoq7ezWDt5pIKAY9ZE5POZxHMP4YMUlna1DFuwWv4hNiIw3
x97TwzTiPiZ0vA02RdMQDekiLM+ZSt5F2lRdaEFchlIrX80HYXn62clunjL9Ayrzgy99GzoGqrQ2
UF8mVRuA+OWz2XfhQWtAY8vq5KbGrXQqbU+h5Uu4DWtzvMIqSjYESYK3SugS1WUFPLa0LmEbPE+V
mE0+xnPUA6CySudLzmBFzEqEgBB99UaQq7EaQvczAhFFaB3JgIOhewc5ilPiFZTGLPnZDRxr22kR
4ChHfTJjyCEjhJVWIys992eF/wTJqc16bH7esM16FvTCGN/CaYDw2uV4aqhASZIq1nSYNOYGrrWt
SMcAf2drd4OeDwdXDV8nGsDbnuDdnefX/oME4mqv68xAjO2PH0hqtw+gNL5lXjpuZd26ew/5Klx5
97HM/PDRrqdyV3TRS5cayJhAl6zVWPiAuXJnE6W9+aZ1FMx0Nfm72g8PPRcDQcxUq8IgQTEc5hc3
kq/maJjcYj0X+evgr9nt12x0oD5U2VeRyezSFQPSrCzaUwd9YEAqTwYU6UMS4uyNrO6AnfFmuDJ9
bjtfZ1pkfBm0UX6AcIQBNj8RiWlvXQGa3tHGXYt6nLlLRwik42/6MeZWGJXusdapGXA8vk62fu1c
0ipCICaZN8QQTKMfaU6dMpbYeWSdQbYvkYQcU/pA57R1sg842FdCxydcOW+JHwoyo1G/ARdKdkQY
FaBtz7HFoIBVp3zQ6hH/Ua0AdCn3XOJudhoxMM/2pk2Zd/fdiAHKVsP4GAbV3sRsCLmwvWnNQAlF
H+lRpk58AqBbc6pFLPS40QnHvk6GB7UnoolJmg4h3cmubW64+DDnd4ZzTroC8rmtDgaaqhIi2bYd
qSFKEwlk5cWY27vRPA29+EwmREzYxBC75yTAJCHToDuF6osQMANFRzsBWA4ErKlx8XmXEK4tIB4P
2MImzREMF8XVpYi98XKn/gZNO7xGrvpA/4YZLCv0rVI9WeJmfh1KTqwRObeeVoRxVvZTUJCpk75N
tJw/NO4XrRgfxzDzbio0PuulMTz4g4e5exwvtPDSq2mDk2au0h2qHPHlmNcfqqEyn4hKuCRaFZ1r
OXzNKmpUqKUt4hRSmAk9fSQXXutEc/3ZgbDYywgMWBojG6zzD73uFAfWpwdEERDk9eGM3Jj+Rdgd
CvomVp5Vp07hs9C0iG/HDkYdaIh9Mk4vUZFUz/FwF3na8BDrpB/49Q3h/arKrSMe9oRSMV1RldhM
kRJtFREft6tCQ+5o2hDJg/XkLhC+PDuBle/yhP5BOcchA8ZaZSZiPI1JQRU3pGQhPTlh7X8dOo3M
zXrCdqK105rIbrkesZCvdc/QT0y8BjDNWrTH6rdCtLjyVNauzDT6OPZ8c1b76Kar5qPIewwbHWno
ws6+j032MSjsLW8BhKMRVIpPtDiVQ0uUiAqetEqjnsDTNQpanW6LaOjFf5kNCdescK5tENcH4go+
YfIqrk1BmtWIxa/QrfAYJxP5tKnzVZP5Mx6x58Yfna1f2HtwnJcoLT7morpaZjXspEev1R0+ySZW
6xwpzSZyK289tx+V/l1Ghx7u8Zv6qHnZdBEBBIHqUNiteg7Hz6Gt64e8Mz73WmsRhNA9Nmb0w8TL
uB8S+iZmTjU3DcDy9dVzTYf6jk5DdUjHR4dc3Q2Jv3AprWx66jsqjDoh52Qz1SSKSXTAkXhRmtzb
aKqTSHsOSItC/1ydzVLDU+S4Nl5EiHqjQ3bT6MtDHlTbzhxfJ6OsN4UP1snsMpRleeluXPtJ9kZ1
9okcxtg5oP7sHLy+rABHAfMroh6F7xUnTNifUVqLi9muEf0VT1rtUNLSi/ug7VPoCKo9o/TP+7G6
Qd27tVr/xFQOWCDdgyHpx496HeMZTs61HgVPWCYXE1d5LOuqQNbfBy/k5HU3m0Qvoj+Q/0xWe4NE
iimj+iIAX64L4GgzvnFg7IozltHYiWx7GFdV5/fUgOLiNjbc06CQg4FfOiUJ1YR2unUNVpflFU/3
KyIIs+9x5CZ7y2hJKcutnRyyM1wYsZ9q5lDaFAbr2uOCKfJoFxb8O6REFhecC3DHzJ7rAvcypeE4
ehmxnlU+IMXRSaN7aMNgz6aUjgch0Ot+yO4HPP3HKkwqEFL6qra0U1tzYwCzW6+LZvxmmc11JHHp
zh/DN7wZ9sHP5mE7pRaN75Trm0klU6/K3ZK5QOl+RPTQNvuJOdSDTeQhSIncPAwQZjeyg7Ysod0+
wQG7cwzjRza2/YfCjI6xxEpleEn4WCeYx+vQJyoimh4CN36bfWuXusskkTk6eHZgbTQBLWKjo5mU
TtuFpbxh78qRLJHBwJTQUBXVrEOXW/0LpRVOX0Hsd4VoNdd9rDOWNc+V+jeK83JHvoNx55S9ezEi
F/EQcDV3iIdr1d/84hP/5HTo2QvbUU0fA6sy7kYJHjMWHZznUceNaFAy9dgzqyKz0UfHTC8ECelp
5RGSGcevZGR6dPS0aRX0GnQoa6Q0J+ntFl6AvrcOcIRpyUcD6mfXG8xgKbECAWjWM0+N+cDwHJuZ
hrgMg2Xf+wSVUP3EFlys4EHZxGYne4iHzo6yMMUVIObSeqN5p66SMGN2JDnL/Sc9A0phEQ7uI84n
alkzbsOAD7VskL67D4PfwQPJkieYf+W6C3FI1orhnykMZ8U43atJj44ua+W+sev7SZn1xvJBorFq
poI8hc+e1V588shXpTlOO+JE8D8Yez1yv4XlkOxkx+XaICDaRHZ9FXFDhPyob6IaWLM0fjCrw/qn
9fY6M0GhDW3xnWbOo9lq8ptOahTxiNYrd69idreuiZTVbkVivwRTOr0FvuUR6DRlnB8lc8aOWDbw
eohVtVLsXBuvgjB7F6QYTHVdfpBl9sUuio0b1v3RC/G8jMYkKLN57XnyA/dcWOm9sohKB0wXbcKk
Dfd1zEqjYi59ZimOl96+iXqeeXnJvvVa+BfKuU1lVu2buVwip5AuG2kR2wR49bYfrHXgE29fk94M
vaxHABEB9fTiyPrk+slnJ5gdVYlVnnvVAW4b/JNswCViGJD7BtwC5hj9wclS58HM+h1xAZRt+vBE
S3BPKZu6ijF9Kt0UwAWDQU07Zq0IoCKZEXE92jbvWLb6Y4RmZpWYJFyWAnNRbsXJgWYVnx5o2CVM
9oMElx5wozOiBOrFBoaV6KWwBXnhEjZjY0uESK7zUAzueIw1+Qn7PBF9ihuKTVM1G7ozU4WGb1Dg
r7eHb6Wp7odxW/QQbyKyhk5l7D6gAr3XFMUWVWaHmDRcsljrNZYz+6GM8k+Fik9hW8B8Vxqe4Aky
bkT3bVdjIbljWhWhiWi6Q6DSxwjk68F14O4NwvnBhEc/iQpKQeUa02FQ/cHi3naP/ulQlT2zCow9
lHCHN6umAWMIAKumjO9TrJrD4DFtsuppG1b43ePGprqkm1z0RoO7lZTwANG1QwxQMdrfs9p7M/JP
IUC1RyuS90mrf8qRlt7bbvGauTEibc1IAQXXI/PNHtBHRAqHUO0pj4H1BSFSvyBTMElKVsDcWJBb
dukVLdYxmH9najYwg1ZW6arnLin2uvBSOm2Tc2wCk9aXdB5jxt9kBACS5ODzoxHtHOLCdCeLTtsp
gyRX1LY/qI0/BkHGzsptDh/wEKsg6Wry1ae89y5Mj+qjo1u7CnA+OHbUBtXw0MVn208/lUavHiCf
Yq0pywKLfz7dY76A8KhX3sYR1PH19i5Xjb4jK/BhbLBJx6Z3zI0nq0yMi2oaPBO+yi9a0N0SpP1x
boUX10MoX6Ca2iaKCExXBSvbcQIMEsgzfVwgG0MEyZbxFU6KVtPkMCu6Qfg48qAr1tU8GY/FcP3S
6fRv2tnaYHMbTQMIyCBcrpi+vionJ8S8s86d0++lU0+H1spzWKb5SAt4yvjN4RwwWsEnzdexn8Kj
D/sfyBB3gSr5LNG9KEhQ3A8a7epwYE4pjVOJh7L0AUojw5FMjvL4aKEetbwUwuCd/yFwxJkuTX71
h8+iQKjpUIR8QBAdIahHGbFsYsSulzIdXwG64EIItPQ8peY+dUrWZzNHy4hQIiVOswqMMd2zvHmu
scI18ce6MpBKugqrmFV4WwPdyKbvWYMsbSeQm8eo90jD8soPf5QGEqEfCEE55bw4xGfeR3g2ctPJ
LNxzxnrkLmLhvI652exj1/lGx3/PYNCeMAzcyjhWJx9M5daLxtOo2xxwaYqL4fYTFnz4UWoQj0YP
nRpY/l6M5hdtyJJ1JLJg3we5umNNdAI/8JEGn3Nw4sBFkCu/5VPRow3KBEnWZn1qW6zbXDf7ostJ
uKlFPbdWvLWEL6tFRrvRM4O6UE4N3qgSwDd9Gd8lbloeKAGThtLwNCgGAx3BKI+Ay3AgkmGxqbMc
9x2Njx0rYjCpXFwryjbJKcuxkUBqebCSlChr6shtRe8mC8v8ThGhtkGfgPpqQ5wfSK9OfzXzb0Cf
N/YIOLVhNYaRs3jlnKlPtf7YUNWAOu5eRUGVBtt9um0DOTyMWIibJrBWnKYQQX3D+B/2zqs3bmXb
819l477TYA4DnAtM56gcbL8QbUlmzpmffn5F2VuWdphzrvSwBxjAJkh2N8WuLlbVWusfLg1H2pNf
gMMTpscY5WaYPdrGlN2QMdr2V2MOzdV3G8ggZF53aig18zauWM8D61p5GMrA6QruoXNFR9iMLpa9
NXr8ag97xrectY8H2RwcZreWLNaZOajfPRcbdGzJrKEYNmZlgnYr8XDF36Kbx3X1iM2Ue+xz70L1
2nM/cJ27vlaAKKeysmferWdhDus0IFqUAQbuUl1hSRrrycYBKLjUrBicnNFAxkRZIomzYl1HcNil
IU+WkiYcJnEHlWr1Sh/Cp6yjxupVaY9ktNEcnCRyNgaFsnlaK98lbHWOVpVguV4W513XVQszCHYj
vRS3KBsGikn5PBLFbd+NlTMp2UQoFxzQvA0BQsLYoz7U7zLL6S78MdyZ5GckvzvvKvM2z6WjCdNo
pVtKvWgceQu4YzjWoaPjKeE1yOTF51JRynNTBCQeknNnydjcj42/stpIfezQxkgS7HVdvVFvO4ZE
JB2Cm7asKfziLFRUavHVSdpVqccPqup4xOPqdWFIwQb5PnmNlBeWxVqTXDYmKxIo0fCc4X1lDuTO
wc4dkhXpBfBLbeuWPA0xflosxiBB1ma4tMg9zEHrhAuwlCJk6JqgpORZofLdWe1R7RGMwuZ6abmm
uykRbiGXReG8K/HcqOWBaF0sSkJFCXdeToxA+ZJKe15i9gD4cgwAO+Zad6MZKJq4lPkpGLhQR0O4
GHW0c4WkqeraCx1l/3XYKA0VDCgMVa0H1O/kk8MKysAF62hGaIRDQto1hhpeKRrFEFxDYcXOJ0oC
dojjXMZRmOfVSxet533TMT6gzHjlMVyc+VL6PRkQT9IIyW28o7AWwrVtaAFcVkgvQxqLUQsh1JtT
R5FWLYbKXljhXZx24cGGJjz4cCuzwZ1BEx7XdnWLd7KzjOxA2lKC10AzjdasdtV6N3Gaq0S3dlE9
sEyDkLmC7qZQcNJXPNEpQEkeVOF7jECemvaUrmDceqHc7OXIhgEJuim+8Ooec08xzHaDrs8xesvX
WVtcR7FlAwI/apTwN+C8sR9I9dVzfk2urkKHFXWJ2sf5MBIulFIcrsbUvR/yMsfTwsa1FZetc627
YDYKDlJlfZ5SMLHV6XPDVzGm/6JlsUINF0BQNq953Ea9p4jYyovKi5q1VD4FpRGTTu3wxWvbRyMx
907sdssqlEHqQ66fW71xbVSpNC8yA9hEAR3azJzL1kH1PMKbeIMrMX5HUf6dr32pFcFtgp/VoiJl
inteSSSZGyyOWrIonYBw+K78Fa0ctAi9SAZ2i1hLovX0HaQQz9VG3gWDvurHEnMrQNwLc0xHvPvc
YqNaGek/i5W1puXxFbKEtzaa/U7v6VvPC/ql3rIAMeU2WclOpq+yxDjrK6vZ5xQR5DM9cxEpyLWn
BojFQUmMBQooNTrEoCfQuKa7OSaGiIkEXxPddZApdoPEgYU5Y6NEc7g6LDBaMI5Vbhz9qE32YeSe
d6m8sq3MOHX5UUUn86Al5JGSEPYJnpjIcqHvnsgop9YlhsBNELisubOnCQzv9va3NDer+xm5Kowp
DKQEEGhieuOBPzc7BJPUW6PvO6xbMwxrDVbTmt5uWuUbC67gvB7R+tTKPj5qdnbRmgHJRgwlVmEG
PDXiaZ6TbZ4nHVxXvJ0PhqekV+Rt1TncfGvBauq2DrGPodwMeiAw7AOAoy96npf7woMj0Vh6sCxj
F5GcKkbto6hAPNhYz6qleTBdcz7ICZgk9PLctpGpbDvU9oV55EBJAqiu4LJjcxsWprEAVdxsKlk5
IFqtY5aGphZMFX24HmI/3xp+6a1IK6EgJlKPiMuiLVpfqFFPlh69iRXSPZ8LguFDaEp3rUv9xQbz
ufei/LwKBHjRkdBfp3qadoq365yr3Aqt/bSJJfxS/Cq5ii1XA7mpP/nEqACHQc/NOglz+vCMVXJ2
SOHW3keBBe4UjrTiQ29II+cm151rzIi7vVc5S2TkxVMdkYzrY1JckV+fg4SrztXcXjuuHDPGL2Wb
tKsEyQZ11O+F08rwk0cmsgq1OZzW9xRZ6u0wYhjgo/KwM8D8K5F0KBAWuMXwObosv6loR6dBFt0y
OyuHdEAtvCzW6E2F1zLIemHJR8lG0Yejo5RzGKTVuq9iFCGqclxPuQWlvCJEkTZ4GQfrMQBh6FP/
kO0y2MiPvS/5+6JltI806TrF42evNgbsZMU5Dkm0xTLXAnJfFjsIcF+DokFgPCl5omwY3p1NljfA
O6JjUWvpab+B40AOy1e1eYS5IAmbYDOEScYQpLgbECLAhYaE3FJiQ3s103RBMGKiIFBcy5XWrzvF
X9W+Zl2l1rDWMKHTMls5S9Loaz0KBE2bV1cpal5p1yHcQ6y2zzPD3oYpiUIlyOp9IfnrrFflcz/N
7mgC+OMjS/BBUy40n6+fUqGcA25PVoUdYp+VWthjsyJeg9Etdyiv5H6PlEZhqochlr5JHXa6eBuN
Kwvd9VUe3MEt7je+2w2zOsVTHmzG0U2xavHitj7ENkxht2+SszL65mToSNtqckJxsEXWt1zA+PGO
eVR3y1TVwpWB2u08NQN0nXpIHFKnaJ+NluRwVN9HWezu4kq60fIa/S6PcctCWW5dlMoCn5fxssSq
+sLtv6cU5ZetT3RByme4MH03PO+FQYWVfi7lvNplUMaA5snAaIKxBSOb1kfEL9RlizgjPgiIzLfG
EdKRcTSd6CHxiniLpYl0TrH/2okpfZCuK8/6bmbL7mwkGXTNnOOgQJRYe8zF3MqPZxIszU3rXJH3
jq4l6Xs81NmamiHOhiLU6fLo0JMZwfUwBonjBfQ2tOkOZqSdhyjSnqONnJzF1e3zgdrSL4Bko/sC
YM/UU2svaQBWcejSl890bIKzm0Dt6CSK1x60GvmgtsHhCa89azMRLtSOFZRaEVFSKsrWNl7tY2ja
GBlQslI9KTsgf3TfdGTyZEW+yChYVX5jItFZSHMrV0oyUepmihT5CqB+Q2ljVTW/b8h4bxs1AFvT
WqvBiG2EjJS6H5C868P+wvCIOD33svSV/pw7YIWOa0PcqfEycrN+CeZ3nfFjzVnTKAvQodbRHIvT
iC/Dqm+AcCC0aK70MvriifHEstx0XtTSpVe1Ifj0od+AY5QWLCOtDWr0yBM2l3GqdUfqBtK66Hqf
Mgdlx7xi2u8cMHt6jtOHWLGmLIuBxCB+1jA5kOyyZxL8i1laRyxLK8yVcV3phGgawh1gsqx0GbrV
vjAaZ1nlwObaFr4Z3wlMYt2u7YaEnNcrd61QDym6BxKY0WbQB3/ldglmWXmJL1oAnF9Taw1nZ2Wf
y2N4TpyMtrwVoHjiI8GDWAZOXQlOfGVtKDck9LGVjsmxbgyrG25wIQ8vPYYsbxiEcdFw3VUG75AD
G1yZgjGwWJ4FyhJe/oHkAkSjUKJEkg027goNuBwoNIPiqzeWxjcFwpvoSBYlGmnezs6fTC3S8a6y
2rO0y+ck4haRFJhfNTiKlonSV6PVDEyNvVfE4InfZ7OR+d2kQp2X+WCy+MM/qQyxFFYzi/xdsm9B
88Gi9Q0w0oI+GZAipIi1w4omvGjJZ8zNnlRvVYf1LgduQU3TPMvtOliMBFyH0lTvXdxNPLO+48e6
DTq7o15RdjNDa0AXmD1xp4zbrq+rt62WfdPVosOsdK0m+AbGBgFQ7jqsP8zkavQhJPflOjUabL0t
Ca+j4DpRu3QpNWZ9MWbJVhfup4Yfz6fKXBTzqKNmbG9qZeDXUwP0agpVOVP1cG8NN40OAH3IYocB
Mh6wV+kBaJndFwNZmUPouAs10zYSkdIh1r9JwHHXXoOy6ZAVTJuNtaCC6WGlYfr7OkM+A08g9y4R
mpY+7JFUqSkTF2O3DMqAbAhuuSAXdA/xJ/xOUuRAnLrbNxigXdx4gJX2BpYYSXjH0qlYAGbG5Coq
Ufoxx43tapRKJFPbqmlyC1S63zuI1OwHKkV9ZWjYIUbFsQSwsnbs8ZuFpsxeVrVkP+2hAJnuu0i5
8wq0RJ+1HfSfKg/9qMEMRbOhCeMKaxMS2xh6rWsDnADSDricqsDG7MADOd1kVx30ISrJ/Mxp6wNL
DB0h8prCV4hG5WbAT3VeWNDYSw8dvT71+2NJ+X6il6WUV6/H8AEg1nmhu+aXinjFd5QveW81V1qM
4qXVob5Yd/ksNyVrr0WCVBCQDKyy8ai2dXephV+BJRrXCF+v9cFBlEduUNbZZ3nVLJRMRQao/p4F
yWeflf+a8gNZXdDrTMqjtWJtu6NkxvorCXaB13/W5YRhzrf7Bdr9BJFJeJrwEb03kJ7uguI46h0G
5h5ym06HInphI05k++2N74TqQfIZKUlDnRpuJASrNwNN8V2pEe0xDB7jUjYFXqXet7p+lyj9FfA8
Z4Gz7UMYjAmqddJiUA1lh2DcUUevdFHVsHcdvUHReCAwtNt9Sbloj17fIW/wPu9yaLx6xqpbqxvo
Gk62o2Z868F737FMMhc1VW6yp8wOtTXOniGypYpZ6KCtAgFcRr4ypxwodHaaBKV1eHRL8N32qkrI
ngSdJmGR4lNLzm+a2C6Wns0okcouxHOqU8g5DZijNFg6VT0J89JRSCt2OFq3ZYTzbIJ8cBNlxmUQ
mPgMO8Y2PIKBdG+1CgFPg9F+7pggUlALJjeaDieg4cVGNnaeJJlHUlks+1VpGVSyemvH1hOusxsc
Sfu10B7GFrUA9W4HsC7J6Y6GwTwwZBuAVd2mA4KQ+iSei3ajdbK8kZJvEF2yNa6y5z4J2RnMkmpT
VeayMrt11ITWQ7epsnLZjV1zlanlue135aI0pHjRNeQ/EZZAtjJqNXxZHYWVtqqcF219DHVoy0n2
OSGlNoNOZDG+5BjW5Fa96lyiPAvQxOBg8LRx4hrei4nGa+85PYi+JD72afPQhwp5STfaaoN1WyiU
SArUN9GNDmGLo261rHODhCrlSlbS6sK0HeVIgHJZugpWvkb5xdPkMzWrkovaUFda0HnHylYuhsYf
SdTG7oKBcNj5HoR6OZWph1F/Iv4TmMfuTNItBJfH6mriE9S6cgNEM9vWNesiXQ+vwzJrN2Nq3tW6
ELjKrQGWivRodMwUiR8VS2lwHOg2HTQ9qk5zM1a0Q1rXJ68s6n3QDgJAajwTn/+/5IlmIu36C89U
mL78sGg5w1XmX/91P0ABSr1XeifPn/mpdyLrn2TsVSiAU5rC0gR23E+9E0XhJYuxS8M3BXL+a58V
TWc4ckxZp1wI0fyn5on8ycEaBcqdrVEwsBXtP9E8ea3KAYVSNmRkdBwsJnT+jiaYoL8wPakmV1Hp
MKFrxWeU/wArzbBKT3uwWBckLX9pmYtnmuavAivaawbuH//aGzZ/wXOR951YPhyH7307M+8ycrBQ
ES5Jb5RYd99noKOO2pr1dj7TPyPq8+Stgy3MVzwcqaDM/UN3pxz6hbVFtiibo+A6SohKLLP939+q
YsqvWY3cLEoz/G4q4v4OKjNvqaaDUinE37pC2hexWuATJOHFxuk01Al1yUJT1IPgmIMZhcJ8A6au
30rQNsg/CH5IrXQ/SCKhRwne60t94TOdLAqdxKfaBBHBLxsASeHK1eWvmJf3OyG9tQN3R/4kzLP5
dC51O3OmmEOOlLeD/GxQUQorihajZlQL8TlNd9PGnqCnKQg5FMqw6NAEfjSQM2KmaaqZjtvfGRpI
JmKlW3SrSICoCS7HeabkAZkd9FNfNs9kGys0Vx46phOJZtoAIFDWSDxtXk6VSgDHdWSJOqORHCow
EGtkoYPaWDmUk6bJkW3pLXQmxZ9kwa1u0iIXZgP4rgNPAxw/bacTsnBUH3WUEn1ocJQOSnetIfOc
CbLMxPt4wwWZDqvykCEcszUq/ERZdiNwUflWsZs2hdijLgTfTg5YMwg1z4mm80zdeTnO9NghOnPv
MYMRRXNVWN/VO3yG6x3+q0c5qN3VdAoWKytLNEtwV7GDL7ZcVDu0br7bbVgsTXE0nZo2L4dKEX42
OgzHJGFvPn1dQzRCWHs9WWjxzadfBcP5A2WHYD193xfGi9sKxst0UrajfIWk2PXLN1QjiRl1Orbq
DsKUrDWPuc/a0S0qMg99Tid9+bLTnqLH8YbHAZ9SmEMTX2jao+7UrlsK1nZfeHjzGHfTa3EAYrHK
tVmrVojKiop9L0hXfhrzpx30R1c2GqvPh+gRpPCzVNETDMHKmvam3qEasrrp4PVO56dT/OL2vHbo
82hG00TFxMLCWgGtOB+BYbtqgVF4krWrHahEulFHC8kv0KtH4qTbdXj7JOjmEKxSS0WXzgn6XQAr
bgcKZ47mxbh5YYZNRLGpA7djc5kYbr36pb/CYKPXTjdVYWWzqtzyON1N9jsxbDo0hJLsC2PMrYAY
Bxmshnag07g2Q0WS0XOmw2nTixdeDt+8JdZzsIIV3BI94/eSB4hkHsgFPC5SqMCmg0yeQ9edXh3F
3pvDVKi/O04VLIBewdqIMZ9EBFIVshFc0MRqmqC3+fxy+WlP4Oo3Tdw+v6sUJJyuH8J5qfObdRXr
00Fspr3pHC6tDN8pMEgKED7IBvHGEYFZKi5OvHx++Zd31vKTRIZ2G4oxa6IPTXusrPLy87Q7kKaA
JytenzaFbZx8poxl5UmgcF9emD5dvJx8udr0HslOFOqEdriYWj76vflNcAM8dupV4xeYhTLPjnOe
EWr9hhiilKRwwPqjCDR9NcujT0/fd9qoWotWoifvn1/VzZHxzh/EqPf8uq/aRJPafTb0wlNVO6DE
soRpxYA1vXd613ScKeqPK0+H0wvTuefL/fKZVGqSNXIsoGxVa63J0qoPxUP2Z5d5OUdKygaMV9aP
VpXlCw09eIAdBCRA8ASK9TQdIT8LIEv019gfgQGJw06B9TjtvWzenkvwfUdKWkOQidYQiElaQHwu
Hf3vg/jyf/rZ6WMvr2TT516Op723f+r1LcFL92WHZhhw0ill9XvGaLaEwFTuNF9ZWn0eb4Cef9bd
wFhiys2QKjadmPUI9SleSmqfr1sVFWLAEpRsM7geY4Bzu1wP1QI4Z8NAwcY25CstxMZUE6Pxy0YW
7MSXw2mP6vxTFQDamqhJMsDHeVqF/XyiJ6UdmjJL5HWg2GA2spjII9Nm4o68HP5yTsx6ZVRQ15vI
K6HlysgS0MhpB+WyGUgHVca4CeEIrlQH+aa4QWKzrL/SHO1WUjBjNP14Tb2lp/aKRnbSMqa31/q5
Di3jWQi7Ffwia3qCCj0DpBQRbds95LjAoHnKMloORmFt0gDyiFoT+U/q121SdSzZxNTpg+F93pQg
f2a+6Y0Lm3pl3w0ugImHqW0MTUqJAtMc10z1LBYT/9RKppjvIqtC3HcM115VGUuIB9+bUCv2jaB6
9fapqHzEMy3M0qNq2KAk3ADM30FV9VHN3VZihdWDk9k5VpPI5ObcK3g8BeEc50R3gGIeb8o+5IYr
ZOm3nQqEjSmkKtAxhUiIlp5zV7PWHQYPs8xun2EBuGurxFwbnr9Fkl3dKULKctqMYOQcw4w2bT1s
AHHYpNFSTB7GmyJx21U4JLu2y68CobqcKVa5MCRc8NzUugz1Mp/DAlAWE+Fm2rzQu17OyeQVMGdK
KfsJZfBp89wDpt0A/xPgRUK1G1QK0YZ0ZvlIK8vVSGjs64fO7SjWq5DA4HgiZwAcs+4NZWZ0Eetl
WC8zs7HOzRG5eZx4sdRWEuV71cuAwcRSbdoo0ywt2NHTIfapaBOZ9jrN9EdUui/SWGt3EYgweJ7s
FWHSk6Pxy4WPE/cu4RtAtR75ZX45Rour2GFDIk5HDgzq6TWboaM1ynj9cmp6x/M1SFbApoY0RVLZ
y4x5JeaWQmzi2NawOxG7jQ730kXDfGHpDSsiuXOo/01vzSNWG9Obpj3qVMVu2nt5YXrf80fGPngE
D46ChbisVRTouFF5MnPo1rbYyGOKx9R0TGdXZsh3IVM8QsSezlkSANlZXh4IsI3tdGp60ffQ+J/2
Miny5m3B7cVNCQ3elpd4rdjbtDEuehccEz2FKV2FHoOAxhpMYgScYDpXl0+e7ZUg9liZT6eMRJGQ
f3Gw0hDveHnh5bA7h10NhESJQcRj7QwmDqmSmTLMrLWCalO89sJVre1R8oN02d2nyE4kR7y08D1R
1+BbbuIzwo4raYkyrj8DUHaFQKzfr2uBT5rBQytMlueLobyqukOJYC5RUrgIvd3Q3jXqSYii+9Ea
k+BIXfrRnR6eK+GapFYC4is8t8J1rfLMoG2wt1Eallye70OKKmR/aPoDjE7XQe58X0tb25lj1OCh
0k12LthGcOmGbF72K5fvtcL77GDP9ZEZe14/jIhWL5PvOCiX9boBWSR9RUXR4Ptf19bWCClqAGsA
cBXdq+VMC2fewr81sTP8pmDAFMLEuIGQ5oPXwU8bgxSKCfNaWkF/07W1Ja/MZNsAgkAWCBcF/Rzo
RHhbhheV/C0+yqt8djB2CLrPwrN+lvOIzoM5OhE7Yx5+HQ7VIvw+rDQE22ftMltIF3g+Qafvvzpr
3Ce26qNymS67bfRZXuR3xQJiwsYZZ/65tmk3IKlmwYW1NKWZeUHQCftnixz8Udnk3ygi+PUZwDvg
yxF87wD4zhYDTvOgtYu8WSmssOsFdinu4hvSTOdww1cjyoRzfRldSmfe0/Do3+Xfs0NxwJmE3PAy
+ZwaM5Mw+7ZOF8aZelN91hdPwOb32+aru+WuKO6ugzk3zDpkl13sNMqxMGHAKi9hPmbI/+OthJcJ
efSlWXyuw02A1o63RAy6RICg2LgrTBURm1wnuObBujCvIb6AZpUf9ezSp2r7xctWwk1AA8e+oGrv
lNiebSBTgODqLZBfAB8RAQckMBcIIQWHlfJruT9Yl2BqLtMtrI9rs6fMunSWwVYR0vH32rjJPNDf
S0bIkc5x26xG9+BvnEt1kR69Vf8VXlT1qB68cAboFwSYFyzyfjFACVgg21X3G6pRnbslE5iZV9Sa
0pOW7+Vx9YUyVqhepkh2ZWfdSn7IpWU+Lpc+M6n4D59/+GY9IrKBxFhm7KkrW/LeZSnczbVzxZlF
d8Uw3xs3LX5te/RCF9m98egzDyJ8UNGTDi4mUgvrCyXlwZ3HWIEiryJe1Pc68ghfhxsnP6j6Rj6w
9rqMvyJaAEIRofFvTjqPd+1JplcWBxLCrH4oTS8QCve2MWsUc+73wLxmQnae1PJ9uq7bBbVl6878
1l4mF5ixbftjguQDtZr0wOMPrNkGenPdmrMEbPujNy+fHB4fZQnXxs0AuKziDATomjvk8jEZ036u
HLWddkklsu+XTrIBsB48ycfuJD3EF5gFzAnSbtTP3mN0Qy4asCPeprhaz92z6L64p1h4SXbAW/nL
Zg/Y1jzLNnEwGz/HW/3sbrgyrqWNdhE+YaFteXNKcFiZf0dP3tz1K+wQAQoO6/K2XreX6kbfy1v8
vMo7VEnaE9FxtK0W/UxfSp/lbG6tEFGaNYvmJsBkgNrXnKggpBYYU6ZcYOYdMWQTQFy2X5MtKCMc
nMAO62AcDt6CMfUelSjsVK4zuHzmPFsmlDFnKtFvN1Nn6goVhUvnS7QAybg0F+Mm+grcaSnl8CTO
Ncw8MCObM2guvB32dN3C1OfuLDvwuAGgPkN/DCTSPf3wABIEBOuSlEQ348lXw/V4Fvpzu18Z6/7y
wd1goLNzN+kGssM6jub2Rb2Rtx0jT4n0yQwR4EQDSz9TF8U1bbqt9z14fupp85Se6m0CvgNm3/Ii
5LG+cD4D6hl65EDnhYapDmhWkJ2z4syCWDrHsLBaY9bRrL1lNC/W4ZfumJW3xF4hampc0VkZ92gT
gnHOqSAc7IW3LQ7uKtmZdzr3vJZmyqaP5ucWxgl70u1AyplTgPctQMWQjkQaI1w+DefRwTlh83Pr
Hb21/02QOc96dB/mL9MfApskfKYpUmPYQCSq3pA82sm6Va59zT1TbBY2tYhUXHQ/drqIjZoOqamg
MpslDnt4wtusrTe68FvS8rxZaGTAdq34yLTniYBk2kOXrU43z7uOjOkH6u/7SK9gPYn3xFN089ef
1vBFm4PNJCiB37bIGpPiGLVt2/ruY+lBQOU7EK9+34Sl3OwkDaH4aW96oaryr7gxmeSRbCzJulLf
eeO4QhJS3VZkruxOUvAKw5P3ebeXyT1WRl4sLFOv9GXls+DsCjebe3bbQ0CxYswlkOBn3CUHAWGb
Y9fiJUuLF0OEdpdZOiyn5RTNGbgN1W7aq30RFLwclyQd14Ev781Wj2HrlQOEE3QXZLGxhIjAtPdy
TkF6cZ2UzQU6XYtAofObAz8w4QmRbpEq+WIIFQm287lnyjLQzZg1CPD2beijPdKIUGba1JFxVgyS
suqEOMnLxpuiwN/PqZ1PK7Xy+ZRl60V0OO2Vk8rEy0ndxFLICkoBeCUKNNUGiOiow2cmE1yLlOC0
RzUU4VkoJ5RgQFWZynUsa+7KdkhN5TB+5kPONOE2eUHFEKk+XWM8bu4g0XYC2r+SAGOtXxJIMiot
8wEjVx7GAI3/QPhGJSOZGK0uGdWdgnCdAqbZtAHsRZyDpkO5CwSo37h0sAOyvEre+UnfsWaj8puX
yJNTA+h31AH6HRxyba0F9sYbxS9c6sZ9MuT2so2xxJtPyj+4RqElgYzbwhZaGo745V42L+faVh62
qnsAApfslEn7Qm/wxBv04kZGs8wi6tHA/gLZYcKeUnSohKGc2baMeqLoqU/yTM/J45dkMtSGrwbS
cHgJoIgjZb22o7pJPR6dzdAsvmFx5vCMNLW/yirtvqXERuTGRkYNLJW7ZlmVOLFNadXpB542L4c2
gNqdHhEYyqzJp58XsZt8Jw2WQmBUOKCah84GQ2aT3ilE0vl5I3LIBrAkpiMPAKMjCHwFNVZpxCBl
NmVYQzUsd8/HqJklz+Ld/+9U237cqSiGLdMasbjL5qkcrp6qBlD+TwV+8epFFqT1TfY/e9PfX+hH
Fe5myKnCPYAsrcUdeMFr7wF69C+Fn99vabrfv7tCfOJrNY9cWnM+6bqmGohnY/OqUUCLMyQSnl+U
HPsTNr+aZqK5I2px8nOx8JcG+qsm+Ptv99yWf/+eV/d/ehT2OAEIhOCh/rUaCZlZ/jfb4M01fmkD
9ZOpU6WUzcnlHNfx161ga7SRzsOooINPaUmmsIdLxD+oFVRUDt/Wcadf5o894a9bQfzW+C6oVHFt
jWZF2PnXvmCZn1BDVBXLxJLCRGqYou0/qxUMHDf/vcfhrxvB+qQaVLJNXTOQKXPeNgLG5Z9MhLhV
TXE0Df2GZ8OQf1JX4Baf++dD/79wBvmbQeEvW0HXP8GI5ntSmjepFr1tBdvAyIReYDmaoxsaCel/
WlfQDMas9/cFcAM8C4AIDNR/RYd/9UDYn0zH5svDKeJpcf6Bw4JmKm8dbf7jYQETGhxoQBLZFnYF
pnjEXrWC80lBsl0WIAIk38Fa/NP6As+q+d5W0NVPcOrAk1DLBZfyhyfCMhgWZNNBvJsx9J/YFxS8
EpjXXrkb/ad9QZc/KQqdwdIwMVUd6+0TYdMXDNwhLEuWFSYTMZH+s6YIFjoq89p7W8F2mAQVmYmS
5/9tK1jWJ+GRYeDZhAnU80T6z2oFxVHt97aCBlALkyvRCKrFCPl2XHCUT7ZBXZ4WUK1/5BOhKgzv
7+wLmv2JtRC9gZkAr6RpUfTr6Oion3TRS1TtnzouoMb07lbQzU+gyJhzLR4GsXZ8s3R09E8KU4MF
Ds80ZcBo/8Ec8W8srX6PySjxx49TNBY8VX8WtP3VG35GIn98/UcUsn3813+JYOvVG0Vw9vy3n6Yw
URz/96tF1RQj/PLiz5hh+js/Pv7jC/7xT7/6Wz+/1c+Tm+CpPJUPwpZBRKg/bvMZtPm/49O3U3J6
FSZNy/mXO/nXf726z1+egv/LhavozXV1PCrefd0yGLP09YVZWH7EhaNTWp2qn1cSPyMTE6uB997y
/BQH3+GpBa/u+jkCefe1szgrT4/Zz7sUd22ZAm76/iun6dNDHTw0r4JoZnNm6vdefPGExvOpfPp5
JXHbtq19QGP/DPx/y77/Ns+gBnx73ewYLn5AL6RoUwaPr35P5nhhHffellk/ZaX3+pZ/5C3ee+UN
LR4EP+9w6t4ak9HPE8/po//Jo759PPmvOiAS4WCx390U2xht7yx4/UQ+L03f2xbb9DE4vRlFWI9/
wO+3zbrX3UJ3RLrlvTe8/+PYBPH3A56XPXfWPETDz1uc+gUprg94SA5ZA/76bTM/ryff2x7HU5C+
Gj1YNHzE9HI8lUN8Sh9/bY4fGbP333JVnR78pnqCXv76+ob+AY/LMXjAxOP0ynBWfc7wvPvWA+YC
lHte9ewfq8H3XxsdHP7l+auxiRW3CJY+4upZU769tFjGvvvSWVq/6dxkPG3n/Vc+e/pWnt6snlTV
Nj/k0u3p9bylarLgury3Nc6eut82J+GNF7ye1rm+yPl9xPV3+BA8DT+vJUYq8jXKB138+IQp4qtp
jIt/xIwuWuYLuq5v7lvkmd7dKFQH/d/mpzJjpnz9cD6n8z7mDyxOgMLfXl4lZ/reyyNU9brFdXrL
B1w2ilmRvI5qiLidDxhkz8EXvq2rGR/xU148pWmFtf3pTZjwIwv13pa+8rPHp9+21R/mNssUye/3
Xv46o7j8px1RI2fwAT/p8x/4Y0cUl/+AeOSG1n+qqqdXSwqyt+oHjIw3T/3rqFLjpj/gurf1yf/5
y4mxEJKk+gGr+bunMmFme3VlpuIPmDDvAiKbN937R/Hlvf3v/sS8k3r160dTM2z9A0bZ+6eq/u1P
b95URZ783TcfVA/YmwWvVm4a0sYf8GD+DSn39zzUnyV4/izT9HsZ+4/5p59F+j/72OvkmnjHQ/x0
Kv/7/wAAAP//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endParaRPr lang="en-US" sz="900" b="1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37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86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8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56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1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55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31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03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C984472-AD96-400A-AEDB-A03E8365085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4F209DB-2E66-46EF-BCB2-AE8B05D4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9197-4A84-4947-A747-0A080F98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Energy Efficiency Economic Inclusion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C2953-9532-4D27-9B7F-6D13CC83C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>
                <a:latin typeface="Tw Cen MT Condensed" panose="020B0606020104020203" pitchFamily="34" charset="0"/>
              </a:rPr>
              <a:t>Are Energy Efficiency Jobs Available for All?</a:t>
            </a:r>
          </a:p>
          <a:p>
            <a:endParaRPr lang="en-US" sz="3200" dirty="0">
              <a:latin typeface="Tw Cen MT Condensed" panose="020B0606020104020203" pitchFamily="34" charset="0"/>
            </a:endParaRPr>
          </a:p>
          <a:p>
            <a:r>
              <a:rPr lang="en-US" sz="3200" dirty="0">
                <a:latin typeface="Tw Cen MT Condensed" panose="020B0606020104020203" pitchFamily="34" charset="0"/>
              </a:rPr>
              <a:t>BW Research, October 2017</a:t>
            </a:r>
          </a:p>
        </p:txBody>
      </p:sp>
    </p:spTree>
    <p:extLst>
      <p:ext uri="{BB962C8B-B14F-4D97-AF65-F5344CB8AC3E}">
        <p14:creationId xmlns:p14="http://schemas.microsoft.com/office/powerpoint/2010/main" val="148500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61F-8FF2-439E-8F36-ABABBFB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Hourly Earnings by Occupation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3592D5-C962-4FA1-983E-41C11790D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32813"/>
              </p:ext>
            </p:extLst>
          </p:nvPr>
        </p:nvGraphicFramePr>
        <p:xfrm>
          <a:off x="1261872" y="2176272"/>
          <a:ext cx="7022592" cy="35204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3243414428"/>
                    </a:ext>
                  </a:extLst>
                </a:gridCol>
                <a:gridCol w="2725229">
                  <a:extLst>
                    <a:ext uri="{9D8B030D-6E8A-4147-A177-3AD203B41FA5}">
                      <a16:colId xmlns:a16="http://schemas.microsoft.com/office/drawing/2014/main" val="3082641232"/>
                    </a:ext>
                  </a:extLst>
                </a:gridCol>
              </a:tblGrid>
              <a:tr h="696351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Hourly Earnings </a:t>
                      </a:r>
                      <a:r>
                        <a:rPr lang="en-US" sz="800" dirty="0"/>
                        <a:t>(Source: EMSI 2017)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799031"/>
                  </a:ext>
                </a:extLst>
              </a:tr>
              <a:tr h="403441">
                <a:tc>
                  <a:txBody>
                    <a:bodyPr/>
                    <a:lstStyle/>
                    <a:p>
                      <a:r>
                        <a:rPr lang="en-US" dirty="0"/>
                        <a:t>Architecture and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$37.51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18294"/>
                  </a:ext>
                </a:extLst>
              </a:tr>
              <a:tr h="403441">
                <a:tc>
                  <a:txBody>
                    <a:bodyPr/>
                    <a:lstStyle/>
                    <a:p>
                      <a:r>
                        <a:rPr lang="en-US" dirty="0"/>
                        <a:t>Construction and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805656"/>
                  </a:ext>
                </a:extLst>
              </a:tr>
              <a:tr h="403441">
                <a:tc>
                  <a:txBody>
                    <a:bodyPr/>
                    <a:lstStyle/>
                    <a:p>
                      <a:r>
                        <a:rPr lang="en-US" dirty="0"/>
                        <a:t>Installation, Maintenance and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332156"/>
                  </a:ext>
                </a:extLst>
              </a:tr>
              <a:tr h="403441">
                <a:tc>
                  <a:txBody>
                    <a:bodyPr/>
                    <a:lstStyle/>
                    <a:p>
                      <a:r>
                        <a:rPr lang="en-US" dirty="0"/>
                        <a:t>Energy Efficiency Average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$23.95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5260"/>
                  </a:ext>
                </a:extLst>
              </a:tr>
              <a:tr h="403441">
                <a:tc>
                  <a:txBody>
                    <a:bodyPr/>
                    <a:lstStyle/>
                    <a:p>
                      <a:r>
                        <a:rPr lang="en-US" dirty="0"/>
                        <a:t>All Occupations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$20.36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80438"/>
                  </a:ext>
                </a:extLst>
              </a:tr>
              <a:tr h="403441">
                <a:tc>
                  <a:txBody>
                    <a:bodyPr/>
                    <a:lstStyle/>
                    <a:p>
                      <a:r>
                        <a:rPr lang="en-US" dirty="0"/>
                        <a:t>Sales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899591"/>
                  </a:ext>
                </a:extLst>
              </a:tr>
              <a:tr h="403441">
                <a:tc>
                  <a:txBody>
                    <a:bodyPr/>
                    <a:lstStyle/>
                    <a:p>
                      <a:r>
                        <a:rPr lang="en-US" dirty="0"/>
                        <a:t>Food Preparation and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5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6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55D5-B569-48CE-93FE-5486BF39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/>
          <a:lstStyle/>
          <a:p>
            <a:r>
              <a:rPr lang="en-US" dirty="0"/>
              <a:t>Energy Efficiency by Occupation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D45B-0DC4-4AB2-93FD-4CE90392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81328"/>
            <a:ext cx="8595360" cy="5129784"/>
          </a:xfrm>
        </p:spPr>
        <p:txBody>
          <a:bodyPr>
            <a:normAutofit/>
          </a:bodyPr>
          <a:lstStyle/>
          <a:p>
            <a:r>
              <a:rPr lang="en-US" b="1" dirty="0"/>
              <a:t>Job quality matters most</a:t>
            </a:r>
            <a:r>
              <a:rPr lang="en-US" dirty="0"/>
              <a:t> – this is where we see inequality between advantaged and disadvantaged communities by income, demographics, ethnicity, education, and homeownership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Geographic variability but generally true across states and MSAs</a:t>
            </a:r>
          </a:p>
          <a:p>
            <a:endParaRPr lang="en-US" dirty="0"/>
          </a:p>
          <a:p>
            <a:r>
              <a:rPr lang="en-US" dirty="0"/>
              <a:t>Highest-paying energy efficiency jobs are in high-income, predominantly White, educated communities – greatest contrast in California</a:t>
            </a:r>
          </a:p>
          <a:p>
            <a:endParaRPr lang="en-US" dirty="0"/>
          </a:p>
          <a:p>
            <a:r>
              <a:rPr lang="en-US" dirty="0"/>
              <a:t>Low-wage energy efficiency jobs are mostly found in undereducated, ethnic, low-income, renter communities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304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9197-4A84-4947-A747-0A080F98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Energy Efficiency Economic Inclusion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C2953-9532-4D27-9B7F-6D13CC83C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>
                <a:latin typeface="Tw Cen MT Condensed" panose="020B0606020104020203" pitchFamily="34" charset="0"/>
              </a:rPr>
              <a:t>Are Energy Efficiency Jobs Available for All?</a:t>
            </a:r>
          </a:p>
          <a:p>
            <a:endParaRPr lang="en-US" sz="3200" dirty="0">
              <a:latin typeface="Tw Cen MT Condensed" panose="020B0606020104020203" pitchFamily="34" charset="0"/>
            </a:endParaRPr>
          </a:p>
          <a:p>
            <a:r>
              <a:rPr lang="en-US" sz="3200" dirty="0">
                <a:latin typeface="Tw Cen MT Condensed" panose="020B0606020104020203" pitchFamily="34" charset="0"/>
              </a:rPr>
              <a:t>BW Research, October 2017</a:t>
            </a:r>
          </a:p>
        </p:txBody>
      </p:sp>
    </p:spTree>
    <p:extLst>
      <p:ext uri="{BB962C8B-B14F-4D97-AF65-F5344CB8AC3E}">
        <p14:creationId xmlns:p14="http://schemas.microsoft.com/office/powerpoint/2010/main" val="263663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714-097E-460E-BEFF-F00B640A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F4BC-6C0E-4934-A6AB-2EDD6B08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“Advantaged” and “Disadvantaged” Communities: </a:t>
            </a:r>
            <a:r>
              <a:rPr lang="en-US" dirty="0"/>
              <a:t>Based on census tract data for income, demographics, educational attainment, language, and housing characteristics (i.e. low-income vs. high-income community)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Job Quality: </a:t>
            </a:r>
            <a:r>
              <a:rPr lang="en-US" dirty="0"/>
              <a:t>Resident employment in (a) architecture and engineering, (b) construction and extraction, and (c) installation, maintenance, and repair</a:t>
            </a:r>
          </a:p>
          <a:p>
            <a:endParaRPr lang="en-US" dirty="0"/>
          </a:p>
          <a:p>
            <a:r>
              <a:rPr lang="en-US" b="1" dirty="0"/>
              <a:t>Energy Efficiency Index: </a:t>
            </a:r>
            <a:r>
              <a:rPr lang="en-US" dirty="0"/>
              <a:t>Concentration of energy efficiency-related jobs for each occupational category by community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090F8-3584-482A-B3D6-8D23B865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High-Income: Architecture and Engineering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EB12DA1-0025-49B8-AF0E-8A57D6E20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030905"/>
              </p:ext>
            </p:extLst>
          </p:nvPr>
        </p:nvGraphicFramePr>
        <p:xfrm>
          <a:off x="4503738" y="685800"/>
          <a:ext cx="6469062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78B68A-B28E-4F9E-B18D-D250191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Architecture and Engineering jobs are 1.6 to 2.5 times more concentrated in high-income communities.</a:t>
            </a:r>
          </a:p>
        </p:txBody>
      </p:sp>
    </p:spTree>
    <p:extLst>
      <p:ext uri="{BB962C8B-B14F-4D97-AF65-F5344CB8AC3E}">
        <p14:creationId xmlns:p14="http://schemas.microsoft.com/office/powerpoint/2010/main" val="284980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88F555-2CEA-448A-9B32-1555812D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94198"/>
            <a:ext cx="10323576" cy="1397124"/>
          </a:xfrm>
        </p:spPr>
        <p:txBody>
          <a:bodyPr>
            <a:noAutofit/>
          </a:bodyPr>
          <a:lstStyle/>
          <a:p>
            <a:r>
              <a:rPr lang="en-US" dirty="0"/>
              <a:t>Overall contrast is most striking in California for nearly all metrics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8B610493-0E8F-41BD-860F-40939FEBB3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3081354"/>
                  </p:ext>
                </p:extLst>
              </p:nvPr>
            </p:nvGraphicFramePr>
            <p:xfrm>
              <a:off x="859537" y="1828800"/>
              <a:ext cx="9829800" cy="48463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8B610493-0E8F-41BD-860F-40939FEBB3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37" y="1828800"/>
                <a:ext cx="9829800" cy="48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0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090F8-3584-482A-B3D6-8D23B865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White: Architecture and Engineering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EB12DA1-0025-49B8-AF0E-8A57D6E20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309130"/>
              </p:ext>
            </p:extLst>
          </p:nvPr>
        </p:nvGraphicFramePr>
        <p:xfrm>
          <a:off x="4503738" y="685800"/>
          <a:ext cx="6469062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78B68A-B28E-4F9E-B18D-D250191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Architecture and Engineering jobs are 1.2 to 1.8 times more concentrated in White communities.</a:t>
            </a:r>
          </a:p>
        </p:txBody>
      </p:sp>
    </p:spTree>
    <p:extLst>
      <p:ext uri="{BB962C8B-B14F-4D97-AF65-F5344CB8AC3E}">
        <p14:creationId xmlns:p14="http://schemas.microsoft.com/office/powerpoint/2010/main" val="311737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090F8-3584-482A-B3D6-8D23B865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Educated: Architecture and Engineering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EB12DA1-0025-49B8-AF0E-8A57D6E20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91666"/>
              </p:ext>
            </p:extLst>
          </p:nvPr>
        </p:nvGraphicFramePr>
        <p:xfrm>
          <a:off x="4503738" y="685800"/>
          <a:ext cx="6469062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78B68A-B28E-4F9E-B18D-D250191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Architecture and Engineering jobs are 1.5 to 3 times more concentrated in educated communities.</a:t>
            </a:r>
          </a:p>
        </p:txBody>
      </p:sp>
    </p:spTree>
    <p:extLst>
      <p:ext uri="{BB962C8B-B14F-4D97-AF65-F5344CB8AC3E}">
        <p14:creationId xmlns:p14="http://schemas.microsoft.com/office/powerpoint/2010/main" val="282625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090F8-3584-482A-B3D6-8D23B865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Undereducated: Construction and Extraction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EB12DA1-0025-49B8-AF0E-8A57D6E20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283391"/>
              </p:ext>
            </p:extLst>
          </p:nvPr>
        </p:nvGraphicFramePr>
        <p:xfrm>
          <a:off x="4114800" y="685800"/>
          <a:ext cx="6858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78B68A-B28E-4F9E-B18D-D250191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Construction and extraction jobs are 1.7 to 4 times more concentrated in undereducated communities.</a:t>
            </a:r>
          </a:p>
        </p:txBody>
      </p:sp>
    </p:spTree>
    <p:extLst>
      <p:ext uri="{BB962C8B-B14F-4D97-AF65-F5344CB8AC3E}">
        <p14:creationId xmlns:p14="http://schemas.microsoft.com/office/powerpoint/2010/main" val="353762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090F8-3584-482A-B3D6-8D23B865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Undereducated: Installation, Repair and Maintenance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EB12DA1-0025-49B8-AF0E-8A57D6E20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704312"/>
              </p:ext>
            </p:extLst>
          </p:nvPr>
        </p:nvGraphicFramePr>
        <p:xfrm>
          <a:off x="4114800" y="685800"/>
          <a:ext cx="6858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78B68A-B28E-4F9E-B18D-D250191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Installation and repair jobs are 1.5 to 2.3 times more concentrated in undereducated communities.</a:t>
            </a:r>
          </a:p>
        </p:txBody>
      </p:sp>
    </p:spTree>
    <p:extLst>
      <p:ext uri="{BB962C8B-B14F-4D97-AF65-F5344CB8AC3E}">
        <p14:creationId xmlns:p14="http://schemas.microsoft.com/office/powerpoint/2010/main" val="29916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55D5-B569-48CE-93FE-5486BF39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/>
          <a:lstStyle/>
          <a:p>
            <a:r>
              <a:rPr lang="en-US" dirty="0"/>
              <a:t>Energy Efficiency Jobs for 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D45B-0DC4-4AB2-93FD-4CE90392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62456"/>
            <a:ext cx="8595360" cy="51114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Energy efficiency employment is everywhere</a:t>
            </a:r>
            <a:r>
              <a:rPr lang="en-US" dirty="0"/>
              <a:t>, across advantaged and disadvantaged communities</a:t>
            </a:r>
          </a:p>
          <a:p>
            <a:endParaRPr lang="en-US" b="1" dirty="0"/>
          </a:p>
          <a:p>
            <a:r>
              <a:rPr lang="en-US" b="1" dirty="0"/>
              <a:t>Energy efficiency jobs provide sustainable wages, </a:t>
            </a:r>
            <a:r>
              <a:rPr lang="en-US" dirty="0"/>
              <a:t>typically above the minimum wage and higher than food service and retail occupations</a:t>
            </a:r>
          </a:p>
          <a:p>
            <a:endParaRPr lang="en-US" b="1" dirty="0"/>
          </a:p>
          <a:p>
            <a:r>
              <a:rPr lang="en-US" b="1" dirty="0"/>
              <a:t>Disadvantaged communities have access to these sustainable wage occupations, </a:t>
            </a:r>
            <a:r>
              <a:rPr lang="en-US" dirty="0"/>
              <a:t>indicated in the above average concentrations of construction and installation workers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15% of food prep and 3% of sales workers are paid at or below the minimum wage, compared to only 0.2% of construction and 0.5% of installation workers </a:t>
            </a:r>
            <a:r>
              <a:rPr lang="en-US" sz="1000" dirty="0"/>
              <a:t>(Source: BLS 2016 Minimum Wage Workers)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03471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551</TotalTime>
  <Words>462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Tw Cen MT Condensed</vt:lpstr>
      <vt:lpstr>Wingdings 2</vt:lpstr>
      <vt:lpstr>View</vt:lpstr>
      <vt:lpstr>Energy Efficiency Economic Inclusion Index</vt:lpstr>
      <vt:lpstr>Methodology </vt:lpstr>
      <vt:lpstr>High-Income: Architecture and Engineering</vt:lpstr>
      <vt:lpstr>Overall contrast is most striking in California for nearly all metrics</vt:lpstr>
      <vt:lpstr>White: Architecture and Engineering</vt:lpstr>
      <vt:lpstr>Educated: Architecture and Engineering</vt:lpstr>
      <vt:lpstr>Undereducated: Construction and Extraction</vt:lpstr>
      <vt:lpstr>Undereducated: Installation, Repair and Maintenance</vt:lpstr>
      <vt:lpstr>Energy Efficiency Jobs for All </vt:lpstr>
      <vt:lpstr>Median Hourly Earnings by Occupation</vt:lpstr>
      <vt:lpstr>Energy Efficiency by Occupation </vt:lpstr>
      <vt:lpstr>Energy Efficiency Economic Inclusion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Jobs for All</dc:title>
  <dc:creator>Sarah</dc:creator>
  <cp:lastModifiedBy>Sarah</cp:lastModifiedBy>
  <cp:revision>64</cp:revision>
  <dcterms:created xsi:type="dcterms:W3CDTF">2017-10-10T18:46:00Z</dcterms:created>
  <dcterms:modified xsi:type="dcterms:W3CDTF">2017-12-12T01:25:51Z</dcterms:modified>
</cp:coreProperties>
</file>