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ec7d11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ec7d11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fec7d11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fec7d11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ec7d11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fec7d11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3fde58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3fde58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fec7d11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fec7d11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3fde5898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3fde5898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fec7d11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fec7d11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fec7d11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fec7d11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inyvga.com/vga-tim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ighto.com/2018/04/fizzbuzz-hard-way-generating-vga-video.html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apidtables.com/code/text/ascii-t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Project-2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Controller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14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5275" y="949275"/>
            <a:ext cx="40263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Inputs - VGA CLK, Wishbone Interface signals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Outputs - R,G,B (4 bit signals), Hsync, Vsync (Nexys Users) and TMDS Signals (Boolean Board)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55275" y="2243700"/>
            <a:ext cx="248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VGA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624925" y="1224725"/>
            <a:ext cx="21675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rvfpganexys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695225" y="2150713"/>
            <a:ext cx="2167500" cy="3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Veerwolf core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624925" y="3076725"/>
            <a:ext cx="2167500" cy="15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663475" y="3347625"/>
            <a:ext cx="914400" cy="9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DTG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6347425" y="2625225"/>
            <a:ext cx="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6778975" y="2642175"/>
            <a:ext cx="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083025" y="1757275"/>
            <a:ext cx="106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R,G,B [3:0]</a:t>
            </a:r>
            <a:endParaRPr sz="1200"/>
          </a:p>
        </p:txBody>
      </p:sp>
      <p:sp>
        <p:nvSpPr>
          <p:cNvPr id="70" name="Google Shape;70;p14"/>
          <p:cNvSpPr txBox="1"/>
          <p:nvPr/>
        </p:nvSpPr>
        <p:spPr>
          <a:xfrm>
            <a:off x="6945725" y="1531275"/>
            <a:ext cx="79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Vsync, hsync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 rot="10800000">
            <a:off x="6778975" y="1733125"/>
            <a:ext cx="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5224150" y="2666325"/>
            <a:ext cx="106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R,G,B [3:0]</a:t>
            </a:r>
            <a:endParaRPr sz="1200"/>
          </a:p>
        </p:txBody>
      </p:sp>
      <p:sp>
        <p:nvSpPr>
          <p:cNvPr id="73" name="Google Shape;73;p14"/>
          <p:cNvSpPr txBox="1"/>
          <p:nvPr/>
        </p:nvSpPr>
        <p:spPr>
          <a:xfrm>
            <a:off x="6844125" y="2481513"/>
            <a:ext cx="79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Vsync, hsync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4" name="Google Shape;74;p14"/>
          <p:cNvCxnSpPr/>
          <p:nvPr/>
        </p:nvCxnSpPr>
        <p:spPr>
          <a:xfrm rot="10800000">
            <a:off x="6347425" y="1716175"/>
            <a:ext cx="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>
            <a:off x="7589200" y="2501000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7577875" y="2566175"/>
            <a:ext cx="140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Wishbone</a:t>
            </a:r>
            <a:r>
              <a:rPr lang="en" sz="1200"/>
              <a:t> Signals, VGA Clk</a:t>
            </a:r>
            <a:endParaRPr sz="1200"/>
          </a:p>
        </p:txBody>
      </p:sp>
      <p:sp>
        <p:nvSpPr>
          <p:cNvPr id="77" name="Google Shape;77;p14"/>
          <p:cNvSpPr txBox="1"/>
          <p:nvPr/>
        </p:nvSpPr>
        <p:spPr>
          <a:xfrm>
            <a:off x="426150" y="2816400"/>
            <a:ext cx="465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Refer Background and </a:t>
            </a:r>
            <a:r>
              <a:rPr lang="en" sz="1200"/>
              <a:t>Analog Displays and Controllers section in:</a:t>
            </a:r>
            <a:br>
              <a:rPr lang="en" sz="1200"/>
            </a:br>
            <a:r>
              <a:rPr lang="en" sz="1200"/>
              <a:t>https://www.realdigital.org/doc/594213b2335f9442054709263d61afe5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913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image represents a 1024 x 768 VGA Display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VGA cable continuously sends each pixel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horizontally line by line and then restart at the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top of the screen again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Please note when the VSYNC and HSYNC are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Set to 1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Video_on signal </a:t>
            </a:r>
            <a:r>
              <a:rPr lang="en" sz="1200">
                <a:solidFill>
                  <a:schemeClr val="dk1"/>
                </a:solidFill>
              </a:rPr>
              <a:t>denotes</a:t>
            </a:r>
            <a:r>
              <a:rPr lang="en" sz="1200">
                <a:solidFill>
                  <a:schemeClr val="dk1"/>
                </a:solidFill>
              </a:rPr>
              <a:t> the active region of the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display(the screen on which you see the images)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HSYNC is generated for each row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After (row , col) = (767, 1023) both hsync and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Vsync are generated and later the index resets 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(0,0)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video_on signal is cleared to 0 before the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Vsync and hsync pulse are generated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346" y="1353121"/>
            <a:ext cx="4755625" cy="29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6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Timing Generator Module (DTG)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940750"/>
            <a:ext cx="85206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66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" sz="49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timing signals for 640 x 480 (VGA) display</a:t>
            </a:r>
            <a:endParaRPr b="1" sz="49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6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" sz="49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12-bit row and column counters that count from 0 to 479 (row) and 0 to 639 (column)</a:t>
            </a:r>
            <a:endParaRPr b="1" sz="49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6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" sz="49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- 25.20 MHz Clock</a:t>
            </a:r>
            <a:endParaRPr b="1" sz="49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6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" sz="49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- v_sync (Vertical Sync), horiz_sync (Horizontal Sync)</a:t>
            </a:r>
            <a:endParaRPr b="1" sz="49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pixel_row, pixel_column (horizontal and vertical position of the pixel being written to the display)</a:t>
            </a:r>
            <a:endParaRPr b="1" sz="49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video_on (enable video display)</a:t>
            </a:r>
            <a:endParaRPr b="1" sz="49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6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" sz="49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Timing Generator Instantiation: (needs to be instantiated inside the VGA Module)</a:t>
            </a:r>
            <a:endParaRPr b="1" sz="491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chemeClr val="dk1"/>
                </a:solidFill>
              </a:rPr>
              <a:t>dtg dtg(</a:t>
            </a:r>
            <a:endParaRPr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15">
                <a:solidFill>
                  <a:schemeClr val="dk1"/>
                </a:solidFill>
              </a:rPr>
              <a:t>    	.clock(vga_clk),</a:t>
            </a:r>
            <a:endParaRPr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15">
                <a:solidFill>
                  <a:schemeClr val="dk1"/>
                </a:solidFill>
              </a:rPr>
              <a:t>    	.rst(reset),</a:t>
            </a:r>
            <a:endParaRPr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15">
                <a:solidFill>
                  <a:schemeClr val="dk1"/>
                </a:solidFill>
              </a:rPr>
              <a:t>    	.video_on(video_on),</a:t>
            </a:r>
            <a:endParaRPr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15">
                <a:solidFill>
                  <a:schemeClr val="dk1"/>
                </a:solidFill>
              </a:rPr>
              <a:t>    	.horiz_sync(vga_hs),</a:t>
            </a:r>
            <a:endParaRPr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15">
                <a:solidFill>
                  <a:schemeClr val="dk1"/>
                </a:solidFill>
              </a:rPr>
              <a:t>    	.vert_sync(vga_vs),</a:t>
            </a:r>
            <a:endParaRPr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15">
                <a:solidFill>
                  <a:schemeClr val="dk1"/>
                </a:solidFill>
              </a:rPr>
              <a:t>    	.pix_row(pix_row),</a:t>
            </a:r>
            <a:endParaRPr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15">
                <a:solidFill>
                  <a:schemeClr val="dk1"/>
                </a:solidFill>
              </a:rPr>
              <a:t>	.pix_col(pix_col)</a:t>
            </a:r>
            <a:endParaRPr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15">
                <a:solidFill>
                  <a:schemeClr val="dk1"/>
                </a:solidFill>
              </a:rPr>
              <a:t>    );</a:t>
            </a:r>
            <a:endParaRPr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15">
              <a:solidFill>
                <a:schemeClr val="dk1"/>
              </a:solidFill>
            </a:endParaRPr>
          </a:p>
          <a:p>
            <a:pPr indent="-306632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4915">
                <a:solidFill>
                  <a:schemeClr val="dk1"/>
                </a:solidFill>
              </a:rPr>
              <a:t>VGA Timing Information: </a:t>
            </a:r>
            <a:r>
              <a:rPr b="1" lang="en" sz="4915" u="sng">
                <a:solidFill>
                  <a:schemeClr val="hlink"/>
                </a:solidFill>
                <a:hlinkClick r:id="rId3"/>
              </a:rPr>
              <a:t>http://tinyvga.com/vga-timing</a:t>
            </a:r>
            <a:endParaRPr b="1" sz="4915">
              <a:solidFill>
                <a:schemeClr val="dk1"/>
              </a:solidFill>
            </a:endParaRPr>
          </a:p>
          <a:p>
            <a:pPr indent="-306632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4915">
                <a:solidFill>
                  <a:schemeClr val="dk1"/>
                </a:solidFill>
              </a:rPr>
              <a:t>What is the use of video_on signal?</a:t>
            </a:r>
            <a:endParaRPr b="1" sz="491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8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73975" y="423325"/>
            <a:ext cx="36195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DTG</a:t>
            </a:r>
            <a:endParaRPr b="1" sz="17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22413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000000"/>
                </a:solidFill>
              </a:rPr>
              <a:t>VGA Peripheral Logic </a:t>
            </a:r>
            <a:endParaRPr b="1" sz="17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9246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Add the wishbone interface logic to store: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Reg1: row [31: 16] and column[15: 0]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Reg2: data buffer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reg [31:0] wb_vga_reg, wb_vga_reg2;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always @(posedge clk, posedge wb_rst) begin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if (wb_rst) begin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	wb_vga_reg = 32'h00 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	wb_vga_reg2 = 32'h00;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	wb_vga_ack_ff = 0 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end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else begin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	case (wb_m2s_vga_adr[5:2])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	0:   wb_vga_reg = wb_vga_ack_ff &amp;&amp; wb_m2s_vga_we ? wb_m2s_vga_dat : wb_vga_reg;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	1:   wb_vga_reg2 = wb_vga_ack_ff &amp;&amp; wb_m2s_vga_we ? wb_m2s_vga_dat : wb_vga_reg2;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	endcase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	// Ensure 1 wait state even for back to back host requests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	wb_vga_ack_ff = ! wb_vga_ack_ff &amp; wb_m2s_vga_stb &amp; wb_m2s_vga_cyc;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end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end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assign   wb_s2m_vga_ack = wb_vga_ack_ff;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assign   wb_s2m_vga_dat = (wb_m2s_vga_adr[5:2]==0) ? wb_vga_reg: wb_vga_reg2;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08375" y="494225"/>
            <a:ext cx="2181000" cy="9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Wishbone interface (reading and writing registers)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808375" y="1828925"/>
            <a:ext cx="2181000" cy="11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to Pixels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808375" y="3489175"/>
            <a:ext cx="2181000" cy="11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pixels through  VGA R, G, B pins</a:t>
            </a:r>
            <a:endParaRPr/>
          </a:p>
        </p:txBody>
      </p:sp>
      <p:cxnSp>
        <p:nvCxnSpPr>
          <p:cNvPr id="100" name="Google Shape;100;p17"/>
          <p:cNvCxnSpPr>
            <a:stCxn id="97" idx="2"/>
            <a:endCxn id="98" idx="0"/>
          </p:cNvCxnSpPr>
          <p:nvPr/>
        </p:nvCxnSpPr>
        <p:spPr>
          <a:xfrm>
            <a:off x="6898875" y="1449125"/>
            <a:ext cx="0" cy="3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8" idx="2"/>
            <a:endCxn id="99" idx="0"/>
          </p:cNvCxnSpPr>
          <p:nvPr/>
        </p:nvCxnSpPr>
        <p:spPr>
          <a:xfrm>
            <a:off x="6898875" y="2968325"/>
            <a:ext cx="0" cy="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22413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000000"/>
                </a:solidFill>
              </a:rPr>
              <a:t>Character to Pixels</a:t>
            </a:r>
            <a:endParaRPr b="1" sz="17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92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At each row, column we can generate the pixel information. Each pixel can have any particular colour using the R,G,B signals. Example: R + G = Y , by varying the intensities we can generate an orange signal too.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signal is a 4-bit value and can take up intensities from 0 to 15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Combining the information of each pixel we can display a character on to the screen.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is upto you to decide on how many </a:t>
            </a:r>
            <a:r>
              <a:rPr lang="en" sz="1200"/>
              <a:t>pixels</a:t>
            </a:r>
            <a:r>
              <a:rPr lang="en" sz="1200"/>
              <a:t> you consider to </a:t>
            </a:r>
            <a:r>
              <a:rPr lang="en" sz="1200"/>
              <a:t>display</a:t>
            </a:r>
            <a:r>
              <a:rPr lang="en" sz="1200"/>
              <a:t> a character.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https://www.righto.com/2018/04/fizzbuzz-hard-way-generating-vga-video.html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526" y="2413751"/>
            <a:ext cx="2815250" cy="23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Pixels to VGA Signals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49">
                <a:solidFill>
                  <a:schemeClr val="dk1"/>
                </a:solidFill>
              </a:rPr>
              <a:t>Data = 1(ascii value)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49">
                <a:solidFill>
                  <a:schemeClr val="dk1"/>
                </a:solidFill>
              </a:rPr>
              <a:t>Pixels = {{0010},{0110}, {0010}, </a:t>
            </a:r>
            <a:r>
              <a:rPr lang="en" sz="4449">
                <a:solidFill>
                  <a:schemeClr val="dk1"/>
                </a:solidFill>
              </a:rPr>
              <a:t>{0010},</a:t>
            </a:r>
            <a:r>
              <a:rPr lang="en" sz="4449">
                <a:solidFill>
                  <a:schemeClr val="dk1"/>
                </a:solidFill>
              </a:rPr>
              <a:t> {1111}}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49">
                <a:solidFill>
                  <a:schemeClr val="dk1"/>
                </a:solidFill>
              </a:rPr>
              <a:t>w</a:t>
            </a:r>
            <a:r>
              <a:rPr lang="en" sz="4449">
                <a:solidFill>
                  <a:schemeClr val="dk1"/>
                </a:solidFill>
              </a:rPr>
              <a:t>hen pix_row = 4 and pix_col = D,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49">
                <a:solidFill>
                  <a:schemeClr val="dk1"/>
                </a:solidFill>
              </a:rPr>
              <a:t>At each posedge of clk,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49">
                <a:solidFill>
                  <a:schemeClr val="dk1"/>
                </a:solidFill>
              </a:rPr>
              <a:t>If (video_on)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49">
                <a:solidFill>
                  <a:schemeClr val="dk1"/>
                </a:solidFill>
              </a:rPr>
              <a:t>Vga_r =   4{pixel[4][D]} </a:t>
            </a:r>
            <a:r>
              <a:rPr lang="en" sz="4449">
                <a:solidFill>
                  <a:schemeClr val="dk1"/>
                </a:solidFill>
              </a:rPr>
              <a:t>// </a:t>
            </a:r>
            <a:r>
              <a:rPr i="1" lang="en" sz="4449">
                <a:solidFill>
                  <a:schemeClr val="dk1"/>
                </a:solidFill>
              </a:rPr>
              <a:t>= 4’b1111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49">
                <a:solidFill>
                  <a:schemeClr val="dk1"/>
                </a:solidFill>
              </a:rPr>
              <a:t>Vga_g =  </a:t>
            </a:r>
            <a:r>
              <a:rPr lang="en" sz="4449">
                <a:solidFill>
                  <a:schemeClr val="dk1"/>
                </a:solidFill>
              </a:rPr>
              <a:t>4{pixel[4][D]} // </a:t>
            </a:r>
            <a:r>
              <a:rPr i="1" lang="en" sz="4449">
                <a:solidFill>
                  <a:schemeClr val="dk1"/>
                </a:solidFill>
              </a:rPr>
              <a:t>= 4’b1111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49">
                <a:solidFill>
                  <a:schemeClr val="dk1"/>
                </a:solidFill>
              </a:rPr>
              <a:t>Vga_b =  </a:t>
            </a:r>
            <a:r>
              <a:rPr lang="en" sz="4449">
                <a:solidFill>
                  <a:schemeClr val="dk1"/>
                </a:solidFill>
              </a:rPr>
              <a:t>4{pixel[4][D]} // </a:t>
            </a:r>
            <a:r>
              <a:rPr i="1" lang="en" sz="4449">
                <a:solidFill>
                  <a:schemeClr val="dk1"/>
                </a:solidFill>
              </a:rPr>
              <a:t>= 4’b1111</a:t>
            </a:r>
            <a:endParaRPr i="1"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49">
                <a:solidFill>
                  <a:schemeClr val="dk1"/>
                </a:solidFill>
              </a:rPr>
              <a:t>Else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49">
                <a:solidFill>
                  <a:schemeClr val="dk1"/>
                </a:solidFill>
              </a:rPr>
              <a:t>Vga_r =   4{1’b0}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49">
                <a:solidFill>
                  <a:schemeClr val="dk1"/>
                </a:solidFill>
              </a:rPr>
              <a:t>Vga_g =  4{1’b0}</a:t>
            </a:r>
            <a:endParaRPr sz="44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49">
                <a:solidFill>
                  <a:schemeClr val="dk1"/>
                </a:solidFill>
              </a:rPr>
              <a:t>Vga_b =  4{1’b0}</a:t>
            </a:r>
            <a:endParaRPr sz="484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450" y="1219175"/>
            <a:ext cx="4482851" cy="32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HDMI Converter for VGA (only for Boolean Board Users)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Boolean Board does not have VGA Connector support. It has a HDMI connector support.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need to come up with converting the VGA </a:t>
            </a:r>
            <a:r>
              <a:rPr lang="en" sz="1200"/>
              <a:t>signals</a:t>
            </a:r>
            <a:r>
              <a:rPr lang="en" sz="1200"/>
              <a:t> into HDMI signals.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Because HDMI display controllers are more complex than analog/VGA controllers, Real Digital provides a VGA-to-HDMI IP block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VGA-to-HDMI core receives the VGA timing signals HSync, VSync, and VDE (Video Display Enable), and video data signals (R, G, and B) with up to 8 bits per color. These signals are mapped into HDMI timing and data signals, effectively allowing HDMI controller details to be ignored.</a:t>
            </a:r>
            <a:r>
              <a:rPr lang="en" sz="1200"/>
              <a:t>In addition to the VGA timing and data signals, one additional clock signal running at 5X of the pixel clock is needed.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https://www.realdigital.org/doc/02013cd17602c8af749f00561f88ae21#hdmi-port</a:t>
            </a:r>
            <a:endParaRPr sz="12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650" y="2647700"/>
            <a:ext cx="3121825" cy="23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References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ASCII Table: 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https://www.rapidtables.com/code/text/ascii-table.html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