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E98F-F44E-4AEE-C519-33A7CCB93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D43D-884F-1347-5C7F-49F8BE54C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5ECD-99F4-B731-9E23-24D1C9C2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9E24-F8B6-4C10-BD68-136433C531E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8E88-AE91-8CDE-BE4E-3FAB281A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3E94-F291-1033-7485-B2ED6982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7E5C-CED8-4E5A-8166-A405D46C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16B7-934D-CFF2-1568-0DEC694E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699C3-B3B6-D33B-FC0A-44CB06462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3469-FCB7-EB8F-2005-C7668F39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9E24-F8B6-4C10-BD68-136433C531E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DB109-60B7-CE0A-65F3-B3CCDC33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2A9D-FA3F-3B1C-A6C0-64D56D07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7E5C-CED8-4E5A-8166-A405D46C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8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32F5A-0A3F-C207-57F2-6DDC4545D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A2264-5270-6E46-3E7B-2C2ECADE4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E9DEB-7F0A-CFA6-65DF-196DF314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9E24-F8B6-4C10-BD68-136433C531E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B20A2-0E47-8101-1673-517F8FB6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822DF-8408-593D-959B-B0239133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7E5C-CED8-4E5A-8166-A405D46C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4964-D7DB-F190-B352-E2C413C5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47856-B77F-16F9-B998-4FBBD8A0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7624-B4D4-8AD6-1BFF-A911CC74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9E24-F8B6-4C10-BD68-136433C531E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7F910-F189-DF0A-E40B-EF36D216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E465-ED18-90C5-E4C0-3685199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7E5C-CED8-4E5A-8166-A405D46C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1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B038-634A-F446-A872-F177BAEA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09E8E-FECB-AE2D-EBDE-A2FA91512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CEB1-AF90-B872-253A-720EAE13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9E24-F8B6-4C10-BD68-136433C531E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8129-9457-AFD3-2B91-B24070A0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7CC0-4133-540E-78C7-1DC88C67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7E5C-CED8-4E5A-8166-A405D46C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4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0A5F-5B53-FF58-8CEA-A42E33F5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761E-2BA9-3745-7E83-1EA63B99A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60469-1F83-7213-E857-03D407769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10F78-744C-CB16-4015-5423B272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9E24-F8B6-4C10-BD68-136433C531E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3FA0B-7A1A-36E0-9ED0-B2F96F63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721C1-BD0D-FAE9-DB82-0A1BA484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7E5C-CED8-4E5A-8166-A405D46C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1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2D61-1490-50A9-ACC4-2CA5973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5E1DF-B80C-6AC2-3E83-75DCB5834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E6D35-FB24-EA45-3BE5-DD10BD73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B1D65-DB89-F522-B0D2-BA7B30C99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E4543-9196-FC8C-1FA4-F17C549B3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61B73-92B0-E6A1-1EF0-B3444E3B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9E24-F8B6-4C10-BD68-136433C531E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3DD38-A684-CD70-384F-E4EB56D4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D79E1-ABE7-6C1D-BB0F-037F9DA3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7E5C-CED8-4E5A-8166-A405D46C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3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FA-0B47-A990-D639-6ED6708E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0467D-C9D6-75E5-DBBC-E04D8EE6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9E24-F8B6-4C10-BD68-136433C531E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7444E-4A69-AAE4-6970-020036EA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7011C-C08E-2743-3D3A-F971EB9B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7E5C-CED8-4E5A-8166-A405D46C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9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4CCD1-E637-3554-1574-F7AAFDAB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9E24-F8B6-4C10-BD68-136433C531E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B3233-7C7A-F860-75C6-8A943FCD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4774C-17DA-3C9C-230A-CADC145F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7E5C-CED8-4E5A-8166-A405D46C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B4F2-CF81-79FB-FF3A-57C4F040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E86F5-4FDC-1E50-63A6-FE8470B6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FEA61-51AA-1B74-77DA-DBBE7A39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359AC-86EB-5B62-4F3A-CFD573CD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9E24-F8B6-4C10-BD68-136433C531E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A817D-7A83-92D6-B481-C977224B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250D3-8A1D-28C0-5BFC-117992F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7E5C-CED8-4E5A-8166-A405D46C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2820-2244-A132-2144-93398DDA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865A1-C78A-15F9-D7CE-82EB2DC95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81900-365C-B001-A950-02381956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E2568-CDDE-55C2-3D70-D41963A0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9E24-F8B6-4C10-BD68-136433C531E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DB530-6E88-3304-41D3-B8C9AD94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1792E-E87D-974D-E1DB-9E194C32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37E5C-CED8-4E5A-8166-A405D46C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A3489-EC84-9CDE-93F3-3DB3D678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3CFBC-EBB0-3153-1D23-F83D0B274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D061C-1897-6078-6021-571EBF7BC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E9E24-F8B6-4C10-BD68-136433C531E5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8C52-9C0D-3766-607E-45DE125BF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74AE4-AEEC-F514-AE00-56277486E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7E5C-CED8-4E5A-8166-A405D46C1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C701-E8E4-20FF-6AF6-E3943FECC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</a:t>
            </a:r>
            <a:br>
              <a:rPr lang="en-US"/>
            </a:br>
            <a:r>
              <a:rPr lang="en-US"/>
              <a:t>I am</a:t>
            </a:r>
            <a:br>
              <a:rPr lang="en-US"/>
            </a:br>
            <a:r>
              <a:rPr lang="en-US"/>
              <a:t>A file</a:t>
            </a:r>
            <a:br>
              <a:rPr lang="en-US"/>
            </a:br>
            <a:r>
              <a:rPr lang="en-US"/>
              <a:t>In .pptx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7BFEC-D48B-1284-D8A7-1C54ECF16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97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I am A file In .pptx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Hello I am  A test In a .txt </dc:title>
  <dc:creator>Dawi Alotaibi</dc:creator>
  <cp:lastModifiedBy>Dawi Alotaibi</cp:lastModifiedBy>
  <cp:revision>11</cp:revision>
  <dcterms:created xsi:type="dcterms:W3CDTF">2023-07-02T13:37:51Z</dcterms:created>
  <dcterms:modified xsi:type="dcterms:W3CDTF">2023-07-02T13:43:14Z</dcterms:modified>
</cp:coreProperties>
</file>