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320a67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320a67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1fe780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1fe780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1fe780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1fe780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bbdf7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bbdf7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40f1972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40f1972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f1972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f1972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PSLG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889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ArrayLists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some practice 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- Syntax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Arrays :          String[] names = new String[5];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ArrayLists:    ArrayList&lt;String&gt; list = new ArrayList&lt;String&gt;();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Storing a value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Arrays :           names[0] = “Jessica”;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ArrayLists :    list.add(“Jessica”);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Retrieving a value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Arrays :           String s = names[0];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ArrayLists :   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String s = list.get(0);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</a:t>
            </a:r>
            <a:r>
              <a:rPr lang="en"/>
              <a:t>vs. ArrayList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503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Arrays </a:t>
            </a:r>
            <a:r>
              <a:rPr lang="en"/>
              <a:t>need to have their size be declared when they are instantiated. </a:t>
            </a:r>
            <a:r>
              <a:rPr b="1" lang="en"/>
              <a:t>Arraylists</a:t>
            </a:r>
            <a:r>
              <a:rPr lang="en"/>
              <a:t> do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If we want to resize an </a:t>
            </a:r>
            <a:r>
              <a:rPr b="1" lang="en"/>
              <a:t>array</a:t>
            </a:r>
            <a:r>
              <a:rPr lang="en"/>
              <a:t>, we have to create a new array of the desired length, then copy the contents of the original array into it. If we want to resize an </a:t>
            </a:r>
            <a:r>
              <a:rPr b="1" lang="en"/>
              <a:t>arraylist</a:t>
            </a:r>
            <a:r>
              <a:rPr lang="en"/>
              <a:t>, we can add or delete items from it and java automatically resizes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Linked List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Arrays</a:t>
            </a:r>
            <a:r>
              <a:rPr lang="en"/>
              <a:t> </a:t>
            </a:r>
            <a:r>
              <a:rPr lang="en"/>
              <a:t>allow random access to the elements contained within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Linked Lists</a:t>
            </a:r>
            <a:r>
              <a:rPr lang="en"/>
              <a:t> only allow sequential access to its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25" y="2874926"/>
            <a:ext cx="4086951" cy="13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272" y="2874925"/>
            <a:ext cx="4763003" cy="13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Linked List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Arrays</a:t>
            </a:r>
            <a:r>
              <a:rPr lang="en"/>
              <a:t> are better suited to small lists, where the maximum number of items that could be on the list is known.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Linked lists</a:t>
            </a:r>
            <a:r>
              <a:rPr lang="en"/>
              <a:t> should be used for large lists of data where the total number of items in the list is changing.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