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1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8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4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3784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3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57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92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8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8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5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3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3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4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1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345051-2045-45DA-935E-2E3CA1A69ADC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53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AE1D-5B2B-456D-A364-41F7D30B4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6512" y="3462867"/>
            <a:ext cx="5163503" cy="876928"/>
          </a:xfrm>
        </p:spPr>
        <p:txBody>
          <a:bodyPr anchor="b">
            <a:normAutofit fontScale="90000"/>
          </a:bodyPr>
          <a:lstStyle/>
          <a:p>
            <a:r>
              <a:rPr lang="en-GB" sz="5400" dirty="0">
                <a:solidFill>
                  <a:srgbClr val="00B0F0"/>
                </a:solidFill>
              </a:rPr>
              <a:t>Tech-Week-</a:t>
            </a:r>
            <a:r>
              <a:rPr lang="en-GB" sz="5400" dirty="0" err="1">
                <a:solidFill>
                  <a:srgbClr val="00B0F0"/>
                </a:solidFill>
              </a:rPr>
              <a:t>Tastic</a:t>
            </a:r>
            <a:endParaRPr lang="en-IE" sz="5400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00F1C-5B9D-4D9B-96C5-A0AA47549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accent3"/>
                </a:solidFill>
              </a:rPr>
              <a:t>A Technology Website</a:t>
            </a:r>
            <a:endParaRPr lang="en-IE" sz="2000" dirty="0">
              <a:solidFill>
                <a:schemeClr val="accent3"/>
              </a:solidFill>
            </a:endParaRPr>
          </a:p>
        </p:txBody>
      </p:sp>
      <p:pic>
        <p:nvPicPr>
          <p:cNvPr id="5" name="Picture 4" descr="A close up of a cell phone&#10;&#10;Description automatically generated with low confidence">
            <a:extLst>
              <a:ext uri="{FF2B5EF4-FFF2-40B4-BE49-F238E27FC236}">
                <a16:creationId xmlns:a16="http://schemas.microsoft.com/office/drawing/2014/main" id="{2EB10A6C-C469-4A69-888F-02E617AF39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" r="4144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4800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DF83-3B1C-4F85-8DA2-AC7F7946C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0"/>
            <a:ext cx="9440034" cy="1828801"/>
          </a:xfrm>
        </p:spPr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Index</a:t>
            </a:r>
            <a:endParaRPr lang="en-IE" dirty="0">
              <a:solidFill>
                <a:schemeClr val="accent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EC9D5-F180-44A8-937D-C1750768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379133"/>
            <a:ext cx="9440034" cy="38015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00B0F0"/>
                </a:solidFill>
              </a:rPr>
              <a:t>Design Rationale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B0F0"/>
                </a:solidFill>
              </a:rPr>
              <a:t>Research &amp; Design Output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B0F0"/>
                </a:solidFill>
              </a:rPr>
              <a:t>Development Process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B0F0"/>
                </a:solidFill>
              </a:rPr>
              <a:t>RWD Techniques Used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B0F0"/>
                </a:solidFill>
              </a:rPr>
              <a:t>Problems and Solutions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B0F0"/>
                </a:solidFill>
              </a:rPr>
              <a:t>Lesson Learned</a:t>
            </a:r>
          </a:p>
          <a:p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7173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2146-1F69-4015-A7CF-83832F600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567273"/>
            <a:ext cx="9440034" cy="2116660"/>
          </a:xfrm>
        </p:spPr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Design Rationale</a:t>
            </a:r>
            <a:br>
              <a:rPr lang="en-GB" dirty="0">
                <a:solidFill>
                  <a:schemeClr val="accent3"/>
                </a:solidFill>
              </a:rPr>
            </a:br>
            <a:endParaRPr lang="en-IE" dirty="0">
              <a:solidFill>
                <a:schemeClr val="accent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9D048-5BC7-4A68-BF6C-EFBA4485B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218267"/>
            <a:ext cx="12192000" cy="4639733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My design Idea came from looking at the Samsung website, there is websites that focus on all brands but I wanted to focus on only one brand.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 have decide to make a modern yet minimal looking website. A website that would be suitable for all ages. I wanted it to have dark colours that would work well together.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My goal was to have a smooth website on which users wouldn’t experience and frustrations, I wanted it to be easy to navigate and use. A website where they could read articles about products.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2965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2146-1F69-4015-A7CF-83832F600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567273"/>
            <a:ext cx="9440034" cy="2116660"/>
          </a:xfrm>
        </p:spPr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Research &amp; Design</a:t>
            </a:r>
            <a:br>
              <a:rPr lang="en-GB" dirty="0">
                <a:solidFill>
                  <a:schemeClr val="accent3"/>
                </a:solidFill>
              </a:rPr>
            </a:br>
            <a:endParaRPr lang="en-IE" dirty="0">
              <a:solidFill>
                <a:schemeClr val="accent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9D048-5BC7-4A68-BF6C-EFBA4485B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218267"/>
            <a:ext cx="12192000" cy="4639733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While doing my research initially my website was going to look different. It wasn’t until the second phase that I decided to make the most changes.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As time went on, I started not liking the first design I came up with, I tried to come up with something better. It didn’t take me long to change the design and I knew that I made the correct decision.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16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AAA8-D007-4E8A-AFF4-B2E7467E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Phases &amp; Changes</a:t>
            </a:r>
            <a:endParaRPr lang="en-IE" dirty="0">
              <a:solidFill>
                <a:schemeClr val="accent3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E06C8-B056-4F48-914A-59BFE5046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Phase</a:t>
            </a:r>
            <a:endParaRPr lang="en-I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362A79-FCF4-498F-8958-06EA0893FD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3795" y="2568232"/>
            <a:ext cx="5072139" cy="330580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06E62-516F-469D-B02B-68012DA41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Second Phase</a:t>
            </a:r>
            <a:endParaRPr lang="en-I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C82A891-44EC-4A50-AF6E-371795C074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6716" y="2568232"/>
            <a:ext cx="5061489" cy="3305803"/>
          </a:xfrm>
        </p:spPr>
      </p:pic>
    </p:spTree>
    <p:extLst>
      <p:ext uri="{BB962C8B-B14F-4D97-AF65-F5344CB8AC3E}">
        <p14:creationId xmlns:p14="http://schemas.microsoft.com/office/powerpoint/2010/main" val="422274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2146-1F69-4015-A7CF-83832F600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6160" y="609599"/>
            <a:ext cx="5978072" cy="120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Development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604543-815E-4A29-B3F3-AC4439D3A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5" y="965196"/>
            <a:ext cx="3685394" cy="4971787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5151223-7249-4044-A461-34BECDC23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16" y="1292770"/>
            <a:ext cx="3397653" cy="1911179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86CB4D5B-A792-479F-A750-F903272C3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3" y="3531522"/>
            <a:ext cx="3313618" cy="225326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9C9D048-5BC7-4A68-BF6C-EFBA4485B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6160" y="1938867"/>
            <a:ext cx="5978072" cy="39981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Clr>
                <a:srgbClr val="CB973B"/>
              </a:buClr>
            </a:pPr>
            <a:endParaRPr lang="en-US" dirty="0">
              <a:solidFill>
                <a:schemeClr val="tx2"/>
              </a:solidFill>
            </a:endParaRPr>
          </a:p>
          <a:p>
            <a:pPr algn="l">
              <a:buClr>
                <a:srgbClr val="CB973B"/>
              </a:buClr>
            </a:pPr>
            <a:r>
              <a:rPr lang="en-US" dirty="0">
                <a:solidFill>
                  <a:schemeClr val="tx2"/>
                </a:solidFill>
              </a:rPr>
              <a:t>I started the Development process by doing a photoshop design and wireframes </a:t>
            </a:r>
          </a:p>
          <a:p>
            <a:pPr algn="l">
              <a:buClr>
                <a:srgbClr val="CB973B"/>
              </a:buClr>
            </a:pPr>
            <a:endParaRPr lang="en-US" dirty="0">
              <a:solidFill>
                <a:schemeClr val="tx2"/>
              </a:solidFill>
            </a:endParaRPr>
          </a:p>
          <a:p>
            <a:pPr algn="l">
              <a:buClr>
                <a:srgbClr val="CB973B"/>
              </a:buClr>
            </a:pPr>
            <a:r>
              <a:rPr lang="en-GB" dirty="0"/>
              <a:t>I moved onto the build and not until starting the second phase I decided to make changes</a:t>
            </a:r>
          </a:p>
          <a:p>
            <a:pPr algn="l">
              <a:buClr>
                <a:srgbClr val="CB973B"/>
              </a:buClr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 algn="l">
              <a:buClr>
                <a:srgbClr val="CB973B"/>
              </a:buClr>
              <a:buFont typeface="Wingdings 2" charset="2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algn="l">
              <a:buClr>
                <a:srgbClr val="CB973B"/>
              </a:buClr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02146-1F69-4015-A7CF-83832F600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013" y="1115568"/>
            <a:ext cx="3487616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sz="2400" dirty="0">
                <a:solidFill>
                  <a:schemeClr val="accent3"/>
                </a:solidFill>
              </a:rPr>
              <a:t>RWD Techniques Used</a:t>
            </a:r>
            <a:br>
              <a:rPr lang="en-GB" sz="2400" dirty="0">
                <a:solidFill>
                  <a:schemeClr val="accent3"/>
                </a:solidFill>
              </a:rPr>
            </a:br>
            <a:endParaRPr lang="en-US" sz="2400" dirty="0">
              <a:solidFill>
                <a:schemeClr val="accent3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9C9D048-5BC7-4A68-BF6C-EFBA4485B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5398" y="1115568"/>
            <a:ext cx="6245352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dirty="0">
                <a:solidFill>
                  <a:schemeClr val="tx2"/>
                </a:solidFill>
              </a:rPr>
              <a:t>I have used Java script for the slideshow, navigation bar and the time/date displayed on the home page.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dirty="0">
                <a:solidFill>
                  <a:schemeClr val="tx2"/>
                </a:solidFill>
              </a:rPr>
              <a:t>I used tables for articles, news and latest. 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dirty="0">
                <a:solidFill>
                  <a:schemeClr val="tx2"/>
                </a:solidFill>
              </a:rPr>
              <a:t>In addition, I used </a:t>
            </a:r>
            <a:r>
              <a:rPr lang="en-US" dirty="0" err="1">
                <a:solidFill>
                  <a:schemeClr val="tx2"/>
                </a:solidFill>
              </a:rPr>
              <a:t>slicknav</a:t>
            </a:r>
            <a:r>
              <a:rPr lang="en-US" dirty="0">
                <a:solidFill>
                  <a:schemeClr val="tx2"/>
                </a:solidFill>
              </a:rPr>
              <a:t> for the navigation on a small screen</a:t>
            </a:r>
          </a:p>
          <a:p>
            <a:pPr marL="342900" indent="-342900" algn="l">
              <a:buFont typeface="Wingdings 2" charset="2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9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6E20-2918-41AB-8B71-8393BFB7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Problems &amp; Solutions</a:t>
            </a:r>
            <a:endParaRPr lang="en-IE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C46C-FF8E-449F-9F04-B50015701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4400"/>
            <a:ext cx="10353762" cy="3606800"/>
          </a:xfrm>
        </p:spPr>
        <p:txBody>
          <a:bodyPr/>
          <a:lstStyle/>
          <a:p>
            <a:r>
              <a:rPr lang="en-GB" dirty="0"/>
              <a:t>My main problem was getting the website to be responsive, that was fixed by using a different layout.</a:t>
            </a:r>
          </a:p>
          <a:p>
            <a:endParaRPr lang="en-GB" dirty="0"/>
          </a:p>
          <a:p>
            <a:r>
              <a:rPr lang="en-GB" dirty="0"/>
              <a:t>Another problem I encountered was moving and styling images hence I used tables.</a:t>
            </a:r>
          </a:p>
          <a:p>
            <a:endParaRPr lang="en-GB" dirty="0"/>
          </a:p>
          <a:p>
            <a:r>
              <a:rPr lang="en-GB" dirty="0"/>
              <a:t>The slideshow was causing me a bit of a problem but I kept on trying and I did finally get it to work ,the solution was to always make sure java scripts are in the correct place. </a:t>
            </a:r>
          </a:p>
        </p:txBody>
      </p:sp>
    </p:spTree>
    <p:extLst>
      <p:ext uri="{BB962C8B-B14F-4D97-AF65-F5344CB8AC3E}">
        <p14:creationId xmlns:p14="http://schemas.microsoft.com/office/powerpoint/2010/main" val="274689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D72D-EB85-43A8-A176-9FE5A73A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Lessons Learned </a:t>
            </a:r>
            <a:endParaRPr lang="en-IE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9285D-767E-4501-9500-9B91067A5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 algn="ctr">
              <a:buNone/>
            </a:pPr>
            <a:endParaRPr lang="en-GB" dirty="0"/>
          </a:p>
          <a:p>
            <a:pPr marL="36900" indent="0" algn="ctr">
              <a:buNone/>
            </a:pPr>
            <a:r>
              <a:rPr lang="en-GB" dirty="0">
                <a:solidFill>
                  <a:srgbClr val="00B0F0"/>
                </a:solidFill>
              </a:rPr>
              <a:t>I have learned two key things from this project. 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I have learned one extremely important thing that I thought I would never learn and that is that the layout is extremely important once you have more then 50 lines in CSS.</a:t>
            </a:r>
          </a:p>
          <a:p>
            <a:endParaRPr lang="en-GB" dirty="0"/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I definitely learned that once you try hard enough you will succeed, that nothing is impossible once you know where to start. 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5337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78</TotalTime>
  <Words>433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Calisto MT</vt:lpstr>
      <vt:lpstr>Wingdings 2</vt:lpstr>
      <vt:lpstr>Slate</vt:lpstr>
      <vt:lpstr>Tech-Week-Tastic</vt:lpstr>
      <vt:lpstr>Index</vt:lpstr>
      <vt:lpstr>Design Rationale </vt:lpstr>
      <vt:lpstr>Research &amp; Design </vt:lpstr>
      <vt:lpstr>Phases &amp; Changes</vt:lpstr>
      <vt:lpstr>Development</vt:lpstr>
      <vt:lpstr>RWD Techniques Used </vt:lpstr>
      <vt:lpstr>Problems &amp; Solutions</vt:lpstr>
      <vt:lpstr>Lessons Learned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Tech-Week-Tastic</dc:title>
  <dc:creator>K00260943: Dawid Chojnacki</dc:creator>
  <cp:lastModifiedBy>K00260943: Dawid Chojnacki</cp:lastModifiedBy>
  <cp:revision>1</cp:revision>
  <dcterms:created xsi:type="dcterms:W3CDTF">2021-12-08T21:02:25Z</dcterms:created>
  <dcterms:modified xsi:type="dcterms:W3CDTF">2021-12-08T22:21:11Z</dcterms:modified>
</cp:coreProperties>
</file>