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6e107c0c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6e107c0c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6e107c0c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6e107c0c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6e107c0c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6e107c0c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6e107c0c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6e107c0c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6e107c0c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6e107c0c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f356e231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f356e23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6e107c0c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6e107c0c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6e107c0c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6e107c0c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6e107c0c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6e107c0c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6e107c0c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6e107c0c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127.0.0.1:5000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Zastosowanie algorytmu DFS do wyszukiwania optymalnych ścieżek w labiryntach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904850" y="3955925"/>
            <a:ext cx="2471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Dawid Furs</a:t>
            </a:r>
            <a:br>
              <a:rPr lang="pl"/>
            </a:br>
            <a:r>
              <a:rPr lang="pl"/>
              <a:t>Rafał Gruszka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25" y="4203924"/>
            <a:ext cx="1779326" cy="7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ctrTitle"/>
          </p:nvPr>
        </p:nvSpPr>
        <p:spPr>
          <a:xfrm>
            <a:off x="1824450" y="600050"/>
            <a:ext cx="5061000" cy="9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LIVE DEMO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009250" y="2307800"/>
            <a:ext cx="44781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http://127.0.0.1:5000</a:t>
            </a:r>
            <a:endParaRPr sz="2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>
            <a:off x="3176275" y="62225"/>
            <a:ext cx="20949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/>
              <a:t>Podsumowanie</a:t>
            </a:r>
            <a:endParaRPr sz="4500"/>
          </a:p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405900" y="1112434"/>
            <a:ext cx="8123100" cy="3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Co osiągnięto: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Generowanie losowych, rozwiązywalnych labiryntów.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Rozwiązywanie labiryntów za pomocą DFS.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Wizualizacja procesu w czasie rzeczywistym.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Co można ulepszyć: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Implementacja BFS dla najkrótszej ścieżki.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113175" y="1007800"/>
            <a:ext cx="5301300" cy="18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Zakres projektu: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Generowanie losowych labiryntów w określonym rozmiarze (szerokość x wysokość) 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Odnajdywanie</a:t>
            </a:r>
            <a:r>
              <a:rPr lang="pl" sz="1700"/>
              <a:t> optymalnej drogi w labiryncie przy użyciu algorytmu DFS (Depth-First Search).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Wizualizacja procesu odnajdywania w czasie rzeczywistym.</a:t>
            </a:r>
            <a:br>
              <a:rPr lang="pl" sz="1700"/>
            </a:br>
            <a:br>
              <a:rPr lang="pl" sz="1700"/>
            </a:br>
            <a:br>
              <a:rPr lang="pl" sz="1700"/>
            </a:br>
            <a:br>
              <a:rPr lang="pl" sz="1700"/>
            </a:b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Zastosowania: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Nauka struktur danych i algorytmów.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Symulacje w grafice komputerowej.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Rozwiązywanie problemów związanych z nawigacją.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450" y="0"/>
            <a:ext cx="3729551" cy="29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ctrTitle"/>
          </p:nvPr>
        </p:nvSpPr>
        <p:spPr>
          <a:xfrm>
            <a:off x="165450" y="244625"/>
            <a:ext cx="5050200" cy="8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"/>
              <a:buFont typeface="Arial"/>
              <a:buNone/>
            </a:pPr>
            <a:r>
              <a:rPr lang="pl" sz="2100"/>
              <a:t>Cel projektu - projekt zaliczeniowy w ramach zajęć z Teorii grafów i sieci / Zaawansowane programowanie</a:t>
            </a:r>
            <a:endParaRPr sz="5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1284075" y="129625"/>
            <a:ext cx="60987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/>
              <a:t>Czym jest labirynt w programowaniu?</a:t>
            </a:r>
            <a:endParaRPr/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589075" y="841575"/>
            <a:ext cx="81231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Definicja: Labirynt jako graf: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Węzły: Komórki labiryntu (</a:t>
            </a:r>
            <a:r>
              <a:rPr lang="pl" sz="1700">
                <a:highlight>
                  <a:schemeClr val="accent5"/>
                </a:highlight>
              </a:rPr>
              <a:t>‘</a:t>
            </a:r>
            <a:r>
              <a:rPr b="1" lang="pl" sz="1700">
                <a:highlight>
                  <a:schemeClr val="accent5"/>
                </a:highlight>
              </a:rPr>
              <a:t>S’</a:t>
            </a:r>
            <a:r>
              <a:rPr lang="pl" sz="1700"/>
              <a:t> - start, </a:t>
            </a:r>
            <a:r>
              <a:rPr lang="pl" sz="1700">
                <a:highlight>
                  <a:schemeClr val="accent5"/>
                </a:highlight>
              </a:rPr>
              <a:t>‘</a:t>
            </a:r>
            <a:r>
              <a:rPr b="1" lang="pl" sz="1700">
                <a:highlight>
                  <a:schemeClr val="accent5"/>
                </a:highlight>
              </a:rPr>
              <a:t>W</a:t>
            </a:r>
            <a:r>
              <a:rPr lang="pl" sz="1700">
                <a:highlight>
                  <a:schemeClr val="accent5"/>
                </a:highlight>
              </a:rPr>
              <a:t>’</a:t>
            </a:r>
            <a:r>
              <a:rPr lang="pl" sz="1700"/>
              <a:t>- wyjście, </a:t>
            </a:r>
            <a:r>
              <a:rPr lang="pl" sz="1700">
                <a:highlight>
                  <a:schemeClr val="accent5"/>
                </a:highlight>
              </a:rPr>
              <a:t>‘.’ </a:t>
            </a:r>
            <a:r>
              <a:rPr lang="pl" sz="1700"/>
              <a:t> - korytarz, </a:t>
            </a:r>
            <a:r>
              <a:rPr b="1" lang="pl" sz="1700">
                <a:highlight>
                  <a:schemeClr val="accent5"/>
                </a:highlight>
              </a:rPr>
              <a:t>‘#’</a:t>
            </a:r>
            <a:r>
              <a:rPr lang="pl" sz="1700"/>
              <a:t> - </a:t>
            </a:r>
            <a:r>
              <a:rPr lang="pl" sz="1700"/>
              <a:t>ściana).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Krawędzie: Ścieżki przejścia między sąsiednimi komórkami korytarza ‘</a:t>
            </a:r>
            <a:r>
              <a:rPr lang="pl" sz="1700">
                <a:highlight>
                  <a:schemeClr val="accent5"/>
                </a:highlight>
              </a:rPr>
              <a:t>.</a:t>
            </a:r>
            <a:r>
              <a:rPr lang="pl" sz="1700"/>
              <a:t>’ , ‘</a:t>
            </a:r>
            <a:r>
              <a:rPr lang="pl" sz="1700">
                <a:highlight>
                  <a:schemeClr val="accent5"/>
                </a:highlight>
              </a:rPr>
              <a:t>S</a:t>
            </a:r>
            <a:r>
              <a:rPr lang="pl" sz="1700"/>
              <a:t>’ , ‘</a:t>
            </a:r>
            <a:r>
              <a:rPr lang="pl" sz="1700">
                <a:highlight>
                  <a:schemeClr val="accent5"/>
                </a:highlight>
              </a:rPr>
              <a:t>W</a:t>
            </a:r>
            <a:r>
              <a:rPr lang="pl" sz="1700"/>
              <a:t>’.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Aktualna ścieżka oznaczana jest symbolem ‘</a:t>
            </a:r>
            <a:r>
              <a:rPr lang="pl" sz="1700">
                <a:highlight>
                  <a:schemeClr val="accent5"/>
                </a:highlight>
              </a:rPr>
              <a:t>*</a:t>
            </a:r>
            <a:r>
              <a:rPr lang="pl" sz="1700"/>
              <a:t>’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Reprezentacja w kodzie: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Macierz 2D: Każdy element to komórka o danych współrzędnych.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2632675" y="0"/>
            <a:ext cx="35898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/>
              <a:t>Generowanie labiryntów</a:t>
            </a:r>
            <a:endParaRPr sz="4500"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510450" y="506050"/>
            <a:ext cx="8123100" cy="4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Kluczowa funkcja:</a:t>
            </a:r>
            <a:r>
              <a:rPr lang="pl" sz="1800"/>
              <a:t> </a:t>
            </a:r>
            <a:r>
              <a:rPr lang="pl" sz="19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generate_solvable_maze</a:t>
            </a:r>
            <a:r>
              <a:rPr lang="pl" sz="19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(width, height)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Metoda używana w kodzie: </a:t>
            </a:r>
            <a:r>
              <a:rPr lang="pl" sz="19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carve_path</a:t>
            </a:r>
            <a:r>
              <a:rPr lang="pl" sz="19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lang="pl" sz="1700"/>
              <a:t> z losowym wyborem kierunku (drążenia korytarzy)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Etapy: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Inicjalizacja labiryntu jako pełnego - same ściany (</a:t>
            </a:r>
            <a:r>
              <a:rPr lang="pl" sz="1700">
                <a:highlight>
                  <a:schemeClr val="accent5"/>
                </a:highlight>
              </a:rPr>
              <a:t>#</a:t>
            </a:r>
            <a:r>
              <a:rPr lang="pl" sz="1700"/>
              <a:t>).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Tworzenie ścieżek startując od współrzędnych (1, 1).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Oznaczenie punktu startowego (</a:t>
            </a:r>
            <a:r>
              <a:rPr lang="pl" sz="1700">
                <a:highlight>
                  <a:schemeClr val="accent5"/>
                </a:highlight>
              </a:rPr>
              <a:t>S</a:t>
            </a:r>
            <a:r>
              <a:rPr lang="pl" sz="1700"/>
              <a:t>) i końcowego (</a:t>
            </a:r>
            <a:r>
              <a:rPr lang="pl" sz="1700">
                <a:highlight>
                  <a:schemeClr val="accent5"/>
                </a:highlight>
              </a:rPr>
              <a:t>W</a:t>
            </a:r>
            <a:r>
              <a:rPr lang="pl" sz="1700"/>
              <a:t>).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Zasady poprawności: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Każdy ruch tworzy nową ścieżkę.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Są zachowywane ściany, aby uniknąć bezpośrednich przejść między ścieżkami.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1781800" y="142150"/>
            <a:ext cx="51606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/>
              <a:t>Przykładowy wygenerowany labirynt 30x15</a:t>
            </a:r>
            <a:endParaRPr sz="45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600" y="1237300"/>
            <a:ext cx="33337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1966600" y="51775"/>
            <a:ext cx="51465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/>
              <a:t> Rozwiązywanie labiryntów – algorytm DFS</a:t>
            </a:r>
            <a:endParaRPr sz="4500"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656800" y="506072"/>
            <a:ext cx="8123100" cy="42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Algorytm DFS (Depth-First Search):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Cel: Znalezienie ścieżki od startu (</a:t>
            </a:r>
            <a:r>
              <a:rPr lang="pl" sz="1700">
                <a:highlight>
                  <a:schemeClr val="accent5"/>
                </a:highlight>
              </a:rPr>
              <a:t>S</a:t>
            </a:r>
            <a:r>
              <a:rPr lang="pl" sz="1700"/>
              <a:t>) do wyjścia (</a:t>
            </a:r>
            <a:r>
              <a:rPr lang="pl" sz="1700">
                <a:highlight>
                  <a:schemeClr val="accent5"/>
                </a:highlight>
              </a:rPr>
              <a:t>W</a:t>
            </a:r>
            <a:r>
              <a:rPr lang="pl" sz="1700"/>
              <a:t>).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Kroki: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Start od punktu </a:t>
            </a:r>
            <a:r>
              <a:rPr lang="pl" sz="1700">
                <a:highlight>
                  <a:schemeClr val="accent5"/>
                </a:highlight>
              </a:rPr>
              <a:t>S</a:t>
            </a:r>
            <a:r>
              <a:rPr lang="pl" sz="1700"/>
              <a:t>.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Rekurencyjne eksplorowanie możliwych kierunków.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Oznaczanie odwiedzonych komórek.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W przypadku braku możliwości powrót do poprzedniej komórki.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Zastosowane ulepszenia: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Heurystyka: Wybór kierunku ruchów według odległości do celu.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Eliminacja pętli: Zbiór ‘visited’ (komórki już odwiedzone).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2559500" y="87800"/>
            <a:ext cx="3213300" cy="5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/>
              <a:t>Wizualizacja rozwiązania</a:t>
            </a:r>
            <a:endParaRPr sz="4500"/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750875" y="7046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Jak działa wizualizacja w kodzie?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Webowy interfejs użytkownika 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Komunikacja między klientem a serwerem: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Serwer Flask wysyła kolejne kroki rozwiązania.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Frontend renderuje stan labiryntu w czasie rzeczywistym.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Wyświetlanie: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Komórki tworzonej ścieżki oznaczane symbolem * w kolorze czerwonym.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Kod odpowiedzialny za wizualizację: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Funkcja </a:t>
            </a:r>
            <a:r>
              <a:rPr lang="pl" sz="2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render_maze(maze)</a:t>
            </a:r>
            <a:r>
              <a:rPr lang="pl" sz="1700"/>
              <a:t> generuje HTML z odpowiednimi stylami.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Funkcja </a:t>
            </a:r>
            <a:r>
              <a:rPr lang="pl" sz="17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solve_step</a:t>
            </a:r>
            <a:r>
              <a:rPr lang="pl" sz="17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l" sz="1700"/>
              <a:t> zarządza kolejnymi krokami algorytmu.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082200" y="56450"/>
            <a:ext cx="2356200" cy="7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/>
              <a:t>Struktura kodu</a:t>
            </a:r>
            <a:endParaRPr sz="4600"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562725" y="566845"/>
            <a:ext cx="81231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Główne klasy i funkcje: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generate_solvable_maze</a:t>
            </a:r>
            <a:r>
              <a:rPr lang="pl" sz="16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(width, height) </a:t>
            </a:r>
            <a:r>
              <a:rPr lang="pl" sz="1700"/>
              <a:t> Generuje labirynt.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pl" sz="15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MazeSolver </a:t>
            </a:r>
            <a:r>
              <a:rPr lang="pl" sz="1700"/>
              <a:t>:Klasa labiryntu z metodami - rozwiązuje labirynt przy użyciu algorytmu DFS (przyjmuje jako argument labirynt).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Funkcje Flask: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>
                <a:solidFill>
                  <a:schemeClr val="dk2"/>
                </a:solidFill>
              </a:rPr>
              <a:t>/:</a:t>
            </a:r>
            <a:r>
              <a:rPr lang="pl" sz="1700"/>
              <a:t> Strona główna.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>
                <a:solidFill>
                  <a:schemeClr val="dk2"/>
                </a:solidFill>
              </a:rPr>
              <a:t>/generate</a:t>
            </a:r>
            <a:r>
              <a:rPr lang="pl" sz="1700"/>
              <a:t>: Generowanie nowego labiryntu.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>
                <a:solidFill>
                  <a:schemeClr val="dk2"/>
                </a:solidFill>
              </a:rPr>
              <a:t>/solve-step</a:t>
            </a:r>
            <a:r>
              <a:rPr lang="pl" sz="1700"/>
              <a:t>: Rozwiązywanie labiryntu krok po kroku.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Przepływ danych: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Backend generuje i rozwiązuje labirynt.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Frontend odpowiada za wizualizację procesu.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ctrTitle"/>
          </p:nvPr>
        </p:nvSpPr>
        <p:spPr>
          <a:xfrm>
            <a:off x="1611450" y="108725"/>
            <a:ext cx="5921100" cy="68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100"/>
              <a:t> Zastosowanie algorytmów DFS w praktyce</a:t>
            </a:r>
            <a:endParaRPr sz="2100"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510450" y="934738"/>
            <a:ext cx="8123100" cy="3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Przykłady zastosowań: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Nawigacja robotów w rzeczywistym świecie.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Rozwiązywanie gier logicznych.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Analiza sieci i grafów.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l" sz="1700"/>
              <a:t>Zalety DFS: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Prosty w implementacji.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Działa dobrze w strukturach, gdzie rozwiązanie jest blisko początku.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/>
              <a:t>Ograniczenia DFS: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Może eksplorować ścieżki nieefektywne (np. bez heurystyki).</a:t>
            </a:r>
            <a:endParaRPr sz="1700"/>
          </a:p>
          <a:p>
            <a:pPr indent="-3365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l" sz="1700"/>
              <a:t>Nie zawsze gwarantuje znalezienie najkrótszej ścieżki.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