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5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8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51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4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8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60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6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Grafika wektorowa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3970A0-A0F0-0686-3788-3C38E0AA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7C36AB-7EFC-7F86-A1B0-91846E96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14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5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Implementacja Eliminacji Gaussa-Jordana w różnych wariantach</a:t>
            </a:r>
            <a:endParaRPr lang="pl-PL" sz="5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9D44AF-5D8F-D433-A90A-234CD754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Implementacja sekwencyjna, współbieżna oraz równoległa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59FC-A612-9BDF-9C5E-C10E13D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teoretyczny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43B8-5AF7-6D06-674A-19175D8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9700"/>
            <a:ext cx="8946541" cy="5023743"/>
          </a:xfrm>
        </p:spPr>
        <p:txBody>
          <a:bodyPr>
            <a:normAutofit lnSpcReduction="10000"/>
          </a:bodyPr>
          <a:lstStyle/>
          <a:p>
            <a:r>
              <a:rPr lang="pl-PL" b="1" dirty="0"/>
              <a:t>Eliminacja Gaussa-Jordana – co to jest?</a:t>
            </a:r>
            <a:br>
              <a:rPr lang="pl-PL" dirty="0"/>
            </a:br>
            <a:r>
              <a:rPr lang="pl-PL" dirty="0"/>
              <a:t>Eliminacja Gaussa-Jordana to metoda przekształcenia macierzy układu równań liniowych do postaci jednostkowej, co pozwala na łatwe wyznaczenie rozwiązań.</a:t>
            </a:r>
          </a:p>
          <a:p>
            <a:r>
              <a:rPr lang="pl-PL" b="1" dirty="0"/>
              <a:t>Charakterystyka algorytmu:</a:t>
            </a:r>
            <a:br>
              <a:rPr lang="pl-PL" dirty="0"/>
            </a:br>
            <a:r>
              <a:rPr lang="pl-PL" dirty="0"/>
              <a:t>1.Normalizacja wiersza głównego – dzielenie wiersza przez wartość osiowego elementu, aby uzyskać wartość 1 w przekątnej macierzy. 2.Eliminacja elementów pozostałych w kolumnie – zerowanie wszystkich innych elementów w kolumnie osiowego elementu. 3.Powtórzenie operacji dla kolejnych kolumn aż do uzyskania macierzy jednostkowej w przypadku macierzy kwadratowej lub jej rozszerzonej wersji dla układów równań.</a:t>
            </a:r>
          </a:p>
          <a:p>
            <a:r>
              <a:rPr lang="pl-PL" b="1" dirty="0"/>
              <a:t>Złożoność czasowa:</a:t>
            </a:r>
            <a:br>
              <a:rPr lang="pl-PL" dirty="0"/>
            </a:br>
            <a:r>
              <a:rPr lang="pl-PL" b="1" dirty="0"/>
              <a:t>O(n³)</a:t>
            </a:r>
            <a:r>
              <a:rPr lang="pl-PL" dirty="0"/>
              <a:t> – oznacza, że dla dużych układów równań obliczenia są bardzo kosztowne czasowo, co uzasadnia zastosowanie równoległości.</a:t>
            </a:r>
          </a:p>
        </p:txBody>
      </p:sp>
    </p:spTree>
    <p:extLst>
      <p:ext uri="{BB962C8B-B14F-4D97-AF65-F5344CB8AC3E}">
        <p14:creationId xmlns:p14="http://schemas.microsoft.com/office/powerpoint/2010/main" val="39908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1F8F-9C4F-3A89-12B2-AC5FF4F4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 stosowalności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E8220-790A-F793-1C29-D4488622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równoległa eliminacji Gaussa-Jordana znajdzie zastosowanie w: </a:t>
            </a:r>
          </a:p>
          <a:p>
            <a:pPr marL="0" indent="0">
              <a:buNone/>
            </a:pPr>
            <a:r>
              <a:rPr lang="pl-PL" dirty="0"/>
              <a:t>• Obliczeniach inżynierskich wymagających rozwiązania dużych układów równań (np. Matematyka stosowana czy uczenie maszynowe)</a:t>
            </a:r>
          </a:p>
          <a:p>
            <a:pPr marL="0" indent="0">
              <a:buNone/>
            </a:pPr>
            <a:r>
              <a:rPr lang="pl-PL" dirty="0"/>
              <a:t>• Symulacjach fizycznych </a:t>
            </a:r>
          </a:p>
          <a:p>
            <a:pPr marL="0" indent="0">
              <a:buNone/>
            </a:pPr>
            <a:r>
              <a:rPr lang="pl-PL" dirty="0"/>
              <a:t>• Grafice komputerowej, np. w procesach </a:t>
            </a:r>
            <a:r>
              <a:rPr lang="pl-PL" dirty="0" err="1"/>
              <a:t>renderowania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Oczekuje się, że implementacja równoległa znacząco skróci czas wykonywania operacji. Eksperymentalne wyniki pokażą, jaka liczba wątków daje optymalne przyspieszenie w zależności od architektury sprzętowej.</a:t>
            </a:r>
          </a:p>
        </p:txBody>
      </p:sp>
    </p:spTree>
    <p:extLst>
      <p:ext uri="{BB962C8B-B14F-4D97-AF65-F5344CB8AC3E}">
        <p14:creationId xmlns:p14="http://schemas.microsoft.com/office/powerpoint/2010/main" val="13788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6C5E-0A4E-A842-16B2-AD93379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zrównoleglenia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BDE33-9D1D-AC5E-151F-C56B079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🔹 Sekwencyjna (C++) – pętla for przetwarzająca wiersze jeden po drugim </a:t>
            </a:r>
          </a:p>
          <a:p>
            <a:pPr marL="0" indent="0">
              <a:buNone/>
            </a:pPr>
            <a:r>
              <a:rPr lang="pl-PL" dirty="0"/>
              <a:t>🔹 Współbieżna (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thread</a:t>
            </a:r>
            <a:r>
              <a:rPr lang="pl-PL" dirty="0"/>
              <a:t>) – przypisanie wątków do operacji na różnych wierszach </a:t>
            </a:r>
          </a:p>
          <a:p>
            <a:pPr marL="0" indent="0">
              <a:buNone/>
            </a:pPr>
            <a:r>
              <a:rPr lang="pl-PL" dirty="0"/>
              <a:t>🔹 </a:t>
            </a:r>
            <a:r>
              <a:rPr lang="pl-PL" dirty="0" err="1"/>
              <a:t>OpenMP</a:t>
            </a:r>
            <a:r>
              <a:rPr lang="pl-PL" dirty="0"/>
              <a:t> – automatyczne rozdzielanie operacji wierszowych na wiele rdzeni</a:t>
            </a:r>
          </a:p>
        </p:txBody>
      </p:sp>
    </p:spTree>
    <p:extLst>
      <p:ext uri="{BB962C8B-B14F-4D97-AF65-F5344CB8AC3E}">
        <p14:creationId xmlns:p14="http://schemas.microsoft.com/office/powerpoint/2010/main" val="15639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109B-793C-D5E4-96B6-6E6A0B6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pomiary dla implementacji sekwencyjnej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9A7CD-4E3D-DFD1-5F81-53BD7046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Testy wydajnościowe (dla sekwencyjnej wersji w C++):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10686A-BB0C-401F-1B74-F4275DF38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3819"/>
              </p:ext>
            </p:extLst>
          </p:nvPr>
        </p:nvGraphicFramePr>
        <p:xfrm>
          <a:off x="1512582" y="2581597"/>
          <a:ext cx="8128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0993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3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Wymiar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Czas obliczeń (sekundy)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5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8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1.5231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305.431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85957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7FAA7C7-D8E5-9E19-6748-DF2AAC0A8A41}"/>
              </a:ext>
            </a:extLst>
          </p:cNvPr>
          <p:cNvSpPr txBox="1">
            <a:spLocks/>
          </p:cNvSpPr>
          <p:nvPr/>
        </p:nvSpPr>
        <p:spPr>
          <a:xfrm>
            <a:off x="1103311" y="4999384"/>
            <a:ext cx="8946541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b="1" dirty="0"/>
              <a:t>Obserwacje:</a:t>
            </a:r>
            <a:br>
              <a:rPr lang="pl-PL" dirty="0"/>
            </a:br>
            <a:r>
              <a:rPr lang="pl-PL" dirty="0"/>
              <a:t>- Czas rośnie </a:t>
            </a:r>
            <a:r>
              <a:rPr lang="pl-PL" b="1" dirty="0"/>
              <a:t>w tempie n³</a:t>
            </a:r>
            <a:br>
              <a:rPr lang="pl-PL" dirty="0"/>
            </a:br>
            <a:r>
              <a:rPr lang="pl-PL" dirty="0"/>
              <a:t>- Konieczność </a:t>
            </a:r>
            <a:r>
              <a:rPr lang="pl-PL" b="1" dirty="0"/>
              <a:t>optymalizacji za pomocą równoległości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6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7FC36-950F-70A1-A065-DEEF6DB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21A6-0F93-0AAC-5CC7-D9F7B1CE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Zakres działań obejmuje:</a:t>
            </a:r>
            <a:br>
              <a:rPr lang="pl-PL" dirty="0"/>
            </a:br>
            <a:r>
              <a:rPr lang="pl-PL" dirty="0"/>
              <a:t>🔹 Implementację </a:t>
            </a:r>
            <a:r>
              <a:rPr lang="pl-PL" b="1" dirty="0"/>
              <a:t>trzech wersji algorytmu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Pomiary czasów wykonania</a:t>
            </a:r>
            <a:r>
              <a:rPr lang="pl-PL" dirty="0"/>
              <a:t> dla różnych rozmiarów macierzy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Analizę skalowalności</a:t>
            </a:r>
            <a:r>
              <a:rPr lang="pl-PL" dirty="0"/>
              <a:t> w zależności od liczby wątków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Wykresy i porównanie wydajności</a:t>
            </a:r>
            <a:r>
              <a:rPr lang="pl-PL" dirty="0"/>
              <a:t> implementacji</a:t>
            </a:r>
          </a:p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Cel końcowy:</a:t>
            </a:r>
            <a:br>
              <a:rPr lang="pl-PL" dirty="0"/>
            </a:br>
            <a:r>
              <a:rPr lang="pl-PL" dirty="0"/>
              <a:t>✅ Odpowiedź na pytanie: </a:t>
            </a:r>
            <a:r>
              <a:rPr lang="pl-PL" b="1" dirty="0"/>
              <a:t>Która metoda zrównoleglenia jest najbardziej efektywna?</a:t>
            </a:r>
            <a:br>
              <a:rPr lang="pl-PL" dirty="0"/>
            </a:br>
            <a:r>
              <a:rPr lang="pl-PL" dirty="0"/>
              <a:t>✅ </a:t>
            </a:r>
            <a:r>
              <a:rPr lang="pl-PL" b="1" dirty="0"/>
              <a:t>Określenie optymalnej liczby wątków</a:t>
            </a:r>
            <a:r>
              <a:rPr lang="pl-PL" dirty="0"/>
              <a:t> dla różnych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054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C2E-89B1-F5FF-5497-32EC954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2" y="1738178"/>
            <a:ext cx="9856237" cy="3953630"/>
          </a:xfrm>
        </p:spPr>
        <p:txBody>
          <a:bodyPr/>
          <a:lstStyle/>
          <a:p>
            <a:r>
              <a:rPr lang="pl-PL" sz="8000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91616-6159-CA60-F725-0759A8A5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26765"/>
            <a:ext cx="8946541" cy="82163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Wykonał: Dawid Garncarek</a:t>
            </a:r>
          </a:p>
        </p:txBody>
      </p:sp>
    </p:spTree>
    <p:extLst>
      <p:ext uri="{BB962C8B-B14F-4D97-AF65-F5344CB8AC3E}">
        <p14:creationId xmlns:p14="http://schemas.microsoft.com/office/powerpoint/2010/main" val="18174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363</Words>
  <Application>Microsoft Office PowerPoint</Application>
  <PresentationFormat>Panoramiczny</PresentationFormat>
  <Paragraphs>36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1" baseType="lpstr">
      <vt:lpstr>Aptos</vt:lpstr>
      <vt:lpstr>Century Gothic</vt:lpstr>
      <vt:lpstr>Wingdings 3</vt:lpstr>
      <vt:lpstr>Jon</vt:lpstr>
      <vt:lpstr>Implementacja Eliminacji Gaussa-Jordana w różnych wariantach</vt:lpstr>
      <vt:lpstr>Wstęp teoretyczny</vt:lpstr>
      <vt:lpstr>Obszar stosowalności</vt:lpstr>
      <vt:lpstr>Koncepcja zrównoleglenia</vt:lpstr>
      <vt:lpstr>Wstępne pomiary dla implementacji sekwencyjnej</vt:lpstr>
      <vt:lpstr>Założenia projektowe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</dc:creator>
  <cp:lastModifiedBy>Dawid</cp:lastModifiedBy>
  <cp:revision>3</cp:revision>
  <dcterms:created xsi:type="dcterms:W3CDTF">2025-03-12T14:59:26Z</dcterms:created>
  <dcterms:modified xsi:type="dcterms:W3CDTF">2025-03-12T15:38:11Z</dcterms:modified>
</cp:coreProperties>
</file>