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255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581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157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085141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40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56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539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6680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1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560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5778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983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619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1600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929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69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95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748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Obraz zawierający Grafika wektorowa, sztu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43970A0-A0F0-0686-3788-3C38E0AAF8F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9091" r="191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97C36AB-7EFC-7F86-A1B0-91846E96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1141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5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Implementacja Eliminacji Gaussa-Jordana w różnych wariantach</a:t>
            </a:r>
            <a:endParaRPr lang="pl-PL" sz="56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BB9D44AF-5D8F-D433-A90A-234CD754B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pl-PL" dirty="0"/>
              <a:t>Implementacja sekwencyjna, współbieżna oraz równoległa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16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77AFB7-723A-3A34-C247-A20D2C7C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CB675E-16B3-338B-3E17-3352BF937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Celem mojego projektu jest </a:t>
            </a:r>
            <a:r>
              <a:rPr lang="pl-PL" b="1" dirty="0"/>
              <a:t>implementacja oraz analiza wydajności metody eliminacji Gaussa-Jordana w różnych wariantach</a:t>
            </a:r>
            <a:r>
              <a:rPr lang="pl-PL" dirty="0"/>
              <a:t>, aby sprawdzić, która metoda zrównoleglenia jest najbardziej efektywna w zależności od wielkości problemu i liczby wątków.</a:t>
            </a:r>
          </a:p>
        </p:txBody>
      </p:sp>
      <p:pic>
        <p:nvPicPr>
          <p:cNvPr id="1026" name="Picture 2" descr="Informacje dla studentów - Stud - Metoda eliminacji Gaussa">
            <a:extLst>
              <a:ext uri="{FF2B5EF4-FFF2-40B4-BE49-F238E27FC236}">
                <a16:creationId xmlns:a16="http://schemas.microsoft.com/office/drawing/2014/main" id="{AD87B15F-45F4-AC4F-5632-F6DD0BEAC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659262"/>
            <a:ext cx="4762500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7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9B59FC-A612-9BDF-9C5E-C10E13DE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 teoretyczny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3A343B8-5AF7-6D06-674A-19175D8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89700"/>
            <a:ext cx="8946541" cy="5023743"/>
          </a:xfrm>
        </p:spPr>
        <p:txBody>
          <a:bodyPr>
            <a:normAutofit/>
          </a:bodyPr>
          <a:lstStyle/>
          <a:p>
            <a:r>
              <a:rPr lang="pl-PL" b="1" dirty="0"/>
              <a:t>Eliminacja Gaussa-Jordana – co to jest?</a:t>
            </a:r>
            <a:br>
              <a:rPr lang="pl-PL" dirty="0"/>
            </a:br>
            <a:r>
              <a:rPr lang="pl-PL" dirty="0"/>
              <a:t>Eliminacja Gaussa-Jordana to metoda przekształcenia macierzy układu równań liniowych do postaci jednostkowej, co pozwala na łatwe wyznaczenie rozwiązań.</a:t>
            </a:r>
          </a:p>
          <a:p>
            <a:r>
              <a:rPr lang="pl-PL" b="1" dirty="0"/>
              <a:t>Charakterystyka algorytmu:</a:t>
            </a:r>
            <a:br>
              <a:rPr lang="pl-PL" dirty="0"/>
            </a:br>
            <a:r>
              <a:rPr lang="pl-PL" dirty="0"/>
              <a:t>1.Normalizacja wiersza głównego – dzielenie wiersza przez wartość osiowego elementu, aby uzyskać wartość 1 w przekątnej macierzy. 2.Eliminacja elementów pozostałych w kolumnie – zerowanie wszystkich innych elementów w kolumnie osiowego elementu. 3.Powtórzenie operacji dla kolejnych kolumn aż do uzyskania macierzy jednostkowej w przypadku macierzy kwadratowej lub jej rozszerzonej wersji dla układów równań.</a:t>
            </a:r>
          </a:p>
          <a:p>
            <a:r>
              <a:rPr lang="pl-PL" b="1" dirty="0"/>
              <a:t>Złożoność czasowa:</a:t>
            </a:r>
            <a:br>
              <a:rPr lang="pl-PL" dirty="0"/>
            </a:br>
            <a:r>
              <a:rPr lang="pl-PL" b="1" dirty="0"/>
              <a:t>O(n³)</a:t>
            </a:r>
            <a:r>
              <a:rPr lang="pl-PL" dirty="0"/>
              <a:t> – oznacza, że dla dużych układów równań obliczenia są bardzo kosztowne czasowo.</a:t>
            </a:r>
          </a:p>
        </p:txBody>
      </p:sp>
    </p:spTree>
    <p:extLst>
      <p:ext uri="{BB962C8B-B14F-4D97-AF65-F5344CB8AC3E}">
        <p14:creationId xmlns:p14="http://schemas.microsoft.com/office/powerpoint/2010/main" val="399082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441F8F-9C4F-3A89-12B2-AC5FF4F4C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Obszar stosowalności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7E8220-790A-F793-1C29-D4488622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Implementacja eliminacji Gaussa-Jordana znajdzie zastosowanie w: </a:t>
            </a:r>
          </a:p>
          <a:p>
            <a:pPr marL="0" indent="0">
              <a:buNone/>
            </a:pPr>
            <a:r>
              <a:rPr lang="pl-PL" dirty="0"/>
              <a:t>• Obliczeniach inżynierskich wymagających rozwiązania dużych układów równań (np. Matematyka stosowana czy uczenie maszynowe)</a:t>
            </a:r>
          </a:p>
          <a:p>
            <a:pPr marL="0" indent="0">
              <a:buNone/>
            </a:pPr>
            <a:r>
              <a:rPr lang="pl-PL" dirty="0"/>
              <a:t>• Przetwarzanie sygnałów – filtrowanie, analiza danych</a:t>
            </a:r>
          </a:p>
          <a:p>
            <a:pPr marL="0" indent="0">
              <a:buNone/>
            </a:pPr>
            <a:r>
              <a:rPr lang="pl-PL" dirty="0"/>
              <a:t>• Grafice komputerowej, np. w procesach </a:t>
            </a:r>
            <a:r>
              <a:rPr lang="pl-PL" dirty="0" err="1"/>
              <a:t>renderowania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Oczekuje się, że implementacje te znacząco skrócą czas wykonywania operacji. Eksperymentalne wyniki pokażą, jaka liczba wątków daje optymalne przyspieszenie w zależności od architektury sprzętowej.</a:t>
            </a:r>
          </a:p>
        </p:txBody>
      </p:sp>
    </p:spTree>
    <p:extLst>
      <p:ext uri="{BB962C8B-B14F-4D97-AF65-F5344CB8AC3E}">
        <p14:creationId xmlns:p14="http://schemas.microsoft.com/office/powerpoint/2010/main" val="137885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506C5E-0A4E-A842-16B2-AD93379F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Koncepcja zrównoleglenia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9BDE33-9D1D-AC5E-151F-C56B0792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🔹 Sekwencyjna (C++) – pętla for przetwarzająca wiersze jeden po drugim </a:t>
            </a:r>
          </a:p>
          <a:p>
            <a:pPr marL="0" indent="0">
              <a:buNone/>
            </a:pPr>
            <a:r>
              <a:rPr lang="pl-PL" dirty="0"/>
              <a:t>🔹 Współbieżna (</a:t>
            </a:r>
            <a:r>
              <a:rPr lang="pl-PL" dirty="0" err="1"/>
              <a:t>std</a:t>
            </a:r>
            <a:r>
              <a:rPr lang="pl-PL" dirty="0"/>
              <a:t>::</a:t>
            </a:r>
            <a:r>
              <a:rPr lang="pl-PL" dirty="0" err="1"/>
              <a:t>thread</a:t>
            </a:r>
            <a:r>
              <a:rPr lang="pl-PL" dirty="0"/>
              <a:t>) – przypisanie wątków do operacji na różnych wierszach </a:t>
            </a:r>
          </a:p>
          <a:p>
            <a:pPr marL="0" indent="0">
              <a:buNone/>
            </a:pPr>
            <a:r>
              <a:rPr lang="pl-PL" dirty="0"/>
              <a:t>🔹 </a:t>
            </a:r>
            <a:r>
              <a:rPr lang="pl-PL" dirty="0" err="1"/>
              <a:t>OpenMP</a:t>
            </a:r>
            <a:r>
              <a:rPr lang="pl-PL" dirty="0"/>
              <a:t> – automatyczne rozdzielanie operacji wierszowych na wiele rdzeni</a:t>
            </a:r>
          </a:p>
        </p:txBody>
      </p:sp>
    </p:spTree>
    <p:extLst>
      <p:ext uri="{BB962C8B-B14F-4D97-AF65-F5344CB8AC3E}">
        <p14:creationId xmlns:p14="http://schemas.microsoft.com/office/powerpoint/2010/main" val="156394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3A109B-793C-D5E4-96B6-6E6A0B67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Wstępne pomiary dla implementacji sekwencyjnej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A99A7CD-4E3D-DFD1-5F81-53BD70463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00531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Testy wydajnościowe (dla sekwencyjnej wersji w C++):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C10686A-BB0C-401F-1B74-F4275DF38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63819"/>
              </p:ext>
            </p:extLst>
          </p:nvPr>
        </p:nvGraphicFramePr>
        <p:xfrm>
          <a:off x="1512582" y="2581597"/>
          <a:ext cx="8128000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099392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86332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Wymiar 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Czas obliczeń (sekundy)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45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0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0.0023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286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0.0124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1.5231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3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10 000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305.431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085957"/>
                  </a:ext>
                </a:extLst>
              </a:tr>
            </a:tbl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A7FAA7C7-D8E5-9E19-6748-DF2AAC0A8A41}"/>
              </a:ext>
            </a:extLst>
          </p:cNvPr>
          <p:cNvSpPr txBox="1">
            <a:spLocks/>
          </p:cNvSpPr>
          <p:nvPr/>
        </p:nvSpPr>
        <p:spPr>
          <a:xfrm>
            <a:off x="1103311" y="4999384"/>
            <a:ext cx="8946541" cy="1400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pl-PL" b="1" dirty="0"/>
              <a:t>Obserwacje:</a:t>
            </a:r>
            <a:br>
              <a:rPr lang="pl-PL" dirty="0"/>
            </a:br>
            <a:r>
              <a:rPr lang="pl-PL" dirty="0"/>
              <a:t>- Czas rośnie </a:t>
            </a:r>
            <a:r>
              <a:rPr lang="pl-PL" b="1" dirty="0"/>
              <a:t>w tempie n³</a:t>
            </a:r>
            <a:br>
              <a:rPr lang="pl-PL" dirty="0"/>
            </a:br>
            <a:r>
              <a:rPr lang="pl-PL" dirty="0"/>
              <a:t>- Konieczność </a:t>
            </a:r>
            <a:r>
              <a:rPr lang="pl-PL" b="1" dirty="0"/>
              <a:t>optymalizacji za pomocą równoległości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68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B7FC36-950F-70A1-A065-DEEF6DBF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projektowe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AB21A6-0F93-0AAC-5CC7-D9F7B1CEC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📌 </a:t>
            </a:r>
            <a:r>
              <a:rPr lang="pl-PL" b="1" dirty="0"/>
              <a:t>Zakres działań obejmuje:</a:t>
            </a:r>
            <a:br>
              <a:rPr lang="pl-PL" dirty="0"/>
            </a:br>
            <a:r>
              <a:rPr lang="pl-PL" dirty="0"/>
              <a:t>🔹 Implementację </a:t>
            </a:r>
            <a:r>
              <a:rPr lang="pl-PL" b="1" dirty="0"/>
              <a:t>trzech wersji algorytmu</a:t>
            </a:r>
            <a:br>
              <a:rPr lang="pl-PL" dirty="0"/>
            </a:br>
            <a:r>
              <a:rPr lang="pl-PL" dirty="0"/>
              <a:t>🔹 </a:t>
            </a:r>
            <a:r>
              <a:rPr lang="pl-PL" b="1" dirty="0"/>
              <a:t>Pomiary czasów wykonania</a:t>
            </a:r>
            <a:r>
              <a:rPr lang="pl-PL" dirty="0"/>
              <a:t> dla różnych rozmiarów macierzy</a:t>
            </a:r>
            <a:br>
              <a:rPr lang="pl-PL" dirty="0"/>
            </a:br>
            <a:r>
              <a:rPr lang="pl-PL" dirty="0"/>
              <a:t>🔹 </a:t>
            </a:r>
            <a:r>
              <a:rPr lang="pl-PL" b="1" dirty="0"/>
              <a:t>Analizę skalowalności</a:t>
            </a:r>
            <a:r>
              <a:rPr lang="pl-PL" dirty="0"/>
              <a:t> w zależności od liczby wątków</a:t>
            </a:r>
            <a:br>
              <a:rPr lang="pl-PL" dirty="0"/>
            </a:br>
            <a:r>
              <a:rPr lang="pl-PL" dirty="0"/>
              <a:t>🔹 </a:t>
            </a:r>
            <a:r>
              <a:rPr lang="pl-PL" b="1" dirty="0"/>
              <a:t>Wykresy i porównanie wydajności</a:t>
            </a:r>
            <a:r>
              <a:rPr lang="pl-PL" dirty="0"/>
              <a:t> implementacji</a:t>
            </a:r>
          </a:p>
          <a:p>
            <a:pPr marL="0" indent="0">
              <a:buNone/>
            </a:pPr>
            <a:r>
              <a:rPr lang="pl-PL" dirty="0"/>
              <a:t>📌 </a:t>
            </a:r>
            <a:r>
              <a:rPr lang="pl-PL" b="1" dirty="0"/>
              <a:t>Cel końcowy:</a:t>
            </a:r>
            <a:br>
              <a:rPr lang="pl-PL" dirty="0"/>
            </a:br>
            <a:r>
              <a:rPr lang="pl-PL" dirty="0"/>
              <a:t>✅ Odpowiedź na pytanie: </a:t>
            </a:r>
            <a:r>
              <a:rPr lang="pl-PL" b="1" dirty="0"/>
              <a:t>Która metoda zrównoleglenia jest najbardziej efektywna?</a:t>
            </a:r>
            <a:br>
              <a:rPr lang="pl-PL" dirty="0"/>
            </a:br>
            <a:r>
              <a:rPr lang="pl-PL" dirty="0"/>
              <a:t>✅ </a:t>
            </a:r>
            <a:r>
              <a:rPr lang="pl-PL" b="1" dirty="0"/>
              <a:t>Określenie optymalnej liczby wątków</a:t>
            </a:r>
            <a:r>
              <a:rPr lang="pl-PL" dirty="0"/>
              <a:t> dla różnych przypadków</a:t>
            </a:r>
          </a:p>
        </p:txBody>
      </p:sp>
    </p:spTree>
    <p:extLst>
      <p:ext uri="{BB962C8B-B14F-4D97-AF65-F5344CB8AC3E}">
        <p14:creationId xmlns:p14="http://schemas.microsoft.com/office/powerpoint/2010/main" val="30054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9E2C2E-89B1-F5FF-5497-32EC9547F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042" y="1738178"/>
            <a:ext cx="9856237" cy="3953630"/>
          </a:xfrm>
        </p:spPr>
        <p:txBody>
          <a:bodyPr/>
          <a:lstStyle/>
          <a:p>
            <a:r>
              <a:rPr lang="pl-PL" sz="8000" dirty="0"/>
              <a:t>Dziękuje za uwagę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A291616-6159-CA60-F725-0759A8A56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426765"/>
            <a:ext cx="8946541" cy="82163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Wykonał: Dawid Garncarek</a:t>
            </a:r>
          </a:p>
        </p:txBody>
      </p:sp>
    </p:spTree>
    <p:extLst>
      <p:ext uri="{BB962C8B-B14F-4D97-AF65-F5344CB8AC3E}">
        <p14:creationId xmlns:p14="http://schemas.microsoft.com/office/powerpoint/2010/main" val="18174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">
  <a:themeElements>
    <a:clrScheme name="J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J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397</Words>
  <Application>Microsoft Office PowerPoint</Application>
  <PresentationFormat>Panoramiczny</PresentationFormat>
  <Paragraphs>38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Jon</vt:lpstr>
      <vt:lpstr>Implementacja Eliminacji Gaussa-Jordana w różnych wariantach</vt:lpstr>
      <vt:lpstr>Cel projektu</vt:lpstr>
      <vt:lpstr>Wstęp teoretyczny</vt:lpstr>
      <vt:lpstr>Obszar stosowalności</vt:lpstr>
      <vt:lpstr>Koncepcja zrównoleglenia</vt:lpstr>
      <vt:lpstr>Wstępne pomiary dla implementacji sekwencyjnej</vt:lpstr>
      <vt:lpstr>Założenia projektowe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Dawid</dc:creator>
  <cp:lastModifiedBy>Dawid</cp:lastModifiedBy>
  <cp:revision>5</cp:revision>
  <dcterms:created xsi:type="dcterms:W3CDTF">2025-03-12T14:59:26Z</dcterms:created>
  <dcterms:modified xsi:type="dcterms:W3CDTF">2025-03-12T15:47:12Z</dcterms:modified>
</cp:coreProperties>
</file>