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Lst>
  <p:sldSz cx="4284027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23" d="100"/>
          <a:sy n="23" d="100"/>
        </p:scale>
        <p:origin x="9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3021" y="4954765"/>
            <a:ext cx="36414234"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5035" y="15901497"/>
            <a:ext cx="32130206"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2C53D81-29C0-D24F-8278-54A6C364BD06}"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171473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C53D81-29C0-D24F-8278-54A6C364BD06}"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418951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57574" y="1611875"/>
            <a:ext cx="923743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5271" y="1611875"/>
            <a:ext cx="27176799"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C53D81-29C0-D24F-8278-54A6C364BD06}"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281640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C53D81-29C0-D24F-8278-54A6C364BD06}"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58139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2959" y="7547788"/>
            <a:ext cx="36949737"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2959" y="20260574"/>
            <a:ext cx="36949737"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2C53D81-29C0-D24F-8278-54A6C364BD06}"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344618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5269" y="8059374"/>
            <a:ext cx="18207117"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87889" y="8059374"/>
            <a:ext cx="18207117"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2C53D81-29C0-D24F-8278-54A6C364BD06}"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278031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50849" y="1611882"/>
            <a:ext cx="3694973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50853" y="7421634"/>
            <a:ext cx="18123442"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50853" y="11058863"/>
            <a:ext cx="18123442"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87891" y="7421634"/>
            <a:ext cx="18212697"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87891" y="11058863"/>
            <a:ext cx="18212697"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2C53D81-29C0-D24F-8278-54A6C364BD06}"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99574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2C53D81-29C0-D24F-8278-54A6C364BD06}"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164717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53D81-29C0-D24F-8278-54A6C364BD06}"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368760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0849" y="2018348"/>
            <a:ext cx="13817104"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212697" y="4359077"/>
            <a:ext cx="21687889"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50849" y="9082564"/>
            <a:ext cx="13817104"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82C53D81-29C0-D24F-8278-54A6C364BD06}"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248684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0849" y="2018348"/>
            <a:ext cx="13817104"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212697" y="4359077"/>
            <a:ext cx="21687889"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50849" y="9082564"/>
            <a:ext cx="13817104"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82C53D81-29C0-D24F-8278-54A6C364BD06}"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5618-950E-0B40-B442-C586E0799E24}" type="slidenum">
              <a:rPr lang="en-US" smtClean="0"/>
              <a:t>‹#›</a:t>
            </a:fld>
            <a:endParaRPr lang="en-US"/>
          </a:p>
        </p:txBody>
      </p:sp>
    </p:spTree>
    <p:extLst>
      <p:ext uri="{BB962C8B-B14F-4D97-AF65-F5344CB8AC3E}">
        <p14:creationId xmlns:p14="http://schemas.microsoft.com/office/powerpoint/2010/main" val="310311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5269" y="1611882"/>
            <a:ext cx="3694973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5269" y="8059374"/>
            <a:ext cx="3694973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5269" y="28060644"/>
            <a:ext cx="9639062"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82C53D81-29C0-D24F-8278-54A6C364BD06}" type="datetimeFigureOut">
              <a:rPr lang="en-US" smtClean="0"/>
              <a:t>4/20/2023</a:t>
            </a:fld>
            <a:endParaRPr lang="en-US"/>
          </a:p>
        </p:txBody>
      </p:sp>
      <p:sp>
        <p:nvSpPr>
          <p:cNvPr id="5" name="Footer Placeholder 4"/>
          <p:cNvSpPr>
            <a:spLocks noGrp="1"/>
          </p:cNvSpPr>
          <p:nvPr>
            <p:ph type="ftr" sz="quarter" idx="3"/>
          </p:nvPr>
        </p:nvSpPr>
        <p:spPr>
          <a:xfrm>
            <a:off x="14190841" y="28060644"/>
            <a:ext cx="14458593"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55944" y="28060644"/>
            <a:ext cx="9639062"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DE655618-950E-0B40-B442-C586E0799E24}" type="slidenum">
              <a:rPr lang="en-US" smtClean="0"/>
              <a:t>‹#›</a:t>
            </a:fld>
            <a:endParaRPr lang="en-US"/>
          </a:p>
        </p:txBody>
      </p:sp>
    </p:spTree>
    <p:extLst>
      <p:ext uri="{BB962C8B-B14F-4D97-AF65-F5344CB8AC3E}">
        <p14:creationId xmlns:p14="http://schemas.microsoft.com/office/powerpoint/2010/main" val="2006687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02DEDB-6D53-8742-B314-60AEC5CFC7FE}"/>
              </a:ext>
            </a:extLst>
          </p:cNvPr>
          <p:cNvSpPr txBox="1">
            <a:spLocks/>
          </p:cNvSpPr>
          <p:nvPr/>
        </p:nvSpPr>
        <p:spPr>
          <a:xfrm>
            <a:off x="3213020" y="1398765"/>
            <a:ext cx="29349780" cy="2868435"/>
          </a:xfrm>
          <a:prstGeom prst="rect">
            <a:avLst/>
          </a:prstGeom>
        </p:spPr>
        <p:txBody>
          <a:bodyPr vert="horz" lIns="91440" tIns="45720" rIns="91440" bIns="45720" rtlCol="0" anchor="ctr">
            <a:normAutofit/>
          </a:bodyPr>
          <a:lst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a:lstStyle>
          <a:p>
            <a:pPr algn="ctr"/>
            <a:r>
              <a:rPr lang="en-US" sz="9600" b="1" dirty="0">
                <a:latin typeface="Arial Rounded MT Bold" panose="020F0704030504030204" pitchFamily="34" charset="0"/>
              </a:rPr>
              <a:t>Dialogue Tale</a:t>
            </a:r>
          </a:p>
        </p:txBody>
      </p:sp>
      <p:sp>
        <p:nvSpPr>
          <p:cNvPr id="5" name="Subtitle 2">
            <a:extLst>
              <a:ext uri="{FF2B5EF4-FFF2-40B4-BE49-F238E27FC236}">
                <a16:creationId xmlns:a16="http://schemas.microsoft.com/office/drawing/2014/main" id="{CE9DAFB0-0360-F341-BE96-A999B54EA5A0}"/>
              </a:ext>
            </a:extLst>
          </p:cNvPr>
          <p:cNvSpPr txBox="1">
            <a:spLocks/>
          </p:cNvSpPr>
          <p:nvPr/>
        </p:nvSpPr>
        <p:spPr>
          <a:xfrm>
            <a:off x="3213020" y="6097097"/>
            <a:ext cx="32130206" cy="11936903"/>
          </a:xfrm>
          <a:prstGeom prst="rect">
            <a:avLst/>
          </a:prstGeom>
        </p:spPr>
        <p:txBody>
          <a:bodyPr vert="horz" lIns="91440" tIns="45720" rIns="91440" bIns="45720" rtlCol="0">
            <a:noAutofit/>
          </a:bodyPr>
          <a:lst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a:lstStyle>
          <a:p>
            <a:r>
              <a:rPr lang="pl-PL" sz="6600" dirty="0">
                <a:latin typeface="Tw Cen MT" panose="020B0602020104020603" pitchFamily="34" charset="-18"/>
              </a:rPr>
              <a:t>Dialogue Tale is a runtime Dialogue Editor in Unity. It allows a Unity user to easily CREATE and EDIT Dialogue Trees belonging to various differe</a:t>
            </a:r>
            <a:r>
              <a:rPr lang="en-IE" sz="6600" dirty="0">
                <a:latin typeface="Tw Cen MT" panose="020B0602020104020603" pitchFamily="34" charset="-18"/>
              </a:rPr>
              <a:t>n</a:t>
            </a:r>
            <a:r>
              <a:rPr lang="pl-PL" sz="6600" dirty="0">
                <a:latin typeface="Tw Cen MT" panose="020B0602020104020603" pitchFamily="34" charset="-18"/>
              </a:rPr>
              <a:t>t characters. </a:t>
            </a:r>
            <a:endParaRPr lang="en-IE" sz="6600" dirty="0">
              <a:latin typeface="Tw Cen MT" panose="020B0602020104020603" pitchFamily="34" charset="-18"/>
            </a:endParaRPr>
          </a:p>
          <a:p>
            <a:r>
              <a:rPr lang="pl-PL" sz="6600" dirty="0">
                <a:latin typeface="Tw Cen MT" panose="020B0602020104020603" pitchFamily="34" charset="-18"/>
              </a:rPr>
              <a:t>It supports the creation of new characters and subsequent addition of dialogue and even player responses if the target game allows for the player to respond to an NPC.</a:t>
            </a:r>
            <a:endParaRPr lang="en-IE" sz="6600" dirty="0">
              <a:latin typeface="Tw Cen MT" panose="020B0602020104020603" pitchFamily="34" charset="-18"/>
            </a:endParaRPr>
          </a:p>
          <a:p>
            <a:r>
              <a:rPr lang="pl-PL" sz="6600" dirty="0">
                <a:latin typeface="Tw Cen MT" panose="020B0602020104020603" pitchFamily="34" charset="-18"/>
              </a:rPr>
              <a:t>Dialogue Tale also allows for full customisation of previously created dialogue, from initial greetings all the way down to the bottom of a dialogue tree. </a:t>
            </a:r>
            <a:endParaRPr lang="en-IE" sz="6600" dirty="0">
              <a:latin typeface="Tw Cen MT" panose="020B0602020104020603" pitchFamily="34" charset="-18"/>
            </a:endParaRPr>
          </a:p>
          <a:p>
            <a:r>
              <a:rPr lang="pl-PL" sz="6600" dirty="0">
                <a:latin typeface="Tw Cen MT" panose="020B0602020104020603" pitchFamily="34" charset="-18"/>
              </a:rPr>
              <a:t>The user can create new characters with any name, new dialogue nodes and new reply nodes allowing for full dialogue customisation and a branching story.</a:t>
            </a:r>
            <a:endParaRPr lang="en-US" sz="6600" dirty="0">
              <a:latin typeface="Tw Cen MT" panose="020B0602020104020603" pitchFamily="34" charset="-18"/>
            </a:endParaRPr>
          </a:p>
          <a:p>
            <a:r>
              <a:rPr lang="en-US" sz="6600" dirty="0">
                <a:latin typeface="Tw Cen MT" panose="020B0602020104020603" pitchFamily="34" charset="-18"/>
              </a:rPr>
              <a:t>Once a Dialogue is created, it can be applied to any character in the project. All that is required is the character name. The system matches up the character name with the character in the scene and automatically assigns the dialogue to that character. I have created a template scene to showcase and test this feature to assist the user in understanding the system.</a:t>
            </a:r>
          </a:p>
        </p:txBody>
      </p:sp>
      <p:pic>
        <p:nvPicPr>
          <p:cNvPr id="3" name="Picture 2" descr="Graphical user interface, website&#10;&#10;Description automatically generated">
            <a:extLst>
              <a:ext uri="{FF2B5EF4-FFF2-40B4-BE49-F238E27FC236}">
                <a16:creationId xmlns:a16="http://schemas.microsoft.com/office/drawing/2014/main" id="{82CB49CF-6A71-835C-241B-61959AEC8010}"/>
              </a:ext>
            </a:extLst>
          </p:cNvPr>
          <p:cNvPicPr>
            <a:picLocks noChangeAspect="1"/>
          </p:cNvPicPr>
          <p:nvPr/>
        </p:nvPicPr>
        <p:blipFill>
          <a:blip r:embed="rId3"/>
          <a:stretch>
            <a:fillRect/>
          </a:stretch>
        </p:blipFill>
        <p:spPr>
          <a:xfrm>
            <a:off x="14061144" y="20321098"/>
            <a:ext cx="10433958" cy="5752871"/>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F24094B7-80A6-1CEA-6136-DAC304B73947}"/>
              </a:ext>
            </a:extLst>
          </p:cNvPr>
          <p:cNvPicPr>
            <a:picLocks noChangeAspect="1"/>
          </p:cNvPicPr>
          <p:nvPr/>
        </p:nvPicPr>
        <p:blipFill>
          <a:blip r:embed="rId4"/>
          <a:stretch>
            <a:fillRect/>
          </a:stretch>
        </p:blipFill>
        <p:spPr>
          <a:xfrm>
            <a:off x="27307492" y="20321098"/>
            <a:ext cx="10510616" cy="5752870"/>
          </a:xfrm>
          <a:prstGeom prst="rect">
            <a:avLst/>
          </a:prstGeom>
        </p:spPr>
      </p:pic>
    </p:spTree>
    <p:extLst>
      <p:ext uri="{BB962C8B-B14F-4D97-AF65-F5344CB8AC3E}">
        <p14:creationId xmlns:p14="http://schemas.microsoft.com/office/powerpoint/2010/main" val="725443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21EDCB449F27409E57881B74983F07" ma:contentTypeVersion="15" ma:contentTypeDescription="Create a new document." ma:contentTypeScope="" ma:versionID="e8cbf1bc234d9e75b3fb47cf0ddbe8d2">
  <xsd:schema xmlns:xsd="http://www.w3.org/2001/XMLSchema" xmlns:xs="http://www.w3.org/2001/XMLSchema" xmlns:p="http://schemas.microsoft.com/office/2006/metadata/properties" xmlns:ns2="c2604f75-035f-4bcf-b8d3-05bab17d453d" xmlns:ns3="e6b9e509-b424-4da0-b943-ec4d48415bba" targetNamespace="http://schemas.microsoft.com/office/2006/metadata/properties" ma:root="true" ma:fieldsID="cb20f4739b4a7f2dc429abb756e3d79e" ns2:_="" ns3:_="">
    <xsd:import namespace="c2604f75-035f-4bcf-b8d3-05bab17d453d"/>
    <xsd:import namespace="e6b9e509-b424-4da0-b943-ec4d48415b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604f75-035f-4bcf-b8d3-05bab17d45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ddb5b50-755e-41d6-8a3f-9a0e5bc6dc6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b9e509-b424-4da0-b943-ec4d48415bb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58c067be-7639-43bd-96c4-89d39a4ba8b5}" ma:internalName="TaxCatchAll" ma:showField="CatchAllData" ma:web="e6b9e509-b424-4da0-b943-ec4d48415b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2604f75-035f-4bcf-b8d3-05bab17d453d">
      <Terms xmlns="http://schemas.microsoft.com/office/infopath/2007/PartnerControls"/>
    </lcf76f155ced4ddcb4097134ff3c332f>
    <TaxCatchAll xmlns="e6b9e509-b424-4da0-b943-ec4d48415bba" xsi:nil="true"/>
  </documentManagement>
</p:properties>
</file>

<file path=customXml/itemProps1.xml><?xml version="1.0" encoding="utf-8"?>
<ds:datastoreItem xmlns:ds="http://schemas.openxmlformats.org/officeDocument/2006/customXml" ds:itemID="{262E4DBE-4B75-4600-AD88-99A0FA7337EC}">
  <ds:schemaRefs>
    <ds:schemaRef ds:uri="http://schemas.microsoft.com/sharepoint/v3/contenttype/forms"/>
  </ds:schemaRefs>
</ds:datastoreItem>
</file>

<file path=customXml/itemProps2.xml><?xml version="1.0" encoding="utf-8"?>
<ds:datastoreItem xmlns:ds="http://schemas.openxmlformats.org/officeDocument/2006/customXml" ds:itemID="{2181E940-CB6D-4428-AE62-BAB6E47DE6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604f75-035f-4bcf-b8d3-05bab17d453d"/>
    <ds:schemaRef ds:uri="e6b9e509-b424-4da0-b943-ec4d48415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3DE961-962B-4235-AD86-32B7AAFD7FA2}">
  <ds:schemaRefs>
    <ds:schemaRef ds:uri="http://schemas.microsoft.com/office/2006/metadata/properties"/>
    <ds:schemaRef ds:uri="http://schemas.microsoft.com/office/infopath/2007/PartnerControls"/>
    <ds:schemaRef ds:uri="c2604f75-035f-4bcf-b8d3-05bab17d453d"/>
    <ds:schemaRef ds:uri="e6b9e509-b424-4da0-b943-ec4d48415bba"/>
  </ds:schemaRefs>
</ds:datastoreItem>
</file>

<file path=docProps/app.xml><?xml version="1.0" encoding="utf-8"?>
<Properties xmlns="http://schemas.openxmlformats.org/officeDocument/2006/extended-properties" xmlns:vt="http://schemas.openxmlformats.org/officeDocument/2006/docPropsVTypes">
  <Template>Office Theme</Template>
  <TotalTime>22</TotalTime>
  <Words>185</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Tw Cen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Phillip McCaskill</dc:creator>
  <cp:lastModifiedBy>(Student) - Dawid Jerdonek</cp:lastModifiedBy>
  <cp:revision>2</cp:revision>
  <dcterms:created xsi:type="dcterms:W3CDTF">2023-02-16T15:07:39Z</dcterms:created>
  <dcterms:modified xsi:type="dcterms:W3CDTF">2023-04-19T23:15:49Z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0x0101005121EDCB449F27409E57881B74983F07</vt:lpwstr>
  </property>
</Properties>
</file>