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6"/>
  </p:notes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BE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7" autoAdjust="0"/>
    <p:restoredTop sz="94660"/>
  </p:normalViewPr>
  <p:slideViewPr>
    <p:cSldViewPr snapToGrid="0">
      <p:cViewPr>
        <p:scale>
          <a:sx n="100" d="100"/>
          <a:sy n="100" d="100"/>
        </p:scale>
        <p:origin x="750" y="2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4/19/2023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Title Lorem Ipsum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Sit Dolor Amet</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56B5B8F1-656F-4B43-855E-AACFD6E86A60}"/>
              </a:ext>
            </a:extLst>
          </p:cNvPr>
          <p:cNvSpPr/>
          <p:nvPr/>
        </p:nvSpPr>
        <p:spPr>
          <a:xfrm>
            <a:off x="11810999" y="3064931"/>
            <a:ext cx="377727" cy="24885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a:extLst>
              <a:ext uri="{FF2B5EF4-FFF2-40B4-BE49-F238E27FC236}">
                <a16:creationId xmlns:a16="http://schemas.microsoft.com/office/drawing/2014/main" id="{541D48D6-BA5A-4709-8459-B539213B4B7C}"/>
              </a:ext>
            </a:extLst>
          </p:cNvPr>
          <p:cNvSpPr/>
          <p:nvPr/>
        </p:nvSpPr>
        <p:spPr>
          <a:xfrm>
            <a:off x="3273" y="3064931"/>
            <a:ext cx="377727" cy="24885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a:extLst>
              <a:ext uri="{FF2B5EF4-FFF2-40B4-BE49-F238E27FC236}">
                <a16:creationId xmlns:a16="http://schemas.microsoft.com/office/drawing/2014/main" id="{287D67DA-2730-47FB-9C17-B1E408CDB6D2}"/>
              </a:ext>
            </a:extLst>
          </p:cNvPr>
          <p:cNvSpPr/>
          <p:nvPr/>
        </p:nvSpPr>
        <p:spPr>
          <a:xfrm>
            <a:off x="381000" y="281031"/>
            <a:ext cx="11426725" cy="629593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latin typeface="Arial Rounded MT Bold" panose="020F0704030504030204" pitchFamily="34" charset="0"/>
              </a:rPr>
              <a:t>Dialogue Tale</a:t>
            </a:r>
          </a:p>
          <a:p>
            <a:pPr algn="ctr"/>
            <a:endParaRPr lang="en-US" sz="2800" dirty="0">
              <a:latin typeface="Arial Rounded MT Bold" panose="020F0704030504030204" pitchFamily="34" charset="0"/>
            </a:endParaRPr>
          </a:p>
          <a:p>
            <a:r>
              <a:rPr lang="pl-PL" dirty="0"/>
              <a:t>Dialogue Tale is a runtime Dialogue Editor in Unity. It allows a Unity user to easily CREATE and EDIT Dialogue Trees belonging to various differe</a:t>
            </a:r>
            <a:r>
              <a:rPr lang="en-IE" dirty="0"/>
              <a:t>n</a:t>
            </a:r>
            <a:r>
              <a:rPr lang="pl-PL" dirty="0"/>
              <a:t>t characters. </a:t>
            </a:r>
            <a:endParaRPr lang="en-IE" dirty="0"/>
          </a:p>
          <a:p>
            <a:r>
              <a:rPr lang="pl-PL" dirty="0"/>
              <a:t>It supports the creation of new characters and subsequent addition of dialogue and even player responses if the target game allows for the player to respond to an NPC.</a:t>
            </a:r>
            <a:endParaRPr lang="en-IE" dirty="0"/>
          </a:p>
          <a:p>
            <a:r>
              <a:rPr lang="pl-PL" dirty="0"/>
              <a:t>Dialogue Tale also allows for full customisation of previously created dialogue, from initial greetings all the way down to the bottom of a dialogue tree. </a:t>
            </a:r>
            <a:endParaRPr lang="en-IE" dirty="0"/>
          </a:p>
          <a:p>
            <a:r>
              <a:rPr lang="pl-PL" dirty="0"/>
              <a:t>The user can create new characters with any name, new dialogue nodes and new reply nodes allowing for full dialogue customisation and a branching story.</a:t>
            </a:r>
            <a:endParaRPr lang="en-US" dirty="0"/>
          </a:p>
          <a:p>
            <a:r>
              <a:rPr lang="en-US" dirty="0"/>
              <a:t>Once a Dialogue is created, it can be applied to any character in the project. All that is required is the character name. The system matches up the character name with the character in the scene and automatically assigns the dialogue to that character. I have created a template scene to showcase and test this feature to assist the user in understanding </a:t>
            </a:r>
            <a:r>
              <a:rPr lang="en-US"/>
              <a:t>the system.</a:t>
            </a:r>
            <a:endParaRPr lang="en-US" sz="2800" dirty="0">
              <a:latin typeface="Arial Rounded MT Bold" panose="020F0704030504030204" pitchFamily="34" charset="0"/>
            </a:endParaRPr>
          </a:p>
          <a:p>
            <a:pPr algn="ctr"/>
            <a:endParaRPr lang="en-IE" sz="3600" dirty="0">
              <a:latin typeface="Arial Rounded MT Bold" panose="020F0704030504030204" pitchFamily="34" charset="0"/>
            </a:endParaRPr>
          </a:p>
        </p:txBody>
      </p:sp>
      <p:pic>
        <p:nvPicPr>
          <p:cNvPr id="7" name="Picture 6" descr="Graphical user interface, website&#10;&#10;Description automatically generated">
            <a:extLst>
              <a:ext uri="{FF2B5EF4-FFF2-40B4-BE49-F238E27FC236}">
                <a16:creationId xmlns:a16="http://schemas.microsoft.com/office/drawing/2014/main" id="{CDB4691E-A6EB-852C-0696-DC016789C149}"/>
              </a:ext>
            </a:extLst>
          </p:cNvPr>
          <p:cNvPicPr>
            <a:picLocks noChangeAspect="1"/>
          </p:cNvPicPr>
          <p:nvPr/>
        </p:nvPicPr>
        <p:blipFill>
          <a:blip r:embed="rId3"/>
          <a:stretch>
            <a:fillRect/>
          </a:stretch>
        </p:blipFill>
        <p:spPr>
          <a:xfrm>
            <a:off x="758726" y="4480718"/>
            <a:ext cx="3129566" cy="1725519"/>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3E5DFC7A-922A-CB0D-F608-F5B5DDBEC6A4}"/>
              </a:ext>
            </a:extLst>
          </p:cNvPr>
          <p:cNvPicPr>
            <a:picLocks noChangeAspect="1"/>
          </p:cNvPicPr>
          <p:nvPr/>
        </p:nvPicPr>
        <p:blipFill>
          <a:blip r:embed="rId4"/>
          <a:stretch>
            <a:fillRect/>
          </a:stretch>
        </p:blipFill>
        <p:spPr>
          <a:xfrm>
            <a:off x="6216725" y="4480718"/>
            <a:ext cx="3152556" cy="1725517"/>
          </a:xfrm>
          <a:prstGeom prst="rect">
            <a:avLst/>
          </a:prstGeom>
        </p:spPr>
      </p:pic>
      <p:sp>
        <p:nvSpPr>
          <p:cNvPr id="12" name="TextBox 11">
            <a:extLst>
              <a:ext uri="{FF2B5EF4-FFF2-40B4-BE49-F238E27FC236}">
                <a16:creationId xmlns:a16="http://schemas.microsoft.com/office/drawing/2014/main" id="{22D44BDA-CF91-EB9A-B12B-28A328F15FB1}"/>
              </a:ext>
            </a:extLst>
          </p:cNvPr>
          <p:cNvSpPr txBox="1"/>
          <p:nvPr/>
        </p:nvSpPr>
        <p:spPr>
          <a:xfrm>
            <a:off x="4004952" y="4403736"/>
            <a:ext cx="1529020" cy="646331"/>
          </a:xfrm>
          <a:prstGeom prst="rect">
            <a:avLst/>
          </a:prstGeom>
          <a:noFill/>
        </p:spPr>
        <p:txBody>
          <a:bodyPr wrap="square" rtlCol="0">
            <a:spAutoFit/>
          </a:bodyPr>
          <a:lstStyle/>
          <a:p>
            <a:r>
              <a:rPr lang="en-IE" dirty="0">
                <a:solidFill>
                  <a:schemeClr val="bg1"/>
                </a:solidFill>
              </a:rPr>
              <a:t>Example Dialogue Tree</a:t>
            </a:r>
            <a:endParaRPr lang="pl-PL" dirty="0">
              <a:solidFill>
                <a:schemeClr val="bg1"/>
              </a:solidFill>
            </a:endParaRPr>
          </a:p>
        </p:txBody>
      </p:sp>
      <p:sp>
        <p:nvSpPr>
          <p:cNvPr id="15" name="TextBox 14">
            <a:extLst>
              <a:ext uri="{FF2B5EF4-FFF2-40B4-BE49-F238E27FC236}">
                <a16:creationId xmlns:a16="http://schemas.microsoft.com/office/drawing/2014/main" id="{512719FC-7FC0-D51B-CDB9-EA4D9485FC67}"/>
              </a:ext>
            </a:extLst>
          </p:cNvPr>
          <p:cNvSpPr txBox="1"/>
          <p:nvPr/>
        </p:nvSpPr>
        <p:spPr>
          <a:xfrm>
            <a:off x="9485941" y="4403736"/>
            <a:ext cx="1436183" cy="646331"/>
          </a:xfrm>
          <a:prstGeom prst="rect">
            <a:avLst/>
          </a:prstGeom>
          <a:noFill/>
        </p:spPr>
        <p:txBody>
          <a:bodyPr wrap="square" rtlCol="0">
            <a:spAutoFit/>
          </a:bodyPr>
          <a:lstStyle/>
          <a:p>
            <a:r>
              <a:rPr lang="en-IE" dirty="0">
                <a:solidFill>
                  <a:schemeClr val="bg1"/>
                </a:solidFill>
              </a:rPr>
              <a:t>Edit Existing Dialogues</a:t>
            </a:r>
            <a:endParaRPr lang="pl-PL" dirty="0">
              <a:solidFill>
                <a:schemeClr val="bg1"/>
              </a:solidFill>
            </a:endParaRPr>
          </a:p>
        </p:txBody>
      </p:sp>
    </p:spTree>
    <p:extLst>
      <p:ext uri="{BB962C8B-B14F-4D97-AF65-F5344CB8AC3E}">
        <p14:creationId xmlns:p14="http://schemas.microsoft.com/office/powerpoint/2010/main" val="2806257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197</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Rounded MT Bold</vt:lpstr>
      <vt:lpstr>Calibri</vt:lpstr>
      <vt:lpstr>Tw Cen MT</vt:lpstr>
      <vt:lpstr>Tw Cen MT Condensed</vt:lpstr>
      <vt:lpstr>Wingdings 3</vt:lpstr>
      <vt:lpstr>Integral</vt:lpstr>
      <vt:lpstr>Title Lorem Ipsum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2023-04-18T13:08:26Z</dcterms:created>
  <dcterms:modified xsi:type="dcterms:W3CDTF">2023-04-19T23:01:52Z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