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6"/>
  </p:notesMasterIdLst>
  <p:sldIdLst>
    <p:sldId id="25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BEF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60"/>
  </p:normalViewPr>
  <p:slideViewPr>
    <p:cSldViewPr snapToGrid="0">
      <p:cViewPr varScale="1">
        <p:scale>
          <a:sx n="114" d="100"/>
          <a:sy n="114" d="100"/>
        </p:scale>
        <p:origin x="306" y="6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4/18/2023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Title Lorem Ipsum</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Sit Dolor Amet</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56B5B8F1-656F-4B43-855E-AACFD6E86A60}"/>
              </a:ext>
            </a:extLst>
          </p:cNvPr>
          <p:cNvSpPr/>
          <p:nvPr/>
        </p:nvSpPr>
        <p:spPr>
          <a:xfrm>
            <a:off x="11810999" y="3064931"/>
            <a:ext cx="377727" cy="24885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a:extLst>
              <a:ext uri="{FF2B5EF4-FFF2-40B4-BE49-F238E27FC236}">
                <a16:creationId xmlns:a16="http://schemas.microsoft.com/office/drawing/2014/main" id="{541D48D6-BA5A-4709-8459-B539213B4B7C}"/>
              </a:ext>
            </a:extLst>
          </p:cNvPr>
          <p:cNvSpPr/>
          <p:nvPr/>
        </p:nvSpPr>
        <p:spPr>
          <a:xfrm>
            <a:off x="3273" y="3064931"/>
            <a:ext cx="377727" cy="24885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a:extLst>
              <a:ext uri="{FF2B5EF4-FFF2-40B4-BE49-F238E27FC236}">
                <a16:creationId xmlns:a16="http://schemas.microsoft.com/office/drawing/2014/main" id="{287D67DA-2730-47FB-9C17-B1E408CDB6D2}"/>
              </a:ext>
            </a:extLst>
          </p:cNvPr>
          <p:cNvSpPr/>
          <p:nvPr/>
        </p:nvSpPr>
        <p:spPr>
          <a:xfrm>
            <a:off x="381000" y="281031"/>
            <a:ext cx="11426725" cy="62959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latin typeface="Arial Rounded MT Bold" panose="020F0704030504030204" pitchFamily="34" charset="0"/>
              </a:rPr>
              <a:t>Dialogue Tale</a:t>
            </a:r>
          </a:p>
          <a:p>
            <a:pPr algn="ctr"/>
            <a:endParaRPr lang="en-US" sz="2800" dirty="0">
              <a:latin typeface="Arial Rounded MT Bold" panose="020F0704030504030204" pitchFamily="34" charset="0"/>
            </a:endParaRPr>
          </a:p>
          <a:p>
            <a:r>
              <a:rPr lang="pl-PL" dirty="0"/>
              <a:t>Dialogue Tale is a runtime Dialogue Editor in Unity. It allows a Unity user to easily CREATE and EDIT Dialogue Trees belonging to various differect characters. </a:t>
            </a:r>
            <a:endParaRPr lang="en-IE" dirty="0"/>
          </a:p>
          <a:p>
            <a:r>
              <a:rPr lang="pl-PL" dirty="0"/>
              <a:t>It supports the creation of new characters and subsequent addition of dialogue and even player responses if the target game allows for the player to respond to an NPC.</a:t>
            </a:r>
            <a:endParaRPr lang="en-IE" dirty="0"/>
          </a:p>
          <a:p>
            <a:r>
              <a:rPr lang="pl-PL" dirty="0"/>
              <a:t>Dialogue Tale also allows for full customisation of previously created dialogue, from initial greetings all the way down to the bottom of a dialogue tree. </a:t>
            </a:r>
            <a:endParaRPr lang="en-IE" dirty="0"/>
          </a:p>
          <a:p>
            <a:r>
              <a:rPr lang="pl-PL" dirty="0"/>
              <a:t>The user can create new characters with any name, new dialogue nodes and new reply nodes allowing for full dialogue customisation and a branching story.</a:t>
            </a:r>
            <a:endParaRPr lang="en-US" dirty="0"/>
          </a:p>
          <a:p>
            <a:r>
              <a:rPr lang="en-US" dirty="0"/>
              <a:t>Once a Dialogue is created, it can be applied to any character in the project. All that is required is the character name. The system matches up the character name with the character in the scene and automatically assigns the dialogue to that character</a:t>
            </a:r>
            <a:endParaRPr lang="en-US" sz="2800" dirty="0">
              <a:latin typeface="Arial Rounded MT Bold" panose="020F0704030504030204" pitchFamily="34" charset="0"/>
            </a:endParaRPr>
          </a:p>
          <a:p>
            <a:pPr algn="ctr"/>
            <a:endParaRPr lang="en-IE" sz="3600" dirty="0">
              <a:latin typeface="Arial Rounded MT Bold" panose="020F0704030504030204" pitchFamily="34" charset="0"/>
            </a:endParaRPr>
          </a:p>
        </p:txBody>
      </p:sp>
    </p:spTree>
    <p:extLst>
      <p:ext uri="{BB962C8B-B14F-4D97-AF65-F5344CB8AC3E}">
        <p14:creationId xmlns:p14="http://schemas.microsoft.com/office/powerpoint/2010/main" val="2806257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167</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Rounded MT Bold</vt:lpstr>
      <vt:lpstr>Calibri</vt:lpstr>
      <vt:lpstr>Tw Cen MT</vt:lpstr>
      <vt:lpstr>Tw Cen MT Condensed</vt:lpstr>
      <vt:lpstr>Wingdings 3</vt:lpstr>
      <vt:lpstr>Integral</vt:lpstr>
      <vt:lpstr>Title Lorem Ipsum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2023-04-18T13:08:26Z</dcterms:created>
  <dcterms:modified xsi:type="dcterms:W3CDTF">2023-04-18T13:18:40Z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