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8505"/>
  </p:normalViewPr>
  <p:slideViewPr>
    <p:cSldViewPr snapToGrid="0" snapToObjects="1">
      <p:cViewPr varScale="1">
        <p:scale>
          <a:sx n="76" d="100"/>
          <a:sy n="7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8472-3589-6646-8518-A20E27350C23}" type="datetimeFigureOut">
              <a:rPr lang="de-DE" smtClean="0"/>
              <a:t>09.06.18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771C5-09D0-3B4A-9965-7721538112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8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</a:t>
            </a:r>
            <a:r>
              <a:rPr lang="de-DE" dirty="0" err="1"/>
              <a:t>usually</a:t>
            </a:r>
            <a:r>
              <a:rPr lang="de-DE" dirty="0"/>
              <a:t> also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. Spring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referred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"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",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frameworks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facilitate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Java </a:t>
            </a:r>
            <a:r>
              <a:rPr lang="de-DE" dirty="0" err="1"/>
              <a:t>and</a:t>
            </a:r>
            <a:r>
              <a:rPr lang="de-DE" dirty="0"/>
              <a:t> promote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.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foreground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Spring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so-</a:t>
            </a:r>
            <a:r>
              <a:rPr lang="de-DE" dirty="0" err="1"/>
              <a:t>called</a:t>
            </a:r>
            <a:r>
              <a:rPr lang="de-DE" dirty="0"/>
              <a:t> "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Java Objects" (POJO),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, but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Java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additional </a:t>
            </a:r>
            <a:r>
              <a:rPr lang="de-DE" dirty="0" err="1"/>
              <a:t>annotations</a:t>
            </a:r>
            <a:r>
              <a:rPr lang="de-DE" dirty="0"/>
              <a:t>. POJOs </a:t>
            </a:r>
            <a:r>
              <a:rPr lang="de-DE" dirty="0" err="1"/>
              <a:t>are</a:t>
            </a:r>
            <a:r>
              <a:rPr lang="de-DE" dirty="0"/>
              <a:t> not spring-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</a:t>
            </a:r>
            <a:r>
              <a:rPr lang="de-DE" dirty="0" err="1"/>
              <a:t>boot</a:t>
            </a:r>
            <a:r>
              <a:rPr lang="de-DE" dirty="0"/>
              <a:t>.</a:t>
            </a:r>
          </a:p>
          <a:p>
            <a:r>
              <a:rPr lang="de-DE" dirty="0"/>
              <a:t>Spring </a:t>
            </a:r>
            <a:r>
              <a:rPr lang="de-DE" dirty="0" err="1"/>
              <a:t>boot</a:t>
            </a:r>
            <a:r>
              <a:rPr lang="de-DE" dirty="0"/>
              <a:t>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minimal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upfront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Spring. Spring Boot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opinionated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6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Java </a:t>
            </a:r>
            <a:r>
              <a:rPr lang="de-DE" dirty="0" err="1"/>
              <a:t>Persistence</a:t>
            </a:r>
            <a:r>
              <a:rPr lang="de-DE" dirty="0"/>
              <a:t> API (JPA)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link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relational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them</a:t>
            </a:r>
            <a:r>
              <a:rPr lang="de-DE" dirty="0"/>
              <a:t>. This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relational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SQL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must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persistence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</a:t>
            </a:r>
            <a:r>
              <a:rPr lang="de-DE" dirty="0" err="1"/>
              <a:t>objects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after </a:t>
            </a:r>
            <a:r>
              <a:rPr lang="de-DE" dirty="0" err="1"/>
              <a:t>exiting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. 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extending</a:t>
            </a:r>
            <a:r>
              <a:rPr lang="de-DE" dirty="0"/>
              <a:t> relational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 Thus,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.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in-memory-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</a:t>
            </a:r>
            <a:r>
              <a:rPr lang="de-DE" dirty="0" err="1"/>
              <a:t>completly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Database like MySQL.</a:t>
            </a:r>
          </a:p>
          <a:p>
            <a:r>
              <a:rPr lang="de-DE" dirty="0"/>
              <a:t>JPA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Java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relational DB.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. In </a:t>
            </a:r>
            <a:r>
              <a:rPr lang="de-DE" dirty="0" err="1"/>
              <a:t>addition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. </a:t>
            </a:r>
          </a:p>
          <a:p>
            <a:r>
              <a:rPr lang="de-DE" dirty="0"/>
              <a:t>The </a:t>
            </a:r>
            <a:r>
              <a:rPr lang="de-DE" dirty="0" err="1"/>
              <a:t>relationally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DB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JPA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populated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This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individual </a:t>
            </a:r>
            <a:r>
              <a:rPr lang="de-DE" dirty="0" err="1"/>
              <a:t>records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48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JPA?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Spring Data JPA,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larger </a:t>
            </a:r>
            <a:r>
              <a:rPr lang="de-DE" dirty="0">
                <a:hlinkClick r:id="rId3"/>
              </a:rPr>
              <a:t>Spring Data</a:t>
            </a:r>
            <a:r>
              <a:rPr lang="de-DE" dirty="0"/>
              <a:t> </a:t>
            </a:r>
            <a:r>
              <a:rPr lang="de-DE" dirty="0" err="1"/>
              <a:t>family</a:t>
            </a:r>
            <a:r>
              <a:rPr lang="de-DE" dirty="0"/>
              <a:t>,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JPA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. This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deals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JPA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Spring-</a:t>
            </a:r>
            <a:r>
              <a:rPr lang="de-DE" dirty="0" err="1"/>
              <a:t>powered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cumbersome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boilerplate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Spring Data JPA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will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back-end.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front-end.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Base Management Systems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JPA form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persistent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different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accidentally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time.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DBMSs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pursue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Data,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771C5-09D0-3B4A-9965-7721538112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4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81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42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8892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80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09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25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7424-DE3E-3B4E-88FB-F3E7BF8E1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jpa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9EC780-5C8C-FD4E-B1EA-B3F68C1E4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Dawid Maruszczyk</a:t>
            </a:r>
          </a:p>
        </p:txBody>
      </p:sp>
    </p:spTree>
    <p:extLst>
      <p:ext uri="{BB962C8B-B14F-4D97-AF65-F5344CB8AC3E}">
        <p14:creationId xmlns:p14="http://schemas.microsoft.com/office/powerpoint/2010/main" val="7485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338B-CC84-8D48-88A2-EC7C1F08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CEA11-1C52-444A-AAF9-FC246A57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Framework of Frameworks</a:t>
            </a:r>
          </a:p>
          <a:p>
            <a:r>
              <a:rPr lang="en-GB" dirty="0"/>
              <a:t>Promote good programming implementation</a:t>
            </a:r>
          </a:p>
          <a:p>
            <a:r>
              <a:rPr lang="en-GB" dirty="0"/>
              <a:t>No new language needed</a:t>
            </a:r>
          </a:p>
          <a:p>
            <a:r>
              <a:rPr lang="en-GB" dirty="0"/>
              <a:t>Spring Boot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2582E3-1DB3-5541-AACF-00FF6D92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21734"/>
            <a:ext cx="508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26FD8-422D-CE44-95CA-13056C7D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C3471-F3F9-1D4B-A35C-C7E822BB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  <a:p>
            <a:r>
              <a:rPr lang="en-GB" dirty="0"/>
              <a:t>Problem of Persistence</a:t>
            </a:r>
          </a:p>
          <a:p>
            <a:r>
              <a:rPr lang="en-GB" dirty="0"/>
              <a:t>Without SQL</a:t>
            </a:r>
          </a:p>
          <a:p>
            <a:r>
              <a:rPr lang="en-GB" dirty="0"/>
              <a:t>Work with Java Objects instead of DB data</a:t>
            </a:r>
          </a:p>
        </p:txBody>
      </p:sp>
    </p:spTree>
    <p:extLst>
      <p:ext uri="{BB962C8B-B14F-4D97-AF65-F5344CB8AC3E}">
        <p14:creationId xmlns:p14="http://schemas.microsoft.com/office/powerpoint/2010/main" val="373696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8C902-B0EB-C742-9293-F0B8A4E5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Spring Data JPA?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15DF6-393F-454A-AE52-A157E299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back-end</a:t>
            </a:r>
          </a:p>
          <a:p>
            <a:r>
              <a:rPr lang="de-DE" dirty="0"/>
              <a:t>Persistent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/>
              <a:t>Enhanced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JPA</a:t>
            </a:r>
          </a:p>
        </p:txBody>
      </p:sp>
    </p:spTree>
    <p:extLst>
      <p:ext uri="{BB962C8B-B14F-4D97-AF65-F5344CB8AC3E}">
        <p14:creationId xmlns:p14="http://schemas.microsoft.com/office/powerpoint/2010/main" val="174621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9D82-DD31-9748-B85C-257FF9DD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6977E-F25A-AE4C-88A4-625ABD0F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Spring </a:t>
            </a:r>
            <a:r>
              <a:rPr lang="de-DE" dirty="0" err="1"/>
              <a:t>and</a:t>
            </a:r>
            <a:r>
              <a:rPr lang="de-DE" dirty="0"/>
              <a:t> JPA</a:t>
            </a:r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query</a:t>
            </a:r>
            <a:r>
              <a:rPr lang="de-DE" dirty="0"/>
              <a:t> </a:t>
            </a:r>
            <a:r>
              <a:rPr lang="de-DE" dirty="0" err="1"/>
              <a:t>predicates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type-safe JPA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,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 @Query 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</a:p>
          <a:p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XML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endParaRPr lang="de-DE" dirty="0"/>
          </a:p>
          <a:p>
            <a:r>
              <a:rPr lang="de-DE" dirty="0" err="1"/>
              <a:t>JavaConfig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 @</a:t>
            </a:r>
            <a:r>
              <a:rPr lang="de-DE" dirty="0" err="1"/>
              <a:t>EnableJpaRepositories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8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F6296-BBC4-9148-826A-9D134580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71FD68-1A24-C64C-8656-6D5ED478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‘ find out!</a:t>
            </a:r>
          </a:p>
        </p:txBody>
      </p:sp>
    </p:spTree>
    <p:extLst>
      <p:ext uri="{BB962C8B-B14F-4D97-AF65-F5344CB8AC3E}">
        <p14:creationId xmlns:p14="http://schemas.microsoft.com/office/powerpoint/2010/main" val="325114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{53975CFA-84E1-A043-98EB-9682BA6818B1}tf10001122</Template>
  <TotalTime>0</TotalTime>
  <Words>525</Words>
  <Application>Microsoft Macintosh PowerPoint</Application>
  <PresentationFormat>Breitbild</PresentationFormat>
  <Paragraphs>48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Schaltkreis</vt:lpstr>
      <vt:lpstr>Spring data jpa</vt:lpstr>
      <vt:lpstr>Spring</vt:lpstr>
      <vt:lpstr>JPA</vt:lpstr>
      <vt:lpstr>What is Spring Data JPA?</vt:lpstr>
      <vt:lpstr>Features</vt:lpstr>
      <vt:lpstr>How to use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Maruszczyk, Dawid</dc:creator>
  <cp:lastModifiedBy>Maruszczyk, Dawid</cp:lastModifiedBy>
  <cp:revision>5</cp:revision>
  <dcterms:created xsi:type="dcterms:W3CDTF">2018-06-09T07:26:05Z</dcterms:created>
  <dcterms:modified xsi:type="dcterms:W3CDTF">2018-06-09T15:25:19Z</dcterms:modified>
</cp:coreProperties>
</file>