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72" r:id="rId7"/>
    <p:sldId id="271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788" autoAdjust="0"/>
  </p:normalViewPr>
  <p:slideViewPr>
    <p:cSldViewPr snapToGrid="0">
      <p:cViewPr varScale="1">
        <p:scale>
          <a:sx n="55" d="100"/>
          <a:sy n="55" d="100"/>
        </p:scale>
        <p:origin x="78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EF48A-3C22-41F8-8C31-C770773C7FC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58DA7-4815-439A-BA9F-A1DB18B70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6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69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r>
              <a:rPr lang="de-DE" baseline="0" dirty="0" smtClean="0"/>
              <a:t>: Dawid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Functionallity</a:t>
            </a:r>
            <a:r>
              <a:rPr lang="de-DE" baseline="0" dirty="0" smtClean="0"/>
              <a:t>: Manuel </a:t>
            </a:r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Therefore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think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funcitonality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usefull</a:t>
            </a:r>
            <a:endParaRPr lang="de-DE" baseline="0" dirty="0" smtClean="0"/>
          </a:p>
          <a:p>
            <a:r>
              <a:rPr lang="de-DE" baseline="0" dirty="0" smtClean="0"/>
              <a:t>-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possibility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profile</a:t>
            </a:r>
            <a:r>
              <a:rPr lang="de-DE" baseline="0" dirty="0" smtClean="0"/>
              <a:t> </a:t>
            </a:r>
          </a:p>
          <a:p>
            <a:r>
              <a:rPr lang="de-DE" dirty="0" smtClean="0"/>
              <a:t>- Track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activitys</a:t>
            </a:r>
            <a:r>
              <a:rPr lang="de-DE" baseline="0" dirty="0" smtClean="0"/>
              <a:t> like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When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where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who</a:t>
            </a:r>
            <a:r>
              <a:rPr lang="de-DE" baseline="0" dirty="0" smtClean="0">
                <a:sym typeface="Wingdings" panose="05000000000000000000" pitchFamily="2" charset="2"/>
              </a:rPr>
              <a:t>? </a:t>
            </a:r>
          </a:p>
          <a:p>
            <a:r>
              <a:rPr lang="de-DE" dirty="0" smtClean="0"/>
              <a:t>- 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tabacco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friends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profile</a:t>
            </a:r>
            <a:r>
              <a:rPr lang="de-DE" baseline="0" dirty="0" smtClean="0"/>
              <a:t> </a:t>
            </a:r>
          </a:p>
          <a:p>
            <a:r>
              <a:rPr lang="de-DE" dirty="0" smtClean="0"/>
              <a:t>- </a:t>
            </a:r>
            <a:r>
              <a:rPr lang="de-DE" dirty="0" err="1" smtClean="0"/>
              <a:t>Collect</a:t>
            </a:r>
            <a:r>
              <a:rPr lang="de-DE" dirty="0" smtClean="0"/>
              <a:t> </a:t>
            </a:r>
            <a:r>
              <a:rPr lang="de-DE" dirty="0" err="1" smtClean="0"/>
              <a:t>achievements</a:t>
            </a:r>
            <a:r>
              <a:rPr lang="de-DE" baseline="0" dirty="0" smtClean="0"/>
              <a:t> so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shisha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skills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Like: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who</a:t>
            </a:r>
            <a:r>
              <a:rPr lang="de-DE" baseline="0" dirty="0" smtClean="0"/>
              <a:t>?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tabacco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shishen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smoke?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later</a:t>
            </a:r>
            <a:r>
              <a:rPr lang="de-DE" baseline="0" dirty="0" smtClean="0"/>
              <a:t> also in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location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48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Dawid </a:t>
            </a:r>
          </a:p>
          <a:p>
            <a:endParaRPr lang="de-DE" dirty="0" smtClean="0"/>
          </a:p>
          <a:p>
            <a:r>
              <a:rPr lang="de-DE" dirty="0" err="1" smtClean="0"/>
              <a:t>Requirements</a:t>
            </a:r>
            <a:r>
              <a:rPr lang="de-DE" dirty="0" smtClean="0"/>
              <a:t>:</a:t>
            </a:r>
            <a:r>
              <a:rPr lang="de-DE" baseline="0" dirty="0" smtClean="0"/>
              <a:t>  Are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uscases</a:t>
            </a:r>
            <a:r>
              <a:rPr lang="de-DE" baseline="0" dirty="0" smtClean="0"/>
              <a:t> wich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war </a:t>
            </a:r>
            <a:r>
              <a:rPr lang="de-DE" baseline="0" dirty="0" err="1" smtClean="0"/>
              <a:t>already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explained</a:t>
            </a:r>
            <a:r>
              <a:rPr lang="de-DE" baseline="0" dirty="0" smtClean="0"/>
              <a:t> 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Usability: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3.2.1 Smartphone user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3.3.2 Using a browser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3.3.3 Honest person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Reliability: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3.4.1 MTTR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this being a student's project the time from failure to fix might strongly vary. Downtimes of more than a day will be possible.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3.4.2 Server availability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	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31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Owner</a:t>
            </a:r>
            <a:r>
              <a:rPr lang="de-DE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Usability, </a:t>
            </a:r>
            <a:r>
              <a:rPr lang="de-DE" dirty="0" err="1" smtClean="0"/>
              <a:t>performance</a:t>
            </a:r>
            <a:r>
              <a:rPr lang="de-DE" dirty="0" smtClean="0"/>
              <a:t>, </a:t>
            </a:r>
            <a:r>
              <a:rPr lang="de-DE" dirty="0" err="1" smtClean="0"/>
              <a:t>functionality</a:t>
            </a:r>
            <a:r>
              <a:rPr lang="de-DE" dirty="0" smtClean="0"/>
              <a:t>, </a:t>
            </a:r>
            <a:r>
              <a:rPr lang="de-DE" dirty="0" err="1" smtClean="0"/>
              <a:t>quality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23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Stands for "Rational Unified Process.“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- It divides the development process into four distinct phases that each involve: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 business modeling,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analysis and design,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 implementation,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testing, and deployment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smtClean="0"/>
              <a:t> </a:t>
            </a:r>
            <a:r>
              <a:rPr lang="en-US" dirty="0" smtClean="0"/>
              <a:t>The RUP development methodology provides a structured way for companies to envision create software programs.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06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Charts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376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Charts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78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Charts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58DA7-4815-439A-BA9F-A1DB18B7025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12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20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09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993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78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057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868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6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007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67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33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99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23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7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9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5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07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74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8FE0FF-2B62-48E9-A3CC-F674A38B40BC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18FB-4EF8-4399-8CA9-E6585A551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18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heeshapp.wordpress.com/" TargetMode="External"/><Relationship Id="rId5" Type="http://schemas.openxmlformats.org/officeDocument/2006/relationships/hyperlink" Target="https://tauboard.com/v/b9d7f4e1d714d2a7aef4aafd34e878e9" TargetMode="External"/><Relationship Id="rId4" Type="http://schemas.openxmlformats.org/officeDocument/2006/relationships/hyperlink" Target="http://www.github.com/familylocke/sheesh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SheeshApp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Dawid </a:t>
            </a:r>
            <a:r>
              <a:rPr lang="de-DE" dirty="0" err="1" smtClean="0"/>
              <a:t>maruszczyk</a:t>
            </a:r>
            <a:r>
              <a:rPr lang="de-DE" dirty="0" smtClean="0"/>
              <a:t> &amp; Manuel </a:t>
            </a:r>
            <a:r>
              <a:rPr lang="de-DE" dirty="0" err="1" smtClean="0"/>
              <a:t>Wendling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316" y="754050"/>
            <a:ext cx="3657449" cy="365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de-DE" dirty="0" smtClean="0">
                <a:sym typeface="Wingdings" panose="05000000000000000000" pitchFamily="2" charset="2"/>
              </a:rPr>
              <a:t>Quality </a:t>
            </a:r>
            <a:r>
              <a:rPr lang="en-GB" dirty="0" smtClean="0"/>
              <a:t>– Testing (Automation) 	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5" name="Textfeld 4"/>
          <p:cNvSpPr txBox="1"/>
          <p:nvPr/>
        </p:nvSpPr>
        <p:spPr>
          <a:xfrm>
            <a:off x="877931" y="1978018"/>
            <a:ext cx="85386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Automated testing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Benefits</a:t>
            </a:r>
          </a:p>
          <a:p>
            <a:pPr lvl="1"/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UI Test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Espresso record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.feature files </a:t>
            </a:r>
          </a:p>
          <a:p>
            <a:pPr lvl="1"/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GB" sz="24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88" y="1278914"/>
            <a:ext cx="4139712" cy="527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8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de-DE" dirty="0" smtClean="0">
                <a:sym typeface="Wingdings" panose="05000000000000000000" pitchFamily="2" charset="2"/>
              </a:rPr>
              <a:t>Technical </a:t>
            </a:r>
            <a:r>
              <a:rPr lang="de-DE" dirty="0" err="1" smtClean="0">
                <a:sym typeface="Wingdings" panose="05000000000000000000" pitchFamily="2" charset="2"/>
              </a:rPr>
              <a:t>ability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en-GB" dirty="0" smtClean="0"/>
              <a:t>– Demo	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5" name="Textfeld 4"/>
          <p:cNvSpPr txBox="1"/>
          <p:nvPr/>
        </p:nvSpPr>
        <p:spPr>
          <a:xfrm>
            <a:off x="877931" y="1978018"/>
            <a:ext cx="85386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Sign Up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 Cases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Add f</a:t>
            </a:r>
            <a:r>
              <a:rPr lang="en-GB" sz="2400" dirty="0" smtClean="0"/>
              <a:t>riends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Tracker setup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Shisha tracker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Pop up notification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History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16723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0111" y="3043518"/>
            <a:ext cx="9404723" cy="1400530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70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de-DE" dirty="0" smtClean="0"/>
              <a:t>Agenda	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5" name="Textfeld 4"/>
          <p:cNvSpPr txBox="1"/>
          <p:nvPr/>
        </p:nvSpPr>
        <p:spPr>
          <a:xfrm>
            <a:off x="708338" y="2021983"/>
            <a:ext cx="85386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sym typeface="Wingdings" panose="05000000000000000000" pitchFamily="2" charset="2"/>
              </a:rPr>
              <a:t>Project </a:t>
            </a:r>
            <a:r>
              <a:rPr lang="de-DE" sz="2400" dirty="0" err="1" smtClean="0">
                <a:sym typeface="Wingdings" panose="05000000000000000000" pitchFamily="2" charset="2"/>
              </a:rPr>
              <a:t>setup</a:t>
            </a:r>
            <a:endParaRPr lang="de-DE" sz="2400" dirty="0" smtClean="0">
              <a:sym typeface="Wingdings" panose="05000000000000000000" pitchFamily="2" charset="2"/>
            </a:endParaRPr>
          </a:p>
          <a:p>
            <a:endParaRPr lang="de-DE" sz="2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sym typeface="Wingdings" panose="05000000000000000000" pitchFamily="2" charset="2"/>
              </a:rPr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sym typeface="Wingdings" panose="05000000000000000000" pitchFamily="2" charset="2"/>
              </a:rPr>
              <a:t>Technical </a:t>
            </a:r>
            <a:r>
              <a:rPr lang="de-DE" sz="2400" dirty="0" err="1" smtClean="0">
                <a:sym typeface="Wingdings" panose="05000000000000000000" pitchFamily="2" charset="2"/>
              </a:rPr>
              <a:t>ability</a:t>
            </a:r>
            <a:endParaRPr lang="de-DE" sz="2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6115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en-GB" dirty="0" smtClean="0"/>
              <a:t>Project Setup – Vision 	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5" name="Textfeld 4"/>
          <p:cNvSpPr txBox="1"/>
          <p:nvPr/>
        </p:nvSpPr>
        <p:spPr>
          <a:xfrm>
            <a:off x="708338" y="2021983"/>
            <a:ext cx="853869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Idea</a:t>
            </a:r>
          </a:p>
          <a:p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Functionality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Create your own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Track your activity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Connect friends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Find surprising tobacco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Collect achievements</a:t>
            </a:r>
          </a:p>
          <a:p>
            <a:pPr lvl="1"/>
            <a:endParaRPr lang="en-GB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4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de-DE" dirty="0" smtClean="0"/>
              <a:t>Project Setup –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	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5" name="Textfeld 4"/>
          <p:cNvSpPr txBox="1"/>
          <p:nvPr/>
        </p:nvSpPr>
        <p:spPr>
          <a:xfrm>
            <a:off x="637999" y="2004399"/>
            <a:ext cx="85386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Popup notification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Tracker setup</a:t>
            </a:r>
          </a:p>
          <a:p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History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Tracker</a:t>
            </a:r>
          </a:p>
          <a:p>
            <a:r>
              <a:rPr lang="en-GB" sz="24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Add friend 					</a:t>
            </a:r>
          </a:p>
          <a:p>
            <a:endParaRPr lang="en-GB" sz="24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292" y="0"/>
            <a:ext cx="5736529" cy="6858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00" y="0"/>
            <a:ext cx="5747321" cy="685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00" y="0"/>
            <a:ext cx="5741445" cy="6858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31" y="0"/>
            <a:ext cx="4974214" cy="685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292" y="0"/>
            <a:ext cx="5741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4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en-GB" dirty="0" smtClean="0"/>
              <a:t>Project Setup – SRS	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5" name="Textfeld 4"/>
          <p:cNvSpPr txBox="1"/>
          <p:nvPr/>
        </p:nvSpPr>
        <p:spPr>
          <a:xfrm>
            <a:off x="877931" y="1978018"/>
            <a:ext cx="85386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Scope (OUSD)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Reliability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GB" sz="24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297" y="1412636"/>
            <a:ext cx="4501184" cy="528574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2"/>
          <a:stretch/>
        </p:blipFill>
        <p:spPr>
          <a:xfrm>
            <a:off x="5879626" y="1305552"/>
            <a:ext cx="4569865" cy="528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4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580519" cy="1400530"/>
          </a:xfrm>
        </p:spPr>
        <p:txBody>
          <a:bodyPr/>
          <a:lstStyle/>
          <a:p>
            <a:r>
              <a:rPr lang="en-GB" dirty="0" smtClean="0"/>
              <a:t>Project Setup – Management Scrum	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8" name="Textplatzhalter 2"/>
          <p:cNvSpPr txBox="1">
            <a:spLocks/>
          </p:cNvSpPr>
          <p:nvPr/>
        </p:nvSpPr>
        <p:spPr>
          <a:xfrm>
            <a:off x="576699" y="1576146"/>
            <a:ext cx="2946866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800" u="sng" dirty="0" smtClean="0"/>
              <a:t>Product owner</a:t>
            </a:r>
            <a:endParaRPr lang="en-GB" sz="2800" u="sng" dirty="0"/>
          </a:p>
        </p:txBody>
      </p:sp>
      <p:sp>
        <p:nvSpPr>
          <p:cNvPr id="9" name="Textplatzhalter 3"/>
          <p:cNvSpPr txBox="1">
            <a:spLocks/>
          </p:cNvSpPr>
          <p:nvPr/>
        </p:nvSpPr>
        <p:spPr>
          <a:xfrm>
            <a:off x="622078" y="2299487"/>
            <a:ext cx="2927350" cy="3589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Reflects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Value maximization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Should be reachable</a:t>
            </a:r>
            <a:endParaRPr lang="en-GB" sz="2400" dirty="0"/>
          </a:p>
        </p:txBody>
      </p:sp>
      <p:sp>
        <p:nvSpPr>
          <p:cNvPr id="10" name="Textplatzhalter 4"/>
          <p:cNvSpPr txBox="1">
            <a:spLocks/>
          </p:cNvSpPr>
          <p:nvPr/>
        </p:nvSpPr>
        <p:spPr>
          <a:xfrm>
            <a:off x="605045" y="1560590"/>
            <a:ext cx="2936241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800" u="sng" dirty="0" smtClean="0"/>
              <a:t>Scrum master</a:t>
            </a:r>
            <a:endParaRPr lang="en-GB" sz="2800" u="sng" dirty="0"/>
          </a:p>
        </p:txBody>
      </p:sp>
      <p:sp>
        <p:nvSpPr>
          <p:cNvPr id="11" name="Textplatzhalter 5"/>
          <p:cNvSpPr txBox="1">
            <a:spLocks/>
          </p:cNvSpPr>
          <p:nvPr/>
        </p:nvSpPr>
        <p:spPr>
          <a:xfrm>
            <a:off x="592009" y="2299487"/>
            <a:ext cx="5499494" cy="4191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/>
              <a:t>Responsible for execution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/>
              <a:t>Explain Practices/principles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/>
              <a:t>“Inspect &amp; Adapt”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/>
              <a:t>Values of Scrum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/>
              <a:t>Commitment, simplicity, feedback focus, Communication, respect, courage, openness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sp>
        <p:nvSpPr>
          <p:cNvPr id="12" name="Textplatzhalter 4"/>
          <p:cNvSpPr txBox="1">
            <a:spLocks/>
          </p:cNvSpPr>
          <p:nvPr/>
        </p:nvSpPr>
        <p:spPr>
          <a:xfrm>
            <a:off x="1661979" y="1576146"/>
            <a:ext cx="2936241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800" u="sng" dirty="0" smtClean="0"/>
              <a:t>Team</a:t>
            </a:r>
            <a:endParaRPr lang="en-GB" sz="2800" u="sng" dirty="0"/>
          </a:p>
        </p:txBody>
      </p:sp>
      <p:sp>
        <p:nvSpPr>
          <p:cNvPr id="13" name="Textplatzhalter 5"/>
          <p:cNvSpPr txBox="1">
            <a:spLocks/>
          </p:cNvSpPr>
          <p:nvPr/>
        </p:nvSpPr>
        <p:spPr>
          <a:xfrm>
            <a:off x="783816" y="2299487"/>
            <a:ext cx="5499494" cy="45332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/>
              <a:t>Experts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/>
              <a:t>Groups 5-10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/>
              <a:t>Equality </a:t>
            </a:r>
          </a:p>
          <a:p>
            <a:pPr marL="0" indent="0">
              <a:buNone/>
            </a:pPr>
            <a:endParaRPr lang="en-GB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/>
              <a:t>Self-organized </a:t>
            </a:r>
          </a:p>
          <a:p>
            <a:pPr marL="0" indent="0">
              <a:buNone/>
            </a:pPr>
            <a:endParaRPr lang="en-GB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/>
              <a:t>Complementary special skills 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190" y="2040560"/>
            <a:ext cx="5972175" cy="3762375"/>
          </a:xfrm>
          <a:prstGeom prst="rect">
            <a:avLst/>
          </a:prstGeom>
        </p:spPr>
      </p:pic>
      <p:sp>
        <p:nvSpPr>
          <p:cNvPr id="14" name="Textplatzhalter 3"/>
          <p:cNvSpPr txBox="1">
            <a:spLocks/>
          </p:cNvSpPr>
          <p:nvPr/>
        </p:nvSpPr>
        <p:spPr>
          <a:xfrm>
            <a:off x="631402" y="2377650"/>
            <a:ext cx="5624016" cy="35893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Agile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Focusing at short iterative task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Complexity is not predictable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Gradual refinement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15" name="Textplatzhalter 4"/>
          <p:cNvSpPr txBox="1">
            <a:spLocks/>
          </p:cNvSpPr>
          <p:nvPr/>
        </p:nvSpPr>
        <p:spPr>
          <a:xfrm>
            <a:off x="558978" y="1568368"/>
            <a:ext cx="2936241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800" u="sng" dirty="0" smtClean="0"/>
              <a:t>Scrum</a:t>
            </a:r>
            <a:endParaRPr lang="en-GB" sz="2800" u="sng" dirty="0"/>
          </a:p>
        </p:txBody>
      </p:sp>
    </p:spTree>
    <p:extLst>
      <p:ext uri="{BB962C8B-B14F-4D97-AF65-F5344CB8AC3E}">
        <p14:creationId xmlns:p14="http://schemas.microsoft.com/office/powerpoint/2010/main" val="31109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 build="allAtOnce"/>
      <p:bldP spid="9" grpId="0" build="allAtOnce"/>
      <p:bldP spid="10" grpId="0" build="allAtOnce"/>
      <p:bldP spid="11" grpId="0" build="allAtOnce"/>
      <p:bldP spid="14" grpId="0" uiExpand="1" build="allAtOnce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en-GB" dirty="0" smtClean="0"/>
              <a:t>Project Setup – Management	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5" name="Textfeld 4"/>
          <p:cNvSpPr txBox="1"/>
          <p:nvPr/>
        </p:nvSpPr>
        <p:spPr>
          <a:xfrm>
            <a:off x="877931" y="1978018"/>
            <a:ext cx="85386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Targetprocess</a:t>
            </a:r>
            <a:endParaRPr lang="en-GB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Roles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Sprint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Burndown charts</a:t>
            </a:r>
          </a:p>
          <a:p>
            <a:pPr lvl="1"/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RUP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Gantt-Chart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Time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0" r="1605" b="9722"/>
          <a:stretch/>
        </p:blipFill>
        <p:spPr>
          <a:xfrm>
            <a:off x="5881687" y="1140104"/>
            <a:ext cx="3795713" cy="56007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31" y="1140104"/>
            <a:ext cx="100488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6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de-DE" dirty="0" smtClean="0">
                <a:sym typeface="Wingdings" panose="05000000000000000000" pitchFamily="2" charset="2"/>
              </a:rPr>
              <a:t>Quality </a:t>
            </a:r>
            <a:r>
              <a:rPr lang="en-GB" dirty="0" smtClean="0"/>
              <a:t>– Architecture 	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5" name="Textfeld 4"/>
          <p:cNvSpPr txBox="1"/>
          <p:nvPr/>
        </p:nvSpPr>
        <p:spPr>
          <a:xfrm>
            <a:off x="877930" y="1388401"/>
            <a:ext cx="853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MVC in android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77" y="1140104"/>
            <a:ext cx="6685175" cy="57049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1152"/>
            <a:ext cx="6523668" cy="46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4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31" y="452718"/>
            <a:ext cx="9404723" cy="1400530"/>
          </a:xfrm>
        </p:spPr>
        <p:txBody>
          <a:bodyPr/>
          <a:lstStyle/>
          <a:p>
            <a:r>
              <a:rPr lang="de-DE" dirty="0" smtClean="0">
                <a:sym typeface="Wingdings" panose="05000000000000000000" pitchFamily="2" charset="2"/>
              </a:rPr>
              <a:t>Quality </a:t>
            </a:r>
            <a:r>
              <a:rPr lang="en-GB" dirty="0" smtClean="0"/>
              <a:t>– Configuration	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 b="29900"/>
          <a:stretch/>
        </p:blipFill>
        <p:spPr>
          <a:xfrm>
            <a:off x="111322" y="327948"/>
            <a:ext cx="766609" cy="812156"/>
          </a:xfrm>
        </p:spPr>
      </p:pic>
      <p:sp>
        <p:nvSpPr>
          <p:cNvPr id="5" name="Textfeld 4"/>
          <p:cNvSpPr txBox="1"/>
          <p:nvPr/>
        </p:nvSpPr>
        <p:spPr>
          <a:xfrm>
            <a:off x="877931" y="1616068"/>
            <a:ext cx="108949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Android Studio</a:t>
            </a:r>
          </a:p>
          <a:p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Github</a:t>
            </a:r>
            <a:r>
              <a:rPr lang="en-GB" sz="2400" dirty="0" smtClean="0"/>
              <a:t> &amp; desktop client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hlinkClick r:id="rId4"/>
              </a:rPr>
              <a:t>www.github.com/familylocke/sheeshapp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Targetprocess</a:t>
            </a:r>
            <a:endParaRPr lang="en-GB" sz="2400" dirty="0" smtClean="0"/>
          </a:p>
          <a:p>
            <a:r>
              <a:rPr lang="en-GB" sz="2400" dirty="0" smtClean="0"/>
              <a:t>	</a:t>
            </a:r>
            <a:r>
              <a:rPr lang="en-GB" sz="2400" dirty="0" smtClean="0">
                <a:hlinkClick r:id="rId5"/>
              </a:rPr>
              <a:t>https://tauboard.com/v/b9d7f4e1d714d2a7aef4aafd34e878e9</a:t>
            </a:r>
            <a:endParaRPr lang="en-GB" sz="2400" dirty="0" smtClean="0"/>
          </a:p>
          <a:p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Wordpress</a:t>
            </a:r>
            <a:r>
              <a:rPr lang="en-GB" sz="24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hlinkClick r:id="rId6"/>
              </a:rPr>
              <a:t>www.sheeshapp.wordpress.com</a:t>
            </a:r>
            <a:endParaRPr lang="en-GB" sz="2400" dirty="0" smtClean="0"/>
          </a:p>
          <a:p>
            <a:pPr lvl="1"/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Cucumber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3912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421</Words>
  <Application>Microsoft Office PowerPoint</Application>
  <PresentationFormat>Breitbild</PresentationFormat>
  <Paragraphs>172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</vt:lpstr>
      <vt:lpstr>SheeshApp</vt:lpstr>
      <vt:lpstr>Agenda </vt:lpstr>
      <vt:lpstr>Project Setup – Vision  </vt:lpstr>
      <vt:lpstr>Project Setup – Use cases  </vt:lpstr>
      <vt:lpstr>Project Setup – SRS </vt:lpstr>
      <vt:lpstr>Project Setup – Management Scrum </vt:lpstr>
      <vt:lpstr>Project Setup – Management </vt:lpstr>
      <vt:lpstr>Quality – Architecture  </vt:lpstr>
      <vt:lpstr>Quality – Configuration </vt:lpstr>
      <vt:lpstr>Quality – Testing (Automation)  </vt:lpstr>
      <vt:lpstr>Technical ability – Demo </vt:lpstr>
      <vt:lpstr>Thank you for your attention !</vt:lpstr>
    </vt:vector>
  </TitlesOfParts>
  <Company>FILIADATA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SheeshApp</dc:title>
  <dc:creator>Wendling, Manuel</dc:creator>
  <cp:lastModifiedBy>Wendling, Manuel</cp:lastModifiedBy>
  <cp:revision>38</cp:revision>
  <dcterms:created xsi:type="dcterms:W3CDTF">2017-12-12T18:19:16Z</dcterms:created>
  <dcterms:modified xsi:type="dcterms:W3CDTF">2017-12-13T12:00:15Z</dcterms:modified>
</cp:coreProperties>
</file>