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72" r:id="rId7"/>
    <p:sldId id="271" r:id="rId8"/>
    <p:sldId id="274" r:id="rId9"/>
    <p:sldId id="265" r:id="rId10"/>
    <p:sldId id="273" r:id="rId11"/>
    <p:sldId id="27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30" autoAdjust="0"/>
    <p:restoredTop sz="74026" autoAdjust="0"/>
  </p:normalViewPr>
  <p:slideViewPr>
    <p:cSldViewPr snapToGrid="0">
      <p:cViewPr>
        <p:scale>
          <a:sx n="54" d="100"/>
          <a:sy n="54" d="100"/>
        </p:scale>
        <p:origin x="1680" y="8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F48A-3C22-41F8-8C31-C770773C7FC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8DA7-4815-439A-BA9F-A1DB18B70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9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1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85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8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22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9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baseline="0" dirty="0"/>
              <a:t>: Dawid</a:t>
            </a:r>
          </a:p>
          <a:p>
            <a:endParaRPr lang="de-DE" baseline="0" dirty="0"/>
          </a:p>
          <a:p>
            <a:r>
              <a:rPr lang="de-DE" baseline="0" dirty="0" err="1"/>
              <a:t>Functionallity</a:t>
            </a:r>
            <a:r>
              <a:rPr lang="de-DE" baseline="0" dirty="0"/>
              <a:t>:</a:t>
            </a:r>
          </a:p>
          <a:p>
            <a:r>
              <a:rPr lang="de-DE" baseline="0" dirty="0"/>
              <a:t>- </a:t>
            </a: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think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funcitonality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usefull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decided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implement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possibility</a:t>
            </a:r>
            <a:r>
              <a:rPr lang="de-DE" baseline="0" dirty="0"/>
              <a:t>,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your</a:t>
            </a:r>
            <a:r>
              <a:rPr lang="de-DE" baseline="0" dirty="0"/>
              <a:t> on </a:t>
            </a:r>
            <a:r>
              <a:rPr lang="de-DE" baseline="0" dirty="0" err="1"/>
              <a:t>profile</a:t>
            </a:r>
            <a:r>
              <a:rPr lang="de-DE" baseline="0" dirty="0"/>
              <a:t> </a:t>
            </a:r>
          </a:p>
          <a:p>
            <a:r>
              <a:rPr lang="de-DE" dirty="0"/>
              <a:t>- Track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activitys</a:t>
            </a:r>
            <a:r>
              <a:rPr lang="de-DE" baseline="0" dirty="0"/>
              <a:t> like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where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and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with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who</a:t>
            </a:r>
            <a:r>
              <a:rPr lang="de-DE" baseline="0" dirty="0">
                <a:sym typeface="Wingdings" panose="05000000000000000000" pitchFamily="2" charset="2"/>
              </a:rPr>
              <a:t>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past</a:t>
            </a:r>
            <a:r>
              <a:rPr lang="de-DE" baseline="0" dirty="0"/>
              <a:t> </a:t>
            </a:r>
            <a:r>
              <a:rPr lang="de-DE" baseline="0" dirty="0" err="1"/>
              <a:t>activity</a:t>
            </a:r>
            <a:r>
              <a:rPr lang="de-DE" baseline="0" dirty="0"/>
              <a:t> Like: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who</a:t>
            </a:r>
            <a:r>
              <a:rPr lang="de-DE" baseline="0" dirty="0"/>
              <a:t>?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tabacco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shishen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smoke?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 also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location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48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:</a:t>
            </a:r>
            <a:r>
              <a:rPr lang="de-DE" baseline="0" dirty="0"/>
              <a:t>  Are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uscases</a:t>
            </a:r>
            <a:r>
              <a:rPr lang="de-DE" baseline="0" dirty="0"/>
              <a:t> wich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explained</a:t>
            </a:r>
            <a:r>
              <a:rPr lang="de-DE" baseline="0" dirty="0"/>
              <a:t> </a:t>
            </a:r>
          </a:p>
          <a:p>
            <a:r>
              <a:rPr lang="de-DE" b="1" baseline="0" dirty="0"/>
              <a:t>Usability: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3.2.1 Smartphone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3.3.2 Not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3.3.3 Honest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Project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3.4.2 Server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1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Project</a:t>
            </a:r>
            <a:r>
              <a:rPr lang="de-DE" baseline="0" dirty="0"/>
              <a:t> </a:t>
            </a:r>
            <a:r>
              <a:rPr lang="de-DE" baseline="0" dirty="0" err="1"/>
              <a:t>Owner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Usability, </a:t>
            </a:r>
            <a:r>
              <a:rPr lang="de-DE" dirty="0" err="1"/>
              <a:t>performance</a:t>
            </a:r>
            <a:r>
              <a:rPr lang="de-DE" dirty="0"/>
              <a:t>, </a:t>
            </a:r>
            <a:r>
              <a:rPr lang="de-DE" dirty="0" err="1"/>
              <a:t>functionality</a:t>
            </a:r>
            <a:r>
              <a:rPr lang="de-DE" dirty="0"/>
              <a:t>, </a:t>
            </a:r>
            <a:r>
              <a:rPr lang="de-DE" dirty="0" err="1"/>
              <a:t>quality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3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Targetprocess</a:t>
            </a:r>
            <a:r>
              <a:rPr lang="en-US" dirty="0"/>
              <a:t>, project management tool, </a:t>
            </a:r>
            <a:r>
              <a:rPr lang="en-US" dirty="0" err="1"/>
              <a:t>webapp</a:t>
            </a:r>
            <a:r>
              <a:rPr lang="en-US" dirty="0"/>
              <a:t>, at beginning 1 week, then 2 weeks, </a:t>
            </a:r>
          </a:p>
          <a:p>
            <a:pPr marL="171450" indent="-171450">
              <a:buFontTx/>
              <a:buChar char="-"/>
            </a:pPr>
            <a:r>
              <a:rPr lang="en-US" dirty="0"/>
              <a:t>Roles: Dawid – Front end designer, backend designer, server backend developer, 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Stands for "Rational Unified Process.“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divides the development process into four distinct phases that each involve:</a:t>
            </a:r>
          </a:p>
          <a:p>
            <a:pPr marL="171450" indent="-171450">
              <a:buFontTx/>
              <a:buChar char="-"/>
            </a:pPr>
            <a:r>
              <a:rPr lang="en-US" dirty="0"/>
              <a:t> business modeling,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analysis and design,</a:t>
            </a:r>
          </a:p>
          <a:p>
            <a:pPr marL="171450" indent="-171450">
              <a:buFontTx/>
              <a:buChar char="-"/>
            </a:pPr>
            <a:r>
              <a:rPr lang="en-US" dirty="0"/>
              <a:t> implementation, 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testing, and deployment</a:t>
            </a:r>
          </a:p>
          <a:p>
            <a:pPr marL="0" indent="0">
              <a:buFontTx/>
              <a:buNone/>
            </a:pPr>
            <a:r>
              <a:rPr lang="en-US" dirty="0"/>
              <a:t> The RUP development methodology provides a structured way for companies to envision create software programs.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Time management: in </a:t>
            </a:r>
            <a:r>
              <a:rPr lang="en-US" dirty="0" err="1"/>
              <a:t>targetprocess</a:t>
            </a:r>
            <a:r>
              <a:rPr lang="en-US" dirty="0"/>
              <a:t>, tasks for every use case, times for every task, semi automatic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6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3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Charts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78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5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00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9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7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5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4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8FE0FF-2B62-48E9-A3CC-F674A38B40BC}" type="datetimeFigureOut">
              <a:rPr lang="de-DE" smtClean="0"/>
              <a:t>17.06.18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18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eeshapp.wordpress.com/" TargetMode="External"/><Relationship Id="rId5" Type="http://schemas.openxmlformats.org/officeDocument/2006/relationships/hyperlink" Target="https://tauboard.com/v/b9d7f4e1d714d2a7aef4aafd34e878e9" TargetMode="External"/><Relationship Id="rId4" Type="http://schemas.openxmlformats.org/officeDocument/2006/relationships/hyperlink" Target="http://www.github.com/familylocke/sheesha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SheeshApp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Dawid </a:t>
            </a:r>
            <a:r>
              <a:rPr lang="de-DE" dirty="0" err="1"/>
              <a:t>maruszczyk</a:t>
            </a:r>
            <a:r>
              <a:rPr lang="de-DE" dirty="0"/>
              <a:t> &amp; Alexander Grundmann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16" y="754050"/>
            <a:ext cx="3657449" cy="3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Quality </a:t>
            </a:r>
            <a:r>
              <a:rPr lang="en-GB" dirty="0"/>
              <a:t>– Risks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66F4E4-4958-0843-BDFD-05A0EFB00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731"/>
            <a:ext cx="12192000" cy="4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336586" cy="1400530"/>
          </a:xfrm>
        </p:spPr>
        <p:txBody>
          <a:bodyPr/>
          <a:lstStyle/>
          <a:p>
            <a:r>
              <a:rPr lang="en-GB" dirty="0"/>
              <a:t>Continuous Integration &amp; Metrics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E4B42C-18EB-B140-8F0C-989FBA98F269}"/>
              </a:ext>
            </a:extLst>
          </p:cNvPr>
          <p:cNvSpPr txBox="1"/>
          <p:nvPr/>
        </p:nvSpPr>
        <p:spPr>
          <a:xfrm>
            <a:off x="877931" y="1616068"/>
            <a:ext cx="10894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Codacy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Code Climate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 Web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Automatic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Automatic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2AAB7B-C87E-7E48-9C10-C81E8891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26" y="1309100"/>
            <a:ext cx="5038028" cy="39249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097671-7CDF-6A4A-B69F-F355E6D30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5" y="3016598"/>
            <a:ext cx="10172700" cy="2908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A413B3-016C-0949-AF8E-7E52150B4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25" y="1309099"/>
            <a:ext cx="5946937" cy="2794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C7BC5-5329-AA49-B3A1-BF5519A33A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r="7053"/>
          <a:stretch/>
        </p:blipFill>
        <p:spPr>
          <a:xfrm>
            <a:off x="4795024" y="2823155"/>
            <a:ext cx="6437796" cy="12804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8675E6-4BF8-8248-A75F-0E4662CEE07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7" t="43518" r="36159" b="-96"/>
          <a:stretch/>
        </p:blipFill>
        <p:spPr>
          <a:xfrm>
            <a:off x="4616079" y="1309098"/>
            <a:ext cx="6777596" cy="46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Quality </a:t>
            </a:r>
            <a:r>
              <a:rPr lang="en-GB" dirty="0"/>
              <a:t>– Configuration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264874"/>
            <a:ext cx="10894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Android Studio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Github</a:t>
            </a:r>
            <a:r>
              <a:rPr lang="en-GB" sz="2400" dirty="0"/>
              <a:t> &amp; desktop client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hlinkClick r:id="rId4"/>
              </a:rPr>
              <a:t>www.github.com/familylocke/sheeshapp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Targetprocess</a:t>
            </a:r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hlinkClick r:id="rId5"/>
              </a:rPr>
              <a:t>https://tauboard.com/v/b9d7f4e1d714d2a7aef4aafd34e878e9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Wordpress</a:t>
            </a:r>
            <a:r>
              <a:rPr lang="en-GB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hlinkClick r:id="rId6"/>
              </a:rPr>
              <a:t>www.sheeshapp.wordpress.com</a:t>
            </a:r>
            <a:endParaRPr lang="en-GB" sz="2400" dirty="0"/>
          </a:p>
          <a:p>
            <a:pPr lvl="1"/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Spring Boot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1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Quality </a:t>
            </a:r>
            <a:r>
              <a:rPr lang="en-GB" dirty="0"/>
              <a:t>– Testing 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348502"/>
            <a:ext cx="8538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UI Tests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Espresso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Cucumber .feature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Unit Tests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12" y="1152983"/>
            <a:ext cx="4139712" cy="52720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7E07D35-EF68-504D-AA50-A287F3E5E5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5" t="68153" r="9046" b="2094"/>
          <a:stretch/>
        </p:blipFill>
        <p:spPr>
          <a:xfrm>
            <a:off x="494626" y="4464635"/>
            <a:ext cx="4973445" cy="1934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8D9B38-ED2F-2845-A0EA-29F06941F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2" t="13502" r="36455" b="50018"/>
          <a:stretch/>
        </p:blipFill>
        <p:spPr>
          <a:xfrm>
            <a:off x="5759732" y="3412272"/>
            <a:ext cx="4994240" cy="3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/>
              <a:t>Demo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305F96E-3A52-A848-9887-0AB9B46FD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53" y="1140104"/>
            <a:ext cx="3029647" cy="5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3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111" y="3043518"/>
            <a:ext cx="9404723" cy="140053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3770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/>
              <a:t>Agenda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708338" y="2021983"/>
            <a:ext cx="8538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Project </a:t>
            </a:r>
            <a:r>
              <a:rPr lang="de-DE" sz="2400" dirty="0" err="1">
                <a:sym typeface="Wingdings" panose="05000000000000000000" pitchFamily="2" charset="2"/>
              </a:rPr>
              <a:t>setup</a:t>
            </a: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Technical </a:t>
            </a:r>
            <a:r>
              <a:rPr lang="de-DE" sz="2400" dirty="0" err="1">
                <a:sym typeface="Wingdings" panose="05000000000000000000" pitchFamily="2" charset="2"/>
              </a:rPr>
              <a:t>ability</a:t>
            </a: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115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/>
              <a:t>Project Setup – Vision 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708338" y="2021983"/>
            <a:ext cx="85386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Idea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Smoke with your friends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Create your own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Track your activity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See your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/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352C5F3-CFF5-0942-AD31-42FBBDDD0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36" y="1223784"/>
            <a:ext cx="1556488" cy="15963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6B516F-92EA-774E-8592-9A07EE61D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33" y="2021983"/>
            <a:ext cx="2440026" cy="4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A4AAA6BF-E62E-6B43-96FF-CDB76C909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42" y="164643"/>
            <a:ext cx="4552919" cy="65287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 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638000" y="2004399"/>
            <a:ext cx="3797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Tracker setup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Upload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Tracker</a:t>
            </a:r>
          </a:p>
          <a:p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 friend 					</a:t>
            </a:r>
          </a:p>
          <a:p>
            <a:endParaRPr lang="en-GB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69" y="1224994"/>
            <a:ext cx="4570489" cy="545374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DDC9600-6C17-1B42-BFCF-A3AB5D2C9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67" y="1290127"/>
            <a:ext cx="4556678" cy="53886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42" y="695041"/>
            <a:ext cx="4540760" cy="59836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64" y="1233681"/>
            <a:ext cx="4560181" cy="54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/>
              <a:t>Project Setup – SRS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978018"/>
            <a:ext cx="8538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Scope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03E4A2-5B39-1542-B1A3-209E0E38C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16"/>
          <a:stretch/>
        </p:blipFill>
        <p:spPr>
          <a:xfrm>
            <a:off x="6055649" y="901688"/>
            <a:ext cx="3957500" cy="54592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44B7E-A11E-9047-8033-8E92E9E63F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76"/>
          <a:stretch/>
        </p:blipFill>
        <p:spPr>
          <a:xfrm>
            <a:off x="6055649" y="2767691"/>
            <a:ext cx="3957500" cy="3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580519" cy="1400530"/>
          </a:xfrm>
        </p:spPr>
        <p:txBody>
          <a:bodyPr/>
          <a:lstStyle/>
          <a:p>
            <a:r>
              <a:rPr lang="en-GB" dirty="0"/>
              <a:t>Project Setup – Scrumming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692506" y="1486504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/>
              <a:t>Teams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6692506" y="2062766"/>
            <a:ext cx="5499494" cy="4533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Experts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Groups 5-10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Equality 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Self-organized 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>
          <a:xfrm>
            <a:off x="494626" y="2188105"/>
            <a:ext cx="5624016" cy="35893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Agile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Focusing at short iterative task </a:t>
            </a:r>
          </a:p>
          <a:p>
            <a:pPr marL="0" indent="0">
              <a:buNone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5" name="Textplatzhalter 4"/>
          <p:cNvSpPr txBox="1">
            <a:spLocks/>
          </p:cNvSpPr>
          <p:nvPr/>
        </p:nvSpPr>
        <p:spPr>
          <a:xfrm>
            <a:off x="494626" y="1511806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110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B856F90-E8FF-EF45-B548-122EF58A7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7" y="3608547"/>
            <a:ext cx="3645702" cy="31024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/>
              <a:t>Management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2" y="1978018"/>
            <a:ext cx="4575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Targetprocess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Roles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Sprint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Burndown charts</a:t>
            </a:r>
          </a:p>
          <a:p>
            <a:pPr lvl="1"/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Gantt-Chart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Time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r="1605" b="9722"/>
          <a:stretch/>
        </p:blipFill>
        <p:spPr>
          <a:xfrm>
            <a:off x="6023998" y="452718"/>
            <a:ext cx="3707296" cy="30823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9833781-E0EE-2B4F-B704-2E804CD2B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21" y="1140104"/>
            <a:ext cx="7396274" cy="27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Quality </a:t>
            </a:r>
            <a:r>
              <a:rPr lang="en-GB" dirty="0"/>
              <a:t>– Function Points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01FFAF-9206-FE4A-BE1D-2D9023B48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76" y="1324882"/>
            <a:ext cx="6045924" cy="26741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B3B0FCB-E36F-8848-8C5A-72E164ADB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1"/>
          <a:stretch/>
        </p:blipFill>
        <p:spPr>
          <a:xfrm>
            <a:off x="247281" y="1830160"/>
            <a:ext cx="5778874" cy="21688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76DAED-8F28-8E41-8A4E-00FBCA34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1" y="4512052"/>
            <a:ext cx="7493000" cy="101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AA65217-C8CB-7D44-9DA0-256BFD833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512052"/>
            <a:ext cx="4203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Quality </a:t>
            </a:r>
            <a:r>
              <a:rPr lang="en-GB" dirty="0"/>
              <a:t>– Architecture 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0" y="1388401"/>
            <a:ext cx="85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MVC in android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77" y="1140104"/>
            <a:ext cx="6685175" cy="57049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D433355-15C3-B342-A7D0-7842C50799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8"/>
          <a:stretch/>
        </p:blipFill>
        <p:spPr>
          <a:xfrm>
            <a:off x="494626" y="2075786"/>
            <a:ext cx="4439482" cy="38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389</Words>
  <Application>Microsoft Macintosh PowerPoint</Application>
  <PresentationFormat>Breitbild</PresentationFormat>
  <Paragraphs>169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SheeshApp</vt:lpstr>
      <vt:lpstr>Agenda </vt:lpstr>
      <vt:lpstr>Project Setup – Vision  </vt:lpstr>
      <vt:lpstr>Use Cases  </vt:lpstr>
      <vt:lpstr>Project Setup – SRS </vt:lpstr>
      <vt:lpstr>Project Setup – Scrumming </vt:lpstr>
      <vt:lpstr>Management </vt:lpstr>
      <vt:lpstr>Quality – Function Points </vt:lpstr>
      <vt:lpstr>Quality – Architecture  </vt:lpstr>
      <vt:lpstr>Quality – Risks </vt:lpstr>
      <vt:lpstr>Continuous Integration &amp; Metrics  </vt:lpstr>
      <vt:lpstr>Quality – Configuration </vt:lpstr>
      <vt:lpstr>Quality – Testing  </vt:lpstr>
      <vt:lpstr>Demo </vt:lpstr>
      <vt:lpstr>Thank you for your attention !</vt:lpstr>
    </vt:vector>
  </TitlesOfParts>
  <Company>FILIADATA GmbH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SheeshApp</dc:title>
  <dc:creator>Wendling, Manuel</dc:creator>
  <cp:lastModifiedBy>Maruszczyk, Dawid</cp:lastModifiedBy>
  <cp:revision>59</cp:revision>
  <dcterms:created xsi:type="dcterms:W3CDTF">2017-12-12T18:19:16Z</dcterms:created>
  <dcterms:modified xsi:type="dcterms:W3CDTF">2018-06-19T11:18:43Z</dcterms:modified>
</cp:coreProperties>
</file>