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7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C78DD9-C876-6F79-3DFE-2003D36CE5BC}" v="44" dt="2024-10-23T11:54:27.354"/>
    <p1510:client id="{26280C5A-A503-19E0-9E3A-140C1847E521}" v="63" dt="2024-10-23T11:22:07.926"/>
    <p1510:client id="{7E84511C-FAD1-F447-E0CD-8D7D92952AF7}" v="822" dt="2024-10-23T11:51:33.139"/>
    <p1510:client id="{BC566C65-2FC1-FA39-F8C3-6E2E548E6A08}" v="66" dt="2024-10-23T11:23:15.765"/>
    <p1510:client id="{EF185E11-EB84-5524-85AF-13812278CCF9}" v="74" dt="2024-10-21T13:50:32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(Student  C00273530) Dawid Pionk" userId="S::c00273530@setu.ie::eb643ef6-cdd5-4482-83c8-4dfa4388acfc" providerId="AD" clId="Web-{26280C5A-A503-19E0-9E3A-140C1847E521}"/>
    <pc:docChg chg="modSld">
      <pc:chgData name="(Student  C00273530) Dawid Pionk" userId="S::c00273530@setu.ie::eb643ef6-cdd5-4482-83c8-4dfa4388acfc" providerId="AD" clId="Web-{26280C5A-A503-19E0-9E3A-140C1847E521}" dt="2024-10-23T11:22:07.926" v="60" actId="20577"/>
      <pc:docMkLst>
        <pc:docMk/>
      </pc:docMkLst>
      <pc:sldChg chg="modSp">
        <pc:chgData name="(Student  C00273530) Dawid Pionk" userId="S::c00273530@setu.ie::eb643ef6-cdd5-4482-83c8-4dfa4388acfc" providerId="AD" clId="Web-{26280C5A-A503-19E0-9E3A-140C1847E521}" dt="2024-10-23T11:22:07.926" v="60" actId="20577"/>
        <pc:sldMkLst>
          <pc:docMk/>
          <pc:sldMk cId="3395586641" sldId="257"/>
        </pc:sldMkLst>
        <pc:spChg chg="mod">
          <ac:chgData name="(Student  C00273530) Dawid Pionk" userId="S::c00273530@setu.ie::eb643ef6-cdd5-4482-83c8-4dfa4388acfc" providerId="AD" clId="Web-{26280C5A-A503-19E0-9E3A-140C1847E521}" dt="2024-10-23T11:22:01.832" v="52" actId="20577"/>
          <ac:spMkLst>
            <pc:docMk/>
            <pc:sldMk cId="3395586641" sldId="257"/>
            <ac:spMk id="2" creationId="{38C1944F-2357-57A5-A60F-1CAD3496080A}"/>
          </ac:spMkLst>
        </pc:spChg>
        <pc:spChg chg="mod">
          <ac:chgData name="(Student  C00273530) Dawid Pionk" userId="S::c00273530@setu.ie::eb643ef6-cdd5-4482-83c8-4dfa4388acfc" providerId="AD" clId="Web-{26280C5A-A503-19E0-9E3A-140C1847E521}" dt="2024-10-23T11:22:07.926" v="60" actId="20577"/>
          <ac:spMkLst>
            <pc:docMk/>
            <pc:sldMk cId="3395586641" sldId="257"/>
            <ac:spMk id="3" creationId="{370D7F7E-3A96-2F5B-EA7A-56563DD135F6}"/>
          </ac:spMkLst>
        </pc:spChg>
      </pc:sldChg>
      <pc:sldChg chg="modSp">
        <pc:chgData name="(Student  C00273530) Dawid Pionk" userId="S::c00273530@setu.ie::eb643ef6-cdd5-4482-83c8-4dfa4388acfc" providerId="AD" clId="Web-{26280C5A-A503-19E0-9E3A-140C1847E521}" dt="2024-10-23T11:20:48.892" v="50" actId="20577"/>
        <pc:sldMkLst>
          <pc:docMk/>
          <pc:sldMk cId="239141541" sldId="258"/>
        </pc:sldMkLst>
        <pc:spChg chg="mod">
          <ac:chgData name="(Student  C00273530) Dawid Pionk" userId="S::c00273530@setu.ie::eb643ef6-cdd5-4482-83c8-4dfa4388acfc" providerId="AD" clId="Web-{26280C5A-A503-19E0-9E3A-140C1847E521}" dt="2024-10-23T11:20:48.892" v="50" actId="20577"/>
          <ac:spMkLst>
            <pc:docMk/>
            <pc:sldMk cId="239141541" sldId="258"/>
            <ac:spMk id="2" creationId="{863492B1-5BC7-B798-D614-5E40A0D80DFF}"/>
          </ac:spMkLst>
        </pc:spChg>
      </pc:sldChg>
    </pc:docChg>
  </pc:docChgLst>
  <pc:docChgLst>
    <pc:chgData name="(Student  C00273530) Dawid Pionk" userId="S::c00273530@setu.ie::eb643ef6-cdd5-4482-83c8-4dfa4388acfc" providerId="AD" clId="Web-{06C78DD9-C876-6F79-3DFE-2003D36CE5BC}"/>
    <pc:docChg chg="modSld addMainMaster delMainMaster">
      <pc:chgData name="(Student  C00273530) Dawid Pionk" userId="S::c00273530@setu.ie::eb643ef6-cdd5-4482-83c8-4dfa4388acfc" providerId="AD" clId="Web-{06C78DD9-C876-6F79-3DFE-2003D36CE5BC}" dt="2024-10-23T11:54:27.354" v="41" actId="20577"/>
      <pc:docMkLst>
        <pc:docMk/>
      </pc:docMkLst>
      <pc:sldChg chg="modSp mod modClrScheme chgLayout">
        <pc:chgData name="(Student  C00273530) Dawid Pionk" userId="S::c00273530@setu.ie::eb643ef6-cdd5-4482-83c8-4dfa4388acfc" providerId="AD" clId="Web-{06C78DD9-C876-6F79-3DFE-2003D36CE5BC}" dt="2024-10-23T11:53:46.775" v="37" actId="20577"/>
        <pc:sldMkLst>
          <pc:docMk/>
          <pc:sldMk cId="109857222" sldId="256"/>
        </pc:sldMkLst>
        <pc:spChg chg="mod ord">
          <ac:chgData name="(Student  C00273530) Dawid Pionk" userId="S::c00273530@setu.ie::eb643ef6-cdd5-4482-83c8-4dfa4388acfc" providerId="AD" clId="Web-{06C78DD9-C876-6F79-3DFE-2003D36CE5BC}" dt="2024-10-23T11:53:05.196" v="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(Student  C00273530) Dawid Pionk" userId="S::c00273530@setu.ie::eb643ef6-cdd5-4482-83c8-4dfa4388acfc" providerId="AD" clId="Web-{06C78DD9-C876-6F79-3DFE-2003D36CE5BC}" dt="2024-10-23T11:53:46.775" v="37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(Student  C00273530) Dawid Pionk" userId="S::c00273530@setu.ie::eb643ef6-cdd5-4482-83c8-4dfa4388acfc" providerId="AD" clId="Web-{06C78DD9-C876-6F79-3DFE-2003D36CE5BC}" dt="2024-10-23T11:54:15.041" v="39" actId="20577"/>
        <pc:sldMkLst>
          <pc:docMk/>
          <pc:sldMk cId="3395586641" sldId="257"/>
        </pc:sldMkLst>
        <pc:spChg chg="mod ord">
          <ac:chgData name="(Student  C00273530) Dawid Pionk" userId="S::c00273530@setu.ie::eb643ef6-cdd5-4482-83c8-4dfa4388acfc" providerId="AD" clId="Web-{06C78DD9-C876-6F79-3DFE-2003D36CE5BC}" dt="2024-10-23T11:53:05.196" v="7"/>
          <ac:spMkLst>
            <pc:docMk/>
            <pc:sldMk cId="3395586641" sldId="257"/>
            <ac:spMk id="2" creationId="{38C1944F-2357-57A5-A60F-1CAD3496080A}"/>
          </ac:spMkLst>
        </pc:spChg>
        <pc:spChg chg="mod ord">
          <ac:chgData name="(Student  C00273530) Dawid Pionk" userId="S::c00273530@setu.ie::eb643ef6-cdd5-4482-83c8-4dfa4388acfc" providerId="AD" clId="Web-{06C78DD9-C876-6F79-3DFE-2003D36CE5BC}" dt="2024-10-23T11:54:15.041" v="39" actId="20577"/>
          <ac:spMkLst>
            <pc:docMk/>
            <pc:sldMk cId="3395586641" sldId="257"/>
            <ac:spMk id="3" creationId="{370D7F7E-3A96-2F5B-EA7A-56563DD135F6}"/>
          </ac:spMkLst>
        </pc:spChg>
      </pc:sldChg>
      <pc:sldChg chg="modSp mod modClrScheme chgLayout">
        <pc:chgData name="(Student  C00273530) Dawid Pionk" userId="S::c00273530@setu.ie::eb643ef6-cdd5-4482-83c8-4dfa4388acfc" providerId="AD" clId="Web-{06C78DD9-C876-6F79-3DFE-2003D36CE5BC}" dt="2024-10-23T11:54:07.791" v="38" actId="20577"/>
        <pc:sldMkLst>
          <pc:docMk/>
          <pc:sldMk cId="239141541" sldId="258"/>
        </pc:sldMkLst>
        <pc:spChg chg="mod ord">
          <ac:chgData name="(Student  C00273530) Dawid Pionk" userId="S::c00273530@setu.ie::eb643ef6-cdd5-4482-83c8-4dfa4388acfc" providerId="AD" clId="Web-{06C78DD9-C876-6F79-3DFE-2003D36CE5BC}" dt="2024-10-23T11:53:05.196" v="7"/>
          <ac:spMkLst>
            <pc:docMk/>
            <pc:sldMk cId="239141541" sldId="258"/>
            <ac:spMk id="2" creationId="{863492B1-5BC7-B798-D614-5E40A0D80DFF}"/>
          </ac:spMkLst>
        </pc:spChg>
        <pc:spChg chg="mod ord">
          <ac:chgData name="(Student  C00273530) Dawid Pionk" userId="S::c00273530@setu.ie::eb643ef6-cdd5-4482-83c8-4dfa4388acfc" providerId="AD" clId="Web-{06C78DD9-C876-6F79-3DFE-2003D36CE5BC}" dt="2024-10-23T11:54:07.791" v="38" actId="20577"/>
          <ac:spMkLst>
            <pc:docMk/>
            <pc:sldMk cId="239141541" sldId="258"/>
            <ac:spMk id="3" creationId="{3F0437D0-0E4C-9317-40AC-65500440A117}"/>
          </ac:spMkLst>
        </pc:spChg>
      </pc:sldChg>
      <pc:sldChg chg="modSp mod modClrScheme chgLayout">
        <pc:chgData name="(Student  C00273530) Dawid Pionk" userId="S::c00273530@setu.ie::eb643ef6-cdd5-4482-83c8-4dfa4388acfc" providerId="AD" clId="Web-{06C78DD9-C876-6F79-3DFE-2003D36CE5BC}" dt="2024-10-23T11:54:23.026" v="40" actId="20577"/>
        <pc:sldMkLst>
          <pc:docMk/>
          <pc:sldMk cId="440587511" sldId="259"/>
        </pc:sldMkLst>
        <pc:spChg chg="mod ord">
          <ac:chgData name="(Student  C00273530) Dawid Pionk" userId="S::c00273530@setu.ie::eb643ef6-cdd5-4482-83c8-4dfa4388acfc" providerId="AD" clId="Web-{06C78DD9-C876-6F79-3DFE-2003D36CE5BC}" dt="2024-10-23T11:53:05.196" v="7"/>
          <ac:spMkLst>
            <pc:docMk/>
            <pc:sldMk cId="440587511" sldId="259"/>
            <ac:spMk id="2" creationId="{9E213881-54D3-8685-FB94-73D2C1ECAB8F}"/>
          </ac:spMkLst>
        </pc:spChg>
        <pc:spChg chg="mod ord">
          <ac:chgData name="(Student  C00273530) Dawid Pionk" userId="S::c00273530@setu.ie::eb643ef6-cdd5-4482-83c8-4dfa4388acfc" providerId="AD" clId="Web-{06C78DD9-C876-6F79-3DFE-2003D36CE5BC}" dt="2024-10-23T11:54:23.026" v="40" actId="20577"/>
          <ac:spMkLst>
            <pc:docMk/>
            <pc:sldMk cId="440587511" sldId="259"/>
            <ac:spMk id="3" creationId="{3041D6F0-616F-B1D7-89BF-E4910EBC9A83}"/>
          </ac:spMkLst>
        </pc:spChg>
      </pc:sldChg>
      <pc:sldChg chg="modSp mod modClrScheme chgLayout">
        <pc:chgData name="(Student  C00273530) Dawid Pionk" userId="S::c00273530@setu.ie::eb643ef6-cdd5-4482-83c8-4dfa4388acfc" providerId="AD" clId="Web-{06C78DD9-C876-6F79-3DFE-2003D36CE5BC}" dt="2024-10-23T11:54:27.354" v="41" actId="20577"/>
        <pc:sldMkLst>
          <pc:docMk/>
          <pc:sldMk cId="2564577893" sldId="260"/>
        </pc:sldMkLst>
        <pc:spChg chg="mod ord">
          <ac:chgData name="(Student  C00273530) Dawid Pionk" userId="S::c00273530@setu.ie::eb643ef6-cdd5-4482-83c8-4dfa4388acfc" providerId="AD" clId="Web-{06C78DD9-C876-6F79-3DFE-2003D36CE5BC}" dt="2024-10-23T11:53:05.196" v="7"/>
          <ac:spMkLst>
            <pc:docMk/>
            <pc:sldMk cId="2564577893" sldId="260"/>
            <ac:spMk id="2" creationId="{0DD88B60-AAC9-31E7-0892-925B63CFF5B8}"/>
          </ac:spMkLst>
        </pc:spChg>
        <pc:spChg chg="mod ord">
          <ac:chgData name="(Student  C00273530) Dawid Pionk" userId="S::c00273530@setu.ie::eb643ef6-cdd5-4482-83c8-4dfa4388acfc" providerId="AD" clId="Web-{06C78DD9-C876-6F79-3DFE-2003D36CE5BC}" dt="2024-10-23T11:54:27.354" v="41" actId="20577"/>
          <ac:spMkLst>
            <pc:docMk/>
            <pc:sldMk cId="2564577893" sldId="260"/>
            <ac:spMk id="3" creationId="{B523047D-1BC3-BFF3-5708-66787E840500}"/>
          </ac:spMkLst>
        </pc:spChg>
      </pc:sldChg>
      <pc:sldMasterChg chg="del delSldLayout">
        <pc:chgData name="(Student  C00273530) Dawid Pionk" userId="S::c00273530@setu.ie::eb643ef6-cdd5-4482-83c8-4dfa4388acfc" providerId="AD" clId="Web-{06C78DD9-C876-6F79-3DFE-2003D36CE5BC}" dt="2024-10-23T11:51:56.694" v="0"/>
        <pc:sldMasterMkLst>
          <pc:docMk/>
          <pc:sldMasterMk cId="4103519637" sldId="2147483672"/>
        </pc:sldMasterMkLst>
        <pc:sldLayoutChg chg="del">
          <pc:chgData name="(Student  C00273530) Dawid Pionk" userId="S::c00273530@setu.ie::eb643ef6-cdd5-4482-83c8-4dfa4388acfc" providerId="AD" clId="Web-{06C78DD9-C876-6F79-3DFE-2003D36CE5BC}" dt="2024-10-23T11:51:56.694" v="0"/>
          <pc:sldLayoutMkLst>
            <pc:docMk/>
            <pc:sldMasterMk cId="4103519637" sldId="2147483672"/>
            <pc:sldLayoutMk cId="1724336669" sldId="2147483673"/>
          </pc:sldLayoutMkLst>
        </pc:sldLayoutChg>
        <pc:sldLayoutChg chg="del">
          <pc:chgData name="(Student  C00273530) Dawid Pionk" userId="S::c00273530@setu.ie::eb643ef6-cdd5-4482-83c8-4dfa4388acfc" providerId="AD" clId="Web-{06C78DD9-C876-6F79-3DFE-2003D36CE5BC}" dt="2024-10-23T11:51:56.694" v="0"/>
          <pc:sldLayoutMkLst>
            <pc:docMk/>
            <pc:sldMasterMk cId="4103519637" sldId="2147483672"/>
            <pc:sldLayoutMk cId="2521072777" sldId="2147483674"/>
          </pc:sldLayoutMkLst>
        </pc:sldLayoutChg>
        <pc:sldLayoutChg chg="del">
          <pc:chgData name="(Student  C00273530) Dawid Pionk" userId="S::c00273530@setu.ie::eb643ef6-cdd5-4482-83c8-4dfa4388acfc" providerId="AD" clId="Web-{06C78DD9-C876-6F79-3DFE-2003D36CE5BC}" dt="2024-10-23T11:51:56.694" v="0"/>
          <pc:sldLayoutMkLst>
            <pc:docMk/>
            <pc:sldMasterMk cId="4103519637" sldId="2147483672"/>
            <pc:sldLayoutMk cId="1192187216" sldId="2147483675"/>
          </pc:sldLayoutMkLst>
        </pc:sldLayoutChg>
        <pc:sldLayoutChg chg="del">
          <pc:chgData name="(Student  C00273530) Dawid Pionk" userId="S::c00273530@setu.ie::eb643ef6-cdd5-4482-83c8-4dfa4388acfc" providerId="AD" clId="Web-{06C78DD9-C876-6F79-3DFE-2003D36CE5BC}" dt="2024-10-23T11:51:56.694" v="0"/>
          <pc:sldLayoutMkLst>
            <pc:docMk/>
            <pc:sldMasterMk cId="4103519637" sldId="2147483672"/>
            <pc:sldLayoutMk cId="1013735287" sldId="2147483676"/>
          </pc:sldLayoutMkLst>
        </pc:sldLayoutChg>
        <pc:sldLayoutChg chg="del">
          <pc:chgData name="(Student  C00273530) Dawid Pionk" userId="S::c00273530@setu.ie::eb643ef6-cdd5-4482-83c8-4dfa4388acfc" providerId="AD" clId="Web-{06C78DD9-C876-6F79-3DFE-2003D36CE5BC}" dt="2024-10-23T11:51:56.694" v="0"/>
          <pc:sldLayoutMkLst>
            <pc:docMk/>
            <pc:sldMasterMk cId="4103519637" sldId="2147483672"/>
            <pc:sldLayoutMk cId="499809700" sldId="2147483677"/>
          </pc:sldLayoutMkLst>
        </pc:sldLayoutChg>
        <pc:sldLayoutChg chg="del">
          <pc:chgData name="(Student  C00273530) Dawid Pionk" userId="S::c00273530@setu.ie::eb643ef6-cdd5-4482-83c8-4dfa4388acfc" providerId="AD" clId="Web-{06C78DD9-C876-6F79-3DFE-2003D36CE5BC}" dt="2024-10-23T11:51:56.694" v="0"/>
          <pc:sldLayoutMkLst>
            <pc:docMk/>
            <pc:sldMasterMk cId="4103519637" sldId="2147483672"/>
            <pc:sldLayoutMk cId="2448016522" sldId="2147483678"/>
          </pc:sldLayoutMkLst>
        </pc:sldLayoutChg>
        <pc:sldLayoutChg chg="del">
          <pc:chgData name="(Student  C00273530) Dawid Pionk" userId="S::c00273530@setu.ie::eb643ef6-cdd5-4482-83c8-4dfa4388acfc" providerId="AD" clId="Web-{06C78DD9-C876-6F79-3DFE-2003D36CE5BC}" dt="2024-10-23T11:51:56.694" v="0"/>
          <pc:sldLayoutMkLst>
            <pc:docMk/>
            <pc:sldMasterMk cId="4103519637" sldId="2147483672"/>
            <pc:sldLayoutMk cId="921090204" sldId="2147483679"/>
          </pc:sldLayoutMkLst>
        </pc:sldLayoutChg>
        <pc:sldLayoutChg chg="del">
          <pc:chgData name="(Student  C00273530) Dawid Pionk" userId="S::c00273530@setu.ie::eb643ef6-cdd5-4482-83c8-4dfa4388acfc" providerId="AD" clId="Web-{06C78DD9-C876-6F79-3DFE-2003D36CE5BC}" dt="2024-10-23T11:51:56.694" v="0"/>
          <pc:sldLayoutMkLst>
            <pc:docMk/>
            <pc:sldMasterMk cId="4103519637" sldId="2147483672"/>
            <pc:sldLayoutMk cId="2982684477" sldId="2147483680"/>
          </pc:sldLayoutMkLst>
        </pc:sldLayoutChg>
        <pc:sldLayoutChg chg="del">
          <pc:chgData name="(Student  C00273530) Dawid Pionk" userId="S::c00273530@setu.ie::eb643ef6-cdd5-4482-83c8-4dfa4388acfc" providerId="AD" clId="Web-{06C78DD9-C876-6F79-3DFE-2003D36CE5BC}" dt="2024-10-23T11:51:56.694" v="0"/>
          <pc:sldLayoutMkLst>
            <pc:docMk/>
            <pc:sldMasterMk cId="4103519637" sldId="2147483672"/>
            <pc:sldLayoutMk cId="2659231117" sldId="2147483681"/>
          </pc:sldLayoutMkLst>
        </pc:sldLayoutChg>
        <pc:sldLayoutChg chg="del">
          <pc:chgData name="(Student  C00273530) Dawid Pionk" userId="S::c00273530@setu.ie::eb643ef6-cdd5-4482-83c8-4dfa4388acfc" providerId="AD" clId="Web-{06C78DD9-C876-6F79-3DFE-2003D36CE5BC}" dt="2024-10-23T11:51:56.694" v="0"/>
          <pc:sldLayoutMkLst>
            <pc:docMk/>
            <pc:sldMasterMk cId="4103519637" sldId="2147483672"/>
            <pc:sldLayoutMk cId="1783075720" sldId="2147483682"/>
          </pc:sldLayoutMkLst>
        </pc:sldLayoutChg>
        <pc:sldLayoutChg chg="del">
          <pc:chgData name="(Student  C00273530) Dawid Pionk" userId="S::c00273530@setu.ie::eb643ef6-cdd5-4482-83c8-4dfa4388acfc" providerId="AD" clId="Web-{06C78DD9-C876-6F79-3DFE-2003D36CE5BC}" dt="2024-10-23T11:51:56.694" v="0"/>
          <pc:sldLayoutMkLst>
            <pc:docMk/>
            <pc:sldMasterMk cId="4103519637" sldId="2147483672"/>
            <pc:sldLayoutMk cId="3173252489" sldId="2147483683"/>
          </pc:sldLayoutMkLst>
        </pc:sldLayoutChg>
        <pc:sldLayoutChg chg="del">
          <pc:chgData name="(Student  C00273530) Dawid Pionk" userId="S::c00273530@setu.ie::eb643ef6-cdd5-4482-83c8-4dfa4388acfc" providerId="AD" clId="Web-{06C78DD9-C876-6F79-3DFE-2003D36CE5BC}" dt="2024-10-23T11:51:56.694" v="0"/>
          <pc:sldLayoutMkLst>
            <pc:docMk/>
            <pc:sldMasterMk cId="4103519637" sldId="2147483672"/>
            <pc:sldLayoutMk cId="512170423" sldId="2147483684"/>
          </pc:sldLayoutMkLst>
        </pc:sldLayoutChg>
        <pc:sldLayoutChg chg="del">
          <pc:chgData name="(Student  C00273530) Dawid Pionk" userId="S::c00273530@setu.ie::eb643ef6-cdd5-4482-83c8-4dfa4388acfc" providerId="AD" clId="Web-{06C78DD9-C876-6F79-3DFE-2003D36CE5BC}" dt="2024-10-23T11:51:56.694" v="0"/>
          <pc:sldLayoutMkLst>
            <pc:docMk/>
            <pc:sldMasterMk cId="4103519637" sldId="2147483672"/>
            <pc:sldLayoutMk cId="1649096604" sldId="2147483685"/>
          </pc:sldLayoutMkLst>
        </pc:sldLayoutChg>
        <pc:sldLayoutChg chg="del">
          <pc:chgData name="(Student  C00273530) Dawid Pionk" userId="S::c00273530@setu.ie::eb643ef6-cdd5-4482-83c8-4dfa4388acfc" providerId="AD" clId="Web-{06C78DD9-C876-6F79-3DFE-2003D36CE5BC}" dt="2024-10-23T11:51:56.694" v="0"/>
          <pc:sldLayoutMkLst>
            <pc:docMk/>
            <pc:sldMasterMk cId="4103519637" sldId="2147483672"/>
            <pc:sldLayoutMk cId="3135131821" sldId="2147483686"/>
          </pc:sldLayoutMkLst>
        </pc:sldLayoutChg>
      </pc:sldMasterChg>
      <pc:sldMasterChg chg="add del addSldLayout delSldLayout modSldLayout">
        <pc:chgData name="(Student  C00273530) Dawid Pionk" userId="S::c00273530@setu.ie::eb643ef6-cdd5-4482-83c8-4dfa4388acfc" providerId="AD" clId="Web-{06C78DD9-C876-6F79-3DFE-2003D36CE5BC}" dt="2024-10-23T11:52:07.944" v="1"/>
        <pc:sldMasterMkLst>
          <pc:docMk/>
          <pc:sldMasterMk cId="549222627" sldId="2147483687"/>
        </pc:sldMasterMkLst>
        <pc:sldLayoutChg chg="add del mod replId">
          <pc:chgData name="(Student  C00273530) Dawid Pionk" userId="S::c00273530@setu.ie::eb643ef6-cdd5-4482-83c8-4dfa4388acfc" providerId="AD" clId="Web-{06C78DD9-C876-6F79-3DFE-2003D36CE5BC}" dt="2024-10-23T11:52:07.944" v="1"/>
          <pc:sldLayoutMkLst>
            <pc:docMk/>
            <pc:sldMasterMk cId="549222627" sldId="2147483687"/>
            <pc:sldLayoutMk cId="1798592666" sldId="2147483688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07.944" v="1"/>
          <pc:sldLayoutMkLst>
            <pc:docMk/>
            <pc:sldMasterMk cId="549222627" sldId="2147483687"/>
            <pc:sldLayoutMk cId="3387109684" sldId="2147483689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07.944" v="1"/>
          <pc:sldLayoutMkLst>
            <pc:docMk/>
            <pc:sldMasterMk cId="549222627" sldId="2147483687"/>
            <pc:sldLayoutMk cId="2892262345" sldId="2147483690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07.944" v="1"/>
          <pc:sldLayoutMkLst>
            <pc:docMk/>
            <pc:sldMasterMk cId="549222627" sldId="2147483687"/>
            <pc:sldLayoutMk cId="3669182869" sldId="2147483691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07.944" v="1"/>
          <pc:sldLayoutMkLst>
            <pc:docMk/>
            <pc:sldMasterMk cId="549222627" sldId="2147483687"/>
            <pc:sldLayoutMk cId="1804538448" sldId="2147483692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07.944" v="1"/>
          <pc:sldLayoutMkLst>
            <pc:docMk/>
            <pc:sldMasterMk cId="549222627" sldId="2147483687"/>
            <pc:sldLayoutMk cId="4239151824" sldId="2147483693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07.944" v="1"/>
          <pc:sldLayoutMkLst>
            <pc:docMk/>
            <pc:sldMasterMk cId="549222627" sldId="2147483687"/>
            <pc:sldLayoutMk cId="1225983329" sldId="2147483694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07.944" v="1"/>
          <pc:sldLayoutMkLst>
            <pc:docMk/>
            <pc:sldMasterMk cId="549222627" sldId="2147483687"/>
            <pc:sldLayoutMk cId="3699805332" sldId="2147483695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07.944" v="1"/>
          <pc:sldLayoutMkLst>
            <pc:docMk/>
            <pc:sldMasterMk cId="549222627" sldId="2147483687"/>
            <pc:sldLayoutMk cId="1038723477" sldId="2147483696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07.944" v="1"/>
          <pc:sldLayoutMkLst>
            <pc:docMk/>
            <pc:sldMasterMk cId="549222627" sldId="2147483687"/>
            <pc:sldLayoutMk cId="3614456420" sldId="2147483697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07.944" v="1"/>
          <pc:sldLayoutMkLst>
            <pc:docMk/>
            <pc:sldMasterMk cId="549222627" sldId="2147483687"/>
            <pc:sldLayoutMk cId="4013990270" sldId="2147483698"/>
          </pc:sldLayoutMkLst>
        </pc:sldLayoutChg>
      </pc:sldMasterChg>
      <pc:sldMasterChg chg="add del addSldLayout delSldLayout modSldLayout">
        <pc:chgData name="(Student  C00273530) Dawid Pionk" userId="S::c00273530@setu.ie::eb643ef6-cdd5-4482-83c8-4dfa4388acfc" providerId="AD" clId="Web-{06C78DD9-C876-6F79-3DFE-2003D36CE5BC}" dt="2024-10-23T11:52:19.382" v="2"/>
        <pc:sldMasterMkLst>
          <pc:docMk/>
          <pc:sldMasterMk cId="2521695267" sldId="2147483699"/>
        </pc:sldMasterMkLst>
        <pc:sldLayoutChg chg="add del mod replId">
          <pc:chgData name="(Student  C00273530) Dawid Pionk" userId="S::c00273530@setu.ie::eb643ef6-cdd5-4482-83c8-4dfa4388acfc" providerId="AD" clId="Web-{06C78DD9-C876-6F79-3DFE-2003D36CE5BC}" dt="2024-10-23T11:52:19.382" v="2"/>
          <pc:sldLayoutMkLst>
            <pc:docMk/>
            <pc:sldMasterMk cId="2521695267" sldId="2147483699"/>
            <pc:sldLayoutMk cId="2429699042" sldId="2147483700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19.382" v="2"/>
          <pc:sldLayoutMkLst>
            <pc:docMk/>
            <pc:sldMasterMk cId="2521695267" sldId="2147483699"/>
            <pc:sldLayoutMk cId="2540621530" sldId="2147483701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19.382" v="2"/>
          <pc:sldLayoutMkLst>
            <pc:docMk/>
            <pc:sldMasterMk cId="2521695267" sldId="2147483699"/>
            <pc:sldLayoutMk cId="128602560" sldId="2147483702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19.382" v="2"/>
          <pc:sldLayoutMkLst>
            <pc:docMk/>
            <pc:sldMasterMk cId="2521695267" sldId="2147483699"/>
            <pc:sldLayoutMk cId="3801935591" sldId="2147483703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19.382" v="2"/>
          <pc:sldLayoutMkLst>
            <pc:docMk/>
            <pc:sldMasterMk cId="2521695267" sldId="2147483699"/>
            <pc:sldLayoutMk cId="3057567519" sldId="2147483704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19.382" v="2"/>
          <pc:sldLayoutMkLst>
            <pc:docMk/>
            <pc:sldMasterMk cId="2521695267" sldId="2147483699"/>
            <pc:sldLayoutMk cId="4176934325" sldId="2147483705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19.382" v="2"/>
          <pc:sldLayoutMkLst>
            <pc:docMk/>
            <pc:sldMasterMk cId="2521695267" sldId="2147483699"/>
            <pc:sldLayoutMk cId="604684339" sldId="2147483706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19.382" v="2"/>
          <pc:sldLayoutMkLst>
            <pc:docMk/>
            <pc:sldMasterMk cId="2521695267" sldId="2147483699"/>
            <pc:sldLayoutMk cId="1040265054" sldId="2147483707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19.382" v="2"/>
          <pc:sldLayoutMkLst>
            <pc:docMk/>
            <pc:sldMasterMk cId="2521695267" sldId="2147483699"/>
            <pc:sldLayoutMk cId="3256064833" sldId="2147483708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19.382" v="2"/>
          <pc:sldLayoutMkLst>
            <pc:docMk/>
            <pc:sldMasterMk cId="2521695267" sldId="2147483699"/>
            <pc:sldLayoutMk cId="2387715373" sldId="2147483709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19.382" v="2"/>
          <pc:sldLayoutMkLst>
            <pc:docMk/>
            <pc:sldMasterMk cId="2521695267" sldId="2147483699"/>
            <pc:sldLayoutMk cId="4229940959" sldId="2147483710"/>
          </pc:sldLayoutMkLst>
        </pc:sldLayoutChg>
      </pc:sldMasterChg>
      <pc:sldMasterChg chg="add del addSldLayout delSldLayout modSldLayout">
        <pc:chgData name="(Student  C00273530) Dawid Pionk" userId="S::c00273530@setu.ie::eb643ef6-cdd5-4482-83c8-4dfa4388acfc" providerId="AD" clId="Web-{06C78DD9-C876-6F79-3DFE-2003D36CE5BC}" dt="2024-10-23T11:52:23.069" v="3"/>
        <pc:sldMasterMkLst>
          <pc:docMk/>
          <pc:sldMasterMk cId="881899806" sldId="2147483711"/>
        </pc:sldMasterMkLst>
        <pc:sldLayoutChg chg="add del mod replId">
          <pc:chgData name="(Student  C00273530) Dawid Pionk" userId="S::c00273530@setu.ie::eb643ef6-cdd5-4482-83c8-4dfa4388acfc" providerId="AD" clId="Web-{06C78DD9-C876-6F79-3DFE-2003D36CE5BC}" dt="2024-10-23T11:52:23.069" v="3"/>
          <pc:sldLayoutMkLst>
            <pc:docMk/>
            <pc:sldMasterMk cId="881899806" sldId="2147483711"/>
            <pc:sldLayoutMk cId="1475713477" sldId="2147483712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23.069" v="3"/>
          <pc:sldLayoutMkLst>
            <pc:docMk/>
            <pc:sldMasterMk cId="881899806" sldId="2147483711"/>
            <pc:sldLayoutMk cId="1179076414" sldId="2147483713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23.069" v="3"/>
          <pc:sldLayoutMkLst>
            <pc:docMk/>
            <pc:sldMasterMk cId="881899806" sldId="2147483711"/>
            <pc:sldLayoutMk cId="3724987733" sldId="2147483714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23.069" v="3"/>
          <pc:sldLayoutMkLst>
            <pc:docMk/>
            <pc:sldMasterMk cId="881899806" sldId="2147483711"/>
            <pc:sldLayoutMk cId="3054056563" sldId="2147483715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23.069" v="3"/>
          <pc:sldLayoutMkLst>
            <pc:docMk/>
            <pc:sldMasterMk cId="881899806" sldId="2147483711"/>
            <pc:sldLayoutMk cId="2486935494" sldId="2147483716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23.069" v="3"/>
          <pc:sldLayoutMkLst>
            <pc:docMk/>
            <pc:sldMasterMk cId="881899806" sldId="2147483711"/>
            <pc:sldLayoutMk cId="2682049257" sldId="2147483717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23.069" v="3"/>
          <pc:sldLayoutMkLst>
            <pc:docMk/>
            <pc:sldMasterMk cId="881899806" sldId="2147483711"/>
            <pc:sldLayoutMk cId="2473901894" sldId="2147483718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23.069" v="3"/>
          <pc:sldLayoutMkLst>
            <pc:docMk/>
            <pc:sldMasterMk cId="881899806" sldId="2147483711"/>
            <pc:sldLayoutMk cId="1539223207" sldId="2147483719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23.069" v="3"/>
          <pc:sldLayoutMkLst>
            <pc:docMk/>
            <pc:sldMasterMk cId="881899806" sldId="2147483711"/>
            <pc:sldLayoutMk cId="3286884196" sldId="2147483720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23.069" v="3"/>
          <pc:sldLayoutMkLst>
            <pc:docMk/>
            <pc:sldMasterMk cId="881899806" sldId="2147483711"/>
            <pc:sldLayoutMk cId="1669203741" sldId="2147483721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23.069" v="3"/>
          <pc:sldLayoutMkLst>
            <pc:docMk/>
            <pc:sldMasterMk cId="881899806" sldId="2147483711"/>
            <pc:sldLayoutMk cId="3178301397" sldId="2147483722"/>
          </pc:sldLayoutMkLst>
        </pc:sldLayoutChg>
      </pc:sldMasterChg>
      <pc:sldMasterChg chg="add del addSldLayout delSldLayout modSldLayout">
        <pc:chgData name="(Student  C00273530) Dawid Pionk" userId="S::c00273530@setu.ie::eb643ef6-cdd5-4482-83c8-4dfa4388acfc" providerId="AD" clId="Web-{06C78DD9-C876-6F79-3DFE-2003D36CE5BC}" dt="2024-10-23T11:52:37.679" v="4"/>
        <pc:sldMasterMkLst>
          <pc:docMk/>
          <pc:sldMasterMk cId="4224905611" sldId="2147483723"/>
        </pc:sldMasterMkLst>
        <pc:sldLayoutChg chg="add del mod replId">
          <pc:chgData name="(Student  C00273530) Dawid Pionk" userId="S::c00273530@setu.ie::eb643ef6-cdd5-4482-83c8-4dfa4388acfc" providerId="AD" clId="Web-{06C78DD9-C876-6F79-3DFE-2003D36CE5BC}" dt="2024-10-23T11:52:37.679" v="4"/>
          <pc:sldLayoutMkLst>
            <pc:docMk/>
            <pc:sldMasterMk cId="4224905611" sldId="2147483723"/>
            <pc:sldLayoutMk cId="1725735202" sldId="2147483724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37.679" v="4"/>
          <pc:sldLayoutMkLst>
            <pc:docMk/>
            <pc:sldMasterMk cId="4224905611" sldId="2147483723"/>
            <pc:sldLayoutMk cId="1280727065" sldId="2147483725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37.679" v="4"/>
          <pc:sldLayoutMkLst>
            <pc:docMk/>
            <pc:sldMasterMk cId="4224905611" sldId="2147483723"/>
            <pc:sldLayoutMk cId="1911986207" sldId="2147483726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37.679" v="4"/>
          <pc:sldLayoutMkLst>
            <pc:docMk/>
            <pc:sldMasterMk cId="4224905611" sldId="2147483723"/>
            <pc:sldLayoutMk cId="309876396" sldId="2147483727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37.679" v="4"/>
          <pc:sldLayoutMkLst>
            <pc:docMk/>
            <pc:sldMasterMk cId="4224905611" sldId="2147483723"/>
            <pc:sldLayoutMk cId="4015083888" sldId="2147483728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37.679" v="4"/>
          <pc:sldLayoutMkLst>
            <pc:docMk/>
            <pc:sldMasterMk cId="4224905611" sldId="2147483723"/>
            <pc:sldLayoutMk cId="3038670439" sldId="2147483729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37.679" v="4"/>
          <pc:sldLayoutMkLst>
            <pc:docMk/>
            <pc:sldMasterMk cId="4224905611" sldId="2147483723"/>
            <pc:sldLayoutMk cId="3631832917" sldId="2147483730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37.679" v="4"/>
          <pc:sldLayoutMkLst>
            <pc:docMk/>
            <pc:sldMasterMk cId="4224905611" sldId="2147483723"/>
            <pc:sldLayoutMk cId="152563444" sldId="2147483731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37.679" v="4"/>
          <pc:sldLayoutMkLst>
            <pc:docMk/>
            <pc:sldMasterMk cId="4224905611" sldId="2147483723"/>
            <pc:sldLayoutMk cId="1518088217" sldId="2147483732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37.679" v="4"/>
          <pc:sldLayoutMkLst>
            <pc:docMk/>
            <pc:sldMasterMk cId="4224905611" sldId="2147483723"/>
            <pc:sldLayoutMk cId="3462022888" sldId="2147483733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37.679" v="4"/>
          <pc:sldLayoutMkLst>
            <pc:docMk/>
            <pc:sldMasterMk cId="4224905611" sldId="2147483723"/>
            <pc:sldLayoutMk cId="2824576505" sldId="2147483734"/>
          </pc:sldLayoutMkLst>
        </pc:sldLayoutChg>
      </pc:sldMasterChg>
      <pc:sldMasterChg chg="add del addSldLayout delSldLayout modSldLayout">
        <pc:chgData name="(Student  C00273530) Dawid Pionk" userId="S::c00273530@setu.ie::eb643ef6-cdd5-4482-83c8-4dfa4388acfc" providerId="AD" clId="Web-{06C78DD9-C876-6F79-3DFE-2003D36CE5BC}" dt="2024-10-23T11:52:51.430" v="5"/>
        <pc:sldMasterMkLst>
          <pc:docMk/>
          <pc:sldMasterMk cId="141227488" sldId="2147483735"/>
        </pc:sldMasterMkLst>
        <pc:sldLayoutChg chg="add del mod replId">
          <pc:chgData name="(Student  C00273530) Dawid Pionk" userId="S::c00273530@setu.ie::eb643ef6-cdd5-4482-83c8-4dfa4388acfc" providerId="AD" clId="Web-{06C78DD9-C876-6F79-3DFE-2003D36CE5BC}" dt="2024-10-23T11:52:51.430" v="5"/>
          <pc:sldLayoutMkLst>
            <pc:docMk/>
            <pc:sldMasterMk cId="141227488" sldId="2147483735"/>
            <pc:sldLayoutMk cId="1303253602" sldId="2147483736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51.430" v="5"/>
          <pc:sldLayoutMkLst>
            <pc:docMk/>
            <pc:sldMasterMk cId="141227488" sldId="2147483735"/>
            <pc:sldLayoutMk cId="703389933" sldId="2147483737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51.430" v="5"/>
          <pc:sldLayoutMkLst>
            <pc:docMk/>
            <pc:sldMasterMk cId="141227488" sldId="2147483735"/>
            <pc:sldLayoutMk cId="2502660177" sldId="2147483738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51.430" v="5"/>
          <pc:sldLayoutMkLst>
            <pc:docMk/>
            <pc:sldMasterMk cId="141227488" sldId="2147483735"/>
            <pc:sldLayoutMk cId="214493458" sldId="2147483739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51.430" v="5"/>
          <pc:sldLayoutMkLst>
            <pc:docMk/>
            <pc:sldMasterMk cId="141227488" sldId="2147483735"/>
            <pc:sldLayoutMk cId="2647696500" sldId="2147483740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51.430" v="5"/>
          <pc:sldLayoutMkLst>
            <pc:docMk/>
            <pc:sldMasterMk cId="141227488" sldId="2147483735"/>
            <pc:sldLayoutMk cId="4031923640" sldId="2147483741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51.430" v="5"/>
          <pc:sldLayoutMkLst>
            <pc:docMk/>
            <pc:sldMasterMk cId="141227488" sldId="2147483735"/>
            <pc:sldLayoutMk cId="4013748711" sldId="2147483742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51.430" v="5"/>
          <pc:sldLayoutMkLst>
            <pc:docMk/>
            <pc:sldMasterMk cId="141227488" sldId="2147483735"/>
            <pc:sldLayoutMk cId="431472513" sldId="2147483743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51.430" v="5"/>
          <pc:sldLayoutMkLst>
            <pc:docMk/>
            <pc:sldMasterMk cId="141227488" sldId="2147483735"/>
            <pc:sldLayoutMk cId="4194358680" sldId="2147483744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51.430" v="5"/>
          <pc:sldLayoutMkLst>
            <pc:docMk/>
            <pc:sldMasterMk cId="141227488" sldId="2147483735"/>
            <pc:sldLayoutMk cId="822346637" sldId="2147483745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51.430" v="5"/>
          <pc:sldLayoutMkLst>
            <pc:docMk/>
            <pc:sldMasterMk cId="141227488" sldId="2147483735"/>
            <pc:sldLayoutMk cId="703466313" sldId="2147483746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51.430" v="5"/>
          <pc:sldLayoutMkLst>
            <pc:docMk/>
            <pc:sldMasterMk cId="141227488" sldId="2147483735"/>
            <pc:sldLayoutMk cId="3576654755" sldId="2147483747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51.430" v="5"/>
          <pc:sldLayoutMkLst>
            <pc:docMk/>
            <pc:sldMasterMk cId="141227488" sldId="2147483735"/>
            <pc:sldLayoutMk cId="991999630" sldId="2147483748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51.430" v="5"/>
          <pc:sldLayoutMkLst>
            <pc:docMk/>
            <pc:sldMasterMk cId="141227488" sldId="2147483735"/>
            <pc:sldLayoutMk cId="161313777" sldId="2147483749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51.430" v="5"/>
          <pc:sldLayoutMkLst>
            <pc:docMk/>
            <pc:sldMasterMk cId="141227488" sldId="2147483735"/>
            <pc:sldLayoutMk cId="3170620348" sldId="2147483750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51.430" v="5"/>
          <pc:sldLayoutMkLst>
            <pc:docMk/>
            <pc:sldMasterMk cId="141227488" sldId="2147483735"/>
            <pc:sldLayoutMk cId="1263576836" sldId="2147483751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51.430" v="5"/>
          <pc:sldLayoutMkLst>
            <pc:docMk/>
            <pc:sldMasterMk cId="141227488" sldId="2147483735"/>
            <pc:sldLayoutMk cId="1759656531" sldId="2147483752"/>
          </pc:sldLayoutMkLst>
        </pc:sldLayoutChg>
      </pc:sldMasterChg>
      <pc:sldMasterChg chg="add del addSldLayout delSldLayout modSldLayout">
        <pc:chgData name="(Student  C00273530) Dawid Pionk" userId="S::c00273530@setu.ie::eb643ef6-cdd5-4482-83c8-4dfa4388acfc" providerId="AD" clId="Web-{06C78DD9-C876-6F79-3DFE-2003D36CE5BC}" dt="2024-10-23T11:52:57.180" v="6"/>
        <pc:sldMasterMkLst>
          <pc:docMk/>
          <pc:sldMasterMk cId="2600745077" sldId="2147483753"/>
        </pc:sldMasterMkLst>
        <pc:sldLayoutChg chg="add del mod replId">
          <pc:chgData name="(Student  C00273530) Dawid Pionk" userId="S::c00273530@setu.ie::eb643ef6-cdd5-4482-83c8-4dfa4388acfc" providerId="AD" clId="Web-{06C78DD9-C876-6F79-3DFE-2003D36CE5BC}" dt="2024-10-23T11:52:57.180" v="6"/>
          <pc:sldLayoutMkLst>
            <pc:docMk/>
            <pc:sldMasterMk cId="2600745077" sldId="2147483753"/>
            <pc:sldLayoutMk cId="3357111336" sldId="2147483754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57.180" v="6"/>
          <pc:sldLayoutMkLst>
            <pc:docMk/>
            <pc:sldMasterMk cId="2600745077" sldId="2147483753"/>
            <pc:sldLayoutMk cId="509537766" sldId="2147483755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57.180" v="6"/>
          <pc:sldLayoutMkLst>
            <pc:docMk/>
            <pc:sldMasterMk cId="2600745077" sldId="2147483753"/>
            <pc:sldLayoutMk cId="4152270208" sldId="2147483756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57.180" v="6"/>
          <pc:sldLayoutMkLst>
            <pc:docMk/>
            <pc:sldMasterMk cId="2600745077" sldId="2147483753"/>
            <pc:sldLayoutMk cId="3419666139" sldId="2147483757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57.180" v="6"/>
          <pc:sldLayoutMkLst>
            <pc:docMk/>
            <pc:sldMasterMk cId="2600745077" sldId="2147483753"/>
            <pc:sldLayoutMk cId="4294448195" sldId="2147483758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57.180" v="6"/>
          <pc:sldLayoutMkLst>
            <pc:docMk/>
            <pc:sldMasterMk cId="2600745077" sldId="2147483753"/>
            <pc:sldLayoutMk cId="1986387363" sldId="2147483759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57.180" v="6"/>
          <pc:sldLayoutMkLst>
            <pc:docMk/>
            <pc:sldMasterMk cId="2600745077" sldId="2147483753"/>
            <pc:sldLayoutMk cId="1267281050" sldId="2147483760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57.180" v="6"/>
          <pc:sldLayoutMkLst>
            <pc:docMk/>
            <pc:sldMasterMk cId="2600745077" sldId="2147483753"/>
            <pc:sldLayoutMk cId="2351284769" sldId="2147483761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57.180" v="6"/>
          <pc:sldLayoutMkLst>
            <pc:docMk/>
            <pc:sldMasterMk cId="2600745077" sldId="2147483753"/>
            <pc:sldLayoutMk cId="908360705" sldId="2147483762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57.180" v="6"/>
          <pc:sldLayoutMkLst>
            <pc:docMk/>
            <pc:sldMasterMk cId="2600745077" sldId="2147483753"/>
            <pc:sldLayoutMk cId="3674964494" sldId="2147483763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2:57.180" v="6"/>
          <pc:sldLayoutMkLst>
            <pc:docMk/>
            <pc:sldMasterMk cId="2600745077" sldId="2147483753"/>
            <pc:sldLayoutMk cId="2252549378" sldId="2147483764"/>
          </pc:sldLayoutMkLst>
        </pc:sldLayoutChg>
      </pc:sldMasterChg>
      <pc:sldMasterChg chg="add del addSldLayout delSldLayout modSldLayout">
        <pc:chgData name="(Student  C00273530) Dawid Pionk" userId="S::c00273530@setu.ie::eb643ef6-cdd5-4482-83c8-4dfa4388acfc" providerId="AD" clId="Web-{06C78DD9-C876-6F79-3DFE-2003D36CE5BC}" dt="2024-10-23T11:53:05.196" v="7"/>
        <pc:sldMasterMkLst>
          <pc:docMk/>
          <pc:sldMasterMk cId="1144686270" sldId="2147483765"/>
        </pc:sldMasterMkLst>
        <pc:sldLayoutChg chg="add del mod replId">
          <pc:chgData name="(Student  C00273530) Dawid Pionk" userId="S::c00273530@setu.ie::eb643ef6-cdd5-4482-83c8-4dfa4388acfc" providerId="AD" clId="Web-{06C78DD9-C876-6F79-3DFE-2003D36CE5BC}" dt="2024-10-23T11:53:05.196" v="7"/>
          <pc:sldLayoutMkLst>
            <pc:docMk/>
            <pc:sldMasterMk cId="1144686270" sldId="2147483765"/>
            <pc:sldLayoutMk cId="580720365" sldId="2147483766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3:05.196" v="7"/>
          <pc:sldLayoutMkLst>
            <pc:docMk/>
            <pc:sldMasterMk cId="1144686270" sldId="2147483765"/>
            <pc:sldLayoutMk cId="2171357829" sldId="2147483767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3:05.196" v="7"/>
          <pc:sldLayoutMkLst>
            <pc:docMk/>
            <pc:sldMasterMk cId="1144686270" sldId="2147483765"/>
            <pc:sldLayoutMk cId="3823638909" sldId="2147483768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3:05.196" v="7"/>
          <pc:sldLayoutMkLst>
            <pc:docMk/>
            <pc:sldMasterMk cId="1144686270" sldId="2147483765"/>
            <pc:sldLayoutMk cId="3213603478" sldId="2147483769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3:05.196" v="7"/>
          <pc:sldLayoutMkLst>
            <pc:docMk/>
            <pc:sldMasterMk cId="1144686270" sldId="2147483765"/>
            <pc:sldLayoutMk cId="357661791" sldId="2147483770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3:05.196" v="7"/>
          <pc:sldLayoutMkLst>
            <pc:docMk/>
            <pc:sldMasterMk cId="1144686270" sldId="2147483765"/>
            <pc:sldLayoutMk cId="2459527912" sldId="2147483771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3:05.196" v="7"/>
          <pc:sldLayoutMkLst>
            <pc:docMk/>
            <pc:sldMasterMk cId="1144686270" sldId="2147483765"/>
            <pc:sldLayoutMk cId="679949585" sldId="2147483772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3:05.196" v="7"/>
          <pc:sldLayoutMkLst>
            <pc:docMk/>
            <pc:sldMasterMk cId="1144686270" sldId="2147483765"/>
            <pc:sldLayoutMk cId="2461709993" sldId="2147483773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3:05.196" v="7"/>
          <pc:sldLayoutMkLst>
            <pc:docMk/>
            <pc:sldMasterMk cId="1144686270" sldId="2147483765"/>
            <pc:sldLayoutMk cId="428465076" sldId="2147483774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3:05.196" v="7"/>
          <pc:sldLayoutMkLst>
            <pc:docMk/>
            <pc:sldMasterMk cId="1144686270" sldId="2147483765"/>
            <pc:sldLayoutMk cId="4167578373" sldId="2147483775"/>
          </pc:sldLayoutMkLst>
        </pc:sldLayoutChg>
        <pc:sldLayoutChg chg="add del mod replId">
          <pc:chgData name="(Student  C00273530) Dawid Pionk" userId="S::c00273530@setu.ie::eb643ef6-cdd5-4482-83c8-4dfa4388acfc" providerId="AD" clId="Web-{06C78DD9-C876-6F79-3DFE-2003D36CE5BC}" dt="2024-10-23T11:53:05.196" v="7"/>
          <pc:sldLayoutMkLst>
            <pc:docMk/>
            <pc:sldMasterMk cId="1144686270" sldId="2147483765"/>
            <pc:sldLayoutMk cId="2667753715" sldId="2147483776"/>
          </pc:sldLayoutMkLst>
        </pc:sldLayoutChg>
      </pc:sldMasterChg>
      <pc:sldMasterChg chg="add addSldLayout modSldLayout">
        <pc:chgData name="(Student  C00273530) Dawid Pionk" userId="S::c00273530@setu.ie::eb643ef6-cdd5-4482-83c8-4dfa4388acfc" providerId="AD" clId="Web-{06C78DD9-C876-6F79-3DFE-2003D36CE5BC}" dt="2024-10-23T11:53:05.196" v="7"/>
        <pc:sldMasterMkLst>
          <pc:docMk/>
          <pc:sldMasterMk cId="893633917" sldId="2147483777"/>
        </pc:sldMasterMkLst>
        <pc:sldLayoutChg chg="add mod replId">
          <pc:chgData name="(Student  C00273530) Dawid Pionk" userId="S::c00273530@setu.ie::eb643ef6-cdd5-4482-83c8-4dfa4388acfc" providerId="AD" clId="Web-{06C78DD9-C876-6F79-3DFE-2003D36CE5BC}" dt="2024-10-23T11:53:05.196" v="7"/>
          <pc:sldLayoutMkLst>
            <pc:docMk/>
            <pc:sldMasterMk cId="893633917" sldId="2147483777"/>
            <pc:sldLayoutMk cId="756148319" sldId="2147483778"/>
          </pc:sldLayoutMkLst>
        </pc:sldLayoutChg>
        <pc:sldLayoutChg chg="add mod replId">
          <pc:chgData name="(Student  C00273530) Dawid Pionk" userId="S::c00273530@setu.ie::eb643ef6-cdd5-4482-83c8-4dfa4388acfc" providerId="AD" clId="Web-{06C78DD9-C876-6F79-3DFE-2003D36CE5BC}" dt="2024-10-23T11:53:05.196" v="7"/>
          <pc:sldLayoutMkLst>
            <pc:docMk/>
            <pc:sldMasterMk cId="893633917" sldId="2147483777"/>
            <pc:sldLayoutMk cId="3978612067" sldId="2147483779"/>
          </pc:sldLayoutMkLst>
        </pc:sldLayoutChg>
        <pc:sldLayoutChg chg="add mod replId">
          <pc:chgData name="(Student  C00273530) Dawid Pionk" userId="S::c00273530@setu.ie::eb643ef6-cdd5-4482-83c8-4dfa4388acfc" providerId="AD" clId="Web-{06C78DD9-C876-6F79-3DFE-2003D36CE5BC}" dt="2024-10-23T11:53:05.196" v="7"/>
          <pc:sldLayoutMkLst>
            <pc:docMk/>
            <pc:sldMasterMk cId="893633917" sldId="2147483777"/>
            <pc:sldLayoutMk cId="2999468853" sldId="2147483780"/>
          </pc:sldLayoutMkLst>
        </pc:sldLayoutChg>
        <pc:sldLayoutChg chg="add mod replId">
          <pc:chgData name="(Student  C00273530) Dawid Pionk" userId="S::c00273530@setu.ie::eb643ef6-cdd5-4482-83c8-4dfa4388acfc" providerId="AD" clId="Web-{06C78DD9-C876-6F79-3DFE-2003D36CE5BC}" dt="2024-10-23T11:53:05.196" v="7"/>
          <pc:sldLayoutMkLst>
            <pc:docMk/>
            <pc:sldMasterMk cId="893633917" sldId="2147483777"/>
            <pc:sldLayoutMk cId="3785875374" sldId="2147483781"/>
          </pc:sldLayoutMkLst>
        </pc:sldLayoutChg>
        <pc:sldLayoutChg chg="add mod replId">
          <pc:chgData name="(Student  C00273530) Dawid Pionk" userId="S::c00273530@setu.ie::eb643ef6-cdd5-4482-83c8-4dfa4388acfc" providerId="AD" clId="Web-{06C78DD9-C876-6F79-3DFE-2003D36CE5BC}" dt="2024-10-23T11:53:05.196" v="7"/>
          <pc:sldLayoutMkLst>
            <pc:docMk/>
            <pc:sldMasterMk cId="893633917" sldId="2147483777"/>
            <pc:sldLayoutMk cId="3255303013" sldId="2147483782"/>
          </pc:sldLayoutMkLst>
        </pc:sldLayoutChg>
        <pc:sldLayoutChg chg="add mod replId">
          <pc:chgData name="(Student  C00273530) Dawid Pionk" userId="S::c00273530@setu.ie::eb643ef6-cdd5-4482-83c8-4dfa4388acfc" providerId="AD" clId="Web-{06C78DD9-C876-6F79-3DFE-2003D36CE5BC}" dt="2024-10-23T11:53:05.196" v="7"/>
          <pc:sldLayoutMkLst>
            <pc:docMk/>
            <pc:sldMasterMk cId="893633917" sldId="2147483777"/>
            <pc:sldLayoutMk cId="3724663046" sldId="2147483783"/>
          </pc:sldLayoutMkLst>
        </pc:sldLayoutChg>
        <pc:sldLayoutChg chg="add mod replId">
          <pc:chgData name="(Student  C00273530) Dawid Pionk" userId="S::c00273530@setu.ie::eb643ef6-cdd5-4482-83c8-4dfa4388acfc" providerId="AD" clId="Web-{06C78DD9-C876-6F79-3DFE-2003D36CE5BC}" dt="2024-10-23T11:53:05.196" v="7"/>
          <pc:sldLayoutMkLst>
            <pc:docMk/>
            <pc:sldMasterMk cId="893633917" sldId="2147483777"/>
            <pc:sldLayoutMk cId="1423031408" sldId="2147483784"/>
          </pc:sldLayoutMkLst>
        </pc:sldLayoutChg>
        <pc:sldLayoutChg chg="add mod replId">
          <pc:chgData name="(Student  C00273530) Dawid Pionk" userId="S::c00273530@setu.ie::eb643ef6-cdd5-4482-83c8-4dfa4388acfc" providerId="AD" clId="Web-{06C78DD9-C876-6F79-3DFE-2003D36CE5BC}" dt="2024-10-23T11:53:05.196" v="7"/>
          <pc:sldLayoutMkLst>
            <pc:docMk/>
            <pc:sldMasterMk cId="893633917" sldId="2147483777"/>
            <pc:sldLayoutMk cId="1188453929" sldId="2147483785"/>
          </pc:sldLayoutMkLst>
        </pc:sldLayoutChg>
        <pc:sldLayoutChg chg="add mod replId">
          <pc:chgData name="(Student  C00273530) Dawid Pionk" userId="S::c00273530@setu.ie::eb643ef6-cdd5-4482-83c8-4dfa4388acfc" providerId="AD" clId="Web-{06C78DD9-C876-6F79-3DFE-2003D36CE5BC}" dt="2024-10-23T11:53:05.196" v="7"/>
          <pc:sldLayoutMkLst>
            <pc:docMk/>
            <pc:sldMasterMk cId="893633917" sldId="2147483777"/>
            <pc:sldLayoutMk cId="1060879755" sldId="2147483786"/>
          </pc:sldLayoutMkLst>
        </pc:sldLayoutChg>
        <pc:sldLayoutChg chg="add mod replId">
          <pc:chgData name="(Student  C00273530) Dawid Pionk" userId="S::c00273530@setu.ie::eb643ef6-cdd5-4482-83c8-4dfa4388acfc" providerId="AD" clId="Web-{06C78DD9-C876-6F79-3DFE-2003D36CE5BC}" dt="2024-10-23T11:53:05.196" v="7"/>
          <pc:sldLayoutMkLst>
            <pc:docMk/>
            <pc:sldMasterMk cId="893633917" sldId="2147483777"/>
            <pc:sldLayoutMk cId="3432265736" sldId="2147483787"/>
          </pc:sldLayoutMkLst>
        </pc:sldLayoutChg>
        <pc:sldLayoutChg chg="add mod replId">
          <pc:chgData name="(Student  C00273530) Dawid Pionk" userId="S::c00273530@setu.ie::eb643ef6-cdd5-4482-83c8-4dfa4388acfc" providerId="AD" clId="Web-{06C78DD9-C876-6F79-3DFE-2003D36CE5BC}" dt="2024-10-23T11:53:05.196" v="7"/>
          <pc:sldLayoutMkLst>
            <pc:docMk/>
            <pc:sldMasterMk cId="893633917" sldId="2147483777"/>
            <pc:sldLayoutMk cId="537586429" sldId="2147483788"/>
          </pc:sldLayoutMkLst>
        </pc:sldLayoutChg>
      </pc:sldMasterChg>
    </pc:docChg>
  </pc:docChgLst>
  <pc:docChgLst>
    <pc:chgData name="(Student  C00273530) Dawid Pionk" userId="S::c00273530@setu.ie::eb643ef6-cdd5-4482-83c8-4dfa4388acfc" providerId="AD" clId="Web-{7E84511C-FAD1-F447-E0CD-8D7D92952AF7}"/>
    <pc:docChg chg="modSld addMainMaster delMainMaster">
      <pc:chgData name="(Student  C00273530) Dawid Pionk" userId="S::c00273530@setu.ie::eb643ef6-cdd5-4482-83c8-4dfa4388acfc" providerId="AD" clId="Web-{7E84511C-FAD1-F447-E0CD-8D7D92952AF7}" dt="2024-10-23T11:51:33.139" v="814"/>
      <pc:docMkLst>
        <pc:docMk/>
      </pc:docMkLst>
      <pc:sldChg chg="modSp mod modClrScheme chgLayout">
        <pc:chgData name="(Student  C00273530) Dawid Pionk" userId="S::c00273530@setu.ie::eb643ef6-cdd5-4482-83c8-4dfa4388acfc" providerId="AD" clId="Web-{7E84511C-FAD1-F447-E0CD-8D7D92952AF7}" dt="2024-10-23T11:51:33.139" v="814"/>
        <pc:sldMkLst>
          <pc:docMk/>
          <pc:sldMk cId="109857222" sldId="256"/>
        </pc:sldMkLst>
        <pc:spChg chg="mod ord">
          <ac:chgData name="(Student  C00273530) Dawid Pionk" userId="S::c00273530@setu.ie::eb643ef6-cdd5-4482-83c8-4dfa4388acfc" providerId="AD" clId="Web-{7E84511C-FAD1-F447-E0CD-8D7D92952AF7}" dt="2024-10-23T11:51:33.139" v="81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(Student  C00273530) Dawid Pionk" userId="S::c00273530@setu.ie::eb643ef6-cdd5-4482-83c8-4dfa4388acfc" providerId="AD" clId="Web-{7E84511C-FAD1-F447-E0CD-8D7D92952AF7}" dt="2024-10-23T11:51:33.139" v="814"/>
          <ac:spMkLst>
            <pc:docMk/>
            <pc:sldMk cId="109857222" sldId="256"/>
            <ac:spMk id="3" creationId="{00000000-0000-0000-0000-000000000000}"/>
          </ac:spMkLst>
        </pc:spChg>
      </pc:sldChg>
      <pc:sldChg chg="modSp mod modClrScheme chgLayout">
        <pc:chgData name="(Student  C00273530) Dawid Pionk" userId="S::c00273530@setu.ie::eb643ef6-cdd5-4482-83c8-4dfa4388acfc" providerId="AD" clId="Web-{7E84511C-FAD1-F447-E0CD-8D7D92952AF7}" dt="2024-10-23T11:51:33.139" v="814"/>
        <pc:sldMkLst>
          <pc:docMk/>
          <pc:sldMk cId="3395586641" sldId="257"/>
        </pc:sldMkLst>
        <pc:spChg chg="mod ord">
          <ac:chgData name="(Student  C00273530) Dawid Pionk" userId="S::c00273530@setu.ie::eb643ef6-cdd5-4482-83c8-4dfa4388acfc" providerId="AD" clId="Web-{7E84511C-FAD1-F447-E0CD-8D7D92952AF7}" dt="2024-10-23T11:51:33.139" v="814"/>
          <ac:spMkLst>
            <pc:docMk/>
            <pc:sldMk cId="3395586641" sldId="257"/>
            <ac:spMk id="2" creationId="{38C1944F-2357-57A5-A60F-1CAD3496080A}"/>
          </ac:spMkLst>
        </pc:spChg>
        <pc:spChg chg="mod ord">
          <ac:chgData name="(Student  C00273530) Dawid Pionk" userId="S::c00273530@setu.ie::eb643ef6-cdd5-4482-83c8-4dfa4388acfc" providerId="AD" clId="Web-{7E84511C-FAD1-F447-E0CD-8D7D92952AF7}" dt="2024-10-23T11:51:33.139" v="814"/>
          <ac:spMkLst>
            <pc:docMk/>
            <pc:sldMk cId="3395586641" sldId="257"/>
            <ac:spMk id="3" creationId="{370D7F7E-3A96-2F5B-EA7A-56563DD135F6}"/>
          </ac:spMkLst>
        </pc:spChg>
      </pc:sldChg>
      <pc:sldChg chg="modSp mod modClrScheme chgLayout">
        <pc:chgData name="(Student  C00273530) Dawid Pionk" userId="S::c00273530@setu.ie::eb643ef6-cdd5-4482-83c8-4dfa4388acfc" providerId="AD" clId="Web-{7E84511C-FAD1-F447-E0CD-8D7D92952AF7}" dt="2024-10-23T11:51:33.139" v="814"/>
        <pc:sldMkLst>
          <pc:docMk/>
          <pc:sldMk cId="239141541" sldId="258"/>
        </pc:sldMkLst>
        <pc:spChg chg="mod ord">
          <ac:chgData name="(Student  C00273530) Dawid Pionk" userId="S::c00273530@setu.ie::eb643ef6-cdd5-4482-83c8-4dfa4388acfc" providerId="AD" clId="Web-{7E84511C-FAD1-F447-E0CD-8D7D92952AF7}" dt="2024-10-23T11:51:33.139" v="814"/>
          <ac:spMkLst>
            <pc:docMk/>
            <pc:sldMk cId="239141541" sldId="258"/>
            <ac:spMk id="2" creationId="{863492B1-5BC7-B798-D614-5E40A0D80DFF}"/>
          </ac:spMkLst>
        </pc:spChg>
        <pc:spChg chg="mod ord">
          <ac:chgData name="(Student  C00273530) Dawid Pionk" userId="S::c00273530@setu.ie::eb643ef6-cdd5-4482-83c8-4dfa4388acfc" providerId="AD" clId="Web-{7E84511C-FAD1-F447-E0CD-8D7D92952AF7}" dt="2024-10-23T11:51:33.139" v="814"/>
          <ac:spMkLst>
            <pc:docMk/>
            <pc:sldMk cId="239141541" sldId="258"/>
            <ac:spMk id="3" creationId="{3F0437D0-0E4C-9317-40AC-65500440A117}"/>
          </ac:spMkLst>
        </pc:spChg>
      </pc:sldChg>
      <pc:sldChg chg="modSp mod modClrScheme chgLayout">
        <pc:chgData name="(Student  C00273530) Dawid Pionk" userId="S::c00273530@setu.ie::eb643ef6-cdd5-4482-83c8-4dfa4388acfc" providerId="AD" clId="Web-{7E84511C-FAD1-F447-E0CD-8D7D92952AF7}" dt="2024-10-23T11:51:33.139" v="814"/>
        <pc:sldMkLst>
          <pc:docMk/>
          <pc:sldMk cId="440587511" sldId="259"/>
        </pc:sldMkLst>
        <pc:spChg chg="mod ord">
          <ac:chgData name="(Student  C00273530) Dawid Pionk" userId="S::c00273530@setu.ie::eb643ef6-cdd5-4482-83c8-4dfa4388acfc" providerId="AD" clId="Web-{7E84511C-FAD1-F447-E0CD-8D7D92952AF7}" dt="2024-10-23T11:51:33.139" v="814"/>
          <ac:spMkLst>
            <pc:docMk/>
            <pc:sldMk cId="440587511" sldId="259"/>
            <ac:spMk id="2" creationId="{9E213881-54D3-8685-FB94-73D2C1ECAB8F}"/>
          </ac:spMkLst>
        </pc:spChg>
        <pc:spChg chg="mod ord">
          <ac:chgData name="(Student  C00273530) Dawid Pionk" userId="S::c00273530@setu.ie::eb643ef6-cdd5-4482-83c8-4dfa4388acfc" providerId="AD" clId="Web-{7E84511C-FAD1-F447-E0CD-8D7D92952AF7}" dt="2024-10-23T11:51:33.139" v="814"/>
          <ac:spMkLst>
            <pc:docMk/>
            <pc:sldMk cId="440587511" sldId="259"/>
            <ac:spMk id="3" creationId="{3041D6F0-616F-B1D7-89BF-E4910EBC9A83}"/>
          </ac:spMkLst>
        </pc:spChg>
      </pc:sldChg>
      <pc:sldChg chg="modSp mod modClrScheme chgLayout">
        <pc:chgData name="(Student  C00273530) Dawid Pionk" userId="S::c00273530@setu.ie::eb643ef6-cdd5-4482-83c8-4dfa4388acfc" providerId="AD" clId="Web-{7E84511C-FAD1-F447-E0CD-8D7D92952AF7}" dt="2024-10-23T11:51:33.139" v="814"/>
        <pc:sldMkLst>
          <pc:docMk/>
          <pc:sldMk cId="2564577893" sldId="260"/>
        </pc:sldMkLst>
        <pc:spChg chg="mod ord">
          <ac:chgData name="(Student  C00273530) Dawid Pionk" userId="S::c00273530@setu.ie::eb643ef6-cdd5-4482-83c8-4dfa4388acfc" providerId="AD" clId="Web-{7E84511C-FAD1-F447-E0CD-8D7D92952AF7}" dt="2024-10-23T11:51:33.139" v="814"/>
          <ac:spMkLst>
            <pc:docMk/>
            <pc:sldMk cId="2564577893" sldId="260"/>
            <ac:spMk id="2" creationId="{0DD88B60-AAC9-31E7-0892-925B63CFF5B8}"/>
          </ac:spMkLst>
        </pc:spChg>
        <pc:spChg chg="mod ord">
          <ac:chgData name="(Student  C00273530) Dawid Pionk" userId="S::c00273530@setu.ie::eb643ef6-cdd5-4482-83c8-4dfa4388acfc" providerId="AD" clId="Web-{7E84511C-FAD1-F447-E0CD-8D7D92952AF7}" dt="2024-10-23T11:51:33.139" v="814"/>
          <ac:spMkLst>
            <pc:docMk/>
            <pc:sldMk cId="2564577893" sldId="260"/>
            <ac:spMk id="3" creationId="{B523047D-1BC3-BFF3-5708-66787E840500}"/>
          </ac:spMkLst>
        </pc:spChg>
      </pc:sldChg>
      <pc:sldMasterChg chg="del delSldLayout">
        <pc:chgData name="(Student  C00273530) Dawid Pionk" userId="S::c00273530@setu.ie::eb643ef6-cdd5-4482-83c8-4dfa4388acfc" providerId="AD" clId="Web-{7E84511C-FAD1-F447-E0CD-8D7D92952AF7}" dt="2024-10-23T11:51:33.139" v="814"/>
        <pc:sldMasterMkLst>
          <pc:docMk/>
          <pc:sldMasterMk cId="2460954070" sldId="2147483660"/>
        </pc:sldMasterMkLst>
        <pc:sldLayoutChg chg="del">
          <pc:chgData name="(Student  C00273530) Dawid Pionk" userId="S::c00273530@setu.ie::eb643ef6-cdd5-4482-83c8-4dfa4388acfc" providerId="AD" clId="Web-{7E84511C-FAD1-F447-E0CD-8D7D92952AF7}" dt="2024-10-23T11:51:33.139" v="814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(Student  C00273530) Dawid Pionk" userId="S::c00273530@setu.ie::eb643ef6-cdd5-4482-83c8-4dfa4388acfc" providerId="AD" clId="Web-{7E84511C-FAD1-F447-E0CD-8D7D92952AF7}" dt="2024-10-23T11:51:33.139" v="814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(Student  C00273530) Dawid Pionk" userId="S::c00273530@setu.ie::eb643ef6-cdd5-4482-83c8-4dfa4388acfc" providerId="AD" clId="Web-{7E84511C-FAD1-F447-E0CD-8D7D92952AF7}" dt="2024-10-23T11:51:33.139" v="814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(Student  C00273530) Dawid Pionk" userId="S::c00273530@setu.ie::eb643ef6-cdd5-4482-83c8-4dfa4388acfc" providerId="AD" clId="Web-{7E84511C-FAD1-F447-E0CD-8D7D92952AF7}" dt="2024-10-23T11:51:33.139" v="814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(Student  C00273530) Dawid Pionk" userId="S::c00273530@setu.ie::eb643ef6-cdd5-4482-83c8-4dfa4388acfc" providerId="AD" clId="Web-{7E84511C-FAD1-F447-E0CD-8D7D92952AF7}" dt="2024-10-23T11:51:33.139" v="814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(Student  C00273530) Dawid Pionk" userId="S::c00273530@setu.ie::eb643ef6-cdd5-4482-83c8-4dfa4388acfc" providerId="AD" clId="Web-{7E84511C-FAD1-F447-E0CD-8D7D92952AF7}" dt="2024-10-23T11:51:33.139" v="814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(Student  C00273530) Dawid Pionk" userId="S::c00273530@setu.ie::eb643ef6-cdd5-4482-83c8-4dfa4388acfc" providerId="AD" clId="Web-{7E84511C-FAD1-F447-E0CD-8D7D92952AF7}" dt="2024-10-23T11:51:33.139" v="814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(Student  C00273530) Dawid Pionk" userId="S::c00273530@setu.ie::eb643ef6-cdd5-4482-83c8-4dfa4388acfc" providerId="AD" clId="Web-{7E84511C-FAD1-F447-E0CD-8D7D92952AF7}" dt="2024-10-23T11:51:33.139" v="814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(Student  C00273530) Dawid Pionk" userId="S::c00273530@setu.ie::eb643ef6-cdd5-4482-83c8-4dfa4388acfc" providerId="AD" clId="Web-{7E84511C-FAD1-F447-E0CD-8D7D92952AF7}" dt="2024-10-23T11:51:33.139" v="814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(Student  C00273530) Dawid Pionk" userId="S::c00273530@setu.ie::eb643ef6-cdd5-4482-83c8-4dfa4388acfc" providerId="AD" clId="Web-{7E84511C-FAD1-F447-E0CD-8D7D92952AF7}" dt="2024-10-23T11:51:33.139" v="814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(Student  C00273530) Dawid Pionk" userId="S::c00273530@setu.ie::eb643ef6-cdd5-4482-83c8-4dfa4388acfc" providerId="AD" clId="Web-{7E84511C-FAD1-F447-E0CD-8D7D92952AF7}" dt="2024-10-23T11:51:33.139" v="81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(Student  C00273530) Dawid Pionk" userId="S::c00273530@setu.ie::eb643ef6-cdd5-4482-83c8-4dfa4388acfc" providerId="AD" clId="Web-{7E84511C-FAD1-F447-E0CD-8D7D92952AF7}" dt="2024-10-23T11:51:33.139" v="814"/>
        <pc:sldMasterMkLst>
          <pc:docMk/>
          <pc:sldMasterMk cId="4103519637" sldId="2147483672"/>
        </pc:sldMasterMkLst>
        <pc:sldLayoutChg chg="add mod replId">
          <pc:chgData name="(Student  C00273530) Dawid Pionk" userId="S::c00273530@setu.ie::eb643ef6-cdd5-4482-83c8-4dfa4388acfc" providerId="AD" clId="Web-{7E84511C-FAD1-F447-E0CD-8D7D92952AF7}" dt="2024-10-23T11:51:33.139" v="814"/>
          <pc:sldLayoutMkLst>
            <pc:docMk/>
            <pc:sldMasterMk cId="4103519637" sldId="2147483672"/>
            <pc:sldLayoutMk cId="1724336669" sldId="2147483673"/>
          </pc:sldLayoutMkLst>
        </pc:sldLayoutChg>
        <pc:sldLayoutChg chg="add mod replId">
          <pc:chgData name="(Student  C00273530) Dawid Pionk" userId="S::c00273530@setu.ie::eb643ef6-cdd5-4482-83c8-4dfa4388acfc" providerId="AD" clId="Web-{7E84511C-FAD1-F447-E0CD-8D7D92952AF7}" dt="2024-10-23T11:51:33.139" v="814"/>
          <pc:sldLayoutMkLst>
            <pc:docMk/>
            <pc:sldMasterMk cId="4103519637" sldId="2147483672"/>
            <pc:sldLayoutMk cId="2521072777" sldId="2147483674"/>
          </pc:sldLayoutMkLst>
        </pc:sldLayoutChg>
        <pc:sldLayoutChg chg="add mod replId">
          <pc:chgData name="(Student  C00273530) Dawid Pionk" userId="S::c00273530@setu.ie::eb643ef6-cdd5-4482-83c8-4dfa4388acfc" providerId="AD" clId="Web-{7E84511C-FAD1-F447-E0CD-8D7D92952AF7}" dt="2024-10-23T11:51:33.139" v="814"/>
          <pc:sldLayoutMkLst>
            <pc:docMk/>
            <pc:sldMasterMk cId="4103519637" sldId="2147483672"/>
            <pc:sldLayoutMk cId="1192187216" sldId="2147483675"/>
          </pc:sldLayoutMkLst>
        </pc:sldLayoutChg>
        <pc:sldLayoutChg chg="add mod replId">
          <pc:chgData name="(Student  C00273530) Dawid Pionk" userId="S::c00273530@setu.ie::eb643ef6-cdd5-4482-83c8-4dfa4388acfc" providerId="AD" clId="Web-{7E84511C-FAD1-F447-E0CD-8D7D92952AF7}" dt="2024-10-23T11:51:33.139" v="814"/>
          <pc:sldLayoutMkLst>
            <pc:docMk/>
            <pc:sldMasterMk cId="4103519637" sldId="2147483672"/>
            <pc:sldLayoutMk cId="1013735287" sldId="2147483676"/>
          </pc:sldLayoutMkLst>
        </pc:sldLayoutChg>
        <pc:sldLayoutChg chg="add mod replId">
          <pc:chgData name="(Student  C00273530) Dawid Pionk" userId="S::c00273530@setu.ie::eb643ef6-cdd5-4482-83c8-4dfa4388acfc" providerId="AD" clId="Web-{7E84511C-FAD1-F447-E0CD-8D7D92952AF7}" dt="2024-10-23T11:51:33.139" v="814"/>
          <pc:sldLayoutMkLst>
            <pc:docMk/>
            <pc:sldMasterMk cId="4103519637" sldId="2147483672"/>
            <pc:sldLayoutMk cId="499809700" sldId="2147483677"/>
          </pc:sldLayoutMkLst>
        </pc:sldLayoutChg>
        <pc:sldLayoutChg chg="add mod replId">
          <pc:chgData name="(Student  C00273530) Dawid Pionk" userId="S::c00273530@setu.ie::eb643ef6-cdd5-4482-83c8-4dfa4388acfc" providerId="AD" clId="Web-{7E84511C-FAD1-F447-E0CD-8D7D92952AF7}" dt="2024-10-23T11:51:33.139" v="814"/>
          <pc:sldLayoutMkLst>
            <pc:docMk/>
            <pc:sldMasterMk cId="4103519637" sldId="2147483672"/>
            <pc:sldLayoutMk cId="2448016522" sldId="2147483678"/>
          </pc:sldLayoutMkLst>
        </pc:sldLayoutChg>
        <pc:sldLayoutChg chg="add mod replId">
          <pc:chgData name="(Student  C00273530) Dawid Pionk" userId="S::c00273530@setu.ie::eb643ef6-cdd5-4482-83c8-4dfa4388acfc" providerId="AD" clId="Web-{7E84511C-FAD1-F447-E0CD-8D7D92952AF7}" dt="2024-10-23T11:51:33.139" v="814"/>
          <pc:sldLayoutMkLst>
            <pc:docMk/>
            <pc:sldMasterMk cId="4103519637" sldId="2147483672"/>
            <pc:sldLayoutMk cId="921090204" sldId="2147483679"/>
          </pc:sldLayoutMkLst>
        </pc:sldLayoutChg>
        <pc:sldLayoutChg chg="add mod replId">
          <pc:chgData name="(Student  C00273530) Dawid Pionk" userId="S::c00273530@setu.ie::eb643ef6-cdd5-4482-83c8-4dfa4388acfc" providerId="AD" clId="Web-{7E84511C-FAD1-F447-E0CD-8D7D92952AF7}" dt="2024-10-23T11:51:33.139" v="814"/>
          <pc:sldLayoutMkLst>
            <pc:docMk/>
            <pc:sldMasterMk cId="4103519637" sldId="2147483672"/>
            <pc:sldLayoutMk cId="2982684477" sldId="2147483680"/>
          </pc:sldLayoutMkLst>
        </pc:sldLayoutChg>
        <pc:sldLayoutChg chg="add mod replId">
          <pc:chgData name="(Student  C00273530) Dawid Pionk" userId="S::c00273530@setu.ie::eb643ef6-cdd5-4482-83c8-4dfa4388acfc" providerId="AD" clId="Web-{7E84511C-FAD1-F447-E0CD-8D7D92952AF7}" dt="2024-10-23T11:51:33.139" v="814"/>
          <pc:sldLayoutMkLst>
            <pc:docMk/>
            <pc:sldMasterMk cId="4103519637" sldId="2147483672"/>
            <pc:sldLayoutMk cId="2659231117" sldId="2147483681"/>
          </pc:sldLayoutMkLst>
        </pc:sldLayoutChg>
        <pc:sldLayoutChg chg="add mod replId">
          <pc:chgData name="(Student  C00273530) Dawid Pionk" userId="S::c00273530@setu.ie::eb643ef6-cdd5-4482-83c8-4dfa4388acfc" providerId="AD" clId="Web-{7E84511C-FAD1-F447-E0CD-8D7D92952AF7}" dt="2024-10-23T11:51:33.139" v="814"/>
          <pc:sldLayoutMkLst>
            <pc:docMk/>
            <pc:sldMasterMk cId="4103519637" sldId="2147483672"/>
            <pc:sldLayoutMk cId="1783075720" sldId="2147483682"/>
          </pc:sldLayoutMkLst>
        </pc:sldLayoutChg>
        <pc:sldLayoutChg chg="add mod replId">
          <pc:chgData name="(Student  C00273530) Dawid Pionk" userId="S::c00273530@setu.ie::eb643ef6-cdd5-4482-83c8-4dfa4388acfc" providerId="AD" clId="Web-{7E84511C-FAD1-F447-E0CD-8D7D92952AF7}" dt="2024-10-23T11:51:33.139" v="814"/>
          <pc:sldLayoutMkLst>
            <pc:docMk/>
            <pc:sldMasterMk cId="4103519637" sldId="2147483672"/>
            <pc:sldLayoutMk cId="3173252489" sldId="2147483683"/>
          </pc:sldLayoutMkLst>
        </pc:sldLayoutChg>
        <pc:sldLayoutChg chg="add mod replId">
          <pc:chgData name="(Student  C00273530) Dawid Pionk" userId="S::c00273530@setu.ie::eb643ef6-cdd5-4482-83c8-4dfa4388acfc" providerId="AD" clId="Web-{7E84511C-FAD1-F447-E0CD-8D7D92952AF7}" dt="2024-10-23T11:51:33.139" v="814"/>
          <pc:sldLayoutMkLst>
            <pc:docMk/>
            <pc:sldMasterMk cId="4103519637" sldId="2147483672"/>
            <pc:sldLayoutMk cId="512170423" sldId="2147483684"/>
          </pc:sldLayoutMkLst>
        </pc:sldLayoutChg>
        <pc:sldLayoutChg chg="add mod replId">
          <pc:chgData name="(Student  C00273530) Dawid Pionk" userId="S::c00273530@setu.ie::eb643ef6-cdd5-4482-83c8-4dfa4388acfc" providerId="AD" clId="Web-{7E84511C-FAD1-F447-E0CD-8D7D92952AF7}" dt="2024-10-23T11:51:33.139" v="814"/>
          <pc:sldLayoutMkLst>
            <pc:docMk/>
            <pc:sldMasterMk cId="4103519637" sldId="2147483672"/>
            <pc:sldLayoutMk cId="1649096604" sldId="2147483685"/>
          </pc:sldLayoutMkLst>
        </pc:sldLayoutChg>
        <pc:sldLayoutChg chg="add mod replId">
          <pc:chgData name="(Student  C00273530) Dawid Pionk" userId="S::c00273530@setu.ie::eb643ef6-cdd5-4482-83c8-4dfa4388acfc" providerId="AD" clId="Web-{7E84511C-FAD1-F447-E0CD-8D7D92952AF7}" dt="2024-10-23T11:51:33.139" v="814"/>
          <pc:sldLayoutMkLst>
            <pc:docMk/>
            <pc:sldMasterMk cId="4103519637" sldId="2147483672"/>
            <pc:sldLayoutMk cId="3135131821" sldId="2147483686"/>
          </pc:sldLayoutMkLst>
        </pc:sldLayoutChg>
      </pc:sldMasterChg>
    </pc:docChg>
  </pc:docChgLst>
  <pc:docChgLst>
    <pc:chgData name="(Student  C00273530) Dawid Pionk" userId="S::c00273530@setu.ie::eb643ef6-cdd5-4482-83c8-4dfa4388acfc" providerId="AD" clId="Web-{EF185E11-EB84-5524-85AF-13812278CCF9}"/>
    <pc:docChg chg="addSld modSld">
      <pc:chgData name="(Student  C00273530) Dawid Pionk" userId="S::c00273530@setu.ie::eb643ef6-cdd5-4482-83c8-4dfa4388acfc" providerId="AD" clId="Web-{EF185E11-EB84-5524-85AF-13812278CCF9}" dt="2024-10-21T13:50:27.332" v="68" actId="20577"/>
      <pc:docMkLst>
        <pc:docMk/>
      </pc:docMkLst>
      <pc:sldChg chg="modSp">
        <pc:chgData name="(Student  C00273530) Dawid Pionk" userId="S::c00273530@setu.ie::eb643ef6-cdd5-4482-83c8-4dfa4388acfc" providerId="AD" clId="Web-{EF185E11-EB84-5524-85AF-13812278CCF9}" dt="2024-10-21T13:49:12.283" v="20" actId="20577"/>
        <pc:sldMkLst>
          <pc:docMk/>
          <pc:sldMk cId="109857222" sldId="256"/>
        </pc:sldMkLst>
        <pc:spChg chg="mod">
          <ac:chgData name="(Student  C00273530) Dawid Pionk" userId="S::c00273530@setu.ie::eb643ef6-cdd5-4482-83c8-4dfa4388acfc" providerId="AD" clId="Web-{EF185E11-EB84-5524-85AF-13812278CCF9}" dt="2024-10-21T13:49:07.986" v="14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(Student  C00273530) Dawid Pionk" userId="S::c00273530@setu.ie::eb643ef6-cdd5-4482-83c8-4dfa4388acfc" providerId="AD" clId="Web-{EF185E11-EB84-5524-85AF-13812278CCF9}" dt="2024-10-21T13:49:12.283" v="20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modSp new">
        <pc:chgData name="(Student  C00273530) Dawid Pionk" userId="S::c00273530@setu.ie::eb643ef6-cdd5-4482-83c8-4dfa4388acfc" providerId="AD" clId="Web-{EF185E11-EB84-5524-85AF-13812278CCF9}" dt="2024-10-21T13:49:30.346" v="53" actId="20577"/>
        <pc:sldMkLst>
          <pc:docMk/>
          <pc:sldMk cId="3395586641" sldId="257"/>
        </pc:sldMkLst>
        <pc:spChg chg="mod">
          <ac:chgData name="(Student  C00273530) Dawid Pionk" userId="S::c00273530@setu.ie::eb643ef6-cdd5-4482-83c8-4dfa4388acfc" providerId="AD" clId="Web-{EF185E11-EB84-5524-85AF-13812278CCF9}" dt="2024-10-21T13:49:30.346" v="53" actId="20577"/>
          <ac:spMkLst>
            <pc:docMk/>
            <pc:sldMk cId="3395586641" sldId="257"/>
            <ac:spMk id="2" creationId="{38C1944F-2357-57A5-A60F-1CAD3496080A}"/>
          </ac:spMkLst>
        </pc:spChg>
      </pc:sldChg>
      <pc:sldChg chg="modSp new">
        <pc:chgData name="(Student  C00273530) Dawid Pionk" userId="S::c00273530@setu.ie::eb643ef6-cdd5-4482-83c8-4dfa4388acfc" providerId="AD" clId="Web-{EF185E11-EB84-5524-85AF-13812278CCF9}" dt="2024-10-21T13:49:49.425" v="57" actId="20577"/>
        <pc:sldMkLst>
          <pc:docMk/>
          <pc:sldMk cId="239141541" sldId="258"/>
        </pc:sldMkLst>
        <pc:spChg chg="mod">
          <ac:chgData name="(Student  C00273530) Dawid Pionk" userId="S::c00273530@setu.ie::eb643ef6-cdd5-4482-83c8-4dfa4388acfc" providerId="AD" clId="Web-{EF185E11-EB84-5524-85AF-13812278CCF9}" dt="2024-10-21T13:49:49.425" v="57" actId="20577"/>
          <ac:spMkLst>
            <pc:docMk/>
            <pc:sldMk cId="239141541" sldId="258"/>
            <ac:spMk id="2" creationId="{863492B1-5BC7-B798-D614-5E40A0D80DFF}"/>
          </ac:spMkLst>
        </pc:spChg>
      </pc:sldChg>
      <pc:sldChg chg="modSp new">
        <pc:chgData name="(Student  C00273530) Dawid Pionk" userId="S::c00273530@setu.ie::eb643ef6-cdd5-4482-83c8-4dfa4388acfc" providerId="AD" clId="Web-{EF185E11-EB84-5524-85AF-13812278CCF9}" dt="2024-10-21T13:50:27.332" v="68" actId="20577"/>
        <pc:sldMkLst>
          <pc:docMk/>
          <pc:sldMk cId="440587511" sldId="259"/>
        </pc:sldMkLst>
        <pc:spChg chg="mod">
          <ac:chgData name="(Student  C00273530) Dawid Pionk" userId="S::c00273530@setu.ie::eb643ef6-cdd5-4482-83c8-4dfa4388acfc" providerId="AD" clId="Web-{EF185E11-EB84-5524-85AF-13812278CCF9}" dt="2024-10-21T13:50:27.332" v="68" actId="20577"/>
          <ac:spMkLst>
            <pc:docMk/>
            <pc:sldMk cId="440587511" sldId="259"/>
            <ac:spMk id="2" creationId="{9E213881-54D3-8685-FB94-73D2C1ECAB8F}"/>
          </ac:spMkLst>
        </pc:spChg>
      </pc:sldChg>
      <pc:sldChg chg="modSp new">
        <pc:chgData name="(Student  C00273530) Dawid Pionk" userId="S::c00273530@setu.ie::eb643ef6-cdd5-4482-83c8-4dfa4388acfc" providerId="AD" clId="Web-{EF185E11-EB84-5524-85AF-13812278CCF9}" dt="2024-10-21T13:49:55.784" v="62" actId="20577"/>
        <pc:sldMkLst>
          <pc:docMk/>
          <pc:sldMk cId="2564577893" sldId="260"/>
        </pc:sldMkLst>
        <pc:spChg chg="mod">
          <ac:chgData name="(Student  C00273530) Dawid Pionk" userId="S::c00273530@setu.ie::eb643ef6-cdd5-4482-83c8-4dfa4388acfc" providerId="AD" clId="Web-{EF185E11-EB84-5524-85AF-13812278CCF9}" dt="2024-10-21T13:49:55.784" v="62" actId="20577"/>
          <ac:spMkLst>
            <pc:docMk/>
            <pc:sldMk cId="2564577893" sldId="260"/>
            <ac:spMk id="2" creationId="{0DD88B60-AAC9-31E7-0892-925B63CFF5B8}"/>
          </ac:spMkLst>
        </pc:spChg>
      </pc:sldChg>
    </pc:docChg>
  </pc:docChgLst>
  <pc:docChgLst>
    <pc:chgData name="(Student  C00273530) Dawid Pionk" userId="S::c00273530@setu.ie::eb643ef6-cdd5-4482-83c8-4dfa4388acfc" providerId="AD" clId="Web-{BC566C65-2FC1-FA39-F8C3-6E2E548E6A08}"/>
    <pc:docChg chg="modSld">
      <pc:chgData name="(Student  C00273530) Dawid Pionk" userId="S::c00273530@setu.ie::eb643ef6-cdd5-4482-83c8-4dfa4388acfc" providerId="AD" clId="Web-{BC566C65-2FC1-FA39-F8C3-6E2E548E6A08}" dt="2024-10-23T11:23:14.812" v="64" actId="20577"/>
      <pc:docMkLst>
        <pc:docMk/>
      </pc:docMkLst>
      <pc:sldChg chg="modSp">
        <pc:chgData name="(Student  C00273530) Dawid Pionk" userId="S::c00273530@setu.ie::eb643ef6-cdd5-4482-83c8-4dfa4388acfc" providerId="AD" clId="Web-{BC566C65-2FC1-FA39-F8C3-6E2E548E6A08}" dt="2024-10-23T11:23:14.812" v="64" actId="20577"/>
        <pc:sldMkLst>
          <pc:docMk/>
          <pc:sldMk cId="3395586641" sldId="257"/>
        </pc:sldMkLst>
        <pc:spChg chg="mod">
          <ac:chgData name="(Student  C00273530) Dawid Pionk" userId="S::c00273530@setu.ie::eb643ef6-cdd5-4482-83c8-4dfa4388acfc" providerId="AD" clId="Web-{BC566C65-2FC1-FA39-F8C3-6E2E548E6A08}" dt="2024-10-23T11:23:14.812" v="64" actId="20577"/>
          <ac:spMkLst>
            <pc:docMk/>
            <pc:sldMk cId="3395586641" sldId="257"/>
            <ac:spMk id="3" creationId="{370D7F7E-3A96-2F5B-EA7A-56563DD135F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148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26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586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612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4688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875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03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63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31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45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0879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3633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Twitter Sentiment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Dawid Pionk,</a:t>
            </a:r>
          </a:p>
          <a:p>
            <a:r>
              <a:rPr lang="en-US" dirty="0"/>
              <a:t>South-East Technological University</a:t>
            </a:r>
          </a:p>
          <a:p>
            <a:r>
              <a:rPr lang="en-US" dirty="0"/>
              <a:t>23/10/24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1944F-2357-57A5-A60F-1CAD34960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Sentiment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7F7E-3A96-2F5B-EA7A-56563DD13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A process that analyzes large volumes of text and determines whether it's:</a:t>
            </a:r>
          </a:p>
          <a:p>
            <a:pPr lvl="1"/>
            <a:r>
              <a:rPr lang="en-US" sz="2400" dirty="0"/>
              <a:t>Positive </a:t>
            </a:r>
          </a:p>
          <a:p>
            <a:pPr lvl="1"/>
            <a:r>
              <a:rPr lang="en-US" sz="2400" dirty="0"/>
              <a:t>Neutral</a:t>
            </a:r>
          </a:p>
          <a:p>
            <a:pPr lvl="1"/>
            <a:r>
              <a:rPr lang="en-US" sz="2400" dirty="0"/>
              <a:t>Negative</a:t>
            </a:r>
          </a:p>
          <a:p>
            <a:r>
              <a:rPr lang="en-US" sz="2400" dirty="0"/>
              <a:t>Example:</a:t>
            </a:r>
          </a:p>
          <a:p>
            <a:pPr lvl="1"/>
            <a:r>
              <a:rPr lang="en-US" sz="2400" dirty="0"/>
              <a:t>"Weather is good" - positive</a:t>
            </a:r>
          </a:p>
          <a:p>
            <a:r>
              <a:rPr lang="en-US" sz="2400" dirty="0"/>
              <a:t>My program would take in tweets and display their sentiment individually and overall.</a:t>
            </a:r>
          </a:p>
        </p:txBody>
      </p:sp>
    </p:spTree>
    <p:extLst>
      <p:ext uri="{BB962C8B-B14F-4D97-AF65-F5344CB8AC3E}">
        <p14:creationId xmlns:p14="http://schemas.microsoft.com/office/powerpoint/2010/main" val="339558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92B1-5BC7-B798-D614-5E40A0D80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 and Transformers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437D0-0E4C-9317-40AC-65500440A1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NLP – Natural Language Processing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/>
              <a:t>Machine learning field -&gt; AI learns to deal with human language</a:t>
            </a:r>
          </a:p>
          <a:p>
            <a:r>
              <a:rPr lang="en-US" sz="2400" dirty="0"/>
              <a:t>Transformers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/>
              <a:t>Type of neural network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/>
              <a:t>Changes input sequence to an output sequence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/>
              <a:t>I will use BERT - </a:t>
            </a:r>
            <a:r>
              <a:rPr lang="en-US" sz="2400" dirty="0">
                <a:ea typeface="+mn-lt"/>
                <a:cs typeface="+mn-lt"/>
              </a:rPr>
              <a:t>Bidirectional encoder representations from transformers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2400" dirty="0"/>
              <a:t>Analyses context from both sides of a word</a:t>
            </a:r>
          </a:p>
          <a:p>
            <a:r>
              <a:rPr lang="en-US" sz="2400" dirty="0"/>
              <a:t>Online databases will be used to train the AI</a:t>
            </a:r>
          </a:p>
        </p:txBody>
      </p:sp>
    </p:spTree>
    <p:extLst>
      <p:ext uri="{BB962C8B-B14F-4D97-AF65-F5344CB8AC3E}">
        <p14:creationId xmlns:p14="http://schemas.microsoft.com/office/powerpoint/2010/main" val="239141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3881-54D3-8685-FB94-73D2C1ECA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Scraping and GUI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1D6F0-616F-B1D7-89BF-E4910EBC9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Web scraping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/>
              <a:t>Process of extracting information from a web page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/>
              <a:t>Will use this to extract tweets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/>
              <a:t>Originally wanted to use Twitter API – but turned out to be too expensive</a:t>
            </a:r>
          </a:p>
          <a:p>
            <a:r>
              <a:rPr lang="en-US" sz="2400" dirty="0"/>
              <a:t>GUI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/>
              <a:t>Will be a desktop app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2400" dirty="0"/>
              <a:t>Python will be used for both the GUI and for displaying data</a:t>
            </a:r>
          </a:p>
        </p:txBody>
      </p:sp>
    </p:spTree>
    <p:extLst>
      <p:ext uri="{BB962C8B-B14F-4D97-AF65-F5344CB8AC3E}">
        <p14:creationId xmlns:p14="http://schemas.microsoft.com/office/powerpoint/2010/main" val="440587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8B60-AAC9-31E7-0892-925B63CFF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3047D-1BC3-BFF3-5708-66787E840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Program analyzes sentiment of tweets</a:t>
            </a:r>
          </a:p>
          <a:p>
            <a:r>
              <a:rPr lang="en-US" sz="2400" dirty="0"/>
              <a:t>NLP and transformers used for data processing</a:t>
            </a:r>
          </a:p>
          <a:p>
            <a:r>
              <a:rPr lang="en-US" sz="2400" dirty="0"/>
              <a:t>Web scraping will be used to extract tweets</a:t>
            </a:r>
          </a:p>
          <a:p>
            <a:r>
              <a:rPr lang="en-US" sz="2400" dirty="0"/>
              <a:t>GUI on a desktop app – will be done in python</a:t>
            </a:r>
          </a:p>
          <a:p>
            <a:r>
              <a:rPr lang="en-US" sz="2400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2564577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Banded</vt:lpstr>
      <vt:lpstr>Twitter Sentiment Analysis</vt:lpstr>
      <vt:lpstr>What is Sentiment Analysis?</vt:lpstr>
      <vt:lpstr>NLP and Transformers</vt:lpstr>
      <vt:lpstr>Web Scraping and GUI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141</cp:revision>
  <dcterms:created xsi:type="dcterms:W3CDTF">2024-10-21T13:47:36Z</dcterms:created>
  <dcterms:modified xsi:type="dcterms:W3CDTF">2024-10-23T11:54:38Z</dcterms:modified>
</cp:coreProperties>
</file>