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453157-8F91-4E32-A405-9EA70696A151}">
          <p14:sldIdLst>
            <p14:sldId id="25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34" autoAdjust="0"/>
  </p:normalViewPr>
  <p:slideViewPr>
    <p:cSldViewPr>
      <p:cViewPr varScale="1">
        <p:scale>
          <a:sx n="88" d="100"/>
          <a:sy n="88" d="100"/>
        </p:scale>
        <p:origin x="21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24/09/2020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Distributed Objects:</a:t>
            </a:r>
            <a:br>
              <a:rPr lang="en-IE" dirty="0"/>
            </a:br>
            <a:r>
              <a:rPr lang="en-IE" dirty="0"/>
              <a:t>Multi-Module Maven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30220: Distributed Systems</a:t>
            </a:r>
          </a:p>
          <a:p>
            <a:endParaRPr lang="en-IE" dirty="0"/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2D43-A74F-4F2B-BFD1-0D8FA237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Self-Contained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2C3-54F1-4CEF-9F30-7A4AB01F4A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&gt;maven-assembly-plugin&lt;/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&lt;executions&gt;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&lt;execution&gt;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&lt;phase&gt;package&lt;/phase&gt;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&lt;goals&gt;&lt;goal&gt;single&lt;/goal&gt;&lt;/goals&gt;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&lt;configuration&gt;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&lt;archive&gt;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&lt;manifest&gt;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SomeMainClass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&lt;/manifest&gt;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&lt;/archive&gt;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&gt;jar-with-dependencies&lt;/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&lt;/configuration&gt;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&lt;/execution&gt;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&lt;/executions&gt;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42552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1A22-E0DE-4940-A5E3-F5422D8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Multi-Module Maven Projects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925-60F8-4F4D-9070-A08DFF80B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Maven is frequently used to build and deploy complex applications that consist of multiple related projects.</a:t>
            </a:r>
          </a:p>
          <a:p>
            <a:pPr lvl="1"/>
            <a:r>
              <a:rPr lang="en-US" dirty="0"/>
              <a:t>It includes a module concept to allow such related projects to be grouped together into a single “meta” project.</a:t>
            </a:r>
          </a:p>
          <a:p>
            <a:r>
              <a:rPr lang="en-US" dirty="0"/>
              <a:t>A multi-module project is simply a project that contains a set of sub-projects</a:t>
            </a:r>
          </a:p>
          <a:p>
            <a:pPr lvl="1"/>
            <a:r>
              <a:rPr lang="en-US" dirty="0"/>
              <a:t>The main project contains a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pom.xml </a:t>
            </a:r>
            <a:r>
              <a:rPr lang="en-US" dirty="0"/>
              <a:t>file that references </a:t>
            </a:r>
            <a:br>
              <a:rPr lang="en-US" dirty="0"/>
            </a:br>
            <a:r>
              <a:rPr lang="en-US" dirty="0"/>
              <a:t>the sub-projects.</a:t>
            </a:r>
          </a:p>
          <a:p>
            <a:pPr lvl="1"/>
            <a:r>
              <a:rPr lang="en-US" dirty="0"/>
              <a:t>Each sub-project contains its </a:t>
            </a:r>
            <a:br>
              <a:rPr lang="en-US" dirty="0"/>
            </a:br>
            <a:r>
              <a:rPr lang="en-US" dirty="0"/>
              <a:t>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en-US" dirty="0"/>
              <a:t> file that defines</a:t>
            </a:r>
            <a:br>
              <a:rPr lang="en-US" dirty="0"/>
            </a:br>
            <a:r>
              <a:rPr lang="en-US" dirty="0"/>
              <a:t>the build process for that project</a:t>
            </a:r>
          </a:p>
          <a:p>
            <a:pPr lvl="1"/>
            <a:r>
              <a:rPr lang="en-US" dirty="0"/>
              <a:t>It should be possible to build</a:t>
            </a:r>
            <a:br>
              <a:rPr lang="en-US" dirty="0"/>
            </a:br>
            <a:r>
              <a:rPr lang="en-US" dirty="0"/>
              <a:t>each module “independently”.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877E1-B64E-4C33-A777-4CAED21F5EB5}"/>
              </a:ext>
            </a:extLst>
          </p:cNvPr>
          <p:cNvSpPr txBox="1"/>
          <p:nvPr/>
        </p:nvSpPr>
        <p:spPr>
          <a:xfrm>
            <a:off x="5410200" y="3581400"/>
            <a:ext cx="33528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5698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1A22-E0DE-4940-A5E3-F5422D8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Multi-Module Projects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925-60F8-4F4D-9070-A08DFF80BA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>
            <a:normAutofit/>
          </a:bodyPr>
          <a:lstStyle/>
          <a:p>
            <a:r>
              <a:rPr lang="en-US" dirty="0"/>
              <a:t>Building a complex project can be reduced to a single Maven operation.</a:t>
            </a:r>
          </a:p>
          <a:p>
            <a:r>
              <a:rPr lang="en-US" dirty="0"/>
              <a:t>Simplified version management</a:t>
            </a:r>
          </a:p>
          <a:p>
            <a:pPr lvl="1"/>
            <a:r>
              <a:rPr lang="en-US" dirty="0"/>
              <a:t>A single command can update version numbers across all modules within a project.</a:t>
            </a:r>
          </a:p>
          <a:p>
            <a:pPr lvl="1"/>
            <a:r>
              <a:rPr lang="en-US" dirty="0"/>
              <a:t>This includes updates to dependency version numbers.</a:t>
            </a:r>
          </a:p>
          <a:p>
            <a:r>
              <a:rPr lang="en-US" dirty="0"/>
              <a:t>Automated ordering of builds by </a:t>
            </a:r>
            <a:r>
              <a:rPr lang="en-US" b="1" dirty="0"/>
              <a:t>Maven Reactor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Maven Reactor is a tool that automatically examines dependencies between multi-module projects to infer the correct build order.</a:t>
            </a:r>
          </a:p>
        </p:txBody>
      </p:sp>
    </p:spTree>
    <p:extLst>
      <p:ext uri="{BB962C8B-B14F-4D97-AF65-F5344CB8AC3E}">
        <p14:creationId xmlns:p14="http://schemas.microsoft.com/office/powerpoint/2010/main" val="82492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E19-1724-4FCE-AAA7-A39A68C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Multi-Module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9C7D-9406-465F-9AEC-0BBE950924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&gt;project&lt;/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&lt;version&gt;0.0.1&lt;/version&gt;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&lt;packaging&gt;pom&lt;/packaging&gt;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&lt;modules&gt;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&lt;module&gt;module1&lt;/module&gt;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&lt;module&gt;module2&lt;/module&gt;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&lt;module&gt;module3&lt;/module&gt;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&lt;/modules&gt;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A60DE-1B60-43A6-BA48-1510E5A52414}"/>
              </a:ext>
            </a:extLst>
          </p:cNvPr>
          <p:cNvSpPr txBox="1"/>
          <p:nvPr/>
        </p:nvSpPr>
        <p:spPr>
          <a:xfrm>
            <a:off x="5181600" y="1600200"/>
            <a:ext cx="33528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0753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E19-1724-4FCE-AAA7-A39A68C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Multi-Module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9C7D-9406-465F-9AEC-0BBE950924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&gt;module1&lt;/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&lt;version&gt;0.0.1&lt;/version&gt;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&lt;packaging&gt;jar&lt;/packaging&gt;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&lt;/properties&gt;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C5631-BFB8-480A-8120-DCACE106DA3A}"/>
              </a:ext>
            </a:extLst>
          </p:cNvPr>
          <p:cNvSpPr txBox="1"/>
          <p:nvPr/>
        </p:nvSpPr>
        <p:spPr>
          <a:xfrm>
            <a:off x="5181600" y="1600200"/>
            <a:ext cx="33528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56020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E19-1724-4FCE-AAA7-A39A68C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Multi-Module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9C7D-9406-465F-9AEC-0BBE95092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&gt;module2&lt;/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&lt;version&gt;0.0.1&lt;/version&gt;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&lt;packaging&gt;jar&lt;/packaging&gt;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&lt;dependencies&gt;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&gt;module3&lt;/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&lt;version&gt;0.0.1&lt;/version&gt;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&lt;/dependencies&gt;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&lt;/properties&gt;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C3333-D410-46A9-80BA-2C2EB1F66FF0}"/>
              </a:ext>
            </a:extLst>
          </p:cNvPr>
          <p:cNvSpPr txBox="1"/>
          <p:nvPr/>
        </p:nvSpPr>
        <p:spPr>
          <a:xfrm>
            <a:off x="5181600" y="1600200"/>
            <a:ext cx="33528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4010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E19-1724-4FCE-AAA7-A39A68C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Multi-Module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9C7D-9406-465F-9AEC-0BBE950924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&gt;module3&lt;/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&lt;version&gt;0.0.1&lt;/version&gt;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&lt;packaging&gt;jar&lt;/packaging&gt;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&lt;/properties&gt;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D582E-D0B5-4DE1-B915-6630E524A004}"/>
              </a:ext>
            </a:extLst>
          </p:cNvPr>
          <p:cNvSpPr txBox="1"/>
          <p:nvPr/>
        </p:nvSpPr>
        <p:spPr>
          <a:xfrm>
            <a:off x="5181600" y="1600200"/>
            <a:ext cx="33528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|--- module3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|--- pom.xml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34465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3121-FD7F-451D-BD9A-CA1A1139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Multi-Module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DBB0-C907-4DA7-857D-61F4FB804A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compile all 3 modules using a single command:</a:t>
            </a:r>
          </a:p>
          <a:p>
            <a:pPr lvl="1"/>
            <a:r>
              <a:rPr lang="en-US" dirty="0"/>
              <a:t>Go to the project folder</a:t>
            </a:r>
            <a:r>
              <a:rPr lang="en-IE" dirty="0"/>
              <a:t> and type:</a:t>
            </a:r>
          </a:p>
          <a:p>
            <a:pPr marL="365760" lvl="1" indent="0">
              <a:buNone/>
            </a:pPr>
            <a:r>
              <a:rPr lang="en-IE" dirty="0"/>
              <a:t>	$ </a:t>
            </a:r>
            <a:r>
              <a:rPr lang="en-IE" dirty="0" err="1"/>
              <a:t>mvn</a:t>
            </a:r>
            <a:r>
              <a:rPr lang="en-IE" dirty="0"/>
              <a:t> compile</a:t>
            </a:r>
          </a:p>
          <a:p>
            <a:pPr lvl="1"/>
            <a:r>
              <a:rPr lang="en-US" dirty="0"/>
              <a:t>Reactor examines the project and identifies the following dependencies:</a:t>
            </a:r>
          </a:p>
          <a:p>
            <a:pPr lvl="2"/>
            <a:r>
              <a:rPr lang="en-US" dirty="0"/>
              <a:t>module2 depends on module3</a:t>
            </a:r>
          </a:p>
          <a:p>
            <a:pPr lvl="1"/>
            <a:r>
              <a:rPr lang="en-US" dirty="0"/>
              <a:t>Reactor creates the following built order:</a:t>
            </a:r>
          </a:p>
          <a:p>
            <a:pPr lvl="2"/>
            <a:r>
              <a:rPr lang="en-US" dirty="0"/>
              <a:t>module1, module3, module2</a:t>
            </a:r>
          </a:p>
          <a:p>
            <a:r>
              <a:rPr lang="en-US" dirty="0"/>
              <a:t>You can also package, install, and deploy</a:t>
            </a:r>
          </a:p>
          <a:p>
            <a:r>
              <a:rPr lang="en-US" dirty="0"/>
              <a:t>But what about running the code…</a:t>
            </a:r>
          </a:p>
          <a:p>
            <a:pPr lvl="1"/>
            <a:r>
              <a:rPr lang="en-US" dirty="0"/>
              <a:t>…just like any distributed application…</a:t>
            </a:r>
          </a:p>
          <a:p>
            <a:pPr lvl="1"/>
            <a:r>
              <a:rPr lang="en-US" dirty="0"/>
              <a:t>…we need to run the client and server projects independently…</a:t>
            </a:r>
            <a:endParaRPr lang="en-IE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6808-F069-432C-A3B6-F4AA3E90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Recap: Running a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0CA2-BBD3-46B7-B73A-B7DF68113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org.codehaus.mojo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&gt;exec-maven-plugin&lt;/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&lt;version&gt;1.6.0&lt;/version&gt;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&lt;configuration&gt;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SomeMainClass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&lt;/configuration&gt;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1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1043</Words>
  <Application>Microsoft Office PowerPoint</Application>
  <PresentationFormat>On-screen Show (4:3)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Courier New</vt:lpstr>
      <vt:lpstr>Wingdings</vt:lpstr>
      <vt:lpstr>Wingdings 2</vt:lpstr>
      <vt:lpstr>Oriel</vt:lpstr>
      <vt:lpstr>Distributed Objects: Multi-Module Maven Projects</vt:lpstr>
      <vt:lpstr>Multi-Module Maven Projects</vt:lpstr>
      <vt:lpstr>Benefits of Multi-Module Projects</vt:lpstr>
      <vt:lpstr>Defining a Multi-Module Project</vt:lpstr>
      <vt:lpstr>Defining a Multi-Module Project</vt:lpstr>
      <vt:lpstr>Defining a Multi-Module Project</vt:lpstr>
      <vt:lpstr>Defining a Multi-Module Project</vt:lpstr>
      <vt:lpstr>Building a Multi-Module Project</vt:lpstr>
      <vt:lpstr>Recap: Running a Maven Project</vt:lpstr>
      <vt:lpstr>Creating a Self-Contained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rem.collier@ucd.ie</cp:lastModifiedBy>
  <cp:revision>234</cp:revision>
  <cp:lastPrinted>2015-01-12T14:27:45Z</cp:lastPrinted>
  <dcterms:created xsi:type="dcterms:W3CDTF">2006-08-16T00:00:00Z</dcterms:created>
  <dcterms:modified xsi:type="dcterms:W3CDTF">2020-09-24T22:22:55Z</dcterms:modified>
</cp:coreProperties>
</file>