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embeddedFontLst>
    <p:embeddedFont>
      <p:font typeface="Poppins" panose="020B0604020202020204" charset="-18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XMjpKdOZMbqgcJFAryASTqGq7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40B075-6EF5-48B5-A6D8-1DA6AB4E73CC}">
  <a:tblStyle styleId="{4840B075-6EF5-48B5-A6D8-1DA6AB4E73C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43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/>
          <p:nvPr/>
        </p:nvSpPr>
        <p:spPr>
          <a:xfrm>
            <a:off x="10911636" y="-773508"/>
            <a:ext cx="2111432" cy="2111432"/>
          </a:xfrm>
          <a:prstGeom prst="ellipse">
            <a:avLst/>
          </a:prstGeom>
          <a:solidFill>
            <a:srgbClr val="98A1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 rot="-2793109">
            <a:off x="11309305" y="4498671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 rot="-1002334">
            <a:off x="-581181" y="-552332"/>
            <a:ext cx="1396941" cy="1335601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/>
          <p:nvPr/>
        </p:nvSpPr>
        <p:spPr>
          <a:xfrm rot="-1002334">
            <a:off x="11243410" y="904269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-546948" y="-935831"/>
            <a:ext cx="1871662" cy="1871662"/>
          </a:xfrm>
          <a:prstGeom prst="ellipse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9522" y="2521772"/>
            <a:ext cx="714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8712742" y="4447259"/>
            <a:ext cx="2301945" cy="2343600"/>
          </a:xfrm>
          <a:prstGeom prst="roundRect">
            <a:avLst>
              <a:gd name="adj" fmla="val 9719"/>
            </a:avLst>
          </a:prstGeom>
          <a:blipFill rotWithShape="1">
            <a:blip r:embed="rId4">
              <a:alphaModFix/>
            </a:blip>
            <a:stretch>
              <a:fillRect l="-21152" t="-2992" r="-21152" b="-7364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6348" y="3236148"/>
            <a:ext cx="714796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1" name="Google Shape;3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1552" y="3591391"/>
            <a:ext cx="7267848" cy="610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110" y="209347"/>
            <a:ext cx="797776" cy="88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5"/>
          <p:cNvSpPr/>
          <p:nvPr/>
        </p:nvSpPr>
        <p:spPr>
          <a:xfrm rot="-1002334">
            <a:off x="-458579" y="-534985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123" y="4493570"/>
            <a:ext cx="7043864" cy="58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5"/>
          <p:cNvPicPr preferRelativeResize="0"/>
          <p:nvPr/>
        </p:nvPicPr>
        <p:blipFill rotWithShape="1">
          <a:blip r:embed="rId4">
            <a:alphaModFix/>
          </a:blip>
          <a:srcRect l="77135" t="68889"/>
          <a:stretch/>
        </p:blipFill>
        <p:spPr>
          <a:xfrm>
            <a:off x="10693055" y="3962399"/>
            <a:ext cx="2475959" cy="224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1_Tytuł i zawartość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52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2100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6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885086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3" name="Google Shape;53;p17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2140897" y="-1154171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4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-194856" y="-934857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oohurtowo.p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latin typeface="Poppins"/>
                <a:ea typeface="Poppins"/>
                <a:cs typeface="Poppins"/>
                <a:sym typeface="Poppins"/>
              </a:rPr>
              <a:t>Projekt Końcowy</a:t>
            </a:r>
            <a:endParaRPr sz="5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2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Dawid Wilczyński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dirty="0" err="1" smtClean="0">
                <a:latin typeface="Poppins"/>
                <a:ea typeface="Poppins"/>
                <a:cs typeface="Poppins"/>
                <a:sym typeface="Poppins"/>
              </a:rPr>
              <a:t>ZDtestPol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104</a:t>
            </a:r>
            <a:endParaRPr dirty="0" smtClean="0">
              <a:latin typeface="Poppins"/>
              <a:ea typeface="Poppins"/>
              <a:cs typeface="Poppins"/>
              <a:sym typeface="Poppins"/>
            </a:endParaRPr>
          </a:p>
          <a:p>
            <a:pPr lvl="0">
              <a:buSzPct val="108108"/>
            </a:pP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[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Strona https://www.zoohurtowo.pl/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]</a:t>
            </a:r>
            <a:br>
              <a:rPr lang="en-US" dirty="0" smtClean="0">
                <a:latin typeface="Poppins"/>
                <a:ea typeface="Poppins"/>
                <a:cs typeface="Poppins"/>
                <a:sym typeface="Poppins"/>
              </a:rPr>
            </a:b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Krótko o projekcie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61950">
              <a:buSzPts val="2100"/>
              <a:buFont typeface="Poppins"/>
              <a:buChar char="•"/>
            </a:pPr>
            <a:r>
              <a:rPr lang="pl-PL" sz="2100" dirty="0" smtClean="0">
                <a:latin typeface="Poppins"/>
                <a:ea typeface="Poppins"/>
                <a:cs typeface="Poppins"/>
                <a:sym typeface="Poppins"/>
              </a:rPr>
              <a:t>Strona </a:t>
            </a:r>
            <a:r>
              <a:rPr lang="pl-PL" sz="2100" dirty="0" smtClean="0">
                <a:latin typeface="Poppins"/>
                <a:ea typeface="Poppins"/>
                <a:cs typeface="Poppins"/>
                <a:sym typeface="Poppins"/>
                <a:hlinkClick r:id="rId3"/>
              </a:rPr>
              <a:t>www.zoohurtowo.pl</a:t>
            </a:r>
            <a:r>
              <a:rPr lang="pl-PL" sz="2100" dirty="0" smtClean="0">
                <a:latin typeface="Poppins"/>
                <a:ea typeface="Poppins"/>
                <a:cs typeface="Poppins"/>
                <a:sym typeface="Poppins"/>
              </a:rPr>
              <a:t> jest stroną hurtowni zoologicznej. Służy do zamawiania pokarmu dla zwierząt oraz wszelkiego rodzaju akcesoriów. Strona została przetestowana na podstawie specyfikacji dołączonej do projektu.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 dirty="0" smtClean="0">
                <a:latin typeface="Poppins"/>
                <a:ea typeface="Poppins"/>
                <a:cs typeface="Poppins"/>
                <a:sym typeface="Poppins"/>
              </a:rPr>
              <a:t>Co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udało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się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zrobić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np: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Przypadki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testowe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Test Rail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Zgłoszenia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defektów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w JIRA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Testy w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Selenium IDE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Scenariusze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napisane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w BDD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604" y="3379227"/>
            <a:ext cx="3592609" cy="12441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Specyfikacja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Przykładowe wyprowadzone warunki testowe/przypadki testowe na podstawie specyfikacji.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226" y="2623298"/>
            <a:ext cx="6162675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Ryzyka Projektowe oraz Produktowe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Ryzyka projektowe</a:t>
            </a:r>
          </a:p>
          <a:p>
            <a:pPr marL="571500"/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Testy wykonywane przez jedną osobę</a:t>
            </a:r>
          </a:p>
          <a:p>
            <a:pPr marL="571500"/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Ograniczony czas </a:t>
            </a:r>
          </a:p>
          <a:p>
            <a:pPr marL="571500"/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Brak osoby decyzyjnej ze strony klienta</a:t>
            </a:r>
          </a:p>
          <a:p>
            <a:pPr marL="228600" indent="0">
              <a:buNone/>
            </a:pPr>
            <a:r>
              <a:rPr lang="pl-PL" b="1" dirty="0"/>
              <a:t>Ryzyka produktowe</a:t>
            </a:r>
            <a:r>
              <a:rPr lang="pl-PL" b="1" dirty="0" smtClean="0"/>
              <a:t>:</a:t>
            </a:r>
          </a:p>
          <a:p>
            <a:pPr marL="571500"/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Niska jakość oprogramowania</a:t>
            </a:r>
          </a:p>
          <a:p>
            <a:pPr marL="571500"/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571500"/>
            <a:endParaRPr lang="pl-PL" dirty="0" smtClean="0">
              <a:latin typeface="Poppins"/>
              <a:ea typeface="Poppins"/>
              <a:cs typeface="Poppins"/>
              <a:sym typeface="Poppins"/>
            </a:endParaRPr>
          </a:p>
          <a:p>
            <a:pPr marL="571500"/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Przypadki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testowe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sz="3500" dirty="0" err="1" smtClean="0">
                <a:latin typeface="Poppins"/>
                <a:ea typeface="Poppins"/>
                <a:cs typeface="Poppins"/>
                <a:sym typeface="Poppins"/>
              </a:rPr>
              <a:t>narzędziu</a:t>
            </a:r>
            <a:r>
              <a:rPr lang="pl-PL" sz="3500" dirty="0" smtClean="0">
                <a:latin typeface="Poppins"/>
                <a:ea typeface="Poppins"/>
                <a:cs typeface="Poppins"/>
                <a:sym typeface="Poppins"/>
              </a:rPr>
              <a:t/>
            </a:r>
            <a:br>
              <a:rPr lang="pl-PL" sz="3500" dirty="0" smtClean="0">
                <a:latin typeface="Poppins"/>
                <a:ea typeface="Poppins"/>
                <a:cs typeface="Poppins"/>
                <a:sym typeface="Poppins"/>
              </a:rPr>
            </a:br>
            <a:r>
              <a:rPr lang="pl-PL" sz="3500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1800" dirty="0">
                <a:latin typeface="Poppins"/>
                <a:ea typeface="Poppins"/>
                <a:cs typeface="Poppins"/>
                <a:sym typeface="Poppins"/>
              </a:rPr>
              <a:t>z</a:t>
            </a:r>
            <a:r>
              <a:rPr lang="pl-PL" sz="1800" dirty="0" smtClean="0">
                <a:latin typeface="Poppins"/>
                <a:ea typeface="Poppins"/>
                <a:cs typeface="Poppins"/>
                <a:sym typeface="Poppins"/>
              </a:rPr>
              <a:t>rzut ekranu przykładowego przypadku testowego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8" y="1550893"/>
            <a:ext cx="9540001" cy="45030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Sesja eksploracyjna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Uzupełnij poniższą kartę sesji eksploracyjnej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07" name="Google Shape;107;p7"/>
          <p:cNvGraphicFramePr/>
          <p:nvPr>
            <p:extLst>
              <p:ext uri="{D42A27DB-BD31-4B8C-83A1-F6EECF244321}">
                <p14:modId xmlns:p14="http://schemas.microsoft.com/office/powerpoint/2010/main" val="3692613899"/>
              </p:ext>
            </p:extLst>
          </p:nvPr>
        </p:nvGraphicFramePr>
        <p:xfrm>
          <a:off x="1129390" y="2427697"/>
          <a:ext cx="9856550" cy="3220239"/>
        </p:xfrm>
        <a:graphic>
          <a:graphicData uri="http://schemas.openxmlformats.org/drawingml/2006/table">
            <a:tbl>
              <a:tblPr>
                <a:noFill/>
                <a:tableStyleId>{4840B075-6EF5-48B5-A6D8-1DA6AB4E73CC}</a:tableStyleId>
              </a:tblPr>
              <a:tblGrid>
                <a:gridCol w="2304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6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29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556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Tester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 smtClean="0"/>
                        <a:t>Dawid Wilczyński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Data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Arial"/>
                        </a:rPr>
                        <a:t>29.09.2022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48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 smtClean="0"/>
                        <a:t>Czas</a:t>
                      </a:r>
                      <a:r>
                        <a:rPr lang="en-US" sz="1100" u="none" strike="noStrike" cap="none" dirty="0" smtClean="0"/>
                        <a:t> </a:t>
                      </a:r>
                      <a:r>
                        <a:rPr lang="en-US" sz="1100" u="none" strike="noStrike" cap="none" dirty="0" err="1" smtClean="0"/>
                        <a:t>Rozpoczęcia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Calibri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Calibri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1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Arial"/>
                        </a:rPr>
                        <a:t>09:00</a:t>
                      </a: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 smtClean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 smtClean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 smtClean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 smtClean="0"/>
                        <a:t>Czas</a:t>
                      </a:r>
                      <a:r>
                        <a:rPr lang="en-US" sz="1100" u="none" strike="noStrike" cap="none" dirty="0" smtClean="0"/>
                        <a:t> </a:t>
                      </a:r>
                      <a:r>
                        <a:rPr lang="en-US" sz="1100" u="none" strike="noStrike" cap="none" dirty="0" err="1"/>
                        <a:t>Zakończenia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1" u="none" strike="noStrike" cap="none" dirty="0" smtClean="0"/>
                        <a:t>13:00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18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/>
                        <a:t>Cel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Przetestowanie</a:t>
                      </a:r>
                      <a:r>
                        <a:rPr lang="pl-PL" sz="1100" b="1" i="0" u="none" strike="noStrike" cap="none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funkcjonalności strony www.zoohurtowo.pl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92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/>
                        <a:t>Znalezione</a:t>
                      </a:r>
                      <a:r>
                        <a:rPr lang="en-US" sz="1100" u="none" strike="noStrike" cap="none" dirty="0"/>
                        <a:t> </a:t>
                      </a:r>
                      <a:r>
                        <a:rPr lang="en-US" sz="1100" u="none" strike="noStrike" cap="none" dirty="0" err="1"/>
                        <a:t>Błedy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cap="none" dirty="0"/>
                        <a:t> </a:t>
                      </a:r>
                      <a:r>
                        <a:rPr lang="pl-PL" sz="1100" b="1" u="none" strike="noStrike" cap="none" dirty="0" smtClean="0"/>
                        <a:t>Baner na głównej stronie przenosi nas do nieistniejącej strony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1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Wyskakujące okienko kategorii produktu uniemożliwia wejście w podstronę produktu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1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Odnośnik bloga nie otwiera dedykowanej strony na </a:t>
                      </a:r>
                      <a:r>
                        <a:rPr lang="pl-PL" sz="11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facebooku</a:t>
                      </a:r>
                      <a:endParaRPr lang="pl-PL" sz="1100" b="1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l-PL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2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Dalsza analiza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r>
                        <a:rPr lang="pl-PL" sz="1100" u="none" strike="noStrike" cap="none" dirty="0" smtClean="0"/>
                        <a:t>Zalecane</a:t>
                      </a:r>
                      <a:r>
                        <a:rPr lang="pl-PL" sz="1100" u="none" strike="noStrike" cap="none" baseline="0" dirty="0" smtClean="0"/>
                        <a:t> są dalsze testy eksploatacyjne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Raportowanie defektów w narzędziu JIRA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8"/>
          <p:cNvSpPr txBox="1">
            <a:spLocks noGrp="1"/>
          </p:cNvSpPr>
          <p:nvPr>
            <p:ph type="body" idx="1"/>
          </p:nvPr>
        </p:nvSpPr>
        <p:spPr>
          <a:xfrm>
            <a:off x="587188" y="1305672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Zrzut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ekranu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przykładowego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raportu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awarii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655" y="1913218"/>
            <a:ext cx="5933684" cy="45861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Elementy dodatkowe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Nagrywanie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testów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za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Selenium IDE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Zostało wykonane nagranie, które zostało załączone do repozytorium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).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Korzystanie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deweloperskich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przeglądarce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internetowej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Zostały wykorzystane narzędzia developerskie, dzięki którym zostało sprawdzone wyświetlania się strony na urządzeniach mobilnych.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)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Wysyłanie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request’ów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za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Postman, (GET, POST, PUT, DELETE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)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pl-PL" b="1" dirty="0" err="1" smtClean="0">
                <a:latin typeface="Poppins"/>
                <a:ea typeface="Poppins"/>
                <a:cs typeface="Poppins"/>
                <a:sym typeface="Poppins"/>
              </a:rPr>
              <a:t>Request</a:t>
            </a: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 został wykonany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)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Przepisanie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wybranego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przypadku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testowego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za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Behavior Driven 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Development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Przypadek został opisany za pomocą BDD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)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500" dirty="0" smtClean="0"/>
              <a:t>Link do repozytorium</a:t>
            </a:r>
            <a:endParaRPr lang="pl-PL" sz="250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smtClean="0"/>
              <a:t>Repozytorium: https://github.com/DawidWilczynski/ZOOOBRONA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25350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239</Words>
  <Application>Microsoft Office PowerPoint</Application>
  <PresentationFormat>Panoramiczny</PresentationFormat>
  <Paragraphs>73</Paragraphs>
  <Slides>9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Poppins</vt:lpstr>
      <vt:lpstr>Calibri</vt:lpstr>
      <vt:lpstr>Motyw pakietu Office</vt:lpstr>
      <vt:lpstr>Projekt Końcowy</vt:lpstr>
      <vt:lpstr>Krótko o projekcie</vt:lpstr>
      <vt:lpstr>Specyfikacja</vt:lpstr>
      <vt:lpstr>Ryzyka Projektowe oraz Produktowe</vt:lpstr>
      <vt:lpstr>Przypadki testowe w narzędziu  zrzut ekranu przykładowego przypadku testowego</vt:lpstr>
      <vt:lpstr>Sesja eksploracyjna</vt:lpstr>
      <vt:lpstr>Raportowanie defektów w narzędziu JIRA</vt:lpstr>
      <vt:lpstr>Elementy dodatkowe</vt:lpstr>
      <vt:lpstr>Link do repozytorium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Dla kursanta</dc:title>
  <dc:creator>DAWID</dc:creator>
  <cp:lastModifiedBy>DAWID</cp:lastModifiedBy>
  <cp:revision>11</cp:revision>
  <dcterms:modified xsi:type="dcterms:W3CDTF">2022-09-30T02:29:06Z</dcterms:modified>
</cp:coreProperties>
</file>