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7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37032-9B72-480E-83F9-0D5CD4765E57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B29D1-CF8D-4443-AEA0-07FF6C91F49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3997A419-355F-A04A-96E0-21643AF8E9FF}" type="slidenum">
              <a:rPr sz="800">
                <a:solidFill>
                  <a:prstClr val="black"/>
                </a:solidFill>
              </a:rPr>
              <a:pPr rtl="0"/>
              <a:t>1</a:t>
            </a:fld>
            <a:endParaRPr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lnSpc>
                <a:spcPct val="80000"/>
              </a:lnSpc>
              <a:buFontTx/>
              <a:buNone/>
            </a:pPr>
            <a:r>
              <a:rPr lang="ru-RU" dirty="0">
                <a:latin typeface="Arial" charset="0"/>
                <a:ea typeface="ＭＳ Ｐゴシック" charset="0"/>
                <a:cs typeface="ＭＳ Ｐゴシック" charset="0"/>
              </a:rPr>
              <a:t>2- Базовая конфигурация коммутатора и оконечного устройства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ru-RU" dirty="0">
                <a:latin typeface="Arial" charset="0"/>
                <a:ea typeface="ＭＳ Ｐゴシック" charset="0"/>
                <a:cs typeface="ＭＳ Ｐゴシック" charset="0"/>
              </a:rPr>
              <a:t>2.5 Сохранение конфигураций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ru-RU" dirty="0">
                <a:latin typeface="Arial" charset="0"/>
              </a:rPr>
              <a:t>2.5.4. Запись конфигурации в текстовый файл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566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3997A419-355F-A04A-96E0-21643AF8E9FF}" type="slidenum">
              <a:rPr sz="800">
                <a:solidFill>
                  <a:prstClr val="black"/>
                </a:solidFill>
              </a:rPr>
              <a:pPr rtl="0"/>
              <a:t>2</a:t>
            </a:fld>
            <a:endParaRPr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lnSpc>
                <a:spcPct val="80000"/>
              </a:lnSpc>
              <a:buFontTx/>
              <a:buNone/>
            </a:pPr>
            <a:r>
              <a:rPr lang="ru-RU" dirty="0">
                <a:latin typeface="Arial" charset="0"/>
                <a:ea typeface="ＭＳ Ｐゴシック" charset="0"/>
                <a:cs typeface="ＭＳ Ｐゴシック" charset="0"/>
              </a:rPr>
              <a:t>2- Базовая конфигурация коммутатора и оконечного устройства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ru-RU" dirty="0">
                <a:latin typeface="Arial" charset="0"/>
                <a:ea typeface="ＭＳ Ｐゴシック" charset="0"/>
                <a:cs typeface="ＭＳ Ｐゴシック" charset="0"/>
              </a:rPr>
              <a:t>2.5 Сохранение конфигураций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ru-RU" dirty="0">
                <a:latin typeface="Arial" charset="0"/>
              </a:rPr>
              <a:t>2.5.4. Запись конфигурации в текстовый файл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270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6033-1953-4C8A-86DE-D30F6F739894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987A-DB26-4329-826A-A686AA79CE0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6033-1953-4C8A-86DE-D30F6F739894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987A-DB26-4329-826A-A686AA79CE0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6033-1953-4C8A-86DE-D30F6F739894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987A-DB26-4329-826A-A686AA79CE0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6033-1953-4C8A-86DE-D30F6F739894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987A-DB26-4329-826A-A686AA79CE0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6033-1953-4C8A-86DE-D30F6F739894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987A-DB26-4329-826A-A686AA79CE0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6033-1953-4C8A-86DE-D30F6F739894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987A-DB26-4329-826A-A686AA79CE0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6033-1953-4C8A-86DE-D30F6F739894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987A-DB26-4329-826A-A686AA79CE0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6033-1953-4C8A-86DE-D30F6F739894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987A-DB26-4329-826A-A686AA79CE0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6033-1953-4C8A-86DE-D30F6F739894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987A-DB26-4329-826A-A686AA79CE0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6033-1953-4C8A-86DE-D30F6F739894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987A-DB26-4329-826A-A686AA79CE0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6033-1953-4C8A-86DE-D30F6F739894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987A-DB26-4329-826A-A686AA79CE0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96033-1953-4C8A-86DE-D30F6F739894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1987A-DB26-4329-826A-A686AA79CE0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Arial" charset="0"/>
              </a:rPr>
              <a:t>Сохранение конфигураций</a:t>
            </a:r>
            <a:r>
              <a:rPr lang="en-US" sz="1600" dirty="0">
                <a:latin typeface="Arial" charset="0"/>
              </a:rPr>
              <a:t/>
            </a:r>
            <a:br>
              <a:rPr lang="en-US" sz="1600" dirty="0">
                <a:latin typeface="Arial" charset="0"/>
              </a:rPr>
            </a:br>
            <a:r>
              <a:rPr lang="ru-RU" sz="3100" dirty="0" smtClean="0">
                <a:latin typeface="Arial" charset="0"/>
              </a:rPr>
              <a:t>Запись </a:t>
            </a:r>
            <a:r>
              <a:rPr lang="ru-RU" sz="3100" dirty="0">
                <a:latin typeface="Arial" charset="0"/>
              </a:rPr>
              <a:t>конфигурации в текстовый файл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3868" y="1365760"/>
            <a:ext cx="4669404" cy="314962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ru-RU" sz="2000" dirty="0"/>
              <a:t>Файлы конфигурации можно также сохранить в виде текстового документа. </a:t>
            </a:r>
          </a:p>
          <a:p>
            <a:pPr rtl="0"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Шаг 1.</a:t>
            </a:r>
            <a:r>
              <a:rPr lang="ru-RU" sz="2000" dirty="0"/>
              <a:t>Откройте программу эмуляции терминала, например </a:t>
            </a:r>
            <a:r>
              <a:rPr lang="ru-RU" sz="2000" dirty="0" err="1"/>
              <a:t>PuTTY</a:t>
            </a:r>
            <a:r>
              <a:rPr lang="ru-RU" sz="2000" dirty="0"/>
              <a:t> или </a:t>
            </a:r>
            <a:r>
              <a:rPr lang="ru-RU" sz="2000" dirty="0" err="1"/>
              <a:t>Tera</a:t>
            </a:r>
            <a:r>
              <a:rPr lang="ru-RU" sz="2000" dirty="0"/>
              <a:t> </a:t>
            </a:r>
            <a:r>
              <a:rPr lang="ru-RU" sz="2000" dirty="0" err="1"/>
              <a:t>Term</a:t>
            </a:r>
            <a:r>
              <a:rPr lang="ru-RU" sz="2000" dirty="0"/>
              <a:t>, связанную с коммутатором.</a:t>
            </a:r>
          </a:p>
          <a:p>
            <a:pPr rtl="0"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Шаг 2.</a:t>
            </a:r>
            <a:r>
              <a:rPr lang="ru-RU" sz="2000" dirty="0"/>
              <a:t>Активируйте ведение журнала в программе терминала и назначьте файлу журнала имя и место сохранения. На рисунке показано, что </a:t>
            </a:r>
            <a:r>
              <a:rPr lang="ru-RU" sz="2000" b="1" dirty="0" err="1"/>
              <a:t>All</a:t>
            </a:r>
            <a:r>
              <a:rPr lang="ru-RU" sz="2000" b="1" dirty="0"/>
              <a:t> </a:t>
            </a:r>
            <a:r>
              <a:rPr lang="ru-RU" sz="2000" b="1" dirty="0" err="1"/>
              <a:t>session</a:t>
            </a:r>
            <a:r>
              <a:rPr lang="ru-RU" sz="2000" b="1" dirty="0"/>
              <a:t> </a:t>
            </a:r>
            <a:r>
              <a:rPr lang="ru-RU" sz="2000" b="1" dirty="0" err="1"/>
              <a:t>output</a:t>
            </a:r>
            <a:r>
              <a:rPr lang="ru-RU" sz="2000" dirty="0"/>
              <a:t> (Все выходные данные сеанса) будут записываться в указанный файл (например, </a:t>
            </a:r>
            <a:r>
              <a:rPr lang="ru-RU" sz="2000" dirty="0" err="1"/>
              <a:t>MySwitchLogs</a:t>
            </a:r>
            <a:r>
              <a:rPr lang="ru-RU" sz="2000" dirty="0"/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36032B8-D700-E144-B6B6-769AEAE14D0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6570" y="2490537"/>
            <a:ext cx="4011343" cy="39640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406400472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ru-RU" sz="1800" dirty="0">
                <a:latin typeface="Arial" charset="0"/>
              </a:rPr>
              <a:t>Сохранение конфигураций </a:t>
            </a:r>
            <a:r>
              <a:rPr lang="ru-RU" dirty="0" smtClean="0">
                <a:latin typeface="Arial" charset="0"/>
              </a:rPr>
              <a:t/>
            </a:r>
            <a:br>
              <a:rPr lang="ru-RU" dirty="0" smtClean="0">
                <a:latin typeface="Arial" charset="0"/>
              </a:rPr>
            </a:br>
            <a:r>
              <a:rPr lang="ru-RU" sz="2700" dirty="0" smtClean="0">
                <a:latin typeface="Arial" charset="0"/>
              </a:rPr>
              <a:t>Запись </a:t>
            </a:r>
            <a:r>
              <a:rPr lang="ru-RU" sz="2700" dirty="0">
                <a:latin typeface="Arial" charset="0"/>
              </a:rPr>
              <a:t>конфигурации в текстовый файл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5357" y="1302296"/>
            <a:ext cx="4956032" cy="2032292"/>
          </a:xfrm>
        </p:spPr>
        <p:txBody>
          <a:bodyPr>
            <a:normAutofit fontScale="85000" lnSpcReduction="10000"/>
          </a:bodyPr>
          <a:lstStyle/>
          <a:p>
            <a:pPr rtl="0"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Шаг 3.</a:t>
            </a:r>
            <a:r>
              <a:rPr lang="ru-RU" sz="2000" dirty="0"/>
              <a:t>В командной строке привилегированного режима EXEC выполните команду </a:t>
            </a:r>
            <a:r>
              <a:rPr lang="ru-RU" sz="2000" b="1" dirty="0" err="1"/>
              <a:t>show</a:t>
            </a:r>
            <a:r>
              <a:rPr lang="ru-RU" sz="2000" b="1" dirty="0"/>
              <a:t> </a:t>
            </a:r>
            <a:r>
              <a:rPr lang="ru-RU" sz="2000" b="1" dirty="0" err="1"/>
              <a:t>running-config</a:t>
            </a:r>
            <a:r>
              <a:rPr lang="ru-RU" sz="2000" dirty="0"/>
              <a:t> или </a:t>
            </a:r>
            <a:r>
              <a:rPr lang="ru-RU" sz="2000" dirty="0" err="1"/>
              <a:t>show</a:t>
            </a:r>
            <a:r>
              <a:rPr lang="ru-RU" sz="2000" dirty="0"/>
              <a:t> </a:t>
            </a:r>
            <a:r>
              <a:rPr lang="ru-RU" sz="2000" dirty="0" err="1"/>
              <a:t>startup-config</a:t>
            </a:r>
            <a:r>
              <a:rPr lang="ru-RU" sz="2000" b="1" dirty="0"/>
              <a:t>.</a:t>
            </a:r>
            <a:r>
              <a:rPr lang="ru-RU" sz="2000" dirty="0"/>
              <a:t> Текст, отображенный в окне терминала, будет помещен в выбранный файл.</a:t>
            </a:r>
            <a:r>
              <a:rPr lang="ru-RU" sz="2000" b="1" dirty="0"/>
              <a:t> </a:t>
            </a:r>
          </a:p>
          <a:p>
            <a:pPr rtl="0"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Шаг 4.</a:t>
            </a:r>
            <a:r>
              <a:rPr lang="ru-RU" sz="2000" dirty="0"/>
              <a:t>Отключите ведение журнала в программе терминала. На </a:t>
            </a:r>
            <a:r>
              <a:rPr lang="ru-RU" sz="2000" dirty="0" smtClean="0"/>
              <a:t>рисунке </a:t>
            </a:r>
            <a:r>
              <a:rPr lang="ru-RU" sz="2000" dirty="0"/>
              <a:t>показано, как отключить ведение журнала сеанса, выбрав </a:t>
            </a:r>
            <a:r>
              <a:rPr lang="ru-RU" sz="2000" b="1" dirty="0" err="1"/>
              <a:t>None</a:t>
            </a:r>
            <a:r>
              <a:rPr lang="ru-RU" sz="2000" b="1" dirty="0"/>
              <a:t> (Нет).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063EBE3-D0C8-1649-B1E6-3A809EA2B12E}"/>
              </a:ext>
            </a:extLst>
          </p:cNvPr>
          <p:cNvSpPr txBox="1"/>
          <p:nvPr/>
        </p:nvSpPr>
        <p:spPr>
          <a:xfrm>
            <a:off x="193868" y="4081696"/>
            <a:ext cx="49075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sz="2000" dirty="0">
                <a:solidFill>
                  <a:srgbClr val="000000"/>
                </a:solidFill>
              </a:rPr>
              <a:t>Созданный текстовый файл можно использовать как протокол текущей конфигурации устройства и для восстановления конфигурации. Возможно, файл придется отредактировать, прежде чем использовать его для восстановления сохраненной конфигурации на устройстве.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5F37528-5FAE-AF40-98B6-5AD607DD447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24475" y="1736663"/>
            <a:ext cx="3302000" cy="50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B73C8A3-8D0C-BD49-BC45-77D5A34CE2A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44445" y="2618620"/>
            <a:ext cx="3973443" cy="39265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589720512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83</Words>
  <Application>Microsoft Office PowerPoint</Application>
  <PresentationFormat>Экран (4:3)</PresentationFormat>
  <Paragraphs>16</Paragraphs>
  <Slides>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Сохранение конфигураций Запись конфигурации в текстовый файл</vt:lpstr>
      <vt:lpstr>Сохранение конфигураций  Запись конфигурации в текстовый файл </vt:lpstr>
    </vt:vector>
  </TitlesOfParts>
  <Company>MAI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Сохранение конфигураций Запись конфигурации в текстовый файл</dc:title>
  <dc:creator>student</dc:creator>
  <cp:lastModifiedBy>student</cp:lastModifiedBy>
  <cp:revision>1</cp:revision>
  <dcterms:created xsi:type="dcterms:W3CDTF">2020-09-09T08:28:26Z</dcterms:created>
  <dcterms:modified xsi:type="dcterms:W3CDTF">2020-09-09T08:29:33Z</dcterms:modified>
</cp:coreProperties>
</file>