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14FDA-35F4-4753-9FCE-75BA591A776F}" type="datetimeFigureOut">
              <a:rPr lang="pl-PL" smtClean="0"/>
              <a:t>05.06.2019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C214A-5E06-4AEA-96B5-C6EADB2DF9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676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C214A-5E06-4AEA-96B5-C6EADB2DF9E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60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fletjs.com/" TargetMode="External"/><Relationship Id="rId3" Type="http://schemas.openxmlformats.org/officeDocument/2006/relationships/hyperlink" Target="https://angular.io/" TargetMode="External"/><Relationship Id="rId7" Type="http://schemas.openxmlformats.org/officeDocument/2006/relationships/hyperlink" Target="http://docs.sequelizejs.com/" TargetMode="External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" TargetMode="External"/><Relationship Id="rId5" Type="http://schemas.openxmlformats.org/officeDocument/2006/relationships/hyperlink" Target="https://expressjs.com/" TargetMode="External"/><Relationship Id="rId10" Type="http://schemas.openxmlformats.org/officeDocument/2006/relationships/hyperlink" Target="https://pl.wikipedia.org/" TargetMode="External"/><Relationship Id="rId4" Type="http://schemas.openxmlformats.org/officeDocument/2006/relationships/hyperlink" Target="https://nodejs.org/en/" TargetMode="External"/><Relationship Id="rId9" Type="http://schemas.openxmlformats.org/officeDocument/2006/relationships/hyperlink" Target="https://airly.eu/map/p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67679" cy="3329581"/>
          </a:xfrm>
        </p:spPr>
        <p:txBody>
          <a:bodyPr/>
          <a:lstStyle/>
          <a:p>
            <a:r>
              <a:rPr lang="pl-PL" dirty="0"/>
              <a:t>SEMINARIUM PRZEDDYPLOMOWE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TEMAT PRACY:</a:t>
            </a:r>
          </a:p>
          <a:p>
            <a:r>
              <a:rPr lang="pl-PL" dirty="0"/>
              <a:t>PROJEKT I IMPLEMENTACJA APLIKACJI DO MONITOROWANIA ZANIECZYSZCZEŃ POWIETRZA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9118121" y="5384801"/>
            <a:ext cx="238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PIOTR MATYJEK</a:t>
            </a:r>
          </a:p>
          <a:p>
            <a:r>
              <a:rPr lang="pl-PL" dirty="0" smtClean="0"/>
              <a:t>I6B3S1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154954" y="5707966"/>
            <a:ext cx="345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PROMOTOR:</a:t>
            </a:r>
          </a:p>
          <a:p>
            <a:r>
              <a:rPr lang="pl-PL" dirty="0" smtClean="0"/>
              <a:t>DR. INŻ. ROBERT WASZKOWSKI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895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ZARYS ARCHITEKTURY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540" y="1152983"/>
            <a:ext cx="8652294" cy="562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5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704"/>
            <a:ext cx="12192000" cy="278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>
                <a:hlinkClick r:id="rId2"/>
              </a:rPr>
              <a:t>https://material.angular.io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>
                <a:hlinkClick r:id="rId3"/>
              </a:rPr>
              <a:t>https://angular.io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pl-PL" dirty="0">
                <a:hlinkClick r:id="rId4"/>
              </a:rPr>
              <a:t>https://nodejs.org/en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pl-PL" dirty="0">
                <a:hlinkClick r:id="rId5"/>
              </a:rPr>
              <a:t>https://expressjs.com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https://www.postgresql.org</a:t>
            </a:r>
            <a:r>
              <a:rPr lang="pl-PL" dirty="0" smtClean="0">
                <a:hlinkClick r:id="rId6"/>
              </a:rPr>
              <a:t>/</a:t>
            </a:r>
            <a:endParaRPr lang="pl-PL" dirty="0" smtClean="0"/>
          </a:p>
          <a:p>
            <a:r>
              <a:rPr lang="pl-PL" dirty="0">
                <a:hlinkClick r:id="rId7"/>
              </a:rPr>
              <a:t>http://docs.sequelizejs.com</a:t>
            </a:r>
            <a:r>
              <a:rPr lang="pl-PL" dirty="0" smtClean="0">
                <a:hlinkClick r:id="rId7"/>
              </a:rPr>
              <a:t>/</a:t>
            </a:r>
            <a:endParaRPr lang="pl-PL" dirty="0" smtClean="0"/>
          </a:p>
          <a:p>
            <a:r>
              <a:rPr lang="pl-PL" dirty="0">
                <a:hlinkClick r:id="rId8"/>
              </a:rPr>
              <a:t>https://leafletjs.com</a:t>
            </a:r>
            <a:r>
              <a:rPr lang="pl-PL" dirty="0" smtClean="0">
                <a:hlinkClick r:id="rId8"/>
              </a:rPr>
              <a:t>/</a:t>
            </a:r>
            <a:endParaRPr lang="pl-PL" dirty="0" smtClean="0"/>
          </a:p>
          <a:p>
            <a:r>
              <a:rPr lang="pl-PL" dirty="0">
                <a:hlinkClick r:id="rId9"/>
              </a:rPr>
              <a:t>https://airly.eu/map/pl</a:t>
            </a:r>
            <a:r>
              <a:rPr lang="pl-PL" dirty="0" smtClean="0">
                <a:hlinkClick r:id="rId9"/>
              </a:rPr>
              <a:t>/</a:t>
            </a:r>
            <a:endParaRPr lang="pl-PL" dirty="0" smtClean="0"/>
          </a:p>
          <a:p>
            <a:r>
              <a:rPr lang="pl-PL" dirty="0">
                <a:hlinkClick r:id="rId10"/>
              </a:rPr>
              <a:t>https://</a:t>
            </a:r>
            <a:r>
              <a:rPr lang="pl-PL" dirty="0" smtClean="0">
                <a:hlinkClick r:id="rId10"/>
              </a:rPr>
              <a:t>pl.wikipedia.org</a:t>
            </a:r>
            <a:endParaRPr lang="pl-PL" dirty="0" smtClean="0"/>
          </a:p>
          <a:p>
            <a:r>
              <a:rPr lang="pl-PL" dirty="0"/>
              <a:t>https://stackoverflow.com/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03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PRACY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ZAPROJEKTOWANIE I IMPLEMENTACJA SYSTEMU DO MONITOROWANIA STANU ZANIECZYSZCZENIA POWIETRZA W MIASTACH</a:t>
            </a:r>
          </a:p>
          <a:p>
            <a:r>
              <a:rPr lang="pl-PL" dirty="0" smtClean="0"/>
              <a:t>WYKORZYSTANIE DARMOWYCH API (AIRLY, GIOŚ)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833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WYKORZYSTYWANE TECHNOLOGIE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3" y="1152983"/>
            <a:ext cx="3777197" cy="2310582"/>
          </a:xfrm>
          <a:prstGeom prst="rect">
            <a:avLst/>
          </a:prstGeom>
        </p:spPr>
      </p:pic>
      <p:pic>
        <p:nvPicPr>
          <p:cNvPr id="5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82" y="1152983"/>
            <a:ext cx="2561566" cy="2561566"/>
          </a:xfr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07" y="1468561"/>
            <a:ext cx="1924050" cy="20955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9" y="3787204"/>
            <a:ext cx="5103121" cy="1841816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48" y="3841337"/>
            <a:ext cx="2228850" cy="173355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88" y="3841337"/>
            <a:ext cx="3617745" cy="21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4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ZIDENTYFIKOWANE 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INTEGRACJA Z WTYCZKĄ MAPOWĄ</a:t>
            </a:r>
          </a:p>
          <a:p>
            <a:r>
              <a:rPr lang="pl-PL" dirty="0" smtClean="0"/>
              <a:t>WYGASANIE TOKENU DLA ZEWNĘTRZNYCH API</a:t>
            </a:r>
          </a:p>
          <a:p>
            <a:r>
              <a:rPr lang="pl-PL" dirty="0" smtClean="0"/>
              <a:t>PROBLEMY Z ZAPEŁNIANIEM SIĘ BAZY DANYCH</a:t>
            </a:r>
          </a:p>
          <a:p>
            <a:r>
              <a:rPr lang="pl-PL" dirty="0" smtClean="0"/>
              <a:t>TRYB SMARTPHONE/DESKTOP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7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ISTNIEJĄCE ROZWIĄZANIA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898802" y="3372930"/>
            <a:ext cx="27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KANAREK</a:t>
            </a:r>
            <a:endParaRPr lang="pl-PL" sz="2800" dirty="0"/>
          </a:p>
        </p:txBody>
      </p:sp>
      <p:pic>
        <p:nvPicPr>
          <p:cNvPr id="1026" name="Picture 2" descr="smog-kanar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36" y="1288510"/>
            <a:ext cx="5809441" cy="517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ISTNIEJĄCE ROZWIĄZANIA</a:t>
            </a:r>
            <a:endParaRPr lang="pl-PL" dirty="0"/>
          </a:p>
        </p:txBody>
      </p:sp>
      <p:pic>
        <p:nvPicPr>
          <p:cNvPr id="2050" name="Picture 2" descr="smog-smog-al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5" y="1283060"/>
            <a:ext cx="5668425" cy="502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771735" y="2958861"/>
            <a:ext cx="342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SMOG ALERT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866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ISTNIEJĄCE ROZWIĄZANIA</a:t>
            </a:r>
            <a:endParaRPr lang="pl-PL" dirty="0"/>
          </a:p>
        </p:txBody>
      </p:sp>
      <p:pic>
        <p:nvPicPr>
          <p:cNvPr id="3074" name="Picture 2" descr="smog-airvis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9" y="1374775"/>
            <a:ext cx="5840953" cy="518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935638" y="3295291"/>
            <a:ext cx="456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AIR QUALITY | AIR VISUAL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2446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ISTNIEJĄCE ROZWIĄZANIA</a:t>
            </a:r>
            <a:endParaRPr lang="pl-PL" dirty="0"/>
          </a:p>
        </p:txBody>
      </p:sp>
      <p:pic>
        <p:nvPicPr>
          <p:cNvPr id="4098" name="Picture 2" descr="smog-air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26191"/>
            <a:ext cx="5737436" cy="508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952891" y="3170438"/>
            <a:ext cx="1552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AIRLY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64399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POSTAWIENIE SERWERA I ZBIERANIE DANYCH</a:t>
            </a:r>
          </a:p>
          <a:p>
            <a:r>
              <a:rPr lang="pl-PL" dirty="0" smtClean="0"/>
              <a:t>DOPISANIE MODUŁU MAPUJĄCEGO DANE</a:t>
            </a:r>
          </a:p>
          <a:p>
            <a:r>
              <a:rPr lang="pl-PL" dirty="0" smtClean="0"/>
              <a:t>DOPISANIE MODUŁU UDOSTĘPNIAJĄCE DANE</a:t>
            </a:r>
          </a:p>
          <a:p>
            <a:r>
              <a:rPr lang="pl-PL" dirty="0" smtClean="0"/>
              <a:t>STWORZENIE APLIKACJI WEBOWEJ</a:t>
            </a:r>
          </a:p>
          <a:p>
            <a:r>
              <a:rPr lang="pl-PL" dirty="0" smtClean="0"/>
              <a:t>TESTY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6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146</Words>
  <Application>Microsoft Office PowerPoint</Application>
  <PresentationFormat>Panoramiczny</PresentationFormat>
  <Paragraphs>44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Jon</vt:lpstr>
      <vt:lpstr>SEMINARIUM PRZEDDYPLOMOWE</vt:lpstr>
      <vt:lpstr>CEL PRACY </vt:lpstr>
      <vt:lpstr>WYKORZYSTYWANE TECHNOLOGIE</vt:lpstr>
      <vt:lpstr>ZIDENTYFIKOWANE PROBLEMY</vt:lpstr>
      <vt:lpstr>ISTNIEJĄCE ROZWIĄZANIA</vt:lpstr>
      <vt:lpstr>ISTNIEJĄCE ROZWIĄZANIA</vt:lpstr>
      <vt:lpstr>ISTNIEJĄCE ROZWIĄZANIA</vt:lpstr>
      <vt:lpstr>ISTNIEJĄCE ROZWIĄZANIA</vt:lpstr>
      <vt:lpstr>KONCEPCJA REALIZACJI</vt:lpstr>
      <vt:lpstr>ZARYS ARCHITEKTURY</vt:lpstr>
      <vt:lpstr>HARMONOGRAM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SEMINARIUM PRZEDDYPLOMOWE</dc:title>
  <dc:creator>Piotr Matyjek</dc:creator>
  <cp:lastModifiedBy>Piotr Matyjek</cp:lastModifiedBy>
  <cp:revision>3</cp:revision>
  <dcterms:created xsi:type="dcterms:W3CDTF">2019-06-05T20:39:32Z</dcterms:created>
  <dcterms:modified xsi:type="dcterms:W3CDTF">2019-06-05T21:21:34Z</dcterms:modified>
</cp:coreProperties>
</file>