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  <p:sldId id="260" r:id="rId4"/>
    <p:sldId id="264" r:id="rId5"/>
    <p:sldId id="263" r:id="rId6"/>
    <p:sldId id="265" r:id="rId7"/>
    <p:sldId id="266" r:id="rId8"/>
    <p:sldId id="267" r:id="rId9"/>
    <p:sldId id="258" r:id="rId10"/>
    <p:sldId id="259" r:id="rId11"/>
    <p:sldId id="268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wid Zaleski" initials="DZ" lastIdx="2" clrIdx="0">
    <p:extLst>
      <p:ext uri="{19B8F6BF-5375-455C-9EA6-DF929625EA0E}">
        <p15:presenceInfo xmlns:p15="http://schemas.microsoft.com/office/powerpoint/2012/main" userId="f0d4127a9449e9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930366-F0F0-4408-8523-8CD90FCFE20A}" v="21" dt="2019-06-13T20:45:12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54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id Zaleski" userId="f0d4127a9449e930" providerId="LiveId" clId="{71930366-F0F0-4408-8523-8CD90FCFE20A}"/>
    <pc:docChg chg="undo custSel addSld delSld modSld sldOrd">
      <pc:chgData name="Dawid Zaleski" userId="f0d4127a9449e930" providerId="LiveId" clId="{71930366-F0F0-4408-8523-8CD90FCFE20A}" dt="2019-06-13T20:45:20.076" v="2028" actId="1076"/>
      <pc:docMkLst>
        <pc:docMk/>
      </pc:docMkLst>
      <pc:sldChg chg="modSp">
        <pc:chgData name="Dawid Zaleski" userId="f0d4127a9449e930" providerId="LiveId" clId="{71930366-F0F0-4408-8523-8CD90FCFE20A}" dt="2019-06-12T22:02:46.082" v="1540" actId="123"/>
        <pc:sldMkLst>
          <pc:docMk/>
          <pc:sldMk cId="1756751159" sldId="257"/>
        </pc:sldMkLst>
        <pc:spChg chg="mod">
          <ac:chgData name="Dawid Zaleski" userId="f0d4127a9449e930" providerId="LiveId" clId="{71930366-F0F0-4408-8523-8CD90FCFE20A}" dt="2019-06-12T22:02:46.082" v="1540" actId="123"/>
          <ac:spMkLst>
            <pc:docMk/>
            <pc:sldMk cId="1756751159" sldId="257"/>
            <ac:spMk id="3" creationId="{0208630B-E4C8-4522-BACD-3542136EC63A}"/>
          </ac:spMkLst>
        </pc:spChg>
      </pc:sldChg>
      <pc:sldChg chg="ord">
        <pc:chgData name="Dawid Zaleski" userId="f0d4127a9449e930" providerId="LiveId" clId="{71930366-F0F0-4408-8523-8CD90FCFE20A}" dt="2019-06-12T21:49:56.206" v="672"/>
        <pc:sldMkLst>
          <pc:docMk/>
          <pc:sldMk cId="629582901" sldId="258"/>
        </pc:sldMkLst>
      </pc:sldChg>
      <pc:sldChg chg="ord">
        <pc:chgData name="Dawid Zaleski" userId="f0d4127a9449e930" providerId="LiveId" clId="{71930366-F0F0-4408-8523-8CD90FCFE20A}" dt="2019-06-12T21:50:43.007" v="710"/>
        <pc:sldMkLst>
          <pc:docMk/>
          <pc:sldMk cId="3438081009" sldId="259"/>
        </pc:sldMkLst>
      </pc:sldChg>
      <pc:sldChg chg="modSp">
        <pc:chgData name="Dawid Zaleski" userId="f0d4127a9449e930" providerId="LiveId" clId="{71930366-F0F0-4408-8523-8CD90FCFE20A}" dt="2019-06-13T19:37:13.594" v="1899" actId="20577"/>
        <pc:sldMkLst>
          <pc:docMk/>
          <pc:sldMk cId="2228088730" sldId="260"/>
        </pc:sldMkLst>
        <pc:spChg chg="mod">
          <ac:chgData name="Dawid Zaleski" userId="f0d4127a9449e930" providerId="LiveId" clId="{71930366-F0F0-4408-8523-8CD90FCFE20A}" dt="2019-06-13T19:37:13.594" v="1899" actId="20577"/>
          <ac:spMkLst>
            <pc:docMk/>
            <pc:sldMk cId="2228088730" sldId="260"/>
            <ac:spMk id="2" creationId="{ACEA50D8-E5E0-4537-B552-8FCFF39360CB}"/>
          </ac:spMkLst>
        </pc:spChg>
      </pc:sldChg>
      <pc:sldChg chg="modSp">
        <pc:chgData name="Dawid Zaleski" userId="f0d4127a9449e930" providerId="LiveId" clId="{71930366-F0F0-4408-8523-8CD90FCFE20A}" dt="2019-06-13T19:49:07.851" v="1947" actId="27636"/>
        <pc:sldMkLst>
          <pc:docMk/>
          <pc:sldMk cId="2281569332" sldId="261"/>
        </pc:sldMkLst>
        <pc:spChg chg="mod">
          <ac:chgData name="Dawid Zaleski" userId="f0d4127a9449e930" providerId="LiveId" clId="{71930366-F0F0-4408-8523-8CD90FCFE20A}" dt="2019-06-13T19:49:07.851" v="1947" actId="27636"/>
          <ac:spMkLst>
            <pc:docMk/>
            <pc:sldMk cId="2281569332" sldId="261"/>
            <ac:spMk id="3" creationId="{DAF50819-C131-4D3D-87F0-C849B316DEA3}"/>
          </ac:spMkLst>
        </pc:spChg>
      </pc:sldChg>
      <pc:sldChg chg="modSp">
        <pc:chgData name="Dawid Zaleski" userId="f0d4127a9449e930" providerId="LiveId" clId="{71930366-F0F0-4408-8523-8CD90FCFE20A}" dt="2019-06-13T19:37:42.149" v="1906" actId="1076"/>
        <pc:sldMkLst>
          <pc:docMk/>
          <pc:sldMk cId="2070747378" sldId="263"/>
        </pc:sldMkLst>
        <pc:spChg chg="mod">
          <ac:chgData name="Dawid Zaleski" userId="f0d4127a9449e930" providerId="LiveId" clId="{71930366-F0F0-4408-8523-8CD90FCFE20A}" dt="2019-06-12T21:43:50.086" v="163" actId="20577"/>
          <ac:spMkLst>
            <pc:docMk/>
            <pc:sldMk cId="2070747378" sldId="263"/>
            <ac:spMk id="3" creationId="{564EEA06-FF57-4D0F-BC8D-EEA6B7BE6586}"/>
          </ac:spMkLst>
        </pc:spChg>
        <pc:picChg chg="mod">
          <ac:chgData name="Dawid Zaleski" userId="f0d4127a9449e930" providerId="LiveId" clId="{71930366-F0F0-4408-8523-8CD90FCFE20A}" dt="2019-06-13T19:37:42.149" v="1906" actId="1076"/>
          <ac:picMkLst>
            <pc:docMk/>
            <pc:sldMk cId="2070747378" sldId="263"/>
            <ac:picMk id="5" creationId="{BFEB3BFA-E620-4133-B48F-653D1B3B4629}"/>
          </ac:picMkLst>
        </pc:picChg>
      </pc:sldChg>
      <pc:sldChg chg="modSp add">
        <pc:chgData name="Dawid Zaleski" userId="f0d4127a9449e930" providerId="LiveId" clId="{71930366-F0F0-4408-8523-8CD90FCFE20A}" dt="2019-06-13T19:37:24.996" v="1904" actId="20577"/>
        <pc:sldMkLst>
          <pc:docMk/>
          <pc:sldMk cId="1071043546" sldId="264"/>
        </pc:sldMkLst>
        <pc:spChg chg="mod">
          <ac:chgData name="Dawid Zaleski" userId="f0d4127a9449e930" providerId="LiveId" clId="{71930366-F0F0-4408-8523-8CD90FCFE20A}" dt="2019-06-13T19:37:24.996" v="1904" actId="20577"/>
          <ac:spMkLst>
            <pc:docMk/>
            <pc:sldMk cId="1071043546" sldId="264"/>
            <ac:spMk id="2" creationId="{8AD91173-2F24-4912-A32F-83DDDF3E0206}"/>
          </ac:spMkLst>
        </pc:spChg>
        <pc:spChg chg="mod">
          <ac:chgData name="Dawid Zaleski" userId="f0d4127a9449e930" providerId="LiveId" clId="{71930366-F0F0-4408-8523-8CD90FCFE20A}" dt="2019-06-13T19:37:02.451" v="1897" actId="14100"/>
          <ac:spMkLst>
            <pc:docMk/>
            <pc:sldMk cId="1071043546" sldId="264"/>
            <ac:spMk id="3" creationId="{5B20B4C7-6578-49F9-BC1B-5FFB733788FB}"/>
          </ac:spMkLst>
        </pc:spChg>
      </pc:sldChg>
      <pc:sldChg chg="addSp modSp add">
        <pc:chgData name="Dawid Zaleski" userId="f0d4127a9449e930" providerId="LiveId" clId="{71930366-F0F0-4408-8523-8CD90FCFE20A}" dt="2019-06-13T19:43:43.063" v="1928" actId="20577"/>
        <pc:sldMkLst>
          <pc:docMk/>
          <pc:sldMk cId="3687926554" sldId="265"/>
        </pc:sldMkLst>
        <pc:spChg chg="mod">
          <ac:chgData name="Dawid Zaleski" userId="f0d4127a9449e930" providerId="LiveId" clId="{71930366-F0F0-4408-8523-8CD90FCFE20A}" dt="2019-06-13T19:41:05.160" v="1912" actId="1076"/>
          <ac:spMkLst>
            <pc:docMk/>
            <pc:sldMk cId="3687926554" sldId="265"/>
            <ac:spMk id="2" creationId="{1ECD5202-6F67-4038-9EB9-49FA49667E9C}"/>
          </ac:spMkLst>
        </pc:spChg>
        <pc:spChg chg="mod">
          <ac:chgData name="Dawid Zaleski" userId="f0d4127a9449e930" providerId="LiveId" clId="{71930366-F0F0-4408-8523-8CD90FCFE20A}" dt="2019-06-13T19:43:43.063" v="1928" actId="20577"/>
          <ac:spMkLst>
            <pc:docMk/>
            <pc:sldMk cId="3687926554" sldId="265"/>
            <ac:spMk id="3" creationId="{107C47BF-E347-4A7A-8F60-C61EB3BB5283}"/>
          </ac:spMkLst>
        </pc:spChg>
        <pc:picChg chg="add mod">
          <ac:chgData name="Dawid Zaleski" userId="f0d4127a9449e930" providerId="LiveId" clId="{71930366-F0F0-4408-8523-8CD90FCFE20A}" dt="2019-06-13T19:41:07.642" v="1913" actId="1076"/>
          <ac:picMkLst>
            <pc:docMk/>
            <pc:sldMk cId="3687926554" sldId="265"/>
            <ac:picMk id="5" creationId="{18C8DEF3-916F-4EF1-94B2-D5B441BA52D0}"/>
          </ac:picMkLst>
        </pc:picChg>
      </pc:sldChg>
      <pc:sldChg chg="addSp modSp add addCm modCm">
        <pc:chgData name="Dawid Zaleski" userId="f0d4127a9449e930" providerId="LiveId" clId="{71930366-F0F0-4408-8523-8CD90FCFE20A}" dt="2019-06-13T19:55:48.860" v="1965" actId="1076"/>
        <pc:sldMkLst>
          <pc:docMk/>
          <pc:sldMk cId="4058613188" sldId="266"/>
        </pc:sldMkLst>
        <pc:spChg chg="mod">
          <ac:chgData name="Dawid Zaleski" userId="f0d4127a9449e930" providerId="LiveId" clId="{71930366-F0F0-4408-8523-8CD90FCFE20A}" dt="2019-06-13T19:48:35.972" v="1937" actId="1076"/>
          <ac:spMkLst>
            <pc:docMk/>
            <pc:sldMk cId="4058613188" sldId="266"/>
            <ac:spMk id="2" creationId="{06E6E3BD-1513-4B79-AAE7-03FF9BAB7A1D}"/>
          </ac:spMkLst>
        </pc:spChg>
        <pc:spChg chg="mod">
          <ac:chgData name="Dawid Zaleski" userId="f0d4127a9449e930" providerId="LiveId" clId="{71930366-F0F0-4408-8523-8CD90FCFE20A}" dt="2019-06-13T19:48:39.444" v="1939" actId="1076"/>
          <ac:spMkLst>
            <pc:docMk/>
            <pc:sldMk cId="4058613188" sldId="266"/>
            <ac:spMk id="3" creationId="{36138FAF-A988-4A62-BCF8-6743A3E6717C}"/>
          </ac:spMkLst>
        </pc:spChg>
        <pc:picChg chg="add mod">
          <ac:chgData name="Dawid Zaleski" userId="f0d4127a9449e930" providerId="LiveId" clId="{71930366-F0F0-4408-8523-8CD90FCFE20A}" dt="2019-06-13T19:55:48.860" v="1965" actId="1076"/>
          <ac:picMkLst>
            <pc:docMk/>
            <pc:sldMk cId="4058613188" sldId="266"/>
            <ac:picMk id="5" creationId="{8AA4CE45-2F5D-434E-AC6F-FA0EE3FDDA83}"/>
          </ac:picMkLst>
        </pc:picChg>
      </pc:sldChg>
      <pc:sldChg chg="addSp modSp add">
        <pc:chgData name="Dawid Zaleski" userId="f0d4127a9449e930" providerId="LiveId" clId="{71930366-F0F0-4408-8523-8CD90FCFE20A}" dt="2019-06-13T19:55:44.014" v="1963" actId="1076"/>
        <pc:sldMkLst>
          <pc:docMk/>
          <pc:sldMk cId="2966170622" sldId="267"/>
        </pc:sldMkLst>
        <pc:spChg chg="mod">
          <ac:chgData name="Dawid Zaleski" userId="f0d4127a9449e930" providerId="LiveId" clId="{71930366-F0F0-4408-8523-8CD90FCFE20A}" dt="2019-06-12T21:45:16.290" v="312" actId="1076"/>
          <ac:spMkLst>
            <pc:docMk/>
            <pc:sldMk cId="2966170622" sldId="267"/>
            <ac:spMk id="2" creationId="{07D24617-4C29-4B91-AA4C-78BEE817A8BE}"/>
          </ac:spMkLst>
        </pc:spChg>
        <pc:spChg chg="mod">
          <ac:chgData name="Dawid Zaleski" userId="f0d4127a9449e930" providerId="LiveId" clId="{71930366-F0F0-4408-8523-8CD90FCFE20A}" dt="2019-06-12T21:45:19.492" v="313" actId="1076"/>
          <ac:spMkLst>
            <pc:docMk/>
            <pc:sldMk cId="2966170622" sldId="267"/>
            <ac:spMk id="3" creationId="{716C4C71-9080-4B94-AA4A-5BAC7B5450CB}"/>
          </ac:spMkLst>
        </pc:spChg>
        <pc:picChg chg="add mod">
          <ac:chgData name="Dawid Zaleski" userId="f0d4127a9449e930" providerId="LiveId" clId="{71930366-F0F0-4408-8523-8CD90FCFE20A}" dt="2019-06-13T19:55:44.014" v="1963" actId="1076"/>
          <ac:picMkLst>
            <pc:docMk/>
            <pc:sldMk cId="2966170622" sldId="267"/>
            <ac:picMk id="5" creationId="{94D93E82-BFC5-49CA-B10A-858E17817655}"/>
          </ac:picMkLst>
        </pc:picChg>
      </pc:sldChg>
      <pc:sldChg chg="modSp add">
        <pc:chgData name="Dawid Zaleski" userId="f0d4127a9449e930" providerId="LiveId" clId="{71930366-F0F0-4408-8523-8CD90FCFE20A}" dt="2019-06-13T19:59:25.566" v="2024" actId="14100"/>
        <pc:sldMkLst>
          <pc:docMk/>
          <pc:sldMk cId="2625922820" sldId="268"/>
        </pc:sldMkLst>
        <pc:spChg chg="mod">
          <ac:chgData name="Dawid Zaleski" userId="f0d4127a9449e930" providerId="LiveId" clId="{71930366-F0F0-4408-8523-8CD90FCFE20A}" dt="2019-06-12T21:45:54.074" v="336" actId="1076"/>
          <ac:spMkLst>
            <pc:docMk/>
            <pc:sldMk cId="2625922820" sldId="268"/>
            <ac:spMk id="2" creationId="{4B324534-9EB4-40AB-ABF6-7F3C02F94A92}"/>
          </ac:spMkLst>
        </pc:spChg>
        <pc:spChg chg="mod">
          <ac:chgData name="Dawid Zaleski" userId="f0d4127a9449e930" providerId="LiveId" clId="{71930366-F0F0-4408-8523-8CD90FCFE20A}" dt="2019-06-13T19:59:25.566" v="2024" actId="14100"/>
          <ac:spMkLst>
            <pc:docMk/>
            <pc:sldMk cId="2625922820" sldId="268"/>
            <ac:spMk id="3" creationId="{24F6E2B7-11F9-4587-BC20-68696F6A8805}"/>
          </ac:spMkLst>
        </pc:spChg>
      </pc:sldChg>
      <pc:sldChg chg="modSp add del">
        <pc:chgData name="Dawid Zaleski" userId="f0d4127a9449e930" providerId="LiveId" clId="{71930366-F0F0-4408-8523-8CD90FCFE20A}" dt="2019-06-13T19:57:44.197" v="1993" actId="2696"/>
        <pc:sldMkLst>
          <pc:docMk/>
          <pc:sldMk cId="2657843623" sldId="269"/>
        </pc:sldMkLst>
        <pc:spChg chg="mod">
          <ac:chgData name="Dawid Zaleski" userId="f0d4127a9449e930" providerId="LiveId" clId="{71930366-F0F0-4408-8523-8CD90FCFE20A}" dt="2019-06-12T21:50:12.616" v="693" actId="1076"/>
          <ac:spMkLst>
            <pc:docMk/>
            <pc:sldMk cId="2657843623" sldId="269"/>
            <ac:spMk id="2" creationId="{7B05D4FF-3500-4142-A559-7226EA9E0BC6}"/>
          </ac:spMkLst>
        </pc:spChg>
        <pc:spChg chg="mod">
          <ac:chgData name="Dawid Zaleski" userId="f0d4127a9449e930" providerId="LiveId" clId="{71930366-F0F0-4408-8523-8CD90FCFE20A}" dt="2019-06-12T21:50:19.673" v="709" actId="1076"/>
          <ac:spMkLst>
            <pc:docMk/>
            <pc:sldMk cId="2657843623" sldId="269"/>
            <ac:spMk id="3" creationId="{2095B692-71A4-49B5-B86C-1885FC33CFC7}"/>
          </ac:spMkLst>
        </pc:spChg>
      </pc:sldChg>
      <pc:sldChg chg="addSp delSp modSp add">
        <pc:chgData name="Dawid Zaleski" userId="f0d4127a9449e930" providerId="LiveId" clId="{71930366-F0F0-4408-8523-8CD90FCFE20A}" dt="2019-06-13T20:45:20.076" v="2028" actId="1076"/>
        <pc:sldMkLst>
          <pc:docMk/>
          <pc:sldMk cId="3032868062" sldId="270"/>
        </pc:sldMkLst>
        <pc:spChg chg="mod">
          <ac:chgData name="Dawid Zaleski" userId="f0d4127a9449e930" providerId="LiveId" clId="{71930366-F0F0-4408-8523-8CD90FCFE20A}" dt="2019-06-12T21:50:57.541" v="730" actId="1076"/>
          <ac:spMkLst>
            <pc:docMk/>
            <pc:sldMk cId="3032868062" sldId="270"/>
            <ac:spMk id="2" creationId="{5AFD0B47-1A8F-4165-BEA3-22173F1C7EB8}"/>
          </ac:spMkLst>
        </pc:spChg>
        <pc:spChg chg="del">
          <ac:chgData name="Dawid Zaleski" userId="f0d4127a9449e930" providerId="LiveId" clId="{71930366-F0F0-4408-8523-8CD90FCFE20A}" dt="2019-06-13T20:45:11.547" v="2025" actId="478"/>
          <ac:spMkLst>
            <pc:docMk/>
            <pc:sldMk cId="3032868062" sldId="270"/>
            <ac:spMk id="3" creationId="{0733219F-5053-4FF9-8D0C-3BB75EF97EF7}"/>
          </ac:spMkLst>
        </pc:spChg>
        <pc:picChg chg="add mod">
          <ac:chgData name="Dawid Zaleski" userId="f0d4127a9449e930" providerId="LiveId" clId="{71930366-F0F0-4408-8523-8CD90FCFE20A}" dt="2019-06-13T20:45:20.076" v="2028" actId="1076"/>
          <ac:picMkLst>
            <pc:docMk/>
            <pc:sldMk cId="3032868062" sldId="270"/>
            <ac:picMk id="4" creationId="{D46459E3-77A3-4AFF-B189-DDC08DA075D7}"/>
          </ac:picMkLst>
        </pc:picChg>
      </pc:sldChg>
    </pc:docChg>
  </pc:docChgLst>
  <pc:docChgLst>
    <pc:chgData name="Dawid Zaleski" userId="f0d4127a9449e930" providerId="LiveId" clId="{ACC40096-F6F8-4FA1-BC2E-7F1BC0522EC9}"/>
    <pc:docChg chg="undo redo custSel addSld delSld modSld sldOrd">
      <pc:chgData name="Dawid Zaleski" userId="f0d4127a9449e930" providerId="LiveId" clId="{ACC40096-F6F8-4FA1-BC2E-7F1BC0522EC9}" dt="2019-05-06T10:17:50.929" v="323" actId="14100"/>
      <pc:docMkLst>
        <pc:docMk/>
      </pc:docMkLst>
      <pc:sldChg chg="addSp modSp add del ord">
        <pc:chgData name="Dawid Zaleski" userId="f0d4127a9449e930" providerId="LiveId" clId="{ACC40096-F6F8-4FA1-BC2E-7F1BC0522EC9}" dt="2019-05-06T08:30:28.290" v="150" actId="1076"/>
        <pc:sldMkLst>
          <pc:docMk/>
          <pc:sldMk cId="2228088730" sldId="260"/>
        </pc:sldMkLst>
        <pc:spChg chg="add mod">
          <ac:chgData name="Dawid Zaleski" userId="f0d4127a9449e930" providerId="LiveId" clId="{ACC40096-F6F8-4FA1-BC2E-7F1BC0522EC9}" dt="2019-05-06T08:30:28.290" v="150" actId="1076"/>
          <ac:spMkLst>
            <pc:docMk/>
            <pc:sldMk cId="2228088730" sldId="260"/>
            <ac:spMk id="4" creationId="{444EC67E-9A3F-4E6E-BE71-1D06D47DF669}"/>
          </ac:spMkLst>
        </pc:spChg>
        <pc:picChg chg="mod">
          <ac:chgData name="Dawid Zaleski" userId="f0d4127a9449e930" providerId="LiveId" clId="{ACC40096-F6F8-4FA1-BC2E-7F1BC0522EC9}" dt="2019-05-06T08:29:21.992" v="142" actId="962"/>
          <ac:picMkLst>
            <pc:docMk/>
            <pc:sldMk cId="2228088730" sldId="260"/>
            <ac:picMk id="13" creationId="{FD2C401E-2414-4066-8F3A-32E6D0A96B56}"/>
          </ac:picMkLst>
        </pc:picChg>
      </pc:sldChg>
      <pc:sldChg chg="modSp">
        <pc:chgData name="Dawid Zaleski" userId="f0d4127a9449e930" providerId="LiveId" clId="{ACC40096-F6F8-4FA1-BC2E-7F1BC0522EC9}" dt="2019-05-06T10:17:50.929" v="323" actId="14100"/>
        <pc:sldMkLst>
          <pc:docMk/>
          <pc:sldMk cId="2281569332" sldId="261"/>
        </pc:sldMkLst>
        <pc:spChg chg="mod">
          <ac:chgData name="Dawid Zaleski" userId="f0d4127a9449e930" providerId="LiveId" clId="{ACC40096-F6F8-4FA1-BC2E-7F1BC0522EC9}" dt="2019-05-06T10:17:50.929" v="323" actId="14100"/>
          <ac:spMkLst>
            <pc:docMk/>
            <pc:sldMk cId="2281569332" sldId="261"/>
            <ac:spMk id="3" creationId="{DAF50819-C131-4D3D-87F0-C849B316DEA3}"/>
          </ac:spMkLst>
        </pc:spChg>
      </pc:sldChg>
      <pc:sldChg chg="addSp modSp add ord">
        <pc:chgData name="Dawid Zaleski" userId="f0d4127a9449e930" providerId="LiveId" clId="{ACC40096-F6F8-4FA1-BC2E-7F1BC0522EC9}" dt="2019-05-06T08:35:30.346" v="272" actId="1076"/>
        <pc:sldMkLst>
          <pc:docMk/>
          <pc:sldMk cId="2070747378" sldId="263"/>
        </pc:sldMkLst>
        <pc:spChg chg="mod">
          <ac:chgData name="Dawid Zaleski" userId="f0d4127a9449e930" providerId="LiveId" clId="{ACC40096-F6F8-4FA1-BC2E-7F1BC0522EC9}" dt="2019-05-06T08:35:18.017" v="270" actId="1076"/>
          <ac:spMkLst>
            <pc:docMk/>
            <pc:sldMk cId="2070747378" sldId="263"/>
            <ac:spMk id="2" creationId="{3BBE3F75-2856-4450-97CB-CC01FDB51385}"/>
          </ac:spMkLst>
        </pc:spChg>
        <pc:spChg chg="mod">
          <ac:chgData name="Dawid Zaleski" userId="f0d4127a9449e930" providerId="LiveId" clId="{ACC40096-F6F8-4FA1-BC2E-7F1BC0522EC9}" dt="2019-05-06T08:35:23.874" v="271" actId="1076"/>
          <ac:spMkLst>
            <pc:docMk/>
            <pc:sldMk cId="2070747378" sldId="263"/>
            <ac:spMk id="3" creationId="{564EEA06-FF57-4D0F-BC8D-EEA6B7BE6586}"/>
          </ac:spMkLst>
        </pc:spChg>
        <pc:picChg chg="add mod">
          <ac:chgData name="Dawid Zaleski" userId="f0d4127a9449e930" providerId="LiveId" clId="{ACC40096-F6F8-4FA1-BC2E-7F1BC0522EC9}" dt="2019-05-06T08:35:30.346" v="272" actId="1076"/>
          <ac:picMkLst>
            <pc:docMk/>
            <pc:sldMk cId="2070747378" sldId="263"/>
            <ac:picMk id="5" creationId="{BFEB3BFA-E620-4133-B48F-653D1B3B4629}"/>
          </ac:picMkLst>
        </pc:picChg>
      </pc:sldChg>
    </pc:docChg>
  </pc:docChgLst>
  <pc:docChgLst>
    <pc:chgData name="Dawid Zaleski" userId="f0d4127a9449e930" providerId="LiveId" clId="{6308CCEC-95E5-458B-9DA1-414957705F34}"/>
    <pc:docChg chg="modSld">
      <pc:chgData name="Dawid Zaleski" userId="f0d4127a9449e930" providerId="LiveId" clId="{6308CCEC-95E5-458B-9DA1-414957705F34}" dt="2019-05-05T14:46:06.439" v="5" actId="20577"/>
      <pc:docMkLst>
        <pc:docMk/>
      </pc:docMkLst>
      <pc:sldChg chg="modSp">
        <pc:chgData name="Dawid Zaleski" userId="f0d4127a9449e930" providerId="LiveId" clId="{6308CCEC-95E5-458B-9DA1-414957705F34}" dt="2019-05-05T14:46:06.439" v="5" actId="20577"/>
        <pc:sldMkLst>
          <pc:docMk/>
          <pc:sldMk cId="1756751159" sldId="257"/>
        </pc:sldMkLst>
        <pc:spChg chg="mod">
          <ac:chgData name="Dawid Zaleski" userId="f0d4127a9449e930" providerId="LiveId" clId="{6308CCEC-95E5-458B-9DA1-414957705F34}" dt="2019-05-05T14:46:06.439" v="5" actId="20577"/>
          <ac:spMkLst>
            <pc:docMk/>
            <pc:sldMk cId="1756751159" sldId="257"/>
            <ac:spMk id="3" creationId="{0208630B-E4C8-4522-BACD-3542136EC63A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3T21:49:16.813" idx="2">
    <p:pos x="5601" y="1447"/>
    <p:text>fff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0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4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7872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97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463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3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41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4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8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99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2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1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5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9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6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07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" TargetMode="External"/><Relationship Id="rId3" Type="http://schemas.openxmlformats.org/officeDocument/2006/relationships/hyperlink" Target="https://docs.oracle.com/en/java/" TargetMode="External"/><Relationship Id="rId7" Type="http://schemas.openxmlformats.org/officeDocument/2006/relationships/hyperlink" Target="https://leafletjs.com/reference-1.4.0.html" TargetMode="External"/><Relationship Id="rId2" Type="http://schemas.openxmlformats.org/officeDocument/2006/relationships/hyperlink" Target="https://pl.wikipedia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ngular.io/docs" TargetMode="External"/><Relationship Id="rId11" Type="http://schemas.openxmlformats.org/officeDocument/2006/relationships/hyperlink" Target="https://gomasuga.com/blog/mapbox-google-maps-alternative" TargetMode="External"/><Relationship Id="rId5" Type="http://schemas.openxmlformats.org/officeDocument/2006/relationships/hyperlink" Target="https://hibernate.org/orm/documentation/5.4/" TargetMode="External"/><Relationship Id="rId10" Type="http://schemas.openxmlformats.org/officeDocument/2006/relationships/hyperlink" Target="https://www.bing.com/maps" TargetMode="External"/><Relationship Id="rId4" Type="http://schemas.openxmlformats.org/officeDocument/2006/relationships/hyperlink" Target="https://spring.io/docs" TargetMode="External"/><Relationship Id="rId9" Type="http://schemas.openxmlformats.org/officeDocument/2006/relationships/hyperlink" Target="https://material.angular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ckexchang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140DA4-545E-419F-940E-8E230BFF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/>
              <a:t>Seminarium Przedyplomowe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FA53518-50D5-4B9D-BD4B-3E45C30FB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dirty="0">
                <a:solidFill>
                  <a:schemeClr val="tx1"/>
                </a:solidFill>
              </a:rPr>
              <a:t>Temat Pracy: Aplikacja wspierająca planowanie tras przewozu ładunków w firmie transportowej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0463D92-63E5-447B-80E1-8818BE1AF497}"/>
              </a:ext>
            </a:extLst>
          </p:cNvPr>
          <p:cNvSpPr txBox="1"/>
          <p:nvPr/>
        </p:nvSpPr>
        <p:spPr>
          <a:xfrm>
            <a:off x="7739349" y="5430566"/>
            <a:ext cx="1628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Dawid Zaleski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91153E0-F22C-4129-8EA0-BC71FCF32064}"/>
              </a:ext>
            </a:extLst>
          </p:cNvPr>
          <p:cNvSpPr txBox="1"/>
          <p:nvPr/>
        </p:nvSpPr>
        <p:spPr>
          <a:xfrm>
            <a:off x="567880" y="5358581"/>
            <a:ext cx="3563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Kierownik: dr inż. Stefan Rozmus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BAC4CB7-CC61-4553-922F-2E5E378C77EB}"/>
              </a:ext>
            </a:extLst>
          </p:cNvPr>
          <p:cNvSpPr txBox="1"/>
          <p:nvPr/>
        </p:nvSpPr>
        <p:spPr>
          <a:xfrm>
            <a:off x="567880" y="5769120"/>
            <a:ext cx="4125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Opiekun: mgr inż. Tomasz Gumkowski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AE2E980-7868-4EF6-AB26-AB8732B991EC}"/>
              </a:ext>
            </a:extLst>
          </p:cNvPr>
          <p:cNvSpPr txBox="1"/>
          <p:nvPr/>
        </p:nvSpPr>
        <p:spPr>
          <a:xfrm>
            <a:off x="7765278" y="5751663"/>
            <a:ext cx="1754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Grupa I6B3S1</a:t>
            </a:r>
          </a:p>
        </p:txBody>
      </p:sp>
    </p:spTree>
    <p:extLst>
      <p:ext uri="{BB962C8B-B14F-4D97-AF65-F5344CB8AC3E}">
        <p14:creationId xmlns:p14="http://schemas.microsoft.com/office/powerpoint/2010/main" val="1646478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CEE3F42-3D43-4E3C-B82D-A6A5A6EF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54" y="730371"/>
            <a:ext cx="5715000" cy="1514475"/>
          </a:xfrm>
          <a:prstGeom prst="rect">
            <a:avLst/>
          </a:prstGeom>
        </p:spPr>
      </p:pic>
      <p:pic>
        <p:nvPicPr>
          <p:cNvPr id="7" name="Obraz 6" descr="Obraz zawierający tekst, mapa&#10;&#10;Opis wygenerowany automatycznie">
            <a:extLst>
              <a:ext uri="{FF2B5EF4-FFF2-40B4-BE49-F238E27FC236}">
                <a16:creationId xmlns:a16="http://schemas.microsoft.com/office/drawing/2014/main" id="{3EE8A65B-BA90-4FA0-80A7-41FB2AB8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10" y="2683840"/>
            <a:ext cx="8051848" cy="34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8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324534-9EB4-40AB-ABF6-7F3C02F9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752"/>
            <a:ext cx="8596668" cy="860400"/>
          </a:xfrm>
        </p:spPr>
        <p:txBody>
          <a:bodyPr/>
          <a:lstStyle/>
          <a:p>
            <a:r>
              <a:rPr lang="pl-PL" dirty="0"/>
              <a:t>Koncepcja realizacji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4F6E2B7-11F9-4587-BC20-68696F6A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880499"/>
            <a:ext cx="9750034" cy="354173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Analiza wymagań</a:t>
            </a:r>
          </a:p>
          <a:p>
            <a:pPr marL="457200" indent="-457200">
              <a:buAutoNum type="arabicPeriod"/>
            </a:pPr>
            <a:r>
              <a:rPr lang="pl-PL" dirty="0"/>
              <a:t>Zaprojektowanie architektury</a:t>
            </a:r>
          </a:p>
          <a:p>
            <a:pPr marL="457200" indent="-457200">
              <a:buAutoNum type="arabicPeriod"/>
            </a:pPr>
            <a:r>
              <a:rPr lang="pl-PL" dirty="0"/>
              <a:t>Budowa szkieletu aplikacji wraz z implementacją wybranych funkcji</a:t>
            </a:r>
          </a:p>
          <a:p>
            <a:pPr marL="457200" indent="-457200">
              <a:buAutoNum type="arabicPeriod"/>
            </a:pPr>
            <a:r>
              <a:rPr lang="pl-PL" dirty="0"/>
              <a:t>Napisanie algorytmu wyznaczającego optymalną trasę</a:t>
            </a:r>
          </a:p>
          <a:p>
            <a:pPr marL="457200" indent="-457200">
              <a:buAutoNum type="arabicPeriod"/>
            </a:pPr>
            <a:r>
              <a:rPr lang="pl-PL" dirty="0"/>
              <a:t>Wykonanie aplikacji webowej</a:t>
            </a:r>
          </a:p>
          <a:p>
            <a:pPr marL="457200" indent="-457200">
              <a:buAutoNum type="arabicPeriod"/>
            </a:pPr>
            <a:r>
              <a:rPr lang="pl-PL" dirty="0"/>
              <a:t>Przeprowadzenie testów i weryfikacji aplikacji</a:t>
            </a:r>
          </a:p>
          <a:p>
            <a:pPr marL="457200" indent="-457200">
              <a:buAutoNum type="arabicPeriod"/>
            </a:pPr>
            <a:r>
              <a:rPr lang="pl-PL" dirty="0"/>
              <a:t>Sformułowanie podsumowanie oraz wniosków końcowych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2592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FD0B47-1A8F-4165-BEA3-22173F1C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795511"/>
            <a:ext cx="8596668" cy="860400"/>
          </a:xfrm>
        </p:spPr>
        <p:txBody>
          <a:bodyPr/>
          <a:lstStyle/>
          <a:p>
            <a:r>
              <a:rPr lang="pl-PL" dirty="0"/>
              <a:t>Harmonogram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46459E3-77A3-4AFF-B189-DDC08DA07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45" y="2504586"/>
            <a:ext cx="11986155" cy="18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6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B6CCC9-5773-4776-BAE6-C114BDEC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953" y="361786"/>
            <a:ext cx="3005432" cy="86040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Bibliografia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AF50819-C131-4D3D-87F0-C849B316D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613" y="1594946"/>
            <a:ext cx="8936449" cy="4901267"/>
          </a:xfrm>
        </p:spPr>
        <p:txBody>
          <a:bodyPr>
            <a:normAutofit/>
          </a:bodyPr>
          <a:lstStyle/>
          <a:p>
            <a:pPr marL="457200" indent="-457200">
              <a:buAutoNum type="alphaLcParenR"/>
            </a:pPr>
            <a:r>
              <a:rPr lang="pl-PL" dirty="0"/>
              <a:t>Wikipedia - </a:t>
            </a:r>
            <a:r>
              <a:rPr lang="pl-PL" dirty="0">
                <a:hlinkClick r:id="rId2"/>
              </a:rPr>
              <a:t>https://pl.wikipedia.org/</a:t>
            </a:r>
            <a:endParaRPr lang="pl-PL" dirty="0"/>
          </a:p>
          <a:p>
            <a:pPr marL="457200" indent="-457200">
              <a:buAutoNum type="alphaLcParenR"/>
            </a:pPr>
            <a:r>
              <a:rPr lang="pl-PL" dirty="0"/>
              <a:t>Dokumentacja – Java - </a:t>
            </a:r>
            <a:r>
              <a:rPr lang="pl-PL" dirty="0">
                <a:hlinkClick r:id="rId3"/>
              </a:rPr>
              <a:t>https://docs.oracle.com/en/java/</a:t>
            </a:r>
            <a:endParaRPr lang="pl-PL" dirty="0"/>
          </a:p>
          <a:p>
            <a:pPr marL="457200" indent="-457200">
              <a:buAutoNum type="alphaLcParenR"/>
            </a:pPr>
            <a:r>
              <a:rPr lang="pl-PL" dirty="0"/>
              <a:t>Dokumentacja – Spring - </a:t>
            </a:r>
            <a:r>
              <a:rPr lang="pl-PL" dirty="0">
                <a:hlinkClick r:id="rId4"/>
              </a:rPr>
              <a:t>https://spring.io/docs</a:t>
            </a:r>
            <a:endParaRPr lang="pl-PL" dirty="0"/>
          </a:p>
          <a:p>
            <a:pPr marL="457200" indent="-457200">
              <a:buAutoNum type="alphaLcParenR"/>
            </a:pPr>
            <a:r>
              <a:rPr lang="pl-PL" dirty="0"/>
              <a:t>Dokumentacja – </a:t>
            </a:r>
            <a:r>
              <a:rPr lang="pl-PL" dirty="0" err="1"/>
              <a:t>Hibernate</a:t>
            </a:r>
            <a:r>
              <a:rPr lang="pl-PL" dirty="0"/>
              <a:t> - </a:t>
            </a:r>
            <a:r>
              <a:rPr lang="pl-PL" dirty="0">
                <a:hlinkClick r:id="rId5"/>
              </a:rPr>
              <a:t>https://hibernate.org/orm/documentation/5.4/</a:t>
            </a:r>
            <a:endParaRPr lang="pl-PL" dirty="0"/>
          </a:p>
          <a:p>
            <a:pPr marL="457200" indent="-457200">
              <a:buAutoNum type="alphaLcParenR"/>
            </a:pPr>
            <a:r>
              <a:rPr lang="pl-PL" dirty="0"/>
              <a:t>Dokumentacja – </a:t>
            </a:r>
            <a:r>
              <a:rPr lang="pl-PL" dirty="0" err="1"/>
              <a:t>Angular</a:t>
            </a:r>
            <a:r>
              <a:rPr lang="pl-PL" dirty="0"/>
              <a:t> - </a:t>
            </a:r>
            <a:r>
              <a:rPr lang="pl-PL" dirty="0">
                <a:hlinkClick r:id="rId6"/>
              </a:rPr>
              <a:t>https://angular.io/docs</a:t>
            </a:r>
            <a:endParaRPr lang="pl-PL" dirty="0"/>
          </a:p>
          <a:p>
            <a:pPr marL="457200" indent="-457200">
              <a:buAutoNum type="alphaLcParenR"/>
            </a:pPr>
            <a:r>
              <a:rPr lang="pl-PL" dirty="0"/>
              <a:t>Dokumentacja – </a:t>
            </a:r>
            <a:r>
              <a:rPr lang="pl-PL" dirty="0" err="1"/>
              <a:t>Leaflet</a:t>
            </a:r>
            <a:r>
              <a:rPr lang="pl-PL" dirty="0"/>
              <a:t> - </a:t>
            </a:r>
            <a:r>
              <a:rPr lang="pl-PL" dirty="0">
                <a:hlinkClick r:id="rId7"/>
              </a:rPr>
              <a:t>https://leafletjs.com/reference-1.4.0.html</a:t>
            </a:r>
            <a:endParaRPr lang="pl-PL" dirty="0"/>
          </a:p>
          <a:p>
            <a:pPr marL="457200" indent="-457200">
              <a:buAutoNum type="alphaLcParenR"/>
            </a:pPr>
            <a:r>
              <a:rPr lang="pl-PL" dirty="0"/>
              <a:t>Dokumentacja – MySQL - </a:t>
            </a:r>
            <a:r>
              <a:rPr lang="pl-PL" dirty="0">
                <a:hlinkClick r:id="rId8"/>
              </a:rPr>
              <a:t>https://dev.mysql.com/doc/</a:t>
            </a:r>
            <a:endParaRPr lang="pl-PL" dirty="0"/>
          </a:p>
          <a:p>
            <a:pPr marL="457200" indent="-457200">
              <a:buFont typeface="Wingdings 3" charset="2"/>
              <a:buAutoNum type="alphaLcParenR"/>
            </a:pPr>
            <a:r>
              <a:rPr lang="pl-PL" dirty="0" err="1"/>
              <a:t>Angular</a:t>
            </a:r>
            <a:r>
              <a:rPr lang="pl-PL" dirty="0"/>
              <a:t> </a:t>
            </a:r>
            <a:r>
              <a:rPr lang="pl-PL" dirty="0" err="1"/>
              <a:t>Material</a:t>
            </a:r>
            <a:r>
              <a:rPr lang="pl-PL" dirty="0"/>
              <a:t> - </a:t>
            </a:r>
            <a:r>
              <a:rPr lang="pl-PL" dirty="0">
                <a:hlinkClick r:id="rId9"/>
              </a:rPr>
              <a:t>https://material.angular.io/</a:t>
            </a:r>
            <a:endParaRPr lang="pl-PL" dirty="0"/>
          </a:p>
          <a:p>
            <a:pPr marL="457200" indent="-457200">
              <a:buFont typeface="Wingdings 3" charset="2"/>
              <a:buAutoNum type="alphaLcParenR"/>
            </a:pPr>
            <a:r>
              <a:rPr lang="pl-PL" dirty="0">
                <a:hlinkClick r:id="rId10"/>
              </a:rPr>
              <a:t>https://www.bing.com/maps</a:t>
            </a:r>
            <a:endParaRPr lang="pl-PL" dirty="0"/>
          </a:p>
          <a:p>
            <a:pPr marL="457200" indent="-457200">
              <a:buAutoNum type="alphaLcParenR"/>
            </a:pPr>
            <a:r>
              <a:rPr lang="pl-PL" dirty="0">
                <a:hlinkClick r:id="rId11"/>
              </a:rPr>
              <a:t>https://gomasuga.com/blog/mapbox-google-maps-alternative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156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313E3E-1092-4743-B16A-61B0F6D1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98874"/>
            <a:ext cx="8596668" cy="1136073"/>
          </a:xfrm>
        </p:spPr>
        <p:txBody>
          <a:bodyPr/>
          <a:lstStyle/>
          <a:p>
            <a:pPr algn="ctr"/>
            <a:r>
              <a:rPr lang="pl-PL" dirty="0"/>
              <a:t>Cel pracy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208630B-E4C8-4522-BACD-3542136E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157326"/>
            <a:ext cx="8596668" cy="4001800"/>
          </a:xfrm>
        </p:spPr>
        <p:txBody>
          <a:bodyPr>
            <a:normAutofit/>
          </a:bodyPr>
          <a:lstStyle/>
          <a:p>
            <a:pPr algn="just"/>
            <a:r>
              <a:rPr lang="pl-PL" sz="2400" dirty="0"/>
              <a:t>Celem mojej pracy inżynierskiej jest wykonanie aplikacji internetowej, która na podstawie podanych przez użytkownika miejsc kluczowych dla danego transportu, będzie wyznaczać optymalną trasę i wyświetlać kolejność miejsc na mapie.</a:t>
            </a:r>
          </a:p>
          <a:p>
            <a:pPr algn="just"/>
            <a:r>
              <a:rPr lang="pl-PL" sz="2400" dirty="0"/>
              <a:t>Poza tym celem jest też praktyczne sprawdzenie nabytej przede mnie wiedzy przez cały czas studiów inżynierskich.</a:t>
            </a:r>
          </a:p>
        </p:txBody>
      </p:sp>
    </p:spTree>
    <p:extLst>
      <p:ext uri="{BB962C8B-B14F-4D97-AF65-F5344CB8AC3E}">
        <p14:creationId xmlns:p14="http://schemas.microsoft.com/office/powerpoint/2010/main" val="175675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EA50D8-E5E0-4537-B552-8FCFF393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3" y="326028"/>
            <a:ext cx="8596668" cy="86040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Najważniejsze zagadnienie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E6B4C59-1862-4E32-8309-BFBF70FE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596" y="1277986"/>
            <a:ext cx="6477482" cy="860400"/>
          </a:xfrm>
        </p:spPr>
        <p:txBody>
          <a:bodyPr/>
          <a:lstStyle/>
          <a:p>
            <a:r>
              <a:rPr lang="pl-PL" dirty="0"/>
              <a:t>Problem komiwojażera (Travelling </a:t>
            </a:r>
            <a:r>
              <a:rPr lang="pl-PL" dirty="0" err="1"/>
              <a:t>salesman</a:t>
            </a:r>
            <a:r>
              <a:rPr lang="pl-PL" dirty="0"/>
              <a:t> problem) – zagadnienie optymalizacyjne</a:t>
            </a:r>
          </a:p>
        </p:txBody>
      </p:sp>
      <p:pic>
        <p:nvPicPr>
          <p:cNvPr id="13" name="Obraz 12" descr="https://cs.stackexchange.com/questions/57860/travelling-salesman-problem-with-unknown-shortest-paths-between-nodes&#10;&#10;Opis wygenerowany automatycznie">
            <a:extLst>
              <a:ext uri="{FF2B5EF4-FFF2-40B4-BE49-F238E27FC236}">
                <a16:creationId xmlns:a16="http://schemas.microsoft.com/office/drawing/2014/main" id="{FD2C401E-2414-4066-8F3A-32E6D0A96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22" y="2229944"/>
            <a:ext cx="5686471" cy="4288159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44EC67E-9A3F-4E6E-BE71-1D06D47DF669}"/>
              </a:ext>
            </a:extLst>
          </p:cNvPr>
          <p:cNvSpPr txBox="1"/>
          <p:nvPr/>
        </p:nvSpPr>
        <p:spPr>
          <a:xfrm>
            <a:off x="6165909" y="6302659"/>
            <a:ext cx="1677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800" dirty="0">
                <a:hlinkClick r:id="rId3"/>
              </a:rPr>
              <a:t>https://cs.stackexchange.com</a:t>
            </a:r>
            <a:endParaRPr lang="pl-PL" sz="800" dirty="0"/>
          </a:p>
        </p:txBody>
      </p:sp>
    </p:spTree>
    <p:extLst>
      <p:ext uri="{BB962C8B-B14F-4D97-AF65-F5344CB8AC3E}">
        <p14:creationId xmlns:p14="http://schemas.microsoft.com/office/powerpoint/2010/main" val="222808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D91173-2F24-4912-A32F-83DDDF3E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752"/>
            <a:ext cx="8596668" cy="860400"/>
          </a:xfrm>
        </p:spPr>
        <p:txBody>
          <a:bodyPr/>
          <a:lstStyle/>
          <a:p>
            <a:pPr algn="ctr"/>
            <a:r>
              <a:rPr lang="pl-PL" dirty="0"/>
              <a:t>Zidentyfikowane inne problemy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B20B4C7-6578-49F9-BC1B-5FFB7337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121133"/>
            <a:ext cx="8596668" cy="30060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Integracja z wtyczką mapową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Tryb smartfon/komputer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Rozróżnianie rodzaju transportu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Konieczność korzystania z wielu technologii, również takich, z którymi mam niewielkie doświadczenie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Utworzenie przejrzystego i łatwego w obsłudze interfejsu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104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BE3F75-2856-4450-97CB-CC01FDB5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6100" y="405458"/>
            <a:ext cx="9978673" cy="674114"/>
          </a:xfrm>
        </p:spPr>
        <p:txBody>
          <a:bodyPr>
            <a:noAutofit/>
          </a:bodyPr>
          <a:lstStyle/>
          <a:p>
            <a:pPr algn="ctr"/>
            <a:r>
              <a:rPr lang="pl-PL" sz="2800" dirty="0"/>
              <a:t>Istniejące rozwiązania służące do wyznaczania tras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64EEA06-FF57-4D0F-BC8D-EEA6B7BE6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241" y="1248369"/>
            <a:ext cx="8596668" cy="860400"/>
          </a:xfrm>
        </p:spPr>
        <p:txBody>
          <a:bodyPr/>
          <a:lstStyle/>
          <a:p>
            <a:r>
              <a:rPr lang="pl-PL" dirty="0"/>
              <a:t>Google </a:t>
            </a:r>
            <a:r>
              <a:rPr lang="pl-PL" dirty="0" err="1"/>
              <a:t>Maps</a:t>
            </a:r>
            <a:endParaRPr lang="pl-PL" dirty="0"/>
          </a:p>
        </p:txBody>
      </p:sp>
      <p:pic>
        <p:nvPicPr>
          <p:cNvPr id="5" name="Obraz 4" descr="Obraz zawierający tekst, mapa&#10;&#10;Opis wygenerowany automatycznie">
            <a:extLst>
              <a:ext uri="{FF2B5EF4-FFF2-40B4-BE49-F238E27FC236}">
                <a16:creationId xmlns:a16="http://schemas.microsoft.com/office/drawing/2014/main" id="{BFEB3BFA-E620-4133-B48F-653D1B3B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12" y="2277566"/>
            <a:ext cx="7358047" cy="39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CD5202-6F67-4038-9EB9-49FA4966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27842"/>
            <a:ext cx="8596668" cy="860400"/>
          </a:xfrm>
        </p:spPr>
        <p:txBody>
          <a:bodyPr/>
          <a:lstStyle/>
          <a:p>
            <a:r>
              <a:rPr lang="pl-PL" dirty="0"/>
              <a:t>Istniejące rozwiązania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07C47BF-E347-4A7A-8F60-C61EB3BB5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38300"/>
            <a:ext cx="8596668" cy="860400"/>
          </a:xfrm>
        </p:spPr>
        <p:txBody>
          <a:bodyPr/>
          <a:lstStyle/>
          <a:p>
            <a:r>
              <a:rPr lang="pl-PL" dirty="0" err="1"/>
              <a:t>Mapbox</a:t>
            </a:r>
            <a:r>
              <a:rPr lang="pl-PL" dirty="0"/>
              <a:t> </a:t>
            </a:r>
          </a:p>
        </p:txBody>
      </p:sp>
      <p:pic>
        <p:nvPicPr>
          <p:cNvPr id="5" name="Obraz 4" descr="Obraz zawierający mapa, tekst&#10;&#10;Opis wygenerowany automatycznie">
            <a:extLst>
              <a:ext uri="{FF2B5EF4-FFF2-40B4-BE49-F238E27FC236}">
                <a16:creationId xmlns:a16="http://schemas.microsoft.com/office/drawing/2014/main" id="{18C8DEF3-916F-4EF1-94B2-D5B441BA5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4987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2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E6E3BD-1513-4B79-AAE7-03FF9BAB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516309"/>
            <a:ext cx="8596668" cy="860400"/>
          </a:xfrm>
        </p:spPr>
        <p:txBody>
          <a:bodyPr/>
          <a:lstStyle/>
          <a:p>
            <a:r>
              <a:rPr lang="pl-PL" dirty="0" err="1"/>
              <a:t>Istniejace</a:t>
            </a:r>
            <a:r>
              <a:rPr lang="pl-PL" dirty="0"/>
              <a:t> rozwiązania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6138FAF-A988-4A62-BCF8-6743A3E6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29180"/>
            <a:ext cx="8596668" cy="860400"/>
          </a:xfrm>
        </p:spPr>
        <p:txBody>
          <a:bodyPr/>
          <a:lstStyle/>
          <a:p>
            <a:r>
              <a:rPr lang="pl-PL" dirty="0"/>
              <a:t>Bing </a:t>
            </a:r>
            <a:r>
              <a:rPr lang="pl-PL" dirty="0" err="1"/>
              <a:t>Maps</a:t>
            </a:r>
            <a:endParaRPr lang="pl-PL" dirty="0"/>
          </a:p>
        </p:txBody>
      </p:sp>
      <p:pic>
        <p:nvPicPr>
          <p:cNvPr id="5" name="Obraz 4" descr="https://www.bing.com/maps&#10;">
            <a:extLst>
              <a:ext uri="{FF2B5EF4-FFF2-40B4-BE49-F238E27FC236}">
                <a16:creationId xmlns:a16="http://schemas.microsoft.com/office/drawing/2014/main" id="{8AA4CE45-2F5D-434E-AC6F-FA0EE3FDD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08" y="2297541"/>
            <a:ext cx="7621435" cy="414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1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D24617-4C29-4B91-AA4C-78BEE817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19200"/>
            <a:ext cx="8596668" cy="860400"/>
          </a:xfrm>
        </p:spPr>
        <p:txBody>
          <a:bodyPr/>
          <a:lstStyle/>
          <a:p>
            <a:r>
              <a:rPr lang="pl-PL" dirty="0"/>
              <a:t>Istniejące rozwiązania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16C4C71-9080-4B94-AA4A-5BAC7B54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752164"/>
            <a:ext cx="8596668" cy="860400"/>
          </a:xfrm>
        </p:spPr>
        <p:txBody>
          <a:bodyPr/>
          <a:lstStyle/>
          <a:p>
            <a:r>
              <a:rPr lang="pl-PL" dirty="0" err="1"/>
              <a:t>MapQuest</a:t>
            </a:r>
            <a:endParaRPr lang="pl-PL" dirty="0"/>
          </a:p>
        </p:txBody>
      </p:sp>
      <p:pic>
        <p:nvPicPr>
          <p:cNvPr id="5" name="Obraz 4" descr="Obraz zawierający tekst, mapa&#10;&#10;Opis wygenerowany automatycznie">
            <a:extLst>
              <a:ext uri="{FF2B5EF4-FFF2-40B4-BE49-F238E27FC236}">
                <a16:creationId xmlns:a16="http://schemas.microsoft.com/office/drawing/2014/main" id="{94D93E82-BFC5-49CA-B10A-858E17817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14" y="2612564"/>
            <a:ext cx="9777978" cy="369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7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D39515-D0A1-4BC9-9566-D8B33110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979"/>
          </a:xfrm>
        </p:spPr>
        <p:txBody>
          <a:bodyPr/>
          <a:lstStyle/>
          <a:p>
            <a:pPr algn="ctr"/>
            <a:r>
              <a:rPr lang="pl-PL" dirty="0"/>
              <a:t>Stos technologiczny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E83113B-D7D1-4E57-9608-433A48EF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31" y="1363579"/>
            <a:ext cx="1335281" cy="248395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23FE401-5EB7-4FC1-865F-62DD6A45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502" y="1799174"/>
            <a:ext cx="2783498" cy="1923144"/>
          </a:xfrm>
          <a:prstGeom prst="rect">
            <a:avLst/>
          </a:prstGeom>
        </p:spPr>
      </p:pic>
      <p:pic>
        <p:nvPicPr>
          <p:cNvPr id="10" name="Obraz 9" descr="Obraz zawierający tekst&#10;&#10;Opis wygenerowany automatycznie">
            <a:extLst>
              <a:ext uri="{FF2B5EF4-FFF2-40B4-BE49-F238E27FC236}">
                <a16:creationId xmlns:a16="http://schemas.microsoft.com/office/drawing/2014/main" id="{55F3DE44-504B-4E3C-A520-DEC1B6369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390" y="1974933"/>
            <a:ext cx="1905000" cy="157162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F43C8FCD-A5F8-4B74-8DD9-778414790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831" y="4157913"/>
            <a:ext cx="3387497" cy="1747384"/>
          </a:xfrm>
          <a:prstGeom prst="rect">
            <a:avLst/>
          </a:prstGeom>
        </p:spPr>
      </p:pic>
      <p:pic>
        <p:nvPicPr>
          <p:cNvPr id="16" name="Obraz 15" descr="Obraz zawierający znak, zewnętrzne, tekst&#10;&#10;Opis wygenerowany automatycznie">
            <a:extLst>
              <a:ext uri="{FF2B5EF4-FFF2-40B4-BE49-F238E27FC236}">
                <a16:creationId xmlns:a16="http://schemas.microsoft.com/office/drawing/2014/main" id="{DF0592DC-3C7A-433B-8FF0-D1ADC68F3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140" y="3769839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8290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311</Words>
  <Application>Microsoft Office PowerPoint</Application>
  <PresentationFormat>Panoramiczny</PresentationFormat>
  <Paragraphs>47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Faseta</vt:lpstr>
      <vt:lpstr>Seminarium Przedyplomowe</vt:lpstr>
      <vt:lpstr>Cel pracy</vt:lpstr>
      <vt:lpstr>Najważniejsze zagadnienie</vt:lpstr>
      <vt:lpstr>Zidentyfikowane inne problemy</vt:lpstr>
      <vt:lpstr>Istniejące rozwiązania służące do wyznaczania tras</vt:lpstr>
      <vt:lpstr>Istniejące rozwiązania</vt:lpstr>
      <vt:lpstr>Istniejace rozwiązania</vt:lpstr>
      <vt:lpstr>Istniejące rozwiązania</vt:lpstr>
      <vt:lpstr>Stos technologiczny</vt:lpstr>
      <vt:lpstr>Prezentacja programu PowerPoint</vt:lpstr>
      <vt:lpstr>Koncepcja realizacji</vt:lpstr>
      <vt:lpstr>Harmonogram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Seminarium Przedyplomowe</dc:title>
  <dc:creator>Dawid Zaleski</dc:creator>
  <cp:lastModifiedBy>Dawid Zaleski</cp:lastModifiedBy>
  <cp:revision>8</cp:revision>
  <dcterms:created xsi:type="dcterms:W3CDTF">2019-05-05T10:43:36Z</dcterms:created>
  <dcterms:modified xsi:type="dcterms:W3CDTF">2019-06-13T20:45:20Z</dcterms:modified>
</cp:coreProperties>
</file>