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Zaleski" userId="f0d4127a9449e930" providerId="LiveId" clId="{8B2D263D-DFCB-4EF2-A49B-F72E5812F48B}"/>
    <pc:docChg chg="modSld">
      <pc:chgData name="Dawid Zaleski" userId="f0d4127a9449e930" providerId="LiveId" clId="{8B2D263D-DFCB-4EF2-A49B-F72E5812F48B}" dt="2019-05-05T10:44:55.991" v="0" actId="1076"/>
      <pc:docMkLst>
        <pc:docMk/>
      </pc:docMkLst>
      <pc:sldChg chg="modSp">
        <pc:chgData name="Dawid Zaleski" userId="f0d4127a9449e930" providerId="LiveId" clId="{8B2D263D-DFCB-4EF2-A49B-F72E5812F48B}" dt="2019-05-05T10:44:55.991" v="0" actId="1076"/>
        <pc:sldMkLst>
          <pc:docMk/>
          <pc:sldMk cId="168752354" sldId="256"/>
        </pc:sldMkLst>
        <pc:spChg chg="mod">
          <ac:chgData name="Dawid Zaleski" userId="f0d4127a9449e930" providerId="LiveId" clId="{8B2D263D-DFCB-4EF2-A49B-F72E5812F48B}" dt="2019-05-05T10:44:55.991" v="0" actId="1076"/>
          <ac:spMkLst>
            <pc:docMk/>
            <pc:sldMk cId="168752354" sldId="256"/>
            <ac:spMk id="4" creationId="{2D55FD14-2D0C-4E61-9C68-9C195387F2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" TargetMode="External"/><Relationship Id="rId2" Type="http://schemas.openxmlformats.org/officeDocument/2006/relationships/hyperlink" Target="https://www.hvr-softwa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A9ED7-323F-4C0F-BCE3-49F73DD52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723" y="0"/>
            <a:ext cx="8791575" cy="1212464"/>
          </a:xfrm>
        </p:spPr>
        <p:txBody>
          <a:bodyPr/>
          <a:lstStyle/>
          <a:p>
            <a:r>
              <a:rPr lang="pl-PL" dirty="0"/>
              <a:t>Seminarium </a:t>
            </a:r>
            <a:r>
              <a:rPr lang="pl-PL" dirty="0" err="1"/>
              <a:t>przeddyplomowe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92A2031-C257-4DED-A5D6-A0C87E084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2273793"/>
            <a:ext cx="8608104" cy="2111776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Temat pracy:</a:t>
            </a:r>
          </a:p>
          <a:p>
            <a:pPr algn="ctr"/>
            <a:r>
              <a:rPr lang="pl-PL" sz="2800" dirty="0"/>
              <a:t>Środowisko do pobierania i analizy danych </a:t>
            </a:r>
            <a:br>
              <a:rPr lang="pl-PL" sz="2800" dirty="0"/>
            </a:br>
            <a:r>
              <a:rPr lang="pl-PL" sz="2800" dirty="0"/>
              <a:t>z </a:t>
            </a:r>
            <a:r>
              <a:rPr lang="pl-PL" sz="2800" dirty="0" err="1"/>
              <a:t>Social</a:t>
            </a:r>
            <a:r>
              <a:rPr lang="pl-PL" sz="2800" dirty="0"/>
              <a:t> Media.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D55FD14-2D0C-4E61-9C68-9C195387F2C2}"/>
              </a:ext>
            </a:extLst>
          </p:cNvPr>
          <p:cNvSpPr txBox="1"/>
          <p:nvPr/>
        </p:nvSpPr>
        <p:spPr>
          <a:xfrm>
            <a:off x="9064776" y="5123732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/>
              <a:t>Adam Woźniakowski</a:t>
            </a:r>
          </a:p>
          <a:p>
            <a:pPr algn="r"/>
            <a:r>
              <a:rPr lang="pl-PL" dirty="0"/>
              <a:t>Grupa I6E3S1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7D3F734-A83D-4F97-A871-2EDDD4BB0104}"/>
              </a:ext>
            </a:extLst>
          </p:cNvPr>
          <p:cNvSpPr txBox="1"/>
          <p:nvPr/>
        </p:nvSpPr>
        <p:spPr>
          <a:xfrm>
            <a:off x="2503503" y="6043954"/>
            <a:ext cx="31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Promotor dr inż. Rafał Kasprzyk</a:t>
            </a:r>
          </a:p>
        </p:txBody>
      </p:sp>
    </p:spTree>
    <p:extLst>
      <p:ext uri="{BB962C8B-B14F-4D97-AF65-F5344CB8AC3E}">
        <p14:creationId xmlns:p14="http://schemas.microsoft.com/office/powerpoint/2010/main" val="16875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ADAB4-E95E-4D35-8CA6-46690B95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14D49-AC9B-4C9D-B228-5A29FDDD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8913"/>
            <a:ext cx="9905999" cy="3172288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/>
              <a:t>Celem mojej pracy inżynierskiej jest zasilenie i replikacja wielkich zbiorów danych w czasie rzeczywistym danymi pochodzącymi z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br>
              <a:rPr lang="pl-PL" dirty="0"/>
            </a:br>
            <a:r>
              <a:rPr lang="pl-PL" dirty="0"/>
              <a:t>przy wykorzystaniu programu HVR.</a:t>
            </a:r>
          </a:p>
          <a:p>
            <a:pPr marL="0" indent="0" algn="just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648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E50A09-D1AA-4DA4-9354-D851D6F5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Najważniejsze zagadnienia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506A88-857C-46AA-BC95-1456CCD0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l-PL" dirty="0"/>
              <a:t>Big data - termin odnoszący się do dużych, różnorodnych zbiorów danych, których przetwarzanie </a:t>
            </a:r>
            <a:br>
              <a:rPr lang="pl-PL" dirty="0"/>
            </a:br>
            <a:r>
              <a:rPr lang="pl-PL" dirty="0"/>
              <a:t>i analiza jest trudna, ale jednocześnie wartościowa, ponieważ może prowadzić do zdobycia nowej wiedzy. Pojęcie dużego zbioru danych jest względne i oznacza sytuację, gdy zbioru nie da się przetwarzać przy użyciu trywialnych, powszechnie dostępnych metod</a:t>
            </a:r>
          </a:p>
          <a:p>
            <a:pPr algn="just"/>
            <a:r>
              <a:rPr lang="pl-PL" dirty="0"/>
              <a:t>Replikacja baz danych – proces powielania informacji pomiędzy różnymi serwerami baz danych</a:t>
            </a:r>
          </a:p>
          <a:p>
            <a:pPr algn="just"/>
            <a:r>
              <a:rPr lang="pl-PL" dirty="0"/>
              <a:t>Konflikty </a:t>
            </a:r>
            <a:r>
              <a:rPr lang="pl-PL" dirty="0" err="1"/>
              <a:t>replikacyjne</a:t>
            </a:r>
            <a:r>
              <a:rPr lang="pl-PL" dirty="0"/>
              <a:t> – sytuacja w której jedna baza i druga nie jest spójna na skutek np. usunięcia jakiejś wartości która jest obecna tylko w pierwszym zbiorze</a:t>
            </a:r>
          </a:p>
          <a:p>
            <a:pPr algn="just"/>
            <a:r>
              <a:rPr lang="pl-PL" dirty="0"/>
              <a:t>Lag </a:t>
            </a:r>
            <a:r>
              <a:rPr lang="pl-PL" dirty="0" err="1"/>
              <a:t>replikacyjny</a:t>
            </a:r>
            <a:r>
              <a:rPr lang="pl-PL" dirty="0"/>
              <a:t> – czas przez który źródło i cel jest niespójne</a:t>
            </a:r>
          </a:p>
          <a:p>
            <a:pPr algn="just"/>
            <a:r>
              <a:rPr lang="pl-PL" dirty="0" err="1"/>
              <a:t>Social</a:t>
            </a:r>
            <a:r>
              <a:rPr lang="pl-PL" dirty="0"/>
              <a:t> media – media społecznościowe takie jak: Twitter, Facebook, Instagram.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00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52583-37CB-463C-AD8B-2D9AB45A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37" y="735597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Wykorzystywane technologie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45608D5-E23E-4521-AEDE-26A4D74D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39890"/>
            <a:ext cx="2121023" cy="212102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B66BE00-6221-4B09-AE18-8B288EC5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94" y="2639890"/>
            <a:ext cx="3190043" cy="82741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2E95392-DCAA-4214-BB5A-BB305C2E6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294" y="3893030"/>
            <a:ext cx="3238869" cy="86788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15101E0-FA82-4679-989B-9CC7B8806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111" y="2639890"/>
            <a:ext cx="2192785" cy="21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7B4C85-A40B-45E9-BFC7-21E5AD45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Największe trudności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F891E7-4046-42EC-8ADD-1CCBE332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3301"/>
            <a:ext cx="9905999" cy="3127899"/>
          </a:xfrm>
        </p:spPr>
        <p:txBody>
          <a:bodyPr/>
          <a:lstStyle/>
          <a:p>
            <a:r>
              <a:rPr lang="pl-PL" dirty="0"/>
              <a:t>Zebranie danych z wielu źródeł (</a:t>
            </a:r>
            <a:r>
              <a:rPr lang="pl-PL" dirty="0" err="1"/>
              <a:t>social</a:t>
            </a:r>
            <a:r>
              <a:rPr lang="pl-PL" dirty="0"/>
              <a:t> media)</a:t>
            </a:r>
          </a:p>
          <a:p>
            <a:r>
              <a:rPr lang="pl-PL" dirty="0"/>
              <a:t>Rozwiązanie konfliktów </a:t>
            </a:r>
            <a:r>
              <a:rPr lang="pl-PL" dirty="0" err="1"/>
              <a:t>replikacyjnych</a:t>
            </a:r>
            <a:endParaRPr lang="pl-PL" dirty="0"/>
          </a:p>
          <a:p>
            <a:r>
              <a:rPr lang="pl-PL" dirty="0"/>
              <a:t>Zasilanie z </a:t>
            </a:r>
            <a:r>
              <a:rPr lang="pl-PL" dirty="0" err="1"/>
              <a:t>lagiem</a:t>
            </a:r>
            <a:r>
              <a:rPr lang="pl-PL" dirty="0"/>
              <a:t> nie wynoszącym więcej niż 5 sekund</a:t>
            </a:r>
          </a:p>
        </p:txBody>
      </p:sp>
    </p:spTree>
    <p:extLst>
      <p:ext uri="{BB962C8B-B14F-4D97-AF65-F5344CB8AC3E}">
        <p14:creationId xmlns:p14="http://schemas.microsoft.com/office/powerpoint/2010/main" val="352098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41CBDD-1B0E-440C-B2BA-8E2DB9FA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636"/>
            <a:ext cx="9905998" cy="1478570"/>
          </a:xfrm>
        </p:spPr>
        <p:txBody>
          <a:bodyPr/>
          <a:lstStyle/>
          <a:p>
            <a:pPr algn="ctr"/>
            <a:r>
              <a:rPr lang="pl-PL" dirty="0"/>
              <a:t>Architektura programu HVR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388CA2-E908-4DCF-8DAE-AAA4D3E1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374100-40A4-4520-8D60-25E17E2D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1" y="1581110"/>
            <a:ext cx="97536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AEFF1-0B18-4FC8-AECD-38495D25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 integracji danych z wielu źródeł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77A069D-F979-421E-935D-D55DAADB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29" y="2167262"/>
            <a:ext cx="6399542" cy="35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AC655-2AF4-44FB-9297-EB148F01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798"/>
            <a:ext cx="9905998" cy="1205885"/>
          </a:xfrm>
        </p:spPr>
        <p:txBody>
          <a:bodyPr/>
          <a:lstStyle/>
          <a:p>
            <a:pPr algn="ctr"/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F9B41-1B15-4630-BD02-AE79C7E7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23099"/>
            <a:ext cx="9905999" cy="2968102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https://www.hvr-software.com</a:t>
            </a:r>
            <a:endParaRPr lang="pl-PL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l-PL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</a:t>
            </a:r>
            <a:endParaRPr lang="pl-PL" u="sng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l-PL" u="sng" dirty="0">
                <a:solidFill>
                  <a:srgbClr val="FFFF00"/>
                </a:solidFill>
              </a:rPr>
              <a:t>https://www.apache.org</a:t>
            </a:r>
          </a:p>
        </p:txBody>
      </p:sp>
    </p:spTree>
    <p:extLst>
      <p:ext uri="{BB962C8B-B14F-4D97-AF65-F5344CB8AC3E}">
        <p14:creationId xmlns:p14="http://schemas.microsoft.com/office/powerpoint/2010/main" val="380312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72</TotalTime>
  <Words>115</Words>
  <Application>Microsoft Office PowerPoint</Application>
  <PresentationFormat>Panoramiczny</PresentationFormat>
  <Paragraphs>25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Tw Cen MT</vt:lpstr>
      <vt:lpstr>Obwód</vt:lpstr>
      <vt:lpstr>Seminarium przeddyplomowe</vt:lpstr>
      <vt:lpstr>Cel pracy</vt:lpstr>
      <vt:lpstr>Najważniejsze zagadnienia</vt:lpstr>
      <vt:lpstr>Wykorzystywane technologie</vt:lpstr>
      <vt:lpstr>Największe trudności</vt:lpstr>
      <vt:lpstr>Architektura programu HVR</vt:lpstr>
      <vt:lpstr>Model integracji danych z wielu źródeł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Adam Woźniakowski</dc:creator>
  <cp:lastModifiedBy>Dawid Zaleski</cp:lastModifiedBy>
  <cp:revision>10</cp:revision>
  <dcterms:created xsi:type="dcterms:W3CDTF">2019-04-24T18:17:17Z</dcterms:created>
  <dcterms:modified xsi:type="dcterms:W3CDTF">2019-05-05T10:45:06Z</dcterms:modified>
</cp:coreProperties>
</file>