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52540-3CB4-4E3C-8C94-505AB0AF1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Seminarium </a:t>
            </a:r>
            <a:r>
              <a:rPr lang="pl-PL" dirty="0" err="1"/>
              <a:t>przeddyplomowe</a:t>
            </a:r>
            <a:r>
              <a:rPr lang="pl-PL" dirty="0"/>
              <a:t> – prezentacja I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31E1D4-6A9B-4D99-AEBC-FB8ABA25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Promotor: dr inż. Skórska </a:t>
            </a:r>
            <a:r>
              <a:rPr lang="pl-PL" dirty="0" err="1"/>
              <a:t>irena</a:t>
            </a:r>
            <a:endParaRPr lang="pl-PL" dirty="0"/>
          </a:p>
          <a:p>
            <a:r>
              <a:rPr lang="pl-PL" dirty="0"/>
              <a:t>Student: Woźniak </a:t>
            </a:r>
            <a:r>
              <a:rPr lang="pl-PL" dirty="0" err="1"/>
              <a:t>mateusz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A6D4B-C71A-497E-A38F-D746B98D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webowa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894BBB-C0D7-4F0A-817F-EB512295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komputerowy, który pracuje na serwerze i komunikuje się poprzez sieć komputerową z hostem użytkownika komputera z wykorzystaniem przeglądarki internetowej użytkownika, będącego w takim przypadku interaktywnym klientem aplikacji internetowej.</a:t>
            </a:r>
          </a:p>
        </p:txBody>
      </p:sp>
    </p:spTree>
    <p:extLst>
      <p:ext uri="{BB962C8B-B14F-4D97-AF65-F5344CB8AC3E}">
        <p14:creationId xmlns:p14="http://schemas.microsoft.com/office/powerpoint/2010/main" val="333464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D1EE7-DCE8-417C-81C6-B7E8B45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30FE24-09F6-4BF0-BA9E-0AA52810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b="1" dirty="0"/>
              <a:t>REST</a:t>
            </a:r>
            <a:r>
              <a:rPr lang="pl-PL" dirty="0"/>
              <a:t> – </a:t>
            </a:r>
            <a:r>
              <a:rPr lang="pl-PL" b="1" dirty="0" err="1"/>
              <a:t>Re</a:t>
            </a:r>
            <a:r>
              <a:rPr lang="pl-PL" dirty="0" err="1"/>
              <a:t>presentational</a:t>
            </a:r>
            <a:r>
              <a:rPr lang="pl-PL" dirty="0"/>
              <a:t> </a:t>
            </a:r>
            <a:r>
              <a:rPr lang="pl-PL" b="1" dirty="0" err="1"/>
              <a:t>S</a:t>
            </a:r>
            <a:r>
              <a:rPr lang="pl-PL" dirty="0" err="1"/>
              <a:t>tate</a:t>
            </a:r>
            <a:r>
              <a:rPr lang="pl-PL" dirty="0"/>
              <a:t> </a:t>
            </a:r>
            <a:r>
              <a:rPr lang="pl-PL" b="1" dirty="0"/>
              <a:t>T</a:t>
            </a:r>
            <a:r>
              <a:rPr lang="pl-PL" dirty="0"/>
              <a:t>ransfer – styl architektury oprogramowania opierający się o zbiór wcześniej określonych reguł opisujących jak definiowane są zasoby, a także umożliwiających dostęp do nich. Został on zaprezentowany przez Roya Fieldinga w 2000 roku.</a:t>
            </a:r>
          </a:p>
          <a:p>
            <a:pPr fontAlgn="base"/>
            <a:r>
              <a:rPr lang="pl-PL" b="1" dirty="0"/>
              <a:t>API</a:t>
            </a:r>
            <a:r>
              <a:rPr lang="pl-PL" dirty="0"/>
              <a:t> – </a:t>
            </a:r>
            <a:r>
              <a:rPr lang="pl-PL" b="1" dirty="0"/>
              <a:t>A</a:t>
            </a:r>
            <a:r>
              <a:rPr lang="pl-PL" dirty="0"/>
              <a:t>pplication </a:t>
            </a:r>
            <a:r>
              <a:rPr lang="pl-PL" b="1" dirty="0"/>
              <a:t>P</a:t>
            </a:r>
            <a:r>
              <a:rPr lang="pl-PL" dirty="0"/>
              <a:t>rogramming </a:t>
            </a:r>
            <a:r>
              <a:rPr lang="pl-PL" b="1" dirty="0"/>
              <a:t>I</a:t>
            </a:r>
            <a:r>
              <a:rPr lang="pl-PL" dirty="0"/>
              <a:t>nterface – zestaw reguł definiujący komunikację pomiędzy programami komputerowymi.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7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BE6F1-68D3-492F-BCE2-BFB9E9A4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795F07-15DD-4211-87FA-12FF9A59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Wspomaganie w administrowaniu pracownikami</a:t>
            </a:r>
          </a:p>
          <a:p>
            <a:r>
              <a:rPr lang="pl-PL" dirty="0"/>
              <a:t>Wspomaganie w przechowywaniu danych o eksponatach</a:t>
            </a:r>
          </a:p>
          <a:p>
            <a:r>
              <a:rPr lang="pl-PL" dirty="0"/>
              <a:t>Umożliwianie sprzedaży pamiątek</a:t>
            </a:r>
          </a:p>
          <a:p>
            <a:r>
              <a:rPr lang="pl-PL" dirty="0"/>
              <a:t>Umożliwienie sprzedaży biletów</a:t>
            </a:r>
          </a:p>
          <a:p>
            <a:r>
              <a:rPr lang="pl-PL" dirty="0"/>
              <a:t>Wspomaganie w organizacji wystaw</a:t>
            </a:r>
          </a:p>
          <a:p>
            <a:r>
              <a:rPr lang="pl-PL" dirty="0"/>
              <a:t>Wspomaganie w organizacji wydarzeń</a:t>
            </a:r>
          </a:p>
        </p:txBody>
      </p:sp>
    </p:spTree>
    <p:extLst>
      <p:ext uri="{BB962C8B-B14F-4D97-AF65-F5344CB8AC3E}">
        <p14:creationId xmlns:p14="http://schemas.microsoft.com/office/powerpoint/2010/main" val="40699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309C1-028F-4C4A-B80E-8026F67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E04BE3-9362-4467-B824-9F67CF25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Przeprowadzenie procesu wytwórczego produktu</a:t>
            </a:r>
          </a:p>
          <a:p>
            <a:r>
              <a:rPr lang="pl-PL" dirty="0"/>
              <a:t>Przejście przez fazy analizy, projektowania, implementacji, testowania i wdrażania aplikacji.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4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F2977E-069C-4984-A071-D2D46997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Problemy, ograniczenia, wyzwania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03A65E-0369-47A5-96DA-79B1F7BF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Zbudowanie aplikacji, która jest uniwersalna, można ją zaproponować do użytku niemal każdej placówce muzealnej</a:t>
            </a:r>
          </a:p>
          <a:p>
            <a:r>
              <a:rPr lang="pl-PL" dirty="0"/>
              <a:t>Aplikacja, która jest gotowym produktem</a:t>
            </a:r>
          </a:p>
          <a:p>
            <a:r>
              <a:rPr lang="pl-PL" dirty="0"/>
              <a:t>Odpowiednia ochrona danych przechowywanych na temat eksponatów</a:t>
            </a:r>
          </a:p>
          <a:p>
            <a:r>
              <a:rPr lang="pl-PL" dirty="0"/>
              <a:t>Ograniczenia wynikające z postawienia aplikacji na serwerze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2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3A61C9-3343-4579-888D-688D4A28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 i źródła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48B311-E4D0-4042-AD86-F71DF660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„Czysty kod. Podręcznik dobrego programisty”, </a:t>
            </a:r>
            <a:r>
              <a:rPr lang="en-US" u="sng" dirty="0"/>
              <a:t>Robert Cecil Martin</a:t>
            </a:r>
            <a:endParaRPr lang="pl-PL" u="sng" dirty="0"/>
          </a:p>
          <a:p>
            <a:r>
              <a:rPr lang="pl-PL" i="1" dirty="0"/>
              <a:t>„</a:t>
            </a:r>
            <a:r>
              <a:rPr lang="en-US" i="1" dirty="0"/>
              <a:t>Thinking in Java. </a:t>
            </a:r>
            <a:r>
              <a:rPr lang="en-US" i="1" dirty="0" err="1"/>
              <a:t>Edycja</a:t>
            </a:r>
            <a:r>
              <a:rPr lang="en-US" i="1" dirty="0"/>
              <a:t> </a:t>
            </a:r>
            <a:r>
              <a:rPr lang="en-US" i="1" dirty="0" err="1"/>
              <a:t>polska</a:t>
            </a:r>
            <a:r>
              <a:rPr lang="pl-PL" i="1" dirty="0"/>
              <a:t>”, </a:t>
            </a:r>
            <a:r>
              <a:rPr lang="pl-PL" u="sng" dirty="0"/>
              <a:t>Bruce </a:t>
            </a:r>
            <a:r>
              <a:rPr lang="pl-PL" u="sng" dirty="0" err="1"/>
              <a:t>Eckel</a:t>
            </a:r>
            <a:endParaRPr lang="pl-PL" u="sng" dirty="0"/>
          </a:p>
          <a:p>
            <a:r>
              <a:rPr lang="en-US" dirty="0"/>
              <a:t>https://spring.io/</a:t>
            </a:r>
            <a:endParaRPr lang="pl-PL" dirty="0"/>
          </a:p>
          <a:p>
            <a:r>
              <a:rPr lang="en-US" dirty="0"/>
              <a:t>https://angular.io/</a:t>
            </a:r>
          </a:p>
        </p:txBody>
      </p:sp>
    </p:spTree>
    <p:extLst>
      <p:ext uri="{BB962C8B-B14F-4D97-AF65-F5344CB8AC3E}">
        <p14:creationId xmlns:p14="http://schemas.microsoft.com/office/powerpoint/2010/main" val="14681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F1B4A-31A3-4155-99FB-D0AAA314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78F60C-9E80-40D5-A785-F23FD17E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Wsparcie informatyczne administrowania placówką kulturalną typu muzealnego w wybranym zakresie</a:t>
            </a:r>
          </a:p>
          <a:p>
            <a:r>
              <a:rPr lang="en-US" dirty="0"/>
              <a:t>IT support for the administration of a museum type cultural facility in a selected range</a:t>
            </a:r>
          </a:p>
        </p:txBody>
      </p:sp>
    </p:spTree>
    <p:extLst>
      <p:ext uri="{BB962C8B-B14F-4D97-AF65-F5344CB8AC3E}">
        <p14:creationId xmlns:p14="http://schemas.microsoft.com/office/powerpoint/2010/main" val="11533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6FAC5-0A7E-4A23-828C-8B0349A0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424C8-E7E6-4729-8A11-7AAF9239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Opis funkcjonowania przykładowej placówki kulturalnej typu muzealnego, w której może być wykorzystana projektowana aplikacja</a:t>
            </a:r>
          </a:p>
          <a:p>
            <a:r>
              <a:rPr lang="pl-PL" dirty="0"/>
              <a:t>Określenie i analiza procesów biznesowych, identyfikacja zadań do informatyzacji</a:t>
            </a:r>
          </a:p>
          <a:p>
            <a:r>
              <a:rPr lang="pl-PL" dirty="0"/>
              <a:t>Opracowanie specyfikacji wymagań do aplikacji </a:t>
            </a:r>
          </a:p>
          <a:p>
            <a:r>
              <a:rPr lang="pl-PL" dirty="0"/>
              <a:t>Opracowanie projektu aplikacji wspierającej placówkę kulturalną typu muzealnego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1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82E24F-1CB2-47FE-B5E5-C2BFC9E6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1C0075-0EB1-42B2-9EE7-45D7213D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narzędzi programowych i środowiska realizacji aplikacji</a:t>
            </a:r>
          </a:p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wybranych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aplikacji</a:t>
            </a:r>
            <a:endParaRPr lang="pl-PL" dirty="0"/>
          </a:p>
          <a:p>
            <a:r>
              <a:rPr lang="pl-PL" dirty="0"/>
              <a:t>Testowanie aplikacji i ocena przyjętych rozwiązań projektowo-programowych</a:t>
            </a:r>
          </a:p>
          <a:p>
            <a:r>
              <a:rPr lang="pl-PL" dirty="0"/>
              <a:t>Ocena uzyskanych rezultatów i wnioski końcowe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D627346-5580-4F94-B707-5A7F81D4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pracy dyplomowej</a:t>
            </a:r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ECB45B-028F-418B-B3D7-4873E622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85099-A837-4D0F-A032-98BC6D7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Muzeum</a:t>
            </a:r>
            <a:endParaRPr lang="en-US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60273F-A2AF-4580-80BA-91E4D7B1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Instytucja kultury powołana w celu gromadzenia, badania oraz opieki nad obiektami posiadającymi wartość historyczną bądź artystyczną.</a:t>
            </a:r>
          </a:p>
          <a:p>
            <a:r>
              <a:rPr lang="pl-PL" dirty="0"/>
              <a:t>W większych muzeach niewielka część z tych obiektów jest udostępniana publiczności w postaci wystaw stałych lub czasowych, natomiast reszta jest przechowywana w specjalnie do tego przystosowanych magazynach.</a:t>
            </a:r>
          </a:p>
          <a:p>
            <a:r>
              <a:rPr lang="pl-PL" dirty="0"/>
              <a:t>Pełni trzy główne funkcje: estetyczną, edukacyjną, ochronną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4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BDDD38-3C1C-4DEA-9436-7B116148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biznesowa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1B5EDA-4F13-45AF-A147-12EED5F1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wyspecjalizowana metoda w szerszym kontekście zarządzania procesami biznesowymi, pozwalająca przeanalizować, czy obecne procesy spełniają swoje cele.</a:t>
            </a:r>
          </a:p>
          <a:p>
            <a:r>
              <a:rPr lang="pl-PL" dirty="0"/>
              <a:t> Korzystanie z analizy procesów biznesowych pomaga zidentyfikować szkodliwe elementy operacji i określić, jak pokonać przeszkody.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0AF622-4723-41B3-AC8B-2BC3D00E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wymagań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BE414F-B550-466D-BA2F-9F8E2836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Precyzyjny, detaliczny opis funkcjonalności systemu oraz jego ograniczeń. </a:t>
            </a:r>
          </a:p>
          <a:p>
            <a:r>
              <a:rPr lang="pl-PL" dirty="0"/>
              <a:t>W swoim zamierzeniu ma on służyć twórcom systemu – jaka funkcjonalność ma być stworzona oraz jako podstawa kontraktu dotyczącego stworzenia systemu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17EB1-77BB-4DDC-8D97-0211F7B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AB8082-5B12-4707-A959-2A935B1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 proces przekształcania abstrakcyjnego opisu systemu lub programu na obiekt fizyczny: komputer lub działający program zapisany w konkretnym języku programowania</a:t>
            </a:r>
          </a:p>
          <a:p>
            <a:r>
              <a:rPr lang="pl-PL" dirty="0"/>
              <a:t> także obiekt fizyczny będący efektem takiego przekształcenia, np. implementacja systemu operacyjnego (wdrożenie systemu) lub kompilatora dla konkretnego typu komputera.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346</Words>
  <Application>Microsoft Office PowerPoint</Application>
  <PresentationFormat>Panoramiczny</PresentationFormat>
  <Paragraphs>55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Jon (sala konferencyjna)</vt:lpstr>
      <vt:lpstr>Seminarium przeddyplomowe – prezentacja I</vt:lpstr>
      <vt:lpstr>Temat</vt:lpstr>
      <vt:lpstr>Zadania</vt:lpstr>
      <vt:lpstr>Zadania</vt:lpstr>
      <vt:lpstr>Charakterystyka pracy dyplomowej</vt:lpstr>
      <vt:lpstr>Muzeum</vt:lpstr>
      <vt:lpstr>Analiza biznesowa</vt:lpstr>
      <vt:lpstr>Specyfikacja wymagań</vt:lpstr>
      <vt:lpstr>Implementacja</vt:lpstr>
      <vt:lpstr>Aplikacja webowa</vt:lpstr>
      <vt:lpstr>REST API</vt:lpstr>
      <vt:lpstr>Zakres</vt:lpstr>
      <vt:lpstr>Cel </vt:lpstr>
      <vt:lpstr>Problemy, ograniczenia, wyzwania</vt:lpstr>
      <vt:lpstr>Literatura i 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przeddyplomowe – prezentacja I</dc:title>
  <dc:creator>Mateusz Woźniak</dc:creator>
  <cp:lastModifiedBy>Mateusz Woźniak</cp:lastModifiedBy>
  <cp:revision>9</cp:revision>
  <dcterms:created xsi:type="dcterms:W3CDTF">2019-05-01T09:09:29Z</dcterms:created>
  <dcterms:modified xsi:type="dcterms:W3CDTF">2019-05-01T10:22:04Z</dcterms:modified>
</cp:coreProperties>
</file>