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25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1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28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97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914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49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511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97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3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19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2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6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03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735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9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8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CCE3-67D6-47AA-A2EE-8FC75993A476}" type="datetimeFigureOut">
              <a:rPr lang="pl-PL" smtClean="0"/>
              <a:t>05.05.2019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7695B8-A6D1-4F47-80F7-F0275F0556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" TargetMode="External"/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pl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docs" TargetMode="External"/><Relationship Id="rId5" Type="http://schemas.openxmlformats.org/officeDocument/2006/relationships/hyperlink" Target="https://hibernate.org/" TargetMode="External"/><Relationship Id="rId4" Type="http://schemas.openxmlformats.org/officeDocument/2006/relationships/hyperlink" Target="https://angular.io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3F686-7CF8-485A-A6E1-92B900A9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25581"/>
            <a:ext cx="8915399" cy="2262781"/>
          </a:xfrm>
        </p:spPr>
        <p:txBody>
          <a:bodyPr/>
          <a:lstStyle/>
          <a:p>
            <a:r>
              <a:rPr lang="pl-PL" dirty="0"/>
              <a:t>Seminarium </a:t>
            </a:r>
            <a:r>
              <a:rPr lang="pl-PL" dirty="0" err="1"/>
              <a:t>przeddyplomowe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E94EE4-B617-42C8-8900-03CDA4F4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67891"/>
            <a:ext cx="8915399" cy="3035771"/>
          </a:xfrm>
        </p:spPr>
        <p:txBody>
          <a:bodyPr>
            <a:normAutofit/>
          </a:bodyPr>
          <a:lstStyle/>
          <a:p>
            <a:r>
              <a:rPr lang="pl-PL" sz="2000" dirty="0"/>
              <a:t>Temat: Aplikacja internetowa do śledzenia ruchu lotniczego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Kierownik: dr inż. Stefan Rozmus 								Piotr </a:t>
            </a:r>
            <a:r>
              <a:rPr lang="pl-PL" dirty="0" err="1"/>
              <a:t>Wolańczuk</a:t>
            </a:r>
            <a:endParaRPr lang="pl-PL" dirty="0"/>
          </a:p>
          <a:p>
            <a:pPr algn="r"/>
            <a:r>
              <a:rPr lang="pl-PL" dirty="0"/>
              <a:t>Grupa I6B3S1</a:t>
            </a:r>
          </a:p>
        </p:txBody>
      </p:sp>
    </p:spTree>
    <p:extLst>
      <p:ext uri="{BB962C8B-B14F-4D97-AF65-F5344CB8AC3E}">
        <p14:creationId xmlns:p14="http://schemas.microsoft.com/office/powerpoint/2010/main" val="28217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CDD15B-B17D-4472-8C4C-0D60B1A5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pl-PL"/>
              <a:t>Cel pracy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A8919D-9A72-4AD8-8D70-5F90DB0B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706" y="2283761"/>
            <a:ext cx="6224244" cy="4851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Celem mojej pracy inżynierskiej jest stworzenie aplikacji internetowej, które będzie wizualizowała aktualne umiejscowienie samolotów.</a:t>
            </a:r>
          </a:p>
        </p:txBody>
      </p:sp>
    </p:spTree>
    <p:extLst>
      <p:ext uri="{BB962C8B-B14F-4D97-AF65-F5344CB8AC3E}">
        <p14:creationId xmlns:p14="http://schemas.microsoft.com/office/powerpoint/2010/main" val="39429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78B4C3-48E7-47E8-B8E3-F757D1CE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Istniejące rozwiązania problemu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BE11D-C7F7-47F3-95E4-7C7E88CC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https://www.esky.pl/radar</a:t>
            </a:r>
          </a:p>
          <a:p>
            <a:pPr marL="0" indent="0">
              <a:buNone/>
            </a:pPr>
            <a:r>
              <a:rPr lang="pl-PL" dirty="0"/>
              <a:t>https://flugradar24.eu/pl/sledzenie-lotow/</a:t>
            </a:r>
          </a:p>
          <a:p>
            <a:pPr marL="0" indent="0">
              <a:buNone/>
            </a:pPr>
            <a:r>
              <a:rPr lang="pl-PL" dirty="0"/>
              <a:t>http://www.skyradar.pl/p/sledzenie-lotow.html</a:t>
            </a:r>
          </a:p>
          <a:p>
            <a:pPr marL="0" indent="0">
              <a:buNone/>
            </a:pPr>
            <a:r>
              <a:rPr lang="pl-PL" dirty="0"/>
              <a:t>https://www.radar-lotow.pl/flightradar24.php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7B5FD7-771F-455D-A695-3CBB1093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45626"/>
            <a:ext cx="6953577" cy="4241681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A6F112-BA3C-44E4-B7E9-FE8C0207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pl-PL" dirty="0"/>
              <a:t>				Mapy</a:t>
            </a:r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D51D2A-9001-4461-8DB3-C62755B9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8E3FB39-106A-46D7-A969-368F2E10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357452"/>
            <a:ext cx="7909677" cy="4409646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CC6AA4DB-EA12-44C5-A678-157A7443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76" y="179896"/>
            <a:ext cx="5451627" cy="1948956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BAF02-51A6-457B-A754-257A7DE2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Największe trudności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C3321E-ECCC-4F0A-A8A0-3A0D6268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sz="2000" dirty="0"/>
              <a:t>Zebranie danych z wielu źródeł – wiele firm</a:t>
            </a:r>
          </a:p>
          <a:p>
            <a:r>
              <a:rPr lang="pl-PL" sz="2000" dirty="0"/>
              <a:t>Optymalizacja odświeżania</a:t>
            </a:r>
          </a:p>
          <a:p>
            <a:r>
              <a:rPr lang="pl-PL" sz="2000" dirty="0"/>
              <a:t>Optymalizacja wielkości ikony samolotu w stosunku do rozdzielczości mapy</a:t>
            </a:r>
          </a:p>
        </p:txBody>
      </p:sp>
    </p:spTree>
    <p:extLst>
      <p:ext uri="{BB962C8B-B14F-4D97-AF65-F5344CB8AC3E}">
        <p14:creationId xmlns:p14="http://schemas.microsoft.com/office/powerpoint/2010/main" val="2312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8DC3CE-BE60-4B96-BFB3-666AF736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l-PL" dirty="0"/>
              <a:t>Bibliografia</a:t>
            </a:r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607699-8AF3-4734-9C6C-1762913D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l-PL" dirty="0"/>
              <a:t>Wikipedia - </a:t>
            </a:r>
            <a:r>
              <a:rPr lang="pl-PL" dirty="0">
                <a:hlinkClick r:id="rId2"/>
              </a:rPr>
              <a:t>https://pl.wikipedia.org/</a:t>
            </a:r>
            <a:endParaRPr lang="pl-PL" dirty="0"/>
          </a:p>
          <a:p>
            <a:r>
              <a:rPr lang="pl-PL" dirty="0"/>
              <a:t>Java - </a:t>
            </a:r>
            <a:r>
              <a:rPr lang="pl-PL" dirty="0">
                <a:hlinkClick r:id="rId3"/>
              </a:rPr>
              <a:t>https://docs.oracle.com/en/java/</a:t>
            </a:r>
            <a:endParaRPr lang="pl-PL" dirty="0"/>
          </a:p>
          <a:p>
            <a:r>
              <a:rPr lang="pl-PL" dirty="0" err="1"/>
              <a:t>Angular</a:t>
            </a:r>
            <a:r>
              <a:rPr lang="pl-PL" dirty="0"/>
              <a:t> - </a:t>
            </a:r>
            <a:r>
              <a:rPr lang="pl-PL" dirty="0">
                <a:hlinkClick r:id="rId4"/>
              </a:rPr>
              <a:t>https://angular.io/docs</a:t>
            </a:r>
            <a:endParaRPr lang="pl-PL" dirty="0"/>
          </a:p>
          <a:p>
            <a:r>
              <a:rPr lang="pl-PL" dirty="0" err="1"/>
              <a:t>Hibernate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https://hibernate.org/</a:t>
            </a:r>
            <a:endParaRPr lang="pl-PL" dirty="0"/>
          </a:p>
          <a:p>
            <a:r>
              <a:rPr lang="pl-PL" dirty="0"/>
              <a:t>Spring - </a:t>
            </a:r>
            <a:r>
              <a:rPr lang="pl-PL" dirty="0">
                <a:hlinkClick r:id="rId6"/>
              </a:rPr>
              <a:t>https://spring.io/docs</a:t>
            </a:r>
            <a:endParaRPr lang="pl-PL" dirty="0"/>
          </a:p>
          <a:p>
            <a:r>
              <a:rPr lang="pl-PL" dirty="0"/>
              <a:t>MySQL - </a:t>
            </a:r>
            <a:r>
              <a:rPr lang="pl-PL" dirty="0">
                <a:hlinkClick r:id="rId7"/>
              </a:rPr>
              <a:t>https://dev.mysql.com/doc/</a:t>
            </a:r>
            <a:endParaRPr lang="pl-PL" dirty="0"/>
          </a:p>
          <a:p>
            <a:r>
              <a:rPr lang="pl-PL" dirty="0" err="1"/>
              <a:t>Leaflet</a:t>
            </a:r>
            <a:r>
              <a:rPr lang="pl-PL" dirty="0"/>
              <a:t>  - </a:t>
            </a:r>
            <a:r>
              <a:rPr lang="pl-PL" dirty="0">
                <a:hlinkClick r:id="rId8"/>
              </a:rPr>
              <a:t>https://leafletjs.com/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448548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Smuga</vt:lpstr>
      <vt:lpstr>Seminarium przeddyplomowe</vt:lpstr>
      <vt:lpstr>Cel pracy</vt:lpstr>
      <vt:lpstr>Istniejące rozwiązania problemu</vt:lpstr>
      <vt:lpstr>    Mapy</vt:lpstr>
      <vt:lpstr>Największe trudności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przeddyplomowe</dc:title>
  <dc:creator>Piotr</dc:creator>
  <cp:lastModifiedBy>Piotr</cp:lastModifiedBy>
  <cp:revision>2</cp:revision>
  <dcterms:created xsi:type="dcterms:W3CDTF">2019-05-05T13:50:17Z</dcterms:created>
  <dcterms:modified xsi:type="dcterms:W3CDTF">2019-05-05T14:00:02Z</dcterms:modified>
</cp:coreProperties>
</file>