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wid Zaleski" initials="DZ" lastIdx="1" clrIdx="0">
    <p:extLst>
      <p:ext uri="{19B8F6BF-5375-455C-9EA6-DF929625EA0E}">
        <p15:presenceInfo xmlns:p15="http://schemas.microsoft.com/office/powerpoint/2012/main" userId="f0d4127a9449e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40096-F6F8-4FA1-BC2E-7F1BC0522EC9}" v="14" dt="2019-05-06T10:17:4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Zaleski" userId="f0d4127a9449e930" providerId="LiveId" clId="{ACC40096-F6F8-4FA1-BC2E-7F1BC0522EC9}"/>
    <pc:docChg chg="undo redo custSel addSld delSld modSld sldOrd">
      <pc:chgData name="Dawid Zaleski" userId="f0d4127a9449e930" providerId="LiveId" clId="{ACC40096-F6F8-4FA1-BC2E-7F1BC0522EC9}" dt="2019-05-06T10:17:50.929" v="323" actId="14100"/>
      <pc:docMkLst>
        <pc:docMk/>
      </pc:docMkLst>
      <pc:sldChg chg="addSp modSp add del ord">
        <pc:chgData name="Dawid Zaleski" userId="f0d4127a9449e930" providerId="LiveId" clId="{ACC40096-F6F8-4FA1-BC2E-7F1BC0522EC9}" dt="2019-05-06T08:30:28.290" v="150" actId="1076"/>
        <pc:sldMkLst>
          <pc:docMk/>
          <pc:sldMk cId="2228088730" sldId="260"/>
        </pc:sldMkLst>
        <pc:spChg chg="add mod">
          <ac:chgData name="Dawid Zaleski" userId="f0d4127a9449e930" providerId="LiveId" clId="{ACC40096-F6F8-4FA1-BC2E-7F1BC0522EC9}" dt="2019-05-06T08:30:28.290" v="150" actId="1076"/>
          <ac:spMkLst>
            <pc:docMk/>
            <pc:sldMk cId="2228088730" sldId="260"/>
            <ac:spMk id="4" creationId="{444EC67E-9A3F-4E6E-BE71-1D06D47DF669}"/>
          </ac:spMkLst>
        </pc:spChg>
        <pc:picChg chg="mod">
          <ac:chgData name="Dawid Zaleski" userId="f0d4127a9449e930" providerId="LiveId" clId="{ACC40096-F6F8-4FA1-BC2E-7F1BC0522EC9}" dt="2019-05-06T08:29:21.992" v="142" actId="962"/>
          <ac:picMkLst>
            <pc:docMk/>
            <pc:sldMk cId="2228088730" sldId="260"/>
            <ac:picMk id="13" creationId="{FD2C401E-2414-4066-8F3A-32E6D0A96B56}"/>
          </ac:picMkLst>
        </pc:picChg>
      </pc:sldChg>
      <pc:sldChg chg="modSp">
        <pc:chgData name="Dawid Zaleski" userId="f0d4127a9449e930" providerId="LiveId" clId="{ACC40096-F6F8-4FA1-BC2E-7F1BC0522EC9}" dt="2019-05-06T10:17:50.929" v="323" actId="14100"/>
        <pc:sldMkLst>
          <pc:docMk/>
          <pc:sldMk cId="2281569332" sldId="261"/>
        </pc:sldMkLst>
        <pc:spChg chg="mod">
          <ac:chgData name="Dawid Zaleski" userId="f0d4127a9449e930" providerId="LiveId" clId="{ACC40096-F6F8-4FA1-BC2E-7F1BC0522EC9}" dt="2019-05-06T10:17:50.929" v="323" actId="14100"/>
          <ac:spMkLst>
            <pc:docMk/>
            <pc:sldMk cId="2281569332" sldId="261"/>
            <ac:spMk id="3" creationId="{DAF50819-C131-4D3D-87F0-C849B316DEA3}"/>
          </ac:spMkLst>
        </pc:spChg>
      </pc:sldChg>
      <pc:sldChg chg="modSp add del ord">
        <pc:chgData name="Dawid Zaleski" userId="f0d4127a9449e930" providerId="LiveId" clId="{ACC40096-F6F8-4FA1-BC2E-7F1BC0522EC9}" dt="2019-05-06T08:21:27.367" v="37" actId="2696"/>
        <pc:sldMkLst>
          <pc:docMk/>
          <pc:sldMk cId="609726938" sldId="262"/>
        </pc:sldMkLst>
        <pc:spChg chg="mod">
          <ac:chgData name="Dawid Zaleski" userId="f0d4127a9449e930" providerId="LiveId" clId="{ACC40096-F6F8-4FA1-BC2E-7F1BC0522EC9}" dt="2019-05-06T08:21:16.167" v="33" actId="20577"/>
          <ac:spMkLst>
            <pc:docMk/>
            <pc:sldMk cId="609726938" sldId="262"/>
            <ac:spMk id="2" creationId="{AA571F87-0C40-4FE1-9F14-835EB236A27C}"/>
          </ac:spMkLst>
        </pc:spChg>
      </pc:sldChg>
      <pc:sldChg chg="addSp modSp add ord">
        <pc:chgData name="Dawid Zaleski" userId="f0d4127a9449e930" providerId="LiveId" clId="{ACC40096-F6F8-4FA1-BC2E-7F1BC0522EC9}" dt="2019-05-06T08:35:30.346" v="272" actId="1076"/>
        <pc:sldMkLst>
          <pc:docMk/>
          <pc:sldMk cId="2070747378" sldId="263"/>
        </pc:sldMkLst>
        <pc:spChg chg="mod">
          <ac:chgData name="Dawid Zaleski" userId="f0d4127a9449e930" providerId="LiveId" clId="{ACC40096-F6F8-4FA1-BC2E-7F1BC0522EC9}" dt="2019-05-06T08:35:18.017" v="270" actId="1076"/>
          <ac:spMkLst>
            <pc:docMk/>
            <pc:sldMk cId="2070747378" sldId="263"/>
            <ac:spMk id="2" creationId="{3BBE3F75-2856-4450-97CB-CC01FDB51385}"/>
          </ac:spMkLst>
        </pc:spChg>
        <pc:spChg chg="mod">
          <ac:chgData name="Dawid Zaleski" userId="f0d4127a9449e930" providerId="LiveId" clId="{ACC40096-F6F8-4FA1-BC2E-7F1BC0522EC9}" dt="2019-05-06T08:35:23.874" v="271" actId="1076"/>
          <ac:spMkLst>
            <pc:docMk/>
            <pc:sldMk cId="2070747378" sldId="263"/>
            <ac:spMk id="3" creationId="{564EEA06-FF57-4D0F-BC8D-EEA6B7BE6586}"/>
          </ac:spMkLst>
        </pc:spChg>
        <pc:picChg chg="add mod">
          <ac:chgData name="Dawid Zaleski" userId="f0d4127a9449e930" providerId="LiveId" clId="{ACC40096-F6F8-4FA1-BC2E-7F1BC0522EC9}" dt="2019-05-06T08:35:30.346" v="272" actId="1076"/>
          <ac:picMkLst>
            <pc:docMk/>
            <pc:sldMk cId="2070747378" sldId="263"/>
            <ac:picMk id="5" creationId="{BFEB3BFA-E620-4133-B48F-653D1B3B4629}"/>
          </ac:picMkLst>
        </pc:picChg>
      </pc:sldChg>
    </pc:docChg>
  </pc:docChgLst>
  <pc:docChgLst>
    <pc:chgData name="Dawid Zaleski" userId="f0d4127a9449e930" providerId="LiveId" clId="{6308CCEC-95E5-458B-9DA1-414957705F34}"/>
    <pc:docChg chg="modSld">
      <pc:chgData name="Dawid Zaleski" userId="f0d4127a9449e930" providerId="LiveId" clId="{6308CCEC-95E5-458B-9DA1-414957705F34}" dt="2019-05-05T14:46:06.439" v="5" actId="20577"/>
      <pc:docMkLst>
        <pc:docMk/>
      </pc:docMkLst>
      <pc:sldChg chg="modSp">
        <pc:chgData name="Dawid Zaleski" userId="f0d4127a9449e930" providerId="LiveId" clId="{6308CCEC-95E5-458B-9DA1-414957705F34}" dt="2019-05-05T14:46:06.439" v="5" actId="20577"/>
        <pc:sldMkLst>
          <pc:docMk/>
          <pc:sldMk cId="1756751159" sldId="257"/>
        </pc:sldMkLst>
        <pc:spChg chg="mod">
          <ac:chgData name="Dawid Zaleski" userId="f0d4127a9449e930" providerId="LiveId" clId="{6308CCEC-95E5-458B-9DA1-414957705F34}" dt="2019-05-05T14:46:06.439" v="5" actId="20577"/>
          <ac:spMkLst>
            <pc:docMk/>
            <pc:sldMk cId="1756751159" sldId="257"/>
            <ac:spMk id="3" creationId="{0208630B-E4C8-4522-BACD-3542136EC6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7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9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46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3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9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7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" TargetMode="External"/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leafletjs.com/reference-1.4.0.html" TargetMode="External"/><Relationship Id="rId2" Type="http://schemas.openxmlformats.org/officeDocument/2006/relationships/hyperlink" Target="https://pl.wikipedia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gular.io/docs" TargetMode="External"/><Relationship Id="rId5" Type="http://schemas.openxmlformats.org/officeDocument/2006/relationships/hyperlink" Target="https://hibernate.org/orm/documentation/5.4/" TargetMode="External"/><Relationship Id="rId4" Type="http://schemas.openxmlformats.org/officeDocument/2006/relationships/hyperlink" Target="https://spring.io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140DA4-545E-419F-940E-8E230BFF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/>
              <a:t>Seminarium Przedyplomowe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A53518-50D5-4B9D-BD4B-3E45C30FB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Temat Pracy: Aplikacja wspierająca planowanie tras przewozu ładunków w firmie transportowej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463D92-63E5-447B-80E1-8818BE1AF497}"/>
              </a:ext>
            </a:extLst>
          </p:cNvPr>
          <p:cNvSpPr txBox="1"/>
          <p:nvPr/>
        </p:nvSpPr>
        <p:spPr>
          <a:xfrm>
            <a:off x="7739349" y="5430566"/>
            <a:ext cx="162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Dawid Zaleski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91153E0-F22C-4129-8EA0-BC71FCF32064}"/>
              </a:ext>
            </a:extLst>
          </p:cNvPr>
          <p:cNvSpPr txBox="1"/>
          <p:nvPr/>
        </p:nvSpPr>
        <p:spPr>
          <a:xfrm>
            <a:off x="567880" y="5358581"/>
            <a:ext cx="356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Kierownik: dr inż. Stefan Rozmus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BAC4CB7-CC61-4553-922F-2E5E378C77EB}"/>
              </a:ext>
            </a:extLst>
          </p:cNvPr>
          <p:cNvSpPr txBox="1"/>
          <p:nvPr/>
        </p:nvSpPr>
        <p:spPr>
          <a:xfrm>
            <a:off x="567880" y="5769120"/>
            <a:ext cx="412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Opiekun: mgr inż. Tomasz Gumkowski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AE2E980-7868-4EF6-AB26-AB8732B991EC}"/>
              </a:ext>
            </a:extLst>
          </p:cNvPr>
          <p:cNvSpPr txBox="1"/>
          <p:nvPr/>
        </p:nvSpPr>
        <p:spPr>
          <a:xfrm>
            <a:off x="7765278" y="5751663"/>
            <a:ext cx="1754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Grupa I6B3S1</a:t>
            </a:r>
          </a:p>
        </p:txBody>
      </p:sp>
    </p:spTree>
    <p:extLst>
      <p:ext uri="{BB962C8B-B14F-4D97-AF65-F5344CB8AC3E}">
        <p14:creationId xmlns:p14="http://schemas.microsoft.com/office/powerpoint/2010/main" val="164647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13E3E-1092-4743-B16A-61B0F6D1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98874"/>
            <a:ext cx="8596668" cy="1136073"/>
          </a:xfrm>
        </p:spPr>
        <p:txBody>
          <a:bodyPr/>
          <a:lstStyle/>
          <a:p>
            <a:pPr algn="ctr"/>
            <a:r>
              <a:rPr lang="pl-PL" dirty="0"/>
              <a:t>Cel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08630B-E4C8-4522-BACD-3542136E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57326"/>
            <a:ext cx="8596668" cy="2949803"/>
          </a:xfrm>
        </p:spPr>
        <p:txBody>
          <a:bodyPr>
            <a:normAutofit/>
          </a:bodyPr>
          <a:lstStyle/>
          <a:p>
            <a:pPr algn="just"/>
            <a:r>
              <a:rPr lang="pl-PL" sz="2400" dirty="0"/>
              <a:t>Celem mojej pracy inżynierskiej jest wykonanie aplikacji internetowej, która na podstawie podanych przez użytkownika miejsc kluczowych dla danego transportu, będzie wyznaczać optymalną trasę </a:t>
            </a:r>
            <a:r>
              <a:rPr lang="pl-PL" sz="2400"/>
              <a:t>i wyświetlać kolejność </a:t>
            </a:r>
            <a:r>
              <a:rPr lang="pl-PL" sz="2400" dirty="0"/>
              <a:t>miejsc na mapie.</a:t>
            </a:r>
          </a:p>
        </p:txBody>
      </p:sp>
    </p:spTree>
    <p:extLst>
      <p:ext uri="{BB962C8B-B14F-4D97-AF65-F5344CB8AC3E}">
        <p14:creationId xmlns:p14="http://schemas.microsoft.com/office/powerpoint/2010/main" val="17567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EA50D8-E5E0-4537-B552-8FCFF393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3" y="326028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Najważniejsze zagadnienie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6B4C59-1862-4E32-8309-BFBF70FE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596" y="1277986"/>
            <a:ext cx="6477482" cy="860400"/>
          </a:xfrm>
        </p:spPr>
        <p:txBody>
          <a:bodyPr/>
          <a:lstStyle/>
          <a:p>
            <a:r>
              <a:rPr lang="pl-PL" dirty="0"/>
              <a:t>Problem komiwojażera (Travelling </a:t>
            </a:r>
            <a:r>
              <a:rPr lang="pl-PL" dirty="0" err="1"/>
              <a:t>salesman</a:t>
            </a:r>
            <a:r>
              <a:rPr lang="pl-PL" dirty="0"/>
              <a:t> problem) – zagadnienie optymalizacyjne</a:t>
            </a:r>
          </a:p>
        </p:txBody>
      </p:sp>
      <p:pic>
        <p:nvPicPr>
          <p:cNvPr id="13" name="Obraz 12" descr="https://cs.stackexchange.com/questions/57860/travelling-salesman-problem-with-unknown-shortest-paths-between-nodes&#10;&#10;Opis wygenerowany automatycznie">
            <a:extLst>
              <a:ext uri="{FF2B5EF4-FFF2-40B4-BE49-F238E27FC236}">
                <a16:creationId xmlns:a16="http://schemas.microsoft.com/office/drawing/2014/main" id="{FD2C401E-2414-4066-8F3A-32E6D0A9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22" y="2229944"/>
            <a:ext cx="5686471" cy="428815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44EC67E-9A3F-4E6E-BE71-1D06D47DF669}"/>
              </a:ext>
            </a:extLst>
          </p:cNvPr>
          <p:cNvSpPr txBox="1"/>
          <p:nvPr/>
        </p:nvSpPr>
        <p:spPr>
          <a:xfrm>
            <a:off x="6165909" y="6302659"/>
            <a:ext cx="1677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hlinkClick r:id="rId3"/>
              </a:rPr>
              <a:t>https://cs.stackexchange.com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22280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E3F75-2856-4450-97CB-CC01FDB5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100" y="405458"/>
            <a:ext cx="9978673" cy="674114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Istniejące rozwiązania służące do wyznaczania tras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4EEA06-FF57-4D0F-BC8D-EEA6B7BE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241" y="1248369"/>
            <a:ext cx="8596668" cy="860400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 err="1"/>
              <a:t>MapQuest</a:t>
            </a:r>
            <a:endParaRPr lang="pl-PL" dirty="0"/>
          </a:p>
        </p:txBody>
      </p:sp>
      <p:pic>
        <p:nvPicPr>
          <p:cNvPr id="5" name="Obraz 4" descr="Obraz zawierający tekst, mapa&#10;&#10;Opis wygenerowany automatycznie">
            <a:extLst>
              <a:ext uri="{FF2B5EF4-FFF2-40B4-BE49-F238E27FC236}">
                <a16:creationId xmlns:a16="http://schemas.microsoft.com/office/drawing/2014/main" id="{BFEB3BFA-E620-4133-B48F-653D1B3B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12" y="2424523"/>
            <a:ext cx="7358047" cy="39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D39515-D0A1-4BC9-9566-D8B33110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979"/>
          </a:xfrm>
        </p:spPr>
        <p:txBody>
          <a:bodyPr/>
          <a:lstStyle/>
          <a:p>
            <a:pPr algn="ctr"/>
            <a:r>
              <a:rPr lang="pl-PL" dirty="0"/>
              <a:t>Stos technologiczny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E83113B-D7D1-4E57-9608-433A48EF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31" y="1363579"/>
            <a:ext cx="1335281" cy="248395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23FE401-5EB7-4FC1-865F-62DD6A4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02" y="1799174"/>
            <a:ext cx="2783498" cy="1923144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55F3DE44-504B-4E3C-A520-DEC1B636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90" y="1974933"/>
            <a:ext cx="1905000" cy="15716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43C8FCD-A5F8-4B74-8DD9-778414790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31" y="4157913"/>
            <a:ext cx="3387497" cy="1747384"/>
          </a:xfrm>
          <a:prstGeom prst="rect">
            <a:avLst/>
          </a:prstGeom>
        </p:spPr>
      </p:pic>
      <p:pic>
        <p:nvPicPr>
          <p:cNvPr id="16" name="Obraz 15" descr="Obraz zawierający znak, zewnętrzne, tekst&#10;&#10;Opis wygenerowany automatycznie">
            <a:extLst>
              <a:ext uri="{FF2B5EF4-FFF2-40B4-BE49-F238E27FC236}">
                <a16:creationId xmlns:a16="http://schemas.microsoft.com/office/drawing/2014/main" id="{DF0592DC-3C7A-433B-8FF0-D1ADC68F3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140" y="376983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CEE3F42-3D43-4E3C-B82D-A6A5A6EF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54" y="730371"/>
            <a:ext cx="5715000" cy="1514475"/>
          </a:xfrm>
          <a:prstGeom prst="rect">
            <a:avLst/>
          </a:prstGeom>
        </p:spPr>
      </p:pic>
      <p:pic>
        <p:nvPicPr>
          <p:cNvPr id="7" name="Obraz 6" descr="Obraz zawierający tekst, mapa&#10;&#10;Opis wygenerowany automatycznie">
            <a:extLst>
              <a:ext uri="{FF2B5EF4-FFF2-40B4-BE49-F238E27FC236}">
                <a16:creationId xmlns:a16="http://schemas.microsoft.com/office/drawing/2014/main" id="{3EE8A65B-BA90-4FA0-80A7-41FB2AB8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0" y="2683840"/>
            <a:ext cx="8051848" cy="3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B6CCC9-5773-4776-BAE6-C114BDEC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953" y="361786"/>
            <a:ext cx="3005432" cy="860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Bibliografia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F50819-C131-4D3D-87F0-C849B316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613" y="1594947"/>
            <a:ext cx="8936449" cy="3767628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pl-PL" dirty="0"/>
              <a:t>Wikipedia - </a:t>
            </a:r>
            <a:r>
              <a:rPr lang="pl-PL" dirty="0">
                <a:hlinkClick r:id="rId2"/>
              </a:rPr>
              <a:t>https://pl.wikipedia.org/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Java - </a:t>
            </a:r>
            <a:r>
              <a:rPr lang="pl-PL" dirty="0">
                <a:hlinkClick r:id="rId3"/>
              </a:rPr>
              <a:t>https://docs.oracle.com/en/java/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Spring - </a:t>
            </a:r>
            <a:r>
              <a:rPr lang="pl-PL" dirty="0">
                <a:hlinkClick r:id="rId4"/>
              </a:rPr>
              <a:t>https://spring.io/docs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</a:t>
            </a:r>
            <a:r>
              <a:rPr lang="pl-PL" dirty="0" err="1"/>
              <a:t>Hibernate</a:t>
            </a:r>
            <a:r>
              <a:rPr lang="pl-PL" dirty="0"/>
              <a:t> - </a:t>
            </a:r>
            <a:r>
              <a:rPr lang="pl-PL" dirty="0">
                <a:hlinkClick r:id="rId5"/>
              </a:rPr>
              <a:t>https://hibernate.org/orm/documentation/5.4/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</a:t>
            </a:r>
            <a:r>
              <a:rPr lang="pl-PL" dirty="0" err="1"/>
              <a:t>Angular</a:t>
            </a:r>
            <a:r>
              <a:rPr lang="pl-PL" dirty="0"/>
              <a:t> - </a:t>
            </a:r>
            <a:r>
              <a:rPr lang="pl-PL" dirty="0">
                <a:hlinkClick r:id="rId6"/>
              </a:rPr>
              <a:t>https://angular.io/docs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</a:t>
            </a:r>
            <a:r>
              <a:rPr lang="pl-PL" dirty="0" err="1"/>
              <a:t>Leaflet</a:t>
            </a:r>
            <a:r>
              <a:rPr lang="pl-PL" dirty="0"/>
              <a:t> - </a:t>
            </a:r>
            <a:r>
              <a:rPr lang="pl-PL" dirty="0">
                <a:hlinkClick r:id="rId7"/>
              </a:rPr>
              <a:t>https://leafletjs.com/reference-1.4.0.html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MySQL - </a:t>
            </a:r>
            <a:r>
              <a:rPr lang="pl-PL" dirty="0">
                <a:hlinkClick r:id="rId8"/>
              </a:rPr>
              <a:t>https://dev.mysql.com/doc/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156933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188</Words>
  <Application>Microsoft Office PowerPoint</Application>
  <PresentationFormat>Panoramiczny</PresentationFormat>
  <Paragraphs>23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Faseta</vt:lpstr>
      <vt:lpstr>Seminarium Przedyplomowe</vt:lpstr>
      <vt:lpstr>Cel pracy</vt:lpstr>
      <vt:lpstr>Najważniejsze zagadnienie</vt:lpstr>
      <vt:lpstr>Istniejące rozwiązania służące do wyznaczania tras</vt:lpstr>
      <vt:lpstr>Stos technologiczny</vt:lpstr>
      <vt:lpstr>Prezentacja programu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Przedyplomowe</dc:title>
  <dc:creator>Dawid Zaleski</dc:creator>
  <cp:lastModifiedBy>Dawid Zaleski</cp:lastModifiedBy>
  <cp:revision>8</cp:revision>
  <dcterms:created xsi:type="dcterms:W3CDTF">2019-05-05T10:43:36Z</dcterms:created>
  <dcterms:modified xsi:type="dcterms:W3CDTF">2019-05-06T10:17:53Z</dcterms:modified>
</cp:coreProperties>
</file>