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59" r:id="rId6"/>
    <p:sldId id="262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05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0A81A-E52E-416F-9EA6-7093E02A0ABB}" type="datetimeFigureOut">
              <a:rPr lang="en-GB" smtClean="0"/>
              <a:t>25/01/2025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57CC1-F18B-451C-AF79-E6CEAE8E7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183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Daily Teacher Evaluation System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Daily Teacher Evaluation System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Daily Teacher Evaluation System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Daily Teacher Evaluation System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Daily Teacher Evaluation System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Daily Teacher Evaluation System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Daily Teacher Evaluation System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Daily Teacher Evaluation System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Daily Teacher Evaluation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Daily Teacher Evaluation System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Daily Teacher Evaluation System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1/25/2025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Daily Teacher Evaluation System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Daily Teacher Evaluation System </a:t>
            </a:r>
            <a:endParaRPr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19564-7F6D-4066-9AD2-46566EB9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F1D7A-4099-439D-9693-1824D80D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Daily Teacher Evaluation System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for managing users, courses, and database connections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key OOP principles: inheritance, polymorphism, and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a Singleton pattern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that only one instance of the database connection is active throughout the application</a:t>
            </a:r>
            <a:r>
              <a:rPr lang="en-GB" dirty="0"/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695A0-ECAF-4DC6-A776-90067F0B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2C255-1793-4461-9850-2CE4F2FA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8994C-538A-4483-9A13-BFEA6760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Daily Teacher Evaluation System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F79B-72EB-498F-99FC-D8FF9AA5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OOP Principle In Our Project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06B08-21F4-4CC8-9992-55BB36DF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50D5-CFDF-41AA-B4F3-50EB0CC7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Daily Teacher Evaluation System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0D2FC-5ED0-4706-8598-6D6E1F3F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5A9DF73-9952-422E-8183-ABC077B648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5482" y="1193022"/>
            <a:ext cx="8373035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Keep data and methods together in a class and hide internal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E.g.,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hides course enrollment details and only exposes necessary methods like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enrollCourse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Hide complex details and show only essential features.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DatabaseConnection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abstracts away connection details, exposing simple methods like connect()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Reuse code by creating subclasses.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E.g.,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can inherit from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class, sharing common properties like name and ID.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Different classes can have the same method with different behaviors.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E.g.,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displayInfo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works differently 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2542-D77C-43A8-8565-30E83E41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6F04-2972-4B34-8AC6-3FD297C09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Responsibility Principle (SRP):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Single Responsibility Principle states that a class should have only one reason to change.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Open/Closed Principle (OCP):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Open/Closed Principle states that a class should be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for extension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 for modification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you should be able to add new functionality to a class without altering its existing code, often achieved using inheritance, interfaces, or polymorphism.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89B10-51F7-4D53-AC98-40DDA18A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07AB-7C71-409C-A11A-6156B1D8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Daily Teacher Evaluation System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0E5E-439A-4B67-8610-97491B5C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8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Classes and Their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User (Abstract):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Base class for Student, Teacher, Admin, and Department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Student: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Enroll in courses, view enrolled courses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Teacher: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Assign courses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EB71A-FC76-4A62-A93A-B51EA45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68A4F-FB08-426D-8B3D-AFFDBB8E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5D283-0D66-4FCF-83D7-3E8BA74F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Daily Teacher Evaluation System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F880-C174-4D58-A172-01F7C2EE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70863-81D7-46A7-8DA3-19C6B40E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Admin: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Manage users and system settings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Department Head: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Approve courses, monitor department progress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Course: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Holds course details (name, code, credits)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Database Connection (Singleton):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Manages a single instance of database connection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78603-3527-4030-BBC4-7E030F08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4137D-8891-42BE-A68E-AA5C2E4F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7624C-2599-44BE-9EE0-269CA07A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Daily Teacher Evaluation System </a:t>
            </a:r>
          </a:p>
        </p:txBody>
      </p:sp>
    </p:spTree>
    <p:extLst>
      <p:ext uri="{BB962C8B-B14F-4D97-AF65-F5344CB8AC3E}">
        <p14:creationId xmlns:p14="http://schemas.microsoft.com/office/powerpoint/2010/main" val="45404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Singleton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only one instance of the database connection exists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access to the database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resources and prevents conflicts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Private static instance variable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Public static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getInstance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Private constructor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07EFF-2837-4B3D-9065-2FA8E99A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A3C62-7248-42FD-9F09-AB6CDFE4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D01E7-4543-4D84-8E32-4688B8C7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Daily Teacher Evaluation System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Flow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class initializes the system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Singleton instance for database is retrieved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(Teacher, Student, Admin) interact with courses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 are divided based on roles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0C2E4-097D-448D-A56C-9932CEFC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036DA-4089-4481-BC1E-E2095D61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FB2AD-A7A9-47D2-8685-5DA51453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Daily Teacher Evaluation System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475</Words>
  <Application>Microsoft Office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Daily Teacher Evaluation System </vt:lpstr>
      <vt:lpstr>System Overview</vt:lpstr>
      <vt:lpstr>Key OOP Principle In Our Project</vt:lpstr>
      <vt:lpstr>SOLID Principle</vt:lpstr>
      <vt:lpstr>Key Classes and Their Responsibilities</vt:lpstr>
      <vt:lpstr>Cont..</vt:lpstr>
      <vt:lpstr>Singleton Pattern</vt:lpstr>
      <vt:lpstr>Code Flow Demonstration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Management System</dc:title>
  <dc:subject/>
  <dc:creator>DAVE O</dc:creator>
  <cp:keywords/>
  <dc:description>generated using python-pptx</dc:description>
  <cp:lastModifiedBy>dawit obsa</cp:lastModifiedBy>
  <cp:revision>12</cp:revision>
  <dcterms:created xsi:type="dcterms:W3CDTF">2013-01-27T09:14:16Z</dcterms:created>
  <dcterms:modified xsi:type="dcterms:W3CDTF">2025-01-25T15:58:56Z</dcterms:modified>
  <cp:category/>
</cp:coreProperties>
</file>