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377" r:id="rId4"/>
    <p:sldId id="382" r:id="rId5"/>
    <p:sldId id="3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3A"/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8988-08BD-4A88-BD00-9F7CF50037F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634B1-AB96-4E66-9F3B-60D3F5D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579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7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629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02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1233A-93D2-4BFC-9205-B7CB36A2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2F02C-6145-4ED2-87DA-4B8BE7CE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24BC-A16E-49C1-B608-561F8B1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A7BB-937C-4503-B949-6C42D45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D901-BA59-4733-BFB2-B3F766DD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5C64-A16F-4539-A580-CBA4839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61722-6761-441E-B5BD-F2C30668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E9D8B-CDAD-4FDC-9D04-25D7E486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66D3-DA26-459E-9F9B-33750A2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86D2-0B58-414B-B18A-657F7E82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24197-251F-42EB-B7A4-647384DDF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3AE79-0EC1-4C5E-8881-5C13C41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24897-FC52-4192-B226-FB31793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9FFCF-CC69-492A-B745-8A1A4B6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3DC95-986D-4463-A74B-8C65323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752E-88C2-4EB8-AD57-32B9722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1C386-942C-460C-A703-2EE4AC72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419B9-1FB7-4D8C-98AB-B0DCE5E6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AD7D8-3D20-426F-BAD0-63AA3D14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F27CD-D054-436B-9C36-02E3528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9F36-C916-494A-813A-1E477F8B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D0849-8E58-4261-AF93-38FE797F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F455F-1542-40AD-A47E-10A10FC6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337CF-91AB-4CE0-BAE8-06EEFEF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58438-2EDB-4011-9457-8051EEC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C4CD-E8FE-436E-B61D-2389D6B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254F-B7B2-4F19-A385-FE9B17F4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9496-B48F-4926-BC06-FC864E52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D76C-21D2-47F1-8CC7-2B314240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8598D-24BF-41AB-8AF8-842A01F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D432E-B902-459C-999F-5944B2D2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4B9D-F10F-44AB-90CC-74F4CD10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B765A-E3D8-4B40-9039-30EEE4A2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67502-CEB5-4051-9D9D-D1952039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4AA8B-2D6A-43EF-A94F-93979FDF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A3FE8-788A-4D3C-A818-F0ADE899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CAACC-9BFC-4C5B-B822-A286E36E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EB343-96E9-4D6B-844B-1E39B74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0A3EC-00B3-4B36-9212-B557588C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DB3E-58AE-4F64-A896-B44D3D1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1508A-A410-4708-BE6B-3554FB3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0DF20-1457-4D33-8A4A-8FA2FCE0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5F386-4047-4842-BB13-01594BB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E5499-CDD7-42B0-B648-7918219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DE885-56CF-4D62-A0DB-F7E41E0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C62BF-E255-4C69-94EE-EE4066B6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E2FA-7B93-4B22-A0D1-CC0BDC46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063D7-0AF6-4FD2-A97C-46D41F2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94EDE-AA1D-4986-9154-3688C7C2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16983-5579-40DB-A623-9D7666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0BAE-B5D2-4D6A-B92D-9488E54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D99BF-33EF-499C-A251-499714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55C7-E907-4E6A-AA63-8F68EA9E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D446F-FC41-4A88-BA46-14DC949F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D1081-6F7A-42FB-AF31-BECCB858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F8425-3B09-455F-9CCD-B823B230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C146D-7C65-404C-9D5B-839619D8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64E3D-920E-4620-9ECF-DB6352A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8F8C1-7B57-4421-A4D3-FA40057F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2446-EE44-4262-AD0C-0EB5136D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E1A2-F1CC-405D-898B-7A3F7DC4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19CC-D9EB-4ED5-B49D-F4875FD4BA8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F9AF-B728-4955-9513-D4CDD5845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6793-50E3-4021-815F-08B32941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9E7427-A6F5-42F3-B35B-E99FCF0E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4" y="0"/>
            <a:ext cx="12201804" cy="6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957635" y="67892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[R] 11">
            <a:extLst>
              <a:ext uri="{FF2B5EF4-FFF2-40B4-BE49-F238E27FC236}">
                <a16:creationId xmlns:a16="http://schemas.microsoft.com/office/drawing/2014/main" id="{D933A132-7207-10A5-F011-6C5C46AB89B2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3AF4B5C-B33D-A365-96A7-5C384B33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9F4766-7B29-0521-7CF1-01700464E6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23" t="25966" r="9423" b="16866"/>
          <a:stretch/>
        </p:blipFill>
        <p:spPr>
          <a:xfrm>
            <a:off x="1148862" y="1673646"/>
            <a:ext cx="9894276" cy="39206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EAFE59-E464-DCB3-ECBA-6C9E19FED968}"/>
              </a:ext>
            </a:extLst>
          </p:cNvPr>
          <p:cNvSpPr/>
          <p:nvPr/>
        </p:nvSpPr>
        <p:spPr>
          <a:xfrm>
            <a:off x="4191000" y="4563533"/>
            <a:ext cx="931333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17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29F67D-487F-5FC8-1F7B-65C2D980AFEB}"/>
              </a:ext>
            </a:extLst>
          </p:cNvPr>
          <p:cNvSpPr/>
          <p:nvPr/>
        </p:nvSpPr>
        <p:spPr>
          <a:xfrm>
            <a:off x="4695758" y="2404262"/>
            <a:ext cx="1354666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버즈빌</a:t>
            </a:r>
            <a:r>
              <a:rPr lang="ko-KR" altLang="en-US" sz="1000" dirty="0">
                <a:solidFill>
                  <a:schemeClr val="tx1"/>
                </a:solidFill>
              </a:rPr>
              <a:t> 계약체결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앱 리워드 배너 제작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067A8-81A8-232B-FAD3-1B76CEB2AD45}"/>
              </a:ext>
            </a:extLst>
          </p:cNvPr>
          <p:cNvSpPr/>
          <p:nvPr/>
        </p:nvSpPr>
        <p:spPr>
          <a:xfrm>
            <a:off x="6141578" y="2427998"/>
            <a:ext cx="1354666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버즈빌</a:t>
            </a:r>
            <a:r>
              <a:rPr lang="ko-KR" altLang="en-US" sz="1000" dirty="0">
                <a:solidFill>
                  <a:schemeClr val="tx1"/>
                </a:solidFill>
              </a:rPr>
              <a:t> 플랫폼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앱 리워드 광고 진행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32082D-21AE-C633-0EC9-F423F4A2E85D}"/>
              </a:ext>
            </a:extLst>
          </p:cNvPr>
          <p:cNvSpPr/>
          <p:nvPr/>
        </p:nvSpPr>
        <p:spPr>
          <a:xfrm>
            <a:off x="7554203" y="2470333"/>
            <a:ext cx="1354666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앱 리워드 광고 종료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앱 다운로드 수 검토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리워드 앱 도달 수 검수</a:t>
            </a:r>
          </a:p>
        </p:txBody>
      </p:sp>
    </p:spTree>
    <p:extLst>
      <p:ext uri="{BB962C8B-B14F-4D97-AF65-F5344CB8AC3E}">
        <p14:creationId xmlns:p14="http://schemas.microsoft.com/office/powerpoint/2010/main" val="23553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1497672" y="156519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 및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7127A-4780-495C-A8A3-468318ED5AB8}"/>
              </a:ext>
            </a:extLst>
          </p:cNvPr>
          <p:cNvSpPr/>
          <p:nvPr/>
        </p:nvSpPr>
        <p:spPr>
          <a:xfrm>
            <a:off x="1497672" y="2233757"/>
            <a:ext cx="472382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게임 출시 후 초기 다운로드 수를 위한 홍보 진행</a:t>
            </a:r>
            <a:b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리워드 플랫폼을 통한 대량 다운로드 실행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다운로드 게임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이용율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높이는 전략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 이벤트 진행 블로그에 내용 전달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Plan - 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사후광고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F1CAC-75BC-D4F4-9D31-7A651285A3B2}"/>
              </a:ext>
            </a:extLst>
          </p:cNvPr>
          <p:cNvSpPr txBox="1"/>
          <p:nvPr/>
        </p:nvSpPr>
        <p:spPr>
          <a:xfrm>
            <a:off x="1555876" y="393089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리워드 플랫폼 선정</a:t>
            </a:r>
            <a:endParaRPr lang="en-US" altLang="ko-KR" sz="24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BC678-68CA-B03C-234E-FFAE6015BB63}"/>
              </a:ext>
            </a:extLst>
          </p:cNvPr>
          <p:cNvSpPr/>
          <p:nvPr/>
        </p:nvSpPr>
        <p:spPr>
          <a:xfrm>
            <a:off x="1555876" y="4599452"/>
            <a:ext cx="472382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18-65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사이 모든 연령층을 대상으로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랩 트랜드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버지빌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리워드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타켓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선정 후 노출 극대화 전략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버즈빌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플랫폼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냥냥원정대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세팅 이미지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ACCAE4-9D7E-1E9D-9264-FC5617C59EE4}"/>
              </a:ext>
            </a:extLst>
          </p:cNvPr>
          <p:cNvCxnSpPr>
            <a:cxnSpLocks/>
          </p:cNvCxnSpPr>
          <p:nvPr/>
        </p:nvCxnSpPr>
        <p:spPr>
          <a:xfrm>
            <a:off x="4762696" y="3219329"/>
            <a:ext cx="109926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B4730-6791-ADE3-70B6-22590E9A61F8}"/>
              </a:ext>
            </a:extLst>
          </p:cNvPr>
          <p:cNvSpPr/>
          <p:nvPr/>
        </p:nvSpPr>
        <p:spPr>
          <a:xfrm>
            <a:off x="7463246" y="2708397"/>
            <a:ext cx="294726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11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28,29,30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진행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다운로드 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7000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돌파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앱 실행 고객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5000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스크린샷, 온라인 광고, 웹 페이지이(가) 표시된 사진&#10;&#10;자동 생성된 설명">
            <a:extLst>
              <a:ext uri="{FF2B5EF4-FFF2-40B4-BE49-F238E27FC236}">
                <a16:creationId xmlns:a16="http://schemas.microsoft.com/office/drawing/2014/main" id="{35E4D3A1-F013-4B24-38F6-0F9C8FFC1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8" y="1176025"/>
            <a:ext cx="2451331" cy="51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1245017" y="571846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리워드 프로그램 달성 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28 ,29, 30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진행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372ED6A8-FB04-CF2C-EB70-2E52529C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" y="1062702"/>
            <a:ext cx="4428957" cy="5608064"/>
          </a:xfrm>
          <a:prstGeom prst="rect">
            <a:avLst/>
          </a:prstGeom>
        </p:spPr>
      </p:pic>
      <p:pic>
        <p:nvPicPr>
          <p:cNvPr id="13" name="그림 12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B3AE1046-7907-58AB-3D55-B379B1E7F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65" y="1062702"/>
            <a:ext cx="4720046" cy="54034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0A3456-AECF-2843-2107-780B635BC64E}"/>
              </a:ext>
            </a:extLst>
          </p:cNvPr>
          <p:cNvSpPr/>
          <p:nvPr/>
        </p:nvSpPr>
        <p:spPr>
          <a:xfrm>
            <a:off x="2531533" y="5215467"/>
            <a:ext cx="829734" cy="653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1C98A-0833-8443-3D6D-0577E0A7EE0E}"/>
              </a:ext>
            </a:extLst>
          </p:cNvPr>
          <p:cNvSpPr/>
          <p:nvPr/>
        </p:nvSpPr>
        <p:spPr>
          <a:xfrm>
            <a:off x="7890933" y="4888533"/>
            <a:ext cx="829734" cy="653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7D720-4BF5-0F39-B06E-328BBD1A133D}"/>
              </a:ext>
            </a:extLst>
          </p:cNvPr>
          <p:cNvSpPr txBox="1"/>
          <p:nvPr/>
        </p:nvSpPr>
        <p:spPr>
          <a:xfrm>
            <a:off x="2277787" y="480911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버전 </a:t>
            </a:r>
            <a:r>
              <a:rPr lang="en-US" altLang="ko-KR" dirty="0"/>
              <a:t>1.0.10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3AC1-5677-0B40-DB81-53EAF15A2DA6}"/>
              </a:ext>
            </a:extLst>
          </p:cNvPr>
          <p:cNvSpPr txBox="1"/>
          <p:nvPr/>
        </p:nvSpPr>
        <p:spPr>
          <a:xfrm>
            <a:off x="7637187" y="451920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버전 </a:t>
            </a:r>
            <a:r>
              <a:rPr lang="en-US" altLang="ko-KR" dirty="0"/>
              <a:t>1.0.11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8FA83F-7537-BFF0-8DF3-0C54EAF7C374}"/>
              </a:ext>
            </a:extLst>
          </p:cNvPr>
          <p:cNvSpPr/>
          <p:nvPr/>
        </p:nvSpPr>
        <p:spPr>
          <a:xfrm>
            <a:off x="4207932" y="6091594"/>
            <a:ext cx="5291669" cy="5266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다운로드 수 </a:t>
            </a:r>
            <a:r>
              <a:rPr lang="en-US" altLang="ko-KR" dirty="0">
                <a:solidFill>
                  <a:schemeClr val="tx1"/>
                </a:solidFill>
              </a:rPr>
              <a:t>3.74</a:t>
            </a:r>
            <a:r>
              <a:rPr lang="ko-KR" altLang="en-US" dirty="0">
                <a:solidFill>
                  <a:schemeClr val="tx1"/>
                </a:solidFill>
              </a:rPr>
              <a:t>천</a:t>
            </a:r>
            <a:r>
              <a:rPr lang="en-US" altLang="ko-KR" dirty="0">
                <a:solidFill>
                  <a:schemeClr val="tx1"/>
                </a:solidFill>
              </a:rPr>
              <a:t> + 3.45</a:t>
            </a:r>
            <a:r>
              <a:rPr lang="ko-KR" altLang="en-US" dirty="0">
                <a:solidFill>
                  <a:schemeClr val="tx1"/>
                </a:solidFill>
              </a:rPr>
              <a:t>천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ko-KR" altLang="en-US" dirty="0">
                <a:solidFill>
                  <a:schemeClr val="tx1"/>
                </a:solidFill>
              </a:rPr>
              <a:t>약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천회</a:t>
            </a:r>
          </a:p>
        </p:txBody>
      </p:sp>
    </p:spTree>
    <p:extLst>
      <p:ext uri="{BB962C8B-B14F-4D97-AF65-F5344CB8AC3E}">
        <p14:creationId xmlns:p14="http://schemas.microsoft.com/office/powerpoint/2010/main" val="14904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375</Words>
  <Application>Microsoft Office PowerPoint</Application>
  <PresentationFormat>와이드스크린</PresentationFormat>
  <Paragraphs>79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유진혁(2013144019)</dc:creator>
  <cp:lastModifiedBy>젤라또 먹고싶당</cp:lastModifiedBy>
  <cp:revision>19</cp:revision>
  <dcterms:created xsi:type="dcterms:W3CDTF">2021-10-19T06:20:23Z</dcterms:created>
  <dcterms:modified xsi:type="dcterms:W3CDTF">2024-12-03T04:31:37Z</dcterms:modified>
</cp:coreProperties>
</file>