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80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11430000" cy="8096250"/>
  <p:notesSz cx="6864350" cy="99964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325012"/>
            <a:ext cx="9715500" cy="2818694"/>
          </a:xfrm>
        </p:spPr>
        <p:txBody>
          <a:bodyPr anchor="b"/>
          <a:lstStyle>
            <a:lvl1pPr algn="ctr">
              <a:defRPr sz="708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252406"/>
            <a:ext cx="8572500" cy="1954719"/>
          </a:xfrm>
        </p:spPr>
        <p:txBody>
          <a:bodyPr/>
          <a:lstStyle>
            <a:lvl1pPr marL="0" indent="0" algn="ctr">
              <a:buNone/>
              <a:defRPr sz="2833"/>
            </a:lvl1pPr>
            <a:lvl2pPr marL="539770" indent="0" algn="ctr">
              <a:buNone/>
              <a:defRPr sz="2361"/>
            </a:lvl2pPr>
            <a:lvl3pPr marL="1079541" indent="0" algn="ctr">
              <a:buNone/>
              <a:defRPr sz="2125"/>
            </a:lvl3pPr>
            <a:lvl4pPr marL="1619311" indent="0" algn="ctr">
              <a:buNone/>
              <a:defRPr sz="1889"/>
            </a:lvl4pPr>
            <a:lvl5pPr marL="2159081" indent="0" algn="ctr">
              <a:buNone/>
              <a:defRPr sz="1889"/>
            </a:lvl5pPr>
            <a:lvl6pPr marL="2698852" indent="0" algn="ctr">
              <a:buNone/>
              <a:defRPr sz="1889"/>
            </a:lvl6pPr>
            <a:lvl7pPr marL="3238622" indent="0" algn="ctr">
              <a:buNone/>
              <a:defRPr sz="1889"/>
            </a:lvl7pPr>
            <a:lvl8pPr marL="3778392" indent="0" algn="ctr">
              <a:buNone/>
              <a:defRPr sz="1889"/>
            </a:lvl8pPr>
            <a:lvl9pPr marL="4318163" indent="0" algn="ctr">
              <a:buNone/>
              <a:defRPr sz="188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E56-1CF3-4272-889C-61928087C141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2FD4-79DB-4E79-8F89-4A4C37AE0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5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E56-1CF3-4272-889C-61928087C141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2FD4-79DB-4E79-8F89-4A4C37AE0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6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31050"/>
            <a:ext cx="2464594" cy="6861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31050"/>
            <a:ext cx="7250906" cy="6861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E56-1CF3-4272-889C-61928087C141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2FD4-79DB-4E79-8F89-4A4C37AE0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8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E56-1CF3-4272-889C-61928087C141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2FD4-79DB-4E79-8F89-4A4C37AE0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7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018442"/>
            <a:ext cx="9858375" cy="3367815"/>
          </a:xfrm>
        </p:spPr>
        <p:txBody>
          <a:bodyPr anchor="b"/>
          <a:lstStyle>
            <a:lvl1pPr>
              <a:defRPr sz="708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418118"/>
            <a:ext cx="9858375" cy="1771054"/>
          </a:xfrm>
        </p:spPr>
        <p:txBody>
          <a:bodyPr/>
          <a:lstStyle>
            <a:lvl1pPr marL="0" indent="0">
              <a:buNone/>
              <a:defRPr sz="2833">
                <a:solidFill>
                  <a:schemeClr val="tx1"/>
                </a:solidFill>
              </a:defRPr>
            </a:lvl1pPr>
            <a:lvl2pPr marL="539770" indent="0">
              <a:buNone/>
              <a:defRPr sz="2361">
                <a:solidFill>
                  <a:schemeClr val="tx1">
                    <a:tint val="75000"/>
                  </a:schemeClr>
                </a:solidFill>
              </a:defRPr>
            </a:lvl2pPr>
            <a:lvl3pPr marL="1079541" indent="0">
              <a:buNone/>
              <a:defRPr sz="2125">
                <a:solidFill>
                  <a:schemeClr val="tx1">
                    <a:tint val="75000"/>
                  </a:schemeClr>
                </a:solidFill>
              </a:defRPr>
            </a:lvl3pPr>
            <a:lvl4pPr marL="1619311" indent="0">
              <a:buNone/>
              <a:defRPr sz="1889">
                <a:solidFill>
                  <a:schemeClr val="tx1">
                    <a:tint val="75000"/>
                  </a:schemeClr>
                </a:solidFill>
              </a:defRPr>
            </a:lvl4pPr>
            <a:lvl5pPr marL="2159081" indent="0">
              <a:buNone/>
              <a:defRPr sz="1889">
                <a:solidFill>
                  <a:schemeClr val="tx1">
                    <a:tint val="75000"/>
                  </a:schemeClr>
                </a:solidFill>
              </a:defRPr>
            </a:lvl5pPr>
            <a:lvl6pPr marL="2698852" indent="0">
              <a:buNone/>
              <a:defRPr sz="1889">
                <a:solidFill>
                  <a:schemeClr val="tx1">
                    <a:tint val="75000"/>
                  </a:schemeClr>
                </a:solidFill>
              </a:defRPr>
            </a:lvl6pPr>
            <a:lvl7pPr marL="3238622" indent="0">
              <a:buNone/>
              <a:defRPr sz="1889">
                <a:solidFill>
                  <a:schemeClr val="tx1">
                    <a:tint val="75000"/>
                  </a:schemeClr>
                </a:solidFill>
              </a:defRPr>
            </a:lvl7pPr>
            <a:lvl8pPr marL="3778392" indent="0">
              <a:buNone/>
              <a:defRPr sz="1889">
                <a:solidFill>
                  <a:schemeClr val="tx1">
                    <a:tint val="75000"/>
                  </a:schemeClr>
                </a:solidFill>
              </a:defRPr>
            </a:lvl8pPr>
            <a:lvl9pPr marL="4318163" indent="0">
              <a:buNone/>
              <a:defRPr sz="1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E56-1CF3-4272-889C-61928087C141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2FD4-79DB-4E79-8F89-4A4C37AE0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155252"/>
            <a:ext cx="4857750" cy="513699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155252"/>
            <a:ext cx="4857750" cy="513699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E56-1CF3-4272-889C-61928087C141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2FD4-79DB-4E79-8F89-4A4C37AE0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3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31052"/>
            <a:ext cx="9858375" cy="156490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1984706"/>
            <a:ext cx="4835425" cy="972674"/>
          </a:xfrm>
        </p:spPr>
        <p:txBody>
          <a:bodyPr anchor="b"/>
          <a:lstStyle>
            <a:lvl1pPr marL="0" indent="0">
              <a:buNone/>
              <a:defRPr sz="2833" b="1"/>
            </a:lvl1pPr>
            <a:lvl2pPr marL="539770" indent="0">
              <a:buNone/>
              <a:defRPr sz="2361" b="1"/>
            </a:lvl2pPr>
            <a:lvl3pPr marL="1079541" indent="0">
              <a:buNone/>
              <a:defRPr sz="2125" b="1"/>
            </a:lvl3pPr>
            <a:lvl4pPr marL="1619311" indent="0">
              <a:buNone/>
              <a:defRPr sz="1889" b="1"/>
            </a:lvl4pPr>
            <a:lvl5pPr marL="2159081" indent="0">
              <a:buNone/>
              <a:defRPr sz="1889" b="1"/>
            </a:lvl5pPr>
            <a:lvl6pPr marL="2698852" indent="0">
              <a:buNone/>
              <a:defRPr sz="1889" b="1"/>
            </a:lvl6pPr>
            <a:lvl7pPr marL="3238622" indent="0">
              <a:buNone/>
              <a:defRPr sz="1889" b="1"/>
            </a:lvl7pPr>
            <a:lvl8pPr marL="3778392" indent="0">
              <a:buNone/>
              <a:defRPr sz="1889" b="1"/>
            </a:lvl8pPr>
            <a:lvl9pPr marL="4318163" indent="0">
              <a:buNone/>
              <a:defRPr sz="188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2957380"/>
            <a:ext cx="4835425" cy="43498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1984706"/>
            <a:ext cx="4859239" cy="972674"/>
          </a:xfrm>
        </p:spPr>
        <p:txBody>
          <a:bodyPr anchor="b"/>
          <a:lstStyle>
            <a:lvl1pPr marL="0" indent="0">
              <a:buNone/>
              <a:defRPr sz="2833" b="1"/>
            </a:lvl1pPr>
            <a:lvl2pPr marL="539770" indent="0">
              <a:buNone/>
              <a:defRPr sz="2361" b="1"/>
            </a:lvl2pPr>
            <a:lvl3pPr marL="1079541" indent="0">
              <a:buNone/>
              <a:defRPr sz="2125" b="1"/>
            </a:lvl3pPr>
            <a:lvl4pPr marL="1619311" indent="0">
              <a:buNone/>
              <a:defRPr sz="1889" b="1"/>
            </a:lvl4pPr>
            <a:lvl5pPr marL="2159081" indent="0">
              <a:buNone/>
              <a:defRPr sz="1889" b="1"/>
            </a:lvl5pPr>
            <a:lvl6pPr marL="2698852" indent="0">
              <a:buNone/>
              <a:defRPr sz="1889" b="1"/>
            </a:lvl6pPr>
            <a:lvl7pPr marL="3238622" indent="0">
              <a:buNone/>
              <a:defRPr sz="1889" b="1"/>
            </a:lvl7pPr>
            <a:lvl8pPr marL="3778392" indent="0">
              <a:buNone/>
              <a:defRPr sz="1889" b="1"/>
            </a:lvl8pPr>
            <a:lvl9pPr marL="4318163" indent="0">
              <a:buNone/>
              <a:defRPr sz="188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2957380"/>
            <a:ext cx="4859239" cy="43498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E56-1CF3-4272-889C-61928087C141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2FD4-79DB-4E79-8F89-4A4C37AE0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5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E56-1CF3-4272-889C-61928087C141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2FD4-79DB-4E79-8F89-4A4C37AE0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54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E56-1CF3-4272-889C-61928087C141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2FD4-79DB-4E79-8F89-4A4C37AE0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56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39750"/>
            <a:ext cx="3686473" cy="1889125"/>
          </a:xfrm>
        </p:spPr>
        <p:txBody>
          <a:bodyPr anchor="b"/>
          <a:lstStyle>
            <a:lvl1pPr>
              <a:defRPr sz="37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165712"/>
            <a:ext cx="5786438" cy="5753585"/>
          </a:xfrm>
        </p:spPr>
        <p:txBody>
          <a:bodyPr/>
          <a:lstStyle>
            <a:lvl1pPr>
              <a:defRPr sz="3778"/>
            </a:lvl1pPr>
            <a:lvl2pPr>
              <a:defRPr sz="3306"/>
            </a:lvl2pPr>
            <a:lvl3pPr>
              <a:defRPr sz="2833"/>
            </a:lvl3pPr>
            <a:lvl4pPr>
              <a:defRPr sz="2361"/>
            </a:lvl4pPr>
            <a:lvl5pPr>
              <a:defRPr sz="2361"/>
            </a:lvl5pPr>
            <a:lvl6pPr>
              <a:defRPr sz="2361"/>
            </a:lvl6pPr>
            <a:lvl7pPr>
              <a:defRPr sz="2361"/>
            </a:lvl7pPr>
            <a:lvl8pPr>
              <a:defRPr sz="2361"/>
            </a:lvl8pPr>
            <a:lvl9pPr>
              <a:defRPr sz="23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428875"/>
            <a:ext cx="3686473" cy="4499791"/>
          </a:xfrm>
        </p:spPr>
        <p:txBody>
          <a:bodyPr/>
          <a:lstStyle>
            <a:lvl1pPr marL="0" indent="0">
              <a:buNone/>
              <a:defRPr sz="1889"/>
            </a:lvl1pPr>
            <a:lvl2pPr marL="539770" indent="0">
              <a:buNone/>
              <a:defRPr sz="1653"/>
            </a:lvl2pPr>
            <a:lvl3pPr marL="1079541" indent="0">
              <a:buNone/>
              <a:defRPr sz="1417"/>
            </a:lvl3pPr>
            <a:lvl4pPr marL="1619311" indent="0">
              <a:buNone/>
              <a:defRPr sz="1181"/>
            </a:lvl4pPr>
            <a:lvl5pPr marL="2159081" indent="0">
              <a:buNone/>
              <a:defRPr sz="1181"/>
            </a:lvl5pPr>
            <a:lvl6pPr marL="2698852" indent="0">
              <a:buNone/>
              <a:defRPr sz="1181"/>
            </a:lvl6pPr>
            <a:lvl7pPr marL="3238622" indent="0">
              <a:buNone/>
              <a:defRPr sz="1181"/>
            </a:lvl7pPr>
            <a:lvl8pPr marL="3778392" indent="0">
              <a:buNone/>
              <a:defRPr sz="1181"/>
            </a:lvl8pPr>
            <a:lvl9pPr marL="4318163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E56-1CF3-4272-889C-61928087C141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2FD4-79DB-4E79-8F89-4A4C37AE0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3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39750"/>
            <a:ext cx="3686473" cy="1889125"/>
          </a:xfrm>
        </p:spPr>
        <p:txBody>
          <a:bodyPr anchor="b"/>
          <a:lstStyle>
            <a:lvl1pPr>
              <a:defRPr sz="37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165712"/>
            <a:ext cx="5786438" cy="5753585"/>
          </a:xfrm>
        </p:spPr>
        <p:txBody>
          <a:bodyPr anchor="t"/>
          <a:lstStyle>
            <a:lvl1pPr marL="0" indent="0">
              <a:buNone/>
              <a:defRPr sz="3778"/>
            </a:lvl1pPr>
            <a:lvl2pPr marL="539770" indent="0">
              <a:buNone/>
              <a:defRPr sz="3306"/>
            </a:lvl2pPr>
            <a:lvl3pPr marL="1079541" indent="0">
              <a:buNone/>
              <a:defRPr sz="2833"/>
            </a:lvl3pPr>
            <a:lvl4pPr marL="1619311" indent="0">
              <a:buNone/>
              <a:defRPr sz="2361"/>
            </a:lvl4pPr>
            <a:lvl5pPr marL="2159081" indent="0">
              <a:buNone/>
              <a:defRPr sz="2361"/>
            </a:lvl5pPr>
            <a:lvl6pPr marL="2698852" indent="0">
              <a:buNone/>
              <a:defRPr sz="2361"/>
            </a:lvl6pPr>
            <a:lvl7pPr marL="3238622" indent="0">
              <a:buNone/>
              <a:defRPr sz="2361"/>
            </a:lvl7pPr>
            <a:lvl8pPr marL="3778392" indent="0">
              <a:buNone/>
              <a:defRPr sz="2361"/>
            </a:lvl8pPr>
            <a:lvl9pPr marL="4318163" indent="0">
              <a:buNone/>
              <a:defRPr sz="236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428875"/>
            <a:ext cx="3686473" cy="4499791"/>
          </a:xfrm>
        </p:spPr>
        <p:txBody>
          <a:bodyPr/>
          <a:lstStyle>
            <a:lvl1pPr marL="0" indent="0">
              <a:buNone/>
              <a:defRPr sz="1889"/>
            </a:lvl1pPr>
            <a:lvl2pPr marL="539770" indent="0">
              <a:buNone/>
              <a:defRPr sz="1653"/>
            </a:lvl2pPr>
            <a:lvl3pPr marL="1079541" indent="0">
              <a:buNone/>
              <a:defRPr sz="1417"/>
            </a:lvl3pPr>
            <a:lvl4pPr marL="1619311" indent="0">
              <a:buNone/>
              <a:defRPr sz="1181"/>
            </a:lvl4pPr>
            <a:lvl5pPr marL="2159081" indent="0">
              <a:buNone/>
              <a:defRPr sz="1181"/>
            </a:lvl5pPr>
            <a:lvl6pPr marL="2698852" indent="0">
              <a:buNone/>
              <a:defRPr sz="1181"/>
            </a:lvl6pPr>
            <a:lvl7pPr marL="3238622" indent="0">
              <a:buNone/>
              <a:defRPr sz="1181"/>
            </a:lvl7pPr>
            <a:lvl8pPr marL="3778392" indent="0">
              <a:buNone/>
              <a:defRPr sz="1181"/>
            </a:lvl8pPr>
            <a:lvl9pPr marL="4318163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E56-1CF3-4272-889C-61928087C141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2FD4-79DB-4E79-8F89-4A4C37AE0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1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31052"/>
            <a:ext cx="9858375" cy="156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155252"/>
            <a:ext cx="9858375" cy="5136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7504026"/>
            <a:ext cx="2571750" cy="431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E2E56-1CF3-4272-889C-61928087C141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7504026"/>
            <a:ext cx="3857625" cy="431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7504026"/>
            <a:ext cx="2571750" cy="431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B2FD4-79DB-4E79-8F89-4A4C37AE0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59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541" rtl="0" eaLnBrk="1" latinLnBrk="1" hangingPunct="1">
        <a:lnSpc>
          <a:spcPct val="90000"/>
        </a:lnSpc>
        <a:spcBef>
          <a:spcPct val="0"/>
        </a:spcBef>
        <a:buNone/>
        <a:defRPr sz="51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85" indent="-269885" algn="l" defTabSz="1079541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6" kern="1200">
          <a:solidFill>
            <a:schemeClr val="tx1"/>
          </a:solidFill>
          <a:latin typeface="+mn-lt"/>
          <a:ea typeface="+mn-ea"/>
          <a:cs typeface="+mn-cs"/>
        </a:defRPr>
      </a:lvl1pPr>
      <a:lvl2pPr marL="809655" indent="-269885" algn="l" defTabSz="1079541" rtl="0" eaLnBrk="1" latinLnBrk="1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833" kern="1200">
          <a:solidFill>
            <a:schemeClr val="tx1"/>
          </a:solidFill>
          <a:latin typeface="+mn-lt"/>
          <a:ea typeface="+mn-ea"/>
          <a:cs typeface="+mn-cs"/>
        </a:defRPr>
      </a:lvl2pPr>
      <a:lvl3pPr marL="1349426" indent="-269885" algn="l" defTabSz="1079541" rtl="0" eaLnBrk="1" latinLnBrk="1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361" kern="1200">
          <a:solidFill>
            <a:schemeClr val="tx1"/>
          </a:solidFill>
          <a:latin typeface="+mn-lt"/>
          <a:ea typeface="+mn-ea"/>
          <a:cs typeface="+mn-cs"/>
        </a:defRPr>
      </a:lvl3pPr>
      <a:lvl4pPr marL="1889196" indent="-269885" algn="l" defTabSz="1079541" rtl="0" eaLnBrk="1" latinLnBrk="1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4pPr>
      <a:lvl5pPr marL="2428966" indent="-269885" algn="l" defTabSz="1079541" rtl="0" eaLnBrk="1" latinLnBrk="1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5pPr>
      <a:lvl6pPr marL="2968737" indent="-269885" algn="l" defTabSz="1079541" rtl="0" eaLnBrk="1" latinLnBrk="1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6pPr>
      <a:lvl7pPr marL="3508507" indent="-269885" algn="l" defTabSz="1079541" rtl="0" eaLnBrk="1" latinLnBrk="1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7pPr>
      <a:lvl8pPr marL="4048277" indent="-269885" algn="l" defTabSz="1079541" rtl="0" eaLnBrk="1" latinLnBrk="1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8pPr>
      <a:lvl9pPr marL="4588048" indent="-269885" algn="l" defTabSz="1079541" rtl="0" eaLnBrk="1" latinLnBrk="1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541" rtl="0" eaLnBrk="1" latinLnBrk="1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1pPr>
      <a:lvl2pPr marL="539770" algn="l" defTabSz="1079541" rtl="0" eaLnBrk="1" latinLnBrk="1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2pPr>
      <a:lvl3pPr marL="1079541" algn="l" defTabSz="1079541" rtl="0" eaLnBrk="1" latinLnBrk="1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3pPr>
      <a:lvl4pPr marL="1619311" algn="l" defTabSz="1079541" rtl="0" eaLnBrk="1" latinLnBrk="1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4pPr>
      <a:lvl5pPr marL="2159081" algn="l" defTabSz="1079541" rtl="0" eaLnBrk="1" latinLnBrk="1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5pPr>
      <a:lvl6pPr marL="2698852" algn="l" defTabSz="1079541" rtl="0" eaLnBrk="1" latinLnBrk="1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6pPr>
      <a:lvl7pPr marL="3238622" algn="l" defTabSz="1079541" rtl="0" eaLnBrk="1" latinLnBrk="1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7pPr>
      <a:lvl8pPr marL="3778392" algn="l" defTabSz="1079541" rtl="0" eaLnBrk="1" latinLnBrk="1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8pPr>
      <a:lvl9pPr marL="4318163" algn="l" defTabSz="1079541" rtl="0" eaLnBrk="1" latinLnBrk="1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F22705-4756-40E2-A3B8-5B059D665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80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0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AAC8A7-580D-4A2C-BC50-04B353402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80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2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963D60-B571-4A90-9358-DFE4C088C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80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22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E12921-C443-4CAB-B8CA-650EA6D21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80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69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2DAFA7-097D-46D1-892E-6C35E9802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80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1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E5EC64-F074-4DB1-B3AA-FE44948D6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80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8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5A5346-D299-4C1F-9707-A5D8C4602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80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6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73718A-B275-47F4-BCFB-7E6932EC4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80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D0FEE8-C69D-4049-B37C-9F197923D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80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1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87B332-B3EC-473A-B18F-35CD1F7AB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80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9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0F4C7D-C445-488F-9403-69870C8FC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80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0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C0CFFC-BF55-4619-8B38-285524E58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80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1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B515FA-45FB-44E6-83CF-391EB9F43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80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7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</TotalTime>
  <Words>0</Words>
  <Application>Microsoft Office PowerPoint</Application>
  <PresentationFormat>사용자 지정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 윤경</cp:lastModifiedBy>
  <cp:revision>3</cp:revision>
  <cp:lastPrinted>2022-01-10T02:57:03Z</cp:lastPrinted>
  <dcterms:created xsi:type="dcterms:W3CDTF">2022-01-06T00:37:10Z</dcterms:created>
  <dcterms:modified xsi:type="dcterms:W3CDTF">2022-01-10T02:57:10Z</dcterms:modified>
</cp:coreProperties>
</file>