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ACAV: Autonomous Construction Aid Vehicle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AI-Powered Cyber Truck for Construction Assistance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ACAV (Autonomous Construction Aid Vehicle) is a revolutionary AI-powered cyber Truck-like robot designed to assist construction workers by carrying heavy loads efficiently.</a:t>
            </a:r>
          </a:p>
          <a:p>
            <a:r>
              <a:t>Detailed explanation goes here to provide context and in-depth information on the topic.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Construction sites often involve heavy lifting, increasing the physical strain on workers and the risk of injury. Additionally, navigating a busy site with loads can be challenging.</a:t>
            </a:r>
          </a:p>
          <a:p>
            <a:r>
              <a:t>Detailed explanation goes here to provide context and in-depth information on the topic.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Existing solutions involve manual labor or vehicles that require human operation. Autonomous vehicles in construction are nascent but have potential for significant impact.</a:t>
            </a:r>
          </a:p>
          <a:p>
            <a:r>
              <a:t>Detailed explanation goes here to provide context and in-depth information on the topic.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goal is to create an autonomous vehicle that aids construction workers by following them using AI for localization and recognition and responds to hand gestures for commands.</a:t>
            </a:r>
          </a:p>
          <a:p>
            <a:r>
              <a:t>Detailed explanation goes here to provide context and in-depth information on the topic.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plan to use Yolov3 for real-time object localization to identify workers on site. Workers will have aruco markers embedded in their uniforms for precise location tracking.</a:t>
            </a:r>
          </a:p>
          <a:p>
            <a:r>
              <a:t>Detailed explanation goes here to provide context and in-depth information on the topic.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ACAV will be equipped with sensors and cameras for environmental perception and gesture recognition. The cyber Truck-like design allows for heavy load-carrying capacity.</a:t>
            </a:r>
          </a:p>
          <a:p>
            <a:r>
              <a:t>Detailed explanation goes here to provide context and in-depth information on the topic.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