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642"/>
            <a:ext cx="6400800" cy="1127127"/>
          </a:xfrm>
        </p:spPr>
        <p:txBody>
          <a:bodyPr>
            <a:normAutofit/>
          </a:bodyPr>
          <a:lstStyle/>
          <a:p>
            <a:r>
              <a:rPr sz="2400" dirty="0"/>
              <a:t>An AI-Powered Cyber Truck for Construction Assistance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40F27-905F-4A5B-0372-D0D16A3B0FA9}"/>
              </a:ext>
            </a:extLst>
          </p:cNvPr>
          <p:cNvSpPr txBox="1">
            <a:spLocks/>
          </p:cNvSpPr>
          <p:nvPr/>
        </p:nvSpPr>
        <p:spPr>
          <a:xfrm>
            <a:off x="685800" y="225559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ACAV: Autonomous Construction Aid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52DB6-3894-0F8B-474F-FC3D42D5EFAD}"/>
              </a:ext>
            </a:extLst>
          </p:cNvPr>
          <p:cNvSpPr txBox="1"/>
          <p:nvPr/>
        </p:nvSpPr>
        <p:spPr>
          <a:xfrm>
            <a:off x="5913120" y="4602402"/>
            <a:ext cx="284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Guide</a:t>
            </a:r>
            <a:r>
              <a:rPr lang="en-US" dirty="0"/>
              <a:t>: </a:t>
            </a:r>
            <a:r>
              <a:rPr lang="en-US" dirty="0" err="1"/>
              <a:t>Rejimol</a:t>
            </a:r>
            <a:r>
              <a:rPr lang="en-US" dirty="0"/>
              <a:t> Robinson R </a:t>
            </a:r>
            <a:r>
              <a:rPr lang="en-US" dirty="0" err="1"/>
              <a:t>R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C96A2-A02C-9BD1-B95E-BB94BDD04B8B}"/>
              </a:ext>
            </a:extLst>
          </p:cNvPr>
          <p:cNvSpPr txBox="1"/>
          <p:nvPr/>
        </p:nvSpPr>
        <p:spPr>
          <a:xfrm>
            <a:off x="6381133" y="4925567"/>
            <a:ext cx="2381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Team</a:t>
            </a:r>
            <a:r>
              <a:rPr lang="en-US" sz="1600" dirty="0"/>
              <a:t>: Rahul B S – 351</a:t>
            </a:r>
          </a:p>
          <a:p>
            <a:pPr algn="r"/>
            <a:r>
              <a:rPr lang="en-US" sz="1600" dirty="0"/>
              <a:t>	   Rohit Francis – 353</a:t>
            </a:r>
          </a:p>
          <a:p>
            <a:pPr algn="r"/>
            <a:r>
              <a:rPr lang="en-US" sz="1600" dirty="0"/>
              <a:t>	   Salo E S - 354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14A2-234D-1849-81D2-12998452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A3CC-507B-08E5-C5F8-FC273534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Introduction </a:t>
            </a:r>
          </a:p>
          <a:p>
            <a:pPr marL="0" indent="0">
              <a:buNone/>
            </a:pPr>
            <a:r>
              <a:rPr lang="en-US" sz="2400" dirty="0"/>
              <a:t>• Problem Statement </a:t>
            </a:r>
          </a:p>
          <a:p>
            <a:pPr marL="0" indent="0">
              <a:buNone/>
            </a:pPr>
            <a:r>
              <a:rPr lang="en-US" sz="2400" dirty="0"/>
              <a:t>• Literature Survey </a:t>
            </a:r>
          </a:p>
          <a:p>
            <a:pPr marL="0" indent="0">
              <a:buNone/>
            </a:pPr>
            <a:r>
              <a:rPr lang="en-US" sz="2400" dirty="0"/>
              <a:t>• Objectives </a:t>
            </a:r>
          </a:p>
          <a:p>
            <a:pPr marL="0" indent="0">
              <a:buNone/>
            </a:pPr>
            <a:r>
              <a:rPr lang="en-US" sz="2400" dirty="0"/>
              <a:t>• Methodology </a:t>
            </a:r>
          </a:p>
          <a:p>
            <a:pPr marL="0" indent="0">
              <a:buNone/>
            </a:pPr>
            <a:r>
              <a:rPr lang="en-US" sz="2400" dirty="0"/>
              <a:t>• Design</a:t>
            </a:r>
          </a:p>
        </p:txBody>
      </p:sp>
    </p:spTree>
    <p:extLst>
      <p:ext uri="{BB962C8B-B14F-4D97-AF65-F5344CB8AC3E}">
        <p14:creationId xmlns:p14="http://schemas.microsoft.com/office/powerpoint/2010/main" val="15741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ACAV (Autonomous Construction Aid Vehicle) is a revolutionary AI-powered cyber Truck-like robot designed to assist construction workers by carrying heavy loads efficiently.</a:t>
            </a:r>
          </a:p>
          <a:p>
            <a:r>
              <a:rPr lang="en-US" dirty="0"/>
              <a:t>This innovative vehicle is equipped to autonomously navigate challenging terrains, ensuring safe material transport in close proximity to workers.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Construction sites often involve heavy lifting, increasing the physical strain on workers and the risk of injury. Additionally, navigating a busy site with loads can be challenging.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Existing solutions involve manual labor or vehicles that require human operation. Autonomous vehicles in construction are nascent but have potential for significant impact.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Enhanced Worker Safety</a:t>
            </a:r>
            <a:r>
              <a:rPr lang="en-US" b="0" i="0" dirty="0">
                <a:effectLst/>
                <a:latin typeface="Söhne"/>
              </a:rPr>
              <a:t>: Improve safety by automating heavy load carrying tasks, reducing the risk of injuries for construction workers.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Efficiency and Productivity</a:t>
            </a:r>
            <a:r>
              <a:rPr lang="en-US" b="0" i="0" dirty="0">
                <a:effectLst/>
                <a:latin typeface="Söhne"/>
              </a:rPr>
              <a:t>: Increase efficiency by assisting workers with load transportation, allowing them to focus on more skilled tasks and speeding up overall construction progress.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Seamless Human-Robot Interaction</a:t>
            </a:r>
            <a:r>
              <a:rPr lang="en-US" b="0" i="0" dirty="0">
                <a:effectLst/>
                <a:latin typeface="Söhne"/>
              </a:rPr>
              <a:t>: Enable easy communication between workers and the robot using hand gestures, ensuring smooth collaboration on the construction site.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Adaptability and Flexibility</a:t>
            </a:r>
            <a:r>
              <a:rPr lang="en-US" b="0" i="0" dirty="0">
                <a:effectLst/>
                <a:latin typeface="Söhne"/>
              </a:rPr>
              <a:t>: Develop a versatile system capable of operating in various construction environments, thanks to robust object detection and worker localization technologies.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Scalability and Integration</a:t>
            </a:r>
            <a:r>
              <a:rPr lang="en-US" b="0" i="0" dirty="0">
                <a:effectLst/>
                <a:latin typeface="Söhne"/>
              </a:rPr>
              <a:t>: Create a scalable solution that integrates seamlessly into existing construction workflows, leveraging open-source technologies for easy deployment and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Technology Validation and Innovation</a:t>
            </a:r>
            <a:r>
              <a:rPr lang="en-US" b="0" i="0" dirty="0">
                <a:effectLst/>
                <a:latin typeface="Söhne"/>
              </a:rPr>
              <a:t>: Validate and advance technologies like computer vision and AI in real-world construction applications, driving innovation in construction robotics.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plan to use Yolov3 for real-time object localization to identify workers on site. Workers will have aruco markers embedded in their uniforms for precise location tracking.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ACAV will be equipped with sensors and cameras for environmental perception and gesture recognition. The cyber Truck-like design allows for heavy load-carrying capacity.</a:t>
            </a:r>
          </a:p>
          <a:p>
            <a:r>
              <a:t>Detailed explanation goes here to provide context and in-depth information on the topic.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426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Söhne</vt:lpstr>
      <vt:lpstr>Office Theme</vt:lpstr>
      <vt:lpstr>PowerPoint Presentation</vt:lpstr>
      <vt:lpstr>Table of contents</vt:lpstr>
      <vt:lpstr>Introduction</vt:lpstr>
      <vt:lpstr>Problem Statement</vt:lpstr>
      <vt:lpstr>Literature Survey</vt:lpstr>
      <vt:lpstr>Objectives</vt:lpstr>
      <vt:lpstr>Methodology</vt:lpstr>
      <vt:lpstr>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SALO SOJA</cp:lastModifiedBy>
  <cp:revision>2</cp:revision>
  <dcterms:created xsi:type="dcterms:W3CDTF">2013-01-27T09:14:16Z</dcterms:created>
  <dcterms:modified xsi:type="dcterms:W3CDTF">2024-02-26T18:36:14Z</dcterms:modified>
  <cp:category/>
</cp:coreProperties>
</file>