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45CEB9A-380C-4611-8A71-A6C81D786BF3}"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2230A8-B12A-4AC0-B20E-07D4D37C3211}" type="slidenum">
              <a:rPr lang="en-AU" smtClean="0"/>
              <a:t>‹#›</a:t>
            </a:fld>
            <a:endParaRPr lang="en-AU"/>
          </a:p>
        </p:txBody>
      </p:sp>
    </p:spTree>
    <p:extLst>
      <p:ext uri="{BB962C8B-B14F-4D97-AF65-F5344CB8AC3E}">
        <p14:creationId xmlns:p14="http://schemas.microsoft.com/office/powerpoint/2010/main" val="290801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45CEB9A-380C-4611-8A71-A6C81D786BF3}"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2230A8-B12A-4AC0-B20E-07D4D37C3211}" type="slidenum">
              <a:rPr lang="en-AU" smtClean="0"/>
              <a:t>‹#›</a:t>
            </a:fld>
            <a:endParaRPr lang="en-AU"/>
          </a:p>
        </p:txBody>
      </p:sp>
    </p:spTree>
    <p:extLst>
      <p:ext uri="{BB962C8B-B14F-4D97-AF65-F5344CB8AC3E}">
        <p14:creationId xmlns:p14="http://schemas.microsoft.com/office/powerpoint/2010/main" val="3054812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45CEB9A-380C-4611-8A71-A6C81D786BF3}"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2230A8-B12A-4AC0-B20E-07D4D37C3211}" type="slidenum">
              <a:rPr lang="en-AU" smtClean="0"/>
              <a:t>‹#›</a:t>
            </a:fld>
            <a:endParaRPr lang="en-AU"/>
          </a:p>
        </p:txBody>
      </p:sp>
    </p:spTree>
    <p:extLst>
      <p:ext uri="{BB962C8B-B14F-4D97-AF65-F5344CB8AC3E}">
        <p14:creationId xmlns:p14="http://schemas.microsoft.com/office/powerpoint/2010/main" val="427435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45CEB9A-380C-4611-8A71-A6C81D786BF3}"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2230A8-B12A-4AC0-B20E-07D4D37C3211}" type="slidenum">
              <a:rPr lang="en-AU" smtClean="0"/>
              <a:t>‹#›</a:t>
            </a:fld>
            <a:endParaRPr lang="en-AU"/>
          </a:p>
        </p:txBody>
      </p:sp>
    </p:spTree>
    <p:extLst>
      <p:ext uri="{BB962C8B-B14F-4D97-AF65-F5344CB8AC3E}">
        <p14:creationId xmlns:p14="http://schemas.microsoft.com/office/powerpoint/2010/main" val="74800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5CEB9A-380C-4611-8A71-A6C81D786BF3}"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2230A8-B12A-4AC0-B20E-07D4D37C3211}" type="slidenum">
              <a:rPr lang="en-AU" smtClean="0"/>
              <a:t>‹#›</a:t>
            </a:fld>
            <a:endParaRPr lang="en-AU"/>
          </a:p>
        </p:txBody>
      </p:sp>
    </p:spTree>
    <p:extLst>
      <p:ext uri="{BB962C8B-B14F-4D97-AF65-F5344CB8AC3E}">
        <p14:creationId xmlns:p14="http://schemas.microsoft.com/office/powerpoint/2010/main" val="843858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45CEB9A-380C-4611-8A71-A6C81D786BF3}" type="datetimeFigureOut">
              <a:rPr lang="en-AU" smtClean="0"/>
              <a:t>27/05/2014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02230A8-B12A-4AC0-B20E-07D4D37C3211}" type="slidenum">
              <a:rPr lang="en-AU" smtClean="0"/>
              <a:t>‹#›</a:t>
            </a:fld>
            <a:endParaRPr lang="en-AU"/>
          </a:p>
        </p:txBody>
      </p:sp>
    </p:spTree>
    <p:extLst>
      <p:ext uri="{BB962C8B-B14F-4D97-AF65-F5344CB8AC3E}">
        <p14:creationId xmlns:p14="http://schemas.microsoft.com/office/powerpoint/2010/main" val="382475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45CEB9A-380C-4611-8A71-A6C81D786BF3}" type="datetimeFigureOut">
              <a:rPr lang="en-AU" smtClean="0"/>
              <a:t>27/05/2014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02230A8-B12A-4AC0-B20E-07D4D37C3211}" type="slidenum">
              <a:rPr lang="en-AU" smtClean="0"/>
              <a:t>‹#›</a:t>
            </a:fld>
            <a:endParaRPr lang="en-AU"/>
          </a:p>
        </p:txBody>
      </p:sp>
    </p:spTree>
    <p:extLst>
      <p:ext uri="{BB962C8B-B14F-4D97-AF65-F5344CB8AC3E}">
        <p14:creationId xmlns:p14="http://schemas.microsoft.com/office/powerpoint/2010/main" val="390112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45CEB9A-380C-4611-8A71-A6C81D786BF3}" type="datetimeFigureOut">
              <a:rPr lang="en-AU" smtClean="0"/>
              <a:t>27/05/2014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02230A8-B12A-4AC0-B20E-07D4D37C3211}" type="slidenum">
              <a:rPr lang="en-AU" smtClean="0"/>
              <a:t>‹#›</a:t>
            </a:fld>
            <a:endParaRPr lang="en-AU"/>
          </a:p>
        </p:txBody>
      </p:sp>
    </p:spTree>
    <p:extLst>
      <p:ext uri="{BB962C8B-B14F-4D97-AF65-F5344CB8AC3E}">
        <p14:creationId xmlns:p14="http://schemas.microsoft.com/office/powerpoint/2010/main" val="103237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5CEB9A-380C-4611-8A71-A6C81D786BF3}" type="datetimeFigureOut">
              <a:rPr lang="en-AU" smtClean="0"/>
              <a:t>27/05/2014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02230A8-B12A-4AC0-B20E-07D4D37C3211}" type="slidenum">
              <a:rPr lang="en-AU" smtClean="0"/>
              <a:t>‹#›</a:t>
            </a:fld>
            <a:endParaRPr lang="en-AU"/>
          </a:p>
        </p:txBody>
      </p:sp>
    </p:spTree>
    <p:extLst>
      <p:ext uri="{BB962C8B-B14F-4D97-AF65-F5344CB8AC3E}">
        <p14:creationId xmlns:p14="http://schemas.microsoft.com/office/powerpoint/2010/main" val="178376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CEB9A-380C-4611-8A71-A6C81D786BF3}" type="datetimeFigureOut">
              <a:rPr lang="en-AU" smtClean="0"/>
              <a:t>27/05/2014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02230A8-B12A-4AC0-B20E-07D4D37C3211}" type="slidenum">
              <a:rPr lang="en-AU" smtClean="0"/>
              <a:t>‹#›</a:t>
            </a:fld>
            <a:endParaRPr lang="en-AU"/>
          </a:p>
        </p:txBody>
      </p:sp>
    </p:spTree>
    <p:extLst>
      <p:ext uri="{BB962C8B-B14F-4D97-AF65-F5344CB8AC3E}">
        <p14:creationId xmlns:p14="http://schemas.microsoft.com/office/powerpoint/2010/main" val="264142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CEB9A-380C-4611-8A71-A6C81D786BF3}" type="datetimeFigureOut">
              <a:rPr lang="en-AU" smtClean="0"/>
              <a:t>27/05/2014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02230A8-B12A-4AC0-B20E-07D4D37C3211}" type="slidenum">
              <a:rPr lang="en-AU" smtClean="0"/>
              <a:t>‹#›</a:t>
            </a:fld>
            <a:endParaRPr lang="en-AU"/>
          </a:p>
        </p:txBody>
      </p:sp>
    </p:spTree>
    <p:extLst>
      <p:ext uri="{BB962C8B-B14F-4D97-AF65-F5344CB8AC3E}">
        <p14:creationId xmlns:p14="http://schemas.microsoft.com/office/powerpoint/2010/main" val="295363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CEB9A-380C-4611-8A71-A6C81D786BF3}" type="datetimeFigureOut">
              <a:rPr lang="en-AU" smtClean="0"/>
              <a:t>27/05/2014</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230A8-B12A-4AC0-B20E-07D4D37C3211}" type="slidenum">
              <a:rPr lang="en-AU" smtClean="0"/>
              <a:t>‹#›</a:t>
            </a:fld>
            <a:endParaRPr lang="en-AU"/>
          </a:p>
        </p:txBody>
      </p:sp>
    </p:spTree>
    <p:extLst>
      <p:ext uri="{BB962C8B-B14F-4D97-AF65-F5344CB8AC3E}">
        <p14:creationId xmlns:p14="http://schemas.microsoft.com/office/powerpoint/2010/main" val="231866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8640"/>
            <a:ext cx="7772400" cy="819522"/>
          </a:xfrm>
        </p:spPr>
        <p:txBody>
          <a:bodyPr/>
          <a:lstStyle/>
          <a:p>
            <a:r>
              <a:rPr lang="en-AU" dirty="0" smtClean="0"/>
              <a:t>Default scenario test</a:t>
            </a:r>
            <a:endParaRPr lang="en-AU" dirty="0"/>
          </a:p>
        </p:txBody>
      </p:sp>
      <p:sp>
        <p:nvSpPr>
          <p:cNvPr id="3" name="Subtitle 2"/>
          <p:cNvSpPr>
            <a:spLocks noGrp="1"/>
          </p:cNvSpPr>
          <p:nvPr>
            <p:ph type="subTitle" idx="1"/>
          </p:nvPr>
        </p:nvSpPr>
        <p:spPr>
          <a:xfrm>
            <a:off x="6804248" y="980728"/>
            <a:ext cx="2160240" cy="5592578"/>
          </a:xfrm>
        </p:spPr>
        <p:txBody>
          <a:bodyPr>
            <a:normAutofit/>
          </a:bodyPr>
          <a:lstStyle/>
          <a:p>
            <a:pPr algn="l"/>
            <a:r>
              <a:rPr lang="en-AU" sz="1600" dirty="0" smtClean="0"/>
              <a:t>Expecting with probability of 1 for Cars there would be at minimum 1079 vehicles but isn’t. Vehicle log and overall car park transitions throughout the simulation are consistent with expectations for a normal scenario.</a:t>
            </a:r>
            <a:endParaRPr lang="en-AU" sz="1600" dirty="0"/>
          </a:p>
        </p:txBody>
      </p:sp>
      <p:pic>
        <p:nvPicPr>
          <p:cNvPr id="1026" name="Picture 2" descr="C:\Users\Dawn\Dropbox\INB370\Assignment 2\default te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6506344" cy="559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82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06090"/>
          </a:xfrm>
        </p:spPr>
        <p:txBody>
          <a:bodyPr>
            <a:normAutofit fontScale="90000"/>
          </a:bodyPr>
          <a:lstStyle/>
          <a:p>
            <a:r>
              <a:rPr lang="en-AU" dirty="0" smtClean="0"/>
              <a:t>Long stay time probability</a:t>
            </a:r>
            <a:endParaRPr lang="en-AU" dirty="0"/>
          </a:p>
        </p:txBody>
      </p:sp>
      <p:sp>
        <p:nvSpPr>
          <p:cNvPr id="3" name="Content Placeholder 2"/>
          <p:cNvSpPr>
            <a:spLocks noGrp="1"/>
          </p:cNvSpPr>
          <p:nvPr>
            <p:ph idx="1"/>
          </p:nvPr>
        </p:nvSpPr>
        <p:spPr>
          <a:xfrm>
            <a:off x="6804248" y="836712"/>
            <a:ext cx="2160240" cy="5760640"/>
          </a:xfrm>
        </p:spPr>
        <p:txBody>
          <a:bodyPr>
            <a:normAutofit/>
          </a:bodyPr>
          <a:lstStyle/>
          <a:p>
            <a:pPr marL="0" indent="0">
              <a:buNone/>
            </a:pPr>
            <a:r>
              <a:rPr lang="en-AU" sz="1600" dirty="0" smtClean="0"/>
              <a:t>Expecting with a lowered </a:t>
            </a:r>
            <a:r>
              <a:rPr lang="en-AU" sz="1600" dirty="0" err="1" smtClean="0"/>
              <a:t>probablity</a:t>
            </a:r>
            <a:r>
              <a:rPr lang="en-AU" sz="1600" dirty="0" smtClean="0"/>
              <a:t> for vehicles count would be substantially lower which it was. Expecting  with the longer stay time the number dissatisfied would be higher as well due to parks being held longer, which was consistent.</a:t>
            </a:r>
            <a:endParaRPr lang="en-AU" sz="1600" dirty="0"/>
          </a:p>
        </p:txBody>
      </p:sp>
      <p:pic>
        <p:nvPicPr>
          <p:cNvPr id="2050" name="Picture 2" descr="C:\Users\Dawn\Dropbox\INB370\Assignment 2\longStay te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9" y="836712"/>
            <a:ext cx="6506696" cy="5544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837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116632"/>
            <a:ext cx="8229600" cy="706090"/>
          </a:xfrm>
        </p:spPr>
        <p:txBody>
          <a:bodyPr>
            <a:normAutofit fontScale="90000"/>
          </a:bodyPr>
          <a:lstStyle/>
          <a:p>
            <a:r>
              <a:rPr lang="en-AU" dirty="0" smtClean="0"/>
              <a:t>Small Cars probability</a:t>
            </a:r>
            <a:endParaRPr lang="en-AU" dirty="0"/>
          </a:p>
        </p:txBody>
      </p:sp>
      <p:sp>
        <p:nvSpPr>
          <p:cNvPr id="5" name="Content Placeholder 2"/>
          <p:cNvSpPr>
            <a:spLocks noGrp="1"/>
          </p:cNvSpPr>
          <p:nvPr>
            <p:ph idx="1"/>
          </p:nvPr>
        </p:nvSpPr>
        <p:spPr>
          <a:xfrm>
            <a:off x="6804248" y="836712"/>
            <a:ext cx="2160240" cy="5760640"/>
          </a:xfrm>
        </p:spPr>
        <p:txBody>
          <a:bodyPr>
            <a:normAutofit/>
          </a:bodyPr>
          <a:lstStyle/>
          <a:p>
            <a:pPr marL="0" indent="0">
              <a:buNone/>
            </a:pPr>
            <a:r>
              <a:rPr lang="en-AU" sz="1600" dirty="0" smtClean="0"/>
              <a:t>Expecting with increased motorcycle and small car spaces there would be more which was consistent. Expected a much lower number of dissatisfied customers due to more parking spaces for car types which was consistent.</a:t>
            </a:r>
            <a:endParaRPr lang="en-AU" sz="1600" dirty="0"/>
          </a:p>
        </p:txBody>
      </p:sp>
      <p:pic>
        <p:nvPicPr>
          <p:cNvPr id="3074" name="Picture 2" descr="C:\Users\Dawn\Dropbox\INB370\Assignment 2\smallCars te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08720"/>
            <a:ext cx="6427943" cy="5575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3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16632"/>
            <a:ext cx="8229600" cy="70609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smtClean="0"/>
              <a:t>No Queue Test</a:t>
            </a:r>
            <a:endParaRPr lang="en-AU" dirty="0"/>
          </a:p>
        </p:txBody>
      </p:sp>
      <p:sp>
        <p:nvSpPr>
          <p:cNvPr id="5" name="Content Placeholder 2"/>
          <p:cNvSpPr txBox="1">
            <a:spLocks/>
          </p:cNvSpPr>
          <p:nvPr/>
        </p:nvSpPr>
        <p:spPr>
          <a:xfrm>
            <a:off x="6804248" y="836712"/>
            <a:ext cx="2160240" cy="57606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sz="1600" dirty="0" smtClean="0"/>
              <a:t>Default values with no queue would be expecting a larger number of dissatisfied customers which was not consistent. Reason being the data type used for the queue did not allow for a queue to be constructed with a size of 0.</a:t>
            </a:r>
            <a:endParaRPr lang="en-AU" sz="1600" dirty="0"/>
          </a:p>
        </p:txBody>
      </p:sp>
      <p:pic>
        <p:nvPicPr>
          <p:cNvPr id="4098" name="Picture 2" descr="C:\Users\Dawn\Dropbox\INB370\Assignment 2\noQueue te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927881"/>
            <a:ext cx="6480720" cy="57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84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16632"/>
            <a:ext cx="8229600" cy="70609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smtClean="0"/>
              <a:t>High Probabilities Test</a:t>
            </a:r>
            <a:endParaRPr lang="en-AU" dirty="0"/>
          </a:p>
        </p:txBody>
      </p:sp>
      <p:sp>
        <p:nvSpPr>
          <p:cNvPr id="5" name="Content Placeholder 2"/>
          <p:cNvSpPr txBox="1">
            <a:spLocks/>
          </p:cNvSpPr>
          <p:nvPr/>
        </p:nvSpPr>
        <p:spPr>
          <a:xfrm>
            <a:off x="6804248" y="836712"/>
            <a:ext cx="2160240" cy="57606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sz="1600" dirty="0" smtClean="0"/>
              <a:t>Expecting with high probabilities for each vehicle type there would be a large number of dissatisfied customers which was consistent. Expecting there to also be a large number of vehicles in general which was </a:t>
            </a:r>
            <a:r>
              <a:rPr lang="en-AU" sz="1600" smtClean="0"/>
              <a:t>also consistent.</a:t>
            </a:r>
            <a:endParaRPr lang="en-AU" sz="1600" dirty="0"/>
          </a:p>
        </p:txBody>
      </p:sp>
      <p:pic>
        <p:nvPicPr>
          <p:cNvPr id="5122" name="Picture 2" descr="C:\Users\Dawn\Dropbox\INB370\Assignment 2\high probabil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39132"/>
            <a:ext cx="6480720" cy="5565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034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210</Words>
  <Application>Microsoft Office PowerPoint</Application>
  <PresentationFormat>On-screen Show (4:3)</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Default scenario test</vt:lpstr>
      <vt:lpstr>Long stay time probability</vt:lpstr>
      <vt:lpstr>Small Cars probability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Dawn</dc:creator>
  <cp:lastModifiedBy>Dawn</cp:lastModifiedBy>
  <cp:revision>5</cp:revision>
  <dcterms:created xsi:type="dcterms:W3CDTF">2014-05-27T09:51:29Z</dcterms:created>
  <dcterms:modified xsi:type="dcterms:W3CDTF">2014-05-27T10:43:53Z</dcterms:modified>
</cp:coreProperties>
</file>