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E5B2E"/>
    <a:srgbClr val="06205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9A1CA-60AB-4869-B44E-B4C8C82CBF6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8EEBD-2685-4B4D-97A2-672AC6E0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0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8EEBD-2685-4B4D-97A2-672AC6E0AF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6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4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8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1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11E5-AEE7-405B-9BDE-1A906F3E9EA9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9A8F51-53EC-4DF2-A725-005AB554F6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5B10B823-D42A-4CFE-B438-79AA1AAFB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768" y="3644325"/>
            <a:ext cx="8637072" cy="97762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基金</a:t>
            </a:r>
            <a:r>
              <a:rPr lang="zh-CN" altLang="en-US" sz="2800" b="1" dirty="0">
                <a:solidFill>
                  <a:srgbClr val="FFC000"/>
                </a:solidFill>
              </a:rPr>
              <a:t>优选  </a:t>
            </a:r>
            <a:r>
              <a:rPr lang="en-US" altLang="zh-CN" sz="2800" dirty="0">
                <a:solidFill>
                  <a:srgbClr val="0070C0"/>
                </a:solidFill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un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Go</a:t>
            </a:r>
            <a:endParaRPr lang="zh-CN" altLang="en-US" sz="3200" dirty="0">
              <a:solidFill>
                <a:srgbClr val="0070C0"/>
              </a:solidFill>
            </a:endParaRPr>
          </a:p>
          <a:p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E26FA9-599E-48EC-9B7C-3320E0296107}"/>
              </a:ext>
            </a:extLst>
          </p:cNvPr>
          <p:cNvSpPr txBox="1"/>
          <p:nvPr/>
        </p:nvSpPr>
        <p:spPr>
          <a:xfrm>
            <a:off x="2332938" y="2218800"/>
            <a:ext cx="4273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0070C0"/>
                </a:solidFill>
              </a:rPr>
              <a:t>Fun</a:t>
            </a:r>
            <a:r>
              <a:rPr lang="en-US" altLang="zh-CN" sz="6000" dirty="0">
                <a:solidFill>
                  <a:srgbClr val="0070C0"/>
                </a:solidFill>
              </a:rPr>
              <a:t>d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等线" panose="02010600030101010101" pitchFamily="2" charset="-122"/>
                <a:cs typeface="+mn-cs"/>
              </a:rPr>
              <a:t>Good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AC3294CE-D13C-4AED-9F16-0EF915B71550}"/>
              </a:ext>
            </a:extLst>
          </p:cNvPr>
          <p:cNvSpPr txBox="1">
            <a:spLocks/>
          </p:cNvSpPr>
          <p:nvPr/>
        </p:nvSpPr>
        <p:spPr>
          <a:xfrm>
            <a:off x="7446455" y="4450664"/>
            <a:ext cx="3674385" cy="165033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FF9900"/>
                </a:solidFill>
              </a:rPr>
              <a:t>成员：</a:t>
            </a:r>
            <a:r>
              <a:rPr lang="zh-CN" altLang="en-US" sz="2000" dirty="0">
                <a:solidFill>
                  <a:srgbClr val="0070C0"/>
                </a:solidFill>
              </a:rPr>
              <a:t>张超、杨皓晖、廖鹏霖、林杰、陈阅、庞锦华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en-US" sz="2000" b="1" dirty="0">
                <a:solidFill>
                  <a:srgbClr val="FF9900"/>
                </a:solidFill>
              </a:rPr>
              <a:t>项目经理：</a:t>
            </a:r>
            <a:r>
              <a:rPr lang="zh-CN" altLang="en-US" sz="2000" dirty="0">
                <a:solidFill>
                  <a:srgbClr val="0070C0"/>
                </a:solidFill>
              </a:rPr>
              <a:t>廖鹏霖</a:t>
            </a:r>
          </a:p>
        </p:txBody>
      </p:sp>
    </p:spTree>
    <p:extLst>
      <p:ext uri="{BB962C8B-B14F-4D97-AF65-F5344CB8AC3E}">
        <p14:creationId xmlns:p14="http://schemas.microsoft.com/office/powerpoint/2010/main" val="218442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1CB3A-A24C-4BAB-AEBE-35BD9C92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系统简述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8A7FE-ABFF-42B7-9472-F7B83BB3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05673"/>
            <a:ext cx="9603275" cy="3450613"/>
          </a:xfrm>
        </p:spPr>
        <p:txBody>
          <a:bodyPr/>
          <a:lstStyle/>
          <a:p>
            <a:pPr algn="just"/>
            <a:r>
              <a:rPr lang="zh-CN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基金优选</a:t>
            </a:r>
            <a:r>
              <a:rPr lang="en-US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是一款能够给我们提供基金投资便利的手机软件，其迎合市场需求，能够为基金投资者</a:t>
            </a:r>
            <a:r>
              <a:rPr lang="en-US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提供简单、低门槛的基金浏览、检索服务；能够让基民快捷地记录心仪的基金；能够让基民方便地查看基金信息。</a:t>
            </a:r>
          </a:p>
          <a:p>
            <a:pPr algn="just"/>
            <a:r>
              <a:rPr lang="en-US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相比于天天基金网之类的股票基金交易的综合性平台，基金优选</a:t>
            </a:r>
            <a:r>
              <a:rPr lang="en-US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的主要功能是作为一个发掘用户期望基金的推荐性平台</a:t>
            </a:r>
          </a:p>
          <a:p>
            <a:pPr indent="266700" algn="just"/>
            <a:r>
              <a:rPr lang="zh-CN" altLang="zh-CN" kern="100" dirty="0">
                <a:solidFill>
                  <a:srgbClr val="06205A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复写传统平台上的持仓搜索功能的同时，我们发现了传统平台在板块搜索方面的缺陷，针对次痛点我们综合考虑心仪版块数量，重仓股占比以及单基金的期望板块集中度，实现了更贴合用户的板块搜索及其衍生方法，并完善相关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00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4820CF-7602-4446-8A5F-FD9B4B50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385" y="2143594"/>
            <a:ext cx="4752845" cy="1101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78FF09-AD32-4ABD-8E08-44761125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9" y="525351"/>
            <a:ext cx="4838464" cy="229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1B6C18-5703-49AF-9793-B13AA4E688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8"/>
          <a:stretch/>
        </p:blipFill>
        <p:spPr>
          <a:xfrm>
            <a:off x="8085386" y="4137286"/>
            <a:ext cx="4986038" cy="240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D0484E-E791-4978-8CC8-BBD9E572D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712" y="3429000"/>
            <a:ext cx="4828471" cy="262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74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7DBBC-4606-4D41-8B9E-3F742DE7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673292"/>
            <a:ext cx="9603275" cy="73483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由基金到重仓股到板块集的基金结构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44E563C-A971-47FE-9569-FC7B2DFD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358" y="1498625"/>
            <a:ext cx="9211715" cy="5067692"/>
          </a:xfrm>
        </p:spPr>
      </p:pic>
    </p:spTree>
    <p:extLst>
      <p:ext uri="{BB962C8B-B14F-4D97-AF65-F5344CB8AC3E}">
        <p14:creationId xmlns:p14="http://schemas.microsoft.com/office/powerpoint/2010/main" val="233345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C62B0-576B-4728-B5C1-E9333D04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79540"/>
            <a:ext cx="9603275" cy="8445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项目中的用户对应的需求结构</a:t>
            </a:r>
            <a:endParaRPr lang="zh-CN" altLang="en-US" sz="4800" b="1" dirty="0">
              <a:solidFill>
                <a:srgbClr val="0070C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11096D-ACAE-4F45-9610-DFA0976F4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41" y="1424066"/>
            <a:ext cx="8305470" cy="5433934"/>
          </a:xfrm>
        </p:spPr>
      </p:pic>
    </p:spTree>
    <p:extLst>
      <p:ext uri="{BB962C8B-B14F-4D97-AF65-F5344CB8AC3E}">
        <p14:creationId xmlns:p14="http://schemas.microsoft.com/office/powerpoint/2010/main" val="18324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15902-F7B6-4CB5-B9E8-DC394DF0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35" y="4524555"/>
            <a:ext cx="10300711" cy="13390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rgbClr val="FE5B2E"/>
                </a:solidFill>
              </a:rPr>
              <a:t>Start</a:t>
            </a:r>
            <a:r>
              <a:rPr lang="en-US" altLang="zh-CN" sz="4000" dirty="0">
                <a:solidFill>
                  <a:srgbClr val="0070C0"/>
                </a:solidFill>
              </a:rPr>
              <a:t> </a:t>
            </a:r>
            <a:r>
              <a:rPr lang="en-US" altLang="zh-CN" sz="4000" dirty="0">
                <a:solidFill>
                  <a:srgbClr val="FFC000"/>
                </a:solidFill>
              </a:rPr>
              <a:t>it</a:t>
            </a:r>
            <a:br>
              <a:rPr lang="en-US" altLang="zh-CN" sz="4000" dirty="0">
                <a:solidFill>
                  <a:srgbClr val="0070C0"/>
                </a:solidFill>
              </a:rPr>
            </a:br>
            <a:br>
              <a:rPr lang="zh-CN" altLang="en-US" sz="4800" dirty="0">
                <a:solidFill>
                  <a:srgbClr val="0070C0"/>
                </a:solidFill>
              </a:rPr>
            </a:br>
            <a:br>
              <a:rPr lang="zh-CN" altLang="en-US" sz="3600" dirty="0">
                <a:solidFill>
                  <a:srgbClr val="0070C0"/>
                </a:solidFill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66CB5C-5423-402B-863B-19DD89D14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1" b="1"/>
          <a:stretch/>
        </p:blipFill>
        <p:spPr>
          <a:xfrm>
            <a:off x="6534179" y="299802"/>
            <a:ext cx="2672097" cy="5506339"/>
          </a:xfrm>
          <a:prstGeom prst="roundRect">
            <a:avLst>
              <a:gd name="adj" fmla="val 108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357CC4-E5E6-4BBC-BB1A-EA7579EA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371" y="1663908"/>
            <a:ext cx="2122431" cy="4389573"/>
          </a:xfrm>
          <a:prstGeom prst="roundRect">
            <a:avLst>
              <a:gd name="adj" fmla="val 128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35CF5E2-D368-4351-9B69-9039620505CA}"/>
              </a:ext>
            </a:extLst>
          </p:cNvPr>
          <p:cNvSpPr txBox="1">
            <a:spLocks/>
          </p:cNvSpPr>
          <p:nvPr/>
        </p:nvSpPr>
        <p:spPr>
          <a:xfrm>
            <a:off x="1293882" y="1051859"/>
            <a:ext cx="9214224" cy="1281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4000" dirty="0">
                <a:solidFill>
                  <a:srgbClr val="0070C0"/>
                </a:solidFill>
              </a:rPr>
            </a:br>
            <a:r>
              <a:rPr lang="en-US" altLang="zh-CN" sz="7300" cap="none" dirty="0" err="1">
                <a:solidFill>
                  <a:srgbClr val="0070C0"/>
                </a:solidFill>
                <a:latin typeface="Gill Sans MT" panose="020B0502020104020203"/>
                <a:ea typeface="等线" panose="02010600030101010101" pitchFamily="2" charset="-122"/>
                <a:cs typeface="+mn-cs"/>
              </a:rPr>
              <a:t>Fund</a:t>
            </a:r>
            <a:r>
              <a:rPr lang="en-US" altLang="zh-CN" sz="7300" cap="none" dirty="0" err="1">
                <a:solidFill>
                  <a:srgbClr val="FFC000"/>
                </a:solidFill>
                <a:latin typeface="Gill Sans MT" panose="020B0502020104020203"/>
                <a:ea typeface="等线" panose="02010600030101010101" pitchFamily="2" charset="-122"/>
                <a:cs typeface="+mn-cs"/>
              </a:rPr>
              <a:t>Good</a:t>
            </a:r>
            <a:br>
              <a:rPr lang="zh-CN" altLang="en-US" sz="4800" dirty="0">
                <a:solidFill>
                  <a:srgbClr val="0070C0"/>
                </a:solidFill>
              </a:rPr>
            </a:br>
            <a:br>
              <a:rPr lang="zh-CN" altLang="en-US" sz="3600" dirty="0">
                <a:solidFill>
                  <a:srgbClr val="0070C0"/>
                </a:solidFill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7433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59</TotalTime>
  <Words>214</Words>
  <Application>Microsoft Office PowerPoint</Application>
  <PresentationFormat>宽屏</PresentationFormat>
  <Paragraphs>13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Gill Sans MT</vt:lpstr>
      <vt:lpstr>画廊</vt:lpstr>
      <vt:lpstr>PowerPoint 演示文稿</vt:lpstr>
      <vt:lpstr>系统简述</vt:lpstr>
      <vt:lpstr>PowerPoint 演示文稿</vt:lpstr>
      <vt:lpstr>由基金到重仓股到板块集的基金结构</vt:lpstr>
      <vt:lpstr>项目中的用户对应的需求结构</vt:lpstr>
      <vt:lpstr>Start it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鹏霖</dc:creator>
  <cp:lastModifiedBy>廖 鹏霖</cp:lastModifiedBy>
  <cp:revision>7</cp:revision>
  <dcterms:created xsi:type="dcterms:W3CDTF">2021-11-24T07:55:25Z</dcterms:created>
  <dcterms:modified xsi:type="dcterms:W3CDTF">2021-11-24T09:23:50Z</dcterms:modified>
</cp:coreProperties>
</file>