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78" r:id="rId6"/>
    <p:sldId id="279" r:id="rId7"/>
    <p:sldId id="277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d-awareness.top/" TargetMode="External"/><Relationship Id="rId2" Type="http://schemas.openxmlformats.org/officeDocument/2006/relationships/hyperlink" Target="https://mas-awareness.t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BA1-0F2C-09E3-497F-EE2EB0A8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+mj-ea"/>
              </a:rPr>
              <a:t>希罕</a:t>
            </a:r>
            <a:r>
              <a:rPr lang="en-SG" altLang="zh-CN" sz="5400" dirty="0">
                <a:latin typeface="+mj-ea"/>
              </a:rPr>
              <a:t>(</a:t>
            </a:r>
            <a:r>
              <a:rPr lang="en-SG" sz="5400" dirty="0">
                <a:latin typeface="+mj-ea"/>
              </a:rPr>
              <a:t>Rare Hope</a:t>
            </a:r>
            <a:r>
              <a:rPr lang="en-SG" altLang="zh-CN" sz="5400" dirty="0">
                <a:latin typeface="+mj-ea"/>
              </a:rPr>
              <a:t>)</a:t>
            </a:r>
            <a:r>
              <a:rPr lang="zh-CN" altLang="en-US" sz="5400" dirty="0">
                <a:latin typeface="+mj-ea"/>
              </a:rPr>
              <a:t> </a:t>
            </a:r>
            <a:r>
              <a:rPr lang="en-SG" sz="5400" dirty="0">
                <a:latin typeface="+mj-ea"/>
              </a:rPr>
              <a:t>DAO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E6CC-351D-D53D-7E53-263A7EFE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帮助不了解</a:t>
            </a:r>
            <a:r>
              <a:rPr lang="en-US" altLang="zh-CN" dirty="0"/>
              <a:t>web 3</a:t>
            </a:r>
            <a:r>
              <a:rPr lang="zh-CN" altLang="en-US" dirty="0"/>
              <a:t>的罕见病患者及其家庭进入</a:t>
            </a:r>
            <a:r>
              <a:rPr lang="en-US" altLang="zh-CN" dirty="0"/>
              <a:t>web 3</a:t>
            </a:r>
            <a:r>
              <a:rPr lang="zh-CN" altLang="en-US" dirty="0"/>
              <a:t>的世界，</a:t>
            </a:r>
            <a:endParaRPr lang="en-SG" altLang="zh-CN" dirty="0"/>
          </a:p>
          <a:p>
            <a:pPr algn="r"/>
            <a:r>
              <a:rPr lang="zh-CN" altLang="en-US" dirty="0"/>
              <a:t>为罕见病患者及其家庭带来希望。</a:t>
            </a:r>
            <a:endParaRPr lang="en-SG" dirty="0"/>
          </a:p>
        </p:txBody>
      </p:sp>
      <p:pic>
        <p:nvPicPr>
          <p:cNvPr id="5" name="Picture 4" descr="A heart with a star in the middle&#10;&#10;Description automatically generated">
            <a:extLst>
              <a:ext uri="{FF2B5EF4-FFF2-40B4-BE49-F238E27FC236}">
                <a16:creationId xmlns:a16="http://schemas.microsoft.com/office/drawing/2014/main" id="{4C3B319A-6F47-D17C-FB52-7F7237E1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1" y="994385"/>
            <a:ext cx="120031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E60-C2A5-E5D3-13FA-688ED76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2BAB-BAF1-3D65-7030-35E4670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CD19-CA6B-A83C-CE28-49402C70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41" t="15617" r="14785" b="11711"/>
          <a:stretch>
            <a:fillRect/>
          </a:stretch>
        </p:blipFill>
        <p:spPr>
          <a:xfrm>
            <a:off x="181492" y="0"/>
            <a:ext cx="1182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B948-D635-851B-29D4-8E4F1897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285-E4C6-745A-6AE3-086A0B94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C7F6-CFE2-7D69-E070-0F193CD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34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F20-AC37-8EA2-3697-0389031D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</a:t>
            </a:r>
            <a:r>
              <a:rPr lang="zh-CN" altLang="en-US" dirty="0"/>
              <a:t>所有人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0C-FB01-1C7E-91CE-CB36768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查看成员名单及详细信息</a:t>
            </a:r>
            <a:endParaRPr lang="en-SG" altLang="zh-CN" dirty="0"/>
          </a:p>
          <a:p>
            <a:r>
              <a:rPr lang="zh-CN" altLang="en-US" dirty="0"/>
              <a:t>查看赞助者名单及详细信息</a:t>
            </a:r>
            <a:endParaRPr lang="en-SG" altLang="zh-CN" dirty="0"/>
          </a:p>
          <a:p>
            <a:r>
              <a:rPr lang="zh-CN" altLang="en-US" dirty="0"/>
              <a:t>查看审核员名单及详细信息</a:t>
            </a:r>
            <a:endParaRPr lang="en-SG" altLang="zh-CN" dirty="0"/>
          </a:p>
          <a:p>
            <a:endParaRPr lang="en-SG" dirty="0"/>
          </a:p>
          <a:p>
            <a:r>
              <a:rPr lang="zh-CN" altLang="en-US" dirty="0"/>
              <a:t>申请成为新成员</a:t>
            </a:r>
            <a:endParaRPr lang="en-SG" dirty="0"/>
          </a:p>
          <a:p>
            <a:r>
              <a:rPr lang="zh-CN" altLang="en-US" dirty="0"/>
              <a:t>申请成为新赞助者</a:t>
            </a:r>
            <a:endParaRPr lang="en-SG" dirty="0"/>
          </a:p>
          <a:p>
            <a:r>
              <a:rPr lang="zh-CN" altLang="en-US" dirty="0"/>
              <a:t>申请成为新审核员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26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5B20-C8BB-1B46-2A5C-20D5E99F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48D-B555-79B6-F9F5-516494EE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</a:t>
            </a:r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C1BB-AE9F-DB43-1615-6060B01E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更新自己的成员信息</a:t>
            </a:r>
            <a:endParaRPr lang="en-SG" dirty="0"/>
          </a:p>
          <a:p>
            <a:r>
              <a:rPr lang="zh-CN" altLang="en-US" dirty="0"/>
              <a:t>申请退出成员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发起新资助提案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7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CAF2B-0B61-B0CB-4BCF-43B32896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E737-18EA-82CB-70E2-C0DC3A7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</a:t>
            </a:r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A5E-00D7-AD03-28DD-F07D0B0C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更新自己的赞助者信息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增加自己的账户金额</a:t>
            </a:r>
            <a:endParaRPr lang="en-SG" altLang="zh-CN" dirty="0"/>
          </a:p>
          <a:p>
            <a:endParaRPr lang="en-SG" altLang="zh-CN" dirty="0"/>
          </a:p>
          <a:p>
            <a:pPr marL="0" indent="0">
              <a:buNone/>
            </a:pPr>
            <a:r>
              <a:rPr lang="zh-CN" altLang="en-US" dirty="0"/>
              <a:t>在账户未授权给审核员的情况下，可以：</a:t>
            </a:r>
            <a:endParaRPr lang="en-SG" altLang="zh-CN" dirty="0"/>
          </a:p>
          <a:p>
            <a:r>
              <a:rPr lang="zh-CN" altLang="en-US" dirty="0"/>
              <a:t>发起新的点对点资助提案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1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0091-E284-0877-A91F-5E2B6D4C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696-BEA3-58B1-22CA-8B276397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99EB-82B7-ADB2-916A-0E929ECC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更新自己的审核员信息</a:t>
            </a:r>
            <a:endParaRPr lang="en-SG" dirty="0"/>
          </a:p>
          <a:p>
            <a:r>
              <a:rPr lang="zh-CN" altLang="en-US" dirty="0"/>
              <a:t>申请退出审核员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发起对某成员、审核员或赞助者的不信任提案</a:t>
            </a:r>
            <a:endParaRPr lang="en-SG" dirty="0"/>
          </a:p>
          <a:p>
            <a:r>
              <a:rPr lang="zh-CN" altLang="en-US" dirty="0"/>
              <a:t>审核其他审核员提出的不信任提案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发起使用被授权金额进行点对点资助的提案</a:t>
            </a:r>
            <a:endParaRPr lang="en-SG" altLang="zh-CN" dirty="0"/>
          </a:p>
          <a:p>
            <a:r>
              <a:rPr lang="zh-CN" altLang="en-US" dirty="0"/>
              <a:t>审核其他审核员提出的使用被授权金额的提案</a:t>
            </a:r>
          </a:p>
          <a:p>
            <a:endParaRPr lang="en-SG" dirty="0"/>
          </a:p>
          <a:p>
            <a:endParaRPr lang="en-SG" altLang="zh-CN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60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AF5B0-E6BB-AC7F-CA42-16C0EFE4A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5076-A1FE-98D0-139E-19637682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8AD2-2B23-1B4C-0F6E-59FA9040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发起更新审核通过比例</a:t>
            </a:r>
            <a:r>
              <a:rPr lang="en-SG" altLang="zh-CN" dirty="0"/>
              <a:t>*</a:t>
            </a:r>
            <a:r>
              <a:rPr lang="zh-CN" altLang="en-US" dirty="0"/>
              <a:t>的提案</a:t>
            </a:r>
            <a:endParaRPr lang="en-SG" dirty="0"/>
          </a:p>
          <a:p>
            <a:r>
              <a:rPr lang="zh-CN" altLang="en-US" dirty="0"/>
              <a:t>审核其他审核员提出的更新审核通过比例提案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altLang="zh-CN" sz="1600" dirty="0"/>
              <a:t>     *</a:t>
            </a:r>
            <a:r>
              <a:rPr lang="zh-CN" altLang="en-US" dirty="0"/>
              <a:t>共</a:t>
            </a:r>
            <a:r>
              <a:rPr lang="en-SG" altLang="zh-CN" dirty="0"/>
              <a:t> 7 </a:t>
            </a:r>
            <a:r>
              <a:rPr lang="zh-CN" altLang="en-US" dirty="0"/>
              <a:t>种审核通过比例：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新成员申请，新审核员申请，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对成员的不信任提案，对审核员的不信任提案，对赞助者的不信任提案，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使用被授权金额提案，更新审核通过比例提案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383C5-C045-9F90-ED01-CE180FF1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1EA-4482-ACF4-A14D-38764322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SG" dirty="0"/>
            </a:br>
            <a:r>
              <a:rPr lang="zh-CN" altLang="en-US" dirty="0"/>
              <a:t>谢谢！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4870-C730-54AF-6D23-200CEE35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1766"/>
            <a:ext cx="9603275" cy="3751715"/>
          </a:xfrm>
        </p:spPr>
        <p:txBody>
          <a:bodyPr>
            <a:normAutofit/>
          </a:bodyPr>
          <a:lstStyle/>
          <a:p>
            <a:r>
              <a:rPr lang="en-SG" altLang="zh-CN" dirty="0"/>
              <a:t>Ric</a:t>
            </a:r>
          </a:p>
          <a:p>
            <a:pPr marL="0" indent="0">
              <a:buNone/>
            </a:pPr>
            <a:r>
              <a:rPr lang="en-US" altLang="zh-CN" dirty="0"/>
              <a:t>X </a:t>
            </a:r>
            <a:r>
              <a:rPr lang="zh-CN" altLang="en-US" dirty="0"/>
              <a:t>：</a:t>
            </a:r>
            <a:r>
              <a:rPr lang="en-SG" altLang="zh-CN" dirty="0"/>
              <a:t>	@</a:t>
            </a:r>
            <a:r>
              <a:rPr lang="en-US" altLang="zh-CN" dirty="0" err="1"/>
              <a:t>RicBuidler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微信号：</a:t>
            </a:r>
            <a:r>
              <a:rPr lang="en-SG" altLang="zh-CN" dirty="0" err="1"/>
              <a:t>linghu-chong</a:t>
            </a:r>
            <a:endParaRPr lang="en-SG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罕见病相关项目：</a:t>
            </a:r>
            <a:endParaRPr lang="en-SG" altLang="zh-CN" dirty="0"/>
          </a:p>
          <a:p>
            <a:pPr marL="0" indent="0">
              <a:buNone/>
            </a:pPr>
            <a:r>
              <a:rPr lang="en-SG" altLang="zh-CN" dirty="0"/>
              <a:t>	MAS Awareness NFT: 	</a:t>
            </a:r>
            <a:r>
              <a:rPr lang="en-SG" altLang="zh-CN" dirty="0">
                <a:hlinkClick r:id="rId2"/>
              </a:rPr>
              <a:t>https://mas-awareness.top</a:t>
            </a:r>
            <a:endParaRPr lang="en-SG" altLang="zh-CN" dirty="0"/>
          </a:p>
          <a:p>
            <a:pPr marL="0" indent="0">
              <a:buNone/>
            </a:pPr>
            <a:r>
              <a:rPr lang="en-SG" dirty="0"/>
              <a:t>	Rare Disease Awareness: 	</a:t>
            </a:r>
            <a:r>
              <a:rPr lang="en-SG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rd</a:t>
            </a:r>
            <a:r>
              <a:rPr lang="en-SG" altLang="zh-CN" dirty="0">
                <a:hlinkClick r:id="rId3"/>
              </a:rPr>
              <a:t>-</a:t>
            </a:r>
            <a:r>
              <a:rPr lang="en-SG" altLang="zh-CN" dirty="0" err="1">
                <a:hlinkClick r:id="rId3"/>
              </a:rPr>
              <a:t>awareness.top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7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304</TotalTime>
  <Words>347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希罕(Rare Hope) DAO</vt:lpstr>
      <vt:lpstr>角色</vt:lpstr>
      <vt:lpstr>角色</vt:lpstr>
      <vt:lpstr>1. 所有人</vt:lpstr>
      <vt:lpstr>2. 成员（Member）</vt:lpstr>
      <vt:lpstr>3.赞助者（Sponsor)</vt:lpstr>
      <vt:lpstr>4.审核员（Reviewer） </vt:lpstr>
      <vt:lpstr>4.审核员（Reviewer） </vt:lpstr>
      <vt:lpstr>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Li</dc:creator>
  <cp:lastModifiedBy>Richard Li</cp:lastModifiedBy>
  <cp:revision>74</cp:revision>
  <dcterms:created xsi:type="dcterms:W3CDTF">2024-08-19T05:30:05Z</dcterms:created>
  <dcterms:modified xsi:type="dcterms:W3CDTF">2025-07-10T16:46:32Z</dcterms:modified>
</cp:coreProperties>
</file>