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9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A74D-2BE4-42E6-8CBF-CF780F32100D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285" y="469738"/>
            <a:ext cx="2233512" cy="5919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898681" y="5806343"/>
            <a:ext cx="2229116" cy="2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98681" y="5230642"/>
            <a:ext cx="2229116" cy="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8681" y="980505"/>
            <a:ext cx="2233512" cy="2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47172" y="1539074"/>
            <a:ext cx="2185021" cy="1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47172" y="2057951"/>
            <a:ext cx="2185021" cy="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9311" y="2626187"/>
            <a:ext cx="2192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98681" y="4657910"/>
            <a:ext cx="2233512" cy="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44848" y="455211"/>
            <a:ext cx="87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type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447400" y="1005681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major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517406" y="2065561"/>
            <a:ext cx="10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nlink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482502" y="156042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minor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609324" y="2708291"/>
            <a:ext cx="84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size</a:t>
            </a:r>
            <a:endParaRPr lang="zh-CN" altLang="en-US"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0621" y="3234526"/>
            <a:ext cx="158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address1</a:t>
            </a:r>
            <a:endParaRPr lang="zh-CN" altLang="en-US" sz="2400" b="1" dirty="0"/>
          </a:p>
        </p:txBody>
      </p:sp>
      <p:sp>
        <p:nvSpPr>
          <p:cNvPr id="35" name="文本框 30"/>
          <p:cNvSpPr txBox="1"/>
          <p:nvPr/>
        </p:nvSpPr>
        <p:spPr>
          <a:xfrm>
            <a:off x="1169511" y="4701181"/>
            <a:ext cx="16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address11</a:t>
            </a:r>
            <a:endParaRPr lang="zh-CN" altLang="en-US" sz="2400" b="1" dirty="0"/>
          </a:p>
        </p:txBody>
      </p:sp>
      <p:sp>
        <p:nvSpPr>
          <p:cNvPr id="36" name="文本框 30"/>
          <p:cNvSpPr txBox="1"/>
          <p:nvPr/>
        </p:nvSpPr>
        <p:spPr>
          <a:xfrm>
            <a:off x="919526" y="5291702"/>
            <a:ext cx="222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/>
              <a:t>s</a:t>
            </a:r>
            <a:r>
              <a:rPr lang="en-US" altLang="zh-CN" sz="2400" b="1" dirty="0" smtClean="0"/>
              <a:t>ingly-indirect</a:t>
            </a:r>
            <a:endParaRPr lang="zh-CN" altLang="en-US" sz="2400" b="1" dirty="0"/>
          </a:p>
        </p:txBody>
      </p:sp>
      <p:sp>
        <p:nvSpPr>
          <p:cNvPr id="37" name="文本框 30"/>
          <p:cNvSpPr txBox="1"/>
          <p:nvPr/>
        </p:nvSpPr>
        <p:spPr>
          <a:xfrm>
            <a:off x="831804" y="5879610"/>
            <a:ext cx="240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doubly-indirect</a:t>
            </a:r>
            <a:endParaRPr lang="zh-CN" altLang="en-US" sz="2400" b="1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889889" y="3174801"/>
            <a:ext cx="2233512" cy="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889889" y="3729530"/>
            <a:ext cx="2208134" cy="1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30"/>
          <p:cNvSpPr txBox="1"/>
          <p:nvPr/>
        </p:nvSpPr>
        <p:spPr>
          <a:xfrm>
            <a:off x="1266326" y="3986675"/>
            <a:ext cx="16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06189" y="1513901"/>
            <a:ext cx="2410938" cy="348346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843778" y="401942"/>
            <a:ext cx="2573349" cy="307414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3050482" y="3356994"/>
            <a:ext cx="2837700" cy="221075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050482" y="5230642"/>
            <a:ext cx="2616027" cy="936402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17127" y="83125"/>
            <a:ext cx="1025237" cy="59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417126" y="1280627"/>
            <a:ext cx="1025237" cy="69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888182" y="2969544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702260" y="4854487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039983" y="4121802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039983" y="1859041"/>
            <a:ext cx="1025236" cy="76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85069" y="3112006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510037" y="14717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525820" y="139737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151689" y="19842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10389412" y="321788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cxnSp>
        <p:nvCxnSpPr>
          <p:cNvPr id="90" name="直接连接符 89"/>
          <p:cNvCxnSpPr/>
          <p:nvPr/>
        </p:nvCxnSpPr>
        <p:spPr>
          <a:xfrm>
            <a:off x="5888182" y="328994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888182" y="384173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702260" y="516284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702260" y="5748471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82" idx="1"/>
          </p:cNvCxnSpPr>
          <p:nvPr/>
        </p:nvCxnSpPr>
        <p:spPr>
          <a:xfrm flipV="1">
            <a:off x="6950284" y="2242614"/>
            <a:ext cx="1089699" cy="900994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1" idx="1"/>
          </p:cNvCxnSpPr>
          <p:nvPr/>
        </p:nvCxnSpPr>
        <p:spPr>
          <a:xfrm flipV="1">
            <a:off x="6764362" y="4715210"/>
            <a:ext cx="1275621" cy="27515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83" idx="1"/>
          </p:cNvCxnSpPr>
          <p:nvPr/>
        </p:nvCxnSpPr>
        <p:spPr>
          <a:xfrm flipV="1">
            <a:off x="9083487" y="3455506"/>
            <a:ext cx="1201582" cy="855582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039983" y="446236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8039983" y="49973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750200" y="2965911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750200" y="382486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08" name="文本框 105"/>
          <p:cNvSpPr txBox="1"/>
          <p:nvPr/>
        </p:nvSpPr>
        <p:spPr>
          <a:xfrm>
            <a:off x="5556039" y="482458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sp>
        <p:nvSpPr>
          <p:cNvPr id="109" name="文本框 105"/>
          <p:cNvSpPr txBox="1"/>
          <p:nvPr/>
        </p:nvSpPr>
        <p:spPr>
          <a:xfrm>
            <a:off x="5582831" y="5710333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0" name="文本框 105"/>
          <p:cNvSpPr txBox="1"/>
          <p:nvPr/>
        </p:nvSpPr>
        <p:spPr>
          <a:xfrm>
            <a:off x="7920554" y="500437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1" name="文本框 105"/>
          <p:cNvSpPr txBox="1"/>
          <p:nvPr/>
        </p:nvSpPr>
        <p:spPr>
          <a:xfrm>
            <a:off x="7839497" y="4141905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7068402" y="3186223"/>
            <a:ext cx="935365" cy="870043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8018244" y="2846689"/>
            <a:ext cx="1025236" cy="76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8151689" y="2999429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15" name="矩形 114"/>
          <p:cNvSpPr/>
          <p:nvPr/>
        </p:nvSpPr>
        <p:spPr>
          <a:xfrm>
            <a:off x="8008285" y="5562729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8008285" y="590329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008285" y="643829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05"/>
          <p:cNvSpPr txBox="1"/>
          <p:nvPr/>
        </p:nvSpPr>
        <p:spPr>
          <a:xfrm>
            <a:off x="7888856" y="6445304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9" name="文本框 105"/>
          <p:cNvSpPr txBox="1"/>
          <p:nvPr/>
        </p:nvSpPr>
        <p:spPr>
          <a:xfrm>
            <a:off x="7807799" y="5582832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6764362" y="5973993"/>
            <a:ext cx="1263303" cy="343885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0251165" y="5195707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348234" y="534518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26" name="矩形 125"/>
          <p:cNvSpPr/>
          <p:nvPr/>
        </p:nvSpPr>
        <p:spPr>
          <a:xfrm>
            <a:off x="10251165" y="6019449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10355508" y="612532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28" name="矩形 127"/>
          <p:cNvSpPr/>
          <p:nvPr/>
        </p:nvSpPr>
        <p:spPr>
          <a:xfrm>
            <a:off x="10315501" y="4371710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419844" y="447758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cxnSp>
        <p:nvCxnSpPr>
          <p:cNvPr id="131" name="直接箭头连接符 130"/>
          <p:cNvCxnSpPr>
            <a:endCxn id="128" idx="1"/>
          </p:cNvCxnSpPr>
          <p:nvPr/>
        </p:nvCxnSpPr>
        <p:spPr>
          <a:xfrm flipV="1">
            <a:off x="9183987" y="4715210"/>
            <a:ext cx="1131514" cy="470926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9096301" y="5652118"/>
            <a:ext cx="1218009" cy="101764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26" idx="1"/>
          </p:cNvCxnSpPr>
          <p:nvPr/>
        </p:nvCxnSpPr>
        <p:spPr>
          <a:xfrm flipV="1">
            <a:off x="9166276" y="6362949"/>
            <a:ext cx="1084889" cy="30453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45</cp:revision>
  <dcterms:created xsi:type="dcterms:W3CDTF">2019-08-24T06:06:13Z</dcterms:created>
  <dcterms:modified xsi:type="dcterms:W3CDTF">2019-08-24T12:22:53Z</dcterms:modified>
</cp:coreProperties>
</file>