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A74D-2BE4-42E6-8CBF-CF780F32100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AE42-79F8-4129-85DC-1EF9EC2BD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78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A74D-2BE4-42E6-8CBF-CF780F32100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AE42-79F8-4129-85DC-1EF9EC2BD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6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A74D-2BE4-42E6-8CBF-CF780F32100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AE42-79F8-4129-85DC-1EF9EC2BD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43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A74D-2BE4-42E6-8CBF-CF780F32100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AE42-79F8-4129-85DC-1EF9EC2BD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66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A74D-2BE4-42E6-8CBF-CF780F32100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AE42-79F8-4129-85DC-1EF9EC2BD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00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A74D-2BE4-42E6-8CBF-CF780F32100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AE42-79F8-4129-85DC-1EF9EC2BD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9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A74D-2BE4-42E6-8CBF-CF780F32100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AE42-79F8-4129-85DC-1EF9EC2BD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0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A74D-2BE4-42E6-8CBF-CF780F32100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AE42-79F8-4129-85DC-1EF9EC2BD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30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A74D-2BE4-42E6-8CBF-CF780F32100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AE42-79F8-4129-85DC-1EF9EC2BD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0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A74D-2BE4-42E6-8CBF-CF780F32100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AE42-79F8-4129-85DC-1EF9EC2BD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59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A74D-2BE4-42E6-8CBF-CF780F32100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AE42-79F8-4129-85DC-1EF9EC2BD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05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A74D-2BE4-42E6-8CBF-CF780F32100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6AE42-79F8-4129-85DC-1EF9EC2BD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34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94285" y="469738"/>
            <a:ext cx="2233512" cy="59196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898681" y="5806343"/>
            <a:ext cx="2229116" cy="2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898681" y="5230642"/>
            <a:ext cx="2229116" cy="8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98681" y="980505"/>
            <a:ext cx="2233512" cy="22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947172" y="1539074"/>
            <a:ext cx="2185021" cy="12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947172" y="2057951"/>
            <a:ext cx="2185021" cy="4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939311" y="2626187"/>
            <a:ext cx="2192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98681" y="4657910"/>
            <a:ext cx="2233512" cy="21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544848" y="455211"/>
            <a:ext cx="87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type</a:t>
            </a:r>
            <a:endParaRPr lang="zh-CN" altLang="en-US" sz="24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447400" y="1005681"/>
            <a:ext cx="113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major</a:t>
            </a:r>
            <a:endParaRPr lang="zh-CN" altLang="en-US" sz="24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517406" y="2065561"/>
            <a:ext cx="103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nlink</a:t>
            </a:r>
            <a:endParaRPr lang="zh-CN" altLang="en-US" sz="24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1482502" y="156042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minor</a:t>
            </a:r>
            <a:endParaRPr lang="zh-CN" altLang="en-US" sz="24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1609324" y="2708291"/>
            <a:ext cx="848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size</a:t>
            </a:r>
            <a:endParaRPr lang="zh-CN" altLang="en-US" sz="24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1310621" y="3234526"/>
            <a:ext cx="1585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address1</a:t>
            </a:r>
            <a:endParaRPr lang="zh-CN" altLang="en-US" sz="2400" b="1" dirty="0"/>
          </a:p>
        </p:txBody>
      </p:sp>
      <p:sp>
        <p:nvSpPr>
          <p:cNvPr id="35" name="文本框 30"/>
          <p:cNvSpPr txBox="1"/>
          <p:nvPr/>
        </p:nvSpPr>
        <p:spPr>
          <a:xfrm>
            <a:off x="1169511" y="4701181"/>
            <a:ext cx="1674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/>
              <a:t>address11</a:t>
            </a:r>
            <a:endParaRPr lang="zh-CN" altLang="en-US" sz="2400" b="1" dirty="0"/>
          </a:p>
        </p:txBody>
      </p:sp>
      <p:sp>
        <p:nvSpPr>
          <p:cNvPr id="36" name="文本框 30"/>
          <p:cNvSpPr txBox="1"/>
          <p:nvPr/>
        </p:nvSpPr>
        <p:spPr>
          <a:xfrm>
            <a:off x="919526" y="5291702"/>
            <a:ext cx="222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/>
              <a:t>s</a:t>
            </a:r>
            <a:r>
              <a:rPr lang="en-US" altLang="zh-CN" sz="2400" b="1" dirty="0" smtClean="0"/>
              <a:t>ingly-indirect</a:t>
            </a:r>
            <a:endParaRPr lang="zh-CN" altLang="en-US" sz="2400" b="1" dirty="0"/>
          </a:p>
        </p:txBody>
      </p:sp>
      <p:sp>
        <p:nvSpPr>
          <p:cNvPr id="37" name="文本框 30"/>
          <p:cNvSpPr txBox="1"/>
          <p:nvPr/>
        </p:nvSpPr>
        <p:spPr>
          <a:xfrm>
            <a:off x="831804" y="5879610"/>
            <a:ext cx="240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/>
              <a:t>doubly-indirect</a:t>
            </a:r>
            <a:endParaRPr lang="zh-CN" altLang="en-US" sz="2400" b="1" dirty="0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889889" y="3174801"/>
            <a:ext cx="2233512" cy="21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889889" y="3729530"/>
            <a:ext cx="2208134" cy="15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30"/>
          <p:cNvSpPr txBox="1"/>
          <p:nvPr/>
        </p:nvSpPr>
        <p:spPr>
          <a:xfrm>
            <a:off x="1266326" y="3986675"/>
            <a:ext cx="1674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3006189" y="1513901"/>
            <a:ext cx="2410938" cy="3483467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2843778" y="401942"/>
            <a:ext cx="2573349" cy="3074140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3050482" y="3356994"/>
            <a:ext cx="2837700" cy="2210750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3050482" y="5230642"/>
            <a:ext cx="2616027" cy="936402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5417127" y="83125"/>
            <a:ext cx="1025237" cy="598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417126" y="1280627"/>
            <a:ext cx="1025237" cy="695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5888182" y="2969544"/>
            <a:ext cx="1219200" cy="1186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702260" y="4854487"/>
            <a:ext cx="1219200" cy="1186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8039983" y="4121802"/>
            <a:ext cx="1219200" cy="1186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8039983" y="1859041"/>
            <a:ext cx="1025236" cy="76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0285069" y="3112006"/>
            <a:ext cx="1010511" cy="68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5510037" y="147171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data</a:t>
            </a:r>
            <a:endParaRPr lang="zh-CN" altLang="en-US" sz="24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5525820" y="1397376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data</a:t>
            </a:r>
            <a:endParaRPr lang="zh-CN" altLang="en-US" sz="2400" b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151689" y="198424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data</a:t>
            </a:r>
            <a:endParaRPr lang="zh-CN" altLang="en-US" sz="2400" b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10389412" y="321788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data</a:t>
            </a:r>
            <a:endParaRPr lang="zh-CN" altLang="en-US" sz="2400" b="1" dirty="0"/>
          </a:p>
        </p:txBody>
      </p:sp>
      <p:cxnSp>
        <p:nvCxnSpPr>
          <p:cNvPr id="90" name="直接连接符 89"/>
          <p:cNvCxnSpPr/>
          <p:nvPr/>
        </p:nvCxnSpPr>
        <p:spPr>
          <a:xfrm>
            <a:off x="5888182" y="3289946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5888182" y="3841735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5702260" y="5162846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5702260" y="5748471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82" idx="1"/>
          </p:cNvCxnSpPr>
          <p:nvPr/>
        </p:nvCxnSpPr>
        <p:spPr>
          <a:xfrm flipV="1">
            <a:off x="6950284" y="2242614"/>
            <a:ext cx="1089699" cy="900994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endCxn id="81" idx="1"/>
          </p:cNvCxnSpPr>
          <p:nvPr/>
        </p:nvCxnSpPr>
        <p:spPr>
          <a:xfrm flipV="1">
            <a:off x="6764362" y="4715210"/>
            <a:ext cx="1275621" cy="275150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endCxn id="83" idx="1"/>
          </p:cNvCxnSpPr>
          <p:nvPr/>
        </p:nvCxnSpPr>
        <p:spPr>
          <a:xfrm flipV="1">
            <a:off x="9083487" y="3455506"/>
            <a:ext cx="1201582" cy="855582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8039983" y="4462369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8039983" y="4997368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5750200" y="2965911"/>
            <a:ext cx="145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/>
              <a:t>address1</a:t>
            </a:r>
            <a:endParaRPr lang="zh-CN" altLang="en-US" sz="1600" b="1" dirty="0"/>
          </a:p>
        </p:txBody>
      </p:sp>
      <p:sp>
        <p:nvSpPr>
          <p:cNvPr id="107" name="文本框 106"/>
          <p:cNvSpPr txBox="1"/>
          <p:nvPr/>
        </p:nvSpPr>
        <p:spPr>
          <a:xfrm>
            <a:off x="5750200" y="3824867"/>
            <a:ext cx="145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/>
              <a:t>address128</a:t>
            </a:r>
            <a:endParaRPr lang="zh-CN" altLang="en-US" sz="1600" b="1" dirty="0"/>
          </a:p>
        </p:txBody>
      </p:sp>
      <p:sp>
        <p:nvSpPr>
          <p:cNvPr id="108" name="文本框 105"/>
          <p:cNvSpPr txBox="1"/>
          <p:nvPr/>
        </p:nvSpPr>
        <p:spPr>
          <a:xfrm>
            <a:off x="5556039" y="4824587"/>
            <a:ext cx="145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/>
              <a:t>address1</a:t>
            </a:r>
            <a:endParaRPr lang="zh-CN" altLang="en-US" sz="1600" b="1" dirty="0"/>
          </a:p>
        </p:txBody>
      </p:sp>
      <p:sp>
        <p:nvSpPr>
          <p:cNvPr id="109" name="文本框 105"/>
          <p:cNvSpPr txBox="1"/>
          <p:nvPr/>
        </p:nvSpPr>
        <p:spPr>
          <a:xfrm>
            <a:off x="5582831" y="5710333"/>
            <a:ext cx="145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/>
              <a:t>address128</a:t>
            </a:r>
            <a:endParaRPr lang="zh-CN" altLang="en-US" sz="1600" b="1" dirty="0"/>
          </a:p>
        </p:txBody>
      </p:sp>
      <p:sp>
        <p:nvSpPr>
          <p:cNvPr id="110" name="文本框 105"/>
          <p:cNvSpPr txBox="1"/>
          <p:nvPr/>
        </p:nvSpPr>
        <p:spPr>
          <a:xfrm>
            <a:off x="7920554" y="5004377"/>
            <a:ext cx="145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/>
              <a:t>address128</a:t>
            </a:r>
            <a:endParaRPr lang="zh-CN" altLang="en-US" sz="1600" b="1" dirty="0"/>
          </a:p>
        </p:txBody>
      </p:sp>
      <p:sp>
        <p:nvSpPr>
          <p:cNvPr id="111" name="文本框 105"/>
          <p:cNvSpPr txBox="1"/>
          <p:nvPr/>
        </p:nvSpPr>
        <p:spPr>
          <a:xfrm>
            <a:off x="7839497" y="4141905"/>
            <a:ext cx="145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/>
              <a:t>address1</a:t>
            </a:r>
            <a:endParaRPr lang="zh-CN" altLang="en-US" sz="1600" b="1" dirty="0"/>
          </a:p>
        </p:txBody>
      </p:sp>
      <p:cxnSp>
        <p:nvCxnSpPr>
          <p:cNvPr id="112" name="直接箭头连接符 111"/>
          <p:cNvCxnSpPr/>
          <p:nvPr/>
        </p:nvCxnSpPr>
        <p:spPr>
          <a:xfrm flipV="1">
            <a:off x="7068402" y="3186223"/>
            <a:ext cx="935365" cy="870043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8018244" y="2846689"/>
            <a:ext cx="1025236" cy="76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8151689" y="2999429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data</a:t>
            </a:r>
            <a:endParaRPr lang="zh-CN" altLang="en-US" sz="2400" b="1" dirty="0"/>
          </a:p>
        </p:txBody>
      </p:sp>
      <p:sp>
        <p:nvSpPr>
          <p:cNvPr id="115" name="矩形 114"/>
          <p:cNvSpPr/>
          <p:nvPr/>
        </p:nvSpPr>
        <p:spPr>
          <a:xfrm>
            <a:off x="8008285" y="5562729"/>
            <a:ext cx="1219200" cy="1186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/>
          <p:nvPr/>
        </p:nvCxnSpPr>
        <p:spPr>
          <a:xfrm>
            <a:off x="8008285" y="5903296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8008285" y="6438295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05"/>
          <p:cNvSpPr txBox="1"/>
          <p:nvPr/>
        </p:nvSpPr>
        <p:spPr>
          <a:xfrm>
            <a:off x="7888856" y="6445304"/>
            <a:ext cx="145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/>
              <a:t>address128</a:t>
            </a:r>
            <a:endParaRPr lang="zh-CN" altLang="en-US" sz="1600" b="1" dirty="0"/>
          </a:p>
        </p:txBody>
      </p:sp>
      <p:sp>
        <p:nvSpPr>
          <p:cNvPr id="119" name="文本框 105"/>
          <p:cNvSpPr txBox="1"/>
          <p:nvPr/>
        </p:nvSpPr>
        <p:spPr>
          <a:xfrm>
            <a:off x="7807799" y="5582832"/>
            <a:ext cx="145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/>
              <a:t>address1</a:t>
            </a:r>
            <a:endParaRPr lang="zh-CN" altLang="en-US" sz="1600" b="1" dirty="0"/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6764362" y="5973993"/>
            <a:ext cx="1263303" cy="343885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10251165" y="5195707"/>
            <a:ext cx="1010511" cy="68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0348234" y="534518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data</a:t>
            </a:r>
            <a:endParaRPr lang="zh-CN" altLang="en-US" sz="2400" b="1" dirty="0"/>
          </a:p>
        </p:txBody>
      </p:sp>
      <p:sp>
        <p:nvSpPr>
          <p:cNvPr id="126" name="矩形 125"/>
          <p:cNvSpPr/>
          <p:nvPr/>
        </p:nvSpPr>
        <p:spPr>
          <a:xfrm>
            <a:off x="10251165" y="6019449"/>
            <a:ext cx="1010511" cy="68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文本框 126"/>
          <p:cNvSpPr txBox="1"/>
          <p:nvPr/>
        </p:nvSpPr>
        <p:spPr>
          <a:xfrm>
            <a:off x="10355508" y="6125323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data</a:t>
            </a:r>
            <a:endParaRPr lang="zh-CN" altLang="en-US" sz="2400" b="1" dirty="0"/>
          </a:p>
        </p:txBody>
      </p:sp>
      <p:sp>
        <p:nvSpPr>
          <p:cNvPr id="128" name="矩形 127"/>
          <p:cNvSpPr/>
          <p:nvPr/>
        </p:nvSpPr>
        <p:spPr>
          <a:xfrm>
            <a:off x="10315501" y="4371710"/>
            <a:ext cx="1010511" cy="68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10419844" y="4477584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data</a:t>
            </a:r>
            <a:endParaRPr lang="zh-CN" altLang="en-US" sz="2400" b="1" dirty="0"/>
          </a:p>
        </p:txBody>
      </p:sp>
      <p:cxnSp>
        <p:nvCxnSpPr>
          <p:cNvPr id="131" name="直接箭头连接符 130"/>
          <p:cNvCxnSpPr>
            <a:endCxn id="128" idx="1"/>
          </p:cNvCxnSpPr>
          <p:nvPr/>
        </p:nvCxnSpPr>
        <p:spPr>
          <a:xfrm flipV="1">
            <a:off x="9183987" y="4715210"/>
            <a:ext cx="1131514" cy="470926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V="1">
            <a:off x="9096301" y="5652118"/>
            <a:ext cx="1218009" cy="101764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endCxn id="126" idx="1"/>
          </p:cNvCxnSpPr>
          <p:nvPr/>
        </p:nvCxnSpPr>
        <p:spPr>
          <a:xfrm flipV="1">
            <a:off x="9166276" y="6362949"/>
            <a:ext cx="1084889" cy="304537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8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/>
          <p:cNvSpPr txBox="1"/>
          <p:nvPr/>
        </p:nvSpPr>
        <p:spPr>
          <a:xfrm>
            <a:off x="1669514" y="417761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err="1" smtClean="0"/>
              <a:t>e</a:t>
            </a:r>
            <a:r>
              <a:rPr lang="en-US" altLang="zh-CN" sz="1600" b="1" dirty="0" err="1"/>
              <a:t>b</a:t>
            </a:r>
            <a:r>
              <a:rPr lang="en-US" altLang="zh-CN" sz="1600" b="1" dirty="0" err="1" smtClean="0"/>
              <a:t>p</a:t>
            </a:r>
            <a:r>
              <a:rPr lang="en-US" altLang="zh-CN" sz="1600" b="1" dirty="0" smtClean="0"/>
              <a:t>(0)</a:t>
            </a:r>
            <a:endParaRPr lang="zh-CN" altLang="en-US" sz="1600" b="1" dirty="0"/>
          </a:p>
        </p:txBody>
      </p:sp>
      <p:sp>
        <p:nvSpPr>
          <p:cNvPr id="2" name="矩形 1"/>
          <p:cNvSpPr/>
          <p:nvPr/>
        </p:nvSpPr>
        <p:spPr>
          <a:xfrm>
            <a:off x="870438" y="369277"/>
            <a:ext cx="2400300" cy="56622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70438" y="861650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3411415" y="3214435"/>
            <a:ext cx="712177" cy="0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870438" y="1356950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890806" y="938556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/>
              <a:t>2</a:t>
            </a:r>
            <a:endParaRPr lang="zh-CN" altLang="en-US" sz="1600" b="1" dirty="0"/>
          </a:p>
        </p:txBody>
      </p:sp>
      <p:cxnSp>
        <p:nvCxnSpPr>
          <p:cNvPr id="100" name="直接连接符 99"/>
          <p:cNvCxnSpPr/>
          <p:nvPr/>
        </p:nvCxnSpPr>
        <p:spPr>
          <a:xfrm>
            <a:off x="870438" y="1790704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887525" y="1354015"/>
            <a:ext cx="30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</a:t>
            </a:r>
            <a:endParaRPr lang="zh-CN" altLang="en-US" sz="1600" b="1" dirty="0"/>
          </a:p>
        </p:txBody>
      </p:sp>
      <p:sp>
        <p:nvSpPr>
          <p:cNvPr id="133" name="文本框 132"/>
          <p:cNvSpPr txBox="1"/>
          <p:nvPr/>
        </p:nvSpPr>
        <p:spPr>
          <a:xfrm>
            <a:off x="4219189" y="2983602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esp</a:t>
            </a:r>
            <a:endParaRPr lang="zh-CN" altLang="en-US" sz="2400" b="1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870438" y="2267797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17362" y="1859974"/>
            <a:ext cx="309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 smtClean="0"/>
              <a:t>eip</a:t>
            </a:r>
            <a:r>
              <a:rPr lang="en-US" altLang="zh-CN" sz="1600" b="1" dirty="0" smtClean="0"/>
              <a:t>(</a:t>
            </a:r>
            <a:r>
              <a:rPr lang="en-US" altLang="zh-CN" sz="1600" b="1" dirty="0" err="1" smtClean="0"/>
              <a:t>addl</a:t>
            </a:r>
            <a:r>
              <a:rPr lang="en-US" altLang="zh-CN" sz="1600" b="1" dirty="0" smtClean="0"/>
              <a:t> $8, %</a:t>
            </a:r>
            <a:r>
              <a:rPr lang="en-US" altLang="zh-CN" sz="1600" b="1" dirty="0" err="1" smtClean="0"/>
              <a:t>esp</a:t>
            </a:r>
            <a:r>
              <a:rPr lang="zh-CN" altLang="en-US" sz="1600" b="1" dirty="0" smtClean="0"/>
              <a:t>的地址</a:t>
            </a:r>
            <a:r>
              <a:rPr lang="en-US" altLang="zh-CN" sz="1600" b="1" dirty="0" smtClean="0"/>
              <a:t>)</a:t>
            </a:r>
            <a:endParaRPr lang="zh-CN" altLang="en-US" sz="1600" b="1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366335" y="2736720"/>
            <a:ext cx="712177" cy="0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219189" y="2505887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ebp</a:t>
            </a:r>
            <a:r>
              <a:rPr lang="en-US" altLang="zh-CN" sz="2400" b="1" dirty="0" smtClean="0"/>
              <a:t>(fun1)</a:t>
            </a:r>
            <a:endParaRPr lang="zh-CN" altLang="en-US" sz="2400" b="1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870438" y="2736720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17361" y="2337067"/>
            <a:ext cx="309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 smtClean="0"/>
              <a:t>e</a:t>
            </a:r>
            <a:r>
              <a:rPr lang="en-US" altLang="zh-CN" sz="1600" b="1" dirty="0" err="1" smtClean="0"/>
              <a:t>bp</a:t>
            </a:r>
            <a:r>
              <a:rPr lang="en-US" altLang="zh-CN" sz="1600" b="1" dirty="0" smtClean="0"/>
              <a:t>(main)</a:t>
            </a:r>
            <a:endParaRPr lang="zh-CN" altLang="en-US" sz="1600" b="1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870438" y="3214435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90148" y="2821033"/>
            <a:ext cx="309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/>
              <a:t>2</a:t>
            </a:r>
            <a:endParaRPr lang="zh-CN" altLang="en-US" sz="1600" b="1" dirty="0"/>
          </a:p>
        </p:txBody>
      </p:sp>
      <p:sp>
        <p:nvSpPr>
          <p:cNvPr id="23" name="文本框 84"/>
          <p:cNvSpPr txBox="1"/>
          <p:nvPr/>
        </p:nvSpPr>
        <p:spPr>
          <a:xfrm>
            <a:off x="6020713" y="2770433"/>
            <a:ext cx="4644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rgbClr val="FF0000"/>
                </a:solidFill>
              </a:rPr>
              <a:t>执行指令：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pushl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12(%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ebp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0438" y="369277"/>
            <a:ext cx="2400300" cy="56622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H="1">
            <a:off x="3411415" y="369277"/>
            <a:ext cx="712177" cy="0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264269" y="138444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esp</a:t>
            </a:r>
            <a:endParaRPr lang="zh-CN" altLang="en-US" sz="2400" b="1" dirty="0"/>
          </a:p>
        </p:txBody>
      </p:sp>
      <p:sp>
        <p:nvSpPr>
          <p:cNvPr id="89" name="文本框 84"/>
          <p:cNvSpPr txBox="1"/>
          <p:nvPr/>
        </p:nvSpPr>
        <p:spPr>
          <a:xfrm>
            <a:off x="5587743" y="509952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FF0000"/>
                </a:solidFill>
              </a:rPr>
              <a:t>Note: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此时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e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bp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/>
          <p:cNvSpPr txBox="1"/>
          <p:nvPr/>
        </p:nvSpPr>
        <p:spPr>
          <a:xfrm>
            <a:off x="1674485" y="422040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err="1" smtClean="0"/>
              <a:t>e</a:t>
            </a:r>
            <a:r>
              <a:rPr lang="en-US" altLang="zh-CN" sz="1600" b="1" dirty="0" err="1"/>
              <a:t>b</a:t>
            </a:r>
            <a:r>
              <a:rPr lang="en-US" altLang="zh-CN" sz="1600" b="1" dirty="0" err="1" smtClean="0"/>
              <a:t>p</a:t>
            </a:r>
            <a:r>
              <a:rPr lang="en-US" altLang="zh-CN" sz="1600" b="1" dirty="0" smtClean="0"/>
              <a:t>(0)</a:t>
            </a:r>
            <a:endParaRPr lang="zh-CN" altLang="en-US" sz="1600" b="1" dirty="0"/>
          </a:p>
        </p:txBody>
      </p:sp>
      <p:sp>
        <p:nvSpPr>
          <p:cNvPr id="2" name="矩形 1"/>
          <p:cNvSpPr/>
          <p:nvPr/>
        </p:nvSpPr>
        <p:spPr>
          <a:xfrm>
            <a:off x="870438" y="369277"/>
            <a:ext cx="2400300" cy="56622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70438" y="861650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3411415" y="822150"/>
            <a:ext cx="712177" cy="0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4264269" y="59131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esp</a:t>
            </a:r>
            <a:endParaRPr lang="zh-CN" altLang="en-US" sz="2400" b="1" dirty="0"/>
          </a:p>
        </p:txBody>
      </p:sp>
      <p:sp>
        <p:nvSpPr>
          <p:cNvPr id="19" name="文本框 84"/>
          <p:cNvSpPr txBox="1"/>
          <p:nvPr/>
        </p:nvSpPr>
        <p:spPr>
          <a:xfrm>
            <a:off x="5719627" y="637483"/>
            <a:ext cx="3175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rgbClr val="FF0000"/>
                </a:solidFill>
              </a:rPr>
              <a:t>执行指令：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push %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ebp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Note: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此时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e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bp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5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/>
          <p:cNvSpPr txBox="1"/>
          <p:nvPr/>
        </p:nvSpPr>
        <p:spPr>
          <a:xfrm>
            <a:off x="1674485" y="428602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err="1" smtClean="0"/>
              <a:t>e</a:t>
            </a:r>
            <a:r>
              <a:rPr lang="en-US" altLang="zh-CN" sz="1600" b="1" dirty="0" err="1"/>
              <a:t>b</a:t>
            </a:r>
            <a:r>
              <a:rPr lang="en-US" altLang="zh-CN" sz="1600" b="1" dirty="0" err="1" smtClean="0"/>
              <a:t>p</a:t>
            </a:r>
            <a:r>
              <a:rPr lang="en-US" altLang="zh-CN" sz="1600" b="1" dirty="0" smtClean="0"/>
              <a:t>(0)</a:t>
            </a:r>
            <a:endParaRPr lang="zh-CN" altLang="en-US" sz="1600" b="1" dirty="0"/>
          </a:p>
        </p:txBody>
      </p:sp>
      <p:sp>
        <p:nvSpPr>
          <p:cNvPr id="2" name="矩形 1"/>
          <p:cNvSpPr/>
          <p:nvPr/>
        </p:nvSpPr>
        <p:spPr>
          <a:xfrm>
            <a:off x="870438" y="369277"/>
            <a:ext cx="2400300" cy="56622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70438" y="861650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4"/>
          <p:cNvSpPr txBox="1"/>
          <p:nvPr/>
        </p:nvSpPr>
        <p:spPr>
          <a:xfrm>
            <a:off x="4808346" y="591316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、</a:t>
            </a:r>
            <a:r>
              <a:rPr lang="en-US" altLang="zh-CN" sz="2400" b="1" dirty="0" err="1" smtClean="0"/>
              <a:t>ebp</a:t>
            </a:r>
            <a:r>
              <a:rPr lang="en-US" altLang="zh-CN" sz="2400" b="1" dirty="0" smtClean="0"/>
              <a:t>(main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cxnSp>
        <p:nvCxnSpPr>
          <p:cNvPr id="92" name="直接箭头连接符 91"/>
          <p:cNvCxnSpPr/>
          <p:nvPr/>
        </p:nvCxnSpPr>
        <p:spPr>
          <a:xfrm flipH="1">
            <a:off x="3411415" y="822150"/>
            <a:ext cx="712177" cy="0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4264269" y="59131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esp</a:t>
            </a:r>
            <a:endParaRPr lang="zh-CN" altLang="en-US" sz="2400" b="1" dirty="0"/>
          </a:p>
        </p:txBody>
      </p:sp>
      <p:sp>
        <p:nvSpPr>
          <p:cNvPr id="9" name="文本框 84"/>
          <p:cNvSpPr txBox="1"/>
          <p:nvPr/>
        </p:nvSpPr>
        <p:spPr>
          <a:xfrm>
            <a:off x="5807978" y="1156229"/>
            <a:ext cx="3985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rgbClr val="FF0000"/>
                </a:solidFill>
              </a:rPr>
              <a:t>执行指令：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movl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%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esp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 %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eb</a:t>
            </a:r>
            <a:r>
              <a:rPr lang="en-US" altLang="zh-CN" sz="2400" b="1" dirty="0" err="1">
                <a:solidFill>
                  <a:srgbClr val="FF0000"/>
                </a:solidFill>
              </a:rPr>
              <a:t>p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54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/>
          <p:cNvSpPr txBox="1"/>
          <p:nvPr/>
        </p:nvSpPr>
        <p:spPr>
          <a:xfrm>
            <a:off x="1669516" y="444724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err="1" smtClean="0"/>
              <a:t>e</a:t>
            </a:r>
            <a:r>
              <a:rPr lang="en-US" altLang="zh-CN" sz="1600" b="1" dirty="0" err="1"/>
              <a:t>b</a:t>
            </a:r>
            <a:r>
              <a:rPr lang="en-US" altLang="zh-CN" sz="1600" b="1" dirty="0" err="1" smtClean="0"/>
              <a:t>p</a:t>
            </a:r>
            <a:r>
              <a:rPr lang="en-US" altLang="zh-CN" sz="1600" b="1" dirty="0" smtClean="0"/>
              <a:t>(0)</a:t>
            </a:r>
            <a:endParaRPr lang="zh-CN" altLang="en-US" sz="1600" b="1" dirty="0"/>
          </a:p>
        </p:txBody>
      </p:sp>
      <p:sp>
        <p:nvSpPr>
          <p:cNvPr id="2" name="矩形 1"/>
          <p:cNvSpPr/>
          <p:nvPr/>
        </p:nvSpPr>
        <p:spPr>
          <a:xfrm>
            <a:off x="870438" y="369277"/>
            <a:ext cx="2400300" cy="56622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70438" y="861650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3411415" y="822150"/>
            <a:ext cx="712177" cy="0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870438" y="1356950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916378" y="969352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/>
              <a:t>2</a:t>
            </a:r>
            <a:endParaRPr lang="zh-CN" altLang="en-US" sz="1600" b="1" dirty="0"/>
          </a:p>
        </p:txBody>
      </p:sp>
      <p:cxnSp>
        <p:nvCxnSpPr>
          <p:cNvPr id="103" name="直接箭头连接符 102"/>
          <p:cNvCxnSpPr/>
          <p:nvPr/>
        </p:nvCxnSpPr>
        <p:spPr>
          <a:xfrm flipH="1">
            <a:off x="3392785" y="1328413"/>
            <a:ext cx="712177" cy="0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4245639" y="1097580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esp</a:t>
            </a:r>
            <a:endParaRPr lang="zh-CN" altLang="en-US" sz="2400" b="1" dirty="0"/>
          </a:p>
        </p:txBody>
      </p:sp>
      <p:sp>
        <p:nvSpPr>
          <p:cNvPr id="133" name="文本框 132"/>
          <p:cNvSpPr txBox="1"/>
          <p:nvPr/>
        </p:nvSpPr>
        <p:spPr>
          <a:xfrm>
            <a:off x="4219189" y="591317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ebp</a:t>
            </a:r>
            <a:r>
              <a:rPr lang="en-US" altLang="zh-CN" sz="2400" b="1" dirty="0" smtClean="0"/>
              <a:t>(main)</a:t>
            </a:r>
            <a:endParaRPr lang="zh-CN" altLang="en-US" sz="2400" b="1" dirty="0"/>
          </a:p>
        </p:txBody>
      </p:sp>
      <p:sp>
        <p:nvSpPr>
          <p:cNvPr id="17" name="文本框 84"/>
          <p:cNvSpPr txBox="1"/>
          <p:nvPr/>
        </p:nvSpPr>
        <p:spPr>
          <a:xfrm>
            <a:off x="5807978" y="1156229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rgbClr val="FF0000"/>
                </a:solidFill>
              </a:rPr>
              <a:t>执行指令：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pushl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$2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/>
          <p:cNvSpPr txBox="1"/>
          <p:nvPr/>
        </p:nvSpPr>
        <p:spPr>
          <a:xfrm>
            <a:off x="1669516" y="444724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err="1" smtClean="0"/>
              <a:t>e</a:t>
            </a:r>
            <a:r>
              <a:rPr lang="en-US" altLang="zh-CN" sz="1600" b="1" dirty="0" err="1"/>
              <a:t>b</a:t>
            </a:r>
            <a:r>
              <a:rPr lang="en-US" altLang="zh-CN" sz="1600" b="1" dirty="0" err="1" smtClean="0"/>
              <a:t>p</a:t>
            </a:r>
            <a:r>
              <a:rPr lang="en-US" altLang="zh-CN" sz="1600" b="1" dirty="0" smtClean="0"/>
              <a:t>(0)</a:t>
            </a:r>
            <a:endParaRPr lang="zh-CN" altLang="en-US" sz="1600" b="1" dirty="0"/>
          </a:p>
        </p:txBody>
      </p:sp>
      <p:sp>
        <p:nvSpPr>
          <p:cNvPr id="2" name="矩形 1"/>
          <p:cNvSpPr/>
          <p:nvPr/>
        </p:nvSpPr>
        <p:spPr>
          <a:xfrm>
            <a:off x="870438" y="369277"/>
            <a:ext cx="2400300" cy="56622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70438" y="861650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3411415" y="822150"/>
            <a:ext cx="712177" cy="0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870438" y="1356950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916378" y="931377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/>
              <a:t>2</a:t>
            </a:r>
            <a:endParaRPr lang="zh-CN" altLang="en-US" sz="1600" b="1" dirty="0"/>
          </a:p>
        </p:txBody>
      </p:sp>
      <p:cxnSp>
        <p:nvCxnSpPr>
          <p:cNvPr id="100" name="直接连接符 99"/>
          <p:cNvCxnSpPr/>
          <p:nvPr/>
        </p:nvCxnSpPr>
        <p:spPr>
          <a:xfrm>
            <a:off x="870438" y="1790704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916378" y="1438695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</a:t>
            </a:r>
            <a:endParaRPr lang="zh-CN" altLang="en-US" sz="1600" b="1" dirty="0"/>
          </a:p>
        </p:txBody>
      </p:sp>
      <p:cxnSp>
        <p:nvCxnSpPr>
          <p:cNvPr id="103" name="直接箭头连接符 102"/>
          <p:cNvCxnSpPr/>
          <p:nvPr/>
        </p:nvCxnSpPr>
        <p:spPr>
          <a:xfrm flipH="1">
            <a:off x="3419234" y="1790704"/>
            <a:ext cx="712177" cy="0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4272088" y="1559871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esp</a:t>
            </a:r>
            <a:endParaRPr lang="zh-CN" altLang="en-US" sz="2400" b="1" dirty="0"/>
          </a:p>
        </p:txBody>
      </p:sp>
      <p:sp>
        <p:nvSpPr>
          <p:cNvPr id="133" name="文本框 132"/>
          <p:cNvSpPr txBox="1"/>
          <p:nvPr/>
        </p:nvSpPr>
        <p:spPr>
          <a:xfrm>
            <a:off x="4219189" y="591317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ebp</a:t>
            </a:r>
            <a:r>
              <a:rPr lang="en-US" altLang="zh-CN" sz="2400" b="1" dirty="0" smtClean="0"/>
              <a:t>(main)</a:t>
            </a:r>
            <a:endParaRPr lang="zh-CN" altLang="en-US" sz="2400" b="1" dirty="0"/>
          </a:p>
        </p:txBody>
      </p:sp>
      <p:sp>
        <p:nvSpPr>
          <p:cNvPr id="135" name="文本框 84"/>
          <p:cNvSpPr txBox="1"/>
          <p:nvPr/>
        </p:nvSpPr>
        <p:spPr>
          <a:xfrm>
            <a:off x="5807978" y="1156229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rgbClr val="FF0000"/>
                </a:solidFill>
              </a:rPr>
              <a:t>执行指令：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pushl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$1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6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/>
          <p:cNvSpPr txBox="1"/>
          <p:nvPr/>
        </p:nvSpPr>
        <p:spPr>
          <a:xfrm>
            <a:off x="1669515" y="445960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err="1" smtClean="0"/>
              <a:t>e</a:t>
            </a:r>
            <a:r>
              <a:rPr lang="en-US" altLang="zh-CN" sz="1600" b="1" dirty="0" err="1"/>
              <a:t>b</a:t>
            </a:r>
            <a:r>
              <a:rPr lang="en-US" altLang="zh-CN" sz="1600" b="1" dirty="0" err="1" smtClean="0"/>
              <a:t>p</a:t>
            </a:r>
            <a:r>
              <a:rPr lang="en-US" altLang="zh-CN" sz="1600" b="1" dirty="0" smtClean="0"/>
              <a:t>(0)</a:t>
            </a:r>
            <a:endParaRPr lang="zh-CN" altLang="en-US" sz="1600" b="1" dirty="0"/>
          </a:p>
        </p:txBody>
      </p:sp>
      <p:sp>
        <p:nvSpPr>
          <p:cNvPr id="2" name="矩形 1"/>
          <p:cNvSpPr/>
          <p:nvPr/>
        </p:nvSpPr>
        <p:spPr>
          <a:xfrm>
            <a:off x="870438" y="369277"/>
            <a:ext cx="2400300" cy="56622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70438" y="861650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3411415" y="822150"/>
            <a:ext cx="712177" cy="0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870438" y="1356950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916377" y="930712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/>
              <a:t>2</a:t>
            </a:r>
            <a:endParaRPr lang="zh-CN" altLang="en-US" sz="1600" b="1" dirty="0"/>
          </a:p>
        </p:txBody>
      </p:sp>
      <p:cxnSp>
        <p:nvCxnSpPr>
          <p:cNvPr id="100" name="直接连接符 99"/>
          <p:cNvCxnSpPr/>
          <p:nvPr/>
        </p:nvCxnSpPr>
        <p:spPr>
          <a:xfrm>
            <a:off x="870438" y="1790704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913096" y="1433735"/>
            <a:ext cx="30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</a:t>
            </a:r>
            <a:endParaRPr lang="zh-CN" altLang="en-US" sz="1600" b="1" dirty="0"/>
          </a:p>
        </p:txBody>
      </p:sp>
      <p:sp>
        <p:nvSpPr>
          <p:cNvPr id="133" name="文本框 132"/>
          <p:cNvSpPr txBox="1"/>
          <p:nvPr/>
        </p:nvSpPr>
        <p:spPr>
          <a:xfrm>
            <a:off x="4219189" y="591317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ebp</a:t>
            </a:r>
            <a:r>
              <a:rPr lang="en-US" altLang="zh-CN" sz="2400" b="1" dirty="0" smtClean="0"/>
              <a:t>(main)</a:t>
            </a:r>
            <a:endParaRPr lang="zh-CN" altLang="en-US" sz="2400" b="1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870438" y="2267797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17362" y="1859974"/>
            <a:ext cx="309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 smtClean="0"/>
              <a:t>eip</a:t>
            </a:r>
            <a:r>
              <a:rPr lang="en-US" altLang="zh-CN" sz="1600" b="1" dirty="0" smtClean="0"/>
              <a:t>(</a:t>
            </a:r>
            <a:r>
              <a:rPr lang="en-US" altLang="zh-CN" sz="1600" b="1" dirty="0" err="1" smtClean="0"/>
              <a:t>addl</a:t>
            </a:r>
            <a:r>
              <a:rPr lang="en-US" altLang="zh-CN" sz="1600" b="1" dirty="0" smtClean="0"/>
              <a:t> $8, %</a:t>
            </a:r>
            <a:r>
              <a:rPr lang="en-US" altLang="zh-CN" sz="1600" b="1" dirty="0" err="1" smtClean="0"/>
              <a:t>esp</a:t>
            </a:r>
            <a:r>
              <a:rPr lang="zh-CN" altLang="en-US" sz="1600" b="1" dirty="0" smtClean="0"/>
              <a:t>的地址</a:t>
            </a:r>
            <a:r>
              <a:rPr lang="en-US" altLang="zh-CN" sz="1600" b="1" dirty="0" smtClean="0"/>
              <a:t>)</a:t>
            </a:r>
            <a:endParaRPr lang="zh-CN" altLang="en-US" sz="1600" b="1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419234" y="2267797"/>
            <a:ext cx="712177" cy="0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272088" y="2036964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esp</a:t>
            </a:r>
            <a:endParaRPr lang="zh-CN" altLang="en-US" sz="24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836940" y="2498629"/>
            <a:ext cx="543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-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之后将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fun1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函数起始的地址值赋给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eip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寄存器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文本框 84"/>
          <p:cNvSpPr txBox="1"/>
          <p:nvPr/>
        </p:nvSpPr>
        <p:spPr>
          <a:xfrm>
            <a:off x="5836940" y="1670567"/>
            <a:ext cx="4644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rgbClr val="FF0000"/>
                </a:solidFill>
              </a:rPr>
              <a:t>执行指令：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call fun1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-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先将当前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eip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的值进行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52847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/>
          <p:cNvSpPr txBox="1"/>
          <p:nvPr/>
        </p:nvSpPr>
        <p:spPr>
          <a:xfrm>
            <a:off x="1669515" y="417949"/>
            <a:ext cx="792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err="1" smtClean="0"/>
              <a:t>eb</a:t>
            </a:r>
            <a:r>
              <a:rPr lang="en-US" altLang="zh-CN" sz="1600" b="1" dirty="0" err="1" smtClean="0"/>
              <a:t>p</a:t>
            </a:r>
            <a:r>
              <a:rPr lang="en-US" altLang="zh-CN" sz="1600" b="1" dirty="0" smtClean="0"/>
              <a:t>(0)</a:t>
            </a:r>
            <a:endParaRPr lang="zh-CN" altLang="en-US" sz="1600" b="1" dirty="0"/>
          </a:p>
        </p:txBody>
      </p:sp>
      <p:sp>
        <p:nvSpPr>
          <p:cNvPr id="2" name="矩形 1"/>
          <p:cNvSpPr/>
          <p:nvPr/>
        </p:nvSpPr>
        <p:spPr>
          <a:xfrm>
            <a:off x="870438" y="369277"/>
            <a:ext cx="2400300" cy="56622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70438" y="861650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870438" y="1356950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890806" y="938556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/>
              <a:t>2</a:t>
            </a:r>
            <a:endParaRPr lang="zh-CN" altLang="en-US" sz="1600" b="1" dirty="0"/>
          </a:p>
        </p:txBody>
      </p:sp>
      <p:cxnSp>
        <p:nvCxnSpPr>
          <p:cNvPr id="100" name="直接连接符 99"/>
          <p:cNvCxnSpPr/>
          <p:nvPr/>
        </p:nvCxnSpPr>
        <p:spPr>
          <a:xfrm>
            <a:off x="870438" y="1790704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887525" y="1354015"/>
            <a:ext cx="30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</a:t>
            </a:r>
            <a:endParaRPr lang="zh-CN" altLang="en-US" sz="1600" b="1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870438" y="2267797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17362" y="1859974"/>
            <a:ext cx="309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 smtClean="0"/>
              <a:t>eip</a:t>
            </a:r>
            <a:r>
              <a:rPr lang="en-US" altLang="zh-CN" sz="1600" b="1" dirty="0" smtClean="0"/>
              <a:t>(</a:t>
            </a:r>
            <a:r>
              <a:rPr lang="en-US" altLang="zh-CN" sz="1600" b="1" dirty="0" err="1" smtClean="0"/>
              <a:t>addl</a:t>
            </a:r>
            <a:r>
              <a:rPr lang="en-US" altLang="zh-CN" sz="1600" b="1" dirty="0" smtClean="0"/>
              <a:t> $8, %</a:t>
            </a:r>
            <a:r>
              <a:rPr lang="en-US" altLang="zh-CN" sz="1600" b="1" dirty="0" err="1" smtClean="0"/>
              <a:t>esp</a:t>
            </a:r>
            <a:r>
              <a:rPr lang="zh-CN" altLang="en-US" sz="1600" b="1" dirty="0" smtClean="0"/>
              <a:t>的地址</a:t>
            </a:r>
            <a:r>
              <a:rPr lang="en-US" altLang="zh-CN" sz="1600" b="1" dirty="0" smtClean="0"/>
              <a:t>)</a:t>
            </a:r>
            <a:endParaRPr lang="zh-CN" altLang="en-US" sz="1600" b="1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366335" y="2736720"/>
            <a:ext cx="712177" cy="0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219189" y="250588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esp</a:t>
            </a:r>
            <a:endParaRPr lang="zh-CN" altLang="en-US" sz="2400" b="1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870438" y="2736720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17361" y="2337067"/>
            <a:ext cx="309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 smtClean="0"/>
              <a:t>e</a:t>
            </a:r>
            <a:r>
              <a:rPr lang="en-US" altLang="zh-CN" sz="1600" b="1" dirty="0" err="1" smtClean="0"/>
              <a:t>bp</a:t>
            </a:r>
            <a:r>
              <a:rPr lang="en-US" altLang="zh-CN" sz="1600" b="1" dirty="0" smtClean="0"/>
              <a:t>(main)</a:t>
            </a:r>
            <a:endParaRPr lang="zh-CN" altLang="en-US" sz="1600" b="1" dirty="0"/>
          </a:p>
        </p:txBody>
      </p:sp>
      <p:sp>
        <p:nvSpPr>
          <p:cNvPr id="23" name="文本框 84"/>
          <p:cNvSpPr txBox="1"/>
          <p:nvPr/>
        </p:nvSpPr>
        <p:spPr>
          <a:xfrm>
            <a:off x="5642644" y="2488382"/>
            <a:ext cx="4644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rgbClr val="FF0000"/>
                </a:solidFill>
              </a:rPr>
              <a:t>执行指令：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pushl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%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ebp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9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/>
          <p:cNvSpPr txBox="1"/>
          <p:nvPr/>
        </p:nvSpPr>
        <p:spPr>
          <a:xfrm>
            <a:off x="1669515" y="417949"/>
            <a:ext cx="792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err="1" smtClean="0"/>
              <a:t>eb</a:t>
            </a:r>
            <a:r>
              <a:rPr lang="en-US" altLang="zh-CN" sz="1600" b="1" dirty="0" err="1" smtClean="0"/>
              <a:t>p</a:t>
            </a:r>
            <a:r>
              <a:rPr lang="en-US" altLang="zh-CN" sz="1600" b="1" dirty="0" smtClean="0"/>
              <a:t>(0)</a:t>
            </a:r>
            <a:endParaRPr lang="zh-CN" altLang="en-US" sz="1600" b="1" dirty="0"/>
          </a:p>
        </p:txBody>
      </p:sp>
      <p:sp>
        <p:nvSpPr>
          <p:cNvPr id="2" name="矩形 1"/>
          <p:cNvSpPr/>
          <p:nvPr/>
        </p:nvSpPr>
        <p:spPr>
          <a:xfrm>
            <a:off x="870438" y="369277"/>
            <a:ext cx="2400300" cy="56622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70438" y="861650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870438" y="1356950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890806" y="938556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/>
              <a:t>2</a:t>
            </a:r>
            <a:endParaRPr lang="zh-CN" altLang="en-US" sz="1600" b="1" dirty="0"/>
          </a:p>
        </p:txBody>
      </p:sp>
      <p:cxnSp>
        <p:nvCxnSpPr>
          <p:cNvPr id="100" name="直接连接符 99"/>
          <p:cNvCxnSpPr/>
          <p:nvPr/>
        </p:nvCxnSpPr>
        <p:spPr>
          <a:xfrm>
            <a:off x="870438" y="1790704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887525" y="1354015"/>
            <a:ext cx="30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</a:t>
            </a:r>
            <a:endParaRPr lang="zh-CN" altLang="en-US" sz="1600" b="1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870438" y="2267797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17362" y="1859974"/>
            <a:ext cx="309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 smtClean="0"/>
              <a:t>eip</a:t>
            </a:r>
            <a:r>
              <a:rPr lang="en-US" altLang="zh-CN" sz="1600" b="1" dirty="0" smtClean="0"/>
              <a:t>(</a:t>
            </a:r>
            <a:r>
              <a:rPr lang="en-US" altLang="zh-CN" sz="1600" b="1" dirty="0" err="1" smtClean="0"/>
              <a:t>addl</a:t>
            </a:r>
            <a:r>
              <a:rPr lang="en-US" altLang="zh-CN" sz="1600" b="1" dirty="0" smtClean="0"/>
              <a:t> $8, %</a:t>
            </a:r>
            <a:r>
              <a:rPr lang="en-US" altLang="zh-CN" sz="1600" b="1" dirty="0" err="1" smtClean="0"/>
              <a:t>esp</a:t>
            </a:r>
            <a:r>
              <a:rPr lang="zh-CN" altLang="en-US" sz="1600" b="1" dirty="0" smtClean="0"/>
              <a:t>的地址</a:t>
            </a:r>
            <a:r>
              <a:rPr lang="en-US" altLang="zh-CN" sz="1600" b="1" dirty="0" smtClean="0"/>
              <a:t>)</a:t>
            </a:r>
            <a:endParaRPr lang="zh-CN" altLang="en-US" sz="1600" b="1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366335" y="2736720"/>
            <a:ext cx="712177" cy="0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219189" y="250588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esp</a:t>
            </a:r>
            <a:endParaRPr lang="zh-CN" altLang="en-US" sz="2400" b="1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870438" y="2736720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17361" y="2337067"/>
            <a:ext cx="309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 smtClean="0"/>
              <a:t>e</a:t>
            </a:r>
            <a:r>
              <a:rPr lang="en-US" altLang="zh-CN" sz="1600" b="1" dirty="0" err="1" smtClean="0"/>
              <a:t>bp</a:t>
            </a:r>
            <a:r>
              <a:rPr lang="en-US" altLang="zh-CN" sz="1600" b="1" dirty="0" smtClean="0"/>
              <a:t>(main)</a:t>
            </a:r>
            <a:endParaRPr lang="zh-CN" altLang="en-US" sz="16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4767243" y="2485842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ebp</a:t>
            </a:r>
            <a:r>
              <a:rPr lang="en-US" altLang="zh-CN" sz="2400" b="1" dirty="0" smtClean="0"/>
              <a:t>(fun1)</a:t>
            </a:r>
            <a:endParaRPr lang="zh-CN" altLang="en-US" sz="2400" b="1" dirty="0"/>
          </a:p>
        </p:txBody>
      </p:sp>
      <p:sp>
        <p:nvSpPr>
          <p:cNvPr id="23" name="文本框 84"/>
          <p:cNvSpPr txBox="1"/>
          <p:nvPr/>
        </p:nvSpPr>
        <p:spPr>
          <a:xfrm>
            <a:off x="7066998" y="2505887"/>
            <a:ext cx="4644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rgbClr val="FF0000"/>
                </a:solidFill>
              </a:rPr>
              <a:t>执行指令：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movl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%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esp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 %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ebp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196</Words>
  <Application>Microsoft Office PowerPoint</Application>
  <PresentationFormat>宽屏</PresentationFormat>
  <Paragraphs>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128</cp:revision>
  <dcterms:created xsi:type="dcterms:W3CDTF">2019-08-24T06:06:13Z</dcterms:created>
  <dcterms:modified xsi:type="dcterms:W3CDTF">2019-11-25T14:14:32Z</dcterms:modified>
</cp:coreProperties>
</file>