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7" r:id="rId3"/>
    <p:sldId id="314" r:id="rId5"/>
    <p:sldId id="315" r:id="rId6"/>
    <p:sldId id="316" r:id="rId7"/>
    <p:sldId id="420" r:id="rId8"/>
    <p:sldId id="421" r:id="rId9"/>
    <p:sldId id="369" r:id="rId10"/>
    <p:sldId id="341" r:id="rId11"/>
    <p:sldId id="395" r:id="rId12"/>
    <p:sldId id="282" r:id="rId13"/>
    <p:sldId id="281" r:id="rId14"/>
    <p:sldId id="261" r:id="rId15"/>
    <p:sldId id="262" r:id="rId16"/>
    <p:sldId id="265" r:id="rId17"/>
    <p:sldId id="263" r:id="rId18"/>
    <p:sldId id="279" r:id="rId19"/>
    <p:sldId id="283" r:id="rId20"/>
    <p:sldId id="264" r:id="rId21"/>
    <p:sldId id="266" r:id="rId22"/>
    <p:sldId id="267" r:id="rId23"/>
    <p:sldId id="269" r:id="rId24"/>
    <p:sldId id="284" r:id="rId25"/>
    <p:sldId id="268" r:id="rId26"/>
    <p:sldId id="270" r:id="rId27"/>
    <p:sldId id="271" r:id="rId28"/>
    <p:sldId id="273" r:id="rId29"/>
    <p:sldId id="274" r:id="rId30"/>
    <p:sldId id="285" r:id="rId31"/>
    <p:sldId id="275" r:id="rId32"/>
    <p:sldId id="276" r:id="rId33"/>
    <p:sldId id="272" r:id="rId34"/>
    <p:sldId id="278" r:id="rId35"/>
    <p:sldId id="288" r:id="rId36"/>
  </p:sldIdLst>
  <p:sldSz cx="12192000" cy="6858000"/>
  <p:notesSz cx="6858000" cy="9144000"/>
  <p:custDataLst>
    <p:tags r:id="rId4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5F6"/>
    <a:srgbClr val="D9D9D9"/>
    <a:srgbClr val="F8BB00"/>
    <a:srgbClr val="41B883"/>
    <a:srgbClr val="5B75FF"/>
    <a:srgbClr val="FE644E"/>
    <a:srgbClr val="4CDCF4"/>
    <a:srgbClr val="F8F6F9"/>
    <a:srgbClr val="6B54F1"/>
    <a:srgbClr val="555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-84" y="-1644"/>
      </p:cViewPr>
      <p:guideLst>
        <p:guide orient="horz" pos="217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gs" Target="tags/tag1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>
            <a:spLocks noGrp="1"/>
          </p:cNvSpPr>
          <p:nvPr>
            <p:ph type="pic" sz="quarter" idx="10"/>
          </p:nvPr>
        </p:nvSpPr>
        <p:spPr>
          <a:xfrm>
            <a:off x="1391559" y="2592096"/>
            <a:ext cx="2070100" cy="1764476"/>
          </a:xfrm>
          <a:custGeom>
            <a:avLst/>
            <a:gdLst>
              <a:gd name="connsiteX0" fmla="*/ 0 w 2070100"/>
              <a:gd name="connsiteY0" fmla="*/ 0 h 1764476"/>
              <a:gd name="connsiteX1" fmla="*/ 2070100 w 2070100"/>
              <a:gd name="connsiteY1" fmla="*/ 0 h 1764476"/>
              <a:gd name="connsiteX2" fmla="*/ 2070100 w 2070100"/>
              <a:gd name="connsiteY2" fmla="*/ 1764476 h 1764476"/>
              <a:gd name="connsiteX3" fmla="*/ 0 w 2070100"/>
              <a:gd name="connsiteY3" fmla="*/ 1764476 h 1764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0100" h="1764476">
                <a:moveTo>
                  <a:pt x="0" y="0"/>
                </a:moveTo>
                <a:lnTo>
                  <a:pt x="2070100" y="0"/>
                </a:lnTo>
                <a:lnTo>
                  <a:pt x="2070100" y="1764476"/>
                </a:lnTo>
                <a:lnTo>
                  <a:pt x="0" y="17644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任意多边形: 形状 12"/>
          <p:cNvSpPr>
            <a:spLocks noGrp="1"/>
          </p:cNvSpPr>
          <p:nvPr>
            <p:ph type="pic" sz="quarter" idx="11"/>
          </p:nvPr>
        </p:nvSpPr>
        <p:spPr>
          <a:xfrm>
            <a:off x="3837822" y="2592096"/>
            <a:ext cx="2070100" cy="1764476"/>
          </a:xfrm>
          <a:custGeom>
            <a:avLst/>
            <a:gdLst>
              <a:gd name="connsiteX0" fmla="*/ 0 w 2070100"/>
              <a:gd name="connsiteY0" fmla="*/ 0 h 1764476"/>
              <a:gd name="connsiteX1" fmla="*/ 2070100 w 2070100"/>
              <a:gd name="connsiteY1" fmla="*/ 0 h 1764476"/>
              <a:gd name="connsiteX2" fmla="*/ 2070100 w 2070100"/>
              <a:gd name="connsiteY2" fmla="*/ 1764476 h 1764476"/>
              <a:gd name="connsiteX3" fmla="*/ 0 w 2070100"/>
              <a:gd name="connsiteY3" fmla="*/ 1764476 h 1764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0100" h="1764476">
                <a:moveTo>
                  <a:pt x="0" y="0"/>
                </a:moveTo>
                <a:lnTo>
                  <a:pt x="2070100" y="0"/>
                </a:lnTo>
                <a:lnTo>
                  <a:pt x="2070100" y="1764476"/>
                </a:lnTo>
                <a:lnTo>
                  <a:pt x="0" y="17644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任意多边形: 形状 13"/>
          <p:cNvSpPr>
            <a:spLocks noGrp="1"/>
          </p:cNvSpPr>
          <p:nvPr>
            <p:ph type="pic" sz="quarter" idx="12"/>
          </p:nvPr>
        </p:nvSpPr>
        <p:spPr>
          <a:xfrm>
            <a:off x="6284082" y="2592096"/>
            <a:ext cx="2070100" cy="1764476"/>
          </a:xfrm>
          <a:custGeom>
            <a:avLst/>
            <a:gdLst>
              <a:gd name="connsiteX0" fmla="*/ 0 w 2070100"/>
              <a:gd name="connsiteY0" fmla="*/ 0 h 1764476"/>
              <a:gd name="connsiteX1" fmla="*/ 2070100 w 2070100"/>
              <a:gd name="connsiteY1" fmla="*/ 0 h 1764476"/>
              <a:gd name="connsiteX2" fmla="*/ 2070100 w 2070100"/>
              <a:gd name="connsiteY2" fmla="*/ 1764476 h 1764476"/>
              <a:gd name="connsiteX3" fmla="*/ 0 w 2070100"/>
              <a:gd name="connsiteY3" fmla="*/ 1764476 h 1764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0100" h="1764476">
                <a:moveTo>
                  <a:pt x="0" y="0"/>
                </a:moveTo>
                <a:lnTo>
                  <a:pt x="2070100" y="0"/>
                </a:lnTo>
                <a:lnTo>
                  <a:pt x="2070100" y="1764476"/>
                </a:lnTo>
                <a:lnTo>
                  <a:pt x="0" y="17644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任意多边形: 形状 14"/>
          <p:cNvSpPr>
            <a:spLocks noGrp="1"/>
          </p:cNvSpPr>
          <p:nvPr>
            <p:ph type="pic" sz="quarter" idx="13"/>
          </p:nvPr>
        </p:nvSpPr>
        <p:spPr>
          <a:xfrm>
            <a:off x="8730343" y="2592096"/>
            <a:ext cx="2070100" cy="1764476"/>
          </a:xfrm>
          <a:custGeom>
            <a:avLst/>
            <a:gdLst>
              <a:gd name="connsiteX0" fmla="*/ 0 w 2070100"/>
              <a:gd name="connsiteY0" fmla="*/ 0 h 1764476"/>
              <a:gd name="connsiteX1" fmla="*/ 2070100 w 2070100"/>
              <a:gd name="connsiteY1" fmla="*/ 0 h 1764476"/>
              <a:gd name="connsiteX2" fmla="*/ 2070100 w 2070100"/>
              <a:gd name="connsiteY2" fmla="*/ 1764476 h 1764476"/>
              <a:gd name="connsiteX3" fmla="*/ 0 w 2070100"/>
              <a:gd name="connsiteY3" fmla="*/ 1764476 h 1764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0100" h="1764476">
                <a:moveTo>
                  <a:pt x="0" y="0"/>
                </a:moveTo>
                <a:lnTo>
                  <a:pt x="2070100" y="0"/>
                </a:lnTo>
                <a:lnTo>
                  <a:pt x="2070100" y="1764476"/>
                </a:lnTo>
                <a:lnTo>
                  <a:pt x="0" y="17644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237545" y="652241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>
            <a:spLocks noGrp="1"/>
          </p:cNvSpPr>
          <p:nvPr>
            <p:ph type="pic" sz="quarter" idx="10"/>
          </p:nvPr>
        </p:nvSpPr>
        <p:spPr>
          <a:xfrm>
            <a:off x="2885617" y="1989138"/>
            <a:ext cx="2484664" cy="3374550"/>
          </a:xfrm>
          <a:custGeom>
            <a:avLst/>
            <a:gdLst>
              <a:gd name="connsiteX0" fmla="*/ 0 w 2484664"/>
              <a:gd name="connsiteY0" fmla="*/ 0 h 3374550"/>
              <a:gd name="connsiteX1" fmla="*/ 2484664 w 2484664"/>
              <a:gd name="connsiteY1" fmla="*/ 0 h 3374550"/>
              <a:gd name="connsiteX2" fmla="*/ 2484664 w 2484664"/>
              <a:gd name="connsiteY2" fmla="*/ 3374550 h 3374550"/>
              <a:gd name="connsiteX3" fmla="*/ 0 w 2484664"/>
              <a:gd name="connsiteY3" fmla="*/ 3374550 h 337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4664" h="3374550">
                <a:moveTo>
                  <a:pt x="0" y="0"/>
                </a:moveTo>
                <a:lnTo>
                  <a:pt x="2484664" y="0"/>
                </a:lnTo>
                <a:lnTo>
                  <a:pt x="2484664" y="3374550"/>
                </a:lnTo>
                <a:lnTo>
                  <a:pt x="0" y="33745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perspectiveRelaxedModerately">
              <a:rot lat="19490639" lon="2400000" rev="1920000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>
            <a:spLocks noGrp="1"/>
          </p:cNvSpPr>
          <p:nvPr>
            <p:ph type="pic" sz="quarter" idx="10"/>
          </p:nvPr>
        </p:nvSpPr>
        <p:spPr>
          <a:xfrm>
            <a:off x="0" y="5"/>
            <a:ext cx="12192000" cy="6308725"/>
          </a:xfrm>
          <a:custGeom>
            <a:avLst/>
            <a:gdLst>
              <a:gd name="connsiteX0" fmla="*/ 0 w 12192000"/>
              <a:gd name="connsiteY0" fmla="*/ 0 h 6308725"/>
              <a:gd name="connsiteX1" fmla="*/ 12192000 w 12192000"/>
              <a:gd name="connsiteY1" fmla="*/ 0 h 6308725"/>
              <a:gd name="connsiteX2" fmla="*/ 12192000 w 12192000"/>
              <a:gd name="connsiteY2" fmla="*/ 6308725 h 6308725"/>
              <a:gd name="connsiteX3" fmla="*/ 0 w 12192000"/>
              <a:gd name="connsiteY3" fmla="*/ 6308725 h 630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308725">
                <a:moveTo>
                  <a:pt x="0" y="0"/>
                </a:moveTo>
                <a:lnTo>
                  <a:pt x="12192000" y="0"/>
                </a:lnTo>
                <a:lnTo>
                  <a:pt x="12192000" y="6308725"/>
                </a:lnTo>
                <a:lnTo>
                  <a:pt x="0" y="63087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>
            <a:spLocks noGrp="1"/>
          </p:cNvSpPr>
          <p:nvPr>
            <p:ph type="pic" sz="quarter" idx="10"/>
          </p:nvPr>
        </p:nvSpPr>
        <p:spPr>
          <a:xfrm>
            <a:off x="1699564" y="2491838"/>
            <a:ext cx="2656995" cy="2264724"/>
          </a:xfrm>
          <a:custGeom>
            <a:avLst/>
            <a:gdLst>
              <a:gd name="connsiteX0" fmla="*/ 0 w 2656995"/>
              <a:gd name="connsiteY0" fmla="*/ 0 h 2264724"/>
              <a:gd name="connsiteX1" fmla="*/ 2656995 w 2656995"/>
              <a:gd name="connsiteY1" fmla="*/ 0 h 2264724"/>
              <a:gd name="connsiteX2" fmla="*/ 2656995 w 2656995"/>
              <a:gd name="connsiteY2" fmla="*/ 2264724 h 2264724"/>
              <a:gd name="connsiteX3" fmla="*/ 0 w 2656995"/>
              <a:gd name="connsiteY3" fmla="*/ 2264724 h 22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6995" h="2264724">
                <a:moveTo>
                  <a:pt x="0" y="0"/>
                </a:moveTo>
                <a:lnTo>
                  <a:pt x="2656995" y="0"/>
                </a:lnTo>
                <a:lnTo>
                  <a:pt x="2656995" y="2264724"/>
                </a:lnTo>
                <a:lnTo>
                  <a:pt x="0" y="2264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任意多边形: 形状 10"/>
          <p:cNvSpPr>
            <a:spLocks noGrp="1"/>
          </p:cNvSpPr>
          <p:nvPr>
            <p:ph type="pic" sz="quarter" idx="11"/>
          </p:nvPr>
        </p:nvSpPr>
        <p:spPr>
          <a:xfrm>
            <a:off x="4767505" y="2491838"/>
            <a:ext cx="2656995" cy="2264724"/>
          </a:xfrm>
          <a:custGeom>
            <a:avLst/>
            <a:gdLst>
              <a:gd name="connsiteX0" fmla="*/ 0 w 2656995"/>
              <a:gd name="connsiteY0" fmla="*/ 0 h 2264724"/>
              <a:gd name="connsiteX1" fmla="*/ 2656995 w 2656995"/>
              <a:gd name="connsiteY1" fmla="*/ 0 h 2264724"/>
              <a:gd name="connsiteX2" fmla="*/ 2656995 w 2656995"/>
              <a:gd name="connsiteY2" fmla="*/ 2264724 h 2264724"/>
              <a:gd name="connsiteX3" fmla="*/ 0 w 2656995"/>
              <a:gd name="connsiteY3" fmla="*/ 2264724 h 22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6995" h="2264724">
                <a:moveTo>
                  <a:pt x="0" y="0"/>
                </a:moveTo>
                <a:lnTo>
                  <a:pt x="2656995" y="0"/>
                </a:lnTo>
                <a:lnTo>
                  <a:pt x="2656995" y="2264724"/>
                </a:lnTo>
                <a:lnTo>
                  <a:pt x="0" y="2264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任意多边形: 形状 11"/>
          <p:cNvSpPr>
            <a:spLocks noGrp="1"/>
          </p:cNvSpPr>
          <p:nvPr>
            <p:ph type="pic" sz="quarter" idx="12"/>
          </p:nvPr>
        </p:nvSpPr>
        <p:spPr>
          <a:xfrm>
            <a:off x="7788277" y="2491838"/>
            <a:ext cx="2656995" cy="2264724"/>
          </a:xfrm>
          <a:custGeom>
            <a:avLst/>
            <a:gdLst>
              <a:gd name="connsiteX0" fmla="*/ 0 w 2656995"/>
              <a:gd name="connsiteY0" fmla="*/ 0 h 2264724"/>
              <a:gd name="connsiteX1" fmla="*/ 2656995 w 2656995"/>
              <a:gd name="connsiteY1" fmla="*/ 0 h 2264724"/>
              <a:gd name="connsiteX2" fmla="*/ 2656995 w 2656995"/>
              <a:gd name="connsiteY2" fmla="*/ 2264724 h 2264724"/>
              <a:gd name="connsiteX3" fmla="*/ 0 w 2656995"/>
              <a:gd name="connsiteY3" fmla="*/ 2264724 h 22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6995" h="2264724">
                <a:moveTo>
                  <a:pt x="0" y="0"/>
                </a:moveTo>
                <a:lnTo>
                  <a:pt x="2656995" y="0"/>
                </a:lnTo>
                <a:lnTo>
                  <a:pt x="2656995" y="2264724"/>
                </a:lnTo>
                <a:lnTo>
                  <a:pt x="0" y="2264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>
            <a:spLocks noGrp="1"/>
          </p:cNvSpPr>
          <p:nvPr>
            <p:ph type="pic" sz="quarter" idx="10"/>
          </p:nvPr>
        </p:nvSpPr>
        <p:spPr>
          <a:xfrm>
            <a:off x="1930400" y="3278771"/>
            <a:ext cx="8331200" cy="1853423"/>
          </a:xfrm>
          <a:custGeom>
            <a:avLst/>
            <a:gdLst>
              <a:gd name="connsiteX0" fmla="*/ 0 w 8331200"/>
              <a:gd name="connsiteY0" fmla="*/ 0 h 1853423"/>
              <a:gd name="connsiteX1" fmla="*/ 8331200 w 8331200"/>
              <a:gd name="connsiteY1" fmla="*/ 0 h 1853423"/>
              <a:gd name="connsiteX2" fmla="*/ 8331200 w 8331200"/>
              <a:gd name="connsiteY2" fmla="*/ 1853423 h 1853423"/>
              <a:gd name="connsiteX3" fmla="*/ 0 w 8331200"/>
              <a:gd name="connsiteY3" fmla="*/ 1853423 h 185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31200" h="1853423">
                <a:moveTo>
                  <a:pt x="0" y="0"/>
                </a:moveTo>
                <a:lnTo>
                  <a:pt x="8331200" y="0"/>
                </a:lnTo>
                <a:lnTo>
                  <a:pt x="8331200" y="1853423"/>
                </a:lnTo>
                <a:lnTo>
                  <a:pt x="0" y="185342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>
            <a:spLocks noGrp="1"/>
          </p:cNvSpPr>
          <p:nvPr>
            <p:ph type="pic" sz="quarter" idx="10"/>
          </p:nvPr>
        </p:nvSpPr>
        <p:spPr>
          <a:xfrm>
            <a:off x="5" y="3429006"/>
            <a:ext cx="12191999" cy="2049469"/>
          </a:xfrm>
          <a:custGeom>
            <a:avLst/>
            <a:gdLst>
              <a:gd name="connsiteX0" fmla="*/ 10763188 w 12191999"/>
              <a:gd name="connsiteY0" fmla="*/ 0 h 2049469"/>
              <a:gd name="connsiteX1" fmla="*/ 12191999 w 12191999"/>
              <a:gd name="connsiteY1" fmla="*/ 0 h 2049469"/>
              <a:gd name="connsiteX2" fmla="*/ 12191999 w 12191999"/>
              <a:gd name="connsiteY2" fmla="*/ 2049469 h 2049469"/>
              <a:gd name="connsiteX3" fmla="*/ 10763188 w 12191999"/>
              <a:gd name="connsiteY3" fmla="*/ 2049469 h 2049469"/>
              <a:gd name="connsiteX4" fmla="*/ 7703413 w 12191999"/>
              <a:gd name="connsiteY4" fmla="*/ 0 h 2049469"/>
              <a:gd name="connsiteX5" fmla="*/ 10608139 w 12191999"/>
              <a:gd name="connsiteY5" fmla="*/ 0 h 2049469"/>
              <a:gd name="connsiteX6" fmla="*/ 10608139 w 12191999"/>
              <a:gd name="connsiteY6" fmla="*/ 2049469 h 2049469"/>
              <a:gd name="connsiteX7" fmla="*/ 7703413 w 12191999"/>
              <a:gd name="connsiteY7" fmla="*/ 2049469 h 2049469"/>
              <a:gd name="connsiteX8" fmla="*/ 4643637 w 12191999"/>
              <a:gd name="connsiteY8" fmla="*/ 0 h 2049469"/>
              <a:gd name="connsiteX9" fmla="*/ 7548362 w 12191999"/>
              <a:gd name="connsiteY9" fmla="*/ 0 h 2049469"/>
              <a:gd name="connsiteX10" fmla="*/ 7548362 w 12191999"/>
              <a:gd name="connsiteY10" fmla="*/ 2049469 h 2049469"/>
              <a:gd name="connsiteX11" fmla="*/ 4643637 w 12191999"/>
              <a:gd name="connsiteY11" fmla="*/ 2049469 h 2049469"/>
              <a:gd name="connsiteX12" fmla="*/ 1583860 w 12191999"/>
              <a:gd name="connsiteY12" fmla="*/ 0 h 2049469"/>
              <a:gd name="connsiteX13" fmla="*/ 4488586 w 12191999"/>
              <a:gd name="connsiteY13" fmla="*/ 0 h 2049469"/>
              <a:gd name="connsiteX14" fmla="*/ 4488586 w 12191999"/>
              <a:gd name="connsiteY14" fmla="*/ 2049469 h 2049469"/>
              <a:gd name="connsiteX15" fmla="*/ 1583860 w 12191999"/>
              <a:gd name="connsiteY15" fmla="*/ 2049469 h 2049469"/>
              <a:gd name="connsiteX16" fmla="*/ 0 w 12191999"/>
              <a:gd name="connsiteY16" fmla="*/ 0 h 2049469"/>
              <a:gd name="connsiteX17" fmla="*/ 1428811 w 12191999"/>
              <a:gd name="connsiteY17" fmla="*/ 0 h 2049469"/>
              <a:gd name="connsiteX18" fmla="*/ 1428811 w 12191999"/>
              <a:gd name="connsiteY18" fmla="*/ 2049469 h 2049469"/>
              <a:gd name="connsiteX19" fmla="*/ 0 w 12191999"/>
              <a:gd name="connsiteY19" fmla="*/ 2049469 h 204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1999" h="2049469">
                <a:moveTo>
                  <a:pt x="10763188" y="0"/>
                </a:moveTo>
                <a:lnTo>
                  <a:pt x="12191999" y="0"/>
                </a:lnTo>
                <a:lnTo>
                  <a:pt x="12191999" y="2049469"/>
                </a:lnTo>
                <a:lnTo>
                  <a:pt x="10763188" y="2049469"/>
                </a:lnTo>
                <a:close/>
                <a:moveTo>
                  <a:pt x="7703413" y="0"/>
                </a:moveTo>
                <a:lnTo>
                  <a:pt x="10608139" y="0"/>
                </a:lnTo>
                <a:lnTo>
                  <a:pt x="10608139" y="2049469"/>
                </a:lnTo>
                <a:lnTo>
                  <a:pt x="7703413" y="2049469"/>
                </a:lnTo>
                <a:close/>
                <a:moveTo>
                  <a:pt x="4643637" y="0"/>
                </a:moveTo>
                <a:lnTo>
                  <a:pt x="7548362" y="0"/>
                </a:lnTo>
                <a:lnTo>
                  <a:pt x="7548362" y="2049469"/>
                </a:lnTo>
                <a:lnTo>
                  <a:pt x="4643637" y="2049469"/>
                </a:lnTo>
                <a:close/>
                <a:moveTo>
                  <a:pt x="1583860" y="0"/>
                </a:moveTo>
                <a:lnTo>
                  <a:pt x="4488586" y="0"/>
                </a:lnTo>
                <a:lnTo>
                  <a:pt x="4488586" y="2049469"/>
                </a:lnTo>
                <a:lnTo>
                  <a:pt x="1583860" y="2049469"/>
                </a:lnTo>
                <a:close/>
                <a:moveTo>
                  <a:pt x="0" y="0"/>
                </a:moveTo>
                <a:lnTo>
                  <a:pt x="1428811" y="0"/>
                </a:lnTo>
                <a:lnTo>
                  <a:pt x="1428811" y="2049469"/>
                </a:lnTo>
                <a:lnTo>
                  <a:pt x="0" y="204946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>
            <a:spLocks noGrp="1"/>
          </p:cNvSpPr>
          <p:nvPr>
            <p:ph type="pic" sz="quarter" idx="10"/>
          </p:nvPr>
        </p:nvSpPr>
        <p:spPr>
          <a:xfrm>
            <a:off x="1831523" y="2760675"/>
            <a:ext cx="3492500" cy="2684450"/>
          </a:xfrm>
          <a:custGeom>
            <a:avLst/>
            <a:gdLst>
              <a:gd name="connsiteX0" fmla="*/ 0 w 3492500"/>
              <a:gd name="connsiteY0" fmla="*/ 0 h 2684450"/>
              <a:gd name="connsiteX1" fmla="*/ 3492500 w 3492500"/>
              <a:gd name="connsiteY1" fmla="*/ 0 h 2684450"/>
              <a:gd name="connsiteX2" fmla="*/ 3492500 w 3492500"/>
              <a:gd name="connsiteY2" fmla="*/ 2684450 h 2684450"/>
              <a:gd name="connsiteX3" fmla="*/ 0 w 3492500"/>
              <a:gd name="connsiteY3" fmla="*/ 2684450 h 268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2500" h="2684450">
                <a:moveTo>
                  <a:pt x="0" y="0"/>
                </a:moveTo>
                <a:lnTo>
                  <a:pt x="3492500" y="0"/>
                </a:lnTo>
                <a:lnTo>
                  <a:pt x="3492500" y="2684450"/>
                </a:lnTo>
                <a:lnTo>
                  <a:pt x="0" y="26844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: 形状 17"/>
          <p:cNvSpPr>
            <a:spLocks noGrp="1"/>
          </p:cNvSpPr>
          <p:nvPr>
            <p:ph type="pic" sz="quarter" idx="12"/>
          </p:nvPr>
        </p:nvSpPr>
        <p:spPr>
          <a:xfrm>
            <a:off x="2116191" y="3265721"/>
            <a:ext cx="4313639" cy="3043004"/>
          </a:xfrm>
          <a:custGeom>
            <a:avLst/>
            <a:gdLst>
              <a:gd name="connsiteX0" fmla="*/ 0 w 4313638"/>
              <a:gd name="connsiteY0" fmla="*/ 0 h 3043004"/>
              <a:gd name="connsiteX1" fmla="*/ 4313638 w 4313638"/>
              <a:gd name="connsiteY1" fmla="*/ 0 h 3043004"/>
              <a:gd name="connsiteX2" fmla="*/ 4313638 w 4313638"/>
              <a:gd name="connsiteY2" fmla="*/ 3043004 h 3043004"/>
              <a:gd name="connsiteX3" fmla="*/ 0 w 4313638"/>
              <a:gd name="connsiteY3" fmla="*/ 3043004 h 304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3638" h="3043004">
                <a:moveTo>
                  <a:pt x="0" y="0"/>
                </a:moveTo>
                <a:lnTo>
                  <a:pt x="4313638" y="0"/>
                </a:lnTo>
                <a:lnTo>
                  <a:pt x="4313638" y="3043004"/>
                </a:lnTo>
                <a:lnTo>
                  <a:pt x="0" y="304300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任意多边形: 形状 16"/>
          <p:cNvSpPr>
            <a:spLocks noGrp="1"/>
          </p:cNvSpPr>
          <p:nvPr>
            <p:ph type="pic" sz="quarter" idx="13"/>
          </p:nvPr>
        </p:nvSpPr>
        <p:spPr>
          <a:xfrm>
            <a:off x="5773968" y="3265721"/>
            <a:ext cx="4313637" cy="3043004"/>
          </a:xfrm>
          <a:custGeom>
            <a:avLst/>
            <a:gdLst>
              <a:gd name="connsiteX0" fmla="*/ 0 w 4313637"/>
              <a:gd name="connsiteY0" fmla="*/ 0 h 3043004"/>
              <a:gd name="connsiteX1" fmla="*/ 4313637 w 4313637"/>
              <a:gd name="connsiteY1" fmla="*/ 0 h 3043004"/>
              <a:gd name="connsiteX2" fmla="*/ 4313637 w 4313637"/>
              <a:gd name="connsiteY2" fmla="*/ 3043004 h 3043004"/>
              <a:gd name="connsiteX3" fmla="*/ 0 w 4313637"/>
              <a:gd name="connsiteY3" fmla="*/ 3043004 h 304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3637" h="3043004">
                <a:moveTo>
                  <a:pt x="0" y="0"/>
                </a:moveTo>
                <a:lnTo>
                  <a:pt x="4313637" y="0"/>
                </a:lnTo>
                <a:lnTo>
                  <a:pt x="4313637" y="3043004"/>
                </a:lnTo>
                <a:lnTo>
                  <a:pt x="0" y="304300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任意多边形: 形状 15"/>
          <p:cNvSpPr>
            <a:spLocks noGrp="1"/>
          </p:cNvSpPr>
          <p:nvPr>
            <p:ph type="pic" sz="quarter" idx="11"/>
          </p:nvPr>
        </p:nvSpPr>
        <p:spPr>
          <a:xfrm>
            <a:off x="3358696" y="2438404"/>
            <a:ext cx="5486400" cy="1553032"/>
          </a:xfrm>
          <a:custGeom>
            <a:avLst/>
            <a:gdLst>
              <a:gd name="connsiteX0" fmla="*/ 0 w 5486400"/>
              <a:gd name="connsiteY0" fmla="*/ 0 h 1553032"/>
              <a:gd name="connsiteX1" fmla="*/ 5486400 w 5486400"/>
              <a:gd name="connsiteY1" fmla="*/ 0 h 1553032"/>
              <a:gd name="connsiteX2" fmla="*/ 5486400 w 5486400"/>
              <a:gd name="connsiteY2" fmla="*/ 1553032 h 1553032"/>
              <a:gd name="connsiteX3" fmla="*/ 0 w 5486400"/>
              <a:gd name="connsiteY3" fmla="*/ 1553032 h 1553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1553032">
                <a:moveTo>
                  <a:pt x="0" y="0"/>
                </a:moveTo>
                <a:lnTo>
                  <a:pt x="5486400" y="0"/>
                </a:lnTo>
                <a:lnTo>
                  <a:pt x="5486400" y="1553032"/>
                </a:lnTo>
                <a:lnTo>
                  <a:pt x="0" y="155303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任意多边形: 形状 14"/>
          <p:cNvSpPr>
            <a:spLocks noGrp="1"/>
          </p:cNvSpPr>
          <p:nvPr>
            <p:ph type="pic" sz="quarter" idx="10"/>
          </p:nvPr>
        </p:nvSpPr>
        <p:spPr>
          <a:xfrm>
            <a:off x="0" y="5"/>
            <a:ext cx="12192000" cy="6308725"/>
          </a:xfrm>
          <a:custGeom>
            <a:avLst/>
            <a:gdLst>
              <a:gd name="connsiteX0" fmla="*/ 0 w 12192000"/>
              <a:gd name="connsiteY0" fmla="*/ 0 h 6308725"/>
              <a:gd name="connsiteX1" fmla="*/ 12192000 w 12192000"/>
              <a:gd name="connsiteY1" fmla="*/ 0 h 6308725"/>
              <a:gd name="connsiteX2" fmla="*/ 12192000 w 12192000"/>
              <a:gd name="connsiteY2" fmla="*/ 6308725 h 6308725"/>
              <a:gd name="connsiteX3" fmla="*/ 0 w 12192000"/>
              <a:gd name="connsiteY3" fmla="*/ 6308725 h 630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308725">
                <a:moveTo>
                  <a:pt x="0" y="0"/>
                </a:moveTo>
                <a:lnTo>
                  <a:pt x="12192000" y="0"/>
                </a:lnTo>
                <a:lnTo>
                  <a:pt x="12192000" y="6308725"/>
                </a:lnTo>
                <a:lnTo>
                  <a:pt x="0" y="63087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jpeg"/><Relationship Id="rId3" Type="http://schemas.microsoft.com/office/2007/relationships/hdphoto" Target="../media/image28.wdp"/><Relationship Id="rId2" Type="http://schemas.openxmlformats.org/officeDocument/2006/relationships/image" Target="../media/image27.png"/><Relationship Id="rId1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33.jpeg"/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5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image" Target="../media/image36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9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3" Type="http://schemas.openxmlformats.org/officeDocument/2006/relationships/image" Target="../media/image3.png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0" y="1989138"/>
            <a:ext cx="12192000" cy="4868862"/>
          </a:xfrm>
          <a:custGeom>
            <a:avLst/>
            <a:gdLst>
              <a:gd name="connsiteX0" fmla="*/ 12192000 w 12192000"/>
              <a:gd name="connsiteY0" fmla="*/ 0 h 4868862"/>
              <a:gd name="connsiteX1" fmla="*/ 12192000 w 12192000"/>
              <a:gd name="connsiteY1" fmla="*/ 1727200 h 4868862"/>
              <a:gd name="connsiteX2" fmla="*/ 12192000 w 12192000"/>
              <a:gd name="connsiteY2" fmla="*/ 4868862 h 4868862"/>
              <a:gd name="connsiteX3" fmla="*/ 0 w 12192000"/>
              <a:gd name="connsiteY3" fmla="*/ 4868862 h 4868862"/>
              <a:gd name="connsiteX4" fmla="*/ 0 w 12192000"/>
              <a:gd name="connsiteY4" fmla="*/ 1727200 h 4868862"/>
              <a:gd name="connsiteX0-1" fmla="*/ 12192000 w 12192000"/>
              <a:gd name="connsiteY0-2" fmla="*/ 0 h 4868862"/>
              <a:gd name="connsiteX1-3" fmla="*/ 12192000 w 12192000"/>
              <a:gd name="connsiteY1-4" fmla="*/ 4868862 h 4868862"/>
              <a:gd name="connsiteX2-5" fmla="*/ 0 w 12192000"/>
              <a:gd name="connsiteY2-6" fmla="*/ 4868862 h 4868862"/>
              <a:gd name="connsiteX3-7" fmla="*/ 0 w 12192000"/>
              <a:gd name="connsiteY3-8" fmla="*/ 1727200 h 4868862"/>
              <a:gd name="connsiteX4-9" fmla="*/ 12192000 w 12192000"/>
              <a:gd name="connsiteY4-10" fmla="*/ 0 h 486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4868862">
                <a:moveTo>
                  <a:pt x="12192000" y="0"/>
                </a:moveTo>
                <a:lnTo>
                  <a:pt x="12192000" y="4868862"/>
                </a:lnTo>
                <a:lnTo>
                  <a:pt x="0" y="4868862"/>
                </a:lnTo>
                <a:lnTo>
                  <a:pt x="0" y="17272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rgbClr val="5556ED"/>
              </a:gs>
              <a:gs pos="100000">
                <a:srgbClr val="6B54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1428750" y="1413669"/>
            <a:ext cx="9334500" cy="4030662"/>
          </a:xfrm>
          <a:prstGeom prst="roundRect">
            <a:avLst>
              <a:gd name="adj" fmla="val 4379"/>
            </a:avLst>
          </a:prstGeom>
          <a:solidFill>
            <a:schemeClr val="bg1"/>
          </a:solidFill>
          <a:ln>
            <a:noFill/>
          </a:ln>
          <a:effectLst>
            <a:outerShdw blurRad="241300" dist="38100" dir="54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1438264" y="1413674"/>
            <a:ext cx="9315472" cy="129381"/>
          </a:xfrm>
          <a:custGeom>
            <a:avLst/>
            <a:gdLst>
              <a:gd name="connsiteX0" fmla="*/ 166989 w 9315472"/>
              <a:gd name="connsiteY0" fmla="*/ 0 h 129381"/>
              <a:gd name="connsiteX1" fmla="*/ 9148483 w 9315472"/>
              <a:gd name="connsiteY1" fmla="*/ 0 h 129381"/>
              <a:gd name="connsiteX2" fmla="*/ 9311115 w 9315472"/>
              <a:gd name="connsiteY2" fmla="*/ 107800 h 129381"/>
              <a:gd name="connsiteX3" fmla="*/ 9315472 w 9315472"/>
              <a:gd name="connsiteY3" fmla="*/ 129381 h 129381"/>
              <a:gd name="connsiteX4" fmla="*/ 0 w 9315472"/>
              <a:gd name="connsiteY4" fmla="*/ 129381 h 129381"/>
              <a:gd name="connsiteX5" fmla="*/ 4357 w 9315472"/>
              <a:gd name="connsiteY5" fmla="*/ 107800 h 129381"/>
              <a:gd name="connsiteX6" fmla="*/ 166989 w 9315472"/>
              <a:gd name="connsiteY6" fmla="*/ 0 h 12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15472" h="129381">
                <a:moveTo>
                  <a:pt x="166989" y="0"/>
                </a:moveTo>
                <a:lnTo>
                  <a:pt x="9148483" y="0"/>
                </a:lnTo>
                <a:cubicBezTo>
                  <a:pt x="9221593" y="0"/>
                  <a:pt x="9284321" y="44451"/>
                  <a:pt x="9311115" y="107800"/>
                </a:cubicBezTo>
                <a:lnTo>
                  <a:pt x="9315472" y="129381"/>
                </a:lnTo>
                <a:lnTo>
                  <a:pt x="0" y="129381"/>
                </a:lnTo>
                <a:lnTo>
                  <a:pt x="4357" y="107800"/>
                </a:lnTo>
                <a:cubicBezTo>
                  <a:pt x="31151" y="44451"/>
                  <a:pt x="93879" y="0"/>
                  <a:pt x="166989" y="0"/>
                </a:cubicBezTo>
                <a:close/>
              </a:path>
            </a:pathLst>
          </a:custGeom>
          <a:solidFill>
            <a:srgbClr val="1295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32103" y="2045468"/>
            <a:ext cx="6527796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6000" b="1" dirty="0">
                <a:latin typeface="Century Gothic" panose="020B0502020202020204" pitchFamily="34" charset="0"/>
              </a:rPr>
              <a:t>前端</a:t>
            </a:r>
            <a:r>
              <a:rPr lang="en-US" altLang="zh-CN" sz="6000" b="1" dirty="0">
                <a:latin typeface="Century Gothic" panose="020B0502020202020204" pitchFamily="34" charset="0"/>
              </a:rPr>
              <a:t>&amp;</a:t>
            </a:r>
            <a:r>
              <a:rPr lang="zh-CN" altLang="en-US" sz="6000" b="1" dirty="0">
                <a:latin typeface="Century Gothic" panose="020B0502020202020204" pitchFamily="34" charset="0"/>
              </a:rPr>
              <a:t>数据可视化</a:t>
            </a:r>
            <a:endParaRPr lang="zh-CN" altLang="en-US" sz="6000" b="1" dirty="0">
              <a:latin typeface="Century Gothic" panose="020B0502020202020204" pitchFamily="34" charset="0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428750" y="3098378"/>
            <a:ext cx="3904049" cy="2345957"/>
            <a:chOff x="1428748" y="3098374"/>
            <a:chExt cx="3904049" cy="2345957"/>
          </a:xfrm>
        </p:grpSpPr>
        <p:sp>
          <p:nvSpPr>
            <p:cNvPr id="42" name="任意多边形: 形状 41"/>
            <p:cNvSpPr/>
            <p:nvPr/>
          </p:nvSpPr>
          <p:spPr>
            <a:xfrm>
              <a:off x="1428748" y="3098374"/>
              <a:ext cx="993777" cy="398104"/>
            </a:xfrm>
            <a:custGeom>
              <a:avLst/>
              <a:gdLst>
                <a:gd name="connsiteX0" fmla="*/ 0 w 993777"/>
                <a:gd name="connsiteY0" fmla="*/ 0 h 398104"/>
                <a:gd name="connsiteX1" fmla="*/ 794725 w 993777"/>
                <a:gd name="connsiteY1" fmla="*/ 0 h 398104"/>
                <a:gd name="connsiteX2" fmla="*/ 993777 w 993777"/>
                <a:gd name="connsiteY2" fmla="*/ 199052 h 398104"/>
                <a:gd name="connsiteX3" fmla="*/ 794725 w 993777"/>
                <a:gd name="connsiteY3" fmla="*/ 398104 h 398104"/>
                <a:gd name="connsiteX4" fmla="*/ 0 w 993777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777" h="398104">
                  <a:moveTo>
                    <a:pt x="0" y="0"/>
                  </a:moveTo>
                  <a:lnTo>
                    <a:pt x="794725" y="0"/>
                  </a:lnTo>
                  <a:cubicBezTo>
                    <a:pt x="904658" y="0"/>
                    <a:pt x="993777" y="89119"/>
                    <a:pt x="993777" y="199052"/>
                  </a:cubicBezTo>
                  <a:cubicBezTo>
                    <a:pt x="993777" y="308985"/>
                    <a:pt x="904658" y="398104"/>
                    <a:pt x="794725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8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1428748" y="3495308"/>
              <a:ext cx="690338" cy="398104"/>
            </a:xfrm>
            <a:custGeom>
              <a:avLst/>
              <a:gdLst>
                <a:gd name="connsiteX0" fmla="*/ 0 w 690338"/>
                <a:gd name="connsiteY0" fmla="*/ 0 h 398104"/>
                <a:gd name="connsiteX1" fmla="*/ 491286 w 690338"/>
                <a:gd name="connsiteY1" fmla="*/ 0 h 398104"/>
                <a:gd name="connsiteX2" fmla="*/ 690338 w 690338"/>
                <a:gd name="connsiteY2" fmla="*/ 199052 h 398104"/>
                <a:gd name="connsiteX3" fmla="*/ 491286 w 690338"/>
                <a:gd name="connsiteY3" fmla="*/ 398104 h 398104"/>
                <a:gd name="connsiteX4" fmla="*/ 0 w 690338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338" h="398104">
                  <a:moveTo>
                    <a:pt x="0" y="0"/>
                  </a:moveTo>
                  <a:lnTo>
                    <a:pt x="491286" y="0"/>
                  </a:lnTo>
                  <a:cubicBezTo>
                    <a:pt x="601219" y="0"/>
                    <a:pt x="690338" y="89119"/>
                    <a:pt x="690338" y="199052"/>
                  </a:cubicBezTo>
                  <a:cubicBezTo>
                    <a:pt x="690338" y="308985"/>
                    <a:pt x="601219" y="398104"/>
                    <a:pt x="491286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70000"/>
                  </a:srgbClr>
                </a:gs>
                <a:gs pos="100000">
                  <a:srgbClr val="6B54F1">
                    <a:alpha val="5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1428748" y="4266352"/>
              <a:ext cx="690338" cy="398104"/>
            </a:xfrm>
            <a:custGeom>
              <a:avLst/>
              <a:gdLst>
                <a:gd name="connsiteX0" fmla="*/ 0 w 690338"/>
                <a:gd name="connsiteY0" fmla="*/ 0 h 398104"/>
                <a:gd name="connsiteX1" fmla="*/ 491286 w 690338"/>
                <a:gd name="connsiteY1" fmla="*/ 0 h 398104"/>
                <a:gd name="connsiteX2" fmla="*/ 690338 w 690338"/>
                <a:gd name="connsiteY2" fmla="*/ 199052 h 398104"/>
                <a:gd name="connsiteX3" fmla="*/ 491286 w 690338"/>
                <a:gd name="connsiteY3" fmla="*/ 398104 h 398104"/>
                <a:gd name="connsiteX4" fmla="*/ 0 w 690338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338" h="398104">
                  <a:moveTo>
                    <a:pt x="0" y="0"/>
                  </a:moveTo>
                  <a:lnTo>
                    <a:pt x="491286" y="0"/>
                  </a:lnTo>
                  <a:cubicBezTo>
                    <a:pt x="601219" y="0"/>
                    <a:pt x="690338" y="89119"/>
                    <a:pt x="690338" y="199052"/>
                  </a:cubicBezTo>
                  <a:cubicBezTo>
                    <a:pt x="690338" y="308985"/>
                    <a:pt x="601219" y="398104"/>
                    <a:pt x="491286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/>
                </a:gs>
                <a:gs pos="100000">
                  <a:srgbClr val="6B54F1">
                    <a:alpha val="9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1428748" y="4662451"/>
              <a:ext cx="2974977" cy="398104"/>
            </a:xfrm>
            <a:custGeom>
              <a:avLst/>
              <a:gdLst>
                <a:gd name="connsiteX0" fmla="*/ 0 w 2974977"/>
                <a:gd name="connsiteY0" fmla="*/ 0 h 398104"/>
                <a:gd name="connsiteX1" fmla="*/ 2775925 w 2974977"/>
                <a:gd name="connsiteY1" fmla="*/ 0 h 398104"/>
                <a:gd name="connsiteX2" fmla="*/ 2974977 w 2974977"/>
                <a:gd name="connsiteY2" fmla="*/ 199052 h 398104"/>
                <a:gd name="connsiteX3" fmla="*/ 2775925 w 2974977"/>
                <a:gd name="connsiteY3" fmla="*/ 398104 h 398104"/>
                <a:gd name="connsiteX4" fmla="*/ 0 w 2974977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4977" h="398104">
                  <a:moveTo>
                    <a:pt x="0" y="0"/>
                  </a:moveTo>
                  <a:lnTo>
                    <a:pt x="2775925" y="0"/>
                  </a:lnTo>
                  <a:cubicBezTo>
                    <a:pt x="2885858" y="0"/>
                    <a:pt x="2974977" y="89119"/>
                    <a:pt x="2974977" y="199052"/>
                  </a:cubicBezTo>
                  <a:cubicBezTo>
                    <a:pt x="2974977" y="308985"/>
                    <a:pt x="2885858" y="398104"/>
                    <a:pt x="2775925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70000"/>
                  </a:srgbClr>
                </a:gs>
                <a:gs pos="100000">
                  <a:srgbClr val="6B54F1">
                    <a:alpha val="8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1428748" y="5051765"/>
              <a:ext cx="3904049" cy="392566"/>
            </a:xfrm>
            <a:custGeom>
              <a:avLst/>
              <a:gdLst>
                <a:gd name="connsiteX0" fmla="*/ 0 w 3904049"/>
                <a:gd name="connsiteY0" fmla="*/ 0 h 392566"/>
                <a:gd name="connsiteX1" fmla="*/ 3704997 w 3904049"/>
                <a:gd name="connsiteY1" fmla="*/ 0 h 392566"/>
                <a:gd name="connsiteX2" fmla="*/ 3904049 w 3904049"/>
                <a:gd name="connsiteY2" fmla="*/ 199052 h 392566"/>
                <a:gd name="connsiteX3" fmla="*/ 3782477 w 3904049"/>
                <a:gd name="connsiteY3" fmla="*/ 382462 h 392566"/>
                <a:gd name="connsiteX4" fmla="*/ 3749926 w 3904049"/>
                <a:gd name="connsiteY4" fmla="*/ 392566 h 392566"/>
                <a:gd name="connsiteX5" fmla="*/ 176503 w 3904049"/>
                <a:gd name="connsiteY5" fmla="*/ 392566 h 392566"/>
                <a:gd name="connsiteX6" fmla="*/ 0 w 3904049"/>
                <a:gd name="connsiteY6" fmla="*/ 216063 h 39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04049" h="392566">
                  <a:moveTo>
                    <a:pt x="0" y="0"/>
                  </a:moveTo>
                  <a:lnTo>
                    <a:pt x="3704997" y="0"/>
                  </a:lnTo>
                  <a:cubicBezTo>
                    <a:pt x="3814930" y="0"/>
                    <a:pt x="3904049" y="89119"/>
                    <a:pt x="3904049" y="199052"/>
                  </a:cubicBezTo>
                  <a:cubicBezTo>
                    <a:pt x="3904049" y="281502"/>
                    <a:pt x="3853920" y="352244"/>
                    <a:pt x="3782477" y="382462"/>
                  </a:cubicBezTo>
                  <a:lnTo>
                    <a:pt x="3749926" y="392566"/>
                  </a:lnTo>
                  <a:lnTo>
                    <a:pt x="176503" y="392566"/>
                  </a:lnTo>
                  <a:cubicBezTo>
                    <a:pt x="79023" y="392566"/>
                    <a:pt x="0" y="313543"/>
                    <a:pt x="0" y="216063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40000"/>
                  </a:srgbClr>
                </a:gs>
                <a:gs pos="100000">
                  <a:srgbClr val="6B54F1">
                    <a:alpha val="88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966861" y="2171077"/>
            <a:ext cx="3796393" cy="3275337"/>
            <a:chOff x="6966858" y="2171076"/>
            <a:chExt cx="3796393" cy="3275337"/>
          </a:xfrm>
        </p:grpSpPr>
        <p:sp>
          <p:nvSpPr>
            <p:cNvPr id="41" name="任意多边形: 形状 40"/>
            <p:cNvSpPr/>
            <p:nvPr/>
          </p:nvSpPr>
          <p:spPr>
            <a:xfrm>
              <a:off x="9350409" y="3472687"/>
              <a:ext cx="1412841" cy="493546"/>
            </a:xfrm>
            <a:custGeom>
              <a:avLst/>
              <a:gdLst>
                <a:gd name="connsiteX0" fmla="*/ 246773 w 1412841"/>
                <a:gd name="connsiteY0" fmla="*/ 0 h 493546"/>
                <a:gd name="connsiteX1" fmla="*/ 1412841 w 1412841"/>
                <a:gd name="connsiteY1" fmla="*/ 0 h 493546"/>
                <a:gd name="connsiteX2" fmla="*/ 1412841 w 1412841"/>
                <a:gd name="connsiteY2" fmla="*/ 493546 h 493546"/>
                <a:gd name="connsiteX3" fmla="*/ 246773 w 1412841"/>
                <a:gd name="connsiteY3" fmla="*/ 493546 h 493546"/>
                <a:gd name="connsiteX4" fmla="*/ 0 w 1412841"/>
                <a:gd name="connsiteY4" fmla="*/ 246773 h 493546"/>
                <a:gd name="connsiteX5" fmla="*/ 246773 w 1412841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2841" h="493546">
                  <a:moveTo>
                    <a:pt x="246773" y="0"/>
                  </a:moveTo>
                  <a:lnTo>
                    <a:pt x="1412841" y="0"/>
                  </a:lnTo>
                  <a:lnTo>
                    <a:pt x="1412841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9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8389258" y="3966172"/>
              <a:ext cx="2373993" cy="493546"/>
            </a:xfrm>
            <a:custGeom>
              <a:avLst/>
              <a:gdLst>
                <a:gd name="connsiteX0" fmla="*/ 246773 w 2373993"/>
                <a:gd name="connsiteY0" fmla="*/ 0 h 493546"/>
                <a:gd name="connsiteX1" fmla="*/ 2373993 w 2373993"/>
                <a:gd name="connsiteY1" fmla="*/ 0 h 493546"/>
                <a:gd name="connsiteX2" fmla="*/ 2373993 w 2373993"/>
                <a:gd name="connsiteY2" fmla="*/ 493546 h 493546"/>
                <a:gd name="connsiteX3" fmla="*/ 246773 w 2373993"/>
                <a:gd name="connsiteY3" fmla="*/ 493546 h 493546"/>
                <a:gd name="connsiteX4" fmla="*/ 0 w 2373993"/>
                <a:gd name="connsiteY4" fmla="*/ 246773 h 493546"/>
                <a:gd name="connsiteX5" fmla="*/ 246773 w 2373993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3993" h="493546">
                  <a:moveTo>
                    <a:pt x="246773" y="0"/>
                  </a:moveTo>
                  <a:lnTo>
                    <a:pt x="2373993" y="0"/>
                  </a:lnTo>
                  <a:lnTo>
                    <a:pt x="2373993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/>
                </a:gs>
                <a:gs pos="100000">
                  <a:srgbClr val="6B54F1">
                    <a:alpha val="8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6966858" y="4459596"/>
              <a:ext cx="3796392" cy="493546"/>
            </a:xfrm>
            <a:custGeom>
              <a:avLst/>
              <a:gdLst>
                <a:gd name="connsiteX0" fmla="*/ 246773 w 3796392"/>
                <a:gd name="connsiteY0" fmla="*/ 0 h 493546"/>
                <a:gd name="connsiteX1" fmla="*/ 3796392 w 3796392"/>
                <a:gd name="connsiteY1" fmla="*/ 0 h 493546"/>
                <a:gd name="connsiteX2" fmla="*/ 3796392 w 3796392"/>
                <a:gd name="connsiteY2" fmla="*/ 493546 h 493546"/>
                <a:gd name="connsiteX3" fmla="*/ 246773 w 3796392"/>
                <a:gd name="connsiteY3" fmla="*/ 493546 h 493546"/>
                <a:gd name="connsiteX4" fmla="*/ 0 w 3796392"/>
                <a:gd name="connsiteY4" fmla="*/ 246773 h 493546"/>
                <a:gd name="connsiteX5" fmla="*/ 246773 w 3796392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392" h="493546">
                  <a:moveTo>
                    <a:pt x="246773" y="0"/>
                  </a:moveTo>
                  <a:lnTo>
                    <a:pt x="3796392" y="0"/>
                  </a:lnTo>
                  <a:lnTo>
                    <a:pt x="3796392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7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389259" y="4952899"/>
              <a:ext cx="2372231" cy="493514"/>
            </a:xfrm>
            <a:custGeom>
              <a:avLst/>
              <a:gdLst>
                <a:gd name="connsiteX0" fmla="*/ 246773 w 2372231"/>
                <a:gd name="connsiteY0" fmla="*/ 0 h 493514"/>
                <a:gd name="connsiteX1" fmla="*/ 2372231 w 2372231"/>
                <a:gd name="connsiteY1" fmla="*/ 0 h 493514"/>
                <a:gd name="connsiteX2" fmla="*/ 2372231 w 2372231"/>
                <a:gd name="connsiteY2" fmla="*/ 317011 h 493514"/>
                <a:gd name="connsiteX3" fmla="*/ 2195728 w 2372231"/>
                <a:gd name="connsiteY3" fmla="*/ 493514 h 493514"/>
                <a:gd name="connsiteX4" fmla="*/ 246456 w 2372231"/>
                <a:gd name="connsiteY4" fmla="*/ 493514 h 493514"/>
                <a:gd name="connsiteX5" fmla="*/ 197040 w 2372231"/>
                <a:gd name="connsiteY5" fmla="*/ 488533 h 493514"/>
                <a:gd name="connsiteX6" fmla="*/ 0 w 2372231"/>
                <a:gd name="connsiteY6" fmla="*/ 246773 h 493514"/>
                <a:gd name="connsiteX7" fmla="*/ 246773 w 2372231"/>
                <a:gd name="connsiteY7" fmla="*/ 0 h 493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2231" h="493514">
                  <a:moveTo>
                    <a:pt x="246773" y="0"/>
                  </a:moveTo>
                  <a:lnTo>
                    <a:pt x="2372231" y="0"/>
                  </a:lnTo>
                  <a:lnTo>
                    <a:pt x="2372231" y="317011"/>
                  </a:lnTo>
                  <a:cubicBezTo>
                    <a:pt x="2372231" y="414491"/>
                    <a:pt x="2293208" y="493514"/>
                    <a:pt x="2195728" y="493514"/>
                  </a:cubicBezTo>
                  <a:lnTo>
                    <a:pt x="246456" y="493514"/>
                  </a:lnTo>
                  <a:lnTo>
                    <a:pt x="197040" y="488533"/>
                  </a:lnTo>
                  <a:cubicBezTo>
                    <a:pt x="84589" y="465522"/>
                    <a:pt x="0" y="366026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85000"/>
                  </a:srgbClr>
                </a:gs>
                <a:gs pos="100000">
                  <a:srgbClr val="6B54F1">
                    <a:alpha val="2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9769476" y="2171076"/>
              <a:ext cx="993775" cy="493546"/>
            </a:xfrm>
            <a:custGeom>
              <a:avLst/>
              <a:gdLst>
                <a:gd name="connsiteX0" fmla="*/ 246773 w 993775"/>
                <a:gd name="connsiteY0" fmla="*/ 0 h 493546"/>
                <a:gd name="connsiteX1" fmla="*/ 993775 w 993775"/>
                <a:gd name="connsiteY1" fmla="*/ 0 h 493546"/>
                <a:gd name="connsiteX2" fmla="*/ 993775 w 993775"/>
                <a:gd name="connsiteY2" fmla="*/ 493546 h 493546"/>
                <a:gd name="connsiteX3" fmla="*/ 246773 w 993775"/>
                <a:gd name="connsiteY3" fmla="*/ 493546 h 493546"/>
                <a:gd name="connsiteX4" fmla="*/ 0 w 993775"/>
                <a:gd name="connsiteY4" fmla="*/ 246773 h 493546"/>
                <a:gd name="connsiteX5" fmla="*/ 246773 w 993775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3775" h="493546">
                  <a:moveTo>
                    <a:pt x="246773" y="0"/>
                  </a:moveTo>
                  <a:lnTo>
                    <a:pt x="993775" y="0"/>
                  </a:lnTo>
                  <a:lnTo>
                    <a:pt x="993775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80000"/>
                  </a:srgbClr>
                </a:gs>
                <a:gs pos="100000">
                  <a:srgbClr val="6B54F1">
                    <a:alpha val="5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4963887" y="3842789"/>
            <a:ext cx="2264228" cy="430241"/>
            <a:chOff x="4963886" y="3842789"/>
            <a:chExt cx="2264228" cy="430241"/>
          </a:xfrm>
        </p:grpSpPr>
        <p:sp>
          <p:nvSpPr>
            <p:cNvPr id="26" name="矩形: 圆角 25"/>
            <p:cNvSpPr/>
            <p:nvPr/>
          </p:nvSpPr>
          <p:spPr>
            <a:xfrm>
              <a:off x="5135420" y="3842789"/>
              <a:ext cx="1921162" cy="43024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963886" y="3873243"/>
              <a:ext cx="226422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Dawnlck</a:t>
              </a:r>
              <a:endParaRPr lang="en-US" altLang="zh-CN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60" name="矩形 59"/>
          <p:cNvSpPr/>
          <p:nvPr/>
        </p:nvSpPr>
        <p:spPr bwMode="auto">
          <a:xfrm>
            <a:off x="10593100" y="6195319"/>
            <a:ext cx="1369003" cy="306705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i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+mn-ea"/>
              </a:rPr>
              <a:t>2020.12.20</a:t>
            </a:r>
            <a:endParaRPr lang="zh-CN" altLang="en-US" sz="1400" i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+mn-ea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1585578" y="1406525"/>
            <a:ext cx="17463" cy="4140200"/>
            <a:chOff x="11585575" y="1406525"/>
            <a:chExt cx="17463" cy="4140200"/>
          </a:xfrm>
        </p:grpSpPr>
        <p:sp>
          <p:nvSpPr>
            <p:cNvPr id="69" name="矩形 68"/>
            <p:cNvSpPr/>
            <p:nvPr/>
          </p:nvSpPr>
          <p:spPr>
            <a:xfrm>
              <a:off x="11585575" y="1406525"/>
              <a:ext cx="17463" cy="68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11585575" y="2071199"/>
              <a:ext cx="17463" cy="3475526"/>
            </a:xfrm>
            <a:custGeom>
              <a:avLst/>
              <a:gdLst>
                <a:gd name="connsiteX0" fmla="*/ 17463 w 17463"/>
                <a:gd name="connsiteY0" fmla="*/ 0 h 3475526"/>
                <a:gd name="connsiteX1" fmla="*/ 17463 w 17463"/>
                <a:gd name="connsiteY1" fmla="*/ 3475526 h 3475526"/>
                <a:gd name="connsiteX2" fmla="*/ 0 w 17463"/>
                <a:gd name="connsiteY2" fmla="*/ 3475526 h 3475526"/>
                <a:gd name="connsiteX3" fmla="*/ 0 w 17463"/>
                <a:gd name="connsiteY3" fmla="*/ 2474 h 3475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63" h="3475526">
                  <a:moveTo>
                    <a:pt x="17463" y="0"/>
                  </a:moveTo>
                  <a:lnTo>
                    <a:pt x="17463" y="3475526"/>
                  </a:lnTo>
                  <a:lnTo>
                    <a:pt x="0" y="3475526"/>
                  </a:lnTo>
                  <a:lnTo>
                    <a:pt x="0" y="2474"/>
                  </a:lnTo>
                  <a:close/>
                </a:path>
              </a:pathLst>
            </a:custGeom>
            <a:solidFill>
              <a:srgbClr val="F8F6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2" name="矩形 61"/>
          <p:cNvSpPr/>
          <p:nvPr/>
        </p:nvSpPr>
        <p:spPr>
          <a:xfrm>
            <a:off x="11641139" y="427039"/>
            <a:ext cx="234951" cy="155575"/>
          </a:xfrm>
          <a:prstGeom prst="rect">
            <a:avLst/>
          </a:prstGeom>
          <a:solidFill>
            <a:srgbClr val="129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9" name="组合 78"/>
          <p:cNvGrpSpPr/>
          <p:nvPr/>
        </p:nvGrpSpPr>
        <p:grpSpPr>
          <a:xfrm>
            <a:off x="315914" y="348408"/>
            <a:ext cx="794327" cy="5288865"/>
            <a:chOff x="315912" y="348404"/>
            <a:chExt cx="794326" cy="5288865"/>
          </a:xfrm>
        </p:grpSpPr>
        <p:sp>
          <p:nvSpPr>
            <p:cNvPr id="59" name="矩形 58"/>
            <p:cNvSpPr/>
            <p:nvPr/>
          </p:nvSpPr>
          <p:spPr bwMode="auto">
            <a:xfrm>
              <a:off x="315912" y="348404"/>
              <a:ext cx="794326" cy="523220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i="1" dirty="0">
                  <a:solidFill>
                    <a:srgbClr val="1295F6"/>
                  </a:solidFill>
                  <a:latin typeface="Century Gothic" panose="020B0502020202020204" pitchFamily="34" charset="0"/>
                  <a:ea typeface="+mn-ea"/>
                </a:rPr>
                <a:t>YOU LOGO</a:t>
              </a:r>
              <a:endParaRPr lang="zh-CN" altLang="en-US" sz="1400" i="1" dirty="0">
                <a:solidFill>
                  <a:srgbClr val="1295F6"/>
                </a:solidFill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 rot="5400000">
              <a:off x="-1646625" y="3352469"/>
              <a:ext cx="4292601" cy="276999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designed </a:t>
              </a:r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by 1PPT.com</a:t>
              </a:r>
              <a:r>
                <a:rPr lang="en-US" altLang="zh-CN" sz="1200" dirty="0" smtClean="0">
                  <a:solidFill>
                    <a:srgbClr val="F8F6F9"/>
                  </a:solidFill>
                  <a:latin typeface="Century Gothic" panose="020B0502020202020204" pitchFamily="34" charset="0"/>
                  <a:ea typeface="+mn-ea"/>
                </a:rPr>
                <a:t> </a:t>
              </a:r>
              <a:r>
                <a:rPr lang="en-US" altLang="zh-CN" sz="1200" dirty="0">
                  <a:solidFill>
                    <a:srgbClr val="F8F6F9"/>
                  </a:solidFill>
                  <a:latin typeface="Century Gothic" panose="020B0502020202020204" pitchFamily="34" charset="0"/>
                  <a:ea typeface="+mn-ea"/>
                </a:rPr>
                <a:t>creative</a:t>
              </a:r>
              <a:endParaRPr lang="zh-CN" altLang="en-US" sz="1200" dirty="0">
                <a:solidFill>
                  <a:srgbClr val="F8F6F9"/>
                </a:solidFill>
                <a:latin typeface="Century Gothic" panose="020B0502020202020204" pitchFamily="34" charset="0"/>
                <a:ea typeface="+mn-ea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11582402" y="493717"/>
            <a:ext cx="184151" cy="122237"/>
          </a:xfrm>
          <a:prstGeom prst="rect">
            <a:avLst/>
          </a:prstGeom>
          <a:solidFill>
            <a:srgbClr val="F8F6F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矩形 64"/>
          <p:cNvSpPr/>
          <p:nvPr/>
        </p:nvSpPr>
        <p:spPr bwMode="auto">
          <a:xfrm>
            <a:off x="10574623" y="366327"/>
            <a:ext cx="794327" cy="276999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i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</a:rPr>
              <a:t>BANK</a:t>
            </a:r>
            <a:endParaRPr lang="zh-CN" altLang="en-US" sz="1200" i="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9729423" y="366328"/>
            <a:ext cx="794327" cy="276999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i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</a:rPr>
              <a:t>CARD</a:t>
            </a:r>
            <a:endParaRPr lang="zh-CN" altLang="en-US" sz="1200" i="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8884226" y="366328"/>
            <a:ext cx="794327" cy="276999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i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</a:rPr>
              <a:t>ABOUT</a:t>
            </a:r>
            <a:endParaRPr lang="zh-CN" altLang="en-US" sz="1200" i="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8039027" y="366328"/>
            <a:ext cx="794327" cy="276999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i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</a:rPr>
              <a:t>HOME</a:t>
            </a:r>
            <a:endParaRPr lang="zh-CN" altLang="en-US" sz="1200" b="1" i="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784603" y="3125832"/>
            <a:ext cx="4622799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根据一些总结报告，对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2020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年前端的趋势进行总结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8209477" y="645888"/>
            <a:ext cx="432000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  <p:bldP spid="60" grpId="0"/>
      <p:bldP spid="62" grpId="0" animBg="1"/>
      <p:bldP spid="64" grpId="0" animBg="1"/>
      <p:bldP spid="65" grpId="0"/>
      <p:bldP spid="66" grpId="0"/>
      <p:bldP spid="67" grpId="0"/>
      <p:bldP spid="68" grpId="0"/>
      <p:bldP spid="7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0" y="1989138"/>
            <a:ext cx="12192000" cy="4868862"/>
          </a:xfrm>
          <a:custGeom>
            <a:avLst/>
            <a:gdLst>
              <a:gd name="connsiteX0" fmla="*/ 12192000 w 12192000"/>
              <a:gd name="connsiteY0" fmla="*/ 0 h 4868862"/>
              <a:gd name="connsiteX1" fmla="*/ 12192000 w 12192000"/>
              <a:gd name="connsiteY1" fmla="*/ 1727200 h 4868862"/>
              <a:gd name="connsiteX2" fmla="*/ 12192000 w 12192000"/>
              <a:gd name="connsiteY2" fmla="*/ 4868862 h 4868862"/>
              <a:gd name="connsiteX3" fmla="*/ 0 w 12192000"/>
              <a:gd name="connsiteY3" fmla="*/ 4868862 h 4868862"/>
              <a:gd name="connsiteX4" fmla="*/ 0 w 12192000"/>
              <a:gd name="connsiteY4" fmla="*/ 1727200 h 4868862"/>
              <a:gd name="connsiteX0-1" fmla="*/ 12192000 w 12192000"/>
              <a:gd name="connsiteY0-2" fmla="*/ 0 h 4868862"/>
              <a:gd name="connsiteX1-3" fmla="*/ 12192000 w 12192000"/>
              <a:gd name="connsiteY1-4" fmla="*/ 4868862 h 4868862"/>
              <a:gd name="connsiteX2-5" fmla="*/ 0 w 12192000"/>
              <a:gd name="connsiteY2-6" fmla="*/ 4868862 h 4868862"/>
              <a:gd name="connsiteX3-7" fmla="*/ 0 w 12192000"/>
              <a:gd name="connsiteY3-8" fmla="*/ 1727200 h 4868862"/>
              <a:gd name="connsiteX4-9" fmla="*/ 12192000 w 12192000"/>
              <a:gd name="connsiteY4-10" fmla="*/ 0 h 486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4868862">
                <a:moveTo>
                  <a:pt x="12192000" y="0"/>
                </a:moveTo>
                <a:lnTo>
                  <a:pt x="12192000" y="4868862"/>
                </a:lnTo>
                <a:lnTo>
                  <a:pt x="0" y="4868862"/>
                </a:lnTo>
                <a:lnTo>
                  <a:pt x="0" y="17272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rgbClr val="5556ED"/>
              </a:gs>
              <a:gs pos="100000">
                <a:srgbClr val="6B54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1428750" y="1413669"/>
            <a:ext cx="9334500" cy="4030662"/>
          </a:xfrm>
          <a:prstGeom prst="roundRect">
            <a:avLst>
              <a:gd name="adj" fmla="val 4379"/>
            </a:avLst>
          </a:prstGeom>
          <a:solidFill>
            <a:schemeClr val="bg1"/>
          </a:solidFill>
          <a:ln>
            <a:noFill/>
          </a:ln>
          <a:effectLst>
            <a:outerShdw blurRad="241300" dist="38100" dir="54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1438264" y="1413674"/>
            <a:ext cx="9315472" cy="129381"/>
          </a:xfrm>
          <a:custGeom>
            <a:avLst/>
            <a:gdLst>
              <a:gd name="connsiteX0" fmla="*/ 166989 w 9315472"/>
              <a:gd name="connsiteY0" fmla="*/ 0 h 129381"/>
              <a:gd name="connsiteX1" fmla="*/ 9148483 w 9315472"/>
              <a:gd name="connsiteY1" fmla="*/ 0 h 129381"/>
              <a:gd name="connsiteX2" fmla="*/ 9311115 w 9315472"/>
              <a:gd name="connsiteY2" fmla="*/ 107800 h 129381"/>
              <a:gd name="connsiteX3" fmla="*/ 9315472 w 9315472"/>
              <a:gd name="connsiteY3" fmla="*/ 129381 h 129381"/>
              <a:gd name="connsiteX4" fmla="*/ 0 w 9315472"/>
              <a:gd name="connsiteY4" fmla="*/ 129381 h 129381"/>
              <a:gd name="connsiteX5" fmla="*/ 4357 w 9315472"/>
              <a:gd name="connsiteY5" fmla="*/ 107800 h 129381"/>
              <a:gd name="connsiteX6" fmla="*/ 166989 w 9315472"/>
              <a:gd name="connsiteY6" fmla="*/ 0 h 12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15472" h="129381">
                <a:moveTo>
                  <a:pt x="166989" y="0"/>
                </a:moveTo>
                <a:lnTo>
                  <a:pt x="9148483" y="0"/>
                </a:lnTo>
                <a:cubicBezTo>
                  <a:pt x="9221593" y="0"/>
                  <a:pt x="9284321" y="44451"/>
                  <a:pt x="9311115" y="107800"/>
                </a:cubicBezTo>
                <a:lnTo>
                  <a:pt x="9315472" y="129381"/>
                </a:lnTo>
                <a:lnTo>
                  <a:pt x="0" y="129381"/>
                </a:lnTo>
                <a:lnTo>
                  <a:pt x="4357" y="107800"/>
                </a:lnTo>
                <a:cubicBezTo>
                  <a:pt x="31151" y="44451"/>
                  <a:pt x="93879" y="0"/>
                  <a:pt x="166989" y="0"/>
                </a:cubicBezTo>
                <a:close/>
              </a:path>
            </a:pathLst>
          </a:custGeom>
          <a:solidFill>
            <a:srgbClr val="1295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492419" y="2472983"/>
            <a:ext cx="3483511" cy="941981"/>
            <a:chOff x="2492417" y="2472981"/>
            <a:chExt cx="3483510" cy="941981"/>
          </a:xfrm>
        </p:grpSpPr>
        <p:grpSp>
          <p:nvGrpSpPr>
            <p:cNvPr id="7" name="组合 6"/>
            <p:cNvGrpSpPr/>
            <p:nvPr/>
          </p:nvGrpSpPr>
          <p:grpSpPr>
            <a:xfrm>
              <a:off x="2492417" y="2472981"/>
              <a:ext cx="3327892" cy="557450"/>
              <a:chOff x="2390197" y="2574012"/>
              <a:chExt cx="3327892" cy="557450"/>
            </a:xfrm>
          </p:grpSpPr>
          <p:sp>
            <p:nvSpPr>
              <p:cNvPr id="24" name="任意多边形: 形状 23"/>
              <p:cNvSpPr/>
              <p:nvPr/>
            </p:nvSpPr>
            <p:spPr>
              <a:xfrm>
                <a:off x="2971588" y="2574012"/>
                <a:ext cx="2746501" cy="557450"/>
              </a:xfrm>
              <a:custGeom>
                <a:avLst/>
                <a:gdLst>
                  <a:gd name="connsiteX0" fmla="*/ 18588 w 2746501"/>
                  <a:gd name="connsiteY0" fmla="*/ 0 h 557450"/>
                  <a:gd name="connsiteX1" fmla="*/ 2467776 w 2746501"/>
                  <a:gd name="connsiteY1" fmla="*/ 0 h 557450"/>
                  <a:gd name="connsiteX2" fmla="*/ 2746501 w 2746501"/>
                  <a:gd name="connsiteY2" fmla="*/ 278725 h 557450"/>
                  <a:gd name="connsiteX3" fmla="*/ 2467776 w 2746501"/>
                  <a:gd name="connsiteY3" fmla="*/ 557450 h 557450"/>
                  <a:gd name="connsiteX4" fmla="*/ 18588 w 2746501"/>
                  <a:gd name="connsiteY4" fmla="*/ 557450 h 557450"/>
                  <a:gd name="connsiteX5" fmla="*/ 0 w 2746501"/>
                  <a:gd name="connsiteY5" fmla="*/ 555576 h 557450"/>
                  <a:gd name="connsiteX6" fmla="*/ 0 w 2746501"/>
                  <a:gd name="connsiteY6" fmla="*/ 1874 h 55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46501" h="557450">
                    <a:moveTo>
                      <a:pt x="18588" y="0"/>
                    </a:moveTo>
                    <a:lnTo>
                      <a:pt x="2467776" y="0"/>
                    </a:lnTo>
                    <a:cubicBezTo>
                      <a:pt x="2621712" y="0"/>
                      <a:pt x="2746501" y="124789"/>
                      <a:pt x="2746501" y="278725"/>
                    </a:cubicBezTo>
                    <a:cubicBezTo>
                      <a:pt x="2746501" y="432661"/>
                      <a:pt x="2621712" y="557450"/>
                      <a:pt x="2467776" y="557450"/>
                    </a:cubicBezTo>
                    <a:lnTo>
                      <a:pt x="18588" y="557450"/>
                    </a:lnTo>
                    <a:lnTo>
                      <a:pt x="0" y="555576"/>
                    </a:lnTo>
                    <a:lnTo>
                      <a:pt x="0" y="187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1295F6"/>
                  </a:gs>
                  <a:gs pos="100000">
                    <a:srgbClr val="6B54F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3121892" y="2649613"/>
                <a:ext cx="24089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0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YOU TEXT HERE</a:t>
                </a:r>
                <a:endParaRPr lang="en-US" altLang="zh-CN" sz="20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2390197" y="2574012"/>
                <a:ext cx="500783" cy="557450"/>
              </a:xfrm>
              <a:custGeom>
                <a:avLst/>
                <a:gdLst>
                  <a:gd name="connsiteX0" fmla="*/ 278725 w 500783"/>
                  <a:gd name="connsiteY0" fmla="*/ 0 h 557450"/>
                  <a:gd name="connsiteX1" fmla="*/ 500783 w 500783"/>
                  <a:gd name="connsiteY1" fmla="*/ 0 h 557450"/>
                  <a:gd name="connsiteX2" fmla="*/ 500783 w 500783"/>
                  <a:gd name="connsiteY2" fmla="*/ 557450 h 557450"/>
                  <a:gd name="connsiteX3" fmla="*/ 278725 w 500783"/>
                  <a:gd name="connsiteY3" fmla="*/ 557450 h 557450"/>
                  <a:gd name="connsiteX4" fmla="*/ 0 w 500783"/>
                  <a:gd name="connsiteY4" fmla="*/ 278725 h 557450"/>
                  <a:gd name="connsiteX5" fmla="*/ 278725 w 500783"/>
                  <a:gd name="connsiteY5" fmla="*/ 0 h 55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783" h="557450">
                    <a:moveTo>
                      <a:pt x="278725" y="0"/>
                    </a:moveTo>
                    <a:lnTo>
                      <a:pt x="500783" y="0"/>
                    </a:lnTo>
                    <a:lnTo>
                      <a:pt x="500783" y="557450"/>
                    </a:lnTo>
                    <a:lnTo>
                      <a:pt x="278725" y="557450"/>
                    </a:lnTo>
                    <a:cubicBezTo>
                      <a:pt x="124789" y="557450"/>
                      <a:pt x="0" y="432661"/>
                      <a:pt x="0" y="278725"/>
                    </a:cubicBezTo>
                    <a:cubicBezTo>
                      <a:pt x="0" y="124789"/>
                      <a:pt x="124789" y="0"/>
                      <a:pt x="27872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1295F6"/>
                  </a:gs>
                  <a:gs pos="100000">
                    <a:srgbClr val="6B54F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2408669" y="2649613"/>
                <a:ext cx="5444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01</a:t>
                </a:r>
                <a:endParaRPr lang="en-US" altLang="zh-CN" sz="20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3073808" y="3076408"/>
              <a:ext cx="2902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8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8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 internet.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492419" y="3605902"/>
            <a:ext cx="3483511" cy="946396"/>
            <a:chOff x="2492417" y="3605900"/>
            <a:chExt cx="3483510" cy="946396"/>
          </a:xfrm>
        </p:grpSpPr>
        <p:grpSp>
          <p:nvGrpSpPr>
            <p:cNvPr id="32" name="组合 31"/>
            <p:cNvGrpSpPr/>
            <p:nvPr/>
          </p:nvGrpSpPr>
          <p:grpSpPr>
            <a:xfrm>
              <a:off x="2492417" y="3605900"/>
              <a:ext cx="3327892" cy="557450"/>
              <a:chOff x="2390197" y="2574012"/>
              <a:chExt cx="3327892" cy="557450"/>
            </a:xfrm>
          </p:grpSpPr>
          <p:sp>
            <p:nvSpPr>
              <p:cNvPr id="33" name="任意多边形: 形状 32"/>
              <p:cNvSpPr/>
              <p:nvPr/>
            </p:nvSpPr>
            <p:spPr>
              <a:xfrm>
                <a:off x="2971588" y="2574012"/>
                <a:ext cx="2746501" cy="557450"/>
              </a:xfrm>
              <a:custGeom>
                <a:avLst/>
                <a:gdLst>
                  <a:gd name="connsiteX0" fmla="*/ 18588 w 2746501"/>
                  <a:gd name="connsiteY0" fmla="*/ 0 h 557450"/>
                  <a:gd name="connsiteX1" fmla="*/ 2467776 w 2746501"/>
                  <a:gd name="connsiteY1" fmla="*/ 0 h 557450"/>
                  <a:gd name="connsiteX2" fmla="*/ 2746501 w 2746501"/>
                  <a:gd name="connsiteY2" fmla="*/ 278725 h 557450"/>
                  <a:gd name="connsiteX3" fmla="*/ 2467776 w 2746501"/>
                  <a:gd name="connsiteY3" fmla="*/ 557450 h 557450"/>
                  <a:gd name="connsiteX4" fmla="*/ 18588 w 2746501"/>
                  <a:gd name="connsiteY4" fmla="*/ 557450 h 557450"/>
                  <a:gd name="connsiteX5" fmla="*/ 0 w 2746501"/>
                  <a:gd name="connsiteY5" fmla="*/ 555576 h 557450"/>
                  <a:gd name="connsiteX6" fmla="*/ 0 w 2746501"/>
                  <a:gd name="connsiteY6" fmla="*/ 1874 h 55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46501" h="557450">
                    <a:moveTo>
                      <a:pt x="18588" y="0"/>
                    </a:moveTo>
                    <a:lnTo>
                      <a:pt x="2467776" y="0"/>
                    </a:lnTo>
                    <a:cubicBezTo>
                      <a:pt x="2621712" y="0"/>
                      <a:pt x="2746501" y="124789"/>
                      <a:pt x="2746501" y="278725"/>
                    </a:cubicBezTo>
                    <a:cubicBezTo>
                      <a:pt x="2746501" y="432661"/>
                      <a:pt x="2621712" y="557450"/>
                      <a:pt x="2467776" y="557450"/>
                    </a:cubicBezTo>
                    <a:lnTo>
                      <a:pt x="18588" y="557450"/>
                    </a:lnTo>
                    <a:lnTo>
                      <a:pt x="0" y="555576"/>
                    </a:lnTo>
                    <a:lnTo>
                      <a:pt x="0" y="187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1295F6"/>
                  </a:gs>
                  <a:gs pos="100000">
                    <a:srgbClr val="6B54F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3121892" y="2649613"/>
                <a:ext cx="24089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0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YOU TEXT HERE</a:t>
                </a:r>
                <a:endParaRPr lang="en-US" altLang="zh-CN" sz="20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2390197" y="2574012"/>
                <a:ext cx="500783" cy="557450"/>
              </a:xfrm>
              <a:custGeom>
                <a:avLst/>
                <a:gdLst>
                  <a:gd name="connsiteX0" fmla="*/ 278725 w 500783"/>
                  <a:gd name="connsiteY0" fmla="*/ 0 h 557450"/>
                  <a:gd name="connsiteX1" fmla="*/ 500783 w 500783"/>
                  <a:gd name="connsiteY1" fmla="*/ 0 h 557450"/>
                  <a:gd name="connsiteX2" fmla="*/ 500783 w 500783"/>
                  <a:gd name="connsiteY2" fmla="*/ 557450 h 557450"/>
                  <a:gd name="connsiteX3" fmla="*/ 278725 w 500783"/>
                  <a:gd name="connsiteY3" fmla="*/ 557450 h 557450"/>
                  <a:gd name="connsiteX4" fmla="*/ 0 w 500783"/>
                  <a:gd name="connsiteY4" fmla="*/ 278725 h 557450"/>
                  <a:gd name="connsiteX5" fmla="*/ 278725 w 500783"/>
                  <a:gd name="connsiteY5" fmla="*/ 0 h 55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783" h="557450">
                    <a:moveTo>
                      <a:pt x="278725" y="0"/>
                    </a:moveTo>
                    <a:lnTo>
                      <a:pt x="500783" y="0"/>
                    </a:lnTo>
                    <a:lnTo>
                      <a:pt x="500783" y="557450"/>
                    </a:lnTo>
                    <a:lnTo>
                      <a:pt x="278725" y="557450"/>
                    </a:lnTo>
                    <a:cubicBezTo>
                      <a:pt x="124789" y="557450"/>
                      <a:pt x="0" y="432661"/>
                      <a:pt x="0" y="278725"/>
                    </a:cubicBezTo>
                    <a:cubicBezTo>
                      <a:pt x="0" y="124789"/>
                      <a:pt x="124789" y="0"/>
                      <a:pt x="27872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1295F6"/>
                  </a:gs>
                  <a:gs pos="100000">
                    <a:srgbClr val="6B54F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2408669" y="2649613"/>
                <a:ext cx="5444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03</a:t>
                </a:r>
                <a:endParaRPr lang="en-US" altLang="zh-CN" sz="20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3073808" y="4213742"/>
              <a:ext cx="2902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8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8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 internet.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371691" y="2472983"/>
            <a:ext cx="3483511" cy="941981"/>
            <a:chOff x="6371690" y="2472981"/>
            <a:chExt cx="3483510" cy="941981"/>
          </a:xfrm>
        </p:grpSpPr>
        <p:grpSp>
          <p:nvGrpSpPr>
            <p:cNvPr id="28" name="组合 27"/>
            <p:cNvGrpSpPr/>
            <p:nvPr/>
          </p:nvGrpSpPr>
          <p:grpSpPr>
            <a:xfrm>
              <a:off x="6371690" y="2472981"/>
              <a:ext cx="3327892" cy="557450"/>
              <a:chOff x="2390197" y="2574012"/>
              <a:chExt cx="3327892" cy="557450"/>
            </a:xfrm>
          </p:grpSpPr>
          <p:sp>
            <p:nvSpPr>
              <p:cNvPr id="29" name="任意多边形: 形状 28"/>
              <p:cNvSpPr/>
              <p:nvPr/>
            </p:nvSpPr>
            <p:spPr>
              <a:xfrm>
                <a:off x="2971588" y="2574012"/>
                <a:ext cx="2746501" cy="557450"/>
              </a:xfrm>
              <a:custGeom>
                <a:avLst/>
                <a:gdLst>
                  <a:gd name="connsiteX0" fmla="*/ 18588 w 2746501"/>
                  <a:gd name="connsiteY0" fmla="*/ 0 h 557450"/>
                  <a:gd name="connsiteX1" fmla="*/ 2467776 w 2746501"/>
                  <a:gd name="connsiteY1" fmla="*/ 0 h 557450"/>
                  <a:gd name="connsiteX2" fmla="*/ 2746501 w 2746501"/>
                  <a:gd name="connsiteY2" fmla="*/ 278725 h 557450"/>
                  <a:gd name="connsiteX3" fmla="*/ 2467776 w 2746501"/>
                  <a:gd name="connsiteY3" fmla="*/ 557450 h 557450"/>
                  <a:gd name="connsiteX4" fmla="*/ 18588 w 2746501"/>
                  <a:gd name="connsiteY4" fmla="*/ 557450 h 557450"/>
                  <a:gd name="connsiteX5" fmla="*/ 0 w 2746501"/>
                  <a:gd name="connsiteY5" fmla="*/ 555576 h 557450"/>
                  <a:gd name="connsiteX6" fmla="*/ 0 w 2746501"/>
                  <a:gd name="connsiteY6" fmla="*/ 1874 h 55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46501" h="557450">
                    <a:moveTo>
                      <a:pt x="18588" y="0"/>
                    </a:moveTo>
                    <a:lnTo>
                      <a:pt x="2467776" y="0"/>
                    </a:lnTo>
                    <a:cubicBezTo>
                      <a:pt x="2621712" y="0"/>
                      <a:pt x="2746501" y="124789"/>
                      <a:pt x="2746501" y="278725"/>
                    </a:cubicBezTo>
                    <a:cubicBezTo>
                      <a:pt x="2746501" y="432661"/>
                      <a:pt x="2621712" y="557450"/>
                      <a:pt x="2467776" y="557450"/>
                    </a:cubicBezTo>
                    <a:lnTo>
                      <a:pt x="18588" y="557450"/>
                    </a:lnTo>
                    <a:lnTo>
                      <a:pt x="0" y="555576"/>
                    </a:lnTo>
                    <a:lnTo>
                      <a:pt x="0" y="187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1295F6"/>
                  </a:gs>
                  <a:gs pos="100000">
                    <a:srgbClr val="6B54F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3121892" y="2649613"/>
                <a:ext cx="24089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0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YOU TEXT HERE</a:t>
                </a:r>
                <a:endParaRPr lang="en-US" altLang="zh-CN" sz="20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2390197" y="2574012"/>
                <a:ext cx="500783" cy="557450"/>
              </a:xfrm>
              <a:custGeom>
                <a:avLst/>
                <a:gdLst>
                  <a:gd name="connsiteX0" fmla="*/ 278725 w 500783"/>
                  <a:gd name="connsiteY0" fmla="*/ 0 h 557450"/>
                  <a:gd name="connsiteX1" fmla="*/ 500783 w 500783"/>
                  <a:gd name="connsiteY1" fmla="*/ 0 h 557450"/>
                  <a:gd name="connsiteX2" fmla="*/ 500783 w 500783"/>
                  <a:gd name="connsiteY2" fmla="*/ 557450 h 557450"/>
                  <a:gd name="connsiteX3" fmla="*/ 278725 w 500783"/>
                  <a:gd name="connsiteY3" fmla="*/ 557450 h 557450"/>
                  <a:gd name="connsiteX4" fmla="*/ 0 w 500783"/>
                  <a:gd name="connsiteY4" fmla="*/ 278725 h 557450"/>
                  <a:gd name="connsiteX5" fmla="*/ 278725 w 500783"/>
                  <a:gd name="connsiteY5" fmla="*/ 0 h 55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783" h="557450">
                    <a:moveTo>
                      <a:pt x="278725" y="0"/>
                    </a:moveTo>
                    <a:lnTo>
                      <a:pt x="500783" y="0"/>
                    </a:lnTo>
                    <a:lnTo>
                      <a:pt x="500783" y="557450"/>
                    </a:lnTo>
                    <a:lnTo>
                      <a:pt x="278725" y="557450"/>
                    </a:lnTo>
                    <a:cubicBezTo>
                      <a:pt x="124789" y="557450"/>
                      <a:pt x="0" y="432661"/>
                      <a:pt x="0" y="278725"/>
                    </a:cubicBezTo>
                    <a:cubicBezTo>
                      <a:pt x="0" y="124789"/>
                      <a:pt x="124789" y="0"/>
                      <a:pt x="27872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1295F6"/>
                  </a:gs>
                  <a:gs pos="100000">
                    <a:srgbClr val="6B54F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2408669" y="2649613"/>
                <a:ext cx="5444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02</a:t>
                </a:r>
                <a:endParaRPr lang="en-US" altLang="zh-CN" sz="20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0" name="文本框 49"/>
            <p:cNvSpPr txBox="1"/>
            <p:nvPr/>
          </p:nvSpPr>
          <p:spPr>
            <a:xfrm>
              <a:off x="6953081" y="3076408"/>
              <a:ext cx="2902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8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8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 internet.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371691" y="3605902"/>
            <a:ext cx="3483511" cy="946396"/>
            <a:chOff x="6371690" y="3605900"/>
            <a:chExt cx="3483510" cy="946396"/>
          </a:xfrm>
        </p:grpSpPr>
        <p:grpSp>
          <p:nvGrpSpPr>
            <p:cNvPr id="37" name="组合 36"/>
            <p:cNvGrpSpPr/>
            <p:nvPr/>
          </p:nvGrpSpPr>
          <p:grpSpPr>
            <a:xfrm>
              <a:off x="6371690" y="3605900"/>
              <a:ext cx="3327892" cy="557450"/>
              <a:chOff x="2390197" y="2574012"/>
              <a:chExt cx="3327892" cy="557450"/>
            </a:xfrm>
          </p:grpSpPr>
          <p:sp>
            <p:nvSpPr>
              <p:cNvPr id="40" name="任意多边形: 形状 39"/>
              <p:cNvSpPr/>
              <p:nvPr/>
            </p:nvSpPr>
            <p:spPr>
              <a:xfrm>
                <a:off x="2971588" y="2574012"/>
                <a:ext cx="2746501" cy="557450"/>
              </a:xfrm>
              <a:custGeom>
                <a:avLst/>
                <a:gdLst>
                  <a:gd name="connsiteX0" fmla="*/ 18588 w 2746501"/>
                  <a:gd name="connsiteY0" fmla="*/ 0 h 557450"/>
                  <a:gd name="connsiteX1" fmla="*/ 2467776 w 2746501"/>
                  <a:gd name="connsiteY1" fmla="*/ 0 h 557450"/>
                  <a:gd name="connsiteX2" fmla="*/ 2746501 w 2746501"/>
                  <a:gd name="connsiteY2" fmla="*/ 278725 h 557450"/>
                  <a:gd name="connsiteX3" fmla="*/ 2467776 w 2746501"/>
                  <a:gd name="connsiteY3" fmla="*/ 557450 h 557450"/>
                  <a:gd name="connsiteX4" fmla="*/ 18588 w 2746501"/>
                  <a:gd name="connsiteY4" fmla="*/ 557450 h 557450"/>
                  <a:gd name="connsiteX5" fmla="*/ 0 w 2746501"/>
                  <a:gd name="connsiteY5" fmla="*/ 555576 h 557450"/>
                  <a:gd name="connsiteX6" fmla="*/ 0 w 2746501"/>
                  <a:gd name="connsiteY6" fmla="*/ 1874 h 55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46501" h="557450">
                    <a:moveTo>
                      <a:pt x="18588" y="0"/>
                    </a:moveTo>
                    <a:lnTo>
                      <a:pt x="2467776" y="0"/>
                    </a:lnTo>
                    <a:cubicBezTo>
                      <a:pt x="2621712" y="0"/>
                      <a:pt x="2746501" y="124789"/>
                      <a:pt x="2746501" y="278725"/>
                    </a:cubicBezTo>
                    <a:cubicBezTo>
                      <a:pt x="2746501" y="432661"/>
                      <a:pt x="2621712" y="557450"/>
                      <a:pt x="2467776" y="557450"/>
                    </a:cubicBezTo>
                    <a:lnTo>
                      <a:pt x="18588" y="557450"/>
                    </a:lnTo>
                    <a:lnTo>
                      <a:pt x="0" y="555576"/>
                    </a:lnTo>
                    <a:lnTo>
                      <a:pt x="0" y="187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1295F6"/>
                  </a:gs>
                  <a:gs pos="100000">
                    <a:srgbClr val="6B54F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3121892" y="2649613"/>
                <a:ext cx="24089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0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YOU TEXT HERE</a:t>
                </a:r>
                <a:endParaRPr lang="en-US" altLang="zh-CN" sz="20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2390197" y="2574012"/>
                <a:ext cx="500783" cy="557450"/>
              </a:xfrm>
              <a:custGeom>
                <a:avLst/>
                <a:gdLst>
                  <a:gd name="connsiteX0" fmla="*/ 278725 w 500783"/>
                  <a:gd name="connsiteY0" fmla="*/ 0 h 557450"/>
                  <a:gd name="connsiteX1" fmla="*/ 500783 w 500783"/>
                  <a:gd name="connsiteY1" fmla="*/ 0 h 557450"/>
                  <a:gd name="connsiteX2" fmla="*/ 500783 w 500783"/>
                  <a:gd name="connsiteY2" fmla="*/ 557450 h 557450"/>
                  <a:gd name="connsiteX3" fmla="*/ 278725 w 500783"/>
                  <a:gd name="connsiteY3" fmla="*/ 557450 h 557450"/>
                  <a:gd name="connsiteX4" fmla="*/ 0 w 500783"/>
                  <a:gd name="connsiteY4" fmla="*/ 278725 h 557450"/>
                  <a:gd name="connsiteX5" fmla="*/ 278725 w 500783"/>
                  <a:gd name="connsiteY5" fmla="*/ 0 h 55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783" h="557450">
                    <a:moveTo>
                      <a:pt x="278725" y="0"/>
                    </a:moveTo>
                    <a:lnTo>
                      <a:pt x="500783" y="0"/>
                    </a:lnTo>
                    <a:lnTo>
                      <a:pt x="500783" y="557450"/>
                    </a:lnTo>
                    <a:lnTo>
                      <a:pt x="278725" y="557450"/>
                    </a:lnTo>
                    <a:cubicBezTo>
                      <a:pt x="124789" y="557450"/>
                      <a:pt x="0" y="432661"/>
                      <a:pt x="0" y="278725"/>
                    </a:cubicBezTo>
                    <a:cubicBezTo>
                      <a:pt x="0" y="124789"/>
                      <a:pt x="124789" y="0"/>
                      <a:pt x="27872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1295F6"/>
                  </a:gs>
                  <a:gs pos="100000">
                    <a:srgbClr val="6B54F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2408669" y="2649613"/>
                <a:ext cx="5444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04</a:t>
                </a:r>
                <a:endParaRPr lang="en-US" altLang="zh-CN" sz="20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1" name="文本框 50"/>
            <p:cNvSpPr txBox="1"/>
            <p:nvPr/>
          </p:nvSpPr>
          <p:spPr>
            <a:xfrm>
              <a:off x="6953081" y="4213742"/>
              <a:ext cx="2902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8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8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 internet.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4746173" y="530452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CONTENTS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0" y="1989138"/>
            <a:ext cx="12192000" cy="4868862"/>
          </a:xfrm>
          <a:custGeom>
            <a:avLst/>
            <a:gdLst>
              <a:gd name="connsiteX0" fmla="*/ 12192000 w 12192000"/>
              <a:gd name="connsiteY0" fmla="*/ 0 h 4868862"/>
              <a:gd name="connsiteX1" fmla="*/ 12192000 w 12192000"/>
              <a:gd name="connsiteY1" fmla="*/ 1727200 h 4868862"/>
              <a:gd name="connsiteX2" fmla="*/ 12192000 w 12192000"/>
              <a:gd name="connsiteY2" fmla="*/ 4868862 h 4868862"/>
              <a:gd name="connsiteX3" fmla="*/ 0 w 12192000"/>
              <a:gd name="connsiteY3" fmla="*/ 4868862 h 4868862"/>
              <a:gd name="connsiteX4" fmla="*/ 0 w 12192000"/>
              <a:gd name="connsiteY4" fmla="*/ 1727200 h 4868862"/>
              <a:gd name="connsiteX0-1" fmla="*/ 12192000 w 12192000"/>
              <a:gd name="connsiteY0-2" fmla="*/ 0 h 4868862"/>
              <a:gd name="connsiteX1-3" fmla="*/ 12192000 w 12192000"/>
              <a:gd name="connsiteY1-4" fmla="*/ 4868862 h 4868862"/>
              <a:gd name="connsiteX2-5" fmla="*/ 0 w 12192000"/>
              <a:gd name="connsiteY2-6" fmla="*/ 4868862 h 4868862"/>
              <a:gd name="connsiteX3-7" fmla="*/ 0 w 12192000"/>
              <a:gd name="connsiteY3-8" fmla="*/ 1727200 h 4868862"/>
              <a:gd name="connsiteX4-9" fmla="*/ 12192000 w 12192000"/>
              <a:gd name="connsiteY4-10" fmla="*/ 0 h 486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4868862">
                <a:moveTo>
                  <a:pt x="12192000" y="0"/>
                </a:moveTo>
                <a:lnTo>
                  <a:pt x="12192000" y="4868862"/>
                </a:lnTo>
                <a:lnTo>
                  <a:pt x="0" y="4868862"/>
                </a:lnTo>
                <a:lnTo>
                  <a:pt x="0" y="17272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rgbClr val="5556ED"/>
              </a:gs>
              <a:gs pos="100000">
                <a:srgbClr val="6B54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1428750" y="1413669"/>
            <a:ext cx="9334500" cy="4030662"/>
          </a:xfrm>
          <a:prstGeom prst="roundRect">
            <a:avLst>
              <a:gd name="adj" fmla="val 4379"/>
            </a:avLst>
          </a:prstGeom>
          <a:solidFill>
            <a:schemeClr val="bg1"/>
          </a:solidFill>
          <a:ln>
            <a:noFill/>
          </a:ln>
          <a:effectLst>
            <a:outerShdw blurRad="241300" dist="38100" dir="54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1438264" y="1413674"/>
            <a:ext cx="9315472" cy="129381"/>
          </a:xfrm>
          <a:custGeom>
            <a:avLst/>
            <a:gdLst>
              <a:gd name="connsiteX0" fmla="*/ 166989 w 9315472"/>
              <a:gd name="connsiteY0" fmla="*/ 0 h 129381"/>
              <a:gd name="connsiteX1" fmla="*/ 9148483 w 9315472"/>
              <a:gd name="connsiteY1" fmla="*/ 0 h 129381"/>
              <a:gd name="connsiteX2" fmla="*/ 9311115 w 9315472"/>
              <a:gd name="connsiteY2" fmla="*/ 107800 h 129381"/>
              <a:gd name="connsiteX3" fmla="*/ 9315472 w 9315472"/>
              <a:gd name="connsiteY3" fmla="*/ 129381 h 129381"/>
              <a:gd name="connsiteX4" fmla="*/ 0 w 9315472"/>
              <a:gd name="connsiteY4" fmla="*/ 129381 h 129381"/>
              <a:gd name="connsiteX5" fmla="*/ 4357 w 9315472"/>
              <a:gd name="connsiteY5" fmla="*/ 107800 h 129381"/>
              <a:gd name="connsiteX6" fmla="*/ 166989 w 9315472"/>
              <a:gd name="connsiteY6" fmla="*/ 0 h 12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15472" h="129381">
                <a:moveTo>
                  <a:pt x="166989" y="0"/>
                </a:moveTo>
                <a:lnTo>
                  <a:pt x="9148483" y="0"/>
                </a:lnTo>
                <a:cubicBezTo>
                  <a:pt x="9221593" y="0"/>
                  <a:pt x="9284321" y="44451"/>
                  <a:pt x="9311115" y="107800"/>
                </a:cubicBezTo>
                <a:lnTo>
                  <a:pt x="9315472" y="129381"/>
                </a:lnTo>
                <a:lnTo>
                  <a:pt x="0" y="129381"/>
                </a:lnTo>
                <a:lnTo>
                  <a:pt x="4357" y="107800"/>
                </a:lnTo>
                <a:cubicBezTo>
                  <a:pt x="31151" y="44451"/>
                  <a:pt x="93879" y="0"/>
                  <a:pt x="166989" y="0"/>
                </a:cubicBezTo>
                <a:close/>
              </a:path>
            </a:pathLst>
          </a:custGeom>
          <a:solidFill>
            <a:srgbClr val="1295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683003" y="2770297"/>
            <a:ext cx="4825999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800" dirty="0">
                <a:latin typeface="Century Gothic" panose="020B0502020202020204" pitchFamily="34" charset="0"/>
              </a:rPr>
              <a:t>YOU TEXT HERE</a:t>
            </a:r>
            <a:endParaRPr lang="zh-CN" altLang="en-US" sz="4800" dirty="0">
              <a:latin typeface="Century Gothic" panose="020B0502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28750" y="3098378"/>
            <a:ext cx="3904049" cy="2345957"/>
            <a:chOff x="1428748" y="3098374"/>
            <a:chExt cx="3904049" cy="2345957"/>
          </a:xfrm>
        </p:grpSpPr>
        <p:sp>
          <p:nvSpPr>
            <p:cNvPr id="42" name="任意多边形: 形状 41"/>
            <p:cNvSpPr/>
            <p:nvPr/>
          </p:nvSpPr>
          <p:spPr>
            <a:xfrm>
              <a:off x="1428748" y="3098374"/>
              <a:ext cx="993777" cy="398104"/>
            </a:xfrm>
            <a:custGeom>
              <a:avLst/>
              <a:gdLst>
                <a:gd name="connsiteX0" fmla="*/ 0 w 993777"/>
                <a:gd name="connsiteY0" fmla="*/ 0 h 398104"/>
                <a:gd name="connsiteX1" fmla="*/ 794725 w 993777"/>
                <a:gd name="connsiteY1" fmla="*/ 0 h 398104"/>
                <a:gd name="connsiteX2" fmla="*/ 993777 w 993777"/>
                <a:gd name="connsiteY2" fmla="*/ 199052 h 398104"/>
                <a:gd name="connsiteX3" fmla="*/ 794725 w 993777"/>
                <a:gd name="connsiteY3" fmla="*/ 398104 h 398104"/>
                <a:gd name="connsiteX4" fmla="*/ 0 w 993777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777" h="398104">
                  <a:moveTo>
                    <a:pt x="0" y="0"/>
                  </a:moveTo>
                  <a:lnTo>
                    <a:pt x="794725" y="0"/>
                  </a:lnTo>
                  <a:cubicBezTo>
                    <a:pt x="904658" y="0"/>
                    <a:pt x="993777" y="89119"/>
                    <a:pt x="993777" y="199052"/>
                  </a:cubicBezTo>
                  <a:cubicBezTo>
                    <a:pt x="993777" y="308985"/>
                    <a:pt x="904658" y="398104"/>
                    <a:pt x="794725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8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1428748" y="3495308"/>
              <a:ext cx="690338" cy="398104"/>
            </a:xfrm>
            <a:custGeom>
              <a:avLst/>
              <a:gdLst>
                <a:gd name="connsiteX0" fmla="*/ 0 w 690338"/>
                <a:gd name="connsiteY0" fmla="*/ 0 h 398104"/>
                <a:gd name="connsiteX1" fmla="*/ 491286 w 690338"/>
                <a:gd name="connsiteY1" fmla="*/ 0 h 398104"/>
                <a:gd name="connsiteX2" fmla="*/ 690338 w 690338"/>
                <a:gd name="connsiteY2" fmla="*/ 199052 h 398104"/>
                <a:gd name="connsiteX3" fmla="*/ 491286 w 690338"/>
                <a:gd name="connsiteY3" fmla="*/ 398104 h 398104"/>
                <a:gd name="connsiteX4" fmla="*/ 0 w 690338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338" h="398104">
                  <a:moveTo>
                    <a:pt x="0" y="0"/>
                  </a:moveTo>
                  <a:lnTo>
                    <a:pt x="491286" y="0"/>
                  </a:lnTo>
                  <a:cubicBezTo>
                    <a:pt x="601219" y="0"/>
                    <a:pt x="690338" y="89119"/>
                    <a:pt x="690338" y="199052"/>
                  </a:cubicBezTo>
                  <a:cubicBezTo>
                    <a:pt x="690338" y="308985"/>
                    <a:pt x="601219" y="398104"/>
                    <a:pt x="491286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70000"/>
                  </a:srgbClr>
                </a:gs>
                <a:gs pos="100000">
                  <a:srgbClr val="6B54F1">
                    <a:alpha val="5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1428748" y="4266352"/>
              <a:ext cx="690338" cy="398104"/>
            </a:xfrm>
            <a:custGeom>
              <a:avLst/>
              <a:gdLst>
                <a:gd name="connsiteX0" fmla="*/ 0 w 690338"/>
                <a:gd name="connsiteY0" fmla="*/ 0 h 398104"/>
                <a:gd name="connsiteX1" fmla="*/ 491286 w 690338"/>
                <a:gd name="connsiteY1" fmla="*/ 0 h 398104"/>
                <a:gd name="connsiteX2" fmla="*/ 690338 w 690338"/>
                <a:gd name="connsiteY2" fmla="*/ 199052 h 398104"/>
                <a:gd name="connsiteX3" fmla="*/ 491286 w 690338"/>
                <a:gd name="connsiteY3" fmla="*/ 398104 h 398104"/>
                <a:gd name="connsiteX4" fmla="*/ 0 w 690338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338" h="398104">
                  <a:moveTo>
                    <a:pt x="0" y="0"/>
                  </a:moveTo>
                  <a:lnTo>
                    <a:pt x="491286" y="0"/>
                  </a:lnTo>
                  <a:cubicBezTo>
                    <a:pt x="601219" y="0"/>
                    <a:pt x="690338" y="89119"/>
                    <a:pt x="690338" y="199052"/>
                  </a:cubicBezTo>
                  <a:cubicBezTo>
                    <a:pt x="690338" y="308985"/>
                    <a:pt x="601219" y="398104"/>
                    <a:pt x="491286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/>
                </a:gs>
                <a:gs pos="100000">
                  <a:srgbClr val="6B54F1">
                    <a:alpha val="9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1428748" y="4662451"/>
              <a:ext cx="2974977" cy="398104"/>
            </a:xfrm>
            <a:custGeom>
              <a:avLst/>
              <a:gdLst>
                <a:gd name="connsiteX0" fmla="*/ 0 w 2974977"/>
                <a:gd name="connsiteY0" fmla="*/ 0 h 398104"/>
                <a:gd name="connsiteX1" fmla="*/ 2775925 w 2974977"/>
                <a:gd name="connsiteY1" fmla="*/ 0 h 398104"/>
                <a:gd name="connsiteX2" fmla="*/ 2974977 w 2974977"/>
                <a:gd name="connsiteY2" fmla="*/ 199052 h 398104"/>
                <a:gd name="connsiteX3" fmla="*/ 2775925 w 2974977"/>
                <a:gd name="connsiteY3" fmla="*/ 398104 h 398104"/>
                <a:gd name="connsiteX4" fmla="*/ 0 w 2974977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4977" h="398104">
                  <a:moveTo>
                    <a:pt x="0" y="0"/>
                  </a:moveTo>
                  <a:lnTo>
                    <a:pt x="2775925" y="0"/>
                  </a:lnTo>
                  <a:cubicBezTo>
                    <a:pt x="2885858" y="0"/>
                    <a:pt x="2974977" y="89119"/>
                    <a:pt x="2974977" y="199052"/>
                  </a:cubicBezTo>
                  <a:cubicBezTo>
                    <a:pt x="2974977" y="308985"/>
                    <a:pt x="2885858" y="398104"/>
                    <a:pt x="2775925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70000"/>
                  </a:srgbClr>
                </a:gs>
                <a:gs pos="100000">
                  <a:srgbClr val="6B54F1">
                    <a:alpha val="8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1428748" y="5051765"/>
              <a:ext cx="3904049" cy="392566"/>
            </a:xfrm>
            <a:custGeom>
              <a:avLst/>
              <a:gdLst>
                <a:gd name="connsiteX0" fmla="*/ 0 w 3904049"/>
                <a:gd name="connsiteY0" fmla="*/ 0 h 392566"/>
                <a:gd name="connsiteX1" fmla="*/ 3704997 w 3904049"/>
                <a:gd name="connsiteY1" fmla="*/ 0 h 392566"/>
                <a:gd name="connsiteX2" fmla="*/ 3904049 w 3904049"/>
                <a:gd name="connsiteY2" fmla="*/ 199052 h 392566"/>
                <a:gd name="connsiteX3" fmla="*/ 3782477 w 3904049"/>
                <a:gd name="connsiteY3" fmla="*/ 382462 h 392566"/>
                <a:gd name="connsiteX4" fmla="*/ 3749926 w 3904049"/>
                <a:gd name="connsiteY4" fmla="*/ 392566 h 392566"/>
                <a:gd name="connsiteX5" fmla="*/ 176503 w 3904049"/>
                <a:gd name="connsiteY5" fmla="*/ 392566 h 392566"/>
                <a:gd name="connsiteX6" fmla="*/ 0 w 3904049"/>
                <a:gd name="connsiteY6" fmla="*/ 216063 h 39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04049" h="392566">
                  <a:moveTo>
                    <a:pt x="0" y="0"/>
                  </a:moveTo>
                  <a:lnTo>
                    <a:pt x="3704997" y="0"/>
                  </a:lnTo>
                  <a:cubicBezTo>
                    <a:pt x="3814930" y="0"/>
                    <a:pt x="3904049" y="89119"/>
                    <a:pt x="3904049" y="199052"/>
                  </a:cubicBezTo>
                  <a:cubicBezTo>
                    <a:pt x="3904049" y="281502"/>
                    <a:pt x="3853920" y="352244"/>
                    <a:pt x="3782477" y="382462"/>
                  </a:cubicBezTo>
                  <a:lnTo>
                    <a:pt x="3749926" y="392566"/>
                  </a:lnTo>
                  <a:lnTo>
                    <a:pt x="176503" y="392566"/>
                  </a:lnTo>
                  <a:cubicBezTo>
                    <a:pt x="79023" y="392566"/>
                    <a:pt x="0" y="313543"/>
                    <a:pt x="0" y="216063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40000"/>
                  </a:srgbClr>
                </a:gs>
                <a:gs pos="100000">
                  <a:srgbClr val="6B54F1">
                    <a:alpha val="88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66861" y="2171077"/>
            <a:ext cx="3796393" cy="3275337"/>
            <a:chOff x="6966858" y="2171076"/>
            <a:chExt cx="3796393" cy="3275337"/>
          </a:xfrm>
        </p:grpSpPr>
        <p:sp>
          <p:nvSpPr>
            <p:cNvPr id="41" name="任意多边形: 形状 40"/>
            <p:cNvSpPr/>
            <p:nvPr/>
          </p:nvSpPr>
          <p:spPr>
            <a:xfrm>
              <a:off x="9350409" y="3472687"/>
              <a:ext cx="1412841" cy="493546"/>
            </a:xfrm>
            <a:custGeom>
              <a:avLst/>
              <a:gdLst>
                <a:gd name="connsiteX0" fmla="*/ 246773 w 1412841"/>
                <a:gd name="connsiteY0" fmla="*/ 0 h 493546"/>
                <a:gd name="connsiteX1" fmla="*/ 1412841 w 1412841"/>
                <a:gd name="connsiteY1" fmla="*/ 0 h 493546"/>
                <a:gd name="connsiteX2" fmla="*/ 1412841 w 1412841"/>
                <a:gd name="connsiteY2" fmla="*/ 493546 h 493546"/>
                <a:gd name="connsiteX3" fmla="*/ 246773 w 1412841"/>
                <a:gd name="connsiteY3" fmla="*/ 493546 h 493546"/>
                <a:gd name="connsiteX4" fmla="*/ 0 w 1412841"/>
                <a:gd name="connsiteY4" fmla="*/ 246773 h 493546"/>
                <a:gd name="connsiteX5" fmla="*/ 246773 w 1412841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2841" h="493546">
                  <a:moveTo>
                    <a:pt x="246773" y="0"/>
                  </a:moveTo>
                  <a:lnTo>
                    <a:pt x="1412841" y="0"/>
                  </a:lnTo>
                  <a:lnTo>
                    <a:pt x="1412841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9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8389258" y="3966172"/>
              <a:ext cx="2373993" cy="493546"/>
            </a:xfrm>
            <a:custGeom>
              <a:avLst/>
              <a:gdLst>
                <a:gd name="connsiteX0" fmla="*/ 246773 w 2373993"/>
                <a:gd name="connsiteY0" fmla="*/ 0 h 493546"/>
                <a:gd name="connsiteX1" fmla="*/ 2373993 w 2373993"/>
                <a:gd name="connsiteY1" fmla="*/ 0 h 493546"/>
                <a:gd name="connsiteX2" fmla="*/ 2373993 w 2373993"/>
                <a:gd name="connsiteY2" fmla="*/ 493546 h 493546"/>
                <a:gd name="connsiteX3" fmla="*/ 246773 w 2373993"/>
                <a:gd name="connsiteY3" fmla="*/ 493546 h 493546"/>
                <a:gd name="connsiteX4" fmla="*/ 0 w 2373993"/>
                <a:gd name="connsiteY4" fmla="*/ 246773 h 493546"/>
                <a:gd name="connsiteX5" fmla="*/ 246773 w 2373993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3993" h="493546">
                  <a:moveTo>
                    <a:pt x="246773" y="0"/>
                  </a:moveTo>
                  <a:lnTo>
                    <a:pt x="2373993" y="0"/>
                  </a:lnTo>
                  <a:lnTo>
                    <a:pt x="2373993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/>
                </a:gs>
                <a:gs pos="100000">
                  <a:srgbClr val="6B54F1">
                    <a:alpha val="8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6966858" y="4459596"/>
              <a:ext cx="3796392" cy="493546"/>
            </a:xfrm>
            <a:custGeom>
              <a:avLst/>
              <a:gdLst>
                <a:gd name="connsiteX0" fmla="*/ 246773 w 3796392"/>
                <a:gd name="connsiteY0" fmla="*/ 0 h 493546"/>
                <a:gd name="connsiteX1" fmla="*/ 3796392 w 3796392"/>
                <a:gd name="connsiteY1" fmla="*/ 0 h 493546"/>
                <a:gd name="connsiteX2" fmla="*/ 3796392 w 3796392"/>
                <a:gd name="connsiteY2" fmla="*/ 493546 h 493546"/>
                <a:gd name="connsiteX3" fmla="*/ 246773 w 3796392"/>
                <a:gd name="connsiteY3" fmla="*/ 493546 h 493546"/>
                <a:gd name="connsiteX4" fmla="*/ 0 w 3796392"/>
                <a:gd name="connsiteY4" fmla="*/ 246773 h 493546"/>
                <a:gd name="connsiteX5" fmla="*/ 246773 w 3796392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392" h="493546">
                  <a:moveTo>
                    <a:pt x="246773" y="0"/>
                  </a:moveTo>
                  <a:lnTo>
                    <a:pt x="3796392" y="0"/>
                  </a:lnTo>
                  <a:lnTo>
                    <a:pt x="3796392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7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389259" y="4952899"/>
              <a:ext cx="2372231" cy="493514"/>
            </a:xfrm>
            <a:custGeom>
              <a:avLst/>
              <a:gdLst>
                <a:gd name="connsiteX0" fmla="*/ 246773 w 2372231"/>
                <a:gd name="connsiteY0" fmla="*/ 0 h 493514"/>
                <a:gd name="connsiteX1" fmla="*/ 2372231 w 2372231"/>
                <a:gd name="connsiteY1" fmla="*/ 0 h 493514"/>
                <a:gd name="connsiteX2" fmla="*/ 2372231 w 2372231"/>
                <a:gd name="connsiteY2" fmla="*/ 317011 h 493514"/>
                <a:gd name="connsiteX3" fmla="*/ 2195728 w 2372231"/>
                <a:gd name="connsiteY3" fmla="*/ 493514 h 493514"/>
                <a:gd name="connsiteX4" fmla="*/ 246456 w 2372231"/>
                <a:gd name="connsiteY4" fmla="*/ 493514 h 493514"/>
                <a:gd name="connsiteX5" fmla="*/ 197040 w 2372231"/>
                <a:gd name="connsiteY5" fmla="*/ 488533 h 493514"/>
                <a:gd name="connsiteX6" fmla="*/ 0 w 2372231"/>
                <a:gd name="connsiteY6" fmla="*/ 246773 h 493514"/>
                <a:gd name="connsiteX7" fmla="*/ 246773 w 2372231"/>
                <a:gd name="connsiteY7" fmla="*/ 0 h 493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2231" h="493514">
                  <a:moveTo>
                    <a:pt x="246773" y="0"/>
                  </a:moveTo>
                  <a:lnTo>
                    <a:pt x="2372231" y="0"/>
                  </a:lnTo>
                  <a:lnTo>
                    <a:pt x="2372231" y="317011"/>
                  </a:lnTo>
                  <a:cubicBezTo>
                    <a:pt x="2372231" y="414491"/>
                    <a:pt x="2293208" y="493514"/>
                    <a:pt x="2195728" y="493514"/>
                  </a:cubicBezTo>
                  <a:lnTo>
                    <a:pt x="246456" y="493514"/>
                  </a:lnTo>
                  <a:lnTo>
                    <a:pt x="197040" y="488533"/>
                  </a:lnTo>
                  <a:cubicBezTo>
                    <a:pt x="84589" y="465522"/>
                    <a:pt x="0" y="366026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85000"/>
                  </a:srgbClr>
                </a:gs>
                <a:gs pos="100000">
                  <a:srgbClr val="6B54F1">
                    <a:alpha val="2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9769476" y="2171076"/>
              <a:ext cx="993775" cy="493546"/>
            </a:xfrm>
            <a:custGeom>
              <a:avLst/>
              <a:gdLst>
                <a:gd name="connsiteX0" fmla="*/ 246773 w 993775"/>
                <a:gd name="connsiteY0" fmla="*/ 0 h 493546"/>
                <a:gd name="connsiteX1" fmla="*/ 993775 w 993775"/>
                <a:gd name="connsiteY1" fmla="*/ 0 h 493546"/>
                <a:gd name="connsiteX2" fmla="*/ 993775 w 993775"/>
                <a:gd name="connsiteY2" fmla="*/ 493546 h 493546"/>
                <a:gd name="connsiteX3" fmla="*/ 246773 w 993775"/>
                <a:gd name="connsiteY3" fmla="*/ 493546 h 493546"/>
                <a:gd name="connsiteX4" fmla="*/ 0 w 993775"/>
                <a:gd name="connsiteY4" fmla="*/ 246773 h 493546"/>
                <a:gd name="connsiteX5" fmla="*/ 246773 w 993775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3775" h="493546">
                  <a:moveTo>
                    <a:pt x="246773" y="0"/>
                  </a:moveTo>
                  <a:lnTo>
                    <a:pt x="993775" y="0"/>
                  </a:lnTo>
                  <a:lnTo>
                    <a:pt x="993775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80000"/>
                  </a:srgbClr>
                </a:gs>
                <a:gs pos="100000">
                  <a:srgbClr val="6B54F1">
                    <a:alpha val="5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207001" y="3820318"/>
            <a:ext cx="1778003" cy="392566"/>
            <a:chOff x="5207000" y="3820318"/>
            <a:chExt cx="1778002" cy="392566"/>
          </a:xfrm>
        </p:grpSpPr>
        <p:sp>
          <p:nvSpPr>
            <p:cNvPr id="26" name="矩形: 圆角 25"/>
            <p:cNvSpPr/>
            <p:nvPr/>
          </p:nvSpPr>
          <p:spPr>
            <a:xfrm>
              <a:off x="5207000" y="3820318"/>
              <a:ext cx="1778002" cy="39256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25143" y="3831935"/>
              <a:ext cx="1741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 </a:t>
              </a:r>
              <a:endParaRPr lang="zh-CN" alt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3479803" y="1879661"/>
            <a:ext cx="5232399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5400" b="1" dirty="0">
                <a:solidFill>
                  <a:srgbClr val="1295F6"/>
                </a:solidFill>
                <a:latin typeface="Century Gothic" panose="020B0502020202020204" pitchFamily="34" charset="0"/>
              </a:rPr>
              <a:t>01.</a:t>
            </a:r>
            <a:endParaRPr lang="zh-CN" altLang="en-US" sz="5400" b="1" dirty="0">
              <a:solidFill>
                <a:srgbClr val="1295F6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4"/>
            <a:ext cx="12192000" cy="6857999"/>
          </a:xfrm>
          <a:prstGeom prst="rect">
            <a:avLst/>
          </a:prstGeom>
          <a:solidFill>
            <a:srgbClr val="F8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占位符 32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/>
      </p:pic>
      <p:sp>
        <p:nvSpPr>
          <p:cNvPr id="2" name="文本框 1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784603" y="1532854"/>
            <a:ext cx="462279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internet.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677231" y="2437888"/>
            <a:ext cx="2853556" cy="430887"/>
            <a:chOff x="4677230" y="2437884"/>
            <a:chExt cx="2853556" cy="430887"/>
          </a:xfrm>
        </p:grpSpPr>
        <p:sp>
          <p:nvSpPr>
            <p:cNvPr id="11" name="矩形: 圆角 10"/>
            <p:cNvSpPr/>
            <p:nvPr/>
          </p:nvSpPr>
          <p:spPr>
            <a:xfrm>
              <a:off x="5143343" y="2437884"/>
              <a:ext cx="1921330" cy="43088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箭头: V 形 11"/>
            <p:cNvSpPr/>
            <p:nvPr/>
          </p:nvSpPr>
          <p:spPr>
            <a:xfrm>
              <a:off x="7293430" y="2437884"/>
              <a:ext cx="237356" cy="430887"/>
            </a:xfrm>
            <a:prstGeom prst="chevron">
              <a:avLst>
                <a:gd name="adj" fmla="val 94531"/>
              </a:avLst>
            </a:prstGeom>
            <a:solidFill>
              <a:srgbClr val="4C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"/>
            <p:cNvSpPr/>
            <p:nvPr/>
          </p:nvSpPr>
          <p:spPr>
            <a:xfrm flipH="1">
              <a:off x="4677230" y="2437884"/>
              <a:ext cx="237356" cy="430887"/>
            </a:xfrm>
            <a:prstGeom prst="chevron">
              <a:avLst>
                <a:gd name="adj" fmla="val 9453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295901" y="2460594"/>
              <a:ext cx="1600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zh-CN" alt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4643639" y="5478472"/>
            <a:ext cx="2904727" cy="501417"/>
          </a:xfrm>
          <a:prstGeom prst="rect">
            <a:avLst/>
          </a:pr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643639" y="3428998"/>
            <a:ext cx="2904727" cy="204947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686396" y="5589208"/>
            <a:ext cx="2699659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WANDERFUL PLAN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754180" y="5589208"/>
            <a:ext cx="2699659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WANDERFUL PLAN</a:t>
            </a: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805949" y="5589208"/>
            <a:ext cx="2699659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WANDERFUL PLAN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738165" y="4688284"/>
            <a:ext cx="2715672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1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 creative</a:t>
            </a:r>
            <a:endParaRPr lang="en-US" altLang="zh-CN" sz="11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椭圆 28"/>
          <p:cNvSpPr/>
          <p:nvPr/>
        </p:nvSpPr>
        <p:spPr>
          <a:xfrm>
            <a:off x="5860507" y="3955200"/>
            <a:ext cx="470988" cy="434951"/>
          </a:xfrm>
          <a:custGeom>
            <a:avLst/>
            <a:gdLst>
              <a:gd name="connsiteX0" fmla="*/ 186302 w 608697"/>
              <a:gd name="connsiteY0" fmla="*/ 63862 h 562124"/>
              <a:gd name="connsiteX1" fmla="*/ 204357 w 608697"/>
              <a:gd name="connsiteY1" fmla="*/ 81889 h 562124"/>
              <a:gd name="connsiteX2" fmla="*/ 186302 w 608697"/>
              <a:gd name="connsiteY2" fmla="*/ 99991 h 562124"/>
              <a:gd name="connsiteX3" fmla="*/ 99759 w 608697"/>
              <a:gd name="connsiteY3" fmla="*/ 186326 h 562124"/>
              <a:gd name="connsiteX4" fmla="*/ 81705 w 608697"/>
              <a:gd name="connsiteY4" fmla="*/ 204428 h 562124"/>
              <a:gd name="connsiteX5" fmla="*/ 63650 w 608697"/>
              <a:gd name="connsiteY5" fmla="*/ 186326 h 562124"/>
              <a:gd name="connsiteX6" fmla="*/ 186302 w 608697"/>
              <a:gd name="connsiteY6" fmla="*/ 63862 h 562124"/>
              <a:gd name="connsiteX7" fmla="*/ 175448 w 608697"/>
              <a:gd name="connsiteY7" fmla="*/ 36129 h 562124"/>
              <a:gd name="connsiteX8" fmla="*/ 36179 w 608697"/>
              <a:gd name="connsiteY8" fmla="*/ 175282 h 562124"/>
              <a:gd name="connsiteX9" fmla="*/ 276226 w 608697"/>
              <a:gd name="connsiteY9" fmla="*/ 490611 h 562124"/>
              <a:gd name="connsiteX10" fmla="*/ 276972 w 608697"/>
              <a:gd name="connsiteY10" fmla="*/ 491356 h 562124"/>
              <a:gd name="connsiteX11" fmla="*/ 304349 w 608697"/>
              <a:gd name="connsiteY11" fmla="*/ 518546 h 562124"/>
              <a:gd name="connsiteX12" fmla="*/ 331725 w 608697"/>
              <a:gd name="connsiteY12" fmla="*/ 491356 h 562124"/>
              <a:gd name="connsiteX13" fmla="*/ 332471 w 608697"/>
              <a:gd name="connsiteY13" fmla="*/ 490611 h 562124"/>
              <a:gd name="connsiteX14" fmla="*/ 572518 w 608697"/>
              <a:gd name="connsiteY14" fmla="*/ 175282 h 562124"/>
              <a:gd name="connsiteX15" fmla="*/ 433249 w 608697"/>
              <a:gd name="connsiteY15" fmla="*/ 36129 h 562124"/>
              <a:gd name="connsiteX16" fmla="*/ 318149 w 608697"/>
              <a:gd name="connsiteY16" fmla="*/ 89764 h 562124"/>
              <a:gd name="connsiteX17" fmla="*/ 304349 w 608697"/>
              <a:gd name="connsiteY17" fmla="*/ 96170 h 562124"/>
              <a:gd name="connsiteX18" fmla="*/ 290548 w 608697"/>
              <a:gd name="connsiteY18" fmla="*/ 89764 h 562124"/>
              <a:gd name="connsiteX19" fmla="*/ 175448 w 608697"/>
              <a:gd name="connsiteY19" fmla="*/ 36129 h 562124"/>
              <a:gd name="connsiteX20" fmla="*/ 175448 w 608697"/>
              <a:gd name="connsiteY20" fmla="*/ 0 h 562124"/>
              <a:gd name="connsiteX21" fmla="*/ 304349 w 608697"/>
              <a:gd name="connsiteY21" fmla="*/ 51847 h 562124"/>
              <a:gd name="connsiteX22" fmla="*/ 433249 w 608697"/>
              <a:gd name="connsiteY22" fmla="*/ 0 h 562124"/>
              <a:gd name="connsiteX23" fmla="*/ 608697 w 608697"/>
              <a:gd name="connsiteY23" fmla="*/ 175282 h 562124"/>
              <a:gd name="connsiteX24" fmla="*/ 537309 w 608697"/>
              <a:gd name="connsiteY24" fmla="*/ 342593 h 562124"/>
              <a:gd name="connsiteX25" fmla="*/ 356864 w 608697"/>
              <a:gd name="connsiteY25" fmla="*/ 517354 h 562124"/>
              <a:gd name="connsiteX26" fmla="*/ 317104 w 608697"/>
              <a:gd name="connsiteY26" fmla="*/ 556835 h 562124"/>
              <a:gd name="connsiteX27" fmla="*/ 304349 w 608697"/>
              <a:gd name="connsiteY27" fmla="*/ 562124 h 562124"/>
              <a:gd name="connsiteX28" fmla="*/ 291593 w 608697"/>
              <a:gd name="connsiteY28" fmla="*/ 556835 h 562124"/>
              <a:gd name="connsiteX29" fmla="*/ 251834 w 608697"/>
              <a:gd name="connsiteY29" fmla="*/ 517354 h 562124"/>
              <a:gd name="connsiteX30" fmla="*/ 71388 w 608697"/>
              <a:gd name="connsiteY30" fmla="*/ 342593 h 562124"/>
              <a:gd name="connsiteX31" fmla="*/ 0 w 608697"/>
              <a:gd name="connsiteY31" fmla="*/ 175282 h 562124"/>
              <a:gd name="connsiteX32" fmla="*/ 175448 w 608697"/>
              <a:gd name="connsiteY32" fmla="*/ 0 h 562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8697" h="562124">
                <a:moveTo>
                  <a:pt x="186302" y="63862"/>
                </a:moveTo>
                <a:cubicBezTo>
                  <a:pt x="196225" y="63862"/>
                  <a:pt x="204357" y="71907"/>
                  <a:pt x="204357" y="81889"/>
                </a:cubicBezTo>
                <a:cubicBezTo>
                  <a:pt x="204357" y="91871"/>
                  <a:pt x="196300" y="99991"/>
                  <a:pt x="186302" y="99991"/>
                </a:cubicBezTo>
                <a:cubicBezTo>
                  <a:pt x="137808" y="99991"/>
                  <a:pt x="99759" y="137907"/>
                  <a:pt x="99759" y="186326"/>
                </a:cubicBezTo>
                <a:cubicBezTo>
                  <a:pt x="99759" y="196308"/>
                  <a:pt x="91702" y="204428"/>
                  <a:pt x="81705" y="204428"/>
                </a:cubicBezTo>
                <a:cubicBezTo>
                  <a:pt x="71708" y="204428"/>
                  <a:pt x="63650" y="196308"/>
                  <a:pt x="63650" y="186326"/>
                </a:cubicBezTo>
                <a:cubicBezTo>
                  <a:pt x="63650" y="117645"/>
                  <a:pt x="117516" y="63862"/>
                  <a:pt x="186302" y="63862"/>
                </a:cubicBezTo>
                <a:close/>
                <a:moveTo>
                  <a:pt x="175448" y="36129"/>
                </a:moveTo>
                <a:cubicBezTo>
                  <a:pt x="97347" y="36129"/>
                  <a:pt x="36179" y="97213"/>
                  <a:pt x="36179" y="175282"/>
                </a:cubicBezTo>
                <a:cubicBezTo>
                  <a:pt x="36179" y="273687"/>
                  <a:pt x="122933" y="355182"/>
                  <a:pt x="276226" y="490611"/>
                </a:cubicBezTo>
                <a:cubicBezTo>
                  <a:pt x="276450" y="490834"/>
                  <a:pt x="276748" y="491132"/>
                  <a:pt x="276972" y="491356"/>
                </a:cubicBezTo>
                <a:lnTo>
                  <a:pt x="304349" y="518546"/>
                </a:lnTo>
                <a:lnTo>
                  <a:pt x="331725" y="491356"/>
                </a:lnTo>
                <a:cubicBezTo>
                  <a:pt x="331949" y="491132"/>
                  <a:pt x="332247" y="490834"/>
                  <a:pt x="332471" y="490611"/>
                </a:cubicBezTo>
                <a:cubicBezTo>
                  <a:pt x="485764" y="355182"/>
                  <a:pt x="572518" y="273762"/>
                  <a:pt x="572518" y="175282"/>
                </a:cubicBezTo>
                <a:cubicBezTo>
                  <a:pt x="572518" y="97213"/>
                  <a:pt x="511350" y="36129"/>
                  <a:pt x="433249" y="36129"/>
                </a:cubicBezTo>
                <a:cubicBezTo>
                  <a:pt x="390282" y="36129"/>
                  <a:pt x="346196" y="56689"/>
                  <a:pt x="318149" y="89764"/>
                </a:cubicBezTo>
                <a:cubicBezTo>
                  <a:pt x="314717" y="93861"/>
                  <a:pt x="309645" y="96170"/>
                  <a:pt x="304349" y="96170"/>
                </a:cubicBezTo>
                <a:cubicBezTo>
                  <a:pt x="299052" y="96170"/>
                  <a:pt x="293980" y="93861"/>
                  <a:pt x="290548" y="89764"/>
                </a:cubicBezTo>
                <a:cubicBezTo>
                  <a:pt x="262501" y="56689"/>
                  <a:pt x="218415" y="36129"/>
                  <a:pt x="175448" y="36129"/>
                </a:cubicBezTo>
                <a:close/>
                <a:moveTo>
                  <a:pt x="175448" y="0"/>
                </a:moveTo>
                <a:cubicBezTo>
                  <a:pt x="222891" y="0"/>
                  <a:pt x="269736" y="19145"/>
                  <a:pt x="304349" y="51847"/>
                </a:cubicBezTo>
                <a:cubicBezTo>
                  <a:pt x="338961" y="19145"/>
                  <a:pt x="385807" y="0"/>
                  <a:pt x="433249" y="0"/>
                </a:cubicBezTo>
                <a:cubicBezTo>
                  <a:pt x="531640" y="0"/>
                  <a:pt x="608697" y="77026"/>
                  <a:pt x="608697" y="175282"/>
                </a:cubicBezTo>
                <a:cubicBezTo>
                  <a:pt x="608697" y="230258"/>
                  <a:pt x="586020" y="283446"/>
                  <a:pt x="537309" y="342593"/>
                </a:cubicBezTo>
                <a:cubicBezTo>
                  <a:pt x="494865" y="394291"/>
                  <a:pt x="435711" y="447628"/>
                  <a:pt x="356864" y="517354"/>
                </a:cubicBezTo>
                <a:lnTo>
                  <a:pt x="317104" y="556835"/>
                </a:lnTo>
                <a:cubicBezTo>
                  <a:pt x="313598" y="560336"/>
                  <a:pt x="308973" y="562124"/>
                  <a:pt x="304349" y="562124"/>
                </a:cubicBezTo>
                <a:cubicBezTo>
                  <a:pt x="299724" y="562124"/>
                  <a:pt x="295099" y="560336"/>
                  <a:pt x="291593" y="556835"/>
                </a:cubicBezTo>
                <a:lnTo>
                  <a:pt x="251834" y="517354"/>
                </a:lnTo>
                <a:cubicBezTo>
                  <a:pt x="172986" y="447628"/>
                  <a:pt x="113832" y="394291"/>
                  <a:pt x="71388" y="342593"/>
                </a:cubicBezTo>
                <a:cubicBezTo>
                  <a:pt x="22677" y="283446"/>
                  <a:pt x="0" y="230258"/>
                  <a:pt x="0" y="175282"/>
                </a:cubicBezTo>
                <a:cubicBezTo>
                  <a:pt x="0" y="77026"/>
                  <a:pt x="77057" y="0"/>
                  <a:pt x="175448" y="0"/>
                </a:cubicBezTo>
                <a:close/>
              </a:path>
            </a:pathLst>
          </a:custGeom>
          <a:solidFill>
            <a:srgbClr val="4CD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/>
      <p:bldP spid="26" grpId="0"/>
      <p:bldP spid="27" grpId="0"/>
      <p:bldP spid="28" grpId="0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131381" y="2736514"/>
            <a:ext cx="4342657" cy="135537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internet. This template is exclusively designed 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by Fei </a:t>
            </a:r>
            <a:r>
              <a:rPr lang="en-US" altLang="zh-CN" sz="1200" dirty="0" err="1">
                <a:solidFill>
                  <a:srgbClr val="1295F6"/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 creative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, and copyrights belong to Bao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internet. This template is exclusively designed 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by Fei </a:t>
            </a:r>
            <a:r>
              <a:rPr lang="en-US" altLang="zh-CN" sz="1200" dirty="0" err="1">
                <a:solidFill>
                  <a:srgbClr val="1295F6"/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 creative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, and copyrights belong to Bao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internet.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31381" y="4141863"/>
            <a:ext cx="4342657" cy="135537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Bao </a:t>
            </a:r>
            <a:r>
              <a:rPr lang="en-US" altLang="zh-CN" sz="1200" dirty="0" err="1">
                <a:solidFill>
                  <a:srgbClr val="1295F6"/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 internet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. 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Bao </a:t>
            </a:r>
            <a:r>
              <a:rPr lang="en-US" altLang="zh-CN" sz="1200" dirty="0" err="1">
                <a:solidFill>
                  <a:srgbClr val="1295F6"/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 internet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. 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internet.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2227944" y="1883337"/>
            <a:ext cx="2699659" cy="662594"/>
            <a:chOff x="2227943" y="1955907"/>
            <a:chExt cx="2699658" cy="662594"/>
          </a:xfrm>
        </p:grpSpPr>
        <p:sp>
          <p:nvSpPr>
            <p:cNvPr id="7" name="文本框 6"/>
            <p:cNvSpPr txBox="1"/>
            <p:nvPr/>
          </p:nvSpPr>
          <p:spPr>
            <a:xfrm>
              <a:off x="2227943" y="227994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PLAN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227943" y="1955907"/>
              <a:ext cx="2699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b="1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NO.01</a:t>
              </a:r>
              <a:endParaRPr lang="zh-CN" altLang="en-US" b="1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896100" y="1883337"/>
            <a:ext cx="2699659" cy="662594"/>
            <a:chOff x="2227943" y="1955907"/>
            <a:chExt cx="2699658" cy="662594"/>
          </a:xfrm>
        </p:grpSpPr>
        <p:sp>
          <p:nvSpPr>
            <p:cNvPr id="11" name="文本框 10"/>
            <p:cNvSpPr txBox="1"/>
            <p:nvPr/>
          </p:nvSpPr>
          <p:spPr>
            <a:xfrm>
              <a:off x="2227943" y="227994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PLAN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227943" y="1955907"/>
              <a:ext cx="2699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b="1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NO.02</a:t>
              </a:r>
              <a:endParaRPr lang="zh-CN" altLang="en-US" b="1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5805715" y="1989138"/>
            <a:ext cx="0" cy="34896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占位符 18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/>
      </p:pic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3"/>
          <p:cNvSpPr/>
          <p:nvPr/>
        </p:nvSpPr>
        <p:spPr>
          <a:xfrm>
            <a:off x="1822764" y="2590799"/>
            <a:ext cx="906517" cy="936852"/>
          </a:xfrm>
          <a:custGeom>
            <a:avLst/>
            <a:gdLst>
              <a:gd name="T0" fmla="*/ 743 w 743"/>
              <a:gd name="T1" fmla="*/ 27 h 769"/>
              <a:gd name="T2" fmla="*/ 736 w 743"/>
              <a:gd name="T3" fmla="*/ 8 h 769"/>
              <a:gd name="T4" fmla="*/ 717 w 743"/>
              <a:gd name="T5" fmla="*/ 0 h 769"/>
              <a:gd name="T6" fmla="*/ 599 w 743"/>
              <a:gd name="T7" fmla="*/ 0 h 769"/>
              <a:gd name="T8" fmla="*/ 591 w 743"/>
              <a:gd name="T9" fmla="*/ 1 h 769"/>
              <a:gd name="T10" fmla="*/ 569 w 743"/>
              <a:gd name="T11" fmla="*/ 1 h 769"/>
              <a:gd name="T12" fmla="*/ 555 w 743"/>
              <a:gd name="T13" fmla="*/ 2 h 769"/>
              <a:gd name="T14" fmla="*/ 184 w 743"/>
              <a:gd name="T15" fmla="*/ 2 h 769"/>
              <a:gd name="T16" fmla="*/ 171 w 743"/>
              <a:gd name="T17" fmla="*/ 1 h 769"/>
              <a:gd name="T18" fmla="*/ 152 w 743"/>
              <a:gd name="T19" fmla="*/ 1 h 769"/>
              <a:gd name="T20" fmla="*/ 144 w 743"/>
              <a:gd name="T21" fmla="*/ 0 h 769"/>
              <a:gd name="T22" fmla="*/ 26 w 743"/>
              <a:gd name="T23" fmla="*/ 0 h 769"/>
              <a:gd name="T24" fmla="*/ 8 w 743"/>
              <a:gd name="T25" fmla="*/ 8 h 769"/>
              <a:gd name="T26" fmla="*/ 0 w 743"/>
              <a:gd name="T27" fmla="*/ 27 h 769"/>
              <a:gd name="T28" fmla="*/ 118 w 743"/>
              <a:gd name="T29" fmla="*/ 266 h 769"/>
              <a:gd name="T30" fmla="*/ 118 w 743"/>
              <a:gd name="T31" fmla="*/ 267 h 769"/>
              <a:gd name="T32" fmla="*/ 118 w 743"/>
              <a:gd name="T33" fmla="*/ 270 h 769"/>
              <a:gd name="T34" fmla="*/ 342 w 743"/>
              <a:gd name="T35" fmla="*/ 511 h 769"/>
              <a:gd name="T36" fmla="*/ 342 w 743"/>
              <a:gd name="T37" fmla="*/ 713 h 769"/>
              <a:gd name="T38" fmla="*/ 242 w 743"/>
              <a:gd name="T39" fmla="*/ 713 h 769"/>
              <a:gd name="T40" fmla="*/ 228 w 743"/>
              <a:gd name="T41" fmla="*/ 727 h 769"/>
              <a:gd name="T42" fmla="*/ 228 w 743"/>
              <a:gd name="T43" fmla="*/ 756 h 769"/>
              <a:gd name="T44" fmla="*/ 242 w 743"/>
              <a:gd name="T45" fmla="*/ 769 h 769"/>
              <a:gd name="T46" fmla="*/ 498 w 743"/>
              <a:gd name="T47" fmla="*/ 769 h 769"/>
              <a:gd name="T48" fmla="*/ 511 w 743"/>
              <a:gd name="T49" fmla="*/ 756 h 769"/>
              <a:gd name="T50" fmla="*/ 511 w 743"/>
              <a:gd name="T51" fmla="*/ 727 h 769"/>
              <a:gd name="T52" fmla="*/ 498 w 743"/>
              <a:gd name="T53" fmla="*/ 713 h 769"/>
              <a:gd name="T54" fmla="*/ 398 w 743"/>
              <a:gd name="T55" fmla="*/ 713 h 769"/>
              <a:gd name="T56" fmla="*/ 398 w 743"/>
              <a:gd name="T57" fmla="*/ 511 h 769"/>
              <a:gd name="T58" fmla="*/ 621 w 743"/>
              <a:gd name="T59" fmla="*/ 279 h 769"/>
              <a:gd name="T60" fmla="*/ 623 w 743"/>
              <a:gd name="T61" fmla="*/ 271 h 769"/>
              <a:gd name="T62" fmla="*/ 623 w 743"/>
              <a:gd name="T63" fmla="*/ 266 h 769"/>
              <a:gd name="T64" fmla="*/ 743 w 743"/>
              <a:gd name="T65" fmla="*/ 27 h 769"/>
              <a:gd name="T66" fmla="*/ 370 w 743"/>
              <a:gd name="T67" fmla="*/ 457 h 769"/>
              <a:gd name="T68" fmla="*/ 174 w 743"/>
              <a:gd name="T69" fmla="*/ 261 h 769"/>
              <a:gd name="T70" fmla="*/ 174 w 743"/>
              <a:gd name="T71" fmla="*/ 58 h 769"/>
              <a:gd name="T72" fmla="*/ 566 w 743"/>
              <a:gd name="T73" fmla="*/ 58 h 769"/>
              <a:gd name="T74" fmla="*/ 566 w 743"/>
              <a:gd name="T75" fmla="*/ 261 h 769"/>
              <a:gd name="T76" fmla="*/ 370 w 743"/>
              <a:gd name="T77" fmla="*/ 457 h 769"/>
              <a:gd name="T78" fmla="*/ 118 w 743"/>
              <a:gd name="T79" fmla="*/ 209 h 769"/>
              <a:gd name="T80" fmla="*/ 55 w 743"/>
              <a:gd name="T81" fmla="*/ 53 h 769"/>
              <a:gd name="T82" fmla="*/ 118 w 743"/>
              <a:gd name="T83" fmla="*/ 53 h 769"/>
              <a:gd name="T84" fmla="*/ 118 w 743"/>
              <a:gd name="T85" fmla="*/ 209 h 769"/>
              <a:gd name="T86" fmla="*/ 626 w 743"/>
              <a:gd name="T87" fmla="*/ 209 h 769"/>
              <a:gd name="T88" fmla="*/ 626 w 743"/>
              <a:gd name="T89" fmla="*/ 53 h 769"/>
              <a:gd name="T90" fmla="*/ 688 w 743"/>
              <a:gd name="T91" fmla="*/ 53 h 769"/>
              <a:gd name="T92" fmla="*/ 626 w 743"/>
              <a:gd name="T93" fmla="*/ 209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43" h="769">
                <a:moveTo>
                  <a:pt x="743" y="27"/>
                </a:moveTo>
                <a:cubicBezTo>
                  <a:pt x="743" y="20"/>
                  <a:pt x="741" y="13"/>
                  <a:pt x="736" y="8"/>
                </a:cubicBezTo>
                <a:cubicBezTo>
                  <a:pt x="731" y="3"/>
                  <a:pt x="724" y="0"/>
                  <a:pt x="717" y="0"/>
                </a:cubicBezTo>
                <a:lnTo>
                  <a:pt x="599" y="0"/>
                </a:lnTo>
                <a:cubicBezTo>
                  <a:pt x="596" y="0"/>
                  <a:pt x="594" y="0"/>
                  <a:pt x="591" y="1"/>
                </a:cubicBezTo>
                <a:lnTo>
                  <a:pt x="569" y="1"/>
                </a:lnTo>
                <a:cubicBezTo>
                  <a:pt x="565" y="1"/>
                  <a:pt x="560" y="1"/>
                  <a:pt x="555" y="2"/>
                </a:cubicBezTo>
                <a:lnTo>
                  <a:pt x="184" y="2"/>
                </a:lnTo>
                <a:cubicBezTo>
                  <a:pt x="179" y="1"/>
                  <a:pt x="175" y="1"/>
                  <a:pt x="171" y="1"/>
                </a:cubicBezTo>
                <a:lnTo>
                  <a:pt x="152" y="1"/>
                </a:lnTo>
                <a:cubicBezTo>
                  <a:pt x="149" y="0"/>
                  <a:pt x="147" y="0"/>
                  <a:pt x="144" y="0"/>
                </a:cubicBezTo>
                <a:lnTo>
                  <a:pt x="26" y="0"/>
                </a:lnTo>
                <a:cubicBezTo>
                  <a:pt x="19" y="0"/>
                  <a:pt x="13" y="3"/>
                  <a:pt x="8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6"/>
                  <a:pt x="3" y="239"/>
                  <a:pt x="118" y="266"/>
                </a:cubicBezTo>
                <a:lnTo>
                  <a:pt x="118" y="267"/>
                </a:lnTo>
                <a:cubicBezTo>
                  <a:pt x="118" y="268"/>
                  <a:pt x="118" y="269"/>
                  <a:pt x="118" y="270"/>
                </a:cubicBezTo>
                <a:cubicBezTo>
                  <a:pt x="123" y="394"/>
                  <a:pt x="220" y="497"/>
                  <a:pt x="342" y="511"/>
                </a:cubicBezTo>
                <a:lnTo>
                  <a:pt x="342" y="713"/>
                </a:lnTo>
                <a:lnTo>
                  <a:pt x="242" y="713"/>
                </a:lnTo>
                <a:cubicBezTo>
                  <a:pt x="234" y="713"/>
                  <a:pt x="228" y="719"/>
                  <a:pt x="228" y="727"/>
                </a:cubicBezTo>
                <a:lnTo>
                  <a:pt x="228" y="756"/>
                </a:lnTo>
                <a:cubicBezTo>
                  <a:pt x="228" y="763"/>
                  <a:pt x="234" y="769"/>
                  <a:pt x="242" y="769"/>
                </a:cubicBezTo>
                <a:lnTo>
                  <a:pt x="498" y="769"/>
                </a:lnTo>
                <a:cubicBezTo>
                  <a:pt x="505" y="769"/>
                  <a:pt x="511" y="763"/>
                  <a:pt x="511" y="756"/>
                </a:cubicBezTo>
                <a:lnTo>
                  <a:pt x="511" y="727"/>
                </a:lnTo>
                <a:cubicBezTo>
                  <a:pt x="511" y="719"/>
                  <a:pt x="505" y="713"/>
                  <a:pt x="498" y="713"/>
                </a:cubicBezTo>
                <a:lnTo>
                  <a:pt x="398" y="713"/>
                </a:lnTo>
                <a:lnTo>
                  <a:pt x="398" y="511"/>
                </a:lnTo>
                <a:cubicBezTo>
                  <a:pt x="519" y="498"/>
                  <a:pt x="612" y="401"/>
                  <a:pt x="621" y="279"/>
                </a:cubicBezTo>
                <a:cubicBezTo>
                  <a:pt x="622" y="277"/>
                  <a:pt x="623" y="274"/>
                  <a:pt x="623" y="271"/>
                </a:cubicBezTo>
                <a:lnTo>
                  <a:pt x="623" y="266"/>
                </a:lnTo>
                <a:cubicBezTo>
                  <a:pt x="740" y="242"/>
                  <a:pt x="743" y="36"/>
                  <a:pt x="743" y="27"/>
                </a:cubicBezTo>
                <a:close/>
                <a:moveTo>
                  <a:pt x="370" y="457"/>
                </a:moveTo>
                <a:cubicBezTo>
                  <a:pt x="262" y="457"/>
                  <a:pt x="174" y="369"/>
                  <a:pt x="174" y="261"/>
                </a:cubicBezTo>
                <a:lnTo>
                  <a:pt x="174" y="58"/>
                </a:lnTo>
                <a:lnTo>
                  <a:pt x="566" y="58"/>
                </a:lnTo>
                <a:lnTo>
                  <a:pt x="566" y="261"/>
                </a:lnTo>
                <a:cubicBezTo>
                  <a:pt x="566" y="369"/>
                  <a:pt x="478" y="457"/>
                  <a:pt x="370" y="457"/>
                </a:cubicBezTo>
                <a:close/>
                <a:moveTo>
                  <a:pt x="118" y="209"/>
                </a:moveTo>
                <a:cubicBezTo>
                  <a:pt x="73" y="184"/>
                  <a:pt x="59" y="98"/>
                  <a:pt x="55" y="53"/>
                </a:cubicBezTo>
                <a:lnTo>
                  <a:pt x="118" y="53"/>
                </a:lnTo>
                <a:lnTo>
                  <a:pt x="118" y="209"/>
                </a:lnTo>
                <a:close/>
                <a:moveTo>
                  <a:pt x="626" y="209"/>
                </a:moveTo>
                <a:lnTo>
                  <a:pt x="626" y="53"/>
                </a:lnTo>
                <a:lnTo>
                  <a:pt x="688" y="53"/>
                </a:lnTo>
                <a:cubicBezTo>
                  <a:pt x="684" y="98"/>
                  <a:pt x="670" y="184"/>
                  <a:pt x="626" y="209"/>
                </a:cubicBezTo>
                <a:close/>
              </a:path>
            </a:pathLst>
          </a:cu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椭圆 4"/>
          <p:cNvSpPr/>
          <p:nvPr/>
        </p:nvSpPr>
        <p:spPr>
          <a:xfrm>
            <a:off x="4354250" y="2604906"/>
            <a:ext cx="936852" cy="908647"/>
          </a:xfrm>
          <a:custGeom>
            <a:avLst/>
            <a:gdLst>
              <a:gd name="connsiteX0" fmla="*/ 35700 w 578738"/>
              <a:gd name="connsiteY0" fmla="*/ 243554 h 561315"/>
              <a:gd name="connsiteX1" fmla="*/ 30383 w 578738"/>
              <a:gd name="connsiteY1" fmla="*/ 254930 h 561315"/>
              <a:gd name="connsiteX2" fmla="*/ 30383 w 578738"/>
              <a:gd name="connsiteY2" fmla="*/ 519604 h 561315"/>
              <a:gd name="connsiteX3" fmla="*/ 35700 w 578738"/>
              <a:gd name="connsiteY3" fmla="*/ 530980 h 561315"/>
              <a:gd name="connsiteX4" fmla="*/ 132926 w 578738"/>
              <a:gd name="connsiteY4" fmla="*/ 530980 h 561315"/>
              <a:gd name="connsiteX5" fmla="*/ 138243 w 578738"/>
              <a:gd name="connsiteY5" fmla="*/ 519604 h 561315"/>
              <a:gd name="connsiteX6" fmla="*/ 138243 w 578738"/>
              <a:gd name="connsiteY6" fmla="*/ 254930 h 561315"/>
              <a:gd name="connsiteX7" fmla="*/ 132926 w 578738"/>
              <a:gd name="connsiteY7" fmla="*/ 243554 h 561315"/>
              <a:gd name="connsiteX8" fmla="*/ 35700 w 578738"/>
              <a:gd name="connsiteY8" fmla="*/ 213219 h 561315"/>
              <a:gd name="connsiteX9" fmla="*/ 132926 w 578738"/>
              <a:gd name="connsiteY9" fmla="*/ 213219 h 561315"/>
              <a:gd name="connsiteX10" fmla="*/ 168626 w 578738"/>
              <a:gd name="connsiteY10" fmla="*/ 254930 h 561315"/>
              <a:gd name="connsiteX11" fmla="*/ 168626 w 578738"/>
              <a:gd name="connsiteY11" fmla="*/ 519604 h 561315"/>
              <a:gd name="connsiteX12" fmla="*/ 132926 w 578738"/>
              <a:gd name="connsiteY12" fmla="*/ 561315 h 561315"/>
              <a:gd name="connsiteX13" fmla="*/ 35700 w 578738"/>
              <a:gd name="connsiteY13" fmla="*/ 561315 h 561315"/>
              <a:gd name="connsiteX14" fmla="*/ 0 w 578738"/>
              <a:gd name="connsiteY14" fmla="*/ 519604 h 561315"/>
              <a:gd name="connsiteX15" fmla="*/ 0 w 578738"/>
              <a:gd name="connsiteY15" fmla="*/ 254930 h 561315"/>
              <a:gd name="connsiteX16" fmla="*/ 35700 w 578738"/>
              <a:gd name="connsiteY16" fmla="*/ 213219 h 561315"/>
              <a:gd name="connsiteX17" fmla="*/ 321281 w 578738"/>
              <a:gd name="connsiteY17" fmla="*/ 30341 h 561315"/>
              <a:gd name="connsiteX18" fmla="*/ 296219 w 578738"/>
              <a:gd name="connsiteY18" fmla="*/ 55373 h 561315"/>
              <a:gd name="connsiteX19" fmla="*/ 296979 w 578738"/>
              <a:gd name="connsiteY19" fmla="*/ 60683 h 561315"/>
              <a:gd name="connsiteX20" fmla="*/ 296979 w 578738"/>
              <a:gd name="connsiteY20" fmla="*/ 65992 h 561315"/>
              <a:gd name="connsiteX21" fmla="*/ 268119 w 578738"/>
              <a:gd name="connsiteY21" fmla="*/ 212389 h 561315"/>
              <a:gd name="connsiteX22" fmla="*/ 263563 w 578738"/>
              <a:gd name="connsiteY22" fmla="*/ 221492 h 561315"/>
              <a:gd name="connsiteX23" fmla="*/ 262044 w 578738"/>
              <a:gd name="connsiteY23" fmla="*/ 223009 h 561315"/>
              <a:gd name="connsiteX24" fmla="*/ 232425 w 578738"/>
              <a:gd name="connsiteY24" fmla="*/ 240455 h 561315"/>
              <a:gd name="connsiteX25" fmla="*/ 230146 w 578738"/>
              <a:gd name="connsiteY25" fmla="*/ 240455 h 561315"/>
              <a:gd name="connsiteX26" fmla="*/ 225590 w 578738"/>
              <a:gd name="connsiteY26" fmla="*/ 240455 h 561315"/>
              <a:gd name="connsiteX27" fmla="*/ 224071 w 578738"/>
              <a:gd name="connsiteY27" fmla="*/ 241214 h 561315"/>
              <a:gd name="connsiteX28" fmla="*/ 211919 w 578738"/>
              <a:gd name="connsiteY28" fmla="*/ 253350 h 561315"/>
              <a:gd name="connsiteX29" fmla="*/ 211919 w 578738"/>
              <a:gd name="connsiteY29" fmla="*/ 518079 h 561315"/>
              <a:gd name="connsiteX30" fmla="*/ 224830 w 578738"/>
              <a:gd name="connsiteY30" fmla="*/ 530974 h 561315"/>
              <a:gd name="connsiteX31" fmla="*/ 521019 w 578738"/>
              <a:gd name="connsiteY31" fmla="*/ 530974 h 561315"/>
              <a:gd name="connsiteX32" fmla="*/ 522538 w 578738"/>
              <a:gd name="connsiteY32" fmla="*/ 530215 h 561315"/>
              <a:gd name="connsiteX33" fmla="*/ 546081 w 578738"/>
              <a:gd name="connsiteY33" fmla="*/ 505942 h 561315"/>
              <a:gd name="connsiteX34" fmla="*/ 522538 w 578738"/>
              <a:gd name="connsiteY34" fmla="*/ 480910 h 561315"/>
              <a:gd name="connsiteX35" fmla="*/ 508108 w 578738"/>
              <a:gd name="connsiteY35" fmla="*/ 465740 h 561315"/>
              <a:gd name="connsiteX36" fmla="*/ 523298 w 578738"/>
              <a:gd name="connsiteY36" fmla="*/ 450569 h 561315"/>
              <a:gd name="connsiteX37" fmla="*/ 548360 w 578738"/>
              <a:gd name="connsiteY37" fmla="*/ 425537 h 561315"/>
              <a:gd name="connsiteX38" fmla="*/ 523298 w 578738"/>
              <a:gd name="connsiteY38" fmla="*/ 401264 h 561315"/>
              <a:gd name="connsiteX39" fmla="*/ 508108 w 578738"/>
              <a:gd name="connsiteY39" fmla="*/ 386094 h 561315"/>
              <a:gd name="connsiteX40" fmla="*/ 523298 w 578738"/>
              <a:gd name="connsiteY40" fmla="*/ 370923 h 561315"/>
              <a:gd name="connsiteX41" fmla="*/ 548360 w 578738"/>
              <a:gd name="connsiteY41" fmla="*/ 345891 h 561315"/>
              <a:gd name="connsiteX42" fmla="*/ 523298 w 578738"/>
              <a:gd name="connsiteY42" fmla="*/ 320860 h 561315"/>
              <a:gd name="connsiteX43" fmla="*/ 508108 w 578738"/>
              <a:gd name="connsiteY43" fmla="*/ 305689 h 561315"/>
              <a:gd name="connsiteX44" fmla="*/ 523298 w 578738"/>
              <a:gd name="connsiteY44" fmla="*/ 290518 h 561315"/>
              <a:gd name="connsiteX45" fmla="*/ 548360 w 578738"/>
              <a:gd name="connsiteY45" fmla="*/ 265487 h 561315"/>
              <a:gd name="connsiteX46" fmla="*/ 523298 w 578738"/>
              <a:gd name="connsiteY46" fmla="*/ 240455 h 561315"/>
              <a:gd name="connsiteX47" fmla="*/ 373684 w 578738"/>
              <a:gd name="connsiteY47" fmla="*/ 240455 h 561315"/>
              <a:gd name="connsiteX48" fmla="*/ 361533 w 578738"/>
              <a:gd name="connsiteY48" fmla="*/ 234387 h 561315"/>
              <a:gd name="connsiteX49" fmla="*/ 360014 w 578738"/>
              <a:gd name="connsiteY49" fmla="*/ 219975 h 561315"/>
              <a:gd name="connsiteX50" fmla="*/ 343306 w 578738"/>
              <a:gd name="connsiteY50" fmla="*/ 42478 h 561315"/>
              <a:gd name="connsiteX51" fmla="*/ 341787 w 578738"/>
              <a:gd name="connsiteY51" fmla="*/ 40961 h 561315"/>
              <a:gd name="connsiteX52" fmla="*/ 321281 w 578738"/>
              <a:gd name="connsiteY52" fmla="*/ 30341 h 561315"/>
              <a:gd name="connsiteX53" fmla="*/ 321281 w 578738"/>
              <a:gd name="connsiteY53" fmla="*/ 0 h 561315"/>
              <a:gd name="connsiteX54" fmla="*/ 365330 w 578738"/>
              <a:gd name="connsiteY54" fmla="*/ 21997 h 561315"/>
              <a:gd name="connsiteX55" fmla="*/ 395708 w 578738"/>
              <a:gd name="connsiteY55" fmla="*/ 210114 h 561315"/>
              <a:gd name="connsiteX56" fmla="*/ 523298 w 578738"/>
              <a:gd name="connsiteY56" fmla="*/ 210114 h 561315"/>
              <a:gd name="connsiteX57" fmla="*/ 562789 w 578738"/>
              <a:gd name="connsiteY57" fmla="*/ 226802 h 561315"/>
              <a:gd name="connsiteX58" fmla="*/ 578738 w 578738"/>
              <a:gd name="connsiteY58" fmla="*/ 265487 h 561315"/>
              <a:gd name="connsiteX59" fmla="*/ 561270 w 578738"/>
              <a:gd name="connsiteY59" fmla="*/ 305689 h 561315"/>
              <a:gd name="connsiteX60" fmla="*/ 578738 w 578738"/>
              <a:gd name="connsiteY60" fmla="*/ 345891 h 561315"/>
              <a:gd name="connsiteX61" fmla="*/ 561270 w 578738"/>
              <a:gd name="connsiteY61" fmla="*/ 386094 h 561315"/>
              <a:gd name="connsiteX62" fmla="*/ 578738 w 578738"/>
              <a:gd name="connsiteY62" fmla="*/ 425537 h 561315"/>
              <a:gd name="connsiteX63" fmla="*/ 560511 w 578738"/>
              <a:gd name="connsiteY63" fmla="*/ 466498 h 561315"/>
              <a:gd name="connsiteX64" fmla="*/ 576460 w 578738"/>
              <a:gd name="connsiteY64" fmla="*/ 505942 h 561315"/>
              <a:gd name="connsiteX65" fmla="*/ 527095 w 578738"/>
              <a:gd name="connsiteY65" fmla="*/ 560556 h 561315"/>
              <a:gd name="connsiteX66" fmla="*/ 523298 w 578738"/>
              <a:gd name="connsiteY66" fmla="*/ 561315 h 561315"/>
              <a:gd name="connsiteX67" fmla="*/ 224830 w 578738"/>
              <a:gd name="connsiteY67" fmla="*/ 561315 h 561315"/>
              <a:gd name="connsiteX68" fmla="*/ 181541 w 578738"/>
              <a:gd name="connsiteY68" fmla="*/ 518079 h 561315"/>
              <a:gd name="connsiteX69" fmla="*/ 181541 w 578738"/>
              <a:gd name="connsiteY69" fmla="*/ 253350 h 561315"/>
              <a:gd name="connsiteX70" fmla="*/ 222552 w 578738"/>
              <a:gd name="connsiteY70" fmla="*/ 210872 h 561315"/>
              <a:gd name="connsiteX71" fmla="*/ 224830 w 578738"/>
              <a:gd name="connsiteY71" fmla="*/ 210114 h 561315"/>
              <a:gd name="connsiteX72" fmla="*/ 229387 w 578738"/>
              <a:gd name="connsiteY72" fmla="*/ 210114 h 561315"/>
              <a:gd name="connsiteX73" fmla="*/ 237741 w 578738"/>
              <a:gd name="connsiteY73" fmla="*/ 205563 h 561315"/>
              <a:gd name="connsiteX74" fmla="*/ 240779 w 578738"/>
              <a:gd name="connsiteY74" fmla="*/ 198736 h 561315"/>
              <a:gd name="connsiteX75" fmla="*/ 266600 w 578738"/>
              <a:gd name="connsiteY75" fmla="*/ 66751 h 561315"/>
              <a:gd name="connsiteX76" fmla="*/ 266600 w 578738"/>
              <a:gd name="connsiteY76" fmla="*/ 60683 h 561315"/>
              <a:gd name="connsiteX77" fmla="*/ 265841 w 578738"/>
              <a:gd name="connsiteY77" fmla="*/ 55373 h 561315"/>
              <a:gd name="connsiteX78" fmla="*/ 321281 w 578738"/>
              <a:gd name="connsiteY78" fmla="*/ 0 h 56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78738" h="561315">
                <a:moveTo>
                  <a:pt x="35700" y="243554"/>
                </a:moveTo>
                <a:cubicBezTo>
                  <a:pt x="34181" y="243554"/>
                  <a:pt x="30383" y="248104"/>
                  <a:pt x="30383" y="254930"/>
                </a:cubicBezTo>
                <a:lnTo>
                  <a:pt x="30383" y="519604"/>
                </a:lnTo>
                <a:cubicBezTo>
                  <a:pt x="30383" y="526430"/>
                  <a:pt x="34181" y="530980"/>
                  <a:pt x="35700" y="530980"/>
                </a:cubicBezTo>
                <a:lnTo>
                  <a:pt x="132926" y="530980"/>
                </a:lnTo>
                <a:cubicBezTo>
                  <a:pt x="134445" y="530980"/>
                  <a:pt x="138243" y="526430"/>
                  <a:pt x="138243" y="519604"/>
                </a:cubicBezTo>
                <a:lnTo>
                  <a:pt x="138243" y="254930"/>
                </a:lnTo>
                <a:cubicBezTo>
                  <a:pt x="138243" y="248104"/>
                  <a:pt x="134445" y="243554"/>
                  <a:pt x="132926" y="243554"/>
                </a:cubicBezTo>
                <a:close/>
                <a:moveTo>
                  <a:pt x="35700" y="213219"/>
                </a:moveTo>
                <a:lnTo>
                  <a:pt x="132926" y="213219"/>
                </a:lnTo>
                <a:cubicBezTo>
                  <a:pt x="152675" y="213219"/>
                  <a:pt x="168626" y="231420"/>
                  <a:pt x="168626" y="254930"/>
                </a:cubicBezTo>
                <a:lnTo>
                  <a:pt x="168626" y="519604"/>
                </a:lnTo>
                <a:cubicBezTo>
                  <a:pt x="168626" y="542356"/>
                  <a:pt x="152675" y="561315"/>
                  <a:pt x="132926" y="561315"/>
                </a:cubicBezTo>
                <a:lnTo>
                  <a:pt x="35700" y="561315"/>
                </a:lnTo>
                <a:cubicBezTo>
                  <a:pt x="15951" y="561315"/>
                  <a:pt x="0" y="542356"/>
                  <a:pt x="0" y="519604"/>
                </a:cubicBezTo>
                <a:lnTo>
                  <a:pt x="0" y="254930"/>
                </a:lnTo>
                <a:cubicBezTo>
                  <a:pt x="0" y="231420"/>
                  <a:pt x="15951" y="213219"/>
                  <a:pt x="35700" y="213219"/>
                </a:cubicBezTo>
                <a:close/>
                <a:moveTo>
                  <a:pt x="321281" y="30341"/>
                </a:moveTo>
                <a:cubicBezTo>
                  <a:pt x="307611" y="30341"/>
                  <a:pt x="296219" y="41719"/>
                  <a:pt x="296219" y="55373"/>
                </a:cubicBezTo>
                <a:cubicBezTo>
                  <a:pt x="296219" y="56890"/>
                  <a:pt x="296979" y="59166"/>
                  <a:pt x="296979" y="60683"/>
                </a:cubicBezTo>
                <a:cubicBezTo>
                  <a:pt x="297738" y="62200"/>
                  <a:pt x="297738" y="64475"/>
                  <a:pt x="296979" y="65992"/>
                </a:cubicBezTo>
                <a:cubicBezTo>
                  <a:pt x="306852" y="119090"/>
                  <a:pt x="287106" y="174463"/>
                  <a:pt x="268119" y="212389"/>
                </a:cubicBezTo>
                <a:cubicBezTo>
                  <a:pt x="266600" y="215424"/>
                  <a:pt x="265081" y="218458"/>
                  <a:pt x="263563" y="221492"/>
                </a:cubicBezTo>
                <a:cubicBezTo>
                  <a:pt x="263563" y="221492"/>
                  <a:pt x="262803" y="222250"/>
                  <a:pt x="262044" y="223009"/>
                </a:cubicBezTo>
                <a:cubicBezTo>
                  <a:pt x="255209" y="232870"/>
                  <a:pt x="244576" y="238938"/>
                  <a:pt x="232425" y="240455"/>
                </a:cubicBezTo>
                <a:cubicBezTo>
                  <a:pt x="231665" y="240455"/>
                  <a:pt x="230906" y="240455"/>
                  <a:pt x="230146" y="240455"/>
                </a:cubicBezTo>
                <a:lnTo>
                  <a:pt x="225590" y="240455"/>
                </a:lnTo>
                <a:cubicBezTo>
                  <a:pt x="225590" y="241214"/>
                  <a:pt x="224830" y="241214"/>
                  <a:pt x="224071" y="241214"/>
                </a:cubicBezTo>
                <a:cubicBezTo>
                  <a:pt x="217236" y="241214"/>
                  <a:pt x="211919" y="246524"/>
                  <a:pt x="211919" y="253350"/>
                </a:cubicBezTo>
                <a:lnTo>
                  <a:pt x="211919" y="518079"/>
                </a:lnTo>
                <a:cubicBezTo>
                  <a:pt x="211919" y="524905"/>
                  <a:pt x="217995" y="530974"/>
                  <a:pt x="224830" y="530974"/>
                </a:cubicBezTo>
                <a:lnTo>
                  <a:pt x="521019" y="530974"/>
                </a:lnTo>
                <a:cubicBezTo>
                  <a:pt x="521779" y="530974"/>
                  <a:pt x="521779" y="530215"/>
                  <a:pt x="522538" y="530215"/>
                </a:cubicBezTo>
                <a:cubicBezTo>
                  <a:pt x="536208" y="530215"/>
                  <a:pt x="546081" y="518837"/>
                  <a:pt x="546081" y="505942"/>
                </a:cubicBezTo>
                <a:cubicBezTo>
                  <a:pt x="546081" y="493047"/>
                  <a:pt x="536208" y="481669"/>
                  <a:pt x="522538" y="480910"/>
                </a:cubicBezTo>
                <a:cubicBezTo>
                  <a:pt x="514943" y="480910"/>
                  <a:pt x="508108" y="474084"/>
                  <a:pt x="508108" y="465740"/>
                </a:cubicBezTo>
                <a:cubicBezTo>
                  <a:pt x="508108" y="457396"/>
                  <a:pt x="514943" y="450569"/>
                  <a:pt x="523298" y="450569"/>
                </a:cubicBezTo>
                <a:cubicBezTo>
                  <a:pt x="536968" y="450569"/>
                  <a:pt x="548360" y="439191"/>
                  <a:pt x="548360" y="425537"/>
                </a:cubicBezTo>
                <a:cubicBezTo>
                  <a:pt x="548360" y="411884"/>
                  <a:pt x="536968" y="401264"/>
                  <a:pt x="523298" y="401264"/>
                </a:cubicBezTo>
                <a:cubicBezTo>
                  <a:pt x="514943" y="401264"/>
                  <a:pt x="508108" y="394438"/>
                  <a:pt x="508108" y="386094"/>
                </a:cubicBezTo>
                <a:cubicBezTo>
                  <a:pt x="508108" y="377750"/>
                  <a:pt x="514943" y="370923"/>
                  <a:pt x="523298" y="370923"/>
                </a:cubicBezTo>
                <a:cubicBezTo>
                  <a:pt x="536968" y="370923"/>
                  <a:pt x="548360" y="359545"/>
                  <a:pt x="548360" y="345891"/>
                </a:cubicBezTo>
                <a:cubicBezTo>
                  <a:pt x="548360" y="332238"/>
                  <a:pt x="536968" y="320860"/>
                  <a:pt x="523298" y="320860"/>
                </a:cubicBezTo>
                <a:cubicBezTo>
                  <a:pt x="514943" y="320860"/>
                  <a:pt x="508108" y="314033"/>
                  <a:pt x="508108" y="305689"/>
                </a:cubicBezTo>
                <a:cubicBezTo>
                  <a:pt x="508108" y="297345"/>
                  <a:pt x="514943" y="290518"/>
                  <a:pt x="523298" y="290518"/>
                </a:cubicBezTo>
                <a:cubicBezTo>
                  <a:pt x="536968" y="290518"/>
                  <a:pt x="548360" y="279140"/>
                  <a:pt x="548360" y="265487"/>
                </a:cubicBezTo>
                <a:cubicBezTo>
                  <a:pt x="548360" y="251833"/>
                  <a:pt x="536968" y="240455"/>
                  <a:pt x="523298" y="240455"/>
                </a:cubicBezTo>
                <a:lnTo>
                  <a:pt x="373684" y="240455"/>
                </a:lnTo>
                <a:cubicBezTo>
                  <a:pt x="369127" y="240455"/>
                  <a:pt x="363811" y="238180"/>
                  <a:pt x="361533" y="234387"/>
                </a:cubicBezTo>
                <a:cubicBezTo>
                  <a:pt x="358495" y="229836"/>
                  <a:pt x="357735" y="224526"/>
                  <a:pt x="360014" y="219975"/>
                </a:cubicBezTo>
                <a:cubicBezTo>
                  <a:pt x="401784" y="120607"/>
                  <a:pt x="349381" y="50822"/>
                  <a:pt x="343306" y="42478"/>
                </a:cubicBezTo>
                <a:cubicBezTo>
                  <a:pt x="342546" y="42478"/>
                  <a:pt x="341787" y="41719"/>
                  <a:pt x="341787" y="40961"/>
                </a:cubicBezTo>
                <a:cubicBezTo>
                  <a:pt x="336471" y="34134"/>
                  <a:pt x="329635" y="30341"/>
                  <a:pt x="321281" y="30341"/>
                </a:cubicBezTo>
                <a:close/>
                <a:moveTo>
                  <a:pt x="321281" y="0"/>
                </a:moveTo>
                <a:cubicBezTo>
                  <a:pt x="338749" y="0"/>
                  <a:pt x="354698" y="8344"/>
                  <a:pt x="365330" y="21997"/>
                </a:cubicBezTo>
                <a:cubicBezTo>
                  <a:pt x="368368" y="25032"/>
                  <a:pt x="431403" y="99368"/>
                  <a:pt x="395708" y="210114"/>
                </a:cubicBezTo>
                <a:lnTo>
                  <a:pt x="523298" y="210114"/>
                </a:lnTo>
                <a:cubicBezTo>
                  <a:pt x="538487" y="210114"/>
                  <a:pt x="552157" y="216182"/>
                  <a:pt x="562789" y="226802"/>
                </a:cubicBezTo>
                <a:cubicBezTo>
                  <a:pt x="572662" y="237421"/>
                  <a:pt x="578738" y="251075"/>
                  <a:pt x="578738" y="265487"/>
                </a:cubicBezTo>
                <a:cubicBezTo>
                  <a:pt x="578738" y="281416"/>
                  <a:pt x="571903" y="295828"/>
                  <a:pt x="561270" y="305689"/>
                </a:cubicBezTo>
                <a:cubicBezTo>
                  <a:pt x="571903" y="315550"/>
                  <a:pt x="578738" y="329962"/>
                  <a:pt x="578738" y="345891"/>
                </a:cubicBezTo>
                <a:cubicBezTo>
                  <a:pt x="578738" y="361821"/>
                  <a:pt x="571903" y="375474"/>
                  <a:pt x="561270" y="386094"/>
                </a:cubicBezTo>
                <a:cubicBezTo>
                  <a:pt x="571903" y="395955"/>
                  <a:pt x="578738" y="410367"/>
                  <a:pt x="578738" y="425537"/>
                </a:cubicBezTo>
                <a:cubicBezTo>
                  <a:pt x="578738" y="442225"/>
                  <a:pt x="571903" y="456637"/>
                  <a:pt x="560511" y="466498"/>
                </a:cubicBezTo>
                <a:cubicBezTo>
                  <a:pt x="570384" y="477118"/>
                  <a:pt x="576460" y="490771"/>
                  <a:pt x="576460" y="505942"/>
                </a:cubicBezTo>
                <a:cubicBezTo>
                  <a:pt x="576460" y="534008"/>
                  <a:pt x="555195" y="557522"/>
                  <a:pt x="527095" y="560556"/>
                </a:cubicBezTo>
                <a:cubicBezTo>
                  <a:pt x="525576" y="560556"/>
                  <a:pt x="524816" y="561315"/>
                  <a:pt x="523298" y="561315"/>
                </a:cubicBezTo>
                <a:lnTo>
                  <a:pt x="224830" y="561315"/>
                </a:lnTo>
                <a:cubicBezTo>
                  <a:pt x="201287" y="561315"/>
                  <a:pt x="181541" y="541593"/>
                  <a:pt x="181541" y="518079"/>
                </a:cubicBezTo>
                <a:lnTo>
                  <a:pt x="181541" y="253350"/>
                </a:lnTo>
                <a:cubicBezTo>
                  <a:pt x="181541" y="230594"/>
                  <a:pt x="199768" y="211631"/>
                  <a:pt x="222552" y="210872"/>
                </a:cubicBezTo>
                <a:cubicBezTo>
                  <a:pt x="223311" y="210872"/>
                  <a:pt x="224071" y="210114"/>
                  <a:pt x="224830" y="210114"/>
                </a:cubicBezTo>
                <a:lnTo>
                  <a:pt x="229387" y="210114"/>
                </a:lnTo>
                <a:cubicBezTo>
                  <a:pt x="232425" y="210114"/>
                  <a:pt x="235463" y="208597"/>
                  <a:pt x="237741" y="205563"/>
                </a:cubicBezTo>
                <a:cubicBezTo>
                  <a:pt x="238500" y="203287"/>
                  <a:pt x="240019" y="201011"/>
                  <a:pt x="240779" y="198736"/>
                </a:cubicBezTo>
                <a:cubicBezTo>
                  <a:pt x="255209" y="170670"/>
                  <a:pt x="277233" y="115297"/>
                  <a:pt x="266600" y="66751"/>
                </a:cubicBezTo>
                <a:cubicBezTo>
                  <a:pt x="265841" y="65234"/>
                  <a:pt x="265841" y="62958"/>
                  <a:pt x="266600" y="60683"/>
                </a:cubicBezTo>
                <a:cubicBezTo>
                  <a:pt x="265841" y="59166"/>
                  <a:pt x="265841" y="56890"/>
                  <a:pt x="265841" y="55373"/>
                </a:cubicBezTo>
                <a:cubicBezTo>
                  <a:pt x="265841" y="25032"/>
                  <a:pt x="290903" y="0"/>
                  <a:pt x="321281" y="0"/>
                </a:cubicBezTo>
                <a:close/>
              </a:path>
            </a:pathLst>
          </a:cu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椭圆 5"/>
          <p:cNvSpPr/>
          <p:nvPr/>
        </p:nvSpPr>
        <p:spPr>
          <a:xfrm>
            <a:off x="6979446" y="2590799"/>
            <a:ext cx="779767" cy="936852"/>
          </a:xfrm>
          <a:custGeom>
            <a:avLst/>
            <a:gdLst>
              <a:gd name="connsiteX0" fmla="*/ 166861 w 505460"/>
              <a:gd name="connsiteY0" fmla="*/ 355015 h 607286"/>
              <a:gd name="connsiteX1" fmla="*/ 421301 w 505460"/>
              <a:gd name="connsiteY1" fmla="*/ 355015 h 607286"/>
              <a:gd name="connsiteX2" fmla="*/ 438634 w 505460"/>
              <a:gd name="connsiteY2" fmla="*/ 372303 h 607286"/>
              <a:gd name="connsiteX3" fmla="*/ 421301 w 505460"/>
              <a:gd name="connsiteY3" fmla="*/ 389592 h 607286"/>
              <a:gd name="connsiteX4" fmla="*/ 166861 w 505460"/>
              <a:gd name="connsiteY4" fmla="*/ 389592 h 607286"/>
              <a:gd name="connsiteX5" fmla="*/ 149528 w 505460"/>
              <a:gd name="connsiteY5" fmla="*/ 372303 h 607286"/>
              <a:gd name="connsiteX6" fmla="*/ 166861 w 505460"/>
              <a:gd name="connsiteY6" fmla="*/ 355015 h 607286"/>
              <a:gd name="connsiteX7" fmla="*/ 166861 w 505460"/>
              <a:gd name="connsiteY7" fmla="*/ 272524 h 607286"/>
              <a:gd name="connsiteX8" fmla="*/ 421301 w 505460"/>
              <a:gd name="connsiteY8" fmla="*/ 272524 h 607286"/>
              <a:gd name="connsiteX9" fmla="*/ 438634 w 505460"/>
              <a:gd name="connsiteY9" fmla="*/ 289813 h 607286"/>
              <a:gd name="connsiteX10" fmla="*/ 421301 w 505460"/>
              <a:gd name="connsiteY10" fmla="*/ 307101 h 607286"/>
              <a:gd name="connsiteX11" fmla="*/ 166861 w 505460"/>
              <a:gd name="connsiteY11" fmla="*/ 307101 h 607286"/>
              <a:gd name="connsiteX12" fmla="*/ 149528 w 505460"/>
              <a:gd name="connsiteY12" fmla="*/ 289813 h 607286"/>
              <a:gd name="connsiteX13" fmla="*/ 166861 w 505460"/>
              <a:gd name="connsiteY13" fmla="*/ 272524 h 607286"/>
              <a:gd name="connsiteX14" fmla="*/ 166861 w 505460"/>
              <a:gd name="connsiteY14" fmla="*/ 190033 h 607286"/>
              <a:gd name="connsiteX15" fmla="*/ 421301 w 505460"/>
              <a:gd name="connsiteY15" fmla="*/ 190033 h 607286"/>
              <a:gd name="connsiteX16" fmla="*/ 438634 w 505460"/>
              <a:gd name="connsiteY16" fmla="*/ 207439 h 607286"/>
              <a:gd name="connsiteX17" fmla="*/ 421301 w 505460"/>
              <a:gd name="connsiteY17" fmla="*/ 224751 h 607286"/>
              <a:gd name="connsiteX18" fmla="*/ 166861 w 505460"/>
              <a:gd name="connsiteY18" fmla="*/ 224751 h 607286"/>
              <a:gd name="connsiteX19" fmla="*/ 149528 w 505460"/>
              <a:gd name="connsiteY19" fmla="*/ 207439 h 607286"/>
              <a:gd name="connsiteX20" fmla="*/ 166861 w 505460"/>
              <a:gd name="connsiteY20" fmla="*/ 190033 h 607286"/>
              <a:gd name="connsiteX21" fmla="*/ 166861 w 505460"/>
              <a:gd name="connsiteY21" fmla="*/ 107612 h 607286"/>
              <a:gd name="connsiteX22" fmla="*/ 421301 w 505460"/>
              <a:gd name="connsiteY22" fmla="*/ 107612 h 607286"/>
              <a:gd name="connsiteX23" fmla="*/ 438634 w 505460"/>
              <a:gd name="connsiteY23" fmla="*/ 124901 h 607286"/>
              <a:gd name="connsiteX24" fmla="*/ 421301 w 505460"/>
              <a:gd name="connsiteY24" fmla="*/ 142189 h 607286"/>
              <a:gd name="connsiteX25" fmla="*/ 166861 w 505460"/>
              <a:gd name="connsiteY25" fmla="*/ 142189 h 607286"/>
              <a:gd name="connsiteX26" fmla="*/ 149528 w 505460"/>
              <a:gd name="connsiteY26" fmla="*/ 124901 h 607286"/>
              <a:gd name="connsiteX27" fmla="*/ 166861 w 505460"/>
              <a:gd name="connsiteY27" fmla="*/ 107612 h 607286"/>
              <a:gd name="connsiteX28" fmla="*/ 43330 w 505460"/>
              <a:gd name="connsiteY28" fmla="*/ 105635 h 607286"/>
              <a:gd name="connsiteX29" fmla="*/ 34664 w 505460"/>
              <a:gd name="connsiteY29" fmla="*/ 114289 h 607286"/>
              <a:gd name="connsiteX30" fmla="*/ 34664 w 505460"/>
              <a:gd name="connsiteY30" fmla="*/ 563922 h 607286"/>
              <a:gd name="connsiteX31" fmla="*/ 43330 w 505460"/>
              <a:gd name="connsiteY31" fmla="*/ 572576 h 607286"/>
              <a:gd name="connsiteX32" fmla="*/ 379237 w 505460"/>
              <a:gd name="connsiteY32" fmla="*/ 572576 h 607286"/>
              <a:gd name="connsiteX33" fmla="*/ 387903 w 505460"/>
              <a:gd name="connsiteY33" fmla="*/ 563922 h 607286"/>
              <a:gd name="connsiteX34" fmla="*/ 387903 w 505460"/>
              <a:gd name="connsiteY34" fmla="*/ 536267 h 607286"/>
              <a:gd name="connsiteX35" fmla="*/ 126223 w 505460"/>
              <a:gd name="connsiteY35" fmla="*/ 536267 h 607286"/>
              <a:gd name="connsiteX36" fmla="*/ 82799 w 505460"/>
              <a:gd name="connsiteY36" fmla="*/ 492997 h 607286"/>
              <a:gd name="connsiteX37" fmla="*/ 82799 w 505460"/>
              <a:gd name="connsiteY37" fmla="*/ 105635 h 607286"/>
              <a:gd name="connsiteX38" fmla="*/ 126223 w 505460"/>
              <a:gd name="connsiteY38" fmla="*/ 34616 h 607286"/>
              <a:gd name="connsiteX39" fmla="*/ 117557 w 505460"/>
              <a:gd name="connsiteY39" fmla="*/ 43270 h 607286"/>
              <a:gd name="connsiteX40" fmla="*/ 117557 w 505460"/>
              <a:gd name="connsiteY40" fmla="*/ 492997 h 607286"/>
              <a:gd name="connsiteX41" fmla="*/ 126223 w 505460"/>
              <a:gd name="connsiteY41" fmla="*/ 501651 h 607286"/>
              <a:gd name="connsiteX42" fmla="*/ 462130 w 505460"/>
              <a:gd name="connsiteY42" fmla="*/ 501651 h 607286"/>
              <a:gd name="connsiteX43" fmla="*/ 470796 w 505460"/>
              <a:gd name="connsiteY43" fmla="*/ 492997 h 607286"/>
              <a:gd name="connsiteX44" fmla="*/ 470796 w 505460"/>
              <a:gd name="connsiteY44" fmla="*/ 43270 h 607286"/>
              <a:gd name="connsiteX45" fmla="*/ 462130 w 505460"/>
              <a:gd name="connsiteY45" fmla="*/ 34616 h 607286"/>
              <a:gd name="connsiteX46" fmla="*/ 126223 w 505460"/>
              <a:gd name="connsiteY46" fmla="*/ 0 h 607286"/>
              <a:gd name="connsiteX47" fmla="*/ 462130 w 505460"/>
              <a:gd name="connsiteY47" fmla="*/ 0 h 607286"/>
              <a:gd name="connsiteX48" fmla="*/ 505460 w 505460"/>
              <a:gd name="connsiteY48" fmla="*/ 43270 h 607286"/>
              <a:gd name="connsiteX49" fmla="*/ 505460 w 505460"/>
              <a:gd name="connsiteY49" fmla="*/ 492997 h 607286"/>
              <a:gd name="connsiteX50" fmla="*/ 462130 w 505460"/>
              <a:gd name="connsiteY50" fmla="*/ 536267 h 607286"/>
              <a:gd name="connsiteX51" fmla="*/ 422661 w 505460"/>
              <a:gd name="connsiteY51" fmla="*/ 536267 h 607286"/>
              <a:gd name="connsiteX52" fmla="*/ 422661 w 505460"/>
              <a:gd name="connsiteY52" fmla="*/ 563922 h 607286"/>
              <a:gd name="connsiteX53" fmla="*/ 379237 w 505460"/>
              <a:gd name="connsiteY53" fmla="*/ 607286 h 607286"/>
              <a:gd name="connsiteX54" fmla="*/ 43330 w 505460"/>
              <a:gd name="connsiteY54" fmla="*/ 607286 h 607286"/>
              <a:gd name="connsiteX55" fmla="*/ 0 w 505460"/>
              <a:gd name="connsiteY55" fmla="*/ 563922 h 607286"/>
              <a:gd name="connsiteX56" fmla="*/ 0 w 505460"/>
              <a:gd name="connsiteY56" fmla="*/ 114289 h 607286"/>
              <a:gd name="connsiteX57" fmla="*/ 43330 w 505460"/>
              <a:gd name="connsiteY57" fmla="*/ 70925 h 607286"/>
              <a:gd name="connsiteX58" fmla="*/ 82799 w 505460"/>
              <a:gd name="connsiteY58" fmla="*/ 70925 h 607286"/>
              <a:gd name="connsiteX59" fmla="*/ 82799 w 505460"/>
              <a:gd name="connsiteY59" fmla="*/ 43270 h 607286"/>
              <a:gd name="connsiteX60" fmla="*/ 126223 w 505460"/>
              <a:gd name="connsiteY60" fmla="*/ 0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05460" h="607286">
                <a:moveTo>
                  <a:pt x="166861" y="355015"/>
                </a:moveTo>
                <a:lnTo>
                  <a:pt x="421301" y="355015"/>
                </a:lnTo>
                <a:cubicBezTo>
                  <a:pt x="430910" y="355015"/>
                  <a:pt x="438634" y="362720"/>
                  <a:pt x="438634" y="372303"/>
                </a:cubicBezTo>
                <a:cubicBezTo>
                  <a:pt x="438634" y="381793"/>
                  <a:pt x="430910" y="389592"/>
                  <a:pt x="421301" y="389592"/>
                </a:cubicBezTo>
                <a:lnTo>
                  <a:pt x="166861" y="389592"/>
                </a:lnTo>
                <a:cubicBezTo>
                  <a:pt x="157253" y="389592"/>
                  <a:pt x="149528" y="381887"/>
                  <a:pt x="149528" y="372303"/>
                </a:cubicBezTo>
                <a:cubicBezTo>
                  <a:pt x="149528" y="362720"/>
                  <a:pt x="157253" y="355015"/>
                  <a:pt x="166861" y="355015"/>
                </a:cubicBezTo>
                <a:close/>
                <a:moveTo>
                  <a:pt x="166861" y="272524"/>
                </a:moveTo>
                <a:lnTo>
                  <a:pt x="421301" y="272524"/>
                </a:lnTo>
                <a:cubicBezTo>
                  <a:pt x="430910" y="272524"/>
                  <a:pt x="438634" y="280229"/>
                  <a:pt x="438634" y="289813"/>
                </a:cubicBezTo>
                <a:cubicBezTo>
                  <a:pt x="438634" y="299396"/>
                  <a:pt x="430910" y="307101"/>
                  <a:pt x="421301" y="307101"/>
                </a:cubicBezTo>
                <a:lnTo>
                  <a:pt x="166861" y="307101"/>
                </a:lnTo>
                <a:cubicBezTo>
                  <a:pt x="157253" y="307101"/>
                  <a:pt x="149528" y="299396"/>
                  <a:pt x="149528" y="289813"/>
                </a:cubicBezTo>
                <a:cubicBezTo>
                  <a:pt x="149528" y="280229"/>
                  <a:pt x="157253" y="272524"/>
                  <a:pt x="166861" y="272524"/>
                </a:cubicBezTo>
                <a:close/>
                <a:moveTo>
                  <a:pt x="166861" y="190033"/>
                </a:moveTo>
                <a:lnTo>
                  <a:pt x="421301" y="190033"/>
                </a:lnTo>
                <a:cubicBezTo>
                  <a:pt x="430910" y="190033"/>
                  <a:pt x="438634" y="197842"/>
                  <a:pt x="438634" y="207439"/>
                </a:cubicBezTo>
                <a:cubicBezTo>
                  <a:pt x="438634" y="216942"/>
                  <a:pt x="430910" y="224751"/>
                  <a:pt x="421301" y="224751"/>
                </a:cubicBezTo>
                <a:lnTo>
                  <a:pt x="166861" y="224751"/>
                </a:lnTo>
                <a:cubicBezTo>
                  <a:pt x="157253" y="224751"/>
                  <a:pt x="149528" y="216942"/>
                  <a:pt x="149528" y="207439"/>
                </a:cubicBezTo>
                <a:cubicBezTo>
                  <a:pt x="149528" y="197842"/>
                  <a:pt x="157253" y="190033"/>
                  <a:pt x="166861" y="190033"/>
                </a:cubicBezTo>
                <a:close/>
                <a:moveTo>
                  <a:pt x="166861" y="107612"/>
                </a:moveTo>
                <a:lnTo>
                  <a:pt x="421301" y="107612"/>
                </a:lnTo>
                <a:cubicBezTo>
                  <a:pt x="430910" y="107612"/>
                  <a:pt x="438634" y="115317"/>
                  <a:pt x="438634" y="124901"/>
                </a:cubicBezTo>
                <a:cubicBezTo>
                  <a:pt x="438634" y="134484"/>
                  <a:pt x="430910" y="142189"/>
                  <a:pt x="421301" y="142189"/>
                </a:cubicBezTo>
                <a:lnTo>
                  <a:pt x="166861" y="142189"/>
                </a:lnTo>
                <a:cubicBezTo>
                  <a:pt x="157253" y="142189"/>
                  <a:pt x="149528" y="134484"/>
                  <a:pt x="149528" y="124901"/>
                </a:cubicBezTo>
                <a:cubicBezTo>
                  <a:pt x="149528" y="115317"/>
                  <a:pt x="157253" y="107612"/>
                  <a:pt x="166861" y="107612"/>
                </a:cubicBezTo>
                <a:close/>
                <a:moveTo>
                  <a:pt x="43330" y="105635"/>
                </a:moveTo>
                <a:cubicBezTo>
                  <a:pt x="38526" y="105635"/>
                  <a:pt x="34664" y="109492"/>
                  <a:pt x="34664" y="114289"/>
                </a:cubicBezTo>
                <a:lnTo>
                  <a:pt x="34664" y="563922"/>
                </a:lnTo>
                <a:cubicBezTo>
                  <a:pt x="34664" y="568719"/>
                  <a:pt x="38526" y="572576"/>
                  <a:pt x="43330" y="572576"/>
                </a:cubicBezTo>
                <a:lnTo>
                  <a:pt x="379237" y="572576"/>
                </a:lnTo>
                <a:cubicBezTo>
                  <a:pt x="384041" y="572576"/>
                  <a:pt x="387903" y="568719"/>
                  <a:pt x="387903" y="563922"/>
                </a:cubicBezTo>
                <a:lnTo>
                  <a:pt x="387903" y="536267"/>
                </a:lnTo>
                <a:lnTo>
                  <a:pt x="126223" y="536267"/>
                </a:lnTo>
                <a:cubicBezTo>
                  <a:pt x="102297" y="536267"/>
                  <a:pt x="82799" y="516889"/>
                  <a:pt x="82799" y="492997"/>
                </a:cubicBezTo>
                <a:lnTo>
                  <a:pt x="82799" y="105635"/>
                </a:lnTo>
                <a:close/>
                <a:moveTo>
                  <a:pt x="126223" y="34616"/>
                </a:moveTo>
                <a:cubicBezTo>
                  <a:pt x="121419" y="34616"/>
                  <a:pt x="117557" y="38567"/>
                  <a:pt x="117557" y="43270"/>
                </a:cubicBezTo>
                <a:lnTo>
                  <a:pt x="117557" y="492997"/>
                </a:lnTo>
                <a:cubicBezTo>
                  <a:pt x="117557" y="497794"/>
                  <a:pt x="121419" y="501651"/>
                  <a:pt x="126223" y="501651"/>
                </a:cubicBezTo>
                <a:lnTo>
                  <a:pt x="462130" y="501651"/>
                </a:lnTo>
                <a:cubicBezTo>
                  <a:pt x="466840" y="501651"/>
                  <a:pt x="470796" y="497794"/>
                  <a:pt x="470796" y="492997"/>
                </a:cubicBezTo>
                <a:lnTo>
                  <a:pt x="470796" y="43270"/>
                </a:lnTo>
                <a:cubicBezTo>
                  <a:pt x="470796" y="38567"/>
                  <a:pt x="466840" y="34616"/>
                  <a:pt x="462130" y="34616"/>
                </a:cubicBezTo>
                <a:close/>
                <a:moveTo>
                  <a:pt x="126223" y="0"/>
                </a:moveTo>
                <a:lnTo>
                  <a:pt x="462130" y="0"/>
                </a:lnTo>
                <a:cubicBezTo>
                  <a:pt x="485961" y="0"/>
                  <a:pt x="505460" y="19472"/>
                  <a:pt x="505460" y="43270"/>
                </a:cubicBezTo>
                <a:lnTo>
                  <a:pt x="505460" y="492997"/>
                </a:lnTo>
                <a:cubicBezTo>
                  <a:pt x="505460" y="516889"/>
                  <a:pt x="485961" y="536267"/>
                  <a:pt x="462130" y="536267"/>
                </a:cubicBezTo>
                <a:lnTo>
                  <a:pt x="422661" y="536267"/>
                </a:lnTo>
                <a:lnTo>
                  <a:pt x="422661" y="563922"/>
                </a:lnTo>
                <a:cubicBezTo>
                  <a:pt x="422661" y="587815"/>
                  <a:pt x="403163" y="607286"/>
                  <a:pt x="379237" y="607286"/>
                </a:cubicBezTo>
                <a:lnTo>
                  <a:pt x="43330" y="607286"/>
                </a:lnTo>
                <a:cubicBezTo>
                  <a:pt x="19404" y="607286"/>
                  <a:pt x="0" y="587815"/>
                  <a:pt x="0" y="563922"/>
                </a:cubicBezTo>
                <a:lnTo>
                  <a:pt x="0" y="114289"/>
                </a:lnTo>
                <a:cubicBezTo>
                  <a:pt x="0" y="90397"/>
                  <a:pt x="19404" y="70925"/>
                  <a:pt x="43330" y="70925"/>
                </a:cubicBezTo>
                <a:lnTo>
                  <a:pt x="82799" y="70925"/>
                </a:lnTo>
                <a:lnTo>
                  <a:pt x="82799" y="43270"/>
                </a:lnTo>
                <a:cubicBezTo>
                  <a:pt x="82799" y="19472"/>
                  <a:pt x="102297" y="0"/>
                  <a:pt x="126223" y="0"/>
                </a:cubicBezTo>
                <a:close/>
              </a:path>
            </a:pathLst>
          </a:cu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椭圆 6"/>
          <p:cNvSpPr/>
          <p:nvPr/>
        </p:nvSpPr>
        <p:spPr>
          <a:xfrm>
            <a:off x="9447555" y="2591547"/>
            <a:ext cx="936852" cy="935365"/>
          </a:xfrm>
          <a:custGeom>
            <a:avLst/>
            <a:gdLst>
              <a:gd name="connsiteX0" fmla="*/ 138699 w 603657"/>
              <a:gd name="connsiteY0" fmla="*/ 230325 h 602699"/>
              <a:gd name="connsiteX1" fmla="*/ 369371 w 603657"/>
              <a:gd name="connsiteY1" fmla="*/ 230325 h 602699"/>
              <a:gd name="connsiteX2" fmla="*/ 392837 w 603657"/>
              <a:gd name="connsiteY2" fmla="*/ 253753 h 602699"/>
              <a:gd name="connsiteX3" fmla="*/ 369371 w 603657"/>
              <a:gd name="connsiteY3" fmla="*/ 277180 h 602699"/>
              <a:gd name="connsiteX4" fmla="*/ 138699 w 603657"/>
              <a:gd name="connsiteY4" fmla="*/ 277180 h 602699"/>
              <a:gd name="connsiteX5" fmla="*/ 115233 w 603657"/>
              <a:gd name="connsiteY5" fmla="*/ 253753 h 602699"/>
              <a:gd name="connsiteX6" fmla="*/ 138699 w 603657"/>
              <a:gd name="connsiteY6" fmla="*/ 230325 h 602699"/>
              <a:gd name="connsiteX7" fmla="*/ 254159 w 603657"/>
              <a:gd name="connsiteY7" fmla="*/ 46866 h 602699"/>
              <a:gd name="connsiteX8" fmla="*/ 46936 w 603657"/>
              <a:gd name="connsiteY8" fmla="*/ 253780 h 602699"/>
              <a:gd name="connsiteX9" fmla="*/ 254159 w 603657"/>
              <a:gd name="connsiteY9" fmla="*/ 460460 h 602699"/>
              <a:gd name="connsiteX10" fmla="*/ 461147 w 603657"/>
              <a:gd name="connsiteY10" fmla="*/ 253780 h 602699"/>
              <a:gd name="connsiteX11" fmla="*/ 254159 w 603657"/>
              <a:gd name="connsiteY11" fmla="*/ 46866 h 602699"/>
              <a:gd name="connsiteX12" fmla="*/ 254159 w 603657"/>
              <a:gd name="connsiteY12" fmla="*/ 0 h 602699"/>
              <a:gd name="connsiteX13" fmla="*/ 508083 w 603657"/>
              <a:gd name="connsiteY13" fmla="*/ 253780 h 602699"/>
              <a:gd name="connsiteX14" fmla="*/ 449413 w 603657"/>
              <a:gd name="connsiteY14" fmla="*/ 415703 h 602699"/>
              <a:gd name="connsiteX15" fmla="*/ 596793 w 603657"/>
              <a:gd name="connsiteY15" fmla="*/ 562629 h 602699"/>
              <a:gd name="connsiteX16" fmla="*/ 596793 w 603657"/>
              <a:gd name="connsiteY16" fmla="*/ 595904 h 602699"/>
              <a:gd name="connsiteX17" fmla="*/ 580130 w 603657"/>
              <a:gd name="connsiteY17" fmla="*/ 602699 h 602699"/>
              <a:gd name="connsiteX18" fmla="*/ 563468 w 603657"/>
              <a:gd name="connsiteY18" fmla="*/ 595904 h 602699"/>
              <a:gd name="connsiteX19" fmla="*/ 416323 w 603657"/>
              <a:gd name="connsiteY19" fmla="*/ 448744 h 602699"/>
              <a:gd name="connsiteX20" fmla="*/ 254159 w 603657"/>
              <a:gd name="connsiteY20" fmla="*/ 507326 h 602699"/>
              <a:gd name="connsiteX21" fmla="*/ 0 w 603657"/>
              <a:gd name="connsiteY21" fmla="*/ 253780 h 602699"/>
              <a:gd name="connsiteX22" fmla="*/ 254159 w 603657"/>
              <a:gd name="connsiteY22" fmla="*/ 0 h 602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03657" h="602699">
                <a:moveTo>
                  <a:pt x="138699" y="230325"/>
                </a:moveTo>
                <a:lnTo>
                  <a:pt x="369371" y="230325"/>
                </a:lnTo>
                <a:cubicBezTo>
                  <a:pt x="382277" y="230325"/>
                  <a:pt x="392837" y="240633"/>
                  <a:pt x="392837" y="253753"/>
                </a:cubicBezTo>
                <a:cubicBezTo>
                  <a:pt x="392837" y="266638"/>
                  <a:pt x="382277" y="277180"/>
                  <a:pt x="369371" y="277180"/>
                </a:cubicBezTo>
                <a:lnTo>
                  <a:pt x="138699" y="277180"/>
                </a:lnTo>
                <a:cubicBezTo>
                  <a:pt x="125793" y="277180"/>
                  <a:pt x="115233" y="266638"/>
                  <a:pt x="115233" y="253753"/>
                </a:cubicBezTo>
                <a:cubicBezTo>
                  <a:pt x="115233" y="240633"/>
                  <a:pt x="125793" y="230325"/>
                  <a:pt x="138699" y="230325"/>
                </a:cubicBezTo>
                <a:close/>
                <a:moveTo>
                  <a:pt x="254159" y="46866"/>
                </a:moveTo>
                <a:cubicBezTo>
                  <a:pt x="139870" y="46866"/>
                  <a:pt x="46936" y="139661"/>
                  <a:pt x="46936" y="253780"/>
                </a:cubicBezTo>
                <a:cubicBezTo>
                  <a:pt x="46936" y="367665"/>
                  <a:pt x="139870" y="460460"/>
                  <a:pt x="254159" y="460460"/>
                </a:cubicBezTo>
                <a:cubicBezTo>
                  <a:pt x="368214" y="460460"/>
                  <a:pt x="461147" y="367665"/>
                  <a:pt x="461147" y="253780"/>
                </a:cubicBezTo>
                <a:cubicBezTo>
                  <a:pt x="461147" y="139661"/>
                  <a:pt x="368214" y="46866"/>
                  <a:pt x="254159" y="46866"/>
                </a:cubicBezTo>
                <a:close/>
                <a:moveTo>
                  <a:pt x="254159" y="0"/>
                </a:moveTo>
                <a:cubicBezTo>
                  <a:pt x="394029" y="0"/>
                  <a:pt x="508083" y="113885"/>
                  <a:pt x="508083" y="253780"/>
                </a:cubicBezTo>
                <a:cubicBezTo>
                  <a:pt x="508083" y="315175"/>
                  <a:pt x="486023" y="371649"/>
                  <a:pt x="449413" y="415703"/>
                </a:cubicBezTo>
                <a:lnTo>
                  <a:pt x="596793" y="562629"/>
                </a:lnTo>
                <a:cubicBezTo>
                  <a:pt x="605945" y="571767"/>
                  <a:pt x="605945" y="586765"/>
                  <a:pt x="596793" y="595904"/>
                </a:cubicBezTo>
                <a:cubicBezTo>
                  <a:pt x="592099" y="600356"/>
                  <a:pt x="586232" y="602699"/>
                  <a:pt x="580130" y="602699"/>
                </a:cubicBezTo>
                <a:cubicBezTo>
                  <a:pt x="574029" y="602699"/>
                  <a:pt x="568162" y="600356"/>
                  <a:pt x="563468" y="595904"/>
                </a:cubicBezTo>
                <a:lnTo>
                  <a:pt x="416323" y="448744"/>
                </a:lnTo>
                <a:cubicBezTo>
                  <a:pt x="372203" y="485299"/>
                  <a:pt x="315645" y="507326"/>
                  <a:pt x="254159" y="507326"/>
                </a:cubicBezTo>
                <a:cubicBezTo>
                  <a:pt x="114055" y="507326"/>
                  <a:pt x="0" y="393442"/>
                  <a:pt x="0" y="253780"/>
                </a:cubicBezTo>
                <a:cubicBezTo>
                  <a:pt x="0" y="113885"/>
                  <a:pt x="114055" y="0"/>
                  <a:pt x="254159" y="0"/>
                </a:cubicBezTo>
                <a:close/>
              </a:path>
            </a:pathLst>
          </a:cu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926193" y="3697369"/>
            <a:ext cx="2699659" cy="1087359"/>
            <a:chOff x="2227943" y="1531142"/>
            <a:chExt cx="2699658" cy="1087359"/>
          </a:xfrm>
        </p:grpSpPr>
        <p:sp>
          <p:nvSpPr>
            <p:cNvPr id="10" name="文本框 9"/>
            <p:cNvSpPr txBox="1"/>
            <p:nvPr/>
          </p:nvSpPr>
          <p:spPr>
            <a:xfrm>
              <a:off x="2227943" y="227994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PLAN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27943" y="1531142"/>
              <a:ext cx="26996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800" dirty="0">
                  <a:latin typeface="Century Gothic" panose="020B0502020202020204" pitchFamily="34" charset="0"/>
                </a:rPr>
                <a:t>95</a:t>
              </a:r>
              <a:endParaRPr lang="zh-CN" altLang="en-US" sz="48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472845" y="3726397"/>
            <a:ext cx="2699659" cy="1087359"/>
            <a:chOff x="2227943" y="1531142"/>
            <a:chExt cx="2699658" cy="1087359"/>
          </a:xfrm>
        </p:grpSpPr>
        <p:sp>
          <p:nvSpPr>
            <p:cNvPr id="13" name="文本框 12"/>
            <p:cNvSpPr txBox="1"/>
            <p:nvPr/>
          </p:nvSpPr>
          <p:spPr>
            <a:xfrm>
              <a:off x="2227943" y="227994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PLAN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227943" y="1531142"/>
              <a:ext cx="26996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800" dirty="0">
                  <a:latin typeface="Century Gothic" panose="020B0502020202020204" pitchFamily="34" charset="0"/>
                </a:rPr>
                <a:t>126</a:t>
              </a:r>
              <a:endParaRPr lang="zh-CN" altLang="en-US" sz="48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019497" y="3726397"/>
            <a:ext cx="2699659" cy="1087359"/>
            <a:chOff x="2227943" y="1531142"/>
            <a:chExt cx="2699658" cy="1087359"/>
          </a:xfrm>
        </p:grpSpPr>
        <p:sp>
          <p:nvSpPr>
            <p:cNvPr id="16" name="文本框 15"/>
            <p:cNvSpPr txBox="1"/>
            <p:nvPr/>
          </p:nvSpPr>
          <p:spPr>
            <a:xfrm>
              <a:off x="2227943" y="227994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PLAN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227943" y="1531142"/>
              <a:ext cx="26996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800" dirty="0">
                  <a:latin typeface="Century Gothic" panose="020B0502020202020204" pitchFamily="34" charset="0"/>
                </a:rPr>
                <a:t>168</a:t>
              </a:r>
              <a:endParaRPr lang="zh-CN" altLang="en-US" sz="48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566149" y="3726397"/>
            <a:ext cx="2699659" cy="1087359"/>
            <a:chOff x="2227943" y="1531142"/>
            <a:chExt cx="2699658" cy="1087359"/>
          </a:xfrm>
        </p:grpSpPr>
        <p:sp>
          <p:nvSpPr>
            <p:cNvPr id="19" name="文本框 18"/>
            <p:cNvSpPr txBox="1"/>
            <p:nvPr/>
          </p:nvSpPr>
          <p:spPr>
            <a:xfrm>
              <a:off x="2227943" y="227994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PLAN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227943" y="1531142"/>
              <a:ext cx="26996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800" dirty="0">
                  <a:latin typeface="Century Gothic" panose="020B0502020202020204" pitchFamily="34" charset="0"/>
                </a:rPr>
                <a:t>361</a:t>
              </a:r>
              <a:endParaRPr lang="zh-CN" altLang="en-US" sz="4800" dirty="0"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占位符 15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0" y="5"/>
            <a:ext cx="12192000" cy="6308725"/>
          </a:xfrm>
          <a:custGeom>
            <a:avLst/>
            <a:gdLst>
              <a:gd name="connsiteX0" fmla="*/ 0 w 12192000"/>
              <a:gd name="connsiteY0" fmla="*/ 0 h 6308725"/>
              <a:gd name="connsiteX1" fmla="*/ 12192000 w 12192000"/>
              <a:gd name="connsiteY1" fmla="*/ 0 h 6308725"/>
              <a:gd name="connsiteX2" fmla="*/ 12192000 w 12192000"/>
              <a:gd name="connsiteY2" fmla="*/ 6308725 h 6308725"/>
              <a:gd name="connsiteX3" fmla="*/ 0 w 12192000"/>
              <a:gd name="connsiteY3" fmla="*/ 6308725 h 630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308725">
                <a:moveTo>
                  <a:pt x="0" y="0"/>
                </a:moveTo>
                <a:lnTo>
                  <a:pt x="12192000" y="0"/>
                </a:lnTo>
                <a:lnTo>
                  <a:pt x="12192000" y="6308725"/>
                </a:lnTo>
                <a:lnTo>
                  <a:pt x="0" y="6308725"/>
                </a:lnTo>
                <a:close/>
              </a:path>
            </a:pathLst>
          </a:custGeom>
        </p:spPr>
      </p:pic>
      <p:sp>
        <p:nvSpPr>
          <p:cNvPr id="31" name="矩形 30"/>
          <p:cNvSpPr/>
          <p:nvPr/>
        </p:nvSpPr>
        <p:spPr>
          <a:xfrm>
            <a:off x="0" y="4"/>
            <a:ext cx="12192000" cy="63087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08872" y="3266557"/>
            <a:ext cx="7974259" cy="3042168"/>
          </a:xfrm>
          <a:prstGeom prst="rect">
            <a:avLst/>
          </a:prstGeom>
        </p:spPr>
      </p:pic>
      <p:pic>
        <p:nvPicPr>
          <p:cNvPr id="34" name="图片占位符 20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>
            <a:off x="3358696" y="2438404"/>
            <a:ext cx="5486400" cy="1553032"/>
          </a:xfrm>
          <a:custGeom>
            <a:avLst/>
            <a:gdLst>
              <a:gd name="connsiteX0" fmla="*/ 0 w 5486400"/>
              <a:gd name="connsiteY0" fmla="*/ 0 h 1553032"/>
              <a:gd name="connsiteX1" fmla="*/ 5486400 w 5486400"/>
              <a:gd name="connsiteY1" fmla="*/ 0 h 1553032"/>
              <a:gd name="connsiteX2" fmla="*/ 5486400 w 5486400"/>
              <a:gd name="connsiteY2" fmla="*/ 1553032 h 1553032"/>
              <a:gd name="connsiteX3" fmla="*/ 0 w 5486400"/>
              <a:gd name="connsiteY3" fmla="*/ 1553032 h 1553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1553032">
                <a:moveTo>
                  <a:pt x="0" y="0"/>
                </a:moveTo>
                <a:lnTo>
                  <a:pt x="5486400" y="0"/>
                </a:lnTo>
                <a:lnTo>
                  <a:pt x="5486400" y="1553032"/>
                </a:lnTo>
                <a:lnTo>
                  <a:pt x="0" y="1553032"/>
                </a:lnTo>
                <a:close/>
              </a:path>
            </a:pathLst>
          </a:custGeom>
          <a:effectLst>
            <a:outerShdw blurRad="292100" dist="38100" dir="5400000" algn="t" rotWithShape="0">
              <a:prstClr val="black">
                <a:alpha val="31000"/>
              </a:prstClr>
            </a:outerShdw>
          </a:effectLst>
        </p:spPr>
      </p:pic>
      <p:sp>
        <p:nvSpPr>
          <p:cNvPr id="35" name="文本框 34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358696" y="3991440"/>
            <a:ext cx="5486400" cy="2317289"/>
          </a:xfrm>
          <a:prstGeom prst="rect">
            <a:avLst/>
          </a:prstGeom>
          <a:solidFill>
            <a:srgbClr val="F8F6F9"/>
          </a:solidFill>
          <a:ln>
            <a:noFill/>
          </a:ln>
          <a:effectLst>
            <a:outerShdw blurRad="292100" dist="38100" dir="5400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3639006" y="4286516"/>
            <a:ext cx="4907015" cy="1601430"/>
            <a:chOff x="3639004" y="4228457"/>
            <a:chExt cx="4907014" cy="1601430"/>
          </a:xfrm>
        </p:grpSpPr>
        <p:sp>
          <p:nvSpPr>
            <p:cNvPr id="39" name="文本框 38"/>
            <p:cNvSpPr txBox="1"/>
            <p:nvPr/>
          </p:nvSpPr>
          <p:spPr>
            <a:xfrm>
              <a:off x="3639004" y="4685022"/>
              <a:ext cx="4907014" cy="11448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This template is exclusively designed 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2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This template is exclusively designed 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2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639004" y="422845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PLAN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$ḻîḑê"/>
          <p:cNvSpPr/>
          <p:nvPr/>
        </p:nvSpPr>
        <p:spPr bwMode="auto">
          <a:xfrm rot="18922858">
            <a:off x="4748837" y="3580244"/>
            <a:ext cx="989675" cy="2075410"/>
          </a:xfrm>
          <a:custGeom>
            <a:avLst/>
            <a:gdLst/>
            <a:ahLst/>
            <a:cxnLst>
              <a:cxn ang="0">
                <a:pos x="132" y="716"/>
              </a:cxn>
              <a:cxn ang="0">
                <a:pos x="4" y="771"/>
              </a:cxn>
              <a:cxn ang="0">
                <a:pos x="140" y="1089"/>
              </a:cxn>
              <a:cxn ang="0">
                <a:pos x="268" y="1034"/>
              </a:cxn>
              <a:cxn ang="0">
                <a:pos x="351" y="1133"/>
              </a:cxn>
              <a:cxn ang="0">
                <a:pos x="540" y="946"/>
              </a:cxn>
              <a:cxn ang="0">
                <a:pos x="427" y="778"/>
              </a:cxn>
              <a:cxn ang="0">
                <a:pos x="540" y="187"/>
              </a:cxn>
              <a:cxn ang="0">
                <a:pos x="351" y="0"/>
              </a:cxn>
              <a:cxn ang="0">
                <a:pos x="258" y="113"/>
              </a:cxn>
              <a:cxn ang="0">
                <a:pos x="129" y="61"/>
              </a:cxn>
              <a:cxn ang="0">
                <a:pos x="0" y="381"/>
              </a:cxn>
              <a:cxn ang="0">
                <a:pos x="129" y="433"/>
              </a:cxn>
              <a:cxn ang="0">
                <a:pos x="132" y="716"/>
              </a:cxn>
            </a:cxnLst>
            <a:rect l="0" t="0" r="r" b="b"/>
            <a:pathLst>
              <a:path w="540" h="1133">
                <a:moveTo>
                  <a:pt x="132" y="716"/>
                </a:moveTo>
                <a:cubicBezTo>
                  <a:pt x="4" y="771"/>
                  <a:pt x="4" y="771"/>
                  <a:pt x="4" y="771"/>
                </a:cubicBezTo>
                <a:cubicBezTo>
                  <a:pt x="140" y="1089"/>
                  <a:pt x="140" y="1089"/>
                  <a:pt x="140" y="1089"/>
                </a:cubicBezTo>
                <a:cubicBezTo>
                  <a:pt x="268" y="1034"/>
                  <a:pt x="268" y="1034"/>
                  <a:pt x="268" y="1034"/>
                </a:cubicBezTo>
                <a:cubicBezTo>
                  <a:pt x="293" y="1069"/>
                  <a:pt x="321" y="1103"/>
                  <a:pt x="351" y="1133"/>
                </a:cubicBezTo>
                <a:cubicBezTo>
                  <a:pt x="540" y="946"/>
                  <a:pt x="540" y="946"/>
                  <a:pt x="540" y="946"/>
                </a:cubicBezTo>
                <a:cubicBezTo>
                  <a:pt x="493" y="899"/>
                  <a:pt x="454" y="842"/>
                  <a:pt x="427" y="778"/>
                </a:cubicBezTo>
                <a:cubicBezTo>
                  <a:pt x="339" y="571"/>
                  <a:pt x="391" y="338"/>
                  <a:pt x="540" y="187"/>
                </a:cubicBezTo>
                <a:cubicBezTo>
                  <a:pt x="351" y="0"/>
                  <a:pt x="351" y="0"/>
                  <a:pt x="351" y="0"/>
                </a:cubicBezTo>
                <a:cubicBezTo>
                  <a:pt x="317" y="34"/>
                  <a:pt x="286" y="72"/>
                  <a:pt x="258" y="113"/>
                </a:cubicBezTo>
                <a:cubicBezTo>
                  <a:pt x="129" y="61"/>
                  <a:pt x="129" y="61"/>
                  <a:pt x="129" y="61"/>
                </a:cubicBezTo>
                <a:cubicBezTo>
                  <a:pt x="0" y="381"/>
                  <a:pt x="0" y="381"/>
                  <a:pt x="0" y="381"/>
                </a:cubicBezTo>
                <a:cubicBezTo>
                  <a:pt x="129" y="433"/>
                  <a:pt x="129" y="433"/>
                  <a:pt x="129" y="433"/>
                </a:cubicBezTo>
                <a:cubicBezTo>
                  <a:pt x="113" y="527"/>
                  <a:pt x="114" y="622"/>
                  <a:pt x="132" y="7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/>
            </a:solidFill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4" name="iś1íďè"/>
          <p:cNvSpPr/>
          <p:nvPr/>
        </p:nvSpPr>
        <p:spPr bwMode="auto">
          <a:xfrm rot="18922858">
            <a:off x="6453493" y="1898109"/>
            <a:ext cx="989675" cy="2075410"/>
          </a:xfrm>
          <a:custGeom>
            <a:avLst/>
            <a:gdLst/>
            <a:ahLst/>
            <a:cxnLst>
              <a:cxn ang="0">
                <a:pos x="189" y="1133"/>
              </a:cxn>
              <a:cxn ang="0">
                <a:pos x="282" y="1020"/>
              </a:cxn>
              <a:cxn ang="0">
                <a:pos x="411" y="1072"/>
              </a:cxn>
              <a:cxn ang="0">
                <a:pos x="540" y="752"/>
              </a:cxn>
              <a:cxn ang="0">
                <a:pos x="411" y="700"/>
              </a:cxn>
              <a:cxn ang="0">
                <a:pos x="408" y="417"/>
              </a:cxn>
              <a:cxn ang="0">
                <a:pos x="536" y="362"/>
              </a:cxn>
              <a:cxn ang="0">
                <a:pos x="401" y="44"/>
              </a:cxn>
              <a:cxn ang="0">
                <a:pos x="272" y="99"/>
              </a:cxn>
              <a:cxn ang="0">
                <a:pos x="189" y="0"/>
              </a:cxn>
              <a:cxn ang="0">
                <a:pos x="0" y="186"/>
              </a:cxn>
              <a:cxn ang="0">
                <a:pos x="113" y="355"/>
              </a:cxn>
              <a:cxn ang="0">
                <a:pos x="0" y="946"/>
              </a:cxn>
              <a:cxn ang="0">
                <a:pos x="189" y="1133"/>
              </a:cxn>
            </a:cxnLst>
            <a:rect l="0" t="0" r="r" b="b"/>
            <a:pathLst>
              <a:path w="540" h="1133">
                <a:moveTo>
                  <a:pt x="189" y="1133"/>
                </a:moveTo>
                <a:cubicBezTo>
                  <a:pt x="223" y="1099"/>
                  <a:pt x="254" y="1061"/>
                  <a:pt x="282" y="1020"/>
                </a:cubicBezTo>
                <a:cubicBezTo>
                  <a:pt x="411" y="1072"/>
                  <a:pt x="411" y="1072"/>
                  <a:pt x="411" y="1072"/>
                </a:cubicBezTo>
                <a:cubicBezTo>
                  <a:pt x="540" y="752"/>
                  <a:pt x="540" y="752"/>
                  <a:pt x="540" y="752"/>
                </a:cubicBezTo>
                <a:cubicBezTo>
                  <a:pt x="411" y="700"/>
                  <a:pt x="411" y="700"/>
                  <a:pt x="411" y="700"/>
                </a:cubicBezTo>
                <a:cubicBezTo>
                  <a:pt x="427" y="605"/>
                  <a:pt x="426" y="511"/>
                  <a:pt x="408" y="417"/>
                </a:cubicBezTo>
                <a:cubicBezTo>
                  <a:pt x="536" y="362"/>
                  <a:pt x="536" y="362"/>
                  <a:pt x="536" y="362"/>
                </a:cubicBezTo>
                <a:cubicBezTo>
                  <a:pt x="401" y="44"/>
                  <a:pt x="401" y="44"/>
                  <a:pt x="401" y="44"/>
                </a:cubicBezTo>
                <a:cubicBezTo>
                  <a:pt x="272" y="99"/>
                  <a:pt x="272" y="99"/>
                  <a:pt x="272" y="99"/>
                </a:cubicBezTo>
                <a:cubicBezTo>
                  <a:pt x="247" y="63"/>
                  <a:pt x="219" y="30"/>
                  <a:pt x="189" y="0"/>
                </a:cubicBezTo>
                <a:cubicBezTo>
                  <a:pt x="0" y="186"/>
                  <a:pt x="0" y="186"/>
                  <a:pt x="0" y="186"/>
                </a:cubicBezTo>
                <a:cubicBezTo>
                  <a:pt x="47" y="234"/>
                  <a:pt x="86" y="291"/>
                  <a:pt x="113" y="355"/>
                </a:cubicBezTo>
                <a:cubicBezTo>
                  <a:pt x="201" y="562"/>
                  <a:pt x="149" y="795"/>
                  <a:pt x="0" y="946"/>
                </a:cubicBezTo>
                <a:lnTo>
                  <a:pt x="189" y="113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/>
            </a:solidFill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5" name="íšlidè"/>
          <p:cNvSpPr/>
          <p:nvPr/>
        </p:nvSpPr>
        <p:spPr bwMode="auto">
          <a:xfrm rot="18922858">
            <a:off x="4208415" y="2428755"/>
            <a:ext cx="2097751" cy="996375"/>
          </a:xfrm>
          <a:custGeom>
            <a:avLst/>
            <a:gdLst/>
            <a:ahLst/>
            <a:cxnLst>
              <a:cxn ang="0">
                <a:pos x="1145" y="357"/>
              </a:cxn>
              <a:cxn ang="0">
                <a:pos x="1026" y="258"/>
              </a:cxn>
              <a:cxn ang="0">
                <a:pos x="1078" y="129"/>
              </a:cxn>
              <a:cxn ang="0">
                <a:pos x="758" y="0"/>
              </a:cxn>
              <a:cxn ang="0">
                <a:pos x="706" y="129"/>
              </a:cxn>
              <a:cxn ang="0">
                <a:pos x="423" y="132"/>
              </a:cxn>
              <a:cxn ang="0">
                <a:pos x="368" y="4"/>
              </a:cxn>
              <a:cxn ang="0">
                <a:pos x="50" y="139"/>
              </a:cxn>
              <a:cxn ang="0">
                <a:pos x="105" y="268"/>
              </a:cxn>
              <a:cxn ang="0">
                <a:pos x="0" y="357"/>
              </a:cxn>
              <a:cxn ang="0">
                <a:pos x="189" y="544"/>
              </a:cxn>
              <a:cxn ang="0">
                <a:pos x="361" y="427"/>
              </a:cxn>
              <a:cxn ang="0">
                <a:pos x="361" y="427"/>
              </a:cxn>
              <a:cxn ang="0">
                <a:pos x="572" y="384"/>
              </a:cxn>
              <a:cxn ang="0">
                <a:pos x="956" y="543"/>
              </a:cxn>
              <a:cxn ang="0">
                <a:pos x="1145" y="357"/>
              </a:cxn>
            </a:cxnLst>
            <a:rect l="0" t="0" r="r" b="b"/>
            <a:pathLst>
              <a:path w="1145" h="544">
                <a:moveTo>
                  <a:pt x="1145" y="357"/>
                </a:moveTo>
                <a:cubicBezTo>
                  <a:pt x="1109" y="320"/>
                  <a:pt x="1069" y="287"/>
                  <a:pt x="1026" y="258"/>
                </a:cubicBezTo>
                <a:cubicBezTo>
                  <a:pt x="1078" y="129"/>
                  <a:pt x="1078" y="129"/>
                  <a:pt x="1078" y="129"/>
                </a:cubicBezTo>
                <a:cubicBezTo>
                  <a:pt x="758" y="0"/>
                  <a:pt x="758" y="0"/>
                  <a:pt x="758" y="0"/>
                </a:cubicBezTo>
                <a:cubicBezTo>
                  <a:pt x="706" y="129"/>
                  <a:pt x="706" y="129"/>
                  <a:pt x="706" y="129"/>
                </a:cubicBezTo>
                <a:cubicBezTo>
                  <a:pt x="612" y="114"/>
                  <a:pt x="516" y="115"/>
                  <a:pt x="423" y="132"/>
                </a:cubicBezTo>
                <a:cubicBezTo>
                  <a:pt x="368" y="4"/>
                  <a:pt x="368" y="4"/>
                  <a:pt x="368" y="4"/>
                </a:cubicBezTo>
                <a:cubicBezTo>
                  <a:pt x="50" y="139"/>
                  <a:pt x="50" y="139"/>
                  <a:pt x="50" y="139"/>
                </a:cubicBezTo>
                <a:cubicBezTo>
                  <a:pt x="105" y="268"/>
                  <a:pt x="105" y="268"/>
                  <a:pt x="105" y="268"/>
                </a:cubicBezTo>
                <a:cubicBezTo>
                  <a:pt x="67" y="295"/>
                  <a:pt x="32" y="324"/>
                  <a:pt x="0" y="357"/>
                </a:cubicBezTo>
                <a:cubicBezTo>
                  <a:pt x="189" y="544"/>
                  <a:pt x="189" y="544"/>
                  <a:pt x="189" y="544"/>
                </a:cubicBezTo>
                <a:cubicBezTo>
                  <a:pt x="237" y="495"/>
                  <a:pt x="295" y="455"/>
                  <a:pt x="361" y="427"/>
                </a:cubicBezTo>
                <a:cubicBezTo>
                  <a:pt x="361" y="427"/>
                  <a:pt x="361" y="427"/>
                  <a:pt x="361" y="427"/>
                </a:cubicBezTo>
                <a:cubicBezTo>
                  <a:pt x="428" y="398"/>
                  <a:pt x="500" y="384"/>
                  <a:pt x="572" y="384"/>
                </a:cubicBezTo>
                <a:cubicBezTo>
                  <a:pt x="719" y="384"/>
                  <a:pt x="857" y="443"/>
                  <a:pt x="956" y="543"/>
                </a:cubicBezTo>
                <a:lnTo>
                  <a:pt x="1145" y="357"/>
                </a:lnTo>
                <a:close/>
              </a:path>
            </a:pathLst>
          </a:cu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>
              <a:solidFill>
                <a:schemeClr val="lt1"/>
              </a:solidFill>
            </a:endParaRPr>
          </a:p>
        </p:txBody>
      </p:sp>
      <p:sp>
        <p:nvSpPr>
          <p:cNvPr id="6" name="ísļíḑé"/>
          <p:cNvSpPr/>
          <p:nvPr/>
        </p:nvSpPr>
        <p:spPr bwMode="auto">
          <a:xfrm rot="18922858">
            <a:off x="5885842" y="4128640"/>
            <a:ext cx="2097751" cy="996375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119" y="286"/>
              </a:cxn>
              <a:cxn ang="0">
                <a:pos x="67" y="415"/>
              </a:cxn>
              <a:cxn ang="0">
                <a:pos x="387" y="544"/>
              </a:cxn>
              <a:cxn ang="0">
                <a:pos x="440" y="415"/>
              </a:cxn>
              <a:cxn ang="0">
                <a:pos x="722" y="412"/>
              </a:cxn>
              <a:cxn ang="0">
                <a:pos x="777" y="540"/>
              </a:cxn>
              <a:cxn ang="0">
                <a:pos x="1095" y="405"/>
              </a:cxn>
              <a:cxn ang="0">
                <a:pos x="1040" y="276"/>
              </a:cxn>
              <a:cxn ang="0">
                <a:pos x="1145" y="187"/>
              </a:cxn>
              <a:cxn ang="0">
                <a:pos x="956" y="0"/>
              </a:cxn>
              <a:cxn ang="0">
                <a:pos x="784" y="117"/>
              </a:cxn>
              <a:cxn ang="0">
                <a:pos x="573" y="160"/>
              </a:cxn>
              <a:cxn ang="0">
                <a:pos x="189" y="0"/>
              </a:cxn>
              <a:cxn ang="0">
                <a:pos x="0" y="187"/>
              </a:cxn>
            </a:cxnLst>
            <a:rect l="0" t="0" r="r" b="b"/>
            <a:pathLst>
              <a:path w="1145" h="544">
                <a:moveTo>
                  <a:pt x="0" y="187"/>
                </a:moveTo>
                <a:cubicBezTo>
                  <a:pt x="36" y="224"/>
                  <a:pt x="76" y="257"/>
                  <a:pt x="119" y="286"/>
                </a:cubicBezTo>
                <a:cubicBezTo>
                  <a:pt x="67" y="415"/>
                  <a:pt x="67" y="415"/>
                  <a:pt x="67" y="415"/>
                </a:cubicBezTo>
                <a:cubicBezTo>
                  <a:pt x="387" y="544"/>
                  <a:pt x="387" y="544"/>
                  <a:pt x="387" y="544"/>
                </a:cubicBezTo>
                <a:cubicBezTo>
                  <a:pt x="440" y="415"/>
                  <a:pt x="440" y="415"/>
                  <a:pt x="440" y="415"/>
                </a:cubicBezTo>
                <a:cubicBezTo>
                  <a:pt x="533" y="430"/>
                  <a:pt x="629" y="429"/>
                  <a:pt x="722" y="412"/>
                </a:cubicBezTo>
                <a:cubicBezTo>
                  <a:pt x="777" y="540"/>
                  <a:pt x="777" y="540"/>
                  <a:pt x="777" y="540"/>
                </a:cubicBezTo>
                <a:cubicBezTo>
                  <a:pt x="1095" y="405"/>
                  <a:pt x="1095" y="405"/>
                  <a:pt x="1095" y="405"/>
                </a:cubicBezTo>
                <a:cubicBezTo>
                  <a:pt x="1040" y="276"/>
                  <a:pt x="1040" y="276"/>
                  <a:pt x="1040" y="276"/>
                </a:cubicBezTo>
                <a:cubicBezTo>
                  <a:pt x="1078" y="249"/>
                  <a:pt x="1113" y="220"/>
                  <a:pt x="1145" y="187"/>
                </a:cubicBezTo>
                <a:cubicBezTo>
                  <a:pt x="956" y="0"/>
                  <a:pt x="956" y="0"/>
                  <a:pt x="956" y="0"/>
                </a:cubicBezTo>
                <a:cubicBezTo>
                  <a:pt x="908" y="49"/>
                  <a:pt x="850" y="89"/>
                  <a:pt x="784" y="117"/>
                </a:cubicBezTo>
                <a:cubicBezTo>
                  <a:pt x="717" y="146"/>
                  <a:pt x="646" y="160"/>
                  <a:pt x="573" y="160"/>
                </a:cubicBezTo>
                <a:cubicBezTo>
                  <a:pt x="426" y="160"/>
                  <a:pt x="289" y="101"/>
                  <a:pt x="189" y="0"/>
                </a:cubicBezTo>
                <a:lnTo>
                  <a:pt x="0" y="187"/>
                </a:lnTo>
                <a:close/>
              </a:path>
            </a:pathLst>
          </a:cu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>
              <a:solidFill>
                <a:schemeClr val="lt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286414" y="1868806"/>
            <a:ext cx="2189847" cy="1376672"/>
            <a:chOff x="3639004" y="4394208"/>
            <a:chExt cx="2189847" cy="1376672"/>
          </a:xfrm>
        </p:grpSpPr>
        <p:sp>
          <p:nvSpPr>
            <p:cNvPr id="9" name="文本框 8"/>
            <p:cNvSpPr txBox="1"/>
            <p:nvPr/>
          </p:nvSpPr>
          <p:spPr>
            <a:xfrm>
              <a:off x="3639004" y="4836522"/>
              <a:ext cx="2189847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639004" y="4394208"/>
              <a:ext cx="1917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286414" y="4164827"/>
            <a:ext cx="2189847" cy="1376672"/>
            <a:chOff x="3639004" y="4394208"/>
            <a:chExt cx="2189847" cy="1376672"/>
          </a:xfrm>
        </p:grpSpPr>
        <p:sp>
          <p:nvSpPr>
            <p:cNvPr id="12" name="文本框 11"/>
            <p:cNvSpPr txBox="1"/>
            <p:nvPr/>
          </p:nvSpPr>
          <p:spPr>
            <a:xfrm>
              <a:off x="3639004" y="4836522"/>
              <a:ext cx="2189847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639004" y="4394208"/>
              <a:ext cx="1917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715746" y="1868806"/>
            <a:ext cx="2189847" cy="1376672"/>
            <a:chOff x="3639004" y="4394208"/>
            <a:chExt cx="2189847" cy="1376672"/>
          </a:xfrm>
        </p:grpSpPr>
        <p:sp>
          <p:nvSpPr>
            <p:cNvPr id="15" name="文本框 14"/>
            <p:cNvSpPr txBox="1"/>
            <p:nvPr/>
          </p:nvSpPr>
          <p:spPr>
            <a:xfrm>
              <a:off x="3639004" y="4836522"/>
              <a:ext cx="2189847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911185" y="4394208"/>
              <a:ext cx="1917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715746" y="4164827"/>
            <a:ext cx="2189847" cy="1376672"/>
            <a:chOff x="3639004" y="4394208"/>
            <a:chExt cx="2189847" cy="1376672"/>
          </a:xfrm>
        </p:grpSpPr>
        <p:sp>
          <p:nvSpPr>
            <p:cNvPr id="18" name="文本框 17"/>
            <p:cNvSpPr txBox="1"/>
            <p:nvPr/>
          </p:nvSpPr>
          <p:spPr>
            <a:xfrm>
              <a:off x="3639004" y="4836522"/>
              <a:ext cx="2189847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911185" y="4394208"/>
              <a:ext cx="1917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0" y="1989138"/>
            <a:ext cx="12192000" cy="4868862"/>
          </a:xfrm>
          <a:custGeom>
            <a:avLst/>
            <a:gdLst>
              <a:gd name="connsiteX0" fmla="*/ 12192000 w 12192000"/>
              <a:gd name="connsiteY0" fmla="*/ 0 h 4868862"/>
              <a:gd name="connsiteX1" fmla="*/ 12192000 w 12192000"/>
              <a:gd name="connsiteY1" fmla="*/ 1727200 h 4868862"/>
              <a:gd name="connsiteX2" fmla="*/ 12192000 w 12192000"/>
              <a:gd name="connsiteY2" fmla="*/ 4868862 h 4868862"/>
              <a:gd name="connsiteX3" fmla="*/ 0 w 12192000"/>
              <a:gd name="connsiteY3" fmla="*/ 4868862 h 4868862"/>
              <a:gd name="connsiteX4" fmla="*/ 0 w 12192000"/>
              <a:gd name="connsiteY4" fmla="*/ 1727200 h 4868862"/>
              <a:gd name="connsiteX0-1" fmla="*/ 12192000 w 12192000"/>
              <a:gd name="connsiteY0-2" fmla="*/ 0 h 4868862"/>
              <a:gd name="connsiteX1-3" fmla="*/ 12192000 w 12192000"/>
              <a:gd name="connsiteY1-4" fmla="*/ 4868862 h 4868862"/>
              <a:gd name="connsiteX2-5" fmla="*/ 0 w 12192000"/>
              <a:gd name="connsiteY2-6" fmla="*/ 4868862 h 4868862"/>
              <a:gd name="connsiteX3-7" fmla="*/ 0 w 12192000"/>
              <a:gd name="connsiteY3-8" fmla="*/ 1727200 h 4868862"/>
              <a:gd name="connsiteX4-9" fmla="*/ 12192000 w 12192000"/>
              <a:gd name="connsiteY4-10" fmla="*/ 0 h 486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4868862">
                <a:moveTo>
                  <a:pt x="12192000" y="0"/>
                </a:moveTo>
                <a:lnTo>
                  <a:pt x="12192000" y="4868862"/>
                </a:lnTo>
                <a:lnTo>
                  <a:pt x="0" y="4868862"/>
                </a:lnTo>
                <a:lnTo>
                  <a:pt x="0" y="17272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rgbClr val="5556ED"/>
              </a:gs>
              <a:gs pos="100000">
                <a:srgbClr val="6B54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1428750" y="1413669"/>
            <a:ext cx="9334500" cy="4030662"/>
          </a:xfrm>
          <a:prstGeom prst="roundRect">
            <a:avLst>
              <a:gd name="adj" fmla="val 4379"/>
            </a:avLst>
          </a:prstGeom>
          <a:solidFill>
            <a:schemeClr val="bg1"/>
          </a:solidFill>
          <a:ln>
            <a:noFill/>
          </a:ln>
          <a:effectLst>
            <a:outerShdw blurRad="241300" dist="38100" dir="54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1438264" y="1413674"/>
            <a:ext cx="9315472" cy="129381"/>
          </a:xfrm>
          <a:custGeom>
            <a:avLst/>
            <a:gdLst>
              <a:gd name="connsiteX0" fmla="*/ 166989 w 9315472"/>
              <a:gd name="connsiteY0" fmla="*/ 0 h 129381"/>
              <a:gd name="connsiteX1" fmla="*/ 9148483 w 9315472"/>
              <a:gd name="connsiteY1" fmla="*/ 0 h 129381"/>
              <a:gd name="connsiteX2" fmla="*/ 9311115 w 9315472"/>
              <a:gd name="connsiteY2" fmla="*/ 107800 h 129381"/>
              <a:gd name="connsiteX3" fmla="*/ 9315472 w 9315472"/>
              <a:gd name="connsiteY3" fmla="*/ 129381 h 129381"/>
              <a:gd name="connsiteX4" fmla="*/ 0 w 9315472"/>
              <a:gd name="connsiteY4" fmla="*/ 129381 h 129381"/>
              <a:gd name="connsiteX5" fmla="*/ 4357 w 9315472"/>
              <a:gd name="connsiteY5" fmla="*/ 107800 h 129381"/>
              <a:gd name="connsiteX6" fmla="*/ 166989 w 9315472"/>
              <a:gd name="connsiteY6" fmla="*/ 0 h 12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15472" h="129381">
                <a:moveTo>
                  <a:pt x="166989" y="0"/>
                </a:moveTo>
                <a:lnTo>
                  <a:pt x="9148483" y="0"/>
                </a:lnTo>
                <a:cubicBezTo>
                  <a:pt x="9221593" y="0"/>
                  <a:pt x="9284321" y="44451"/>
                  <a:pt x="9311115" y="107800"/>
                </a:cubicBezTo>
                <a:lnTo>
                  <a:pt x="9315472" y="129381"/>
                </a:lnTo>
                <a:lnTo>
                  <a:pt x="0" y="129381"/>
                </a:lnTo>
                <a:lnTo>
                  <a:pt x="4357" y="107800"/>
                </a:lnTo>
                <a:cubicBezTo>
                  <a:pt x="31151" y="44451"/>
                  <a:pt x="93879" y="0"/>
                  <a:pt x="166989" y="0"/>
                </a:cubicBezTo>
                <a:close/>
              </a:path>
            </a:pathLst>
          </a:custGeom>
          <a:solidFill>
            <a:srgbClr val="1295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683003" y="2770297"/>
            <a:ext cx="4825999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800" dirty="0">
                <a:latin typeface="Century Gothic" panose="020B0502020202020204" pitchFamily="34" charset="0"/>
              </a:rPr>
              <a:t>YOU TEXT HERE</a:t>
            </a:r>
            <a:endParaRPr lang="zh-CN" altLang="en-US" sz="4800" dirty="0">
              <a:latin typeface="Century Gothic" panose="020B0502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28750" y="3098378"/>
            <a:ext cx="3904049" cy="2345957"/>
            <a:chOff x="1428748" y="3098374"/>
            <a:chExt cx="3904049" cy="2345957"/>
          </a:xfrm>
        </p:grpSpPr>
        <p:sp>
          <p:nvSpPr>
            <p:cNvPr id="42" name="任意多边形: 形状 41"/>
            <p:cNvSpPr/>
            <p:nvPr/>
          </p:nvSpPr>
          <p:spPr>
            <a:xfrm>
              <a:off x="1428748" y="3098374"/>
              <a:ext cx="993777" cy="398104"/>
            </a:xfrm>
            <a:custGeom>
              <a:avLst/>
              <a:gdLst>
                <a:gd name="connsiteX0" fmla="*/ 0 w 993777"/>
                <a:gd name="connsiteY0" fmla="*/ 0 h 398104"/>
                <a:gd name="connsiteX1" fmla="*/ 794725 w 993777"/>
                <a:gd name="connsiteY1" fmla="*/ 0 h 398104"/>
                <a:gd name="connsiteX2" fmla="*/ 993777 w 993777"/>
                <a:gd name="connsiteY2" fmla="*/ 199052 h 398104"/>
                <a:gd name="connsiteX3" fmla="*/ 794725 w 993777"/>
                <a:gd name="connsiteY3" fmla="*/ 398104 h 398104"/>
                <a:gd name="connsiteX4" fmla="*/ 0 w 993777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777" h="398104">
                  <a:moveTo>
                    <a:pt x="0" y="0"/>
                  </a:moveTo>
                  <a:lnTo>
                    <a:pt x="794725" y="0"/>
                  </a:lnTo>
                  <a:cubicBezTo>
                    <a:pt x="904658" y="0"/>
                    <a:pt x="993777" y="89119"/>
                    <a:pt x="993777" y="199052"/>
                  </a:cubicBezTo>
                  <a:cubicBezTo>
                    <a:pt x="993777" y="308985"/>
                    <a:pt x="904658" y="398104"/>
                    <a:pt x="794725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8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1428748" y="3495308"/>
              <a:ext cx="690338" cy="398104"/>
            </a:xfrm>
            <a:custGeom>
              <a:avLst/>
              <a:gdLst>
                <a:gd name="connsiteX0" fmla="*/ 0 w 690338"/>
                <a:gd name="connsiteY0" fmla="*/ 0 h 398104"/>
                <a:gd name="connsiteX1" fmla="*/ 491286 w 690338"/>
                <a:gd name="connsiteY1" fmla="*/ 0 h 398104"/>
                <a:gd name="connsiteX2" fmla="*/ 690338 w 690338"/>
                <a:gd name="connsiteY2" fmla="*/ 199052 h 398104"/>
                <a:gd name="connsiteX3" fmla="*/ 491286 w 690338"/>
                <a:gd name="connsiteY3" fmla="*/ 398104 h 398104"/>
                <a:gd name="connsiteX4" fmla="*/ 0 w 690338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338" h="398104">
                  <a:moveTo>
                    <a:pt x="0" y="0"/>
                  </a:moveTo>
                  <a:lnTo>
                    <a:pt x="491286" y="0"/>
                  </a:lnTo>
                  <a:cubicBezTo>
                    <a:pt x="601219" y="0"/>
                    <a:pt x="690338" y="89119"/>
                    <a:pt x="690338" y="199052"/>
                  </a:cubicBezTo>
                  <a:cubicBezTo>
                    <a:pt x="690338" y="308985"/>
                    <a:pt x="601219" y="398104"/>
                    <a:pt x="491286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70000"/>
                  </a:srgbClr>
                </a:gs>
                <a:gs pos="100000">
                  <a:srgbClr val="6B54F1">
                    <a:alpha val="5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1428748" y="4266352"/>
              <a:ext cx="690338" cy="398104"/>
            </a:xfrm>
            <a:custGeom>
              <a:avLst/>
              <a:gdLst>
                <a:gd name="connsiteX0" fmla="*/ 0 w 690338"/>
                <a:gd name="connsiteY0" fmla="*/ 0 h 398104"/>
                <a:gd name="connsiteX1" fmla="*/ 491286 w 690338"/>
                <a:gd name="connsiteY1" fmla="*/ 0 h 398104"/>
                <a:gd name="connsiteX2" fmla="*/ 690338 w 690338"/>
                <a:gd name="connsiteY2" fmla="*/ 199052 h 398104"/>
                <a:gd name="connsiteX3" fmla="*/ 491286 w 690338"/>
                <a:gd name="connsiteY3" fmla="*/ 398104 h 398104"/>
                <a:gd name="connsiteX4" fmla="*/ 0 w 690338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338" h="398104">
                  <a:moveTo>
                    <a:pt x="0" y="0"/>
                  </a:moveTo>
                  <a:lnTo>
                    <a:pt x="491286" y="0"/>
                  </a:lnTo>
                  <a:cubicBezTo>
                    <a:pt x="601219" y="0"/>
                    <a:pt x="690338" y="89119"/>
                    <a:pt x="690338" y="199052"/>
                  </a:cubicBezTo>
                  <a:cubicBezTo>
                    <a:pt x="690338" y="308985"/>
                    <a:pt x="601219" y="398104"/>
                    <a:pt x="491286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/>
                </a:gs>
                <a:gs pos="100000">
                  <a:srgbClr val="6B54F1">
                    <a:alpha val="9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1428748" y="4662451"/>
              <a:ext cx="2974977" cy="398104"/>
            </a:xfrm>
            <a:custGeom>
              <a:avLst/>
              <a:gdLst>
                <a:gd name="connsiteX0" fmla="*/ 0 w 2974977"/>
                <a:gd name="connsiteY0" fmla="*/ 0 h 398104"/>
                <a:gd name="connsiteX1" fmla="*/ 2775925 w 2974977"/>
                <a:gd name="connsiteY1" fmla="*/ 0 h 398104"/>
                <a:gd name="connsiteX2" fmla="*/ 2974977 w 2974977"/>
                <a:gd name="connsiteY2" fmla="*/ 199052 h 398104"/>
                <a:gd name="connsiteX3" fmla="*/ 2775925 w 2974977"/>
                <a:gd name="connsiteY3" fmla="*/ 398104 h 398104"/>
                <a:gd name="connsiteX4" fmla="*/ 0 w 2974977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4977" h="398104">
                  <a:moveTo>
                    <a:pt x="0" y="0"/>
                  </a:moveTo>
                  <a:lnTo>
                    <a:pt x="2775925" y="0"/>
                  </a:lnTo>
                  <a:cubicBezTo>
                    <a:pt x="2885858" y="0"/>
                    <a:pt x="2974977" y="89119"/>
                    <a:pt x="2974977" y="199052"/>
                  </a:cubicBezTo>
                  <a:cubicBezTo>
                    <a:pt x="2974977" y="308985"/>
                    <a:pt x="2885858" y="398104"/>
                    <a:pt x="2775925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70000"/>
                  </a:srgbClr>
                </a:gs>
                <a:gs pos="100000">
                  <a:srgbClr val="6B54F1">
                    <a:alpha val="8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1428748" y="5051765"/>
              <a:ext cx="3904049" cy="392566"/>
            </a:xfrm>
            <a:custGeom>
              <a:avLst/>
              <a:gdLst>
                <a:gd name="connsiteX0" fmla="*/ 0 w 3904049"/>
                <a:gd name="connsiteY0" fmla="*/ 0 h 392566"/>
                <a:gd name="connsiteX1" fmla="*/ 3704997 w 3904049"/>
                <a:gd name="connsiteY1" fmla="*/ 0 h 392566"/>
                <a:gd name="connsiteX2" fmla="*/ 3904049 w 3904049"/>
                <a:gd name="connsiteY2" fmla="*/ 199052 h 392566"/>
                <a:gd name="connsiteX3" fmla="*/ 3782477 w 3904049"/>
                <a:gd name="connsiteY3" fmla="*/ 382462 h 392566"/>
                <a:gd name="connsiteX4" fmla="*/ 3749926 w 3904049"/>
                <a:gd name="connsiteY4" fmla="*/ 392566 h 392566"/>
                <a:gd name="connsiteX5" fmla="*/ 176503 w 3904049"/>
                <a:gd name="connsiteY5" fmla="*/ 392566 h 392566"/>
                <a:gd name="connsiteX6" fmla="*/ 0 w 3904049"/>
                <a:gd name="connsiteY6" fmla="*/ 216063 h 39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04049" h="392566">
                  <a:moveTo>
                    <a:pt x="0" y="0"/>
                  </a:moveTo>
                  <a:lnTo>
                    <a:pt x="3704997" y="0"/>
                  </a:lnTo>
                  <a:cubicBezTo>
                    <a:pt x="3814930" y="0"/>
                    <a:pt x="3904049" y="89119"/>
                    <a:pt x="3904049" y="199052"/>
                  </a:cubicBezTo>
                  <a:cubicBezTo>
                    <a:pt x="3904049" y="281502"/>
                    <a:pt x="3853920" y="352244"/>
                    <a:pt x="3782477" y="382462"/>
                  </a:cubicBezTo>
                  <a:lnTo>
                    <a:pt x="3749926" y="392566"/>
                  </a:lnTo>
                  <a:lnTo>
                    <a:pt x="176503" y="392566"/>
                  </a:lnTo>
                  <a:cubicBezTo>
                    <a:pt x="79023" y="392566"/>
                    <a:pt x="0" y="313543"/>
                    <a:pt x="0" y="216063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40000"/>
                  </a:srgbClr>
                </a:gs>
                <a:gs pos="100000">
                  <a:srgbClr val="6B54F1">
                    <a:alpha val="88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66861" y="2171077"/>
            <a:ext cx="3796393" cy="3275337"/>
            <a:chOff x="6966858" y="2171076"/>
            <a:chExt cx="3796393" cy="3275337"/>
          </a:xfrm>
        </p:grpSpPr>
        <p:sp>
          <p:nvSpPr>
            <p:cNvPr id="41" name="任意多边形: 形状 40"/>
            <p:cNvSpPr/>
            <p:nvPr/>
          </p:nvSpPr>
          <p:spPr>
            <a:xfrm>
              <a:off x="9350409" y="3472687"/>
              <a:ext cx="1412841" cy="493546"/>
            </a:xfrm>
            <a:custGeom>
              <a:avLst/>
              <a:gdLst>
                <a:gd name="connsiteX0" fmla="*/ 246773 w 1412841"/>
                <a:gd name="connsiteY0" fmla="*/ 0 h 493546"/>
                <a:gd name="connsiteX1" fmla="*/ 1412841 w 1412841"/>
                <a:gd name="connsiteY1" fmla="*/ 0 h 493546"/>
                <a:gd name="connsiteX2" fmla="*/ 1412841 w 1412841"/>
                <a:gd name="connsiteY2" fmla="*/ 493546 h 493546"/>
                <a:gd name="connsiteX3" fmla="*/ 246773 w 1412841"/>
                <a:gd name="connsiteY3" fmla="*/ 493546 h 493546"/>
                <a:gd name="connsiteX4" fmla="*/ 0 w 1412841"/>
                <a:gd name="connsiteY4" fmla="*/ 246773 h 493546"/>
                <a:gd name="connsiteX5" fmla="*/ 246773 w 1412841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2841" h="493546">
                  <a:moveTo>
                    <a:pt x="246773" y="0"/>
                  </a:moveTo>
                  <a:lnTo>
                    <a:pt x="1412841" y="0"/>
                  </a:lnTo>
                  <a:lnTo>
                    <a:pt x="1412841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9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8389258" y="3966172"/>
              <a:ext cx="2373993" cy="493546"/>
            </a:xfrm>
            <a:custGeom>
              <a:avLst/>
              <a:gdLst>
                <a:gd name="connsiteX0" fmla="*/ 246773 w 2373993"/>
                <a:gd name="connsiteY0" fmla="*/ 0 h 493546"/>
                <a:gd name="connsiteX1" fmla="*/ 2373993 w 2373993"/>
                <a:gd name="connsiteY1" fmla="*/ 0 h 493546"/>
                <a:gd name="connsiteX2" fmla="*/ 2373993 w 2373993"/>
                <a:gd name="connsiteY2" fmla="*/ 493546 h 493546"/>
                <a:gd name="connsiteX3" fmla="*/ 246773 w 2373993"/>
                <a:gd name="connsiteY3" fmla="*/ 493546 h 493546"/>
                <a:gd name="connsiteX4" fmla="*/ 0 w 2373993"/>
                <a:gd name="connsiteY4" fmla="*/ 246773 h 493546"/>
                <a:gd name="connsiteX5" fmla="*/ 246773 w 2373993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3993" h="493546">
                  <a:moveTo>
                    <a:pt x="246773" y="0"/>
                  </a:moveTo>
                  <a:lnTo>
                    <a:pt x="2373993" y="0"/>
                  </a:lnTo>
                  <a:lnTo>
                    <a:pt x="2373993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/>
                </a:gs>
                <a:gs pos="100000">
                  <a:srgbClr val="6B54F1">
                    <a:alpha val="8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6966858" y="4459596"/>
              <a:ext cx="3796392" cy="493546"/>
            </a:xfrm>
            <a:custGeom>
              <a:avLst/>
              <a:gdLst>
                <a:gd name="connsiteX0" fmla="*/ 246773 w 3796392"/>
                <a:gd name="connsiteY0" fmla="*/ 0 h 493546"/>
                <a:gd name="connsiteX1" fmla="*/ 3796392 w 3796392"/>
                <a:gd name="connsiteY1" fmla="*/ 0 h 493546"/>
                <a:gd name="connsiteX2" fmla="*/ 3796392 w 3796392"/>
                <a:gd name="connsiteY2" fmla="*/ 493546 h 493546"/>
                <a:gd name="connsiteX3" fmla="*/ 246773 w 3796392"/>
                <a:gd name="connsiteY3" fmla="*/ 493546 h 493546"/>
                <a:gd name="connsiteX4" fmla="*/ 0 w 3796392"/>
                <a:gd name="connsiteY4" fmla="*/ 246773 h 493546"/>
                <a:gd name="connsiteX5" fmla="*/ 246773 w 3796392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392" h="493546">
                  <a:moveTo>
                    <a:pt x="246773" y="0"/>
                  </a:moveTo>
                  <a:lnTo>
                    <a:pt x="3796392" y="0"/>
                  </a:lnTo>
                  <a:lnTo>
                    <a:pt x="3796392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7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389259" y="4952899"/>
              <a:ext cx="2372231" cy="493514"/>
            </a:xfrm>
            <a:custGeom>
              <a:avLst/>
              <a:gdLst>
                <a:gd name="connsiteX0" fmla="*/ 246773 w 2372231"/>
                <a:gd name="connsiteY0" fmla="*/ 0 h 493514"/>
                <a:gd name="connsiteX1" fmla="*/ 2372231 w 2372231"/>
                <a:gd name="connsiteY1" fmla="*/ 0 h 493514"/>
                <a:gd name="connsiteX2" fmla="*/ 2372231 w 2372231"/>
                <a:gd name="connsiteY2" fmla="*/ 317011 h 493514"/>
                <a:gd name="connsiteX3" fmla="*/ 2195728 w 2372231"/>
                <a:gd name="connsiteY3" fmla="*/ 493514 h 493514"/>
                <a:gd name="connsiteX4" fmla="*/ 246456 w 2372231"/>
                <a:gd name="connsiteY4" fmla="*/ 493514 h 493514"/>
                <a:gd name="connsiteX5" fmla="*/ 197040 w 2372231"/>
                <a:gd name="connsiteY5" fmla="*/ 488533 h 493514"/>
                <a:gd name="connsiteX6" fmla="*/ 0 w 2372231"/>
                <a:gd name="connsiteY6" fmla="*/ 246773 h 493514"/>
                <a:gd name="connsiteX7" fmla="*/ 246773 w 2372231"/>
                <a:gd name="connsiteY7" fmla="*/ 0 h 493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2231" h="493514">
                  <a:moveTo>
                    <a:pt x="246773" y="0"/>
                  </a:moveTo>
                  <a:lnTo>
                    <a:pt x="2372231" y="0"/>
                  </a:lnTo>
                  <a:lnTo>
                    <a:pt x="2372231" y="317011"/>
                  </a:lnTo>
                  <a:cubicBezTo>
                    <a:pt x="2372231" y="414491"/>
                    <a:pt x="2293208" y="493514"/>
                    <a:pt x="2195728" y="493514"/>
                  </a:cubicBezTo>
                  <a:lnTo>
                    <a:pt x="246456" y="493514"/>
                  </a:lnTo>
                  <a:lnTo>
                    <a:pt x="197040" y="488533"/>
                  </a:lnTo>
                  <a:cubicBezTo>
                    <a:pt x="84589" y="465522"/>
                    <a:pt x="0" y="366026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85000"/>
                  </a:srgbClr>
                </a:gs>
                <a:gs pos="100000">
                  <a:srgbClr val="6B54F1">
                    <a:alpha val="2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9769476" y="2171076"/>
              <a:ext cx="993775" cy="493546"/>
            </a:xfrm>
            <a:custGeom>
              <a:avLst/>
              <a:gdLst>
                <a:gd name="connsiteX0" fmla="*/ 246773 w 993775"/>
                <a:gd name="connsiteY0" fmla="*/ 0 h 493546"/>
                <a:gd name="connsiteX1" fmla="*/ 993775 w 993775"/>
                <a:gd name="connsiteY1" fmla="*/ 0 h 493546"/>
                <a:gd name="connsiteX2" fmla="*/ 993775 w 993775"/>
                <a:gd name="connsiteY2" fmla="*/ 493546 h 493546"/>
                <a:gd name="connsiteX3" fmla="*/ 246773 w 993775"/>
                <a:gd name="connsiteY3" fmla="*/ 493546 h 493546"/>
                <a:gd name="connsiteX4" fmla="*/ 0 w 993775"/>
                <a:gd name="connsiteY4" fmla="*/ 246773 h 493546"/>
                <a:gd name="connsiteX5" fmla="*/ 246773 w 993775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3775" h="493546">
                  <a:moveTo>
                    <a:pt x="246773" y="0"/>
                  </a:moveTo>
                  <a:lnTo>
                    <a:pt x="993775" y="0"/>
                  </a:lnTo>
                  <a:lnTo>
                    <a:pt x="993775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80000"/>
                  </a:srgbClr>
                </a:gs>
                <a:gs pos="100000">
                  <a:srgbClr val="6B54F1">
                    <a:alpha val="5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207001" y="3820318"/>
            <a:ext cx="1778003" cy="392566"/>
            <a:chOff x="5207000" y="3820318"/>
            <a:chExt cx="1778002" cy="392566"/>
          </a:xfrm>
        </p:grpSpPr>
        <p:sp>
          <p:nvSpPr>
            <p:cNvPr id="26" name="矩形: 圆角 25"/>
            <p:cNvSpPr/>
            <p:nvPr/>
          </p:nvSpPr>
          <p:spPr>
            <a:xfrm>
              <a:off x="5207000" y="3820318"/>
              <a:ext cx="1778002" cy="39256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25143" y="3831935"/>
              <a:ext cx="1741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 </a:t>
              </a:r>
              <a:endParaRPr lang="zh-CN" alt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3479803" y="1879661"/>
            <a:ext cx="5232399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5400" b="1" dirty="0">
                <a:solidFill>
                  <a:srgbClr val="1295F6"/>
                </a:solidFill>
                <a:latin typeface="Century Gothic" panose="020B0502020202020204" pitchFamily="34" charset="0"/>
              </a:rPr>
              <a:t>02.</a:t>
            </a:r>
            <a:endParaRPr lang="zh-CN" altLang="en-US" sz="5400" b="1" dirty="0">
              <a:solidFill>
                <a:srgbClr val="1295F6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4"/>
            <a:ext cx="12192000" cy="6857999"/>
          </a:xfrm>
          <a:prstGeom prst="rect">
            <a:avLst/>
          </a:prstGeom>
          <a:solidFill>
            <a:srgbClr val="F8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837822" y="2572009"/>
            <a:ext cx="2070100" cy="32505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6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8" name="图片占位符 67"/>
          <p:cNvPicPr>
            <a:picLocks noGrp="1" noChangeAspect="1"/>
          </p:cNvPicPr>
          <p:nvPr>
            <p:ph type="pic" sz="quarter" idx="11"/>
          </p:nvPr>
        </p:nvPicPr>
        <p:blipFill>
          <a:blip r:embed="rId1" cstate="screen"/>
          <a:srcRect/>
          <a:stretch>
            <a:fillRect/>
          </a:stretch>
        </p:blipFill>
        <p:spPr/>
      </p:pic>
      <p:sp>
        <p:nvSpPr>
          <p:cNvPr id="2" name="文本框 1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391559" y="2572009"/>
            <a:ext cx="2070100" cy="32505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6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284082" y="2572009"/>
            <a:ext cx="2070100" cy="32505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6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730343" y="2572009"/>
            <a:ext cx="2070100" cy="32505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6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784603" y="1532854"/>
            <a:ext cx="462279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internet.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837822" y="2572013"/>
            <a:ext cx="2070100" cy="1784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05" name="组合 104"/>
          <p:cNvGrpSpPr/>
          <p:nvPr/>
        </p:nvGrpSpPr>
        <p:grpSpPr>
          <a:xfrm>
            <a:off x="1729735" y="5445129"/>
            <a:ext cx="1393748" cy="196963"/>
            <a:chOff x="1617135" y="5384800"/>
            <a:chExt cx="1393748" cy="196963"/>
          </a:xfrm>
        </p:grpSpPr>
        <p:sp>
          <p:nvSpPr>
            <p:cNvPr id="106" name="椭圆 5"/>
            <p:cNvSpPr/>
            <p:nvPr/>
          </p:nvSpPr>
          <p:spPr>
            <a:xfrm>
              <a:off x="1617135" y="5392335"/>
              <a:ext cx="196963" cy="181892"/>
            </a:xfrm>
            <a:custGeom>
              <a:avLst/>
              <a:gdLst>
                <a:gd name="connsiteX0" fmla="*/ 186302 w 608697"/>
                <a:gd name="connsiteY0" fmla="*/ 63862 h 562124"/>
                <a:gd name="connsiteX1" fmla="*/ 204357 w 608697"/>
                <a:gd name="connsiteY1" fmla="*/ 81889 h 562124"/>
                <a:gd name="connsiteX2" fmla="*/ 186302 w 608697"/>
                <a:gd name="connsiteY2" fmla="*/ 99991 h 562124"/>
                <a:gd name="connsiteX3" fmla="*/ 99759 w 608697"/>
                <a:gd name="connsiteY3" fmla="*/ 186326 h 562124"/>
                <a:gd name="connsiteX4" fmla="*/ 81705 w 608697"/>
                <a:gd name="connsiteY4" fmla="*/ 204428 h 562124"/>
                <a:gd name="connsiteX5" fmla="*/ 63650 w 608697"/>
                <a:gd name="connsiteY5" fmla="*/ 186326 h 562124"/>
                <a:gd name="connsiteX6" fmla="*/ 186302 w 608697"/>
                <a:gd name="connsiteY6" fmla="*/ 63862 h 562124"/>
                <a:gd name="connsiteX7" fmla="*/ 175448 w 608697"/>
                <a:gd name="connsiteY7" fmla="*/ 36129 h 562124"/>
                <a:gd name="connsiteX8" fmla="*/ 36179 w 608697"/>
                <a:gd name="connsiteY8" fmla="*/ 175282 h 562124"/>
                <a:gd name="connsiteX9" fmla="*/ 276226 w 608697"/>
                <a:gd name="connsiteY9" fmla="*/ 490611 h 562124"/>
                <a:gd name="connsiteX10" fmla="*/ 276972 w 608697"/>
                <a:gd name="connsiteY10" fmla="*/ 491356 h 562124"/>
                <a:gd name="connsiteX11" fmla="*/ 304349 w 608697"/>
                <a:gd name="connsiteY11" fmla="*/ 518546 h 562124"/>
                <a:gd name="connsiteX12" fmla="*/ 331725 w 608697"/>
                <a:gd name="connsiteY12" fmla="*/ 491356 h 562124"/>
                <a:gd name="connsiteX13" fmla="*/ 332471 w 608697"/>
                <a:gd name="connsiteY13" fmla="*/ 490611 h 562124"/>
                <a:gd name="connsiteX14" fmla="*/ 572518 w 608697"/>
                <a:gd name="connsiteY14" fmla="*/ 175282 h 562124"/>
                <a:gd name="connsiteX15" fmla="*/ 433249 w 608697"/>
                <a:gd name="connsiteY15" fmla="*/ 36129 h 562124"/>
                <a:gd name="connsiteX16" fmla="*/ 318149 w 608697"/>
                <a:gd name="connsiteY16" fmla="*/ 89764 h 562124"/>
                <a:gd name="connsiteX17" fmla="*/ 304349 w 608697"/>
                <a:gd name="connsiteY17" fmla="*/ 96170 h 562124"/>
                <a:gd name="connsiteX18" fmla="*/ 290548 w 608697"/>
                <a:gd name="connsiteY18" fmla="*/ 89764 h 562124"/>
                <a:gd name="connsiteX19" fmla="*/ 175448 w 608697"/>
                <a:gd name="connsiteY19" fmla="*/ 36129 h 562124"/>
                <a:gd name="connsiteX20" fmla="*/ 175448 w 608697"/>
                <a:gd name="connsiteY20" fmla="*/ 0 h 562124"/>
                <a:gd name="connsiteX21" fmla="*/ 304349 w 608697"/>
                <a:gd name="connsiteY21" fmla="*/ 51847 h 562124"/>
                <a:gd name="connsiteX22" fmla="*/ 433249 w 608697"/>
                <a:gd name="connsiteY22" fmla="*/ 0 h 562124"/>
                <a:gd name="connsiteX23" fmla="*/ 608697 w 608697"/>
                <a:gd name="connsiteY23" fmla="*/ 175282 h 562124"/>
                <a:gd name="connsiteX24" fmla="*/ 537309 w 608697"/>
                <a:gd name="connsiteY24" fmla="*/ 342593 h 562124"/>
                <a:gd name="connsiteX25" fmla="*/ 356864 w 608697"/>
                <a:gd name="connsiteY25" fmla="*/ 517354 h 562124"/>
                <a:gd name="connsiteX26" fmla="*/ 317104 w 608697"/>
                <a:gd name="connsiteY26" fmla="*/ 556835 h 562124"/>
                <a:gd name="connsiteX27" fmla="*/ 304349 w 608697"/>
                <a:gd name="connsiteY27" fmla="*/ 562124 h 562124"/>
                <a:gd name="connsiteX28" fmla="*/ 291593 w 608697"/>
                <a:gd name="connsiteY28" fmla="*/ 556835 h 562124"/>
                <a:gd name="connsiteX29" fmla="*/ 251834 w 608697"/>
                <a:gd name="connsiteY29" fmla="*/ 517354 h 562124"/>
                <a:gd name="connsiteX30" fmla="*/ 71388 w 608697"/>
                <a:gd name="connsiteY30" fmla="*/ 342593 h 562124"/>
                <a:gd name="connsiteX31" fmla="*/ 0 w 608697"/>
                <a:gd name="connsiteY31" fmla="*/ 175282 h 562124"/>
                <a:gd name="connsiteX32" fmla="*/ 175448 w 608697"/>
                <a:gd name="connsiteY32" fmla="*/ 0 h 5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8697" h="562124">
                  <a:moveTo>
                    <a:pt x="186302" y="63862"/>
                  </a:moveTo>
                  <a:cubicBezTo>
                    <a:pt x="196225" y="63862"/>
                    <a:pt x="204357" y="71907"/>
                    <a:pt x="204357" y="81889"/>
                  </a:cubicBezTo>
                  <a:cubicBezTo>
                    <a:pt x="204357" y="91871"/>
                    <a:pt x="196300" y="99991"/>
                    <a:pt x="186302" y="99991"/>
                  </a:cubicBezTo>
                  <a:cubicBezTo>
                    <a:pt x="137808" y="99991"/>
                    <a:pt x="99759" y="137907"/>
                    <a:pt x="99759" y="186326"/>
                  </a:cubicBezTo>
                  <a:cubicBezTo>
                    <a:pt x="99759" y="196308"/>
                    <a:pt x="91702" y="204428"/>
                    <a:pt x="81705" y="204428"/>
                  </a:cubicBezTo>
                  <a:cubicBezTo>
                    <a:pt x="71708" y="204428"/>
                    <a:pt x="63650" y="196308"/>
                    <a:pt x="63650" y="186326"/>
                  </a:cubicBezTo>
                  <a:cubicBezTo>
                    <a:pt x="63650" y="117645"/>
                    <a:pt x="117516" y="63862"/>
                    <a:pt x="186302" y="63862"/>
                  </a:cubicBezTo>
                  <a:close/>
                  <a:moveTo>
                    <a:pt x="175448" y="36129"/>
                  </a:moveTo>
                  <a:cubicBezTo>
                    <a:pt x="97347" y="36129"/>
                    <a:pt x="36179" y="97213"/>
                    <a:pt x="36179" y="175282"/>
                  </a:cubicBezTo>
                  <a:cubicBezTo>
                    <a:pt x="36179" y="273687"/>
                    <a:pt x="122933" y="355182"/>
                    <a:pt x="276226" y="490611"/>
                  </a:cubicBezTo>
                  <a:cubicBezTo>
                    <a:pt x="276450" y="490834"/>
                    <a:pt x="276748" y="491132"/>
                    <a:pt x="276972" y="491356"/>
                  </a:cubicBezTo>
                  <a:lnTo>
                    <a:pt x="304349" y="518546"/>
                  </a:lnTo>
                  <a:lnTo>
                    <a:pt x="331725" y="491356"/>
                  </a:lnTo>
                  <a:cubicBezTo>
                    <a:pt x="331949" y="491132"/>
                    <a:pt x="332247" y="490834"/>
                    <a:pt x="332471" y="490611"/>
                  </a:cubicBezTo>
                  <a:cubicBezTo>
                    <a:pt x="485764" y="355182"/>
                    <a:pt x="572518" y="273762"/>
                    <a:pt x="572518" y="175282"/>
                  </a:cubicBezTo>
                  <a:cubicBezTo>
                    <a:pt x="572518" y="97213"/>
                    <a:pt x="511350" y="36129"/>
                    <a:pt x="433249" y="36129"/>
                  </a:cubicBezTo>
                  <a:cubicBezTo>
                    <a:pt x="390282" y="36129"/>
                    <a:pt x="346196" y="56689"/>
                    <a:pt x="318149" y="89764"/>
                  </a:cubicBezTo>
                  <a:cubicBezTo>
                    <a:pt x="314717" y="93861"/>
                    <a:pt x="309645" y="96170"/>
                    <a:pt x="304349" y="96170"/>
                  </a:cubicBezTo>
                  <a:cubicBezTo>
                    <a:pt x="299052" y="96170"/>
                    <a:pt x="293980" y="93861"/>
                    <a:pt x="290548" y="89764"/>
                  </a:cubicBezTo>
                  <a:cubicBezTo>
                    <a:pt x="262501" y="56689"/>
                    <a:pt x="218415" y="36129"/>
                    <a:pt x="175448" y="36129"/>
                  </a:cubicBezTo>
                  <a:close/>
                  <a:moveTo>
                    <a:pt x="175448" y="0"/>
                  </a:moveTo>
                  <a:cubicBezTo>
                    <a:pt x="222891" y="0"/>
                    <a:pt x="269736" y="19145"/>
                    <a:pt x="304349" y="51847"/>
                  </a:cubicBezTo>
                  <a:cubicBezTo>
                    <a:pt x="338961" y="19145"/>
                    <a:pt x="385807" y="0"/>
                    <a:pt x="433249" y="0"/>
                  </a:cubicBezTo>
                  <a:cubicBezTo>
                    <a:pt x="531640" y="0"/>
                    <a:pt x="608697" y="77026"/>
                    <a:pt x="608697" y="175282"/>
                  </a:cubicBezTo>
                  <a:cubicBezTo>
                    <a:pt x="608697" y="230258"/>
                    <a:pt x="586020" y="283446"/>
                    <a:pt x="537309" y="342593"/>
                  </a:cubicBezTo>
                  <a:cubicBezTo>
                    <a:pt x="494865" y="394291"/>
                    <a:pt x="435711" y="447628"/>
                    <a:pt x="356864" y="517354"/>
                  </a:cubicBezTo>
                  <a:lnTo>
                    <a:pt x="317104" y="556835"/>
                  </a:lnTo>
                  <a:cubicBezTo>
                    <a:pt x="313598" y="560336"/>
                    <a:pt x="308973" y="562124"/>
                    <a:pt x="304349" y="562124"/>
                  </a:cubicBezTo>
                  <a:cubicBezTo>
                    <a:pt x="299724" y="562124"/>
                    <a:pt x="295099" y="560336"/>
                    <a:pt x="291593" y="556835"/>
                  </a:cubicBezTo>
                  <a:lnTo>
                    <a:pt x="251834" y="517354"/>
                  </a:lnTo>
                  <a:cubicBezTo>
                    <a:pt x="172986" y="447628"/>
                    <a:pt x="113832" y="394291"/>
                    <a:pt x="71388" y="342593"/>
                  </a:cubicBezTo>
                  <a:cubicBezTo>
                    <a:pt x="22677" y="283446"/>
                    <a:pt x="0" y="230258"/>
                    <a:pt x="0" y="175282"/>
                  </a:cubicBezTo>
                  <a:cubicBezTo>
                    <a:pt x="0" y="77026"/>
                    <a:pt x="77057" y="0"/>
                    <a:pt x="175448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7" name="椭圆 74"/>
            <p:cNvSpPr/>
            <p:nvPr/>
          </p:nvSpPr>
          <p:spPr>
            <a:xfrm>
              <a:off x="2216929" y="5384800"/>
              <a:ext cx="194159" cy="196963"/>
            </a:xfrm>
            <a:custGeom>
              <a:avLst/>
              <a:gdLst>
                <a:gd name="T0" fmla="*/ 375 w 500"/>
                <a:gd name="T1" fmla="*/ 188 h 508"/>
                <a:gd name="T2" fmla="*/ 188 w 500"/>
                <a:gd name="T3" fmla="*/ 0 h 508"/>
                <a:gd name="T4" fmla="*/ 0 w 500"/>
                <a:gd name="T5" fmla="*/ 188 h 508"/>
                <a:gd name="T6" fmla="*/ 188 w 500"/>
                <a:gd name="T7" fmla="*/ 375 h 508"/>
                <a:gd name="T8" fmla="*/ 375 w 500"/>
                <a:gd name="T9" fmla="*/ 188 h 508"/>
                <a:gd name="T10" fmla="*/ 188 w 500"/>
                <a:gd name="T11" fmla="*/ 328 h 508"/>
                <a:gd name="T12" fmla="*/ 47 w 500"/>
                <a:gd name="T13" fmla="*/ 188 h 508"/>
                <a:gd name="T14" fmla="*/ 188 w 500"/>
                <a:gd name="T15" fmla="*/ 47 h 508"/>
                <a:gd name="T16" fmla="*/ 328 w 500"/>
                <a:gd name="T17" fmla="*/ 188 h 508"/>
                <a:gd name="T18" fmla="*/ 188 w 500"/>
                <a:gd name="T19" fmla="*/ 328 h 508"/>
                <a:gd name="T20" fmla="*/ 500 w 500"/>
                <a:gd name="T21" fmla="*/ 466 h 508"/>
                <a:gd name="T22" fmla="*/ 458 w 500"/>
                <a:gd name="T23" fmla="*/ 508 h 508"/>
                <a:gd name="T24" fmla="*/ 314 w 500"/>
                <a:gd name="T25" fmla="*/ 364 h 508"/>
                <a:gd name="T26" fmla="*/ 356 w 500"/>
                <a:gd name="T27" fmla="*/ 322 h 508"/>
                <a:gd name="T28" fmla="*/ 500 w 500"/>
                <a:gd name="T29" fmla="*/ 46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0" h="508">
                  <a:moveTo>
                    <a:pt x="375" y="188"/>
                  </a:moveTo>
                  <a:cubicBezTo>
                    <a:pt x="375" y="84"/>
                    <a:pt x="291" y="0"/>
                    <a:pt x="188" y="0"/>
                  </a:cubicBez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91" y="375"/>
                    <a:pt x="375" y="291"/>
                    <a:pt x="375" y="188"/>
                  </a:cubicBezTo>
                  <a:close/>
                  <a:moveTo>
                    <a:pt x="188" y="328"/>
                  </a:moveTo>
                  <a:cubicBezTo>
                    <a:pt x="110" y="328"/>
                    <a:pt x="47" y="265"/>
                    <a:pt x="47" y="188"/>
                  </a:cubicBezTo>
                  <a:cubicBezTo>
                    <a:pt x="47" y="110"/>
                    <a:pt x="110" y="47"/>
                    <a:pt x="188" y="47"/>
                  </a:cubicBezTo>
                  <a:cubicBezTo>
                    <a:pt x="265" y="47"/>
                    <a:pt x="328" y="110"/>
                    <a:pt x="328" y="188"/>
                  </a:cubicBezTo>
                  <a:cubicBezTo>
                    <a:pt x="328" y="265"/>
                    <a:pt x="265" y="328"/>
                    <a:pt x="188" y="328"/>
                  </a:cubicBezTo>
                  <a:close/>
                  <a:moveTo>
                    <a:pt x="500" y="466"/>
                  </a:moveTo>
                  <a:lnTo>
                    <a:pt x="458" y="508"/>
                  </a:lnTo>
                  <a:lnTo>
                    <a:pt x="314" y="364"/>
                  </a:lnTo>
                  <a:lnTo>
                    <a:pt x="356" y="322"/>
                  </a:lnTo>
                  <a:lnTo>
                    <a:pt x="500" y="46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8" name="椭圆 91"/>
            <p:cNvSpPr/>
            <p:nvPr/>
          </p:nvSpPr>
          <p:spPr>
            <a:xfrm>
              <a:off x="2813920" y="5387764"/>
              <a:ext cx="196963" cy="191033"/>
            </a:xfrm>
            <a:custGeom>
              <a:avLst/>
              <a:gdLst>
                <a:gd name="connsiteX0" fmla="*/ 35700 w 578738"/>
                <a:gd name="connsiteY0" fmla="*/ 243554 h 561315"/>
                <a:gd name="connsiteX1" fmla="*/ 30383 w 578738"/>
                <a:gd name="connsiteY1" fmla="*/ 254930 h 561315"/>
                <a:gd name="connsiteX2" fmla="*/ 30383 w 578738"/>
                <a:gd name="connsiteY2" fmla="*/ 519604 h 561315"/>
                <a:gd name="connsiteX3" fmla="*/ 35700 w 578738"/>
                <a:gd name="connsiteY3" fmla="*/ 530980 h 561315"/>
                <a:gd name="connsiteX4" fmla="*/ 132926 w 578738"/>
                <a:gd name="connsiteY4" fmla="*/ 530980 h 561315"/>
                <a:gd name="connsiteX5" fmla="*/ 138243 w 578738"/>
                <a:gd name="connsiteY5" fmla="*/ 519604 h 561315"/>
                <a:gd name="connsiteX6" fmla="*/ 138243 w 578738"/>
                <a:gd name="connsiteY6" fmla="*/ 254930 h 561315"/>
                <a:gd name="connsiteX7" fmla="*/ 132926 w 578738"/>
                <a:gd name="connsiteY7" fmla="*/ 243554 h 561315"/>
                <a:gd name="connsiteX8" fmla="*/ 35700 w 578738"/>
                <a:gd name="connsiteY8" fmla="*/ 213219 h 561315"/>
                <a:gd name="connsiteX9" fmla="*/ 132926 w 578738"/>
                <a:gd name="connsiteY9" fmla="*/ 213219 h 561315"/>
                <a:gd name="connsiteX10" fmla="*/ 168626 w 578738"/>
                <a:gd name="connsiteY10" fmla="*/ 254930 h 561315"/>
                <a:gd name="connsiteX11" fmla="*/ 168626 w 578738"/>
                <a:gd name="connsiteY11" fmla="*/ 519604 h 561315"/>
                <a:gd name="connsiteX12" fmla="*/ 132926 w 578738"/>
                <a:gd name="connsiteY12" fmla="*/ 561315 h 561315"/>
                <a:gd name="connsiteX13" fmla="*/ 35700 w 578738"/>
                <a:gd name="connsiteY13" fmla="*/ 561315 h 561315"/>
                <a:gd name="connsiteX14" fmla="*/ 0 w 578738"/>
                <a:gd name="connsiteY14" fmla="*/ 519604 h 561315"/>
                <a:gd name="connsiteX15" fmla="*/ 0 w 578738"/>
                <a:gd name="connsiteY15" fmla="*/ 254930 h 561315"/>
                <a:gd name="connsiteX16" fmla="*/ 35700 w 578738"/>
                <a:gd name="connsiteY16" fmla="*/ 213219 h 561315"/>
                <a:gd name="connsiteX17" fmla="*/ 321281 w 578738"/>
                <a:gd name="connsiteY17" fmla="*/ 30341 h 561315"/>
                <a:gd name="connsiteX18" fmla="*/ 296219 w 578738"/>
                <a:gd name="connsiteY18" fmla="*/ 55373 h 561315"/>
                <a:gd name="connsiteX19" fmla="*/ 296979 w 578738"/>
                <a:gd name="connsiteY19" fmla="*/ 60683 h 561315"/>
                <a:gd name="connsiteX20" fmla="*/ 296979 w 578738"/>
                <a:gd name="connsiteY20" fmla="*/ 65992 h 561315"/>
                <a:gd name="connsiteX21" fmla="*/ 268119 w 578738"/>
                <a:gd name="connsiteY21" fmla="*/ 212389 h 561315"/>
                <a:gd name="connsiteX22" fmla="*/ 263563 w 578738"/>
                <a:gd name="connsiteY22" fmla="*/ 221492 h 561315"/>
                <a:gd name="connsiteX23" fmla="*/ 262044 w 578738"/>
                <a:gd name="connsiteY23" fmla="*/ 223009 h 561315"/>
                <a:gd name="connsiteX24" fmla="*/ 232425 w 578738"/>
                <a:gd name="connsiteY24" fmla="*/ 240455 h 561315"/>
                <a:gd name="connsiteX25" fmla="*/ 230146 w 578738"/>
                <a:gd name="connsiteY25" fmla="*/ 240455 h 561315"/>
                <a:gd name="connsiteX26" fmla="*/ 225590 w 578738"/>
                <a:gd name="connsiteY26" fmla="*/ 240455 h 561315"/>
                <a:gd name="connsiteX27" fmla="*/ 224071 w 578738"/>
                <a:gd name="connsiteY27" fmla="*/ 241214 h 561315"/>
                <a:gd name="connsiteX28" fmla="*/ 211919 w 578738"/>
                <a:gd name="connsiteY28" fmla="*/ 253350 h 561315"/>
                <a:gd name="connsiteX29" fmla="*/ 211919 w 578738"/>
                <a:gd name="connsiteY29" fmla="*/ 518079 h 561315"/>
                <a:gd name="connsiteX30" fmla="*/ 224830 w 578738"/>
                <a:gd name="connsiteY30" fmla="*/ 530974 h 561315"/>
                <a:gd name="connsiteX31" fmla="*/ 521019 w 578738"/>
                <a:gd name="connsiteY31" fmla="*/ 530974 h 561315"/>
                <a:gd name="connsiteX32" fmla="*/ 522538 w 578738"/>
                <a:gd name="connsiteY32" fmla="*/ 530215 h 561315"/>
                <a:gd name="connsiteX33" fmla="*/ 546081 w 578738"/>
                <a:gd name="connsiteY33" fmla="*/ 505942 h 561315"/>
                <a:gd name="connsiteX34" fmla="*/ 522538 w 578738"/>
                <a:gd name="connsiteY34" fmla="*/ 480910 h 561315"/>
                <a:gd name="connsiteX35" fmla="*/ 508108 w 578738"/>
                <a:gd name="connsiteY35" fmla="*/ 465740 h 561315"/>
                <a:gd name="connsiteX36" fmla="*/ 523298 w 578738"/>
                <a:gd name="connsiteY36" fmla="*/ 450569 h 561315"/>
                <a:gd name="connsiteX37" fmla="*/ 548360 w 578738"/>
                <a:gd name="connsiteY37" fmla="*/ 425537 h 561315"/>
                <a:gd name="connsiteX38" fmla="*/ 523298 w 578738"/>
                <a:gd name="connsiteY38" fmla="*/ 401264 h 561315"/>
                <a:gd name="connsiteX39" fmla="*/ 508108 w 578738"/>
                <a:gd name="connsiteY39" fmla="*/ 386094 h 561315"/>
                <a:gd name="connsiteX40" fmla="*/ 523298 w 578738"/>
                <a:gd name="connsiteY40" fmla="*/ 370923 h 561315"/>
                <a:gd name="connsiteX41" fmla="*/ 548360 w 578738"/>
                <a:gd name="connsiteY41" fmla="*/ 345891 h 561315"/>
                <a:gd name="connsiteX42" fmla="*/ 523298 w 578738"/>
                <a:gd name="connsiteY42" fmla="*/ 320860 h 561315"/>
                <a:gd name="connsiteX43" fmla="*/ 508108 w 578738"/>
                <a:gd name="connsiteY43" fmla="*/ 305689 h 561315"/>
                <a:gd name="connsiteX44" fmla="*/ 523298 w 578738"/>
                <a:gd name="connsiteY44" fmla="*/ 290518 h 561315"/>
                <a:gd name="connsiteX45" fmla="*/ 548360 w 578738"/>
                <a:gd name="connsiteY45" fmla="*/ 265487 h 561315"/>
                <a:gd name="connsiteX46" fmla="*/ 523298 w 578738"/>
                <a:gd name="connsiteY46" fmla="*/ 240455 h 561315"/>
                <a:gd name="connsiteX47" fmla="*/ 373684 w 578738"/>
                <a:gd name="connsiteY47" fmla="*/ 240455 h 561315"/>
                <a:gd name="connsiteX48" fmla="*/ 361533 w 578738"/>
                <a:gd name="connsiteY48" fmla="*/ 234387 h 561315"/>
                <a:gd name="connsiteX49" fmla="*/ 360014 w 578738"/>
                <a:gd name="connsiteY49" fmla="*/ 219975 h 561315"/>
                <a:gd name="connsiteX50" fmla="*/ 343306 w 578738"/>
                <a:gd name="connsiteY50" fmla="*/ 42478 h 561315"/>
                <a:gd name="connsiteX51" fmla="*/ 341787 w 578738"/>
                <a:gd name="connsiteY51" fmla="*/ 40961 h 561315"/>
                <a:gd name="connsiteX52" fmla="*/ 321281 w 578738"/>
                <a:gd name="connsiteY52" fmla="*/ 30341 h 561315"/>
                <a:gd name="connsiteX53" fmla="*/ 321281 w 578738"/>
                <a:gd name="connsiteY53" fmla="*/ 0 h 561315"/>
                <a:gd name="connsiteX54" fmla="*/ 365330 w 578738"/>
                <a:gd name="connsiteY54" fmla="*/ 21997 h 561315"/>
                <a:gd name="connsiteX55" fmla="*/ 395708 w 578738"/>
                <a:gd name="connsiteY55" fmla="*/ 210114 h 561315"/>
                <a:gd name="connsiteX56" fmla="*/ 523298 w 578738"/>
                <a:gd name="connsiteY56" fmla="*/ 210114 h 561315"/>
                <a:gd name="connsiteX57" fmla="*/ 562789 w 578738"/>
                <a:gd name="connsiteY57" fmla="*/ 226802 h 561315"/>
                <a:gd name="connsiteX58" fmla="*/ 578738 w 578738"/>
                <a:gd name="connsiteY58" fmla="*/ 265487 h 561315"/>
                <a:gd name="connsiteX59" fmla="*/ 561270 w 578738"/>
                <a:gd name="connsiteY59" fmla="*/ 305689 h 561315"/>
                <a:gd name="connsiteX60" fmla="*/ 578738 w 578738"/>
                <a:gd name="connsiteY60" fmla="*/ 345891 h 561315"/>
                <a:gd name="connsiteX61" fmla="*/ 561270 w 578738"/>
                <a:gd name="connsiteY61" fmla="*/ 386094 h 561315"/>
                <a:gd name="connsiteX62" fmla="*/ 578738 w 578738"/>
                <a:gd name="connsiteY62" fmla="*/ 425537 h 561315"/>
                <a:gd name="connsiteX63" fmla="*/ 560511 w 578738"/>
                <a:gd name="connsiteY63" fmla="*/ 466498 h 561315"/>
                <a:gd name="connsiteX64" fmla="*/ 576460 w 578738"/>
                <a:gd name="connsiteY64" fmla="*/ 505942 h 561315"/>
                <a:gd name="connsiteX65" fmla="*/ 527095 w 578738"/>
                <a:gd name="connsiteY65" fmla="*/ 560556 h 561315"/>
                <a:gd name="connsiteX66" fmla="*/ 523298 w 578738"/>
                <a:gd name="connsiteY66" fmla="*/ 561315 h 561315"/>
                <a:gd name="connsiteX67" fmla="*/ 224830 w 578738"/>
                <a:gd name="connsiteY67" fmla="*/ 561315 h 561315"/>
                <a:gd name="connsiteX68" fmla="*/ 181541 w 578738"/>
                <a:gd name="connsiteY68" fmla="*/ 518079 h 561315"/>
                <a:gd name="connsiteX69" fmla="*/ 181541 w 578738"/>
                <a:gd name="connsiteY69" fmla="*/ 253350 h 561315"/>
                <a:gd name="connsiteX70" fmla="*/ 222552 w 578738"/>
                <a:gd name="connsiteY70" fmla="*/ 210872 h 561315"/>
                <a:gd name="connsiteX71" fmla="*/ 224830 w 578738"/>
                <a:gd name="connsiteY71" fmla="*/ 210114 h 561315"/>
                <a:gd name="connsiteX72" fmla="*/ 229387 w 578738"/>
                <a:gd name="connsiteY72" fmla="*/ 210114 h 561315"/>
                <a:gd name="connsiteX73" fmla="*/ 237741 w 578738"/>
                <a:gd name="connsiteY73" fmla="*/ 205563 h 561315"/>
                <a:gd name="connsiteX74" fmla="*/ 240779 w 578738"/>
                <a:gd name="connsiteY74" fmla="*/ 198736 h 561315"/>
                <a:gd name="connsiteX75" fmla="*/ 266600 w 578738"/>
                <a:gd name="connsiteY75" fmla="*/ 66751 h 561315"/>
                <a:gd name="connsiteX76" fmla="*/ 266600 w 578738"/>
                <a:gd name="connsiteY76" fmla="*/ 60683 h 561315"/>
                <a:gd name="connsiteX77" fmla="*/ 265841 w 578738"/>
                <a:gd name="connsiteY77" fmla="*/ 55373 h 561315"/>
                <a:gd name="connsiteX78" fmla="*/ 321281 w 578738"/>
                <a:gd name="connsiteY78" fmla="*/ 0 h 56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78738" h="561315">
                  <a:moveTo>
                    <a:pt x="35700" y="243554"/>
                  </a:moveTo>
                  <a:cubicBezTo>
                    <a:pt x="34181" y="243554"/>
                    <a:pt x="30383" y="248104"/>
                    <a:pt x="30383" y="254930"/>
                  </a:cubicBezTo>
                  <a:lnTo>
                    <a:pt x="30383" y="519604"/>
                  </a:lnTo>
                  <a:cubicBezTo>
                    <a:pt x="30383" y="526430"/>
                    <a:pt x="34181" y="530980"/>
                    <a:pt x="35700" y="530980"/>
                  </a:cubicBezTo>
                  <a:lnTo>
                    <a:pt x="132926" y="530980"/>
                  </a:lnTo>
                  <a:cubicBezTo>
                    <a:pt x="134445" y="530980"/>
                    <a:pt x="138243" y="526430"/>
                    <a:pt x="138243" y="519604"/>
                  </a:cubicBezTo>
                  <a:lnTo>
                    <a:pt x="138243" y="254930"/>
                  </a:lnTo>
                  <a:cubicBezTo>
                    <a:pt x="138243" y="248104"/>
                    <a:pt x="134445" y="243554"/>
                    <a:pt x="132926" y="243554"/>
                  </a:cubicBezTo>
                  <a:close/>
                  <a:moveTo>
                    <a:pt x="35700" y="213219"/>
                  </a:moveTo>
                  <a:lnTo>
                    <a:pt x="132926" y="213219"/>
                  </a:lnTo>
                  <a:cubicBezTo>
                    <a:pt x="152675" y="213219"/>
                    <a:pt x="168626" y="231420"/>
                    <a:pt x="168626" y="254930"/>
                  </a:cubicBezTo>
                  <a:lnTo>
                    <a:pt x="168626" y="519604"/>
                  </a:lnTo>
                  <a:cubicBezTo>
                    <a:pt x="168626" y="542356"/>
                    <a:pt x="152675" y="561315"/>
                    <a:pt x="132926" y="561315"/>
                  </a:cubicBezTo>
                  <a:lnTo>
                    <a:pt x="35700" y="561315"/>
                  </a:lnTo>
                  <a:cubicBezTo>
                    <a:pt x="15951" y="561315"/>
                    <a:pt x="0" y="542356"/>
                    <a:pt x="0" y="519604"/>
                  </a:cubicBezTo>
                  <a:lnTo>
                    <a:pt x="0" y="254930"/>
                  </a:lnTo>
                  <a:cubicBezTo>
                    <a:pt x="0" y="231420"/>
                    <a:pt x="15951" y="213219"/>
                    <a:pt x="35700" y="213219"/>
                  </a:cubicBezTo>
                  <a:close/>
                  <a:moveTo>
                    <a:pt x="321281" y="30341"/>
                  </a:moveTo>
                  <a:cubicBezTo>
                    <a:pt x="307611" y="30341"/>
                    <a:pt x="296219" y="41719"/>
                    <a:pt x="296219" y="55373"/>
                  </a:cubicBezTo>
                  <a:cubicBezTo>
                    <a:pt x="296219" y="56890"/>
                    <a:pt x="296979" y="59166"/>
                    <a:pt x="296979" y="60683"/>
                  </a:cubicBezTo>
                  <a:cubicBezTo>
                    <a:pt x="297738" y="62200"/>
                    <a:pt x="297738" y="64475"/>
                    <a:pt x="296979" y="65992"/>
                  </a:cubicBezTo>
                  <a:cubicBezTo>
                    <a:pt x="306852" y="119090"/>
                    <a:pt x="287106" y="174463"/>
                    <a:pt x="268119" y="212389"/>
                  </a:cubicBezTo>
                  <a:cubicBezTo>
                    <a:pt x="266600" y="215424"/>
                    <a:pt x="265081" y="218458"/>
                    <a:pt x="263563" y="221492"/>
                  </a:cubicBezTo>
                  <a:cubicBezTo>
                    <a:pt x="263563" y="221492"/>
                    <a:pt x="262803" y="222250"/>
                    <a:pt x="262044" y="223009"/>
                  </a:cubicBezTo>
                  <a:cubicBezTo>
                    <a:pt x="255209" y="232870"/>
                    <a:pt x="244576" y="238938"/>
                    <a:pt x="232425" y="240455"/>
                  </a:cubicBezTo>
                  <a:cubicBezTo>
                    <a:pt x="231665" y="240455"/>
                    <a:pt x="230906" y="240455"/>
                    <a:pt x="230146" y="240455"/>
                  </a:cubicBezTo>
                  <a:lnTo>
                    <a:pt x="225590" y="240455"/>
                  </a:lnTo>
                  <a:cubicBezTo>
                    <a:pt x="225590" y="241214"/>
                    <a:pt x="224830" y="241214"/>
                    <a:pt x="224071" y="241214"/>
                  </a:cubicBezTo>
                  <a:cubicBezTo>
                    <a:pt x="217236" y="241214"/>
                    <a:pt x="211919" y="246524"/>
                    <a:pt x="211919" y="253350"/>
                  </a:cubicBezTo>
                  <a:lnTo>
                    <a:pt x="211919" y="518079"/>
                  </a:lnTo>
                  <a:cubicBezTo>
                    <a:pt x="211919" y="524905"/>
                    <a:pt x="217995" y="530974"/>
                    <a:pt x="224830" y="530974"/>
                  </a:cubicBezTo>
                  <a:lnTo>
                    <a:pt x="521019" y="530974"/>
                  </a:lnTo>
                  <a:cubicBezTo>
                    <a:pt x="521779" y="530974"/>
                    <a:pt x="521779" y="530215"/>
                    <a:pt x="522538" y="530215"/>
                  </a:cubicBezTo>
                  <a:cubicBezTo>
                    <a:pt x="536208" y="530215"/>
                    <a:pt x="546081" y="518837"/>
                    <a:pt x="546081" y="505942"/>
                  </a:cubicBezTo>
                  <a:cubicBezTo>
                    <a:pt x="546081" y="493047"/>
                    <a:pt x="536208" y="481669"/>
                    <a:pt x="522538" y="480910"/>
                  </a:cubicBezTo>
                  <a:cubicBezTo>
                    <a:pt x="514943" y="480910"/>
                    <a:pt x="508108" y="474084"/>
                    <a:pt x="508108" y="465740"/>
                  </a:cubicBezTo>
                  <a:cubicBezTo>
                    <a:pt x="508108" y="457396"/>
                    <a:pt x="514943" y="450569"/>
                    <a:pt x="523298" y="450569"/>
                  </a:cubicBezTo>
                  <a:cubicBezTo>
                    <a:pt x="536968" y="450569"/>
                    <a:pt x="548360" y="439191"/>
                    <a:pt x="548360" y="425537"/>
                  </a:cubicBezTo>
                  <a:cubicBezTo>
                    <a:pt x="548360" y="411884"/>
                    <a:pt x="536968" y="401264"/>
                    <a:pt x="523298" y="401264"/>
                  </a:cubicBezTo>
                  <a:cubicBezTo>
                    <a:pt x="514943" y="401264"/>
                    <a:pt x="508108" y="394438"/>
                    <a:pt x="508108" y="386094"/>
                  </a:cubicBezTo>
                  <a:cubicBezTo>
                    <a:pt x="508108" y="377750"/>
                    <a:pt x="514943" y="370923"/>
                    <a:pt x="523298" y="370923"/>
                  </a:cubicBezTo>
                  <a:cubicBezTo>
                    <a:pt x="536968" y="370923"/>
                    <a:pt x="548360" y="359545"/>
                    <a:pt x="548360" y="345891"/>
                  </a:cubicBezTo>
                  <a:cubicBezTo>
                    <a:pt x="548360" y="332238"/>
                    <a:pt x="536968" y="320860"/>
                    <a:pt x="523298" y="320860"/>
                  </a:cubicBezTo>
                  <a:cubicBezTo>
                    <a:pt x="514943" y="320860"/>
                    <a:pt x="508108" y="314033"/>
                    <a:pt x="508108" y="305689"/>
                  </a:cubicBezTo>
                  <a:cubicBezTo>
                    <a:pt x="508108" y="297345"/>
                    <a:pt x="514943" y="290518"/>
                    <a:pt x="523298" y="290518"/>
                  </a:cubicBezTo>
                  <a:cubicBezTo>
                    <a:pt x="536968" y="290518"/>
                    <a:pt x="548360" y="279140"/>
                    <a:pt x="548360" y="265487"/>
                  </a:cubicBezTo>
                  <a:cubicBezTo>
                    <a:pt x="548360" y="251833"/>
                    <a:pt x="536968" y="240455"/>
                    <a:pt x="523298" y="240455"/>
                  </a:cubicBezTo>
                  <a:lnTo>
                    <a:pt x="373684" y="240455"/>
                  </a:lnTo>
                  <a:cubicBezTo>
                    <a:pt x="369127" y="240455"/>
                    <a:pt x="363811" y="238180"/>
                    <a:pt x="361533" y="234387"/>
                  </a:cubicBezTo>
                  <a:cubicBezTo>
                    <a:pt x="358495" y="229836"/>
                    <a:pt x="357735" y="224526"/>
                    <a:pt x="360014" y="219975"/>
                  </a:cubicBezTo>
                  <a:cubicBezTo>
                    <a:pt x="401784" y="120607"/>
                    <a:pt x="349381" y="50822"/>
                    <a:pt x="343306" y="42478"/>
                  </a:cubicBezTo>
                  <a:cubicBezTo>
                    <a:pt x="342546" y="42478"/>
                    <a:pt x="341787" y="41719"/>
                    <a:pt x="341787" y="40961"/>
                  </a:cubicBezTo>
                  <a:cubicBezTo>
                    <a:pt x="336471" y="34134"/>
                    <a:pt x="329635" y="30341"/>
                    <a:pt x="321281" y="30341"/>
                  </a:cubicBezTo>
                  <a:close/>
                  <a:moveTo>
                    <a:pt x="321281" y="0"/>
                  </a:moveTo>
                  <a:cubicBezTo>
                    <a:pt x="338749" y="0"/>
                    <a:pt x="354698" y="8344"/>
                    <a:pt x="365330" y="21997"/>
                  </a:cubicBezTo>
                  <a:cubicBezTo>
                    <a:pt x="368368" y="25032"/>
                    <a:pt x="431403" y="99368"/>
                    <a:pt x="395708" y="210114"/>
                  </a:cubicBezTo>
                  <a:lnTo>
                    <a:pt x="523298" y="210114"/>
                  </a:lnTo>
                  <a:cubicBezTo>
                    <a:pt x="538487" y="210114"/>
                    <a:pt x="552157" y="216182"/>
                    <a:pt x="562789" y="226802"/>
                  </a:cubicBezTo>
                  <a:cubicBezTo>
                    <a:pt x="572662" y="237421"/>
                    <a:pt x="578738" y="251075"/>
                    <a:pt x="578738" y="265487"/>
                  </a:cubicBezTo>
                  <a:cubicBezTo>
                    <a:pt x="578738" y="281416"/>
                    <a:pt x="571903" y="295828"/>
                    <a:pt x="561270" y="305689"/>
                  </a:cubicBezTo>
                  <a:cubicBezTo>
                    <a:pt x="571903" y="315550"/>
                    <a:pt x="578738" y="329962"/>
                    <a:pt x="578738" y="345891"/>
                  </a:cubicBezTo>
                  <a:cubicBezTo>
                    <a:pt x="578738" y="361821"/>
                    <a:pt x="571903" y="375474"/>
                    <a:pt x="561270" y="386094"/>
                  </a:cubicBezTo>
                  <a:cubicBezTo>
                    <a:pt x="571903" y="395955"/>
                    <a:pt x="578738" y="410367"/>
                    <a:pt x="578738" y="425537"/>
                  </a:cubicBezTo>
                  <a:cubicBezTo>
                    <a:pt x="578738" y="442225"/>
                    <a:pt x="571903" y="456637"/>
                    <a:pt x="560511" y="466498"/>
                  </a:cubicBezTo>
                  <a:cubicBezTo>
                    <a:pt x="570384" y="477118"/>
                    <a:pt x="576460" y="490771"/>
                    <a:pt x="576460" y="505942"/>
                  </a:cubicBezTo>
                  <a:cubicBezTo>
                    <a:pt x="576460" y="534008"/>
                    <a:pt x="555195" y="557522"/>
                    <a:pt x="527095" y="560556"/>
                  </a:cubicBezTo>
                  <a:cubicBezTo>
                    <a:pt x="525576" y="560556"/>
                    <a:pt x="524816" y="561315"/>
                    <a:pt x="523298" y="561315"/>
                  </a:cubicBezTo>
                  <a:lnTo>
                    <a:pt x="224830" y="561315"/>
                  </a:lnTo>
                  <a:cubicBezTo>
                    <a:pt x="201287" y="561315"/>
                    <a:pt x="181541" y="541593"/>
                    <a:pt x="181541" y="518079"/>
                  </a:cubicBezTo>
                  <a:lnTo>
                    <a:pt x="181541" y="253350"/>
                  </a:lnTo>
                  <a:cubicBezTo>
                    <a:pt x="181541" y="230594"/>
                    <a:pt x="199768" y="211631"/>
                    <a:pt x="222552" y="210872"/>
                  </a:cubicBezTo>
                  <a:cubicBezTo>
                    <a:pt x="223311" y="210872"/>
                    <a:pt x="224071" y="210114"/>
                    <a:pt x="224830" y="210114"/>
                  </a:cubicBezTo>
                  <a:lnTo>
                    <a:pt x="229387" y="210114"/>
                  </a:lnTo>
                  <a:cubicBezTo>
                    <a:pt x="232425" y="210114"/>
                    <a:pt x="235463" y="208597"/>
                    <a:pt x="237741" y="205563"/>
                  </a:cubicBezTo>
                  <a:cubicBezTo>
                    <a:pt x="238500" y="203287"/>
                    <a:pt x="240019" y="201011"/>
                    <a:pt x="240779" y="198736"/>
                  </a:cubicBezTo>
                  <a:cubicBezTo>
                    <a:pt x="255209" y="170670"/>
                    <a:pt x="277233" y="115297"/>
                    <a:pt x="266600" y="66751"/>
                  </a:cubicBezTo>
                  <a:cubicBezTo>
                    <a:pt x="265841" y="65234"/>
                    <a:pt x="265841" y="62958"/>
                    <a:pt x="266600" y="60683"/>
                  </a:cubicBezTo>
                  <a:cubicBezTo>
                    <a:pt x="265841" y="59166"/>
                    <a:pt x="265841" y="56890"/>
                    <a:pt x="265841" y="55373"/>
                  </a:cubicBezTo>
                  <a:cubicBezTo>
                    <a:pt x="265841" y="25032"/>
                    <a:pt x="290903" y="0"/>
                    <a:pt x="32128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4175998" y="5445129"/>
            <a:ext cx="1393748" cy="196963"/>
            <a:chOff x="1617135" y="5384800"/>
            <a:chExt cx="1393748" cy="196963"/>
          </a:xfrm>
        </p:grpSpPr>
        <p:sp>
          <p:nvSpPr>
            <p:cNvPr id="110" name="椭圆 31"/>
            <p:cNvSpPr/>
            <p:nvPr/>
          </p:nvSpPr>
          <p:spPr>
            <a:xfrm>
              <a:off x="1617135" y="5392335"/>
              <a:ext cx="196963" cy="181892"/>
            </a:xfrm>
            <a:custGeom>
              <a:avLst/>
              <a:gdLst>
                <a:gd name="connsiteX0" fmla="*/ 186302 w 608697"/>
                <a:gd name="connsiteY0" fmla="*/ 63862 h 562124"/>
                <a:gd name="connsiteX1" fmla="*/ 204357 w 608697"/>
                <a:gd name="connsiteY1" fmla="*/ 81889 h 562124"/>
                <a:gd name="connsiteX2" fmla="*/ 186302 w 608697"/>
                <a:gd name="connsiteY2" fmla="*/ 99991 h 562124"/>
                <a:gd name="connsiteX3" fmla="*/ 99759 w 608697"/>
                <a:gd name="connsiteY3" fmla="*/ 186326 h 562124"/>
                <a:gd name="connsiteX4" fmla="*/ 81705 w 608697"/>
                <a:gd name="connsiteY4" fmla="*/ 204428 h 562124"/>
                <a:gd name="connsiteX5" fmla="*/ 63650 w 608697"/>
                <a:gd name="connsiteY5" fmla="*/ 186326 h 562124"/>
                <a:gd name="connsiteX6" fmla="*/ 186302 w 608697"/>
                <a:gd name="connsiteY6" fmla="*/ 63862 h 562124"/>
                <a:gd name="connsiteX7" fmla="*/ 175448 w 608697"/>
                <a:gd name="connsiteY7" fmla="*/ 36129 h 562124"/>
                <a:gd name="connsiteX8" fmla="*/ 36179 w 608697"/>
                <a:gd name="connsiteY8" fmla="*/ 175282 h 562124"/>
                <a:gd name="connsiteX9" fmla="*/ 276226 w 608697"/>
                <a:gd name="connsiteY9" fmla="*/ 490611 h 562124"/>
                <a:gd name="connsiteX10" fmla="*/ 276972 w 608697"/>
                <a:gd name="connsiteY10" fmla="*/ 491356 h 562124"/>
                <a:gd name="connsiteX11" fmla="*/ 304349 w 608697"/>
                <a:gd name="connsiteY11" fmla="*/ 518546 h 562124"/>
                <a:gd name="connsiteX12" fmla="*/ 331725 w 608697"/>
                <a:gd name="connsiteY12" fmla="*/ 491356 h 562124"/>
                <a:gd name="connsiteX13" fmla="*/ 332471 w 608697"/>
                <a:gd name="connsiteY13" fmla="*/ 490611 h 562124"/>
                <a:gd name="connsiteX14" fmla="*/ 572518 w 608697"/>
                <a:gd name="connsiteY14" fmla="*/ 175282 h 562124"/>
                <a:gd name="connsiteX15" fmla="*/ 433249 w 608697"/>
                <a:gd name="connsiteY15" fmla="*/ 36129 h 562124"/>
                <a:gd name="connsiteX16" fmla="*/ 318149 w 608697"/>
                <a:gd name="connsiteY16" fmla="*/ 89764 h 562124"/>
                <a:gd name="connsiteX17" fmla="*/ 304349 w 608697"/>
                <a:gd name="connsiteY17" fmla="*/ 96170 h 562124"/>
                <a:gd name="connsiteX18" fmla="*/ 290548 w 608697"/>
                <a:gd name="connsiteY18" fmla="*/ 89764 h 562124"/>
                <a:gd name="connsiteX19" fmla="*/ 175448 w 608697"/>
                <a:gd name="connsiteY19" fmla="*/ 36129 h 562124"/>
                <a:gd name="connsiteX20" fmla="*/ 175448 w 608697"/>
                <a:gd name="connsiteY20" fmla="*/ 0 h 562124"/>
                <a:gd name="connsiteX21" fmla="*/ 304349 w 608697"/>
                <a:gd name="connsiteY21" fmla="*/ 51847 h 562124"/>
                <a:gd name="connsiteX22" fmla="*/ 433249 w 608697"/>
                <a:gd name="connsiteY22" fmla="*/ 0 h 562124"/>
                <a:gd name="connsiteX23" fmla="*/ 608697 w 608697"/>
                <a:gd name="connsiteY23" fmla="*/ 175282 h 562124"/>
                <a:gd name="connsiteX24" fmla="*/ 537309 w 608697"/>
                <a:gd name="connsiteY24" fmla="*/ 342593 h 562124"/>
                <a:gd name="connsiteX25" fmla="*/ 356864 w 608697"/>
                <a:gd name="connsiteY25" fmla="*/ 517354 h 562124"/>
                <a:gd name="connsiteX26" fmla="*/ 317104 w 608697"/>
                <a:gd name="connsiteY26" fmla="*/ 556835 h 562124"/>
                <a:gd name="connsiteX27" fmla="*/ 304349 w 608697"/>
                <a:gd name="connsiteY27" fmla="*/ 562124 h 562124"/>
                <a:gd name="connsiteX28" fmla="*/ 291593 w 608697"/>
                <a:gd name="connsiteY28" fmla="*/ 556835 h 562124"/>
                <a:gd name="connsiteX29" fmla="*/ 251834 w 608697"/>
                <a:gd name="connsiteY29" fmla="*/ 517354 h 562124"/>
                <a:gd name="connsiteX30" fmla="*/ 71388 w 608697"/>
                <a:gd name="connsiteY30" fmla="*/ 342593 h 562124"/>
                <a:gd name="connsiteX31" fmla="*/ 0 w 608697"/>
                <a:gd name="connsiteY31" fmla="*/ 175282 h 562124"/>
                <a:gd name="connsiteX32" fmla="*/ 175448 w 608697"/>
                <a:gd name="connsiteY32" fmla="*/ 0 h 5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8697" h="562124">
                  <a:moveTo>
                    <a:pt x="186302" y="63862"/>
                  </a:moveTo>
                  <a:cubicBezTo>
                    <a:pt x="196225" y="63862"/>
                    <a:pt x="204357" y="71907"/>
                    <a:pt x="204357" y="81889"/>
                  </a:cubicBezTo>
                  <a:cubicBezTo>
                    <a:pt x="204357" y="91871"/>
                    <a:pt x="196300" y="99991"/>
                    <a:pt x="186302" y="99991"/>
                  </a:cubicBezTo>
                  <a:cubicBezTo>
                    <a:pt x="137808" y="99991"/>
                    <a:pt x="99759" y="137907"/>
                    <a:pt x="99759" y="186326"/>
                  </a:cubicBezTo>
                  <a:cubicBezTo>
                    <a:pt x="99759" y="196308"/>
                    <a:pt x="91702" y="204428"/>
                    <a:pt x="81705" y="204428"/>
                  </a:cubicBezTo>
                  <a:cubicBezTo>
                    <a:pt x="71708" y="204428"/>
                    <a:pt x="63650" y="196308"/>
                    <a:pt x="63650" y="186326"/>
                  </a:cubicBezTo>
                  <a:cubicBezTo>
                    <a:pt x="63650" y="117645"/>
                    <a:pt x="117516" y="63862"/>
                    <a:pt x="186302" y="63862"/>
                  </a:cubicBezTo>
                  <a:close/>
                  <a:moveTo>
                    <a:pt x="175448" y="36129"/>
                  </a:moveTo>
                  <a:cubicBezTo>
                    <a:pt x="97347" y="36129"/>
                    <a:pt x="36179" y="97213"/>
                    <a:pt x="36179" y="175282"/>
                  </a:cubicBezTo>
                  <a:cubicBezTo>
                    <a:pt x="36179" y="273687"/>
                    <a:pt x="122933" y="355182"/>
                    <a:pt x="276226" y="490611"/>
                  </a:cubicBezTo>
                  <a:cubicBezTo>
                    <a:pt x="276450" y="490834"/>
                    <a:pt x="276748" y="491132"/>
                    <a:pt x="276972" y="491356"/>
                  </a:cubicBezTo>
                  <a:lnTo>
                    <a:pt x="304349" y="518546"/>
                  </a:lnTo>
                  <a:lnTo>
                    <a:pt x="331725" y="491356"/>
                  </a:lnTo>
                  <a:cubicBezTo>
                    <a:pt x="331949" y="491132"/>
                    <a:pt x="332247" y="490834"/>
                    <a:pt x="332471" y="490611"/>
                  </a:cubicBezTo>
                  <a:cubicBezTo>
                    <a:pt x="485764" y="355182"/>
                    <a:pt x="572518" y="273762"/>
                    <a:pt x="572518" y="175282"/>
                  </a:cubicBezTo>
                  <a:cubicBezTo>
                    <a:pt x="572518" y="97213"/>
                    <a:pt x="511350" y="36129"/>
                    <a:pt x="433249" y="36129"/>
                  </a:cubicBezTo>
                  <a:cubicBezTo>
                    <a:pt x="390282" y="36129"/>
                    <a:pt x="346196" y="56689"/>
                    <a:pt x="318149" y="89764"/>
                  </a:cubicBezTo>
                  <a:cubicBezTo>
                    <a:pt x="314717" y="93861"/>
                    <a:pt x="309645" y="96170"/>
                    <a:pt x="304349" y="96170"/>
                  </a:cubicBezTo>
                  <a:cubicBezTo>
                    <a:pt x="299052" y="96170"/>
                    <a:pt x="293980" y="93861"/>
                    <a:pt x="290548" y="89764"/>
                  </a:cubicBezTo>
                  <a:cubicBezTo>
                    <a:pt x="262501" y="56689"/>
                    <a:pt x="218415" y="36129"/>
                    <a:pt x="175448" y="36129"/>
                  </a:cubicBezTo>
                  <a:close/>
                  <a:moveTo>
                    <a:pt x="175448" y="0"/>
                  </a:moveTo>
                  <a:cubicBezTo>
                    <a:pt x="222891" y="0"/>
                    <a:pt x="269736" y="19145"/>
                    <a:pt x="304349" y="51847"/>
                  </a:cubicBezTo>
                  <a:cubicBezTo>
                    <a:pt x="338961" y="19145"/>
                    <a:pt x="385807" y="0"/>
                    <a:pt x="433249" y="0"/>
                  </a:cubicBezTo>
                  <a:cubicBezTo>
                    <a:pt x="531640" y="0"/>
                    <a:pt x="608697" y="77026"/>
                    <a:pt x="608697" y="175282"/>
                  </a:cubicBezTo>
                  <a:cubicBezTo>
                    <a:pt x="608697" y="230258"/>
                    <a:pt x="586020" y="283446"/>
                    <a:pt x="537309" y="342593"/>
                  </a:cubicBezTo>
                  <a:cubicBezTo>
                    <a:pt x="494865" y="394291"/>
                    <a:pt x="435711" y="447628"/>
                    <a:pt x="356864" y="517354"/>
                  </a:cubicBezTo>
                  <a:lnTo>
                    <a:pt x="317104" y="556835"/>
                  </a:lnTo>
                  <a:cubicBezTo>
                    <a:pt x="313598" y="560336"/>
                    <a:pt x="308973" y="562124"/>
                    <a:pt x="304349" y="562124"/>
                  </a:cubicBezTo>
                  <a:cubicBezTo>
                    <a:pt x="299724" y="562124"/>
                    <a:pt x="295099" y="560336"/>
                    <a:pt x="291593" y="556835"/>
                  </a:cubicBezTo>
                  <a:lnTo>
                    <a:pt x="251834" y="517354"/>
                  </a:lnTo>
                  <a:cubicBezTo>
                    <a:pt x="172986" y="447628"/>
                    <a:pt x="113832" y="394291"/>
                    <a:pt x="71388" y="342593"/>
                  </a:cubicBezTo>
                  <a:cubicBezTo>
                    <a:pt x="22677" y="283446"/>
                    <a:pt x="0" y="230258"/>
                    <a:pt x="0" y="175282"/>
                  </a:cubicBezTo>
                  <a:cubicBezTo>
                    <a:pt x="0" y="77026"/>
                    <a:pt x="77057" y="0"/>
                    <a:pt x="175448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1" name="椭圆 78"/>
            <p:cNvSpPr/>
            <p:nvPr/>
          </p:nvSpPr>
          <p:spPr>
            <a:xfrm>
              <a:off x="2216929" y="5384800"/>
              <a:ext cx="194159" cy="196963"/>
            </a:xfrm>
            <a:custGeom>
              <a:avLst/>
              <a:gdLst>
                <a:gd name="T0" fmla="*/ 375 w 500"/>
                <a:gd name="T1" fmla="*/ 188 h 508"/>
                <a:gd name="T2" fmla="*/ 188 w 500"/>
                <a:gd name="T3" fmla="*/ 0 h 508"/>
                <a:gd name="T4" fmla="*/ 0 w 500"/>
                <a:gd name="T5" fmla="*/ 188 h 508"/>
                <a:gd name="T6" fmla="*/ 188 w 500"/>
                <a:gd name="T7" fmla="*/ 375 h 508"/>
                <a:gd name="T8" fmla="*/ 375 w 500"/>
                <a:gd name="T9" fmla="*/ 188 h 508"/>
                <a:gd name="T10" fmla="*/ 188 w 500"/>
                <a:gd name="T11" fmla="*/ 328 h 508"/>
                <a:gd name="T12" fmla="*/ 47 w 500"/>
                <a:gd name="T13" fmla="*/ 188 h 508"/>
                <a:gd name="T14" fmla="*/ 188 w 500"/>
                <a:gd name="T15" fmla="*/ 47 h 508"/>
                <a:gd name="T16" fmla="*/ 328 w 500"/>
                <a:gd name="T17" fmla="*/ 188 h 508"/>
                <a:gd name="T18" fmla="*/ 188 w 500"/>
                <a:gd name="T19" fmla="*/ 328 h 508"/>
                <a:gd name="T20" fmla="*/ 500 w 500"/>
                <a:gd name="T21" fmla="*/ 466 h 508"/>
                <a:gd name="T22" fmla="*/ 458 w 500"/>
                <a:gd name="T23" fmla="*/ 508 h 508"/>
                <a:gd name="T24" fmla="*/ 314 w 500"/>
                <a:gd name="T25" fmla="*/ 364 h 508"/>
                <a:gd name="T26" fmla="*/ 356 w 500"/>
                <a:gd name="T27" fmla="*/ 322 h 508"/>
                <a:gd name="T28" fmla="*/ 500 w 500"/>
                <a:gd name="T29" fmla="*/ 46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0" h="508">
                  <a:moveTo>
                    <a:pt x="375" y="188"/>
                  </a:moveTo>
                  <a:cubicBezTo>
                    <a:pt x="375" y="84"/>
                    <a:pt x="291" y="0"/>
                    <a:pt x="188" y="0"/>
                  </a:cubicBez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91" y="375"/>
                    <a:pt x="375" y="291"/>
                    <a:pt x="375" y="188"/>
                  </a:cubicBezTo>
                  <a:close/>
                  <a:moveTo>
                    <a:pt x="188" y="328"/>
                  </a:moveTo>
                  <a:cubicBezTo>
                    <a:pt x="110" y="328"/>
                    <a:pt x="47" y="265"/>
                    <a:pt x="47" y="188"/>
                  </a:cubicBezTo>
                  <a:cubicBezTo>
                    <a:pt x="47" y="110"/>
                    <a:pt x="110" y="47"/>
                    <a:pt x="188" y="47"/>
                  </a:cubicBezTo>
                  <a:cubicBezTo>
                    <a:pt x="265" y="47"/>
                    <a:pt x="328" y="110"/>
                    <a:pt x="328" y="188"/>
                  </a:cubicBezTo>
                  <a:cubicBezTo>
                    <a:pt x="328" y="265"/>
                    <a:pt x="265" y="328"/>
                    <a:pt x="188" y="328"/>
                  </a:cubicBezTo>
                  <a:close/>
                  <a:moveTo>
                    <a:pt x="500" y="466"/>
                  </a:moveTo>
                  <a:lnTo>
                    <a:pt x="458" y="508"/>
                  </a:lnTo>
                  <a:lnTo>
                    <a:pt x="314" y="364"/>
                  </a:lnTo>
                  <a:lnTo>
                    <a:pt x="356" y="322"/>
                  </a:lnTo>
                  <a:lnTo>
                    <a:pt x="500" y="46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2" name="椭圆 95"/>
            <p:cNvSpPr/>
            <p:nvPr/>
          </p:nvSpPr>
          <p:spPr>
            <a:xfrm>
              <a:off x="2813920" y="5387764"/>
              <a:ext cx="196963" cy="191033"/>
            </a:xfrm>
            <a:custGeom>
              <a:avLst/>
              <a:gdLst>
                <a:gd name="connsiteX0" fmla="*/ 35700 w 578738"/>
                <a:gd name="connsiteY0" fmla="*/ 243554 h 561315"/>
                <a:gd name="connsiteX1" fmla="*/ 30383 w 578738"/>
                <a:gd name="connsiteY1" fmla="*/ 254930 h 561315"/>
                <a:gd name="connsiteX2" fmla="*/ 30383 w 578738"/>
                <a:gd name="connsiteY2" fmla="*/ 519604 h 561315"/>
                <a:gd name="connsiteX3" fmla="*/ 35700 w 578738"/>
                <a:gd name="connsiteY3" fmla="*/ 530980 h 561315"/>
                <a:gd name="connsiteX4" fmla="*/ 132926 w 578738"/>
                <a:gd name="connsiteY4" fmla="*/ 530980 h 561315"/>
                <a:gd name="connsiteX5" fmla="*/ 138243 w 578738"/>
                <a:gd name="connsiteY5" fmla="*/ 519604 h 561315"/>
                <a:gd name="connsiteX6" fmla="*/ 138243 w 578738"/>
                <a:gd name="connsiteY6" fmla="*/ 254930 h 561315"/>
                <a:gd name="connsiteX7" fmla="*/ 132926 w 578738"/>
                <a:gd name="connsiteY7" fmla="*/ 243554 h 561315"/>
                <a:gd name="connsiteX8" fmla="*/ 35700 w 578738"/>
                <a:gd name="connsiteY8" fmla="*/ 213219 h 561315"/>
                <a:gd name="connsiteX9" fmla="*/ 132926 w 578738"/>
                <a:gd name="connsiteY9" fmla="*/ 213219 h 561315"/>
                <a:gd name="connsiteX10" fmla="*/ 168626 w 578738"/>
                <a:gd name="connsiteY10" fmla="*/ 254930 h 561315"/>
                <a:gd name="connsiteX11" fmla="*/ 168626 w 578738"/>
                <a:gd name="connsiteY11" fmla="*/ 519604 h 561315"/>
                <a:gd name="connsiteX12" fmla="*/ 132926 w 578738"/>
                <a:gd name="connsiteY12" fmla="*/ 561315 h 561315"/>
                <a:gd name="connsiteX13" fmla="*/ 35700 w 578738"/>
                <a:gd name="connsiteY13" fmla="*/ 561315 h 561315"/>
                <a:gd name="connsiteX14" fmla="*/ 0 w 578738"/>
                <a:gd name="connsiteY14" fmla="*/ 519604 h 561315"/>
                <a:gd name="connsiteX15" fmla="*/ 0 w 578738"/>
                <a:gd name="connsiteY15" fmla="*/ 254930 h 561315"/>
                <a:gd name="connsiteX16" fmla="*/ 35700 w 578738"/>
                <a:gd name="connsiteY16" fmla="*/ 213219 h 561315"/>
                <a:gd name="connsiteX17" fmla="*/ 321281 w 578738"/>
                <a:gd name="connsiteY17" fmla="*/ 30341 h 561315"/>
                <a:gd name="connsiteX18" fmla="*/ 296219 w 578738"/>
                <a:gd name="connsiteY18" fmla="*/ 55373 h 561315"/>
                <a:gd name="connsiteX19" fmla="*/ 296979 w 578738"/>
                <a:gd name="connsiteY19" fmla="*/ 60683 h 561315"/>
                <a:gd name="connsiteX20" fmla="*/ 296979 w 578738"/>
                <a:gd name="connsiteY20" fmla="*/ 65992 h 561315"/>
                <a:gd name="connsiteX21" fmla="*/ 268119 w 578738"/>
                <a:gd name="connsiteY21" fmla="*/ 212389 h 561315"/>
                <a:gd name="connsiteX22" fmla="*/ 263563 w 578738"/>
                <a:gd name="connsiteY22" fmla="*/ 221492 h 561315"/>
                <a:gd name="connsiteX23" fmla="*/ 262044 w 578738"/>
                <a:gd name="connsiteY23" fmla="*/ 223009 h 561315"/>
                <a:gd name="connsiteX24" fmla="*/ 232425 w 578738"/>
                <a:gd name="connsiteY24" fmla="*/ 240455 h 561315"/>
                <a:gd name="connsiteX25" fmla="*/ 230146 w 578738"/>
                <a:gd name="connsiteY25" fmla="*/ 240455 h 561315"/>
                <a:gd name="connsiteX26" fmla="*/ 225590 w 578738"/>
                <a:gd name="connsiteY26" fmla="*/ 240455 h 561315"/>
                <a:gd name="connsiteX27" fmla="*/ 224071 w 578738"/>
                <a:gd name="connsiteY27" fmla="*/ 241214 h 561315"/>
                <a:gd name="connsiteX28" fmla="*/ 211919 w 578738"/>
                <a:gd name="connsiteY28" fmla="*/ 253350 h 561315"/>
                <a:gd name="connsiteX29" fmla="*/ 211919 w 578738"/>
                <a:gd name="connsiteY29" fmla="*/ 518079 h 561315"/>
                <a:gd name="connsiteX30" fmla="*/ 224830 w 578738"/>
                <a:gd name="connsiteY30" fmla="*/ 530974 h 561315"/>
                <a:gd name="connsiteX31" fmla="*/ 521019 w 578738"/>
                <a:gd name="connsiteY31" fmla="*/ 530974 h 561315"/>
                <a:gd name="connsiteX32" fmla="*/ 522538 w 578738"/>
                <a:gd name="connsiteY32" fmla="*/ 530215 h 561315"/>
                <a:gd name="connsiteX33" fmla="*/ 546081 w 578738"/>
                <a:gd name="connsiteY33" fmla="*/ 505942 h 561315"/>
                <a:gd name="connsiteX34" fmla="*/ 522538 w 578738"/>
                <a:gd name="connsiteY34" fmla="*/ 480910 h 561315"/>
                <a:gd name="connsiteX35" fmla="*/ 508108 w 578738"/>
                <a:gd name="connsiteY35" fmla="*/ 465740 h 561315"/>
                <a:gd name="connsiteX36" fmla="*/ 523298 w 578738"/>
                <a:gd name="connsiteY36" fmla="*/ 450569 h 561315"/>
                <a:gd name="connsiteX37" fmla="*/ 548360 w 578738"/>
                <a:gd name="connsiteY37" fmla="*/ 425537 h 561315"/>
                <a:gd name="connsiteX38" fmla="*/ 523298 w 578738"/>
                <a:gd name="connsiteY38" fmla="*/ 401264 h 561315"/>
                <a:gd name="connsiteX39" fmla="*/ 508108 w 578738"/>
                <a:gd name="connsiteY39" fmla="*/ 386094 h 561315"/>
                <a:gd name="connsiteX40" fmla="*/ 523298 w 578738"/>
                <a:gd name="connsiteY40" fmla="*/ 370923 h 561315"/>
                <a:gd name="connsiteX41" fmla="*/ 548360 w 578738"/>
                <a:gd name="connsiteY41" fmla="*/ 345891 h 561315"/>
                <a:gd name="connsiteX42" fmla="*/ 523298 w 578738"/>
                <a:gd name="connsiteY42" fmla="*/ 320860 h 561315"/>
                <a:gd name="connsiteX43" fmla="*/ 508108 w 578738"/>
                <a:gd name="connsiteY43" fmla="*/ 305689 h 561315"/>
                <a:gd name="connsiteX44" fmla="*/ 523298 w 578738"/>
                <a:gd name="connsiteY44" fmla="*/ 290518 h 561315"/>
                <a:gd name="connsiteX45" fmla="*/ 548360 w 578738"/>
                <a:gd name="connsiteY45" fmla="*/ 265487 h 561315"/>
                <a:gd name="connsiteX46" fmla="*/ 523298 w 578738"/>
                <a:gd name="connsiteY46" fmla="*/ 240455 h 561315"/>
                <a:gd name="connsiteX47" fmla="*/ 373684 w 578738"/>
                <a:gd name="connsiteY47" fmla="*/ 240455 h 561315"/>
                <a:gd name="connsiteX48" fmla="*/ 361533 w 578738"/>
                <a:gd name="connsiteY48" fmla="*/ 234387 h 561315"/>
                <a:gd name="connsiteX49" fmla="*/ 360014 w 578738"/>
                <a:gd name="connsiteY49" fmla="*/ 219975 h 561315"/>
                <a:gd name="connsiteX50" fmla="*/ 343306 w 578738"/>
                <a:gd name="connsiteY50" fmla="*/ 42478 h 561315"/>
                <a:gd name="connsiteX51" fmla="*/ 341787 w 578738"/>
                <a:gd name="connsiteY51" fmla="*/ 40961 h 561315"/>
                <a:gd name="connsiteX52" fmla="*/ 321281 w 578738"/>
                <a:gd name="connsiteY52" fmla="*/ 30341 h 561315"/>
                <a:gd name="connsiteX53" fmla="*/ 321281 w 578738"/>
                <a:gd name="connsiteY53" fmla="*/ 0 h 561315"/>
                <a:gd name="connsiteX54" fmla="*/ 365330 w 578738"/>
                <a:gd name="connsiteY54" fmla="*/ 21997 h 561315"/>
                <a:gd name="connsiteX55" fmla="*/ 395708 w 578738"/>
                <a:gd name="connsiteY55" fmla="*/ 210114 h 561315"/>
                <a:gd name="connsiteX56" fmla="*/ 523298 w 578738"/>
                <a:gd name="connsiteY56" fmla="*/ 210114 h 561315"/>
                <a:gd name="connsiteX57" fmla="*/ 562789 w 578738"/>
                <a:gd name="connsiteY57" fmla="*/ 226802 h 561315"/>
                <a:gd name="connsiteX58" fmla="*/ 578738 w 578738"/>
                <a:gd name="connsiteY58" fmla="*/ 265487 h 561315"/>
                <a:gd name="connsiteX59" fmla="*/ 561270 w 578738"/>
                <a:gd name="connsiteY59" fmla="*/ 305689 h 561315"/>
                <a:gd name="connsiteX60" fmla="*/ 578738 w 578738"/>
                <a:gd name="connsiteY60" fmla="*/ 345891 h 561315"/>
                <a:gd name="connsiteX61" fmla="*/ 561270 w 578738"/>
                <a:gd name="connsiteY61" fmla="*/ 386094 h 561315"/>
                <a:gd name="connsiteX62" fmla="*/ 578738 w 578738"/>
                <a:gd name="connsiteY62" fmla="*/ 425537 h 561315"/>
                <a:gd name="connsiteX63" fmla="*/ 560511 w 578738"/>
                <a:gd name="connsiteY63" fmla="*/ 466498 h 561315"/>
                <a:gd name="connsiteX64" fmla="*/ 576460 w 578738"/>
                <a:gd name="connsiteY64" fmla="*/ 505942 h 561315"/>
                <a:gd name="connsiteX65" fmla="*/ 527095 w 578738"/>
                <a:gd name="connsiteY65" fmla="*/ 560556 h 561315"/>
                <a:gd name="connsiteX66" fmla="*/ 523298 w 578738"/>
                <a:gd name="connsiteY66" fmla="*/ 561315 h 561315"/>
                <a:gd name="connsiteX67" fmla="*/ 224830 w 578738"/>
                <a:gd name="connsiteY67" fmla="*/ 561315 h 561315"/>
                <a:gd name="connsiteX68" fmla="*/ 181541 w 578738"/>
                <a:gd name="connsiteY68" fmla="*/ 518079 h 561315"/>
                <a:gd name="connsiteX69" fmla="*/ 181541 w 578738"/>
                <a:gd name="connsiteY69" fmla="*/ 253350 h 561315"/>
                <a:gd name="connsiteX70" fmla="*/ 222552 w 578738"/>
                <a:gd name="connsiteY70" fmla="*/ 210872 h 561315"/>
                <a:gd name="connsiteX71" fmla="*/ 224830 w 578738"/>
                <a:gd name="connsiteY71" fmla="*/ 210114 h 561315"/>
                <a:gd name="connsiteX72" fmla="*/ 229387 w 578738"/>
                <a:gd name="connsiteY72" fmla="*/ 210114 h 561315"/>
                <a:gd name="connsiteX73" fmla="*/ 237741 w 578738"/>
                <a:gd name="connsiteY73" fmla="*/ 205563 h 561315"/>
                <a:gd name="connsiteX74" fmla="*/ 240779 w 578738"/>
                <a:gd name="connsiteY74" fmla="*/ 198736 h 561315"/>
                <a:gd name="connsiteX75" fmla="*/ 266600 w 578738"/>
                <a:gd name="connsiteY75" fmla="*/ 66751 h 561315"/>
                <a:gd name="connsiteX76" fmla="*/ 266600 w 578738"/>
                <a:gd name="connsiteY76" fmla="*/ 60683 h 561315"/>
                <a:gd name="connsiteX77" fmla="*/ 265841 w 578738"/>
                <a:gd name="connsiteY77" fmla="*/ 55373 h 561315"/>
                <a:gd name="connsiteX78" fmla="*/ 321281 w 578738"/>
                <a:gd name="connsiteY78" fmla="*/ 0 h 56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78738" h="561315">
                  <a:moveTo>
                    <a:pt x="35700" y="243554"/>
                  </a:moveTo>
                  <a:cubicBezTo>
                    <a:pt x="34181" y="243554"/>
                    <a:pt x="30383" y="248104"/>
                    <a:pt x="30383" y="254930"/>
                  </a:cubicBezTo>
                  <a:lnTo>
                    <a:pt x="30383" y="519604"/>
                  </a:lnTo>
                  <a:cubicBezTo>
                    <a:pt x="30383" y="526430"/>
                    <a:pt x="34181" y="530980"/>
                    <a:pt x="35700" y="530980"/>
                  </a:cubicBezTo>
                  <a:lnTo>
                    <a:pt x="132926" y="530980"/>
                  </a:lnTo>
                  <a:cubicBezTo>
                    <a:pt x="134445" y="530980"/>
                    <a:pt x="138243" y="526430"/>
                    <a:pt x="138243" y="519604"/>
                  </a:cubicBezTo>
                  <a:lnTo>
                    <a:pt x="138243" y="254930"/>
                  </a:lnTo>
                  <a:cubicBezTo>
                    <a:pt x="138243" y="248104"/>
                    <a:pt x="134445" y="243554"/>
                    <a:pt x="132926" y="243554"/>
                  </a:cubicBezTo>
                  <a:close/>
                  <a:moveTo>
                    <a:pt x="35700" y="213219"/>
                  </a:moveTo>
                  <a:lnTo>
                    <a:pt x="132926" y="213219"/>
                  </a:lnTo>
                  <a:cubicBezTo>
                    <a:pt x="152675" y="213219"/>
                    <a:pt x="168626" y="231420"/>
                    <a:pt x="168626" y="254930"/>
                  </a:cubicBezTo>
                  <a:lnTo>
                    <a:pt x="168626" y="519604"/>
                  </a:lnTo>
                  <a:cubicBezTo>
                    <a:pt x="168626" y="542356"/>
                    <a:pt x="152675" y="561315"/>
                    <a:pt x="132926" y="561315"/>
                  </a:cubicBezTo>
                  <a:lnTo>
                    <a:pt x="35700" y="561315"/>
                  </a:lnTo>
                  <a:cubicBezTo>
                    <a:pt x="15951" y="561315"/>
                    <a:pt x="0" y="542356"/>
                    <a:pt x="0" y="519604"/>
                  </a:cubicBezTo>
                  <a:lnTo>
                    <a:pt x="0" y="254930"/>
                  </a:lnTo>
                  <a:cubicBezTo>
                    <a:pt x="0" y="231420"/>
                    <a:pt x="15951" y="213219"/>
                    <a:pt x="35700" y="213219"/>
                  </a:cubicBezTo>
                  <a:close/>
                  <a:moveTo>
                    <a:pt x="321281" y="30341"/>
                  </a:moveTo>
                  <a:cubicBezTo>
                    <a:pt x="307611" y="30341"/>
                    <a:pt x="296219" y="41719"/>
                    <a:pt x="296219" y="55373"/>
                  </a:cubicBezTo>
                  <a:cubicBezTo>
                    <a:pt x="296219" y="56890"/>
                    <a:pt x="296979" y="59166"/>
                    <a:pt x="296979" y="60683"/>
                  </a:cubicBezTo>
                  <a:cubicBezTo>
                    <a:pt x="297738" y="62200"/>
                    <a:pt x="297738" y="64475"/>
                    <a:pt x="296979" y="65992"/>
                  </a:cubicBezTo>
                  <a:cubicBezTo>
                    <a:pt x="306852" y="119090"/>
                    <a:pt x="287106" y="174463"/>
                    <a:pt x="268119" y="212389"/>
                  </a:cubicBezTo>
                  <a:cubicBezTo>
                    <a:pt x="266600" y="215424"/>
                    <a:pt x="265081" y="218458"/>
                    <a:pt x="263563" y="221492"/>
                  </a:cubicBezTo>
                  <a:cubicBezTo>
                    <a:pt x="263563" y="221492"/>
                    <a:pt x="262803" y="222250"/>
                    <a:pt x="262044" y="223009"/>
                  </a:cubicBezTo>
                  <a:cubicBezTo>
                    <a:pt x="255209" y="232870"/>
                    <a:pt x="244576" y="238938"/>
                    <a:pt x="232425" y="240455"/>
                  </a:cubicBezTo>
                  <a:cubicBezTo>
                    <a:pt x="231665" y="240455"/>
                    <a:pt x="230906" y="240455"/>
                    <a:pt x="230146" y="240455"/>
                  </a:cubicBezTo>
                  <a:lnTo>
                    <a:pt x="225590" y="240455"/>
                  </a:lnTo>
                  <a:cubicBezTo>
                    <a:pt x="225590" y="241214"/>
                    <a:pt x="224830" y="241214"/>
                    <a:pt x="224071" y="241214"/>
                  </a:cubicBezTo>
                  <a:cubicBezTo>
                    <a:pt x="217236" y="241214"/>
                    <a:pt x="211919" y="246524"/>
                    <a:pt x="211919" y="253350"/>
                  </a:cubicBezTo>
                  <a:lnTo>
                    <a:pt x="211919" y="518079"/>
                  </a:lnTo>
                  <a:cubicBezTo>
                    <a:pt x="211919" y="524905"/>
                    <a:pt x="217995" y="530974"/>
                    <a:pt x="224830" y="530974"/>
                  </a:cubicBezTo>
                  <a:lnTo>
                    <a:pt x="521019" y="530974"/>
                  </a:lnTo>
                  <a:cubicBezTo>
                    <a:pt x="521779" y="530974"/>
                    <a:pt x="521779" y="530215"/>
                    <a:pt x="522538" y="530215"/>
                  </a:cubicBezTo>
                  <a:cubicBezTo>
                    <a:pt x="536208" y="530215"/>
                    <a:pt x="546081" y="518837"/>
                    <a:pt x="546081" y="505942"/>
                  </a:cubicBezTo>
                  <a:cubicBezTo>
                    <a:pt x="546081" y="493047"/>
                    <a:pt x="536208" y="481669"/>
                    <a:pt x="522538" y="480910"/>
                  </a:cubicBezTo>
                  <a:cubicBezTo>
                    <a:pt x="514943" y="480910"/>
                    <a:pt x="508108" y="474084"/>
                    <a:pt x="508108" y="465740"/>
                  </a:cubicBezTo>
                  <a:cubicBezTo>
                    <a:pt x="508108" y="457396"/>
                    <a:pt x="514943" y="450569"/>
                    <a:pt x="523298" y="450569"/>
                  </a:cubicBezTo>
                  <a:cubicBezTo>
                    <a:pt x="536968" y="450569"/>
                    <a:pt x="548360" y="439191"/>
                    <a:pt x="548360" y="425537"/>
                  </a:cubicBezTo>
                  <a:cubicBezTo>
                    <a:pt x="548360" y="411884"/>
                    <a:pt x="536968" y="401264"/>
                    <a:pt x="523298" y="401264"/>
                  </a:cubicBezTo>
                  <a:cubicBezTo>
                    <a:pt x="514943" y="401264"/>
                    <a:pt x="508108" y="394438"/>
                    <a:pt x="508108" y="386094"/>
                  </a:cubicBezTo>
                  <a:cubicBezTo>
                    <a:pt x="508108" y="377750"/>
                    <a:pt x="514943" y="370923"/>
                    <a:pt x="523298" y="370923"/>
                  </a:cubicBezTo>
                  <a:cubicBezTo>
                    <a:pt x="536968" y="370923"/>
                    <a:pt x="548360" y="359545"/>
                    <a:pt x="548360" y="345891"/>
                  </a:cubicBezTo>
                  <a:cubicBezTo>
                    <a:pt x="548360" y="332238"/>
                    <a:pt x="536968" y="320860"/>
                    <a:pt x="523298" y="320860"/>
                  </a:cubicBezTo>
                  <a:cubicBezTo>
                    <a:pt x="514943" y="320860"/>
                    <a:pt x="508108" y="314033"/>
                    <a:pt x="508108" y="305689"/>
                  </a:cubicBezTo>
                  <a:cubicBezTo>
                    <a:pt x="508108" y="297345"/>
                    <a:pt x="514943" y="290518"/>
                    <a:pt x="523298" y="290518"/>
                  </a:cubicBezTo>
                  <a:cubicBezTo>
                    <a:pt x="536968" y="290518"/>
                    <a:pt x="548360" y="279140"/>
                    <a:pt x="548360" y="265487"/>
                  </a:cubicBezTo>
                  <a:cubicBezTo>
                    <a:pt x="548360" y="251833"/>
                    <a:pt x="536968" y="240455"/>
                    <a:pt x="523298" y="240455"/>
                  </a:cubicBezTo>
                  <a:lnTo>
                    <a:pt x="373684" y="240455"/>
                  </a:lnTo>
                  <a:cubicBezTo>
                    <a:pt x="369127" y="240455"/>
                    <a:pt x="363811" y="238180"/>
                    <a:pt x="361533" y="234387"/>
                  </a:cubicBezTo>
                  <a:cubicBezTo>
                    <a:pt x="358495" y="229836"/>
                    <a:pt x="357735" y="224526"/>
                    <a:pt x="360014" y="219975"/>
                  </a:cubicBezTo>
                  <a:cubicBezTo>
                    <a:pt x="401784" y="120607"/>
                    <a:pt x="349381" y="50822"/>
                    <a:pt x="343306" y="42478"/>
                  </a:cubicBezTo>
                  <a:cubicBezTo>
                    <a:pt x="342546" y="42478"/>
                    <a:pt x="341787" y="41719"/>
                    <a:pt x="341787" y="40961"/>
                  </a:cubicBezTo>
                  <a:cubicBezTo>
                    <a:pt x="336471" y="34134"/>
                    <a:pt x="329635" y="30341"/>
                    <a:pt x="321281" y="30341"/>
                  </a:cubicBezTo>
                  <a:close/>
                  <a:moveTo>
                    <a:pt x="321281" y="0"/>
                  </a:moveTo>
                  <a:cubicBezTo>
                    <a:pt x="338749" y="0"/>
                    <a:pt x="354698" y="8344"/>
                    <a:pt x="365330" y="21997"/>
                  </a:cubicBezTo>
                  <a:cubicBezTo>
                    <a:pt x="368368" y="25032"/>
                    <a:pt x="431403" y="99368"/>
                    <a:pt x="395708" y="210114"/>
                  </a:cubicBezTo>
                  <a:lnTo>
                    <a:pt x="523298" y="210114"/>
                  </a:lnTo>
                  <a:cubicBezTo>
                    <a:pt x="538487" y="210114"/>
                    <a:pt x="552157" y="216182"/>
                    <a:pt x="562789" y="226802"/>
                  </a:cubicBezTo>
                  <a:cubicBezTo>
                    <a:pt x="572662" y="237421"/>
                    <a:pt x="578738" y="251075"/>
                    <a:pt x="578738" y="265487"/>
                  </a:cubicBezTo>
                  <a:cubicBezTo>
                    <a:pt x="578738" y="281416"/>
                    <a:pt x="571903" y="295828"/>
                    <a:pt x="561270" y="305689"/>
                  </a:cubicBezTo>
                  <a:cubicBezTo>
                    <a:pt x="571903" y="315550"/>
                    <a:pt x="578738" y="329962"/>
                    <a:pt x="578738" y="345891"/>
                  </a:cubicBezTo>
                  <a:cubicBezTo>
                    <a:pt x="578738" y="361821"/>
                    <a:pt x="571903" y="375474"/>
                    <a:pt x="561270" y="386094"/>
                  </a:cubicBezTo>
                  <a:cubicBezTo>
                    <a:pt x="571903" y="395955"/>
                    <a:pt x="578738" y="410367"/>
                    <a:pt x="578738" y="425537"/>
                  </a:cubicBezTo>
                  <a:cubicBezTo>
                    <a:pt x="578738" y="442225"/>
                    <a:pt x="571903" y="456637"/>
                    <a:pt x="560511" y="466498"/>
                  </a:cubicBezTo>
                  <a:cubicBezTo>
                    <a:pt x="570384" y="477118"/>
                    <a:pt x="576460" y="490771"/>
                    <a:pt x="576460" y="505942"/>
                  </a:cubicBezTo>
                  <a:cubicBezTo>
                    <a:pt x="576460" y="534008"/>
                    <a:pt x="555195" y="557522"/>
                    <a:pt x="527095" y="560556"/>
                  </a:cubicBezTo>
                  <a:cubicBezTo>
                    <a:pt x="525576" y="560556"/>
                    <a:pt x="524816" y="561315"/>
                    <a:pt x="523298" y="561315"/>
                  </a:cubicBezTo>
                  <a:lnTo>
                    <a:pt x="224830" y="561315"/>
                  </a:lnTo>
                  <a:cubicBezTo>
                    <a:pt x="201287" y="561315"/>
                    <a:pt x="181541" y="541593"/>
                    <a:pt x="181541" y="518079"/>
                  </a:cubicBezTo>
                  <a:lnTo>
                    <a:pt x="181541" y="253350"/>
                  </a:lnTo>
                  <a:cubicBezTo>
                    <a:pt x="181541" y="230594"/>
                    <a:pt x="199768" y="211631"/>
                    <a:pt x="222552" y="210872"/>
                  </a:cubicBezTo>
                  <a:cubicBezTo>
                    <a:pt x="223311" y="210872"/>
                    <a:pt x="224071" y="210114"/>
                    <a:pt x="224830" y="210114"/>
                  </a:cubicBezTo>
                  <a:lnTo>
                    <a:pt x="229387" y="210114"/>
                  </a:lnTo>
                  <a:cubicBezTo>
                    <a:pt x="232425" y="210114"/>
                    <a:pt x="235463" y="208597"/>
                    <a:pt x="237741" y="205563"/>
                  </a:cubicBezTo>
                  <a:cubicBezTo>
                    <a:pt x="238500" y="203287"/>
                    <a:pt x="240019" y="201011"/>
                    <a:pt x="240779" y="198736"/>
                  </a:cubicBezTo>
                  <a:cubicBezTo>
                    <a:pt x="255209" y="170670"/>
                    <a:pt x="277233" y="115297"/>
                    <a:pt x="266600" y="66751"/>
                  </a:cubicBezTo>
                  <a:cubicBezTo>
                    <a:pt x="265841" y="65234"/>
                    <a:pt x="265841" y="62958"/>
                    <a:pt x="266600" y="60683"/>
                  </a:cubicBezTo>
                  <a:cubicBezTo>
                    <a:pt x="265841" y="59166"/>
                    <a:pt x="265841" y="56890"/>
                    <a:pt x="265841" y="55373"/>
                  </a:cubicBezTo>
                  <a:cubicBezTo>
                    <a:pt x="265841" y="25032"/>
                    <a:pt x="290903" y="0"/>
                    <a:pt x="32128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22258" y="5445129"/>
            <a:ext cx="1393748" cy="196963"/>
            <a:chOff x="1617135" y="5384800"/>
            <a:chExt cx="1393748" cy="196963"/>
          </a:xfrm>
        </p:grpSpPr>
        <p:sp>
          <p:nvSpPr>
            <p:cNvPr id="114" name="椭圆 35"/>
            <p:cNvSpPr/>
            <p:nvPr/>
          </p:nvSpPr>
          <p:spPr>
            <a:xfrm>
              <a:off x="1617135" y="5392335"/>
              <a:ext cx="196963" cy="181892"/>
            </a:xfrm>
            <a:custGeom>
              <a:avLst/>
              <a:gdLst>
                <a:gd name="connsiteX0" fmla="*/ 186302 w 608697"/>
                <a:gd name="connsiteY0" fmla="*/ 63862 h 562124"/>
                <a:gd name="connsiteX1" fmla="*/ 204357 w 608697"/>
                <a:gd name="connsiteY1" fmla="*/ 81889 h 562124"/>
                <a:gd name="connsiteX2" fmla="*/ 186302 w 608697"/>
                <a:gd name="connsiteY2" fmla="*/ 99991 h 562124"/>
                <a:gd name="connsiteX3" fmla="*/ 99759 w 608697"/>
                <a:gd name="connsiteY3" fmla="*/ 186326 h 562124"/>
                <a:gd name="connsiteX4" fmla="*/ 81705 w 608697"/>
                <a:gd name="connsiteY4" fmla="*/ 204428 h 562124"/>
                <a:gd name="connsiteX5" fmla="*/ 63650 w 608697"/>
                <a:gd name="connsiteY5" fmla="*/ 186326 h 562124"/>
                <a:gd name="connsiteX6" fmla="*/ 186302 w 608697"/>
                <a:gd name="connsiteY6" fmla="*/ 63862 h 562124"/>
                <a:gd name="connsiteX7" fmla="*/ 175448 w 608697"/>
                <a:gd name="connsiteY7" fmla="*/ 36129 h 562124"/>
                <a:gd name="connsiteX8" fmla="*/ 36179 w 608697"/>
                <a:gd name="connsiteY8" fmla="*/ 175282 h 562124"/>
                <a:gd name="connsiteX9" fmla="*/ 276226 w 608697"/>
                <a:gd name="connsiteY9" fmla="*/ 490611 h 562124"/>
                <a:gd name="connsiteX10" fmla="*/ 276972 w 608697"/>
                <a:gd name="connsiteY10" fmla="*/ 491356 h 562124"/>
                <a:gd name="connsiteX11" fmla="*/ 304349 w 608697"/>
                <a:gd name="connsiteY11" fmla="*/ 518546 h 562124"/>
                <a:gd name="connsiteX12" fmla="*/ 331725 w 608697"/>
                <a:gd name="connsiteY12" fmla="*/ 491356 h 562124"/>
                <a:gd name="connsiteX13" fmla="*/ 332471 w 608697"/>
                <a:gd name="connsiteY13" fmla="*/ 490611 h 562124"/>
                <a:gd name="connsiteX14" fmla="*/ 572518 w 608697"/>
                <a:gd name="connsiteY14" fmla="*/ 175282 h 562124"/>
                <a:gd name="connsiteX15" fmla="*/ 433249 w 608697"/>
                <a:gd name="connsiteY15" fmla="*/ 36129 h 562124"/>
                <a:gd name="connsiteX16" fmla="*/ 318149 w 608697"/>
                <a:gd name="connsiteY16" fmla="*/ 89764 h 562124"/>
                <a:gd name="connsiteX17" fmla="*/ 304349 w 608697"/>
                <a:gd name="connsiteY17" fmla="*/ 96170 h 562124"/>
                <a:gd name="connsiteX18" fmla="*/ 290548 w 608697"/>
                <a:gd name="connsiteY18" fmla="*/ 89764 h 562124"/>
                <a:gd name="connsiteX19" fmla="*/ 175448 w 608697"/>
                <a:gd name="connsiteY19" fmla="*/ 36129 h 562124"/>
                <a:gd name="connsiteX20" fmla="*/ 175448 w 608697"/>
                <a:gd name="connsiteY20" fmla="*/ 0 h 562124"/>
                <a:gd name="connsiteX21" fmla="*/ 304349 w 608697"/>
                <a:gd name="connsiteY21" fmla="*/ 51847 h 562124"/>
                <a:gd name="connsiteX22" fmla="*/ 433249 w 608697"/>
                <a:gd name="connsiteY22" fmla="*/ 0 h 562124"/>
                <a:gd name="connsiteX23" fmla="*/ 608697 w 608697"/>
                <a:gd name="connsiteY23" fmla="*/ 175282 h 562124"/>
                <a:gd name="connsiteX24" fmla="*/ 537309 w 608697"/>
                <a:gd name="connsiteY24" fmla="*/ 342593 h 562124"/>
                <a:gd name="connsiteX25" fmla="*/ 356864 w 608697"/>
                <a:gd name="connsiteY25" fmla="*/ 517354 h 562124"/>
                <a:gd name="connsiteX26" fmla="*/ 317104 w 608697"/>
                <a:gd name="connsiteY26" fmla="*/ 556835 h 562124"/>
                <a:gd name="connsiteX27" fmla="*/ 304349 w 608697"/>
                <a:gd name="connsiteY27" fmla="*/ 562124 h 562124"/>
                <a:gd name="connsiteX28" fmla="*/ 291593 w 608697"/>
                <a:gd name="connsiteY28" fmla="*/ 556835 h 562124"/>
                <a:gd name="connsiteX29" fmla="*/ 251834 w 608697"/>
                <a:gd name="connsiteY29" fmla="*/ 517354 h 562124"/>
                <a:gd name="connsiteX30" fmla="*/ 71388 w 608697"/>
                <a:gd name="connsiteY30" fmla="*/ 342593 h 562124"/>
                <a:gd name="connsiteX31" fmla="*/ 0 w 608697"/>
                <a:gd name="connsiteY31" fmla="*/ 175282 h 562124"/>
                <a:gd name="connsiteX32" fmla="*/ 175448 w 608697"/>
                <a:gd name="connsiteY32" fmla="*/ 0 h 5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8697" h="562124">
                  <a:moveTo>
                    <a:pt x="186302" y="63862"/>
                  </a:moveTo>
                  <a:cubicBezTo>
                    <a:pt x="196225" y="63862"/>
                    <a:pt x="204357" y="71907"/>
                    <a:pt x="204357" y="81889"/>
                  </a:cubicBezTo>
                  <a:cubicBezTo>
                    <a:pt x="204357" y="91871"/>
                    <a:pt x="196300" y="99991"/>
                    <a:pt x="186302" y="99991"/>
                  </a:cubicBezTo>
                  <a:cubicBezTo>
                    <a:pt x="137808" y="99991"/>
                    <a:pt x="99759" y="137907"/>
                    <a:pt x="99759" y="186326"/>
                  </a:cubicBezTo>
                  <a:cubicBezTo>
                    <a:pt x="99759" y="196308"/>
                    <a:pt x="91702" y="204428"/>
                    <a:pt x="81705" y="204428"/>
                  </a:cubicBezTo>
                  <a:cubicBezTo>
                    <a:pt x="71708" y="204428"/>
                    <a:pt x="63650" y="196308"/>
                    <a:pt x="63650" y="186326"/>
                  </a:cubicBezTo>
                  <a:cubicBezTo>
                    <a:pt x="63650" y="117645"/>
                    <a:pt x="117516" y="63862"/>
                    <a:pt x="186302" y="63862"/>
                  </a:cubicBezTo>
                  <a:close/>
                  <a:moveTo>
                    <a:pt x="175448" y="36129"/>
                  </a:moveTo>
                  <a:cubicBezTo>
                    <a:pt x="97347" y="36129"/>
                    <a:pt x="36179" y="97213"/>
                    <a:pt x="36179" y="175282"/>
                  </a:cubicBezTo>
                  <a:cubicBezTo>
                    <a:pt x="36179" y="273687"/>
                    <a:pt x="122933" y="355182"/>
                    <a:pt x="276226" y="490611"/>
                  </a:cubicBezTo>
                  <a:cubicBezTo>
                    <a:pt x="276450" y="490834"/>
                    <a:pt x="276748" y="491132"/>
                    <a:pt x="276972" y="491356"/>
                  </a:cubicBezTo>
                  <a:lnTo>
                    <a:pt x="304349" y="518546"/>
                  </a:lnTo>
                  <a:lnTo>
                    <a:pt x="331725" y="491356"/>
                  </a:lnTo>
                  <a:cubicBezTo>
                    <a:pt x="331949" y="491132"/>
                    <a:pt x="332247" y="490834"/>
                    <a:pt x="332471" y="490611"/>
                  </a:cubicBezTo>
                  <a:cubicBezTo>
                    <a:pt x="485764" y="355182"/>
                    <a:pt x="572518" y="273762"/>
                    <a:pt x="572518" y="175282"/>
                  </a:cubicBezTo>
                  <a:cubicBezTo>
                    <a:pt x="572518" y="97213"/>
                    <a:pt x="511350" y="36129"/>
                    <a:pt x="433249" y="36129"/>
                  </a:cubicBezTo>
                  <a:cubicBezTo>
                    <a:pt x="390282" y="36129"/>
                    <a:pt x="346196" y="56689"/>
                    <a:pt x="318149" y="89764"/>
                  </a:cubicBezTo>
                  <a:cubicBezTo>
                    <a:pt x="314717" y="93861"/>
                    <a:pt x="309645" y="96170"/>
                    <a:pt x="304349" y="96170"/>
                  </a:cubicBezTo>
                  <a:cubicBezTo>
                    <a:pt x="299052" y="96170"/>
                    <a:pt x="293980" y="93861"/>
                    <a:pt x="290548" y="89764"/>
                  </a:cubicBezTo>
                  <a:cubicBezTo>
                    <a:pt x="262501" y="56689"/>
                    <a:pt x="218415" y="36129"/>
                    <a:pt x="175448" y="36129"/>
                  </a:cubicBezTo>
                  <a:close/>
                  <a:moveTo>
                    <a:pt x="175448" y="0"/>
                  </a:moveTo>
                  <a:cubicBezTo>
                    <a:pt x="222891" y="0"/>
                    <a:pt x="269736" y="19145"/>
                    <a:pt x="304349" y="51847"/>
                  </a:cubicBezTo>
                  <a:cubicBezTo>
                    <a:pt x="338961" y="19145"/>
                    <a:pt x="385807" y="0"/>
                    <a:pt x="433249" y="0"/>
                  </a:cubicBezTo>
                  <a:cubicBezTo>
                    <a:pt x="531640" y="0"/>
                    <a:pt x="608697" y="77026"/>
                    <a:pt x="608697" y="175282"/>
                  </a:cubicBezTo>
                  <a:cubicBezTo>
                    <a:pt x="608697" y="230258"/>
                    <a:pt x="586020" y="283446"/>
                    <a:pt x="537309" y="342593"/>
                  </a:cubicBezTo>
                  <a:cubicBezTo>
                    <a:pt x="494865" y="394291"/>
                    <a:pt x="435711" y="447628"/>
                    <a:pt x="356864" y="517354"/>
                  </a:cubicBezTo>
                  <a:lnTo>
                    <a:pt x="317104" y="556835"/>
                  </a:lnTo>
                  <a:cubicBezTo>
                    <a:pt x="313598" y="560336"/>
                    <a:pt x="308973" y="562124"/>
                    <a:pt x="304349" y="562124"/>
                  </a:cubicBezTo>
                  <a:cubicBezTo>
                    <a:pt x="299724" y="562124"/>
                    <a:pt x="295099" y="560336"/>
                    <a:pt x="291593" y="556835"/>
                  </a:cubicBezTo>
                  <a:lnTo>
                    <a:pt x="251834" y="517354"/>
                  </a:lnTo>
                  <a:cubicBezTo>
                    <a:pt x="172986" y="447628"/>
                    <a:pt x="113832" y="394291"/>
                    <a:pt x="71388" y="342593"/>
                  </a:cubicBezTo>
                  <a:cubicBezTo>
                    <a:pt x="22677" y="283446"/>
                    <a:pt x="0" y="230258"/>
                    <a:pt x="0" y="175282"/>
                  </a:cubicBezTo>
                  <a:cubicBezTo>
                    <a:pt x="0" y="77026"/>
                    <a:pt x="77057" y="0"/>
                    <a:pt x="175448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5" name="椭圆 82"/>
            <p:cNvSpPr/>
            <p:nvPr/>
          </p:nvSpPr>
          <p:spPr>
            <a:xfrm>
              <a:off x="2216929" y="5384800"/>
              <a:ext cx="194159" cy="196963"/>
            </a:xfrm>
            <a:custGeom>
              <a:avLst/>
              <a:gdLst>
                <a:gd name="T0" fmla="*/ 375 w 500"/>
                <a:gd name="T1" fmla="*/ 188 h 508"/>
                <a:gd name="T2" fmla="*/ 188 w 500"/>
                <a:gd name="T3" fmla="*/ 0 h 508"/>
                <a:gd name="T4" fmla="*/ 0 w 500"/>
                <a:gd name="T5" fmla="*/ 188 h 508"/>
                <a:gd name="T6" fmla="*/ 188 w 500"/>
                <a:gd name="T7" fmla="*/ 375 h 508"/>
                <a:gd name="T8" fmla="*/ 375 w 500"/>
                <a:gd name="T9" fmla="*/ 188 h 508"/>
                <a:gd name="T10" fmla="*/ 188 w 500"/>
                <a:gd name="T11" fmla="*/ 328 h 508"/>
                <a:gd name="T12" fmla="*/ 47 w 500"/>
                <a:gd name="T13" fmla="*/ 188 h 508"/>
                <a:gd name="T14" fmla="*/ 188 w 500"/>
                <a:gd name="T15" fmla="*/ 47 h 508"/>
                <a:gd name="T16" fmla="*/ 328 w 500"/>
                <a:gd name="T17" fmla="*/ 188 h 508"/>
                <a:gd name="T18" fmla="*/ 188 w 500"/>
                <a:gd name="T19" fmla="*/ 328 h 508"/>
                <a:gd name="T20" fmla="*/ 500 w 500"/>
                <a:gd name="T21" fmla="*/ 466 h 508"/>
                <a:gd name="T22" fmla="*/ 458 w 500"/>
                <a:gd name="T23" fmla="*/ 508 h 508"/>
                <a:gd name="T24" fmla="*/ 314 w 500"/>
                <a:gd name="T25" fmla="*/ 364 h 508"/>
                <a:gd name="T26" fmla="*/ 356 w 500"/>
                <a:gd name="T27" fmla="*/ 322 h 508"/>
                <a:gd name="T28" fmla="*/ 500 w 500"/>
                <a:gd name="T29" fmla="*/ 46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0" h="508">
                  <a:moveTo>
                    <a:pt x="375" y="188"/>
                  </a:moveTo>
                  <a:cubicBezTo>
                    <a:pt x="375" y="84"/>
                    <a:pt x="291" y="0"/>
                    <a:pt x="188" y="0"/>
                  </a:cubicBez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91" y="375"/>
                    <a:pt x="375" y="291"/>
                    <a:pt x="375" y="188"/>
                  </a:cubicBezTo>
                  <a:close/>
                  <a:moveTo>
                    <a:pt x="188" y="328"/>
                  </a:moveTo>
                  <a:cubicBezTo>
                    <a:pt x="110" y="328"/>
                    <a:pt x="47" y="265"/>
                    <a:pt x="47" y="188"/>
                  </a:cubicBezTo>
                  <a:cubicBezTo>
                    <a:pt x="47" y="110"/>
                    <a:pt x="110" y="47"/>
                    <a:pt x="188" y="47"/>
                  </a:cubicBezTo>
                  <a:cubicBezTo>
                    <a:pt x="265" y="47"/>
                    <a:pt x="328" y="110"/>
                    <a:pt x="328" y="188"/>
                  </a:cubicBezTo>
                  <a:cubicBezTo>
                    <a:pt x="328" y="265"/>
                    <a:pt x="265" y="328"/>
                    <a:pt x="188" y="328"/>
                  </a:cubicBezTo>
                  <a:close/>
                  <a:moveTo>
                    <a:pt x="500" y="466"/>
                  </a:moveTo>
                  <a:lnTo>
                    <a:pt x="458" y="508"/>
                  </a:lnTo>
                  <a:lnTo>
                    <a:pt x="314" y="364"/>
                  </a:lnTo>
                  <a:lnTo>
                    <a:pt x="356" y="322"/>
                  </a:lnTo>
                  <a:lnTo>
                    <a:pt x="500" y="46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16" name="椭圆 99"/>
            <p:cNvSpPr/>
            <p:nvPr/>
          </p:nvSpPr>
          <p:spPr>
            <a:xfrm>
              <a:off x="2813920" y="5387764"/>
              <a:ext cx="196963" cy="191033"/>
            </a:xfrm>
            <a:custGeom>
              <a:avLst/>
              <a:gdLst>
                <a:gd name="connsiteX0" fmla="*/ 35700 w 578738"/>
                <a:gd name="connsiteY0" fmla="*/ 243554 h 561315"/>
                <a:gd name="connsiteX1" fmla="*/ 30383 w 578738"/>
                <a:gd name="connsiteY1" fmla="*/ 254930 h 561315"/>
                <a:gd name="connsiteX2" fmla="*/ 30383 w 578738"/>
                <a:gd name="connsiteY2" fmla="*/ 519604 h 561315"/>
                <a:gd name="connsiteX3" fmla="*/ 35700 w 578738"/>
                <a:gd name="connsiteY3" fmla="*/ 530980 h 561315"/>
                <a:gd name="connsiteX4" fmla="*/ 132926 w 578738"/>
                <a:gd name="connsiteY4" fmla="*/ 530980 h 561315"/>
                <a:gd name="connsiteX5" fmla="*/ 138243 w 578738"/>
                <a:gd name="connsiteY5" fmla="*/ 519604 h 561315"/>
                <a:gd name="connsiteX6" fmla="*/ 138243 w 578738"/>
                <a:gd name="connsiteY6" fmla="*/ 254930 h 561315"/>
                <a:gd name="connsiteX7" fmla="*/ 132926 w 578738"/>
                <a:gd name="connsiteY7" fmla="*/ 243554 h 561315"/>
                <a:gd name="connsiteX8" fmla="*/ 35700 w 578738"/>
                <a:gd name="connsiteY8" fmla="*/ 213219 h 561315"/>
                <a:gd name="connsiteX9" fmla="*/ 132926 w 578738"/>
                <a:gd name="connsiteY9" fmla="*/ 213219 h 561315"/>
                <a:gd name="connsiteX10" fmla="*/ 168626 w 578738"/>
                <a:gd name="connsiteY10" fmla="*/ 254930 h 561315"/>
                <a:gd name="connsiteX11" fmla="*/ 168626 w 578738"/>
                <a:gd name="connsiteY11" fmla="*/ 519604 h 561315"/>
                <a:gd name="connsiteX12" fmla="*/ 132926 w 578738"/>
                <a:gd name="connsiteY12" fmla="*/ 561315 h 561315"/>
                <a:gd name="connsiteX13" fmla="*/ 35700 w 578738"/>
                <a:gd name="connsiteY13" fmla="*/ 561315 h 561315"/>
                <a:gd name="connsiteX14" fmla="*/ 0 w 578738"/>
                <a:gd name="connsiteY14" fmla="*/ 519604 h 561315"/>
                <a:gd name="connsiteX15" fmla="*/ 0 w 578738"/>
                <a:gd name="connsiteY15" fmla="*/ 254930 h 561315"/>
                <a:gd name="connsiteX16" fmla="*/ 35700 w 578738"/>
                <a:gd name="connsiteY16" fmla="*/ 213219 h 561315"/>
                <a:gd name="connsiteX17" fmla="*/ 321281 w 578738"/>
                <a:gd name="connsiteY17" fmla="*/ 30341 h 561315"/>
                <a:gd name="connsiteX18" fmla="*/ 296219 w 578738"/>
                <a:gd name="connsiteY18" fmla="*/ 55373 h 561315"/>
                <a:gd name="connsiteX19" fmla="*/ 296979 w 578738"/>
                <a:gd name="connsiteY19" fmla="*/ 60683 h 561315"/>
                <a:gd name="connsiteX20" fmla="*/ 296979 w 578738"/>
                <a:gd name="connsiteY20" fmla="*/ 65992 h 561315"/>
                <a:gd name="connsiteX21" fmla="*/ 268119 w 578738"/>
                <a:gd name="connsiteY21" fmla="*/ 212389 h 561315"/>
                <a:gd name="connsiteX22" fmla="*/ 263563 w 578738"/>
                <a:gd name="connsiteY22" fmla="*/ 221492 h 561315"/>
                <a:gd name="connsiteX23" fmla="*/ 262044 w 578738"/>
                <a:gd name="connsiteY23" fmla="*/ 223009 h 561315"/>
                <a:gd name="connsiteX24" fmla="*/ 232425 w 578738"/>
                <a:gd name="connsiteY24" fmla="*/ 240455 h 561315"/>
                <a:gd name="connsiteX25" fmla="*/ 230146 w 578738"/>
                <a:gd name="connsiteY25" fmla="*/ 240455 h 561315"/>
                <a:gd name="connsiteX26" fmla="*/ 225590 w 578738"/>
                <a:gd name="connsiteY26" fmla="*/ 240455 h 561315"/>
                <a:gd name="connsiteX27" fmla="*/ 224071 w 578738"/>
                <a:gd name="connsiteY27" fmla="*/ 241214 h 561315"/>
                <a:gd name="connsiteX28" fmla="*/ 211919 w 578738"/>
                <a:gd name="connsiteY28" fmla="*/ 253350 h 561315"/>
                <a:gd name="connsiteX29" fmla="*/ 211919 w 578738"/>
                <a:gd name="connsiteY29" fmla="*/ 518079 h 561315"/>
                <a:gd name="connsiteX30" fmla="*/ 224830 w 578738"/>
                <a:gd name="connsiteY30" fmla="*/ 530974 h 561315"/>
                <a:gd name="connsiteX31" fmla="*/ 521019 w 578738"/>
                <a:gd name="connsiteY31" fmla="*/ 530974 h 561315"/>
                <a:gd name="connsiteX32" fmla="*/ 522538 w 578738"/>
                <a:gd name="connsiteY32" fmla="*/ 530215 h 561315"/>
                <a:gd name="connsiteX33" fmla="*/ 546081 w 578738"/>
                <a:gd name="connsiteY33" fmla="*/ 505942 h 561315"/>
                <a:gd name="connsiteX34" fmla="*/ 522538 w 578738"/>
                <a:gd name="connsiteY34" fmla="*/ 480910 h 561315"/>
                <a:gd name="connsiteX35" fmla="*/ 508108 w 578738"/>
                <a:gd name="connsiteY35" fmla="*/ 465740 h 561315"/>
                <a:gd name="connsiteX36" fmla="*/ 523298 w 578738"/>
                <a:gd name="connsiteY36" fmla="*/ 450569 h 561315"/>
                <a:gd name="connsiteX37" fmla="*/ 548360 w 578738"/>
                <a:gd name="connsiteY37" fmla="*/ 425537 h 561315"/>
                <a:gd name="connsiteX38" fmla="*/ 523298 w 578738"/>
                <a:gd name="connsiteY38" fmla="*/ 401264 h 561315"/>
                <a:gd name="connsiteX39" fmla="*/ 508108 w 578738"/>
                <a:gd name="connsiteY39" fmla="*/ 386094 h 561315"/>
                <a:gd name="connsiteX40" fmla="*/ 523298 w 578738"/>
                <a:gd name="connsiteY40" fmla="*/ 370923 h 561315"/>
                <a:gd name="connsiteX41" fmla="*/ 548360 w 578738"/>
                <a:gd name="connsiteY41" fmla="*/ 345891 h 561315"/>
                <a:gd name="connsiteX42" fmla="*/ 523298 w 578738"/>
                <a:gd name="connsiteY42" fmla="*/ 320860 h 561315"/>
                <a:gd name="connsiteX43" fmla="*/ 508108 w 578738"/>
                <a:gd name="connsiteY43" fmla="*/ 305689 h 561315"/>
                <a:gd name="connsiteX44" fmla="*/ 523298 w 578738"/>
                <a:gd name="connsiteY44" fmla="*/ 290518 h 561315"/>
                <a:gd name="connsiteX45" fmla="*/ 548360 w 578738"/>
                <a:gd name="connsiteY45" fmla="*/ 265487 h 561315"/>
                <a:gd name="connsiteX46" fmla="*/ 523298 w 578738"/>
                <a:gd name="connsiteY46" fmla="*/ 240455 h 561315"/>
                <a:gd name="connsiteX47" fmla="*/ 373684 w 578738"/>
                <a:gd name="connsiteY47" fmla="*/ 240455 h 561315"/>
                <a:gd name="connsiteX48" fmla="*/ 361533 w 578738"/>
                <a:gd name="connsiteY48" fmla="*/ 234387 h 561315"/>
                <a:gd name="connsiteX49" fmla="*/ 360014 w 578738"/>
                <a:gd name="connsiteY49" fmla="*/ 219975 h 561315"/>
                <a:gd name="connsiteX50" fmla="*/ 343306 w 578738"/>
                <a:gd name="connsiteY50" fmla="*/ 42478 h 561315"/>
                <a:gd name="connsiteX51" fmla="*/ 341787 w 578738"/>
                <a:gd name="connsiteY51" fmla="*/ 40961 h 561315"/>
                <a:gd name="connsiteX52" fmla="*/ 321281 w 578738"/>
                <a:gd name="connsiteY52" fmla="*/ 30341 h 561315"/>
                <a:gd name="connsiteX53" fmla="*/ 321281 w 578738"/>
                <a:gd name="connsiteY53" fmla="*/ 0 h 561315"/>
                <a:gd name="connsiteX54" fmla="*/ 365330 w 578738"/>
                <a:gd name="connsiteY54" fmla="*/ 21997 h 561315"/>
                <a:gd name="connsiteX55" fmla="*/ 395708 w 578738"/>
                <a:gd name="connsiteY55" fmla="*/ 210114 h 561315"/>
                <a:gd name="connsiteX56" fmla="*/ 523298 w 578738"/>
                <a:gd name="connsiteY56" fmla="*/ 210114 h 561315"/>
                <a:gd name="connsiteX57" fmla="*/ 562789 w 578738"/>
                <a:gd name="connsiteY57" fmla="*/ 226802 h 561315"/>
                <a:gd name="connsiteX58" fmla="*/ 578738 w 578738"/>
                <a:gd name="connsiteY58" fmla="*/ 265487 h 561315"/>
                <a:gd name="connsiteX59" fmla="*/ 561270 w 578738"/>
                <a:gd name="connsiteY59" fmla="*/ 305689 h 561315"/>
                <a:gd name="connsiteX60" fmla="*/ 578738 w 578738"/>
                <a:gd name="connsiteY60" fmla="*/ 345891 h 561315"/>
                <a:gd name="connsiteX61" fmla="*/ 561270 w 578738"/>
                <a:gd name="connsiteY61" fmla="*/ 386094 h 561315"/>
                <a:gd name="connsiteX62" fmla="*/ 578738 w 578738"/>
                <a:gd name="connsiteY62" fmla="*/ 425537 h 561315"/>
                <a:gd name="connsiteX63" fmla="*/ 560511 w 578738"/>
                <a:gd name="connsiteY63" fmla="*/ 466498 h 561315"/>
                <a:gd name="connsiteX64" fmla="*/ 576460 w 578738"/>
                <a:gd name="connsiteY64" fmla="*/ 505942 h 561315"/>
                <a:gd name="connsiteX65" fmla="*/ 527095 w 578738"/>
                <a:gd name="connsiteY65" fmla="*/ 560556 h 561315"/>
                <a:gd name="connsiteX66" fmla="*/ 523298 w 578738"/>
                <a:gd name="connsiteY66" fmla="*/ 561315 h 561315"/>
                <a:gd name="connsiteX67" fmla="*/ 224830 w 578738"/>
                <a:gd name="connsiteY67" fmla="*/ 561315 h 561315"/>
                <a:gd name="connsiteX68" fmla="*/ 181541 w 578738"/>
                <a:gd name="connsiteY68" fmla="*/ 518079 h 561315"/>
                <a:gd name="connsiteX69" fmla="*/ 181541 w 578738"/>
                <a:gd name="connsiteY69" fmla="*/ 253350 h 561315"/>
                <a:gd name="connsiteX70" fmla="*/ 222552 w 578738"/>
                <a:gd name="connsiteY70" fmla="*/ 210872 h 561315"/>
                <a:gd name="connsiteX71" fmla="*/ 224830 w 578738"/>
                <a:gd name="connsiteY71" fmla="*/ 210114 h 561315"/>
                <a:gd name="connsiteX72" fmla="*/ 229387 w 578738"/>
                <a:gd name="connsiteY72" fmla="*/ 210114 h 561315"/>
                <a:gd name="connsiteX73" fmla="*/ 237741 w 578738"/>
                <a:gd name="connsiteY73" fmla="*/ 205563 h 561315"/>
                <a:gd name="connsiteX74" fmla="*/ 240779 w 578738"/>
                <a:gd name="connsiteY74" fmla="*/ 198736 h 561315"/>
                <a:gd name="connsiteX75" fmla="*/ 266600 w 578738"/>
                <a:gd name="connsiteY75" fmla="*/ 66751 h 561315"/>
                <a:gd name="connsiteX76" fmla="*/ 266600 w 578738"/>
                <a:gd name="connsiteY76" fmla="*/ 60683 h 561315"/>
                <a:gd name="connsiteX77" fmla="*/ 265841 w 578738"/>
                <a:gd name="connsiteY77" fmla="*/ 55373 h 561315"/>
                <a:gd name="connsiteX78" fmla="*/ 321281 w 578738"/>
                <a:gd name="connsiteY78" fmla="*/ 0 h 56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78738" h="561315">
                  <a:moveTo>
                    <a:pt x="35700" y="243554"/>
                  </a:moveTo>
                  <a:cubicBezTo>
                    <a:pt x="34181" y="243554"/>
                    <a:pt x="30383" y="248104"/>
                    <a:pt x="30383" y="254930"/>
                  </a:cubicBezTo>
                  <a:lnTo>
                    <a:pt x="30383" y="519604"/>
                  </a:lnTo>
                  <a:cubicBezTo>
                    <a:pt x="30383" y="526430"/>
                    <a:pt x="34181" y="530980"/>
                    <a:pt x="35700" y="530980"/>
                  </a:cubicBezTo>
                  <a:lnTo>
                    <a:pt x="132926" y="530980"/>
                  </a:lnTo>
                  <a:cubicBezTo>
                    <a:pt x="134445" y="530980"/>
                    <a:pt x="138243" y="526430"/>
                    <a:pt x="138243" y="519604"/>
                  </a:cubicBezTo>
                  <a:lnTo>
                    <a:pt x="138243" y="254930"/>
                  </a:lnTo>
                  <a:cubicBezTo>
                    <a:pt x="138243" y="248104"/>
                    <a:pt x="134445" y="243554"/>
                    <a:pt x="132926" y="243554"/>
                  </a:cubicBezTo>
                  <a:close/>
                  <a:moveTo>
                    <a:pt x="35700" y="213219"/>
                  </a:moveTo>
                  <a:lnTo>
                    <a:pt x="132926" y="213219"/>
                  </a:lnTo>
                  <a:cubicBezTo>
                    <a:pt x="152675" y="213219"/>
                    <a:pt x="168626" y="231420"/>
                    <a:pt x="168626" y="254930"/>
                  </a:cubicBezTo>
                  <a:lnTo>
                    <a:pt x="168626" y="519604"/>
                  </a:lnTo>
                  <a:cubicBezTo>
                    <a:pt x="168626" y="542356"/>
                    <a:pt x="152675" y="561315"/>
                    <a:pt x="132926" y="561315"/>
                  </a:cubicBezTo>
                  <a:lnTo>
                    <a:pt x="35700" y="561315"/>
                  </a:lnTo>
                  <a:cubicBezTo>
                    <a:pt x="15951" y="561315"/>
                    <a:pt x="0" y="542356"/>
                    <a:pt x="0" y="519604"/>
                  </a:cubicBezTo>
                  <a:lnTo>
                    <a:pt x="0" y="254930"/>
                  </a:lnTo>
                  <a:cubicBezTo>
                    <a:pt x="0" y="231420"/>
                    <a:pt x="15951" y="213219"/>
                    <a:pt x="35700" y="213219"/>
                  </a:cubicBezTo>
                  <a:close/>
                  <a:moveTo>
                    <a:pt x="321281" y="30341"/>
                  </a:moveTo>
                  <a:cubicBezTo>
                    <a:pt x="307611" y="30341"/>
                    <a:pt x="296219" y="41719"/>
                    <a:pt x="296219" y="55373"/>
                  </a:cubicBezTo>
                  <a:cubicBezTo>
                    <a:pt x="296219" y="56890"/>
                    <a:pt x="296979" y="59166"/>
                    <a:pt x="296979" y="60683"/>
                  </a:cubicBezTo>
                  <a:cubicBezTo>
                    <a:pt x="297738" y="62200"/>
                    <a:pt x="297738" y="64475"/>
                    <a:pt x="296979" y="65992"/>
                  </a:cubicBezTo>
                  <a:cubicBezTo>
                    <a:pt x="306852" y="119090"/>
                    <a:pt x="287106" y="174463"/>
                    <a:pt x="268119" y="212389"/>
                  </a:cubicBezTo>
                  <a:cubicBezTo>
                    <a:pt x="266600" y="215424"/>
                    <a:pt x="265081" y="218458"/>
                    <a:pt x="263563" y="221492"/>
                  </a:cubicBezTo>
                  <a:cubicBezTo>
                    <a:pt x="263563" y="221492"/>
                    <a:pt x="262803" y="222250"/>
                    <a:pt x="262044" y="223009"/>
                  </a:cubicBezTo>
                  <a:cubicBezTo>
                    <a:pt x="255209" y="232870"/>
                    <a:pt x="244576" y="238938"/>
                    <a:pt x="232425" y="240455"/>
                  </a:cubicBezTo>
                  <a:cubicBezTo>
                    <a:pt x="231665" y="240455"/>
                    <a:pt x="230906" y="240455"/>
                    <a:pt x="230146" y="240455"/>
                  </a:cubicBezTo>
                  <a:lnTo>
                    <a:pt x="225590" y="240455"/>
                  </a:lnTo>
                  <a:cubicBezTo>
                    <a:pt x="225590" y="241214"/>
                    <a:pt x="224830" y="241214"/>
                    <a:pt x="224071" y="241214"/>
                  </a:cubicBezTo>
                  <a:cubicBezTo>
                    <a:pt x="217236" y="241214"/>
                    <a:pt x="211919" y="246524"/>
                    <a:pt x="211919" y="253350"/>
                  </a:cubicBezTo>
                  <a:lnTo>
                    <a:pt x="211919" y="518079"/>
                  </a:lnTo>
                  <a:cubicBezTo>
                    <a:pt x="211919" y="524905"/>
                    <a:pt x="217995" y="530974"/>
                    <a:pt x="224830" y="530974"/>
                  </a:cubicBezTo>
                  <a:lnTo>
                    <a:pt x="521019" y="530974"/>
                  </a:lnTo>
                  <a:cubicBezTo>
                    <a:pt x="521779" y="530974"/>
                    <a:pt x="521779" y="530215"/>
                    <a:pt x="522538" y="530215"/>
                  </a:cubicBezTo>
                  <a:cubicBezTo>
                    <a:pt x="536208" y="530215"/>
                    <a:pt x="546081" y="518837"/>
                    <a:pt x="546081" y="505942"/>
                  </a:cubicBezTo>
                  <a:cubicBezTo>
                    <a:pt x="546081" y="493047"/>
                    <a:pt x="536208" y="481669"/>
                    <a:pt x="522538" y="480910"/>
                  </a:cubicBezTo>
                  <a:cubicBezTo>
                    <a:pt x="514943" y="480910"/>
                    <a:pt x="508108" y="474084"/>
                    <a:pt x="508108" y="465740"/>
                  </a:cubicBezTo>
                  <a:cubicBezTo>
                    <a:pt x="508108" y="457396"/>
                    <a:pt x="514943" y="450569"/>
                    <a:pt x="523298" y="450569"/>
                  </a:cubicBezTo>
                  <a:cubicBezTo>
                    <a:pt x="536968" y="450569"/>
                    <a:pt x="548360" y="439191"/>
                    <a:pt x="548360" y="425537"/>
                  </a:cubicBezTo>
                  <a:cubicBezTo>
                    <a:pt x="548360" y="411884"/>
                    <a:pt x="536968" y="401264"/>
                    <a:pt x="523298" y="401264"/>
                  </a:cubicBezTo>
                  <a:cubicBezTo>
                    <a:pt x="514943" y="401264"/>
                    <a:pt x="508108" y="394438"/>
                    <a:pt x="508108" y="386094"/>
                  </a:cubicBezTo>
                  <a:cubicBezTo>
                    <a:pt x="508108" y="377750"/>
                    <a:pt x="514943" y="370923"/>
                    <a:pt x="523298" y="370923"/>
                  </a:cubicBezTo>
                  <a:cubicBezTo>
                    <a:pt x="536968" y="370923"/>
                    <a:pt x="548360" y="359545"/>
                    <a:pt x="548360" y="345891"/>
                  </a:cubicBezTo>
                  <a:cubicBezTo>
                    <a:pt x="548360" y="332238"/>
                    <a:pt x="536968" y="320860"/>
                    <a:pt x="523298" y="320860"/>
                  </a:cubicBezTo>
                  <a:cubicBezTo>
                    <a:pt x="514943" y="320860"/>
                    <a:pt x="508108" y="314033"/>
                    <a:pt x="508108" y="305689"/>
                  </a:cubicBezTo>
                  <a:cubicBezTo>
                    <a:pt x="508108" y="297345"/>
                    <a:pt x="514943" y="290518"/>
                    <a:pt x="523298" y="290518"/>
                  </a:cubicBezTo>
                  <a:cubicBezTo>
                    <a:pt x="536968" y="290518"/>
                    <a:pt x="548360" y="279140"/>
                    <a:pt x="548360" y="265487"/>
                  </a:cubicBezTo>
                  <a:cubicBezTo>
                    <a:pt x="548360" y="251833"/>
                    <a:pt x="536968" y="240455"/>
                    <a:pt x="523298" y="240455"/>
                  </a:cubicBezTo>
                  <a:lnTo>
                    <a:pt x="373684" y="240455"/>
                  </a:lnTo>
                  <a:cubicBezTo>
                    <a:pt x="369127" y="240455"/>
                    <a:pt x="363811" y="238180"/>
                    <a:pt x="361533" y="234387"/>
                  </a:cubicBezTo>
                  <a:cubicBezTo>
                    <a:pt x="358495" y="229836"/>
                    <a:pt x="357735" y="224526"/>
                    <a:pt x="360014" y="219975"/>
                  </a:cubicBezTo>
                  <a:cubicBezTo>
                    <a:pt x="401784" y="120607"/>
                    <a:pt x="349381" y="50822"/>
                    <a:pt x="343306" y="42478"/>
                  </a:cubicBezTo>
                  <a:cubicBezTo>
                    <a:pt x="342546" y="42478"/>
                    <a:pt x="341787" y="41719"/>
                    <a:pt x="341787" y="40961"/>
                  </a:cubicBezTo>
                  <a:cubicBezTo>
                    <a:pt x="336471" y="34134"/>
                    <a:pt x="329635" y="30341"/>
                    <a:pt x="321281" y="30341"/>
                  </a:cubicBezTo>
                  <a:close/>
                  <a:moveTo>
                    <a:pt x="321281" y="0"/>
                  </a:moveTo>
                  <a:cubicBezTo>
                    <a:pt x="338749" y="0"/>
                    <a:pt x="354698" y="8344"/>
                    <a:pt x="365330" y="21997"/>
                  </a:cubicBezTo>
                  <a:cubicBezTo>
                    <a:pt x="368368" y="25032"/>
                    <a:pt x="431403" y="99368"/>
                    <a:pt x="395708" y="210114"/>
                  </a:cubicBezTo>
                  <a:lnTo>
                    <a:pt x="523298" y="210114"/>
                  </a:lnTo>
                  <a:cubicBezTo>
                    <a:pt x="538487" y="210114"/>
                    <a:pt x="552157" y="216182"/>
                    <a:pt x="562789" y="226802"/>
                  </a:cubicBezTo>
                  <a:cubicBezTo>
                    <a:pt x="572662" y="237421"/>
                    <a:pt x="578738" y="251075"/>
                    <a:pt x="578738" y="265487"/>
                  </a:cubicBezTo>
                  <a:cubicBezTo>
                    <a:pt x="578738" y="281416"/>
                    <a:pt x="571903" y="295828"/>
                    <a:pt x="561270" y="305689"/>
                  </a:cubicBezTo>
                  <a:cubicBezTo>
                    <a:pt x="571903" y="315550"/>
                    <a:pt x="578738" y="329962"/>
                    <a:pt x="578738" y="345891"/>
                  </a:cubicBezTo>
                  <a:cubicBezTo>
                    <a:pt x="578738" y="361821"/>
                    <a:pt x="571903" y="375474"/>
                    <a:pt x="561270" y="386094"/>
                  </a:cubicBezTo>
                  <a:cubicBezTo>
                    <a:pt x="571903" y="395955"/>
                    <a:pt x="578738" y="410367"/>
                    <a:pt x="578738" y="425537"/>
                  </a:cubicBezTo>
                  <a:cubicBezTo>
                    <a:pt x="578738" y="442225"/>
                    <a:pt x="571903" y="456637"/>
                    <a:pt x="560511" y="466498"/>
                  </a:cubicBezTo>
                  <a:cubicBezTo>
                    <a:pt x="570384" y="477118"/>
                    <a:pt x="576460" y="490771"/>
                    <a:pt x="576460" y="505942"/>
                  </a:cubicBezTo>
                  <a:cubicBezTo>
                    <a:pt x="576460" y="534008"/>
                    <a:pt x="555195" y="557522"/>
                    <a:pt x="527095" y="560556"/>
                  </a:cubicBezTo>
                  <a:cubicBezTo>
                    <a:pt x="525576" y="560556"/>
                    <a:pt x="524816" y="561315"/>
                    <a:pt x="523298" y="561315"/>
                  </a:cubicBezTo>
                  <a:lnTo>
                    <a:pt x="224830" y="561315"/>
                  </a:lnTo>
                  <a:cubicBezTo>
                    <a:pt x="201287" y="561315"/>
                    <a:pt x="181541" y="541593"/>
                    <a:pt x="181541" y="518079"/>
                  </a:cubicBezTo>
                  <a:lnTo>
                    <a:pt x="181541" y="253350"/>
                  </a:lnTo>
                  <a:cubicBezTo>
                    <a:pt x="181541" y="230594"/>
                    <a:pt x="199768" y="211631"/>
                    <a:pt x="222552" y="210872"/>
                  </a:cubicBezTo>
                  <a:cubicBezTo>
                    <a:pt x="223311" y="210872"/>
                    <a:pt x="224071" y="210114"/>
                    <a:pt x="224830" y="210114"/>
                  </a:cubicBezTo>
                  <a:lnTo>
                    <a:pt x="229387" y="210114"/>
                  </a:lnTo>
                  <a:cubicBezTo>
                    <a:pt x="232425" y="210114"/>
                    <a:pt x="235463" y="208597"/>
                    <a:pt x="237741" y="205563"/>
                  </a:cubicBezTo>
                  <a:cubicBezTo>
                    <a:pt x="238500" y="203287"/>
                    <a:pt x="240019" y="201011"/>
                    <a:pt x="240779" y="198736"/>
                  </a:cubicBezTo>
                  <a:cubicBezTo>
                    <a:pt x="255209" y="170670"/>
                    <a:pt x="277233" y="115297"/>
                    <a:pt x="266600" y="66751"/>
                  </a:cubicBezTo>
                  <a:cubicBezTo>
                    <a:pt x="265841" y="65234"/>
                    <a:pt x="265841" y="62958"/>
                    <a:pt x="266600" y="60683"/>
                  </a:cubicBezTo>
                  <a:cubicBezTo>
                    <a:pt x="265841" y="59166"/>
                    <a:pt x="265841" y="56890"/>
                    <a:pt x="265841" y="55373"/>
                  </a:cubicBezTo>
                  <a:cubicBezTo>
                    <a:pt x="265841" y="25032"/>
                    <a:pt x="290903" y="0"/>
                    <a:pt x="32128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9068519" y="5445129"/>
            <a:ext cx="1393748" cy="196963"/>
            <a:chOff x="1617135" y="5384800"/>
            <a:chExt cx="1393748" cy="196963"/>
          </a:xfrm>
        </p:grpSpPr>
        <p:sp>
          <p:nvSpPr>
            <p:cNvPr id="118" name="椭圆 39"/>
            <p:cNvSpPr/>
            <p:nvPr/>
          </p:nvSpPr>
          <p:spPr>
            <a:xfrm>
              <a:off x="1617135" y="5392335"/>
              <a:ext cx="196963" cy="181892"/>
            </a:xfrm>
            <a:custGeom>
              <a:avLst/>
              <a:gdLst>
                <a:gd name="connsiteX0" fmla="*/ 186302 w 608697"/>
                <a:gd name="connsiteY0" fmla="*/ 63862 h 562124"/>
                <a:gd name="connsiteX1" fmla="*/ 204357 w 608697"/>
                <a:gd name="connsiteY1" fmla="*/ 81889 h 562124"/>
                <a:gd name="connsiteX2" fmla="*/ 186302 w 608697"/>
                <a:gd name="connsiteY2" fmla="*/ 99991 h 562124"/>
                <a:gd name="connsiteX3" fmla="*/ 99759 w 608697"/>
                <a:gd name="connsiteY3" fmla="*/ 186326 h 562124"/>
                <a:gd name="connsiteX4" fmla="*/ 81705 w 608697"/>
                <a:gd name="connsiteY4" fmla="*/ 204428 h 562124"/>
                <a:gd name="connsiteX5" fmla="*/ 63650 w 608697"/>
                <a:gd name="connsiteY5" fmla="*/ 186326 h 562124"/>
                <a:gd name="connsiteX6" fmla="*/ 186302 w 608697"/>
                <a:gd name="connsiteY6" fmla="*/ 63862 h 562124"/>
                <a:gd name="connsiteX7" fmla="*/ 175448 w 608697"/>
                <a:gd name="connsiteY7" fmla="*/ 36129 h 562124"/>
                <a:gd name="connsiteX8" fmla="*/ 36179 w 608697"/>
                <a:gd name="connsiteY8" fmla="*/ 175282 h 562124"/>
                <a:gd name="connsiteX9" fmla="*/ 276226 w 608697"/>
                <a:gd name="connsiteY9" fmla="*/ 490611 h 562124"/>
                <a:gd name="connsiteX10" fmla="*/ 276972 w 608697"/>
                <a:gd name="connsiteY10" fmla="*/ 491356 h 562124"/>
                <a:gd name="connsiteX11" fmla="*/ 304349 w 608697"/>
                <a:gd name="connsiteY11" fmla="*/ 518546 h 562124"/>
                <a:gd name="connsiteX12" fmla="*/ 331725 w 608697"/>
                <a:gd name="connsiteY12" fmla="*/ 491356 h 562124"/>
                <a:gd name="connsiteX13" fmla="*/ 332471 w 608697"/>
                <a:gd name="connsiteY13" fmla="*/ 490611 h 562124"/>
                <a:gd name="connsiteX14" fmla="*/ 572518 w 608697"/>
                <a:gd name="connsiteY14" fmla="*/ 175282 h 562124"/>
                <a:gd name="connsiteX15" fmla="*/ 433249 w 608697"/>
                <a:gd name="connsiteY15" fmla="*/ 36129 h 562124"/>
                <a:gd name="connsiteX16" fmla="*/ 318149 w 608697"/>
                <a:gd name="connsiteY16" fmla="*/ 89764 h 562124"/>
                <a:gd name="connsiteX17" fmla="*/ 304349 w 608697"/>
                <a:gd name="connsiteY17" fmla="*/ 96170 h 562124"/>
                <a:gd name="connsiteX18" fmla="*/ 290548 w 608697"/>
                <a:gd name="connsiteY18" fmla="*/ 89764 h 562124"/>
                <a:gd name="connsiteX19" fmla="*/ 175448 w 608697"/>
                <a:gd name="connsiteY19" fmla="*/ 36129 h 562124"/>
                <a:gd name="connsiteX20" fmla="*/ 175448 w 608697"/>
                <a:gd name="connsiteY20" fmla="*/ 0 h 562124"/>
                <a:gd name="connsiteX21" fmla="*/ 304349 w 608697"/>
                <a:gd name="connsiteY21" fmla="*/ 51847 h 562124"/>
                <a:gd name="connsiteX22" fmla="*/ 433249 w 608697"/>
                <a:gd name="connsiteY22" fmla="*/ 0 h 562124"/>
                <a:gd name="connsiteX23" fmla="*/ 608697 w 608697"/>
                <a:gd name="connsiteY23" fmla="*/ 175282 h 562124"/>
                <a:gd name="connsiteX24" fmla="*/ 537309 w 608697"/>
                <a:gd name="connsiteY24" fmla="*/ 342593 h 562124"/>
                <a:gd name="connsiteX25" fmla="*/ 356864 w 608697"/>
                <a:gd name="connsiteY25" fmla="*/ 517354 h 562124"/>
                <a:gd name="connsiteX26" fmla="*/ 317104 w 608697"/>
                <a:gd name="connsiteY26" fmla="*/ 556835 h 562124"/>
                <a:gd name="connsiteX27" fmla="*/ 304349 w 608697"/>
                <a:gd name="connsiteY27" fmla="*/ 562124 h 562124"/>
                <a:gd name="connsiteX28" fmla="*/ 291593 w 608697"/>
                <a:gd name="connsiteY28" fmla="*/ 556835 h 562124"/>
                <a:gd name="connsiteX29" fmla="*/ 251834 w 608697"/>
                <a:gd name="connsiteY29" fmla="*/ 517354 h 562124"/>
                <a:gd name="connsiteX30" fmla="*/ 71388 w 608697"/>
                <a:gd name="connsiteY30" fmla="*/ 342593 h 562124"/>
                <a:gd name="connsiteX31" fmla="*/ 0 w 608697"/>
                <a:gd name="connsiteY31" fmla="*/ 175282 h 562124"/>
                <a:gd name="connsiteX32" fmla="*/ 175448 w 608697"/>
                <a:gd name="connsiteY32" fmla="*/ 0 h 5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8697" h="562124">
                  <a:moveTo>
                    <a:pt x="186302" y="63862"/>
                  </a:moveTo>
                  <a:cubicBezTo>
                    <a:pt x="196225" y="63862"/>
                    <a:pt x="204357" y="71907"/>
                    <a:pt x="204357" y="81889"/>
                  </a:cubicBezTo>
                  <a:cubicBezTo>
                    <a:pt x="204357" y="91871"/>
                    <a:pt x="196300" y="99991"/>
                    <a:pt x="186302" y="99991"/>
                  </a:cubicBezTo>
                  <a:cubicBezTo>
                    <a:pt x="137808" y="99991"/>
                    <a:pt x="99759" y="137907"/>
                    <a:pt x="99759" y="186326"/>
                  </a:cubicBezTo>
                  <a:cubicBezTo>
                    <a:pt x="99759" y="196308"/>
                    <a:pt x="91702" y="204428"/>
                    <a:pt x="81705" y="204428"/>
                  </a:cubicBezTo>
                  <a:cubicBezTo>
                    <a:pt x="71708" y="204428"/>
                    <a:pt x="63650" y="196308"/>
                    <a:pt x="63650" y="186326"/>
                  </a:cubicBezTo>
                  <a:cubicBezTo>
                    <a:pt x="63650" y="117645"/>
                    <a:pt x="117516" y="63862"/>
                    <a:pt x="186302" y="63862"/>
                  </a:cubicBezTo>
                  <a:close/>
                  <a:moveTo>
                    <a:pt x="175448" y="36129"/>
                  </a:moveTo>
                  <a:cubicBezTo>
                    <a:pt x="97347" y="36129"/>
                    <a:pt x="36179" y="97213"/>
                    <a:pt x="36179" y="175282"/>
                  </a:cubicBezTo>
                  <a:cubicBezTo>
                    <a:pt x="36179" y="273687"/>
                    <a:pt x="122933" y="355182"/>
                    <a:pt x="276226" y="490611"/>
                  </a:cubicBezTo>
                  <a:cubicBezTo>
                    <a:pt x="276450" y="490834"/>
                    <a:pt x="276748" y="491132"/>
                    <a:pt x="276972" y="491356"/>
                  </a:cubicBezTo>
                  <a:lnTo>
                    <a:pt x="304349" y="518546"/>
                  </a:lnTo>
                  <a:lnTo>
                    <a:pt x="331725" y="491356"/>
                  </a:lnTo>
                  <a:cubicBezTo>
                    <a:pt x="331949" y="491132"/>
                    <a:pt x="332247" y="490834"/>
                    <a:pt x="332471" y="490611"/>
                  </a:cubicBezTo>
                  <a:cubicBezTo>
                    <a:pt x="485764" y="355182"/>
                    <a:pt x="572518" y="273762"/>
                    <a:pt x="572518" y="175282"/>
                  </a:cubicBezTo>
                  <a:cubicBezTo>
                    <a:pt x="572518" y="97213"/>
                    <a:pt x="511350" y="36129"/>
                    <a:pt x="433249" y="36129"/>
                  </a:cubicBezTo>
                  <a:cubicBezTo>
                    <a:pt x="390282" y="36129"/>
                    <a:pt x="346196" y="56689"/>
                    <a:pt x="318149" y="89764"/>
                  </a:cubicBezTo>
                  <a:cubicBezTo>
                    <a:pt x="314717" y="93861"/>
                    <a:pt x="309645" y="96170"/>
                    <a:pt x="304349" y="96170"/>
                  </a:cubicBezTo>
                  <a:cubicBezTo>
                    <a:pt x="299052" y="96170"/>
                    <a:pt x="293980" y="93861"/>
                    <a:pt x="290548" y="89764"/>
                  </a:cubicBezTo>
                  <a:cubicBezTo>
                    <a:pt x="262501" y="56689"/>
                    <a:pt x="218415" y="36129"/>
                    <a:pt x="175448" y="36129"/>
                  </a:cubicBezTo>
                  <a:close/>
                  <a:moveTo>
                    <a:pt x="175448" y="0"/>
                  </a:moveTo>
                  <a:cubicBezTo>
                    <a:pt x="222891" y="0"/>
                    <a:pt x="269736" y="19145"/>
                    <a:pt x="304349" y="51847"/>
                  </a:cubicBezTo>
                  <a:cubicBezTo>
                    <a:pt x="338961" y="19145"/>
                    <a:pt x="385807" y="0"/>
                    <a:pt x="433249" y="0"/>
                  </a:cubicBezTo>
                  <a:cubicBezTo>
                    <a:pt x="531640" y="0"/>
                    <a:pt x="608697" y="77026"/>
                    <a:pt x="608697" y="175282"/>
                  </a:cubicBezTo>
                  <a:cubicBezTo>
                    <a:pt x="608697" y="230258"/>
                    <a:pt x="586020" y="283446"/>
                    <a:pt x="537309" y="342593"/>
                  </a:cubicBezTo>
                  <a:cubicBezTo>
                    <a:pt x="494865" y="394291"/>
                    <a:pt x="435711" y="447628"/>
                    <a:pt x="356864" y="517354"/>
                  </a:cubicBezTo>
                  <a:lnTo>
                    <a:pt x="317104" y="556835"/>
                  </a:lnTo>
                  <a:cubicBezTo>
                    <a:pt x="313598" y="560336"/>
                    <a:pt x="308973" y="562124"/>
                    <a:pt x="304349" y="562124"/>
                  </a:cubicBezTo>
                  <a:cubicBezTo>
                    <a:pt x="299724" y="562124"/>
                    <a:pt x="295099" y="560336"/>
                    <a:pt x="291593" y="556835"/>
                  </a:cubicBezTo>
                  <a:lnTo>
                    <a:pt x="251834" y="517354"/>
                  </a:lnTo>
                  <a:cubicBezTo>
                    <a:pt x="172986" y="447628"/>
                    <a:pt x="113832" y="394291"/>
                    <a:pt x="71388" y="342593"/>
                  </a:cubicBezTo>
                  <a:cubicBezTo>
                    <a:pt x="22677" y="283446"/>
                    <a:pt x="0" y="230258"/>
                    <a:pt x="0" y="175282"/>
                  </a:cubicBezTo>
                  <a:cubicBezTo>
                    <a:pt x="0" y="77026"/>
                    <a:pt x="77057" y="0"/>
                    <a:pt x="175448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9" name="椭圆 86"/>
            <p:cNvSpPr/>
            <p:nvPr/>
          </p:nvSpPr>
          <p:spPr>
            <a:xfrm>
              <a:off x="2216929" y="5384800"/>
              <a:ext cx="194159" cy="196963"/>
            </a:xfrm>
            <a:custGeom>
              <a:avLst/>
              <a:gdLst>
                <a:gd name="T0" fmla="*/ 375 w 500"/>
                <a:gd name="T1" fmla="*/ 188 h 508"/>
                <a:gd name="T2" fmla="*/ 188 w 500"/>
                <a:gd name="T3" fmla="*/ 0 h 508"/>
                <a:gd name="T4" fmla="*/ 0 w 500"/>
                <a:gd name="T5" fmla="*/ 188 h 508"/>
                <a:gd name="T6" fmla="*/ 188 w 500"/>
                <a:gd name="T7" fmla="*/ 375 h 508"/>
                <a:gd name="T8" fmla="*/ 375 w 500"/>
                <a:gd name="T9" fmla="*/ 188 h 508"/>
                <a:gd name="T10" fmla="*/ 188 w 500"/>
                <a:gd name="T11" fmla="*/ 328 h 508"/>
                <a:gd name="T12" fmla="*/ 47 w 500"/>
                <a:gd name="T13" fmla="*/ 188 h 508"/>
                <a:gd name="T14" fmla="*/ 188 w 500"/>
                <a:gd name="T15" fmla="*/ 47 h 508"/>
                <a:gd name="T16" fmla="*/ 328 w 500"/>
                <a:gd name="T17" fmla="*/ 188 h 508"/>
                <a:gd name="T18" fmla="*/ 188 w 500"/>
                <a:gd name="T19" fmla="*/ 328 h 508"/>
                <a:gd name="T20" fmla="*/ 500 w 500"/>
                <a:gd name="T21" fmla="*/ 466 h 508"/>
                <a:gd name="T22" fmla="*/ 458 w 500"/>
                <a:gd name="T23" fmla="*/ 508 h 508"/>
                <a:gd name="T24" fmla="*/ 314 w 500"/>
                <a:gd name="T25" fmla="*/ 364 h 508"/>
                <a:gd name="T26" fmla="*/ 356 w 500"/>
                <a:gd name="T27" fmla="*/ 322 h 508"/>
                <a:gd name="T28" fmla="*/ 500 w 500"/>
                <a:gd name="T29" fmla="*/ 46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0" h="508">
                  <a:moveTo>
                    <a:pt x="375" y="188"/>
                  </a:moveTo>
                  <a:cubicBezTo>
                    <a:pt x="375" y="84"/>
                    <a:pt x="291" y="0"/>
                    <a:pt x="188" y="0"/>
                  </a:cubicBez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91" y="375"/>
                    <a:pt x="375" y="291"/>
                    <a:pt x="375" y="188"/>
                  </a:cubicBezTo>
                  <a:close/>
                  <a:moveTo>
                    <a:pt x="188" y="328"/>
                  </a:moveTo>
                  <a:cubicBezTo>
                    <a:pt x="110" y="328"/>
                    <a:pt x="47" y="265"/>
                    <a:pt x="47" y="188"/>
                  </a:cubicBezTo>
                  <a:cubicBezTo>
                    <a:pt x="47" y="110"/>
                    <a:pt x="110" y="47"/>
                    <a:pt x="188" y="47"/>
                  </a:cubicBezTo>
                  <a:cubicBezTo>
                    <a:pt x="265" y="47"/>
                    <a:pt x="328" y="110"/>
                    <a:pt x="328" y="188"/>
                  </a:cubicBezTo>
                  <a:cubicBezTo>
                    <a:pt x="328" y="265"/>
                    <a:pt x="265" y="328"/>
                    <a:pt x="188" y="328"/>
                  </a:cubicBezTo>
                  <a:close/>
                  <a:moveTo>
                    <a:pt x="500" y="466"/>
                  </a:moveTo>
                  <a:lnTo>
                    <a:pt x="458" y="508"/>
                  </a:lnTo>
                  <a:lnTo>
                    <a:pt x="314" y="364"/>
                  </a:lnTo>
                  <a:lnTo>
                    <a:pt x="356" y="322"/>
                  </a:lnTo>
                  <a:lnTo>
                    <a:pt x="500" y="46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20" name="椭圆 103"/>
            <p:cNvSpPr/>
            <p:nvPr/>
          </p:nvSpPr>
          <p:spPr>
            <a:xfrm>
              <a:off x="2813920" y="5387764"/>
              <a:ext cx="196963" cy="191033"/>
            </a:xfrm>
            <a:custGeom>
              <a:avLst/>
              <a:gdLst>
                <a:gd name="connsiteX0" fmla="*/ 35700 w 578738"/>
                <a:gd name="connsiteY0" fmla="*/ 243554 h 561315"/>
                <a:gd name="connsiteX1" fmla="*/ 30383 w 578738"/>
                <a:gd name="connsiteY1" fmla="*/ 254930 h 561315"/>
                <a:gd name="connsiteX2" fmla="*/ 30383 w 578738"/>
                <a:gd name="connsiteY2" fmla="*/ 519604 h 561315"/>
                <a:gd name="connsiteX3" fmla="*/ 35700 w 578738"/>
                <a:gd name="connsiteY3" fmla="*/ 530980 h 561315"/>
                <a:gd name="connsiteX4" fmla="*/ 132926 w 578738"/>
                <a:gd name="connsiteY4" fmla="*/ 530980 h 561315"/>
                <a:gd name="connsiteX5" fmla="*/ 138243 w 578738"/>
                <a:gd name="connsiteY5" fmla="*/ 519604 h 561315"/>
                <a:gd name="connsiteX6" fmla="*/ 138243 w 578738"/>
                <a:gd name="connsiteY6" fmla="*/ 254930 h 561315"/>
                <a:gd name="connsiteX7" fmla="*/ 132926 w 578738"/>
                <a:gd name="connsiteY7" fmla="*/ 243554 h 561315"/>
                <a:gd name="connsiteX8" fmla="*/ 35700 w 578738"/>
                <a:gd name="connsiteY8" fmla="*/ 213219 h 561315"/>
                <a:gd name="connsiteX9" fmla="*/ 132926 w 578738"/>
                <a:gd name="connsiteY9" fmla="*/ 213219 h 561315"/>
                <a:gd name="connsiteX10" fmla="*/ 168626 w 578738"/>
                <a:gd name="connsiteY10" fmla="*/ 254930 h 561315"/>
                <a:gd name="connsiteX11" fmla="*/ 168626 w 578738"/>
                <a:gd name="connsiteY11" fmla="*/ 519604 h 561315"/>
                <a:gd name="connsiteX12" fmla="*/ 132926 w 578738"/>
                <a:gd name="connsiteY12" fmla="*/ 561315 h 561315"/>
                <a:gd name="connsiteX13" fmla="*/ 35700 w 578738"/>
                <a:gd name="connsiteY13" fmla="*/ 561315 h 561315"/>
                <a:gd name="connsiteX14" fmla="*/ 0 w 578738"/>
                <a:gd name="connsiteY14" fmla="*/ 519604 h 561315"/>
                <a:gd name="connsiteX15" fmla="*/ 0 w 578738"/>
                <a:gd name="connsiteY15" fmla="*/ 254930 h 561315"/>
                <a:gd name="connsiteX16" fmla="*/ 35700 w 578738"/>
                <a:gd name="connsiteY16" fmla="*/ 213219 h 561315"/>
                <a:gd name="connsiteX17" fmla="*/ 321281 w 578738"/>
                <a:gd name="connsiteY17" fmla="*/ 30341 h 561315"/>
                <a:gd name="connsiteX18" fmla="*/ 296219 w 578738"/>
                <a:gd name="connsiteY18" fmla="*/ 55373 h 561315"/>
                <a:gd name="connsiteX19" fmla="*/ 296979 w 578738"/>
                <a:gd name="connsiteY19" fmla="*/ 60683 h 561315"/>
                <a:gd name="connsiteX20" fmla="*/ 296979 w 578738"/>
                <a:gd name="connsiteY20" fmla="*/ 65992 h 561315"/>
                <a:gd name="connsiteX21" fmla="*/ 268119 w 578738"/>
                <a:gd name="connsiteY21" fmla="*/ 212389 h 561315"/>
                <a:gd name="connsiteX22" fmla="*/ 263563 w 578738"/>
                <a:gd name="connsiteY22" fmla="*/ 221492 h 561315"/>
                <a:gd name="connsiteX23" fmla="*/ 262044 w 578738"/>
                <a:gd name="connsiteY23" fmla="*/ 223009 h 561315"/>
                <a:gd name="connsiteX24" fmla="*/ 232425 w 578738"/>
                <a:gd name="connsiteY24" fmla="*/ 240455 h 561315"/>
                <a:gd name="connsiteX25" fmla="*/ 230146 w 578738"/>
                <a:gd name="connsiteY25" fmla="*/ 240455 h 561315"/>
                <a:gd name="connsiteX26" fmla="*/ 225590 w 578738"/>
                <a:gd name="connsiteY26" fmla="*/ 240455 h 561315"/>
                <a:gd name="connsiteX27" fmla="*/ 224071 w 578738"/>
                <a:gd name="connsiteY27" fmla="*/ 241214 h 561315"/>
                <a:gd name="connsiteX28" fmla="*/ 211919 w 578738"/>
                <a:gd name="connsiteY28" fmla="*/ 253350 h 561315"/>
                <a:gd name="connsiteX29" fmla="*/ 211919 w 578738"/>
                <a:gd name="connsiteY29" fmla="*/ 518079 h 561315"/>
                <a:gd name="connsiteX30" fmla="*/ 224830 w 578738"/>
                <a:gd name="connsiteY30" fmla="*/ 530974 h 561315"/>
                <a:gd name="connsiteX31" fmla="*/ 521019 w 578738"/>
                <a:gd name="connsiteY31" fmla="*/ 530974 h 561315"/>
                <a:gd name="connsiteX32" fmla="*/ 522538 w 578738"/>
                <a:gd name="connsiteY32" fmla="*/ 530215 h 561315"/>
                <a:gd name="connsiteX33" fmla="*/ 546081 w 578738"/>
                <a:gd name="connsiteY33" fmla="*/ 505942 h 561315"/>
                <a:gd name="connsiteX34" fmla="*/ 522538 w 578738"/>
                <a:gd name="connsiteY34" fmla="*/ 480910 h 561315"/>
                <a:gd name="connsiteX35" fmla="*/ 508108 w 578738"/>
                <a:gd name="connsiteY35" fmla="*/ 465740 h 561315"/>
                <a:gd name="connsiteX36" fmla="*/ 523298 w 578738"/>
                <a:gd name="connsiteY36" fmla="*/ 450569 h 561315"/>
                <a:gd name="connsiteX37" fmla="*/ 548360 w 578738"/>
                <a:gd name="connsiteY37" fmla="*/ 425537 h 561315"/>
                <a:gd name="connsiteX38" fmla="*/ 523298 w 578738"/>
                <a:gd name="connsiteY38" fmla="*/ 401264 h 561315"/>
                <a:gd name="connsiteX39" fmla="*/ 508108 w 578738"/>
                <a:gd name="connsiteY39" fmla="*/ 386094 h 561315"/>
                <a:gd name="connsiteX40" fmla="*/ 523298 w 578738"/>
                <a:gd name="connsiteY40" fmla="*/ 370923 h 561315"/>
                <a:gd name="connsiteX41" fmla="*/ 548360 w 578738"/>
                <a:gd name="connsiteY41" fmla="*/ 345891 h 561315"/>
                <a:gd name="connsiteX42" fmla="*/ 523298 w 578738"/>
                <a:gd name="connsiteY42" fmla="*/ 320860 h 561315"/>
                <a:gd name="connsiteX43" fmla="*/ 508108 w 578738"/>
                <a:gd name="connsiteY43" fmla="*/ 305689 h 561315"/>
                <a:gd name="connsiteX44" fmla="*/ 523298 w 578738"/>
                <a:gd name="connsiteY44" fmla="*/ 290518 h 561315"/>
                <a:gd name="connsiteX45" fmla="*/ 548360 w 578738"/>
                <a:gd name="connsiteY45" fmla="*/ 265487 h 561315"/>
                <a:gd name="connsiteX46" fmla="*/ 523298 w 578738"/>
                <a:gd name="connsiteY46" fmla="*/ 240455 h 561315"/>
                <a:gd name="connsiteX47" fmla="*/ 373684 w 578738"/>
                <a:gd name="connsiteY47" fmla="*/ 240455 h 561315"/>
                <a:gd name="connsiteX48" fmla="*/ 361533 w 578738"/>
                <a:gd name="connsiteY48" fmla="*/ 234387 h 561315"/>
                <a:gd name="connsiteX49" fmla="*/ 360014 w 578738"/>
                <a:gd name="connsiteY49" fmla="*/ 219975 h 561315"/>
                <a:gd name="connsiteX50" fmla="*/ 343306 w 578738"/>
                <a:gd name="connsiteY50" fmla="*/ 42478 h 561315"/>
                <a:gd name="connsiteX51" fmla="*/ 341787 w 578738"/>
                <a:gd name="connsiteY51" fmla="*/ 40961 h 561315"/>
                <a:gd name="connsiteX52" fmla="*/ 321281 w 578738"/>
                <a:gd name="connsiteY52" fmla="*/ 30341 h 561315"/>
                <a:gd name="connsiteX53" fmla="*/ 321281 w 578738"/>
                <a:gd name="connsiteY53" fmla="*/ 0 h 561315"/>
                <a:gd name="connsiteX54" fmla="*/ 365330 w 578738"/>
                <a:gd name="connsiteY54" fmla="*/ 21997 h 561315"/>
                <a:gd name="connsiteX55" fmla="*/ 395708 w 578738"/>
                <a:gd name="connsiteY55" fmla="*/ 210114 h 561315"/>
                <a:gd name="connsiteX56" fmla="*/ 523298 w 578738"/>
                <a:gd name="connsiteY56" fmla="*/ 210114 h 561315"/>
                <a:gd name="connsiteX57" fmla="*/ 562789 w 578738"/>
                <a:gd name="connsiteY57" fmla="*/ 226802 h 561315"/>
                <a:gd name="connsiteX58" fmla="*/ 578738 w 578738"/>
                <a:gd name="connsiteY58" fmla="*/ 265487 h 561315"/>
                <a:gd name="connsiteX59" fmla="*/ 561270 w 578738"/>
                <a:gd name="connsiteY59" fmla="*/ 305689 h 561315"/>
                <a:gd name="connsiteX60" fmla="*/ 578738 w 578738"/>
                <a:gd name="connsiteY60" fmla="*/ 345891 h 561315"/>
                <a:gd name="connsiteX61" fmla="*/ 561270 w 578738"/>
                <a:gd name="connsiteY61" fmla="*/ 386094 h 561315"/>
                <a:gd name="connsiteX62" fmla="*/ 578738 w 578738"/>
                <a:gd name="connsiteY62" fmla="*/ 425537 h 561315"/>
                <a:gd name="connsiteX63" fmla="*/ 560511 w 578738"/>
                <a:gd name="connsiteY63" fmla="*/ 466498 h 561315"/>
                <a:gd name="connsiteX64" fmla="*/ 576460 w 578738"/>
                <a:gd name="connsiteY64" fmla="*/ 505942 h 561315"/>
                <a:gd name="connsiteX65" fmla="*/ 527095 w 578738"/>
                <a:gd name="connsiteY65" fmla="*/ 560556 h 561315"/>
                <a:gd name="connsiteX66" fmla="*/ 523298 w 578738"/>
                <a:gd name="connsiteY66" fmla="*/ 561315 h 561315"/>
                <a:gd name="connsiteX67" fmla="*/ 224830 w 578738"/>
                <a:gd name="connsiteY67" fmla="*/ 561315 h 561315"/>
                <a:gd name="connsiteX68" fmla="*/ 181541 w 578738"/>
                <a:gd name="connsiteY68" fmla="*/ 518079 h 561315"/>
                <a:gd name="connsiteX69" fmla="*/ 181541 w 578738"/>
                <a:gd name="connsiteY69" fmla="*/ 253350 h 561315"/>
                <a:gd name="connsiteX70" fmla="*/ 222552 w 578738"/>
                <a:gd name="connsiteY70" fmla="*/ 210872 h 561315"/>
                <a:gd name="connsiteX71" fmla="*/ 224830 w 578738"/>
                <a:gd name="connsiteY71" fmla="*/ 210114 h 561315"/>
                <a:gd name="connsiteX72" fmla="*/ 229387 w 578738"/>
                <a:gd name="connsiteY72" fmla="*/ 210114 h 561315"/>
                <a:gd name="connsiteX73" fmla="*/ 237741 w 578738"/>
                <a:gd name="connsiteY73" fmla="*/ 205563 h 561315"/>
                <a:gd name="connsiteX74" fmla="*/ 240779 w 578738"/>
                <a:gd name="connsiteY74" fmla="*/ 198736 h 561315"/>
                <a:gd name="connsiteX75" fmla="*/ 266600 w 578738"/>
                <a:gd name="connsiteY75" fmla="*/ 66751 h 561315"/>
                <a:gd name="connsiteX76" fmla="*/ 266600 w 578738"/>
                <a:gd name="connsiteY76" fmla="*/ 60683 h 561315"/>
                <a:gd name="connsiteX77" fmla="*/ 265841 w 578738"/>
                <a:gd name="connsiteY77" fmla="*/ 55373 h 561315"/>
                <a:gd name="connsiteX78" fmla="*/ 321281 w 578738"/>
                <a:gd name="connsiteY78" fmla="*/ 0 h 56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78738" h="561315">
                  <a:moveTo>
                    <a:pt x="35700" y="243554"/>
                  </a:moveTo>
                  <a:cubicBezTo>
                    <a:pt x="34181" y="243554"/>
                    <a:pt x="30383" y="248104"/>
                    <a:pt x="30383" y="254930"/>
                  </a:cubicBezTo>
                  <a:lnTo>
                    <a:pt x="30383" y="519604"/>
                  </a:lnTo>
                  <a:cubicBezTo>
                    <a:pt x="30383" y="526430"/>
                    <a:pt x="34181" y="530980"/>
                    <a:pt x="35700" y="530980"/>
                  </a:cubicBezTo>
                  <a:lnTo>
                    <a:pt x="132926" y="530980"/>
                  </a:lnTo>
                  <a:cubicBezTo>
                    <a:pt x="134445" y="530980"/>
                    <a:pt x="138243" y="526430"/>
                    <a:pt x="138243" y="519604"/>
                  </a:cubicBezTo>
                  <a:lnTo>
                    <a:pt x="138243" y="254930"/>
                  </a:lnTo>
                  <a:cubicBezTo>
                    <a:pt x="138243" y="248104"/>
                    <a:pt x="134445" y="243554"/>
                    <a:pt x="132926" y="243554"/>
                  </a:cubicBezTo>
                  <a:close/>
                  <a:moveTo>
                    <a:pt x="35700" y="213219"/>
                  </a:moveTo>
                  <a:lnTo>
                    <a:pt x="132926" y="213219"/>
                  </a:lnTo>
                  <a:cubicBezTo>
                    <a:pt x="152675" y="213219"/>
                    <a:pt x="168626" y="231420"/>
                    <a:pt x="168626" y="254930"/>
                  </a:cubicBezTo>
                  <a:lnTo>
                    <a:pt x="168626" y="519604"/>
                  </a:lnTo>
                  <a:cubicBezTo>
                    <a:pt x="168626" y="542356"/>
                    <a:pt x="152675" y="561315"/>
                    <a:pt x="132926" y="561315"/>
                  </a:cubicBezTo>
                  <a:lnTo>
                    <a:pt x="35700" y="561315"/>
                  </a:lnTo>
                  <a:cubicBezTo>
                    <a:pt x="15951" y="561315"/>
                    <a:pt x="0" y="542356"/>
                    <a:pt x="0" y="519604"/>
                  </a:cubicBezTo>
                  <a:lnTo>
                    <a:pt x="0" y="254930"/>
                  </a:lnTo>
                  <a:cubicBezTo>
                    <a:pt x="0" y="231420"/>
                    <a:pt x="15951" y="213219"/>
                    <a:pt x="35700" y="213219"/>
                  </a:cubicBezTo>
                  <a:close/>
                  <a:moveTo>
                    <a:pt x="321281" y="30341"/>
                  </a:moveTo>
                  <a:cubicBezTo>
                    <a:pt x="307611" y="30341"/>
                    <a:pt x="296219" y="41719"/>
                    <a:pt x="296219" y="55373"/>
                  </a:cubicBezTo>
                  <a:cubicBezTo>
                    <a:pt x="296219" y="56890"/>
                    <a:pt x="296979" y="59166"/>
                    <a:pt x="296979" y="60683"/>
                  </a:cubicBezTo>
                  <a:cubicBezTo>
                    <a:pt x="297738" y="62200"/>
                    <a:pt x="297738" y="64475"/>
                    <a:pt x="296979" y="65992"/>
                  </a:cubicBezTo>
                  <a:cubicBezTo>
                    <a:pt x="306852" y="119090"/>
                    <a:pt x="287106" y="174463"/>
                    <a:pt x="268119" y="212389"/>
                  </a:cubicBezTo>
                  <a:cubicBezTo>
                    <a:pt x="266600" y="215424"/>
                    <a:pt x="265081" y="218458"/>
                    <a:pt x="263563" y="221492"/>
                  </a:cubicBezTo>
                  <a:cubicBezTo>
                    <a:pt x="263563" y="221492"/>
                    <a:pt x="262803" y="222250"/>
                    <a:pt x="262044" y="223009"/>
                  </a:cubicBezTo>
                  <a:cubicBezTo>
                    <a:pt x="255209" y="232870"/>
                    <a:pt x="244576" y="238938"/>
                    <a:pt x="232425" y="240455"/>
                  </a:cubicBezTo>
                  <a:cubicBezTo>
                    <a:pt x="231665" y="240455"/>
                    <a:pt x="230906" y="240455"/>
                    <a:pt x="230146" y="240455"/>
                  </a:cubicBezTo>
                  <a:lnTo>
                    <a:pt x="225590" y="240455"/>
                  </a:lnTo>
                  <a:cubicBezTo>
                    <a:pt x="225590" y="241214"/>
                    <a:pt x="224830" y="241214"/>
                    <a:pt x="224071" y="241214"/>
                  </a:cubicBezTo>
                  <a:cubicBezTo>
                    <a:pt x="217236" y="241214"/>
                    <a:pt x="211919" y="246524"/>
                    <a:pt x="211919" y="253350"/>
                  </a:cubicBezTo>
                  <a:lnTo>
                    <a:pt x="211919" y="518079"/>
                  </a:lnTo>
                  <a:cubicBezTo>
                    <a:pt x="211919" y="524905"/>
                    <a:pt x="217995" y="530974"/>
                    <a:pt x="224830" y="530974"/>
                  </a:cubicBezTo>
                  <a:lnTo>
                    <a:pt x="521019" y="530974"/>
                  </a:lnTo>
                  <a:cubicBezTo>
                    <a:pt x="521779" y="530974"/>
                    <a:pt x="521779" y="530215"/>
                    <a:pt x="522538" y="530215"/>
                  </a:cubicBezTo>
                  <a:cubicBezTo>
                    <a:pt x="536208" y="530215"/>
                    <a:pt x="546081" y="518837"/>
                    <a:pt x="546081" y="505942"/>
                  </a:cubicBezTo>
                  <a:cubicBezTo>
                    <a:pt x="546081" y="493047"/>
                    <a:pt x="536208" y="481669"/>
                    <a:pt x="522538" y="480910"/>
                  </a:cubicBezTo>
                  <a:cubicBezTo>
                    <a:pt x="514943" y="480910"/>
                    <a:pt x="508108" y="474084"/>
                    <a:pt x="508108" y="465740"/>
                  </a:cubicBezTo>
                  <a:cubicBezTo>
                    <a:pt x="508108" y="457396"/>
                    <a:pt x="514943" y="450569"/>
                    <a:pt x="523298" y="450569"/>
                  </a:cubicBezTo>
                  <a:cubicBezTo>
                    <a:pt x="536968" y="450569"/>
                    <a:pt x="548360" y="439191"/>
                    <a:pt x="548360" y="425537"/>
                  </a:cubicBezTo>
                  <a:cubicBezTo>
                    <a:pt x="548360" y="411884"/>
                    <a:pt x="536968" y="401264"/>
                    <a:pt x="523298" y="401264"/>
                  </a:cubicBezTo>
                  <a:cubicBezTo>
                    <a:pt x="514943" y="401264"/>
                    <a:pt x="508108" y="394438"/>
                    <a:pt x="508108" y="386094"/>
                  </a:cubicBezTo>
                  <a:cubicBezTo>
                    <a:pt x="508108" y="377750"/>
                    <a:pt x="514943" y="370923"/>
                    <a:pt x="523298" y="370923"/>
                  </a:cubicBezTo>
                  <a:cubicBezTo>
                    <a:pt x="536968" y="370923"/>
                    <a:pt x="548360" y="359545"/>
                    <a:pt x="548360" y="345891"/>
                  </a:cubicBezTo>
                  <a:cubicBezTo>
                    <a:pt x="548360" y="332238"/>
                    <a:pt x="536968" y="320860"/>
                    <a:pt x="523298" y="320860"/>
                  </a:cubicBezTo>
                  <a:cubicBezTo>
                    <a:pt x="514943" y="320860"/>
                    <a:pt x="508108" y="314033"/>
                    <a:pt x="508108" y="305689"/>
                  </a:cubicBezTo>
                  <a:cubicBezTo>
                    <a:pt x="508108" y="297345"/>
                    <a:pt x="514943" y="290518"/>
                    <a:pt x="523298" y="290518"/>
                  </a:cubicBezTo>
                  <a:cubicBezTo>
                    <a:pt x="536968" y="290518"/>
                    <a:pt x="548360" y="279140"/>
                    <a:pt x="548360" y="265487"/>
                  </a:cubicBezTo>
                  <a:cubicBezTo>
                    <a:pt x="548360" y="251833"/>
                    <a:pt x="536968" y="240455"/>
                    <a:pt x="523298" y="240455"/>
                  </a:cubicBezTo>
                  <a:lnTo>
                    <a:pt x="373684" y="240455"/>
                  </a:lnTo>
                  <a:cubicBezTo>
                    <a:pt x="369127" y="240455"/>
                    <a:pt x="363811" y="238180"/>
                    <a:pt x="361533" y="234387"/>
                  </a:cubicBezTo>
                  <a:cubicBezTo>
                    <a:pt x="358495" y="229836"/>
                    <a:pt x="357735" y="224526"/>
                    <a:pt x="360014" y="219975"/>
                  </a:cubicBezTo>
                  <a:cubicBezTo>
                    <a:pt x="401784" y="120607"/>
                    <a:pt x="349381" y="50822"/>
                    <a:pt x="343306" y="42478"/>
                  </a:cubicBezTo>
                  <a:cubicBezTo>
                    <a:pt x="342546" y="42478"/>
                    <a:pt x="341787" y="41719"/>
                    <a:pt x="341787" y="40961"/>
                  </a:cubicBezTo>
                  <a:cubicBezTo>
                    <a:pt x="336471" y="34134"/>
                    <a:pt x="329635" y="30341"/>
                    <a:pt x="321281" y="30341"/>
                  </a:cubicBezTo>
                  <a:close/>
                  <a:moveTo>
                    <a:pt x="321281" y="0"/>
                  </a:moveTo>
                  <a:cubicBezTo>
                    <a:pt x="338749" y="0"/>
                    <a:pt x="354698" y="8344"/>
                    <a:pt x="365330" y="21997"/>
                  </a:cubicBezTo>
                  <a:cubicBezTo>
                    <a:pt x="368368" y="25032"/>
                    <a:pt x="431403" y="99368"/>
                    <a:pt x="395708" y="210114"/>
                  </a:cubicBezTo>
                  <a:lnTo>
                    <a:pt x="523298" y="210114"/>
                  </a:lnTo>
                  <a:cubicBezTo>
                    <a:pt x="538487" y="210114"/>
                    <a:pt x="552157" y="216182"/>
                    <a:pt x="562789" y="226802"/>
                  </a:cubicBezTo>
                  <a:cubicBezTo>
                    <a:pt x="572662" y="237421"/>
                    <a:pt x="578738" y="251075"/>
                    <a:pt x="578738" y="265487"/>
                  </a:cubicBezTo>
                  <a:cubicBezTo>
                    <a:pt x="578738" y="281416"/>
                    <a:pt x="571903" y="295828"/>
                    <a:pt x="561270" y="305689"/>
                  </a:cubicBezTo>
                  <a:cubicBezTo>
                    <a:pt x="571903" y="315550"/>
                    <a:pt x="578738" y="329962"/>
                    <a:pt x="578738" y="345891"/>
                  </a:cubicBezTo>
                  <a:cubicBezTo>
                    <a:pt x="578738" y="361821"/>
                    <a:pt x="571903" y="375474"/>
                    <a:pt x="561270" y="386094"/>
                  </a:cubicBezTo>
                  <a:cubicBezTo>
                    <a:pt x="571903" y="395955"/>
                    <a:pt x="578738" y="410367"/>
                    <a:pt x="578738" y="425537"/>
                  </a:cubicBezTo>
                  <a:cubicBezTo>
                    <a:pt x="578738" y="442225"/>
                    <a:pt x="571903" y="456637"/>
                    <a:pt x="560511" y="466498"/>
                  </a:cubicBezTo>
                  <a:cubicBezTo>
                    <a:pt x="570384" y="477118"/>
                    <a:pt x="576460" y="490771"/>
                    <a:pt x="576460" y="505942"/>
                  </a:cubicBezTo>
                  <a:cubicBezTo>
                    <a:pt x="576460" y="534008"/>
                    <a:pt x="555195" y="557522"/>
                    <a:pt x="527095" y="560556"/>
                  </a:cubicBezTo>
                  <a:cubicBezTo>
                    <a:pt x="525576" y="560556"/>
                    <a:pt x="524816" y="561315"/>
                    <a:pt x="523298" y="561315"/>
                  </a:cubicBezTo>
                  <a:lnTo>
                    <a:pt x="224830" y="561315"/>
                  </a:lnTo>
                  <a:cubicBezTo>
                    <a:pt x="201287" y="561315"/>
                    <a:pt x="181541" y="541593"/>
                    <a:pt x="181541" y="518079"/>
                  </a:cubicBezTo>
                  <a:lnTo>
                    <a:pt x="181541" y="253350"/>
                  </a:lnTo>
                  <a:cubicBezTo>
                    <a:pt x="181541" y="230594"/>
                    <a:pt x="199768" y="211631"/>
                    <a:pt x="222552" y="210872"/>
                  </a:cubicBezTo>
                  <a:cubicBezTo>
                    <a:pt x="223311" y="210872"/>
                    <a:pt x="224071" y="210114"/>
                    <a:pt x="224830" y="210114"/>
                  </a:cubicBezTo>
                  <a:lnTo>
                    <a:pt x="229387" y="210114"/>
                  </a:lnTo>
                  <a:cubicBezTo>
                    <a:pt x="232425" y="210114"/>
                    <a:pt x="235463" y="208597"/>
                    <a:pt x="237741" y="205563"/>
                  </a:cubicBezTo>
                  <a:cubicBezTo>
                    <a:pt x="238500" y="203287"/>
                    <a:pt x="240019" y="201011"/>
                    <a:pt x="240779" y="198736"/>
                  </a:cubicBezTo>
                  <a:cubicBezTo>
                    <a:pt x="255209" y="170670"/>
                    <a:pt x="277233" y="115297"/>
                    <a:pt x="266600" y="66751"/>
                  </a:cubicBezTo>
                  <a:cubicBezTo>
                    <a:pt x="265841" y="65234"/>
                    <a:pt x="265841" y="62958"/>
                    <a:pt x="266600" y="60683"/>
                  </a:cubicBezTo>
                  <a:cubicBezTo>
                    <a:pt x="265841" y="59166"/>
                    <a:pt x="265841" y="56890"/>
                    <a:pt x="265841" y="55373"/>
                  </a:cubicBezTo>
                  <a:cubicBezTo>
                    <a:pt x="265841" y="25032"/>
                    <a:pt x="290903" y="0"/>
                    <a:pt x="32128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cxnSp>
        <p:nvCxnSpPr>
          <p:cNvPr id="43" name="直接连接符 42"/>
          <p:cNvCxnSpPr/>
          <p:nvPr/>
        </p:nvCxnSpPr>
        <p:spPr>
          <a:xfrm>
            <a:off x="2228608" y="5240973"/>
            <a:ext cx="396000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674871" y="5240973"/>
            <a:ext cx="396000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7121132" y="5240973"/>
            <a:ext cx="396000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9567393" y="5240973"/>
            <a:ext cx="396000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46"/>
          <p:cNvSpPr/>
          <p:nvPr/>
        </p:nvSpPr>
        <p:spPr>
          <a:xfrm>
            <a:off x="4632912" y="3241990"/>
            <a:ext cx="479917" cy="486846"/>
          </a:xfrm>
          <a:custGeom>
            <a:avLst/>
            <a:gdLst>
              <a:gd name="T0" fmla="*/ 375 w 500"/>
              <a:gd name="T1" fmla="*/ 188 h 508"/>
              <a:gd name="T2" fmla="*/ 188 w 500"/>
              <a:gd name="T3" fmla="*/ 0 h 508"/>
              <a:gd name="T4" fmla="*/ 0 w 500"/>
              <a:gd name="T5" fmla="*/ 188 h 508"/>
              <a:gd name="T6" fmla="*/ 188 w 500"/>
              <a:gd name="T7" fmla="*/ 375 h 508"/>
              <a:gd name="T8" fmla="*/ 375 w 500"/>
              <a:gd name="T9" fmla="*/ 188 h 508"/>
              <a:gd name="T10" fmla="*/ 188 w 500"/>
              <a:gd name="T11" fmla="*/ 328 h 508"/>
              <a:gd name="T12" fmla="*/ 47 w 500"/>
              <a:gd name="T13" fmla="*/ 188 h 508"/>
              <a:gd name="T14" fmla="*/ 188 w 500"/>
              <a:gd name="T15" fmla="*/ 47 h 508"/>
              <a:gd name="T16" fmla="*/ 328 w 500"/>
              <a:gd name="T17" fmla="*/ 188 h 508"/>
              <a:gd name="T18" fmla="*/ 188 w 500"/>
              <a:gd name="T19" fmla="*/ 328 h 508"/>
              <a:gd name="T20" fmla="*/ 500 w 500"/>
              <a:gd name="T21" fmla="*/ 466 h 508"/>
              <a:gd name="T22" fmla="*/ 458 w 500"/>
              <a:gd name="T23" fmla="*/ 508 h 508"/>
              <a:gd name="T24" fmla="*/ 314 w 500"/>
              <a:gd name="T25" fmla="*/ 364 h 508"/>
              <a:gd name="T26" fmla="*/ 356 w 500"/>
              <a:gd name="T27" fmla="*/ 322 h 508"/>
              <a:gd name="T28" fmla="*/ 500 w 500"/>
              <a:gd name="T29" fmla="*/ 466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0" h="508">
                <a:moveTo>
                  <a:pt x="375" y="188"/>
                </a:moveTo>
                <a:cubicBezTo>
                  <a:pt x="375" y="84"/>
                  <a:pt x="291" y="0"/>
                  <a:pt x="188" y="0"/>
                </a:cubicBezTo>
                <a:cubicBezTo>
                  <a:pt x="84" y="0"/>
                  <a:pt x="0" y="84"/>
                  <a:pt x="0" y="188"/>
                </a:cubicBezTo>
                <a:cubicBezTo>
                  <a:pt x="0" y="291"/>
                  <a:pt x="84" y="375"/>
                  <a:pt x="188" y="375"/>
                </a:cubicBezTo>
                <a:cubicBezTo>
                  <a:pt x="291" y="375"/>
                  <a:pt x="375" y="291"/>
                  <a:pt x="375" y="188"/>
                </a:cubicBezTo>
                <a:close/>
                <a:moveTo>
                  <a:pt x="188" y="328"/>
                </a:moveTo>
                <a:cubicBezTo>
                  <a:pt x="110" y="328"/>
                  <a:pt x="47" y="265"/>
                  <a:pt x="47" y="188"/>
                </a:cubicBezTo>
                <a:cubicBezTo>
                  <a:pt x="47" y="110"/>
                  <a:pt x="110" y="47"/>
                  <a:pt x="188" y="47"/>
                </a:cubicBezTo>
                <a:cubicBezTo>
                  <a:pt x="265" y="47"/>
                  <a:pt x="328" y="110"/>
                  <a:pt x="328" y="188"/>
                </a:cubicBezTo>
                <a:cubicBezTo>
                  <a:pt x="328" y="265"/>
                  <a:pt x="265" y="328"/>
                  <a:pt x="188" y="328"/>
                </a:cubicBezTo>
                <a:close/>
                <a:moveTo>
                  <a:pt x="500" y="466"/>
                </a:moveTo>
                <a:lnTo>
                  <a:pt x="458" y="508"/>
                </a:lnTo>
                <a:lnTo>
                  <a:pt x="314" y="364"/>
                </a:lnTo>
                <a:lnTo>
                  <a:pt x="356" y="322"/>
                </a:lnTo>
                <a:lnTo>
                  <a:pt x="500" y="466"/>
                </a:lnTo>
                <a:close/>
              </a:path>
            </a:pathLst>
          </a:cu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1076780" y="4510077"/>
            <a:ext cx="2699659" cy="631817"/>
            <a:chOff x="2227943" y="1955907"/>
            <a:chExt cx="2699658" cy="631817"/>
          </a:xfrm>
        </p:grpSpPr>
        <p:sp>
          <p:nvSpPr>
            <p:cNvPr id="49" name="文本框 48"/>
            <p:cNvSpPr txBox="1"/>
            <p:nvPr/>
          </p:nvSpPr>
          <p:spPr>
            <a:xfrm>
              <a:off x="2227943" y="2279947"/>
              <a:ext cx="269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baotuwang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227943" y="195590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dirty="0">
                  <a:solidFill>
                    <a:srgbClr val="4CDCF4"/>
                  </a:solidFill>
                  <a:latin typeface="Century Gothic" panose="020B0502020202020204" pitchFamily="34" charset="0"/>
                </a:rPr>
                <a:t>NO.01</a:t>
              </a:r>
              <a:endParaRPr lang="zh-CN" altLang="en-US" sz="1600" dirty="0">
                <a:solidFill>
                  <a:srgbClr val="4CDCF4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523041" y="4510077"/>
            <a:ext cx="2699659" cy="631817"/>
            <a:chOff x="2227943" y="1955907"/>
            <a:chExt cx="2699658" cy="631817"/>
          </a:xfrm>
        </p:grpSpPr>
        <p:sp>
          <p:nvSpPr>
            <p:cNvPr id="52" name="文本框 51"/>
            <p:cNvSpPr txBox="1"/>
            <p:nvPr/>
          </p:nvSpPr>
          <p:spPr>
            <a:xfrm>
              <a:off x="2227943" y="2279947"/>
              <a:ext cx="269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baotuwang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227943" y="195590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dirty="0">
                  <a:solidFill>
                    <a:srgbClr val="4CDCF4"/>
                  </a:solidFill>
                  <a:latin typeface="Century Gothic" panose="020B0502020202020204" pitchFamily="34" charset="0"/>
                </a:rPr>
                <a:t>NO.02</a:t>
              </a:r>
              <a:endParaRPr lang="zh-CN" altLang="en-US" sz="1600" dirty="0">
                <a:solidFill>
                  <a:srgbClr val="4CDCF4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969302" y="4510077"/>
            <a:ext cx="2699659" cy="631817"/>
            <a:chOff x="2227943" y="1955907"/>
            <a:chExt cx="2699658" cy="631817"/>
          </a:xfrm>
        </p:grpSpPr>
        <p:sp>
          <p:nvSpPr>
            <p:cNvPr id="55" name="文本框 54"/>
            <p:cNvSpPr txBox="1"/>
            <p:nvPr/>
          </p:nvSpPr>
          <p:spPr>
            <a:xfrm>
              <a:off x="2227943" y="2279947"/>
              <a:ext cx="269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baotuwang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227943" y="195590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dirty="0">
                  <a:solidFill>
                    <a:srgbClr val="4CDCF4"/>
                  </a:solidFill>
                  <a:latin typeface="Century Gothic" panose="020B0502020202020204" pitchFamily="34" charset="0"/>
                </a:rPr>
                <a:t>NO.03</a:t>
              </a:r>
              <a:endParaRPr lang="zh-CN" altLang="en-US" sz="1600" dirty="0">
                <a:solidFill>
                  <a:srgbClr val="4CDCF4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8415565" y="4510077"/>
            <a:ext cx="2699659" cy="631817"/>
            <a:chOff x="2227943" y="1955907"/>
            <a:chExt cx="2699658" cy="631817"/>
          </a:xfrm>
        </p:grpSpPr>
        <p:sp>
          <p:nvSpPr>
            <p:cNvPr id="58" name="文本框 57"/>
            <p:cNvSpPr txBox="1"/>
            <p:nvPr/>
          </p:nvSpPr>
          <p:spPr>
            <a:xfrm>
              <a:off x="2227943" y="2279947"/>
              <a:ext cx="269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baotuwang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2227943" y="195590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dirty="0">
                  <a:solidFill>
                    <a:srgbClr val="4CDCF4"/>
                  </a:solidFill>
                  <a:latin typeface="Century Gothic" panose="020B0502020202020204" pitchFamily="34" charset="0"/>
                </a:rPr>
                <a:t>NO.04</a:t>
              </a:r>
              <a:endParaRPr lang="zh-CN" altLang="en-US" sz="1600" dirty="0">
                <a:solidFill>
                  <a:srgbClr val="4CDCF4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66" name="图片占位符 65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/>
          <a:srcRect/>
          <a:stretch>
            <a:fillRect/>
          </a:stretch>
        </p:blipFill>
        <p:spPr>
          <a:xfrm>
            <a:off x="1391559" y="2563068"/>
            <a:ext cx="2070100" cy="1764476"/>
          </a:xfrm>
        </p:spPr>
      </p:pic>
      <p:pic>
        <p:nvPicPr>
          <p:cNvPr id="70" name="图片占位符 69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/>
          <a:srcRect/>
          <a:stretch>
            <a:fillRect/>
          </a:stretch>
        </p:blipFill>
        <p:spPr>
          <a:xfrm>
            <a:off x="6284082" y="2563068"/>
            <a:ext cx="2070100" cy="1764476"/>
          </a:xfrm>
        </p:spPr>
      </p:pic>
      <p:pic>
        <p:nvPicPr>
          <p:cNvPr id="72" name="图片占位符 71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screen"/>
          <a:srcRect/>
          <a:stretch>
            <a:fillRect/>
          </a:stretch>
        </p:blipFill>
        <p:spPr>
          <a:xfrm>
            <a:off x="8730343" y="2563068"/>
            <a:ext cx="2070100" cy="1764476"/>
          </a:xfrm>
        </p:spPr>
      </p:pic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18" grpId="0" animBg="1"/>
      <p:bldP spid="19" grpId="0" animBg="1"/>
      <p:bldP spid="27" grpId="0" animBg="1"/>
      <p:bldP spid="6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807595" y="2866570"/>
            <a:ext cx="936852" cy="93685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717586" y="2866570"/>
            <a:ext cx="936852" cy="936852"/>
          </a:xfrm>
          <a:prstGeom prst="ellipse">
            <a:avLst/>
          </a:pr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627575" y="2866570"/>
            <a:ext cx="936852" cy="936852"/>
          </a:xfrm>
          <a:prstGeom prst="ellipse">
            <a:avLst/>
          </a:pr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447555" y="2866570"/>
            <a:ext cx="936852" cy="936852"/>
          </a:xfrm>
          <a:prstGeom prst="ellipse">
            <a:avLst/>
          </a:pr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537563" y="2866570"/>
            <a:ext cx="936852" cy="936852"/>
          </a:xfrm>
          <a:prstGeom prst="ellipse">
            <a:avLst/>
          </a:pr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椭圆 8"/>
          <p:cNvSpPr/>
          <p:nvPr/>
        </p:nvSpPr>
        <p:spPr>
          <a:xfrm>
            <a:off x="2106451" y="3135764"/>
            <a:ext cx="339140" cy="406402"/>
          </a:xfrm>
          <a:custGeom>
            <a:avLst/>
            <a:gdLst>
              <a:gd name="connsiteX0" fmla="*/ 234347 w 506307"/>
              <a:gd name="connsiteY0" fmla="*/ 379219 h 606722"/>
              <a:gd name="connsiteX1" fmla="*/ 271960 w 506307"/>
              <a:gd name="connsiteY1" fmla="*/ 379219 h 606722"/>
              <a:gd name="connsiteX2" fmla="*/ 278451 w 506307"/>
              <a:gd name="connsiteY2" fmla="*/ 385705 h 606722"/>
              <a:gd name="connsiteX3" fmla="*/ 278451 w 506307"/>
              <a:gd name="connsiteY3" fmla="*/ 448520 h 606722"/>
              <a:gd name="connsiteX4" fmla="*/ 271960 w 506307"/>
              <a:gd name="connsiteY4" fmla="*/ 455006 h 606722"/>
              <a:gd name="connsiteX5" fmla="*/ 234347 w 506307"/>
              <a:gd name="connsiteY5" fmla="*/ 455006 h 606722"/>
              <a:gd name="connsiteX6" fmla="*/ 227856 w 506307"/>
              <a:gd name="connsiteY6" fmla="*/ 448520 h 606722"/>
              <a:gd name="connsiteX7" fmla="*/ 227856 w 506307"/>
              <a:gd name="connsiteY7" fmla="*/ 385705 h 606722"/>
              <a:gd name="connsiteX8" fmla="*/ 234347 w 506307"/>
              <a:gd name="connsiteY8" fmla="*/ 379219 h 606722"/>
              <a:gd name="connsiteX9" fmla="*/ 234331 w 506307"/>
              <a:gd name="connsiteY9" fmla="*/ 328645 h 606722"/>
              <a:gd name="connsiteX10" fmla="*/ 177194 w 506307"/>
              <a:gd name="connsiteY10" fmla="*/ 385700 h 606722"/>
              <a:gd name="connsiteX11" fmla="*/ 177194 w 506307"/>
              <a:gd name="connsiteY11" fmla="*/ 448532 h 606722"/>
              <a:gd name="connsiteX12" fmla="*/ 234331 w 506307"/>
              <a:gd name="connsiteY12" fmla="*/ 505587 h 606722"/>
              <a:gd name="connsiteX13" fmla="*/ 271977 w 506307"/>
              <a:gd name="connsiteY13" fmla="*/ 505587 h 606722"/>
              <a:gd name="connsiteX14" fmla="*/ 329113 w 506307"/>
              <a:gd name="connsiteY14" fmla="*/ 448532 h 606722"/>
              <a:gd name="connsiteX15" fmla="*/ 329113 w 506307"/>
              <a:gd name="connsiteY15" fmla="*/ 385700 h 606722"/>
              <a:gd name="connsiteX16" fmla="*/ 271977 w 506307"/>
              <a:gd name="connsiteY16" fmla="*/ 328645 h 606722"/>
              <a:gd name="connsiteX17" fmla="*/ 253109 w 506307"/>
              <a:gd name="connsiteY17" fmla="*/ 0 h 606722"/>
              <a:gd name="connsiteX18" fmla="*/ 430303 w 506307"/>
              <a:gd name="connsiteY18" fmla="*/ 176942 h 606722"/>
              <a:gd name="connsiteX19" fmla="*/ 430303 w 506307"/>
              <a:gd name="connsiteY19" fmla="*/ 252749 h 606722"/>
              <a:gd name="connsiteX20" fmla="*/ 480943 w 506307"/>
              <a:gd name="connsiteY20" fmla="*/ 252749 h 606722"/>
              <a:gd name="connsiteX21" fmla="*/ 506307 w 506307"/>
              <a:gd name="connsiteY21" fmla="*/ 278077 h 606722"/>
              <a:gd name="connsiteX22" fmla="*/ 506307 w 506307"/>
              <a:gd name="connsiteY22" fmla="*/ 581394 h 606722"/>
              <a:gd name="connsiteX23" fmla="*/ 480943 w 506307"/>
              <a:gd name="connsiteY23" fmla="*/ 606722 h 606722"/>
              <a:gd name="connsiteX24" fmla="*/ 25275 w 506307"/>
              <a:gd name="connsiteY24" fmla="*/ 606722 h 606722"/>
              <a:gd name="connsiteX25" fmla="*/ 0 w 506307"/>
              <a:gd name="connsiteY25" fmla="*/ 581394 h 606722"/>
              <a:gd name="connsiteX26" fmla="*/ 0 w 506307"/>
              <a:gd name="connsiteY26" fmla="*/ 278077 h 606722"/>
              <a:gd name="connsiteX27" fmla="*/ 25275 w 506307"/>
              <a:gd name="connsiteY27" fmla="*/ 252749 h 606722"/>
              <a:gd name="connsiteX28" fmla="*/ 379753 w 506307"/>
              <a:gd name="connsiteY28" fmla="*/ 252749 h 606722"/>
              <a:gd name="connsiteX29" fmla="*/ 379753 w 506307"/>
              <a:gd name="connsiteY29" fmla="*/ 176942 h 606722"/>
              <a:gd name="connsiteX30" fmla="*/ 253109 w 506307"/>
              <a:gd name="connsiteY30" fmla="*/ 50568 h 606722"/>
              <a:gd name="connsiteX31" fmla="*/ 126554 w 506307"/>
              <a:gd name="connsiteY31" fmla="*/ 176942 h 606722"/>
              <a:gd name="connsiteX32" fmla="*/ 101279 w 506307"/>
              <a:gd name="connsiteY32" fmla="*/ 202270 h 606722"/>
              <a:gd name="connsiteX33" fmla="*/ 75915 w 506307"/>
              <a:gd name="connsiteY33" fmla="*/ 176942 h 606722"/>
              <a:gd name="connsiteX34" fmla="*/ 253109 w 506307"/>
              <a:gd name="connsiteY34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06307" h="606722">
                <a:moveTo>
                  <a:pt x="234347" y="379219"/>
                </a:moveTo>
                <a:lnTo>
                  <a:pt x="271960" y="379219"/>
                </a:lnTo>
                <a:cubicBezTo>
                  <a:pt x="275517" y="379219"/>
                  <a:pt x="278451" y="382062"/>
                  <a:pt x="278451" y="385705"/>
                </a:cubicBezTo>
                <a:lnTo>
                  <a:pt x="278451" y="448520"/>
                </a:lnTo>
                <a:cubicBezTo>
                  <a:pt x="278451" y="452074"/>
                  <a:pt x="275517" y="455006"/>
                  <a:pt x="271960" y="455006"/>
                </a:cubicBezTo>
                <a:lnTo>
                  <a:pt x="234347" y="455006"/>
                </a:lnTo>
                <a:cubicBezTo>
                  <a:pt x="230791" y="455006"/>
                  <a:pt x="227856" y="452074"/>
                  <a:pt x="227856" y="448520"/>
                </a:cubicBezTo>
                <a:lnTo>
                  <a:pt x="227856" y="385705"/>
                </a:lnTo>
                <a:cubicBezTo>
                  <a:pt x="227856" y="382062"/>
                  <a:pt x="230791" y="379219"/>
                  <a:pt x="234347" y="379219"/>
                </a:cubicBezTo>
                <a:close/>
                <a:moveTo>
                  <a:pt x="234331" y="328645"/>
                </a:moveTo>
                <a:cubicBezTo>
                  <a:pt x="202825" y="328645"/>
                  <a:pt x="177194" y="354240"/>
                  <a:pt x="177194" y="385700"/>
                </a:cubicBezTo>
                <a:lnTo>
                  <a:pt x="177194" y="448532"/>
                </a:lnTo>
                <a:cubicBezTo>
                  <a:pt x="177194" y="479992"/>
                  <a:pt x="202825" y="505587"/>
                  <a:pt x="234331" y="505587"/>
                </a:cubicBezTo>
                <a:lnTo>
                  <a:pt x="271977" y="505587"/>
                </a:lnTo>
                <a:cubicBezTo>
                  <a:pt x="303482" y="505587"/>
                  <a:pt x="329113" y="479992"/>
                  <a:pt x="329113" y="448532"/>
                </a:cubicBezTo>
                <a:lnTo>
                  <a:pt x="329113" y="385700"/>
                </a:lnTo>
                <a:cubicBezTo>
                  <a:pt x="329113" y="354240"/>
                  <a:pt x="303482" y="328645"/>
                  <a:pt x="271977" y="328645"/>
                </a:cubicBezTo>
                <a:close/>
                <a:moveTo>
                  <a:pt x="253109" y="0"/>
                </a:moveTo>
                <a:cubicBezTo>
                  <a:pt x="350829" y="0"/>
                  <a:pt x="430303" y="79362"/>
                  <a:pt x="430303" y="176942"/>
                </a:cubicBezTo>
                <a:lnTo>
                  <a:pt x="430303" y="252749"/>
                </a:lnTo>
                <a:lnTo>
                  <a:pt x="480943" y="252749"/>
                </a:lnTo>
                <a:cubicBezTo>
                  <a:pt x="494916" y="252749"/>
                  <a:pt x="506307" y="264124"/>
                  <a:pt x="506307" y="278077"/>
                </a:cubicBezTo>
                <a:lnTo>
                  <a:pt x="506307" y="581394"/>
                </a:lnTo>
                <a:cubicBezTo>
                  <a:pt x="506307" y="595435"/>
                  <a:pt x="494916" y="606722"/>
                  <a:pt x="480943" y="606722"/>
                </a:cubicBezTo>
                <a:lnTo>
                  <a:pt x="25275" y="606722"/>
                </a:lnTo>
                <a:cubicBezTo>
                  <a:pt x="11302" y="606722"/>
                  <a:pt x="0" y="595435"/>
                  <a:pt x="0" y="581394"/>
                </a:cubicBezTo>
                <a:lnTo>
                  <a:pt x="0" y="278077"/>
                </a:lnTo>
                <a:cubicBezTo>
                  <a:pt x="0" y="264124"/>
                  <a:pt x="11302" y="252749"/>
                  <a:pt x="25275" y="252749"/>
                </a:cubicBezTo>
                <a:lnTo>
                  <a:pt x="379753" y="252749"/>
                </a:lnTo>
                <a:lnTo>
                  <a:pt x="379753" y="176942"/>
                </a:lnTo>
                <a:cubicBezTo>
                  <a:pt x="379753" y="107267"/>
                  <a:pt x="322972" y="50568"/>
                  <a:pt x="253109" y="50568"/>
                </a:cubicBezTo>
                <a:cubicBezTo>
                  <a:pt x="183335" y="50568"/>
                  <a:pt x="126554" y="107267"/>
                  <a:pt x="126554" y="176942"/>
                </a:cubicBezTo>
                <a:cubicBezTo>
                  <a:pt x="126554" y="190895"/>
                  <a:pt x="115252" y="202270"/>
                  <a:pt x="101279" y="202270"/>
                </a:cubicBezTo>
                <a:cubicBezTo>
                  <a:pt x="87306" y="202270"/>
                  <a:pt x="75915" y="190895"/>
                  <a:pt x="75915" y="176942"/>
                </a:cubicBezTo>
                <a:cubicBezTo>
                  <a:pt x="75915" y="79362"/>
                  <a:pt x="155389" y="0"/>
                  <a:pt x="253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椭圆 9"/>
          <p:cNvSpPr/>
          <p:nvPr/>
        </p:nvSpPr>
        <p:spPr>
          <a:xfrm>
            <a:off x="3982809" y="3141886"/>
            <a:ext cx="406403" cy="394167"/>
          </a:xfrm>
          <a:custGeom>
            <a:avLst/>
            <a:gdLst>
              <a:gd name="connsiteX0" fmla="*/ 35700 w 578738"/>
              <a:gd name="connsiteY0" fmla="*/ 243554 h 561315"/>
              <a:gd name="connsiteX1" fmla="*/ 30383 w 578738"/>
              <a:gd name="connsiteY1" fmla="*/ 254930 h 561315"/>
              <a:gd name="connsiteX2" fmla="*/ 30383 w 578738"/>
              <a:gd name="connsiteY2" fmla="*/ 519604 h 561315"/>
              <a:gd name="connsiteX3" fmla="*/ 35700 w 578738"/>
              <a:gd name="connsiteY3" fmla="*/ 530980 h 561315"/>
              <a:gd name="connsiteX4" fmla="*/ 132926 w 578738"/>
              <a:gd name="connsiteY4" fmla="*/ 530980 h 561315"/>
              <a:gd name="connsiteX5" fmla="*/ 138243 w 578738"/>
              <a:gd name="connsiteY5" fmla="*/ 519604 h 561315"/>
              <a:gd name="connsiteX6" fmla="*/ 138243 w 578738"/>
              <a:gd name="connsiteY6" fmla="*/ 254930 h 561315"/>
              <a:gd name="connsiteX7" fmla="*/ 132926 w 578738"/>
              <a:gd name="connsiteY7" fmla="*/ 243554 h 561315"/>
              <a:gd name="connsiteX8" fmla="*/ 35700 w 578738"/>
              <a:gd name="connsiteY8" fmla="*/ 213219 h 561315"/>
              <a:gd name="connsiteX9" fmla="*/ 132926 w 578738"/>
              <a:gd name="connsiteY9" fmla="*/ 213219 h 561315"/>
              <a:gd name="connsiteX10" fmla="*/ 168626 w 578738"/>
              <a:gd name="connsiteY10" fmla="*/ 254930 h 561315"/>
              <a:gd name="connsiteX11" fmla="*/ 168626 w 578738"/>
              <a:gd name="connsiteY11" fmla="*/ 519604 h 561315"/>
              <a:gd name="connsiteX12" fmla="*/ 132926 w 578738"/>
              <a:gd name="connsiteY12" fmla="*/ 561315 h 561315"/>
              <a:gd name="connsiteX13" fmla="*/ 35700 w 578738"/>
              <a:gd name="connsiteY13" fmla="*/ 561315 h 561315"/>
              <a:gd name="connsiteX14" fmla="*/ 0 w 578738"/>
              <a:gd name="connsiteY14" fmla="*/ 519604 h 561315"/>
              <a:gd name="connsiteX15" fmla="*/ 0 w 578738"/>
              <a:gd name="connsiteY15" fmla="*/ 254930 h 561315"/>
              <a:gd name="connsiteX16" fmla="*/ 35700 w 578738"/>
              <a:gd name="connsiteY16" fmla="*/ 213219 h 561315"/>
              <a:gd name="connsiteX17" fmla="*/ 321281 w 578738"/>
              <a:gd name="connsiteY17" fmla="*/ 30341 h 561315"/>
              <a:gd name="connsiteX18" fmla="*/ 296219 w 578738"/>
              <a:gd name="connsiteY18" fmla="*/ 55373 h 561315"/>
              <a:gd name="connsiteX19" fmla="*/ 296979 w 578738"/>
              <a:gd name="connsiteY19" fmla="*/ 60683 h 561315"/>
              <a:gd name="connsiteX20" fmla="*/ 296979 w 578738"/>
              <a:gd name="connsiteY20" fmla="*/ 65992 h 561315"/>
              <a:gd name="connsiteX21" fmla="*/ 268119 w 578738"/>
              <a:gd name="connsiteY21" fmla="*/ 212389 h 561315"/>
              <a:gd name="connsiteX22" fmla="*/ 263563 w 578738"/>
              <a:gd name="connsiteY22" fmla="*/ 221492 h 561315"/>
              <a:gd name="connsiteX23" fmla="*/ 262044 w 578738"/>
              <a:gd name="connsiteY23" fmla="*/ 223009 h 561315"/>
              <a:gd name="connsiteX24" fmla="*/ 232425 w 578738"/>
              <a:gd name="connsiteY24" fmla="*/ 240455 h 561315"/>
              <a:gd name="connsiteX25" fmla="*/ 230146 w 578738"/>
              <a:gd name="connsiteY25" fmla="*/ 240455 h 561315"/>
              <a:gd name="connsiteX26" fmla="*/ 225590 w 578738"/>
              <a:gd name="connsiteY26" fmla="*/ 240455 h 561315"/>
              <a:gd name="connsiteX27" fmla="*/ 224071 w 578738"/>
              <a:gd name="connsiteY27" fmla="*/ 241214 h 561315"/>
              <a:gd name="connsiteX28" fmla="*/ 211919 w 578738"/>
              <a:gd name="connsiteY28" fmla="*/ 253350 h 561315"/>
              <a:gd name="connsiteX29" fmla="*/ 211919 w 578738"/>
              <a:gd name="connsiteY29" fmla="*/ 518079 h 561315"/>
              <a:gd name="connsiteX30" fmla="*/ 224830 w 578738"/>
              <a:gd name="connsiteY30" fmla="*/ 530974 h 561315"/>
              <a:gd name="connsiteX31" fmla="*/ 521019 w 578738"/>
              <a:gd name="connsiteY31" fmla="*/ 530974 h 561315"/>
              <a:gd name="connsiteX32" fmla="*/ 522538 w 578738"/>
              <a:gd name="connsiteY32" fmla="*/ 530215 h 561315"/>
              <a:gd name="connsiteX33" fmla="*/ 546081 w 578738"/>
              <a:gd name="connsiteY33" fmla="*/ 505942 h 561315"/>
              <a:gd name="connsiteX34" fmla="*/ 522538 w 578738"/>
              <a:gd name="connsiteY34" fmla="*/ 480910 h 561315"/>
              <a:gd name="connsiteX35" fmla="*/ 508108 w 578738"/>
              <a:gd name="connsiteY35" fmla="*/ 465740 h 561315"/>
              <a:gd name="connsiteX36" fmla="*/ 523298 w 578738"/>
              <a:gd name="connsiteY36" fmla="*/ 450569 h 561315"/>
              <a:gd name="connsiteX37" fmla="*/ 548360 w 578738"/>
              <a:gd name="connsiteY37" fmla="*/ 425537 h 561315"/>
              <a:gd name="connsiteX38" fmla="*/ 523298 w 578738"/>
              <a:gd name="connsiteY38" fmla="*/ 401264 h 561315"/>
              <a:gd name="connsiteX39" fmla="*/ 508108 w 578738"/>
              <a:gd name="connsiteY39" fmla="*/ 386094 h 561315"/>
              <a:gd name="connsiteX40" fmla="*/ 523298 w 578738"/>
              <a:gd name="connsiteY40" fmla="*/ 370923 h 561315"/>
              <a:gd name="connsiteX41" fmla="*/ 548360 w 578738"/>
              <a:gd name="connsiteY41" fmla="*/ 345891 h 561315"/>
              <a:gd name="connsiteX42" fmla="*/ 523298 w 578738"/>
              <a:gd name="connsiteY42" fmla="*/ 320860 h 561315"/>
              <a:gd name="connsiteX43" fmla="*/ 508108 w 578738"/>
              <a:gd name="connsiteY43" fmla="*/ 305689 h 561315"/>
              <a:gd name="connsiteX44" fmla="*/ 523298 w 578738"/>
              <a:gd name="connsiteY44" fmla="*/ 290518 h 561315"/>
              <a:gd name="connsiteX45" fmla="*/ 548360 w 578738"/>
              <a:gd name="connsiteY45" fmla="*/ 265487 h 561315"/>
              <a:gd name="connsiteX46" fmla="*/ 523298 w 578738"/>
              <a:gd name="connsiteY46" fmla="*/ 240455 h 561315"/>
              <a:gd name="connsiteX47" fmla="*/ 373684 w 578738"/>
              <a:gd name="connsiteY47" fmla="*/ 240455 h 561315"/>
              <a:gd name="connsiteX48" fmla="*/ 361533 w 578738"/>
              <a:gd name="connsiteY48" fmla="*/ 234387 h 561315"/>
              <a:gd name="connsiteX49" fmla="*/ 360014 w 578738"/>
              <a:gd name="connsiteY49" fmla="*/ 219975 h 561315"/>
              <a:gd name="connsiteX50" fmla="*/ 343306 w 578738"/>
              <a:gd name="connsiteY50" fmla="*/ 42478 h 561315"/>
              <a:gd name="connsiteX51" fmla="*/ 341787 w 578738"/>
              <a:gd name="connsiteY51" fmla="*/ 40961 h 561315"/>
              <a:gd name="connsiteX52" fmla="*/ 321281 w 578738"/>
              <a:gd name="connsiteY52" fmla="*/ 30341 h 561315"/>
              <a:gd name="connsiteX53" fmla="*/ 321281 w 578738"/>
              <a:gd name="connsiteY53" fmla="*/ 0 h 561315"/>
              <a:gd name="connsiteX54" fmla="*/ 365330 w 578738"/>
              <a:gd name="connsiteY54" fmla="*/ 21997 h 561315"/>
              <a:gd name="connsiteX55" fmla="*/ 395708 w 578738"/>
              <a:gd name="connsiteY55" fmla="*/ 210114 h 561315"/>
              <a:gd name="connsiteX56" fmla="*/ 523298 w 578738"/>
              <a:gd name="connsiteY56" fmla="*/ 210114 h 561315"/>
              <a:gd name="connsiteX57" fmla="*/ 562789 w 578738"/>
              <a:gd name="connsiteY57" fmla="*/ 226802 h 561315"/>
              <a:gd name="connsiteX58" fmla="*/ 578738 w 578738"/>
              <a:gd name="connsiteY58" fmla="*/ 265487 h 561315"/>
              <a:gd name="connsiteX59" fmla="*/ 561270 w 578738"/>
              <a:gd name="connsiteY59" fmla="*/ 305689 h 561315"/>
              <a:gd name="connsiteX60" fmla="*/ 578738 w 578738"/>
              <a:gd name="connsiteY60" fmla="*/ 345891 h 561315"/>
              <a:gd name="connsiteX61" fmla="*/ 561270 w 578738"/>
              <a:gd name="connsiteY61" fmla="*/ 386094 h 561315"/>
              <a:gd name="connsiteX62" fmla="*/ 578738 w 578738"/>
              <a:gd name="connsiteY62" fmla="*/ 425537 h 561315"/>
              <a:gd name="connsiteX63" fmla="*/ 560511 w 578738"/>
              <a:gd name="connsiteY63" fmla="*/ 466498 h 561315"/>
              <a:gd name="connsiteX64" fmla="*/ 576460 w 578738"/>
              <a:gd name="connsiteY64" fmla="*/ 505942 h 561315"/>
              <a:gd name="connsiteX65" fmla="*/ 527095 w 578738"/>
              <a:gd name="connsiteY65" fmla="*/ 560556 h 561315"/>
              <a:gd name="connsiteX66" fmla="*/ 523298 w 578738"/>
              <a:gd name="connsiteY66" fmla="*/ 561315 h 561315"/>
              <a:gd name="connsiteX67" fmla="*/ 224830 w 578738"/>
              <a:gd name="connsiteY67" fmla="*/ 561315 h 561315"/>
              <a:gd name="connsiteX68" fmla="*/ 181541 w 578738"/>
              <a:gd name="connsiteY68" fmla="*/ 518079 h 561315"/>
              <a:gd name="connsiteX69" fmla="*/ 181541 w 578738"/>
              <a:gd name="connsiteY69" fmla="*/ 253350 h 561315"/>
              <a:gd name="connsiteX70" fmla="*/ 222552 w 578738"/>
              <a:gd name="connsiteY70" fmla="*/ 210872 h 561315"/>
              <a:gd name="connsiteX71" fmla="*/ 224830 w 578738"/>
              <a:gd name="connsiteY71" fmla="*/ 210114 h 561315"/>
              <a:gd name="connsiteX72" fmla="*/ 229387 w 578738"/>
              <a:gd name="connsiteY72" fmla="*/ 210114 h 561315"/>
              <a:gd name="connsiteX73" fmla="*/ 237741 w 578738"/>
              <a:gd name="connsiteY73" fmla="*/ 205563 h 561315"/>
              <a:gd name="connsiteX74" fmla="*/ 240779 w 578738"/>
              <a:gd name="connsiteY74" fmla="*/ 198736 h 561315"/>
              <a:gd name="connsiteX75" fmla="*/ 266600 w 578738"/>
              <a:gd name="connsiteY75" fmla="*/ 66751 h 561315"/>
              <a:gd name="connsiteX76" fmla="*/ 266600 w 578738"/>
              <a:gd name="connsiteY76" fmla="*/ 60683 h 561315"/>
              <a:gd name="connsiteX77" fmla="*/ 265841 w 578738"/>
              <a:gd name="connsiteY77" fmla="*/ 55373 h 561315"/>
              <a:gd name="connsiteX78" fmla="*/ 321281 w 578738"/>
              <a:gd name="connsiteY78" fmla="*/ 0 h 56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78738" h="561315">
                <a:moveTo>
                  <a:pt x="35700" y="243554"/>
                </a:moveTo>
                <a:cubicBezTo>
                  <a:pt x="34181" y="243554"/>
                  <a:pt x="30383" y="248104"/>
                  <a:pt x="30383" y="254930"/>
                </a:cubicBezTo>
                <a:lnTo>
                  <a:pt x="30383" y="519604"/>
                </a:lnTo>
                <a:cubicBezTo>
                  <a:pt x="30383" y="526430"/>
                  <a:pt x="34181" y="530980"/>
                  <a:pt x="35700" y="530980"/>
                </a:cubicBezTo>
                <a:lnTo>
                  <a:pt x="132926" y="530980"/>
                </a:lnTo>
                <a:cubicBezTo>
                  <a:pt x="134445" y="530980"/>
                  <a:pt x="138243" y="526430"/>
                  <a:pt x="138243" y="519604"/>
                </a:cubicBezTo>
                <a:lnTo>
                  <a:pt x="138243" y="254930"/>
                </a:lnTo>
                <a:cubicBezTo>
                  <a:pt x="138243" y="248104"/>
                  <a:pt x="134445" y="243554"/>
                  <a:pt x="132926" y="243554"/>
                </a:cubicBezTo>
                <a:close/>
                <a:moveTo>
                  <a:pt x="35700" y="213219"/>
                </a:moveTo>
                <a:lnTo>
                  <a:pt x="132926" y="213219"/>
                </a:lnTo>
                <a:cubicBezTo>
                  <a:pt x="152675" y="213219"/>
                  <a:pt x="168626" y="231420"/>
                  <a:pt x="168626" y="254930"/>
                </a:cubicBezTo>
                <a:lnTo>
                  <a:pt x="168626" y="519604"/>
                </a:lnTo>
                <a:cubicBezTo>
                  <a:pt x="168626" y="542356"/>
                  <a:pt x="152675" y="561315"/>
                  <a:pt x="132926" y="561315"/>
                </a:cubicBezTo>
                <a:lnTo>
                  <a:pt x="35700" y="561315"/>
                </a:lnTo>
                <a:cubicBezTo>
                  <a:pt x="15951" y="561315"/>
                  <a:pt x="0" y="542356"/>
                  <a:pt x="0" y="519604"/>
                </a:cubicBezTo>
                <a:lnTo>
                  <a:pt x="0" y="254930"/>
                </a:lnTo>
                <a:cubicBezTo>
                  <a:pt x="0" y="231420"/>
                  <a:pt x="15951" y="213219"/>
                  <a:pt x="35700" y="213219"/>
                </a:cubicBezTo>
                <a:close/>
                <a:moveTo>
                  <a:pt x="321281" y="30341"/>
                </a:moveTo>
                <a:cubicBezTo>
                  <a:pt x="307611" y="30341"/>
                  <a:pt x="296219" y="41719"/>
                  <a:pt x="296219" y="55373"/>
                </a:cubicBezTo>
                <a:cubicBezTo>
                  <a:pt x="296219" y="56890"/>
                  <a:pt x="296979" y="59166"/>
                  <a:pt x="296979" y="60683"/>
                </a:cubicBezTo>
                <a:cubicBezTo>
                  <a:pt x="297738" y="62200"/>
                  <a:pt x="297738" y="64475"/>
                  <a:pt x="296979" y="65992"/>
                </a:cubicBezTo>
                <a:cubicBezTo>
                  <a:pt x="306852" y="119090"/>
                  <a:pt x="287106" y="174463"/>
                  <a:pt x="268119" y="212389"/>
                </a:cubicBezTo>
                <a:cubicBezTo>
                  <a:pt x="266600" y="215424"/>
                  <a:pt x="265081" y="218458"/>
                  <a:pt x="263563" y="221492"/>
                </a:cubicBezTo>
                <a:cubicBezTo>
                  <a:pt x="263563" y="221492"/>
                  <a:pt x="262803" y="222250"/>
                  <a:pt x="262044" y="223009"/>
                </a:cubicBezTo>
                <a:cubicBezTo>
                  <a:pt x="255209" y="232870"/>
                  <a:pt x="244576" y="238938"/>
                  <a:pt x="232425" y="240455"/>
                </a:cubicBezTo>
                <a:cubicBezTo>
                  <a:pt x="231665" y="240455"/>
                  <a:pt x="230906" y="240455"/>
                  <a:pt x="230146" y="240455"/>
                </a:cubicBezTo>
                <a:lnTo>
                  <a:pt x="225590" y="240455"/>
                </a:lnTo>
                <a:cubicBezTo>
                  <a:pt x="225590" y="241214"/>
                  <a:pt x="224830" y="241214"/>
                  <a:pt x="224071" y="241214"/>
                </a:cubicBezTo>
                <a:cubicBezTo>
                  <a:pt x="217236" y="241214"/>
                  <a:pt x="211919" y="246524"/>
                  <a:pt x="211919" y="253350"/>
                </a:cubicBezTo>
                <a:lnTo>
                  <a:pt x="211919" y="518079"/>
                </a:lnTo>
                <a:cubicBezTo>
                  <a:pt x="211919" y="524905"/>
                  <a:pt x="217995" y="530974"/>
                  <a:pt x="224830" y="530974"/>
                </a:cubicBezTo>
                <a:lnTo>
                  <a:pt x="521019" y="530974"/>
                </a:lnTo>
                <a:cubicBezTo>
                  <a:pt x="521779" y="530974"/>
                  <a:pt x="521779" y="530215"/>
                  <a:pt x="522538" y="530215"/>
                </a:cubicBezTo>
                <a:cubicBezTo>
                  <a:pt x="536208" y="530215"/>
                  <a:pt x="546081" y="518837"/>
                  <a:pt x="546081" y="505942"/>
                </a:cubicBezTo>
                <a:cubicBezTo>
                  <a:pt x="546081" y="493047"/>
                  <a:pt x="536208" y="481669"/>
                  <a:pt x="522538" y="480910"/>
                </a:cubicBezTo>
                <a:cubicBezTo>
                  <a:pt x="514943" y="480910"/>
                  <a:pt x="508108" y="474084"/>
                  <a:pt x="508108" y="465740"/>
                </a:cubicBezTo>
                <a:cubicBezTo>
                  <a:pt x="508108" y="457396"/>
                  <a:pt x="514943" y="450569"/>
                  <a:pt x="523298" y="450569"/>
                </a:cubicBezTo>
                <a:cubicBezTo>
                  <a:pt x="536968" y="450569"/>
                  <a:pt x="548360" y="439191"/>
                  <a:pt x="548360" y="425537"/>
                </a:cubicBezTo>
                <a:cubicBezTo>
                  <a:pt x="548360" y="411884"/>
                  <a:pt x="536968" y="401264"/>
                  <a:pt x="523298" y="401264"/>
                </a:cubicBezTo>
                <a:cubicBezTo>
                  <a:pt x="514943" y="401264"/>
                  <a:pt x="508108" y="394438"/>
                  <a:pt x="508108" y="386094"/>
                </a:cubicBezTo>
                <a:cubicBezTo>
                  <a:pt x="508108" y="377750"/>
                  <a:pt x="514943" y="370923"/>
                  <a:pt x="523298" y="370923"/>
                </a:cubicBezTo>
                <a:cubicBezTo>
                  <a:pt x="536968" y="370923"/>
                  <a:pt x="548360" y="359545"/>
                  <a:pt x="548360" y="345891"/>
                </a:cubicBezTo>
                <a:cubicBezTo>
                  <a:pt x="548360" y="332238"/>
                  <a:pt x="536968" y="320860"/>
                  <a:pt x="523298" y="320860"/>
                </a:cubicBezTo>
                <a:cubicBezTo>
                  <a:pt x="514943" y="320860"/>
                  <a:pt x="508108" y="314033"/>
                  <a:pt x="508108" y="305689"/>
                </a:cubicBezTo>
                <a:cubicBezTo>
                  <a:pt x="508108" y="297345"/>
                  <a:pt x="514943" y="290518"/>
                  <a:pt x="523298" y="290518"/>
                </a:cubicBezTo>
                <a:cubicBezTo>
                  <a:pt x="536968" y="290518"/>
                  <a:pt x="548360" y="279140"/>
                  <a:pt x="548360" y="265487"/>
                </a:cubicBezTo>
                <a:cubicBezTo>
                  <a:pt x="548360" y="251833"/>
                  <a:pt x="536968" y="240455"/>
                  <a:pt x="523298" y="240455"/>
                </a:cubicBezTo>
                <a:lnTo>
                  <a:pt x="373684" y="240455"/>
                </a:lnTo>
                <a:cubicBezTo>
                  <a:pt x="369127" y="240455"/>
                  <a:pt x="363811" y="238180"/>
                  <a:pt x="361533" y="234387"/>
                </a:cubicBezTo>
                <a:cubicBezTo>
                  <a:pt x="358495" y="229836"/>
                  <a:pt x="357735" y="224526"/>
                  <a:pt x="360014" y="219975"/>
                </a:cubicBezTo>
                <a:cubicBezTo>
                  <a:pt x="401784" y="120607"/>
                  <a:pt x="349381" y="50822"/>
                  <a:pt x="343306" y="42478"/>
                </a:cubicBezTo>
                <a:cubicBezTo>
                  <a:pt x="342546" y="42478"/>
                  <a:pt x="341787" y="41719"/>
                  <a:pt x="341787" y="40961"/>
                </a:cubicBezTo>
                <a:cubicBezTo>
                  <a:pt x="336471" y="34134"/>
                  <a:pt x="329635" y="30341"/>
                  <a:pt x="321281" y="30341"/>
                </a:cubicBezTo>
                <a:close/>
                <a:moveTo>
                  <a:pt x="321281" y="0"/>
                </a:moveTo>
                <a:cubicBezTo>
                  <a:pt x="338749" y="0"/>
                  <a:pt x="354698" y="8344"/>
                  <a:pt x="365330" y="21997"/>
                </a:cubicBezTo>
                <a:cubicBezTo>
                  <a:pt x="368368" y="25032"/>
                  <a:pt x="431403" y="99368"/>
                  <a:pt x="395708" y="210114"/>
                </a:cubicBezTo>
                <a:lnTo>
                  <a:pt x="523298" y="210114"/>
                </a:lnTo>
                <a:cubicBezTo>
                  <a:pt x="538487" y="210114"/>
                  <a:pt x="552157" y="216182"/>
                  <a:pt x="562789" y="226802"/>
                </a:cubicBezTo>
                <a:cubicBezTo>
                  <a:pt x="572662" y="237421"/>
                  <a:pt x="578738" y="251075"/>
                  <a:pt x="578738" y="265487"/>
                </a:cubicBezTo>
                <a:cubicBezTo>
                  <a:pt x="578738" y="281416"/>
                  <a:pt x="571903" y="295828"/>
                  <a:pt x="561270" y="305689"/>
                </a:cubicBezTo>
                <a:cubicBezTo>
                  <a:pt x="571903" y="315550"/>
                  <a:pt x="578738" y="329962"/>
                  <a:pt x="578738" y="345891"/>
                </a:cubicBezTo>
                <a:cubicBezTo>
                  <a:pt x="578738" y="361821"/>
                  <a:pt x="571903" y="375474"/>
                  <a:pt x="561270" y="386094"/>
                </a:cubicBezTo>
                <a:cubicBezTo>
                  <a:pt x="571903" y="395955"/>
                  <a:pt x="578738" y="410367"/>
                  <a:pt x="578738" y="425537"/>
                </a:cubicBezTo>
                <a:cubicBezTo>
                  <a:pt x="578738" y="442225"/>
                  <a:pt x="571903" y="456637"/>
                  <a:pt x="560511" y="466498"/>
                </a:cubicBezTo>
                <a:cubicBezTo>
                  <a:pt x="570384" y="477118"/>
                  <a:pt x="576460" y="490771"/>
                  <a:pt x="576460" y="505942"/>
                </a:cubicBezTo>
                <a:cubicBezTo>
                  <a:pt x="576460" y="534008"/>
                  <a:pt x="555195" y="557522"/>
                  <a:pt x="527095" y="560556"/>
                </a:cubicBezTo>
                <a:cubicBezTo>
                  <a:pt x="525576" y="560556"/>
                  <a:pt x="524816" y="561315"/>
                  <a:pt x="523298" y="561315"/>
                </a:cubicBezTo>
                <a:lnTo>
                  <a:pt x="224830" y="561315"/>
                </a:lnTo>
                <a:cubicBezTo>
                  <a:pt x="201287" y="561315"/>
                  <a:pt x="181541" y="541593"/>
                  <a:pt x="181541" y="518079"/>
                </a:cubicBezTo>
                <a:lnTo>
                  <a:pt x="181541" y="253350"/>
                </a:lnTo>
                <a:cubicBezTo>
                  <a:pt x="181541" y="230594"/>
                  <a:pt x="199768" y="211631"/>
                  <a:pt x="222552" y="210872"/>
                </a:cubicBezTo>
                <a:cubicBezTo>
                  <a:pt x="223311" y="210872"/>
                  <a:pt x="224071" y="210114"/>
                  <a:pt x="224830" y="210114"/>
                </a:cubicBezTo>
                <a:lnTo>
                  <a:pt x="229387" y="210114"/>
                </a:lnTo>
                <a:cubicBezTo>
                  <a:pt x="232425" y="210114"/>
                  <a:pt x="235463" y="208597"/>
                  <a:pt x="237741" y="205563"/>
                </a:cubicBezTo>
                <a:cubicBezTo>
                  <a:pt x="238500" y="203287"/>
                  <a:pt x="240019" y="201011"/>
                  <a:pt x="240779" y="198736"/>
                </a:cubicBezTo>
                <a:cubicBezTo>
                  <a:pt x="255209" y="170670"/>
                  <a:pt x="277233" y="115297"/>
                  <a:pt x="266600" y="66751"/>
                </a:cubicBezTo>
                <a:cubicBezTo>
                  <a:pt x="265841" y="65234"/>
                  <a:pt x="265841" y="62958"/>
                  <a:pt x="266600" y="60683"/>
                </a:cubicBezTo>
                <a:cubicBezTo>
                  <a:pt x="265841" y="59166"/>
                  <a:pt x="265841" y="56890"/>
                  <a:pt x="265841" y="55373"/>
                </a:cubicBezTo>
                <a:cubicBezTo>
                  <a:pt x="265841" y="25032"/>
                  <a:pt x="290903" y="0"/>
                  <a:pt x="3212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椭圆 10"/>
          <p:cNvSpPr/>
          <p:nvPr/>
        </p:nvSpPr>
        <p:spPr>
          <a:xfrm>
            <a:off x="5892797" y="3136059"/>
            <a:ext cx="406403" cy="405812"/>
          </a:xfrm>
          <a:custGeom>
            <a:avLst/>
            <a:gdLst>
              <a:gd name="connsiteX0" fmla="*/ 297506 w 595518"/>
              <a:gd name="connsiteY0" fmla="*/ 135879 h 594654"/>
              <a:gd name="connsiteX1" fmla="*/ 319021 w 595518"/>
              <a:gd name="connsiteY1" fmla="*/ 157365 h 594654"/>
              <a:gd name="connsiteX2" fmla="*/ 319021 w 595518"/>
              <a:gd name="connsiteY2" fmla="*/ 334625 h 594654"/>
              <a:gd name="connsiteX3" fmla="*/ 383027 w 595518"/>
              <a:gd name="connsiteY3" fmla="*/ 371152 h 594654"/>
              <a:gd name="connsiteX4" fmla="*/ 391633 w 595518"/>
              <a:gd name="connsiteY4" fmla="*/ 400158 h 594654"/>
              <a:gd name="connsiteX5" fmla="*/ 372808 w 595518"/>
              <a:gd name="connsiteY5" fmla="*/ 411438 h 594654"/>
              <a:gd name="connsiteX6" fmla="*/ 362051 w 595518"/>
              <a:gd name="connsiteY6" fmla="*/ 408215 h 594654"/>
              <a:gd name="connsiteX7" fmla="*/ 287286 w 595518"/>
              <a:gd name="connsiteY7" fmla="*/ 366317 h 594654"/>
              <a:gd name="connsiteX8" fmla="*/ 286211 w 595518"/>
              <a:gd name="connsiteY8" fmla="*/ 365780 h 594654"/>
              <a:gd name="connsiteX9" fmla="*/ 284597 w 595518"/>
              <a:gd name="connsiteY9" fmla="*/ 364169 h 594654"/>
              <a:gd name="connsiteX10" fmla="*/ 282983 w 595518"/>
              <a:gd name="connsiteY10" fmla="*/ 363095 h 594654"/>
              <a:gd name="connsiteX11" fmla="*/ 281908 w 595518"/>
              <a:gd name="connsiteY11" fmla="*/ 361483 h 594654"/>
              <a:gd name="connsiteX12" fmla="*/ 280294 w 595518"/>
              <a:gd name="connsiteY12" fmla="*/ 359872 h 594654"/>
              <a:gd name="connsiteX13" fmla="*/ 279218 w 595518"/>
              <a:gd name="connsiteY13" fmla="*/ 358260 h 594654"/>
              <a:gd name="connsiteX14" fmla="*/ 278143 w 595518"/>
              <a:gd name="connsiteY14" fmla="*/ 356112 h 594654"/>
              <a:gd name="connsiteX15" fmla="*/ 277605 w 595518"/>
              <a:gd name="connsiteY15" fmla="*/ 354500 h 594654"/>
              <a:gd name="connsiteX16" fmla="*/ 277067 w 595518"/>
              <a:gd name="connsiteY16" fmla="*/ 352352 h 594654"/>
              <a:gd name="connsiteX17" fmla="*/ 276529 w 595518"/>
              <a:gd name="connsiteY17" fmla="*/ 350740 h 594654"/>
              <a:gd name="connsiteX18" fmla="*/ 275991 w 595518"/>
              <a:gd name="connsiteY18" fmla="*/ 348054 h 594654"/>
              <a:gd name="connsiteX19" fmla="*/ 275991 w 595518"/>
              <a:gd name="connsiteY19" fmla="*/ 347517 h 594654"/>
              <a:gd name="connsiteX20" fmla="*/ 275991 w 595518"/>
              <a:gd name="connsiteY20" fmla="*/ 157365 h 594654"/>
              <a:gd name="connsiteX21" fmla="*/ 297506 w 595518"/>
              <a:gd name="connsiteY21" fmla="*/ 135879 h 594654"/>
              <a:gd name="connsiteX22" fmla="*/ 297490 w 595518"/>
              <a:gd name="connsiteY22" fmla="*/ 42974 h 594654"/>
              <a:gd name="connsiteX23" fmla="*/ 43036 w 595518"/>
              <a:gd name="connsiteY23" fmla="*/ 297059 h 594654"/>
              <a:gd name="connsiteX24" fmla="*/ 297490 w 595518"/>
              <a:gd name="connsiteY24" fmla="*/ 551680 h 594654"/>
              <a:gd name="connsiteX25" fmla="*/ 552482 w 595518"/>
              <a:gd name="connsiteY25" fmla="*/ 297059 h 594654"/>
              <a:gd name="connsiteX26" fmla="*/ 297490 w 595518"/>
              <a:gd name="connsiteY26" fmla="*/ 42974 h 594654"/>
              <a:gd name="connsiteX27" fmla="*/ 297490 w 595518"/>
              <a:gd name="connsiteY27" fmla="*/ 0 h 594654"/>
              <a:gd name="connsiteX28" fmla="*/ 595518 w 595518"/>
              <a:gd name="connsiteY28" fmla="*/ 297059 h 594654"/>
              <a:gd name="connsiteX29" fmla="*/ 297490 w 595518"/>
              <a:gd name="connsiteY29" fmla="*/ 594654 h 594654"/>
              <a:gd name="connsiteX30" fmla="*/ 0 w 595518"/>
              <a:gd name="connsiteY30" fmla="*/ 297059 h 594654"/>
              <a:gd name="connsiteX31" fmla="*/ 297490 w 595518"/>
              <a:gd name="connsiteY31" fmla="*/ 0 h 59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95518" h="594654">
                <a:moveTo>
                  <a:pt x="297506" y="135879"/>
                </a:moveTo>
                <a:cubicBezTo>
                  <a:pt x="309339" y="135879"/>
                  <a:pt x="319021" y="145548"/>
                  <a:pt x="319021" y="157365"/>
                </a:cubicBezTo>
                <a:lnTo>
                  <a:pt x="319021" y="334625"/>
                </a:lnTo>
                <a:lnTo>
                  <a:pt x="383027" y="371152"/>
                </a:lnTo>
                <a:cubicBezTo>
                  <a:pt x="393785" y="377061"/>
                  <a:pt x="397012" y="389952"/>
                  <a:pt x="391633" y="400158"/>
                </a:cubicBezTo>
                <a:cubicBezTo>
                  <a:pt x="387330" y="407141"/>
                  <a:pt x="380338" y="411438"/>
                  <a:pt x="372808" y="411438"/>
                </a:cubicBezTo>
                <a:cubicBezTo>
                  <a:pt x="369043" y="411438"/>
                  <a:pt x="365278" y="410364"/>
                  <a:pt x="362051" y="408215"/>
                </a:cubicBezTo>
                <a:lnTo>
                  <a:pt x="287286" y="366317"/>
                </a:lnTo>
                <a:cubicBezTo>
                  <a:pt x="286749" y="365780"/>
                  <a:pt x="286749" y="365780"/>
                  <a:pt x="286211" y="365780"/>
                </a:cubicBezTo>
                <a:cubicBezTo>
                  <a:pt x="285673" y="365243"/>
                  <a:pt x="285135" y="364706"/>
                  <a:pt x="284597" y="364169"/>
                </a:cubicBezTo>
                <a:cubicBezTo>
                  <a:pt x="284059" y="363632"/>
                  <a:pt x="283521" y="363632"/>
                  <a:pt x="282983" y="363095"/>
                </a:cubicBezTo>
                <a:cubicBezTo>
                  <a:pt x="282446" y="362557"/>
                  <a:pt x="281908" y="362020"/>
                  <a:pt x="281908" y="361483"/>
                </a:cubicBezTo>
                <a:cubicBezTo>
                  <a:pt x="281370" y="360946"/>
                  <a:pt x="280832" y="360409"/>
                  <a:pt x="280294" y="359872"/>
                </a:cubicBezTo>
                <a:cubicBezTo>
                  <a:pt x="279756" y="359334"/>
                  <a:pt x="279756" y="358797"/>
                  <a:pt x="279218" y="358260"/>
                </a:cubicBezTo>
                <a:cubicBezTo>
                  <a:pt x="278680" y="357723"/>
                  <a:pt x="278680" y="357186"/>
                  <a:pt x="278143" y="356112"/>
                </a:cubicBezTo>
                <a:cubicBezTo>
                  <a:pt x="278143" y="355574"/>
                  <a:pt x="277605" y="355037"/>
                  <a:pt x="277605" y="354500"/>
                </a:cubicBezTo>
                <a:cubicBezTo>
                  <a:pt x="277067" y="353963"/>
                  <a:pt x="277067" y="352889"/>
                  <a:pt x="277067" y="352352"/>
                </a:cubicBezTo>
                <a:cubicBezTo>
                  <a:pt x="276529" y="351814"/>
                  <a:pt x="276529" y="351277"/>
                  <a:pt x="276529" y="350740"/>
                </a:cubicBezTo>
                <a:cubicBezTo>
                  <a:pt x="276529" y="349666"/>
                  <a:pt x="276529" y="349129"/>
                  <a:pt x="275991" y="348054"/>
                </a:cubicBezTo>
                <a:cubicBezTo>
                  <a:pt x="275991" y="348054"/>
                  <a:pt x="275991" y="347517"/>
                  <a:pt x="275991" y="347517"/>
                </a:cubicBezTo>
                <a:lnTo>
                  <a:pt x="275991" y="157365"/>
                </a:lnTo>
                <a:cubicBezTo>
                  <a:pt x="275991" y="145548"/>
                  <a:pt x="285673" y="135879"/>
                  <a:pt x="297506" y="135879"/>
                </a:cubicBezTo>
                <a:close/>
                <a:moveTo>
                  <a:pt x="297490" y="42974"/>
                </a:moveTo>
                <a:cubicBezTo>
                  <a:pt x="157083" y="42974"/>
                  <a:pt x="43036" y="156856"/>
                  <a:pt x="43036" y="297059"/>
                </a:cubicBezTo>
                <a:cubicBezTo>
                  <a:pt x="43036" y="437262"/>
                  <a:pt x="157083" y="551680"/>
                  <a:pt x="297490" y="551680"/>
                </a:cubicBezTo>
                <a:cubicBezTo>
                  <a:pt x="437897" y="551680"/>
                  <a:pt x="552482" y="437262"/>
                  <a:pt x="552482" y="297059"/>
                </a:cubicBezTo>
                <a:cubicBezTo>
                  <a:pt x="552482" y="156856"/>
                  <a:pt x="437897" y="42974"/>
                  <a:pt x="297490" y="42974"/>
                </a:cubicBezTo>
                <a:close/>
                <a:moveTo>
                  <a:pt x="297490" y="0"/>
                </a:moveTo>
                <a:cubicBezTo>
                  <a:pt x="461567" y="0"/>
                  <a:pt x="595518" y="133219"/>
                  <a:pt x="595518" y="297059"/>
                </a:cubicBezTo>
                <a:cubicBezTo>
                  <a:pt x="595518" y="460897"/>
                  <a:pt x="461567" y="594654"/>
                  <a:pt x="297490" y="594654"/>
                </a:cubicBezTo>
                <a:cubicBezTo>
                  <a:pt x="133413" y="594654"/>
                  <a:pt x="0" y="460897"/>
                  <a:pt x="0" y="297059"/>
                </a:cubicBezTo>
                <a:cubicBezTo>
                  <a:pt x="0" y="133219"/>
                  <a:pt x="133413" y="0"/>
                  <a:pt x="2974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椭圆 11"/>
          <p:cNvSpPr/>
          <p:nvPr/>
        </p:nvSpPr>
        <p:spPr>
          <a:xfrm>
            <a:off x="9712777" y="3136091"/>
            <a:ext cx="406403" cy="405757"/>
          </a:xfrm>
          <a:custGeom>
            <a:avLst/>
            <a:gdLst>
              <a:gd name="connsiteX0" fmla="*/ 138699 w 603657"/>
              <a:gd name="connsiteY0" fmla="*/ 230325 h 602699"/>
              <a:gd name="connsiteX1" fmla="*/ 369371 w 603657"/>
              <a:gd name="connsiteY1" fmla="*/ 230325 h 602699"/>
              <a:gd name="connsiteX2" fmla="*/ 392837 w 603657"/>
              <a:gd name="connsiteY2" fmla="*/ 253753 h 602699"/>
              <a:gd name="connsiteX3" fmla="*/ 369371 w 603657"/>
              <a:gd name="connsiteY3" fmla="*/ 277180 h 602699"/>
              <a:gd name="connsiteX4" fmla="*/ 138699 w 603657"/>
              <a:gd name="connsiteY4" fmla="*/ 277180 h 602699"/>
              <a:gd name="connsiteX5" fmla="*/ 115233 w 603657"/>
              <a:gd name="connsiteY5" fmla="*/ 253753 h 602699"/>
              <a:gd name="connsiteX6" fmla="*/ 138699 w 603657"/>
              <a:gd name="connsiteY6" fmla="*/ 230325 h 602699"/>
              <a:gd name="connsiteX7" fmla="*/ 254159 w 603657"/>
              <a:gd name="connsiteY7" fmla="*/ 46866 h 602699"/>
              <a:gd name="connsiteX8" fmla="*/ 46936 w 603657"/>
              <a:gd name="connsiteY8" fmla="*/ 253780 h 602699"/>
              <a:gd name="connsiteX9" fmla="*/ 254159 w 603657"/>
              <a:gd name="connsiteY9" fmla="*/ 460460 h 602699"/>
              <a:gd name="connsiteX10" fmla="*/ 461147 w 603657"/>
              <a:gd name="connsiteY10" fmla="*/ 253780 h 602699"/>
              <a:gd name="connsiteX11" fmla="*/ 254159 w 603657"/>
              <a:gd name="connsiteY11" fmla="*/ 46866 h 602699"/>
              <a:gd name="connsiteX12" fmla="*/ 254159 w 603657"/>
              <a:gd name="connsiteY12" fmla="*/ 0 h 602699"/>
              <a:gd name="connsiteX13" fmla="*/ 508083 w 603657"/>
              <a:gd name="connsiteY13" fmla="*/ 253780 h 602699"/>
              <a:gd name="connsiteX14" fmla="*/ 449413 w 603657"/>
              <a:gd name="connsiteY14" fmla="*/ 415703 h 602699"/>
              <a:gd name="connsiteX15" fmla="*/ 596793 w 603657"/>
              <a:gd name="connsiteY15" fmla="*/ 562629 h 602699"/>
              <a:gd name="connsiteX16" fmla="*/ 596793 w 603657"/>
              <a:gd name="connsiteY16" fmla="*/ 595904 h 602699"/>
              <a:gd name="connsiteX17" fmla="*/ 580130 w 603657"/>
              <a:gd name="connsiteY17" fmla="*/ 602699 h 602699"/>
              <a:gd name="connsiteX18" fmla="*/ 563468 w 603657"/>
              <a:gd name="connsiteY18" fmla="*/ 595904 h 602699"/>
              <a:gd name="connsiteX19" fmla="*/ 416323 w 603657"/>
              <a:gd name="connsiteY19" fmla="*/ 448744 h 602699"/>
              <a:gd name="connsiteX20" fmla="*/ 254159 w 603657"/>
              <a:gd name="connsiteY20" fmla="*/ 507326 h 602699"/>
              <a:gd name="connsiteX21" fmla="*/ 0 w 603657"/>
              <a:gd name="connsiteY21" fmla="*/ 253780 h 602699"/>
              <a:gd name="connsiteX22" fmla="*/ 254159 w 603657"/>
              <a:gd name="connsiteY22" fmla="*/ 0 h 602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03657" h="602699">
                <a:moveTo>
                  <a:pt x="138699" y="230325"/>
                </a:moveTo>
                <a:lnTo>
                  <a:pt x="369371" y="230325"/>
                </a:lnTo>
                <a:cubicBezTo>
                  <a:pt x="382277" y="230325"/>
                  <a:pt x="392837" y="240633"/>
                  <a:pt x="392837" y="253753"/>
                </a:cubicBezTo>
                <a:cubicBezTo>
                  <a:pt x="392837" y="266638"/>
                  <a:pt x="382277" y="277180"/>
                  <a:pt x="369371" y="277180"/>
                </a:cubicBezTo>
                <a:lnTo>
                  <a:pt x="138699" y="277180"/>
                </a:lnTo>
                <a:cubicBezTo>
                  <a:pt x="125793" y="277180"/>
                  <a:pt x="115233" y="266638"/>
                  <a:pt x="115233" y="253753"/>
                </a:cubicBezTo>
                <a:cubicBezTo>
                  <a:pt x="115233" y="240633"/>
                  <a:pt x="125793" y="230325"/>
                  <a:pt x="138699" y="230325"/>
                </a:cubicBezTo>
                <a:close/>
                <a:moveTo>
                  <a:pt x="254159" y="46866"/>
                </a:moveTo>
                <a:cubicBezTo>
                  <a:pt x="139870" y="46866"/>
                  <a:pt x="46936" y="139661"/>
                  <a:pt x="46936" y="253780"/>
                </a:cubicBezTo>
                <a:cubicBezTo>
                  <a:pt x="46936" y="367665"/>
                  <a:pt x="139870" y="460460"/>
                  <a:pt x="254159" y="460460"/>
                </a:cubicBezTo>
                <a:cubicBezTo>
                  <a:pt x="368214" y="460460"/>
                  <a:pt x="461147" y="367665"/>
                  <a:pt x="461147" y="253780"/>
                </a:cubicBezTo>
                <a:cubicBezTo>
                  <a:pt x="461147" y="139661"/>
                  <a:pt x="368214" y="46866"/>
                  <a:pt x="254159" y="46866"/>
                </a:cubicBezTo>
                <a:close/>
                <a:moveTo>
                  <a:pt x="254159" y="0"/>
                </a:moveTo>
                <a:cubicBezTo>
                  <a:pt x="394029" y="0"/>
                  <a:pt x="508083" y="113885"/>
                  <a:pt x="508083" y="253780"/>
                </a:cubicBezTo>
                <a:cubicBezTo>
                  <a:pt x="508083" y="315175"/>
                  <a:pt x="486023" y="371649"/>
                  <a:pt x="449413" y="415703"/>
                </a:cubicBezTo>
                <a:lnTo>
                  <a:pt x="596793" y="562629"/>
                </a:lnTo>
                <a:cubicBezTo>
                  <a:pt x="605945" y="571767"/>
                  <a:pt x="605945" y="586765"/>
                  <a:pt x="596793" y="595904"/>
                </a:cubicBezTo>
                <a:cubicBezTo>
                  <a:pt x="592099" y="600356"/>
                  <a:pt x="586232" y="602699"/>
                  <a:pt x="580130" y="602699"/>
                </a:cubicBezTo>
                <a:cubicBezTo>
                  <a:pt x="574029" y="602699"/>
                  <a:pt x="568162" y="600356"/>
                  <a:pt x="563468" y="595904"/>
                </a:cubicBezTo>
                <a:lnTo>
                  <a:pt x="416323" y="448744"/>
                </a:lnTo>
                <a:cubicBezTo>
                  <a:pt x="372203" y="485299"/>
                  <a:pt x="315645" y="507326"/>
                  <a:pt x="254159" y="507326"/>
                </a:cubicBezTo>
                <a:cubicBezTo>
                  <a:pt x="114055" y="507326"/>
                  <a:pt x="0" y="393442"/>
                  <a:pt x="0" y="253780"/>
                </a:cubicBezTo>
                <a:cubicBezTo>
                  <a:pt x="0" y="113885"/>
                  <a:pt x="114055" y="0"/>
                  <a:pt x="2541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椭圆 12"/>
          <p:cNvSpPr/>
          <p:nvPr/>
        </p:nvSpPr>
        <p:spPr>
          <a:xfrm>
            <a:off x="7807827" y="3135769"/>
            <a:ext cx="396327" cy="406401"/>
          </a:xfrm>
          <a:custGeom>
            <a:avLst/>
            <a:gdLst>
              <a:gd name="connsiteX0" fmla="*/ 289142 w 593263"/>
              <a:gd name="connsiteY0" fmla="*/ 515850 h 608344"/>
              <a:gd name="connsiteX1" fmla="*/ 227765 w 593263"/>
              <a:gd name="connsiteY1" fmla="*/ 563478 h 608344"/>
              <a:gd name="connsiteX2" fmla="*/ 365576 w 593263"/>
              <a:gd name="connsiteY2" fmla="*/ 563478 h 608344"/>
              <a:gd name="connsiteX3" fmla="*/ 304122 w 593263"/>
              <a:gd name="connsiteY3" fmla="*/ 515850 h 608344"/>
              <a:gd name="connsiteX4" fmla="*/ 289175 w 593263"/>
              <a:gd name="connsiteY4" fmla="*/ 515431 h 608344"/>
              <a:gd name="connsiteX5" fmla="*/ 304155 w 593263"/>
              <a:gd name="connsiteY5" fmla="*/ 515431 h 608344"/>
              <a:gd name="connsiteX6" fmla="*/ 366070 w 593263"/>
              <a:gd name="connsiteY6" fmla="*/ 564057 h 608344"/>
              <a:gd name="connsiteX7" fmla="*/ 227259 w 593263"/>
              <a:gd name="connsiteY7" fmla="*/ 564057 h 608344"/>
              <a:gd name="connsiteX8" fmla="*/ 289175 w 593263"/>
              <a:gd name="connsiteY8" fmla="*/ 515431 h 608344"/>
              <a:gd name="connsiteX9" fmla="*/ 289142 w 593263"/>
              <a:gd name="connsiteY9" fmla="*/ 514853 h 608344"/>
              <a:gd name="connsiteX10" fmla="*/ 226767 w 593263"/>
              <a:gd name="connsiteY10" fmla="*/ 564014 h 608344"/>
              <a:gd name="connsiteX11" fmla="*/ 226767 w 593263"/>
              <a:gd name="connsiteY11" fmla="*/ 564475 h 608344"/>
              <a:gd name="connsiteX12" fmla="*/ 366574 w 593263"/>
              <a:gd name="connsiteY12" fmla="*/ 564475 h 608344"/>
              <a:gd name="connsiteX13" fmla="*/ 366574 w 593263"/>
              <a:gd name="connsiteY13" fmla="*/ 564014 h 608344"/>
              <a:gd name="connsiteX14" fmla="*/ 304122 w 593263"/>
              <a:gd name="connsiteY14" fmla="*/ 514853 h 608344"/>
              <a:gd name="connsiteX15" fmla="*/ 530681 w 593263"/>
              <a:gd name="connsiteY15" fmla="*/ 143537 h 608344"/>
              <a:gd name="connsiteX16" fmla="*/ 530416 w 593263"/>
              <a:gd name="connsiteY16" fmla="*/ 144771 h 608344"/>
              <a:gd name="connsiteX17" fmla="*/ 530089 w 593263"/>
              <a:gd name="connsiteY17" fmla="*/ 145272 h 608344"/>
              <a:gd name="connsiteX18" fmla="*/ 62599 w 593263"/>
              <a:gd name="connsiteY18" fmla="*/ 143295 h 608344"/>
              <a:gd name="connsiteX19" fmla="*/ 63310 w 593263"/>
              <a:gd name="connsiteY19" fmla="*/ 145377 h 608344"/>
              <a:gd name="connsiteX20" fmla="*/ 62916 w 593263"/>
              <a:gd name="connsiteY20" fmla="*/ 144771 h 608344"/>
              <a:gd name="connsiteX21" fmla="*/ 151870 w 593263"/>
              <a:gd name="connsiteY21" fmla="*/ 44867 h 608344"/>
              <a:gd name="connsiteX22" fmla="*/ 151870 w 593263"/>
              <a:gd name="connsiteY22" fmla="*/ 247725 h 608344"/>
              <a:gd name="connsiteX23" fmla="*/ 151870 w 593263"/>
              <a:gd name="connsiteY23" fmla="*/ 248568 h 608344"/>
              <a:gd name="connsiteX24" fmla="*/ 163623 w 593263"/>
              <a:gd name="connsiteY24" fmla="*/ 303712 h 608344"/>
              <a:gd name="connsiteX25" fmla="*/ 290756 w 593263"/>
              <a:gd name="connsiteY25" fmla="*/ 386466 h 608344"/>
              <a:gd name="connsiteX26" fmla="*/ 302509 w 593263"/>
              <a:gd name="connsiteY26" fmla="*/ 386466 h 608344"/>
              <a:gd name="connsiteX27" fmla="*/ 429718 w 593263"/>
              <a:gd name="connsiteY27" fmla="*/ 303712 h 608344"/>
              <a:gd name="connsiteX28" fmla="*/ 441471 w 593263"/>
              <a:gd name="connsiteY28" fmla="*/ 248568 h 608344"/>
              <a:gd name="connsiteX29" fmla="*/ 441471 w 593263"/>
              <a:gd name="connsiteY29" fmla="*/ 247725 h 608344"/>
              <a:gd name="connsiteX30" fmla="*/ 441471 w 593263"/>
              <a:gd name="connsiteY30" fmla="*/ 44867 h 608344"/>
              <a:gd name="connsiteX31" fmla="*/ 485907 w 593263"/>
              <a:gd name="connsiteY31" fmla="*/ 44359 h 608344"/>
              <a:gd name="connsiteX32" fmla="*/ 533074 w 593263"/>
              <a:gd name="connsiteY32" fmla="*/ 44359 h 608344"/>
              <a:gd name="connsiteX33" fmla="*/ 548899 w 593263"/>
              <a:gd name="connsiteY33" fmla="*/ 60926 h 608344"/>
              <a:gd name="connsiteX34" fmla="*/ 547924 w 593263"/>
              <a:gd name="connsiteY34" fmla="*/ 67809 h 608344"/>
              <a:gd name="connsiteX35" fmla="*/ 533150 w 593263"/>
              <a:gd name="connsiteY35" fmla="*/ 136289 h 608344"/>
              <a:gd name="connsiteX36" fmla="*/ 530681 w 593263"/>
              <a:gd name="connsiteY36" fmla="*/ 143537 h 608344"/>
              <a:gd name="connsiteX37" fmla="*/ 548401 w 593263"/>
              <a:gd name="connsiteY37" fmla="*/ 60896 h 608344"/>
              <a:gd name="connsiteX38" fmla="*/ 544176 w 593263"/>
              <a:gd name="connsiteY38" fmla="*/ 49622 h 608344"/>
              <a:gd name="connsiteX39" fmla="*/ 533037 w 593263"/>
              <a:gd name="connsiteY39" fmla="*/ 44867 h 608344"/>
              <a:gd name="connsiteX40" fmla="*/ 486332 w 593263"/>
              <a:gd name="connsiteY40" fmla="*/ 44867 h 608344"/>
              <a:gd name="connsiteX41" fmla="*/ 486332 w 593263"/>
              <a:gd name="connsiteY41" fmla="*/ 212368 h 608344"/>
              <a:gd name="connsiteX42" fmla="*/ 530089 w 593263"/>
              <a:gd name="connsiteY42" fmla="*/ 145272 h 608344"/>
              <a:gd name="connsiteX43" fmla="*/ 528649 w 593263"/>
              <a:gd name="connsiteY43" fmla="*/ 149497 h 608344"/>
              <a:gd name="connsiteX44" fmla="*/ 502008 w 593263"/>
              <a:gd name="connsiteY44" fmla="*/ 190019 h 608344"/>
              <a:gd name="connsiteX45" fmla="*/ 485907 w 593263"/>
              <a:gd name="connsiteY45" fmla="*/ 213629 h 608344"/>
              <a:gd name="connsiteX46" fmla="*/ 151362 w 593263"/>
              <a:gd name="connsiteY46" fmla="*/ 44359 h 608344"/>
              <a:gd name="connsiteX47" fmla="*/ 220576 w 593263"/>
              <a:gd name="connsiteY47" fmla="*/ 44359 h 608344"/>
              <a:gd name="connsiteX48" fmla="*/ 264900 w 593263"/>
              <a:gd name="connsiteY48" fmla="*/ 44359 h 608344"/>
              <a:gd name="connsiteX49" fmla="*/ 328429 w 593263"/>
              <a:gd name="connsiteY49" fmla="*/ 44359 h 608344"/>
              <a:gd name="connsiteX50" fmla="*/ 372830 w 593263"/>
              <a:gd name="connsiteY50" fmla="*/ 44359 h 608344"/>
              <a:gd name="connsiteX51" fmla="*/ 442044 w 593263"/>
              <a:gd name="connsiteY51" fmla="*/ 44359 h 608344"/>
              <a:gd name="connsiteX52" fmla="*/ 442044 w 593263"/>
              <a:gd name="connsiteY52" fmla="*/ 247759 h 608344"/>
              <a:gd name="connsiteX53" fmla="*/ 441967 w 593263"/>
              <a:gd name="connsiteY53" fmla="*/ 248603 h 608344"/>
              <a:gd name="connsiteX54" fmla="*/ 430214 w 593263"/>
              <a:gd name="connsiteY54" fmla="*/ 303978 h 608344"/>
              <a:gd name="connsiteX55" fmla="*/ 302541 w 593263"/>
              <a:gd name="connsiteY55" fmla="*/ 386964 h 608344"/>
              <a:gd name="connsiteX56" fmla="*/ 290788 w 593263"/>
              <a:gd name="connsiteY56" fmla="*/ 386964 h 608344"/>
              <a:gd name="connsiteX57" fmla="*/ 163192 w 593263"/>
              <a:gd name="connsiteY57" fmla="*/ 303978 h 608344"/>
              <a:gd name="connsiteX58" fmla="*/ 151362 w 593263"/>
              <a:gd name="connsiteY58" fmla="*/ 248603 h 608344"/>
              <a:gd name="connsiteX59" fmla="*/ 151362 w 593263"/>
              <a:gd name="connsiteY59" fmla="*/ 247759 h 608344"/>
              <a:gd name="connsiteX60" fmla="*/ 60332 w 593263"/>
              <a:gd name="connsiteY60" fmla="*/ 44359 h 608344"/>
              <a:gd name="connsiteX61" fmla="*/ 107499 w 593263"/>
              <a:gd name="connsiteY61" fmla="*/ 44359 h 608344"/>
              <a:gd name="connsiteX62" fmla="*/ 107499 w 593263"/>
              <a:gd name="connsiteY62" fmla="*/ 213629 h 608344"/>
              <a:gd name="connsiteX63" fmla="*/ 89716 w 593263"/>
              <a:gd name="connsiteY63" fmla="*/ 187576 h 608344"/>
              <a:gd name="connsiteX64" fmla="*/ 64773 w 593263"/>
              <a:gd name="connsiteY64" fmla="*/ 149662 h 608344"/>
              <a:gd name="connsiteX65" fmla="*/ 63310 w 593263"/>
              <a:gd name="connsiteY65" fmla="*/ 145377 h 608344"/>
              <a:gd name="connsiteX66" fmla="*/ 106932 w 593263"/>
              <a:gd name="connsiteY66" fmla="*/ 212368 h 608344"/>
              <a:gd name="connsiteX67" fmla="*/ 106932 w 593263"/>
              <a:gd name="connsiteY67" fmla="*/ 44867 h 608344"/>
              <a:gd name="connsiteX68" fmla="*/ 60304 w 593263"/>
              <a:gd name="connsiteY68" fmla="*/ 44867 h 608344"/>
              <a:gd name="connsiteX69" fmla="*/ 49089 w 593263"/>
              <a:gd name="connsiteY69" fmla="*/ 49622 h 608344"/>
              <a:gd name="connsiteX70" fmla="*/ 44940 w 593263"/>
              <a:gd name="connsiteY70" fmla="*/ 60896 h 608344"/>
              <a:gd name="connsiteX71" fmla="*/ 62599 w 593263"/>
              <a:gd name="connsiteY71" fmla="*/ 143295 h 608344"/>
              <a:gd name="connsiteX72" fmla="*/ 60093 w 593263"/>
              <a:gd name="connsiteY72" fmla="*/ 135955 h 608344"/>
              <a:gd name="connsiteX73" fmla="*/ 45391 w 593263"/>
              <a:gd name="connsiteY73" fmla="*/ 67700 h 608344"/>
              <a:gd name="connsiteX74" fmla="*/ 44431 w 593263"/>
              <a:gd name="connsiteY74" fmla="*/ 60926 h 608344"/>
              <a:gd name="connsiteX75" fmla="*/ 60332 w 593263"/>
              <a:gd name="connsiteY75" fmla="*/ 44359 h 608344"/>
              <a:gd name="connsiteX76" fmla="*/ 485334 w 593263"/>
              <a:gd name="connsiteY76" fmla="*/ 43793 h 608344"/>
              <a:gd name="connsiteX77" fmla="*/ 485334 w 593263"/>
              <a:gd name="connsiteY77" fmla="*/ 214899 h 608344"/>
              <a:gd name="connsiteX78" fmla="*/ 486256 w 593263"/>
              <a:gd name="connsiteY78" fmla="*/ 213979 h 608344"/>
              <a:gd name="connsiteX79" fmla="*/ 502008 w 593263"/>
              <a:gd name="connsiteY79" fmla="*/ 190019 h 608344"/>
              <a:gd name="connsiteX80" fmla="*/ 527658 w 593263"/>
              <a:gd name="connsiteY80" fmla="*/ 152406 h 608344"/>
              <a:gd name="connsiteX81" fmla="*/ 528649 w 593263"/>
              <a:gd name="connsiteY81" fmla="*/ 149497 h 608344"/>
              <a:gd name="connsiteX82" fmla="*/ 531107 w 593263"/>
              <a:gd name="connsiteY82" fmla="*/ 145759 h 608344"/>
              <a:gd name="connsiteX83" fmla="*/ 533150 w 593263"/>
              <a:gd name="connsiteY83" fmla="*/ 136289 h 608344"/>
              <a:gd name="connsiteX84" fmla="*/ 541843 w 593263"/>
              <a:gd name="connsiteY84" fmla="*/ 110778 h 608344"/>
              <a:gd name="connsiteX85" fmla="*/ 547924 w 593263"/>
              <a:gd name="connsiteY85" fmla="*/ 67809 h 608344"/>
              <a:gd name="connsiteX86" fmla="*/ 549399 w 593263"/>
              <a:gd name="connsiteY86" fmla="*/ 60973 h 608344"/>
              <a:gd name="connsiteX87" fmla="*/ 544944 w 593263"/>
              <a:gd name="connsiteY87" fmla="*/ 48931 h 608344"/>
              <a:gd name="connsiteX88" fmla="*/ 533037 w 593263"/>
              <a:gd name="connsiteY88" fmla="*/ 43793 h 608344"/>
              <a:gd name="connsiteX89" fmla="*/ 150795 w 593263"/>
              <a:gd name="connsiteY89" fmla="*/ 43793 h 608344"/>
              <a:gd name="connsiteX90" fmla="*/ 150795 w 593263"/>
              <a:gd name="connsiteY90" fmla="*/ 247725 h 608344"/>
              <a:gd name="connsiteX91" fmla="*/ 150871 w 593263"/>
              <a:gd name="connsiteY91" fmla="*/ 248568 h 608344"/>
              <a:gd name="connsiteX92" fmla="*/ 162701 w 593263"/>
              <a:gd name="connsiteY92" fmla="*/ 304095 h 608344"/>
              <a:gd name="connsiteX93" fmla="*/ 290756 w 593263"/>
              <a:gd name="connsiteY93" fmla="*/ 387463 h 608344"/>
              <a:gd name="connsiteX94" fmla="*/ 302509 w 593263"/>
              <a:gd name="connsiteY94" fmla="*/ 387463 h 608344"/>
              <a:gd name="connsiteX95" fmla="*/ 430640 w 593263"/>
              <a:gd name="connsiteY95" fmla="*/ 304095 h 608344"/>
              <a:gd name="connsiteX96" fmla="*/ 442470 w 593263"/>
              <a:gd name="connsiteY96" fmla="*/ 248568 h 608344"/>
              <a:gd name="connsiteX97" fmla="*/ 442470 w 593263"/>
              <a:gd name="connsiteY97" fmla="*/ 43793 h 608344"/>
              <a:gd name="connsiteX98" fmla="*/ 60304 w 593263"/>
              <a:gd name="connsiteY98" fmla="*/ 43793 h 608344"/>
              <a:gd name="connsiteX99" fmla="*/ 48397 w 593263"/>
              <a:gd name="connsiteY99" fmla="*/ 48931 h 608344"/>
              <a:gd name="connsiteX100" fmla="*/ 43942 w 593263"/>
              <a:gd name="connsiteY100" fmla="*/ 60973 h 608344"/>
              <a:gd name="connsiteX101" fmla="*/ 45391 w 593263"/>
              <a:gd name="connsiteY101" fmla="*/ 67700 h 608344"/>
              <a:gd name="connsiteX102" fmla="*/ 51498 w 593263"/>
              <a:gd name="connsiteY102" fmla="*/ 110778 h 608344"/>
              <a:gd name="connsiteX103" fmla="*/ 60093 w 593263"/>
              <a:gd name="connsiteY103" fmla="*/ 135955 h 608344"/>
              <a:gd name="connsiteX104" fmla="*/ 62205 w 593263"/>
              <a:gd name="connsiteY104" fmla="*/ 145759 h 608344"/>
              <a:gd name="connsiteX105" fmla="*/ 64773 w 593263"/>
              <a:gd name="connsiteY105" fmla="*/ 149662 h 608344"/>
              <a:gd name="connsiteX106" fmla="*/ 65710 w 593263"/>
              <a:gd name="connsiteY106" fmla="*/ 152406 h 608344"/>
              <a:gd name="connsiteX107" fmla="*/ 89716 w 593263"/>
              <a:gd name="connsiteY107" fmla="*/ 187576 h 608344"/>
              <a:gd name="connsiteX108" fmla="*/ 107086 w 593263"/>
              <a:gd name="connsiteY108" fmla="*/ 213979 h 608344"/>
              <a:gd name="connsiteX109" fmla="*/ 108007 w 593263"/>
              <a:gd name="connsiteY109" fmla="*/ 214899 h 608344"/>
              <a:gd name="connsiteX110" fmla="*/ 108007 w 593263"/>
              <a:gd name="connsiteY110" fmla="*/ 43793 h 608344"/>
              <a:gd name="connsiteX111" fmla="*/ 60304 w 593263"/>
              <a:gd name="connsiteY111" fmla="*/ 997 h 608344"/>
              <a:gd name="connsiteX112" fmla="*/ 533037 w 593263"/>
              <a:gd name="connsiteY112" fmla="*/ 997 h 608344"/>
              <a:gd name="connsiteX113" fmla="*/ 575978 w 593263"/>
              <a:gd name="connsiteY113" fmla="*/ 19481 h 608344"/>
              <a:gd name="connsiteX114" fmla="*/ 592187 w 593263"/>
              <a:gd name="connsiteY114" fmla="*/ 63197 h 608344"/>
              <a:gd name="connsiteX115" fmla="*/ 559539 w 593263"/>
              <a:gd name="connsiteY115" fmla="*/ 185678 h 608344"/>
              <a:gd name="connsiteX116" fmla="*/ 496933 w 593263"/>
              <a:gd name="connsiteY116" fmla="*/ 262297 h 608344"/>
              <a:gd name="connsiteX117" fmla="*/ 483797 w 593263"/>
              <a:gd name="connsiteY117" fmla="*/ 272650 h 608344"/>
              <a:gd name="connsiteX118" fmla="*/ 483644 w 593263"/>
              <a:gd name="connsiteY118" fmla="*/ 272727 h 608344"/>
              <a:gd name="connsiteX119" fmla="*/ 483567 w 593263"/>
              <a:gd name="connsiteY119" fmla="*/ 272957 h 608344"/>
              <a:gd name="connsiteX120" fmla="*/ 470969 w 593263"/>
              <a:gd name="connsiteY120" fmla="*/ 318821 h 608344"/>
              <a:gd name="connsiteX121" fmla="*/ 431792 w 593263"/>
              <a:gd name="connsiteY121" fmla="*/ 376802 h 608344"/>
              <a:gd name="connsiteX122" fmla="*/ 373718 w 593263"/>
              <a:gd name="connsiteY122" fmla="*/ 415917 h 608344"/>
              <a:gd name="connsiteX123" fmla="*/ 318563 w 593263"/>
              <a:gd name="connsiteY123" fmla="*/ 429568 h 608344"/>
              <a:gd name="connsiteX124" fmla="*/ 318103 w 593263"/>
              <a:gd name="connsiteY124" fmla="*/ 429568 h 608344"/>
              <a:gd name="connsiteX125" fmla="*/ 318103 w 593263"/>
              <a:gd name="connsiteY125" fmla="*/ 473438 h 608344"/>
              <a:gd name="connsiteX126" fmla="*/ 318487 w 593263"/>
              <a:gd name="connsiteY126" fmla="*/ 473438 h 608344"/>
              <a:gd name="connsiteX127" fmla="*/ 370722 w 593263"/>
              <a:gd name="connsiteY127" fmla="*/ 494069 h 608344"/>
              <a:gd name="connsiteX128" fmla="*/ 409438 w 593263"/>
              <a:gd name="connsiteY128" fmla="*/ 564014 h 608344"/>
              <a:gd name="connsiteX129" fmla="*/ 409438 w 593263"/>
              <a:gd name="connsiteY129" fmla="*/ 607270 h 608344"/>
              <a:gd name="connsiteX130" fmla="*/ 183903 w 593263"/>
              <a:gd name="connsiteY130" fmla="*/ 607270 h 608344"/>
              <a:gd name="connsiteX131" fmla="*/ 183903 w 593263"/>
              <a:gd name="connsiteY131" fmla="*/ 564014 h 608344"/>
              <a:gd name="connsiteX132" fmla="*/ 222542 w 593263"/>
              <a:gd name="connsiteY132" fmla="*/ 494069 h 608344"/>
              <a:gd name="connsiteX133" fmla="*/ 274778 w 593263"/>
              <a:gd name="connsiteY133" fmla="*/ 473438 h 608344"/>
              <a:gd name="connsiteX134" fmla="*/ 275239 w 593263"/>
              <a:gd name="connsiteY134" fmla="*/ 473438 h 608344"/>
              <a:gd name="connsiteX135" fmla="*/ 275239 w 593263"/>
              <a:gd name="connsiteY135" fmla="*/ 429568 h 608344"/>
              <a:gd name="connsiteX136" fmla="*/ 274778 w 593263"/>
              <a:gd name="connsiteY136" fmla="*/ 429568 h 608344"/>
              <a:gd name="connsiteX137" fmla="*/ 219623 w 593263"/>
              <a:gd name="connsiteY137" fmla="*/ 415917 h 608344"/>
              <a:gd name="connsiteX138" fmla="*/ 161549 w 593263"/>
              <a:gd name="connsiteY138" fmla="*/ 376802 h 608344"/>
              <a:gd name="connsiteX139" fmla="*/ 122372 w 593263"/>
              <a:gd name="connsiteY139" fmla="*/ 318821 h 608344"/>
              <a:gd name="connsiteX140" fmla="*/ 109697 w 593263"/>
              <a:gd name="connsiteY140" fmla="*/ 272957 h 608344"/>
              <a:gd name="connsiteX141" fmla="*/ 109697 w 593263"/>
              <a:gd name="connsiteY141" fmla="*/ 272727 h 608344"/>
              <a:gd name="connsiteX142" fmla="*/ 109544 w 593263"/>
              <a:gd name="connsiteY142" fmla="*/ 272650 h 608344"/>
              <a:gd name="connsiteX143" fmla="*/ 96331 w 593263"/>
              <a:gd name="connsiteY143" fmla="*/ 262297 h 608344"/>
              <a:gd name="connsiteX144" fmla="*/ 33802 w 593263"/>
              <a:gd name="connsiteY144" fmla="*/ 185678 h 608344"/>
              <a:gd name="connsiteX145" fmla="*/ 1155 w 593263"/>
              <a:gd name="connsiteY145" fmla="*/ 63197 h 608344"/>
              <a:gd name="connsiteX146" fmla="*/ 17286 w 593263"/>
              <a:gd name="connsiteY146" fmla="*/ 19481 h 608344"/>
              <a:gd name="connsiteX147" fmla="*/ 60304 w 593263"/>
              <a:gd name="connsiteY147" fmla="*/ 997 h 608344"/>
              <a:gd name="connsiteX148" fmla="*/ 60332 w 593263"/>
              <a:gd name="connsiteY148" fmla="*/ 565 h 608344"/>
              <a:gd name="connsiteX149" fmla="*/ 16930 w 593263"/>
              <a:gd name="connsiteY149" fmla="*/ 19126 h 608344"/>
              <a:gd name="connsiteX150" fmla="*/ 644 w 593263"/>
              <a:gd name="connsiteY150" fmla="*/ 63226 h 608344"/>
              <a:gd name="connsiteX151" fmla="*/ 33369 w 593263"/>
              <a:gd name="connsiteY151" fmla="*/ 185941 h 608344"/>
              <a:gd name="connsiteX152" fmla="*/ 96053 w 593263"/>
              <a:gd name="connsiteY152" fmla="*/ 262715 h 608344"/>
              <a:gd name="connsiteX153" fmla="*/ 109266 w 593263"/>
              <a:gd name="connsiteY153" fmla="*/ 273069 h 608344"/>
              <a:gd name="connsiteX154" fmla="*/ 121941 w 593263"/>
              <a:gd name="connsiteY154" fmla="*/ 319011 h 608344"/>
              <a:gd name="connsiteX155" fmla="*/ 161195 w 593263"/>
              <a:gd name="connsiteY155" fmla="*/ 377224 h 608344"/>
              <a:gd name="connsiteX156" fmla="*/ 219424 w 593263"/>
              <a:gd name="connsiteY156" fmla="*/ 416416 h 608344"/>
              <a:gd name="connsiteX157" fmla="*/ 274733 w 593263"/>
              <a:gd name="connsiteY157" fmla="*/ 430068 h 608344"/>
              <a:gd name="connsiteX158" fmla="*/ 274733 w 593263"/>
              <a:gd name="connsiteY158" fmla="*/ 473018 h 608344"/>
              <a:gd name="connsiteX159" fmla="*/ 222343 w 593263"/>
              <a:gd name="connsiteY159" fmla="*/ 493649 h 608344"/>
              <a:gd name="connsiteX160" fmla="*/ 183396 w 593263"/>
              <a:gd name="connsiteY160" fmla="*/ 564057 h 608344"/>
              <a:gd name="connsiteX161" fmla="*/ 183396 w 593263"/>
              <a:gd name="connsiteY161" fmla="*/ 607851 h 608344"/>
              <a:gd name="connsiteX162" fmla="*/ 227259 w 593263"/>
              <a:gd name="connsiteY162" fmla="*/ 607851 h 608344"/>
              <a:gd name="connsiteX163" fmla="*/ 366070 w 593263"/>
              <a:gd name="connsiteY163" fmla="*/ 607851 h 608344"/>
              <a:gd name="connsiteX164" fmla="*/ 409934 w 593263"/>
              <a:gd name="connsiteY164" fmla="*/ 607851 h 608344"/>
              <a:gd name="connsiteX165" fmla="*/ 409934 w 593263"/>
              <a:gd name="connsiteY165" fmla="*/ 564057 h 608344"/>
              <a:gd name="connsiteX166" fmla="*/ 371064 w 593263"/>
              <a:gd name="connsiteY166" fmla="*/ 493649 h 608344"/>
              <a:gd name="connsiteX167" fmla="*/ 318596 w 593263"/>
              <a:gd name="connsiteY167" fmla="*/ 473018 h 608344"/>
              <a:gd name="connsiteX168" fmla="*/ 318596 w 593263"/>
              <a:gd name="connsiteY168" fmla="*/ 430068 h 608344"/>
              <a:gd name="connsiteX169" fmla="*/ 373906 w 593263"/>
              <a:gd name="connsiteY169" fmla="*/ 416416 h 608344"/>
              <a:gd name="connsiteX170" fmla="*/ 432211 w 593263"/>
              <a:gd name="connsiteY170" fmla="*/ 377224 h 608344"/>
              <a:gd name="connsiteX171" fmla="*/ 471466 w 593263"/>
              <a:gd name="connsiteY171" fmla="*/ 319011 h 608344"/>
              <a:gd name="connsiteX172" fmla="*/ 484141 w 593263"/>
              <a:gd name="connsiteY172" fmla="*/ 273069 h 608344"/>
              <a:gd name="connsiteX173" fmla="*/ 497353 w 593263"/>
              <a:gd name="connsiteY173" fmla="*/ 262715 h 608344"/>
              <a:gd name="connsiteX174" fmla="*/ 560037 w 593263"/>
              <a:gd name="connsiteY174" fmla="*/ 185941 h 608344"/>
              <a:gd name="connsiteX175" fmla="*/ 592762 w 593263"/>
              <a:gd name="connsiteY175" fmla="*/ 63226 h 608344"/>
              <a:gd name="connsiteX176" fmla="*/ 576400 w 593263"/>
              <a:gd name="connsiteY176" fmla="*/ 19126 h 608344"/>
              <a:gd name="connsiteX177" fmla="*/ 533074 w 593263"/>
              <a:gd name="connsiteY177" fmla="*/ 565 h 608344"/>
              <a:gd name="connsiteX178" fmla="*/ 485907 w 593263"/>
              <a:gd name="connsiteY178" fmla="*/ 565 h 608344"/>
              <a:gd name="connsiteX179" fmla="*/ 442044 w 593263"/>
              <a:gd name="connsiteY179" fmla="*/ 565 h 608344"/>
              <a:gd name="connsiteX180" fmla="*/ 372830 w 593263"/>
              <a:gd name="connsiteY180" fmla="*/ 565 h 608344"/>
              <a:gd name="connsiteX181" fmla="*/ 335036 w 593263"/>
              <a:gd name="connsiteY181" fmla="*/ 565 h 608344"/>
              <a:gd name="connsiteX182" fmla="*/ 258294 w 593263"/>
              <a:gd name="connsiteY182" fmla="*/ 565 h 608344"/>
              <a:gd name="connsiteX183" fmla="*/ 220576 w 593263"/>
              <a:gd name="connsiteY183" fmla="*/ 565 h 608344"/>
              <a:gd name="connsiteX184" fmla="*/ 151362 w 593263"/>
              <a:gd name="connsiteY184" fmla="*/ 565 h 608344"/>
              <a:gd name="connsiteX185" fmla="*/ 107499 w 593263"/>
              <a:gd name="connsiteY185" fmla="*/ 565 h 608344"/>
              <a:gd name="connsiteX186" fmla="*/ 60304 w 593263"/>
              <a:gd name="connsiteY186" fmla="*/ 0 h 608344"/>
              <a:gd name="connsiteX187" fmla="*/ 533037 w 593263"/>
              <a:gd name="connsiteY187" fmla="*/ 0 h 608344"/>
              <a:gd name="connsiteX188" fmla="*/ 576746 w 593263"/>
              <a:gd name="connsiteY188" fmla="*/ 18790 h 608344"/>
              <a:gd name="connsiteX189" fmla="*/ 593185 w 593263"/>
              <a:gd name="connsiteY189" fmla="*/ 63273 h 608344"/>
              <a:gd name="connsiteX190" fmla="*/ 560384 w 593263"/>
              <a:gd name="connsiteY190" fmla="*/ 186139 h 608344"/>
              <a:gd name="connsiteX191" fmla="*/ 497624 w 593263"/>
              <a:gd name="connsiteY191" fmla="*/ 263064 h 608344"/>
              <a:gd name="connsiteX192" fmla="*/ 484566 w 593263"/>
              <a:gd name="connsiteY192" fmla="*/ 273341 h 608344"/>
              <a:gd name="connsiteX193" fmla="*/ 471891 w 593263"/>
              <a:gd name="connsiteY193" fmla="*/ 319204 h 608344"/>
              <a:gd name="connsiteX194" fmla="*/ 432560 w 593263"/>
              <a:gd name="connsiteY194" fmla="*/ 377492 h 608344"/>
              <a:gd name="connsiteX195" fmla="*/ 374102 w 593263"/>
              <a:gd name="connsiteY195" fmla="*/ 416837 h 608344"/>
              <a:gd name="connsiteX196" fmla="*/ 319101 w 593263"/>
              <a:gd name="connsiteY196" fmla="*/ 430565 h 608344"/>
              <a:gd name="connsiteX197" fmla="*/ 319101 w 593263"/>
              <a:gd name="connsiteY197" fmla="*/ 472517 h 608344"/>
              <a:gd name="connsiteX198" fmla="*/ 371337 w 593263"/>
              <a:gd name="connsiteY198" fmla="*/ 493225 h 608344"/>
              <a:gd name="connsiteX199" fmla="*/ 410437 w 593263"/>
              <a:gd name="connsiteY199" fmla="*/ 564014 h 608344"/>
              <a:gd name="connsiteX200" fmla="*/ 410437 w 593263"/>
              <a:gd name="connsiteY200" fmla="*/ 608344 h 608344"/>
              <a:gd name="connsiteX201" fmla="*/ 182904 w 593263"/>
              <a:gd name="connsiteY201" fmla="*/ 608344 h 608344"/>
              <a:gd name="connsiteX202" fmla="*/ 182904 w 593263"/>
              <a:gd name="connsiteY202" fmla="*/ 564014 h 608344"/>
              <a:gd name="connsiteX203" fmla="*/ 222004 w 593263"/>
              <a:gd name="connsiteY203" fmla="*/ 493225 h 608344"/>
              <a:gd name="connsiteX204" fmla="*/ 274240 w 593263"/>
              <a:gd name="connsiteY204" fmla="*/ 472517 h 608344"/>
              <a:gd name="connsiteX205" fmla="*/ 274240 w 593263"/>
              <a:gd name="connsiteY205" fmla="*/ 430565 h 608344"/>
              <a:gd name="connsiteX206" fmla="*/ 219239 w 593263"/>
              <a:gd name="connsiteY206" fmla="*/ 416837 h 608344"/>
              <a:gd name="connsiteX207" fmla="*/ 160781 w 593263"/>
              <a:gd name="connsiteY207" fmla="*/ 377492 h 608344"/>
              <a:gd name="connsiteX208" fmla="*/ 121450 w 593263"/>
              <a:gd name="connsiteY208" fmla="*/ 319204 h 608344"/>
              <a:gd name="connsiteX209" fmla="*/ 108699 w 593263"/>
              <a:gd name="connsiteY209" fmla="*/ 273341 h 608344"/>
              <a:gd name="connsiteX210" fmla="*/ 95717 w 593263"/>
              <a:gd name="connsiteY210" fmla="*/ 263064 h 608344"/>
              <a:gd name="connsiteX211" fmla="*/ 32880 w 593263"/>
              <a:gd name="connsiteY211" fmla="*/ 186139 h 608344"/>
              <a:gd name="connsiteX212" fmla="*/ 79 w 593263"/>
              <a:gd name="connsiteY212" fmla="*/ 63273 h 608344"/>
              <a:gd name="connsiteX213" fmla="*/ 16595 w 593263"/>
              <a:gd name="connsiteY213" fmla="*/ 18790 h 608344"/>
              <a:gd name="connsiteX214" fmla="*/ 60304 w 593263"/>
              <a:gd name="connsiteY214" fmla="*/ 0 h 6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593263" h="608344">
                <a:moveTo>
                  <a:pt x="289142" y="515850"/>
                </a:moveTo>
                <a:cubicBezTo>
                  <a:pt x="254421" y="518458"/>
                  <a:pt x="228150" y="538935"/>
                  <a:pt x="227765" y="563478"/>
                </a:cubicBezTo>
                <a:lnTo>
                  <a:pt x="365576" y="563478"/>
                </a:lnTo>
                <a:cubicBezTo>
                  <a:pt x="365192" y="538935"/>
                  <a:pt x="338920" y="518458"/>
                  <a:pt x="304122" y="515850"/>
                </a:cubicBezTo>
                <a:close/>
                <a:moveTo>
                  <a:pt x="289175" y="515431"/>
                </a:moveTo>
                <a:lnTo>
                  <a:pt x="304155" y="515431"/>
                </a:lnTo>
                <a:cubicBezTo>
                  <a:pt x="338953" y="518039"/>
                  <a:pt x="366070" y="538824"/>
                  <a:pt x="366070" y="564057"/>
                </a:cubicBezTo>
                <a:lnTo>
                  <a:pt x="227259" y="564057"/>
                </a:lnTo>
                <a:cubicBezTo>
                  <a:pt x="227259" y="538824"/>
                  <a:pt x="254376" y="518039"/>
                  <a:pt x="289175" y="515431"/>
                </a:cubicBezTo>
                <a:close/>
                <a:moveTo>
                  <a:pt x="289142" y="514853"/>
                </a:moveTo>
                <a:cubicBezTo>
                  <a:pt x="253576" y="517537"/>
                  <a:pt x="226767" y="538705"/>
                  <a:pt x="226767" y="564014"/>
                </a:cubicBezTo>
                <a:lnTo>
                  <a:pt x="226767" y="564475"/>
                </a:lnTo>
                <a:lnTo>
                  <a:pt x="366574" y="564475"/>
                </a:lnTo>
                <a:lnTo>
                  <a:pt x="366574" y="564014"/>
                </a:lnTo>
                <a:cubicBezTo>
                  <a:pt x="366574" y="538705"/>
                  <a:pt x="339765" y="517537"/>
                  <a:pt x="304122" y="514853"/>
                </a:cubicBezTo>
                <a:close/>
                <a:moveTo>
                  <a:pt x="530681" y="143537"/>
                </a:moveTo>
                <a:lnTo>
                  <a:pt x="530416" y="144771"/>
                </a:lnTo>
                <a:lnTo>
                  <a:pt x="530089" y="145272"/>
                </a:lnTo>
                <a:close/>
                <a:moveTo>
                  <a:pt x="62599" y="143295"/>
                </a:moveTo>
                <a:lnTo>
                  <a:pt x="63310" y="145377"/>
                </a:lnTo>
                <a:lnTo>
                  <a:pt x="62916" y="144771"/>
                </a:lnTo>
                <a:close/>
                <a:moveTo>
                  <a:pt x="151870" y="44867"/>
                </a:moveTo>
                <a:lnTo>
                  <a:pt x="151870" y="247725"/>
                </a:lnTo>
                <a:lnTo>
                  <a:pt x="151870" y="248568"/>
                </a:lnTo>
                <a:cubicBezTo>
                  <a:pt x="151947" y="267742"/>
                  <a:pt x="155941" y="286302"/>
                  <a:pt x="163623" y="303712"/>
                </a:cubicBezTo>
                <a:cubicBezTo>
                  <a:pt x="185900" y="353947"/>
                  <a:pt x="235754" y="386466"/>
                  <a:pt x="290756" y="386466"/>
                </a:cubicBezTo>
                <a:lnTo>
                  <a:pt x="302509" y="386466"/>
                </a:lnTo>
                <a:cubicBezTo>
                  <a:pt x="357510" y="386466"/>
                  <a:pt x="407441" y="353947"/>
                  <a:pt x="429718" y="303712"/>
                </a:cubicBezTo>
                <a:cubicBezTo>
                  <a:pt x="437400" y="286302"/>
                  <a:pt x="441317" y="267742"/>
                  <a:pt x="441471" y="248568"/>
                </a:cubicBezTo>
                <a:lnTo>
                  <a:pt x="441471" y="247725"/>
                </a:lnTo>
                <a:lnTo>
                  <a:pt x="441471" y="44867"/>
                </a:lnTo>
                <a:close/>
                <a:moveTo>
                  <a:pt x="485907" y="44359"/>
                </a:moveTo>
                <a:lnTo>
                  <a:pt x="533074" y="44359"/>
                </a:lnTo>
                <a:cubicBezTo>
                  <a:pt x="542139" y="44359"/>
                  <a:pt x="549360" y="51952"/>
                  <a:pt x="548899" y="60926"/>
                </a:cubicBezTo>
                <a:lnTo>
                  <a:pt x="547924" y="67809"/>
                </a:lnTo>
                <a:lnTo>
                  <a:pt x="533150" y="136289"/>
                </a:lnTo>
                <a:lnTo>
                  <a:pt x="530681" y="143537"/>
                </a:lnTo>
                <a:lnTo>
                  <a:pt x="548401" y="60896"/>
                </a:lnTo>
                <a:cubicBezTo>
                  <a:pt x="548554" y="56678"/>
                  <a:pt x="547095" y="52689"/>
                  <a:pt x="544176" y="49622"/>
                </a:cubicBezTo>
                <a:cubicBezTo>
                  <a:pt x="541257" y="46554"/>
                  <a:pt x="537262" y="44867"/>
                  <a:pt x="533037" y="44867"/>
                </a:cubicBezTo>
                <a:lnTo>
                  <a:pt x="486332" y="44867"/>
                </a:lnTo>
                <a:lnTo>
                  <a:pt x="486332" y="212368"/>
                </a:lnTo>
                <a:lnTo>
                  <a:pt x="530089" y="145272"/>
                </a:lnTo>
                <a:lnTo>
                  <a:pt x="528649" y="149497"/>
                </a:lnTo>
                <a:lnTo>
                  <a:pt x="502008" y="190019"/>
                </a:lnTo>
                <a:lnTo>
                  <a:pt x="485907" y="213629"/>
                </a:lnTo>
                <a:close/>
                <a:moveTo>
                  <a:pt x="151362" y="44359"/>
                </a:moveTo>
                <a:lnTo>
                  <a:pt x="220576" y="44359"/>
                </a:lnTo>
                <a:lnTo>
                  <a:pt x="264900" y="44359"/>
                </a:lnTo>
                <a:lnTo>
                  <a:pt x="328429" y="44359"/>
                </a:lnTo>
                <a:lnTo>
                  <a:pt x="372830" y="44359"/>
                </a:lnTo>
                <a:lnTo>
                  <a:pt x="442044" y="44359"/>
                </a:lnTo>
                <a:lnTo>
                  <a:pt x="442044" y="247759"/>
                </a:lnTo>
                <a:cubicBezTo>
                  <a:pt x="442044" y="248066"/>
                  <a:pt x="441967" y="248373"/>
                  <a:pt x="441967" y="248603"/>
                </a:cubicBezTo>
                <a:cubicBezTo>
                  <a:pt x="441890" y="268314"/>
                  <a:pt x="437665" y="287028"/>
                  <a:pt x="430214" y="303978"/>
                </a:cubicBezTo>
                <a:cubicBezTo>
                  <a:pt x="408551" y="352834"/>
                  <a:pt x="359541" y="386964"/>
                  <a:pt x="302541" y="386964"/>
                </a:cubicBezTo>
                <a:lnTo>
                  <a:pt x="290788" y="386964"/>
                </a:lnTo>
                <a:cubicBezTo>
                  <a:pt x="233789" y="386964"/>
                  <a:pt x="184855" y="352834"/>
                  <a:pt x="163192" y="303978"/>
                </a:cubicBezTo>
                <a:cubicBezTo>
                  <a:pt x="155741" y="287028"/>
                  <a:pt x="151516" y="268314"/>
                  <a:pt x="151362" y="248603"/>
                </a:cubicBezTo>
                <a:cubicBezTo>
                  <a:pt x="151362" y="248373"/>
                  <a:pt x="151362" y="248066"/>
                  <a:pt x="151362" y="247759"/>
                </a:cubicBezTo>
                <a:close/>
                <a:moveTo>
                  <a:pt x="60332" y="44359"/>
                </a:moveTo>
                <a:lnTo>
                  <a:pt x="107499" y="44359"/>
                </a:lnTo>
                <a:lnTo>
                  <a:pt x="107499" y="213629"/>
                </a:lnTo>
                <a:lnTo>
                  <a:pt x="89716" y="187576"/>
                </a:lnTo>
                <a:lnTo>
                  <a:pt x="64773" y="149662"/>
                </a:lnTo>
                <a:lnTo>
                  <a:pt x="63310" y="145377"/>
                </a:lnTo>
                <a:lnTo>
                  <a:pt x="106932" y="212368"/>
                </a:lnTo>
                <a:lnTo>
                  <a:pt x="106932" y="44867"/>
                </a:lnTo>
                <a:lnTo>
                  <a:pt x="60304" y="44867"/>
                </a:lnTo>
                <a:cubicBezTo>
                  <a:pt x="56002" y="44867"/>
                  <a:pt x="52084" y="46554"/>
                  <a:pt x="49089" y="49622"/>
                </a:cubicBezTo>
                <a:cubicBezTo>
                  <a:pt x="46246" y="52689"/>
                  <a:pt x="44710" y="56678"/>
                  <a:pt x="44940" y="60896"/>
                </a:cubicBezTo>
                <a:lnTo>
                  <a:pt x="62599" y="143295"/>
                </a:lnTo>
                <a:lnTo>
                  <a:pt x="60093" y="135955"/>
                </a:lnTo>
                <a:lnTo>
                  <a:pt x="45391" y="67700"/>
                </a:lnTo>
                <a:lnTo>
                  <a:pt x="44431" y="60926"/>
                </a:lnTo>
                <a:cubicBezTo>
                  <a:pt x="43970" y="51952"/>
                  <a:pt x="51268" y="44359"/>
                  <a:pt x="60332" y="44359"/>
                </a:cubicBezTo>
                <a:close/>
                <a:moveTo>
                  <a:pt x="485334" y="43793"/>
                </a:moveTo>
                <a:lnTo>
                  <a:pt x="485334" y="214899"/>
                </a:lnTo>
                <a:lnTo>
                  <a:pt x="486256" y="213979"/>
                </a:lnTo>
                <a:lnTo>
                  <a:pt x="502008" y="190019"/>
                </a:lnTo>
                <a:lnTo>
                  <a:pt x="527658" y="152406"/>
                </a:lnTo>
                <a:lnTo>
                  <a:pt x="528649" y="149497"/>
                </a:lnTo>
                <a:lnTo>
                  <a:pt x="531107" y="145759"/>
                </a:lnTo>
                <a:lnTo>
                  <a:pt x="533150" y="136289"/>
                </a:lnTo>
                <a:lnTo>
                  <a:pt x="541843" y="110778"/>
                </a:lnTo>
                <a:lnTo>
                  <a:pt x="547924" y="67809"/>
                </a:lnTo>
                <a:lnTo>
                  <a:pt x="549399" y="60973"/>
                </a:lnTo>
                <a:cubicBezTo>
                  <a:pt x="549630" y="56448"/>
                  <a:pt x="548017" y="52229"/>
                  <a:pt x="544944" y="48931"/>
                </a:cubicBezTo>
                <a:cubicBezTo>
                  <a:pt x="541794" y="45634"/>
                  <a:pt x="537569" y="43793"/>
                  <a:pt x="533037" y="43793"/>
                </a:cubicBezTo>
                <a:close/>
                <a:moveTo>
                  <a:pt x="150795" y="43793"/>
                </a:moveTo>
                <a:lnTo>
                  <a:pt x="150795" y="247725"/>
                </a:lnTo>
                <a:lnTo>
                  <a:pt x="150871" y="248568"/>
                </a:lnTo>
                <a:cubicBezTo>
                  <a:pt x="150948" y="267895"/>
                  <a:pt x="154943" y="286609"/>
                  <a:pt x="162701" y="304095"/>
                </a:cubicBezTo>
                <a:cubicBezTo>
                  <a:pt x="185055" y="354714"/>
                  <a:pt x="235370" y="387463"/>
                  <a:pt x="290756" y="387463"/>
                </a:cubicBezTo>
                <a:lnTo>
                  <a:pt x="302509" y="387463"/>
                </a:lnTo>
                <a:cubicBezTo>
                  <a:pt x="357971" y="387463"/>
                  <a:pt x="408209" y="354714"/>
                  <a:pt x="430640" y="304095"/>
                </a:cubicBezTo>
                <a:cubicBezTo>
                  <a:pt x="438398" y="286609"/>
                  <a:pt x="442393" y="267895"/>
                  <a:pt x="442470" y="248568"/>
                </a:cubicBezTo>
                <a:lnTo>
                  <a:pt x="442470" y="43793"/>
                </a:lnTo>
                <a:close/>
                <a:moveTo>
                  <a:pt x="60304" y="43793"/>
                </a:moveTo>
                <a:cubicBezTo>
                  <a:pt x="55772" y="43793"/>
                  <a:pt x="51547" y="45634"/>
                  <a:pt x="48397" y="48931"/>
                </a:cubicBezTo>
                <a:cubicBezTo>
                  <a:pt x="45248" y="52229"/>
                  <a:pt x="43711" y="56448"/>
                  <a:pt x="43942" y="60973"/>
                </a:cubicBezTo>
                <a:lnTo>
                  <a:pt x="45391" y="67700"/>
                </a:lnTo>
                <a:lnTo>
                  <a:pt x="51498" y="110778"/>
                </a:lnTo>
                <a:lnTo>
                  <a:pt x="60093" y="135955"/>
                </a:lnTo>
                <a:lnTo>
                  <a:pt x="62205" y="145759"/>
                </a:lnTo>
                <a:lnTo>
                  <a:pt x="64773" y="149662"/>
                </a:lnTo>
                <a:lnTo>
                  <a:pt x="65710" y="152406"/>
                </a:lnTo>
                <a:lnTo>
                  <a:pt x="89716" y="187576"/>
                </a:lnTo>
                <a:lnTo>
                  <a:pt x="107086" y="213979"/>
                </a:lnTo>
                <a:lnTo>
                  <a:pt x="108007" y="214899"/>
                </a:lnTo>
                <a:lnTo>
                  <a:pt x="108007" y="43793"/>
                </a:lnTo>
                <a:close/>
                <a:moveTo>
                  <a:pt x="60304" y="997"/>
                </a:moveTo>
                <a:lnTo>
                  <a:pt x="533037" y="997"/>
                </a:lnTo>
                <a:cubicBezTo>
                  <a:pt x="549169" y="997"/>
                  <a:pt x="564840" y="7746"/>
                  <a:pt x="575978" y="19481"/>
                </a:cubicBezTo>
                <a:cubicBezTo>
                  <a:pt x="587117" y="31138"/>
                  <a:pt x="593032" y="47091"/>
                  <a:pt x="592187" y="63197"/>
                </a:cubicBezTo>
                <a:cubicBezTo>
                  <a:pt x="589805" y="108370"/>
                  <a:pt x="578820" y="149555"/>
                  <a:pt x="559539" y="185678"/>
                </a:cubicBezTo>
                <a:cubicBezTo>
                  <a:pt x="543868" y="214976"/>
                  <a:pt x="522821" y="240745"/>
                  <a:pt x="496933" y="262297"/>
                </a:cubicBezTo>
                <a:cubicBezTo>
                  <a:pt x="492708" y="265825"/>
                  <a:pt x="488330" y="269353"/>
                  <a:pt x="483797" y="272650"/>
                </a:cubicBezTo>
                <a:lnTo>
                  <a:pt x="483644" y="272727"/>
                </a:lnTo>
                <a:lnTo>
                  <a:pt x="483567" y="272957"/>
                </a:lnTo>
                <a:cubicBezTo>
                  <a:pt x="481416" y="288680"/>
                  <a:pt x="477191" y="304172"/>
                  <a:pt x="470969" y="318821"/>
                </a:cubicBezTo>
                <a:cubicBezTo>
                  <a:pt x="461751" y="340525"/>
                  <a:pt x="448538" y="360083"/>
                  <a:pt x="431792" y="376802"/>
                </a:cubicBezTo>
                <a:cubicBezTo>
                  <a:pt x="415046" y="393522"/>
                  <a:pt x="395458" y="406713"/>
                  <a:pt x="373718" y="415917"/>
                </a:cubicBezTo>
                <a:cubicBezTo>
                  <a:pt x="356127" y="423279"/>
                  <a:pt x="337614" y="427881"/>
                  <a:pt x="318563" y="429568"/>
                </a:cubicBezTo>
                <a:lnTo>
                  <a:pt x="318103" y="429568"/>
                </a:lnTo>
                <a:lnTo>
                  <a:pt x="318103" y="473438"/>
                </a:lnTo>
                <a:lnTo>
                  <a:pt x="318487" y="473438"/>
                </a:lnTo>
                <a:cubicBezTo>
                  <a:pt x="337921" y="476506"/>
                  <a:pt x="355973" y="483638"/>
                  <a:pt x="370722" y="494069"/>
                </a:cubicBezTo>
                <a:cubicBezTo>
                  <a:pt x="395304" y="511325"/>
                  <a:pt x="409438" y="536864"/>
                  <a:pt x="409438" y="564014"/>
                </a:cubicBezTo>
                <a:lnTo>
                  <a:pt x="409438" y="607270"/>
                </a:lnTo>
                <a:lnTo>
                  <a:pt x="183903" y="607270"/>
                </a:lnTo>
                <a:lnTo>
                  <a:pt x="183903" y="564014"/>
                </a:lnTo>
                <a:cubicBezTo>
                  <a:pt x="183903" y="536864"/>
                  <a:pt x="197960" y="511325"/>
                  <a:pt x="222542" y="494069"/>
                </a:cubicBezTo>
                <a:cubicBezTo>
                  <a:pt x="237291" y="483638"/>
                  <a:pt x="255343" y="476506"/>
                  <a:pt x="274778" y="473438"/>
                </a:cubicBezTo>
                <a:lnTo>
                  <a:pt x="275239" y="473438"/>
                </a:lnTo>
                <a:lnTo>
                  <a:pt x="275239" y="429568"/>
                </a:lnTo>
                <a:lnTo>
                  <a:pt x="274778" y="429568"/>
                </a:lnTo>
                <a:cubicBezTo>
                  <a:pt x="255727" y="427881"/>
                  <a:pt x="237214" y="423279"/>
                  <a:pt x="219623" y="415917"/>
                </a:cubicBezTo>
                <a:cubicBezTo>
                  <a:pt x="197807" y="406713"/>
                  <a:pt x="178295" y="393522"/>
                  <a:pt x="161549" y="376802"/>
                </a:cubicBezTo>
                <a:cubicBezTo>
                  <a:pt x="144726" y="360083"/>
                  <a:pt x="131590" y="340525"/>
                  <a:pt x="122372" y="318821"/>
                </a:cubicBezTo>
                <a:cubicBezTo>
                  <a:pt x="116150" y="304095"/>
                  <a:pt x="111925" y="288680"/>
                  <a:pt x="109697" y="272957"/>
                </a:cubicBezTo>
                <a:lnTo>
                  <a:pt x="109697" y="272727"/>
                </a:lnTo>
                <a:lnTo>
                  <a:pt x="109544" y="272650"/>
                </a:lnTo>
                <a:cubicBezTo>
                  <a:pt x="105011" y="269353"/>
                  <a:pt x="100556" y="265825"/>
                  <a:pt x="96331" y="262297"/>
                </a:cubicBezTo>
                <a:cubicBezTo>
                  <a:pt x="70521" y="240745"/>
                  <a:pt x="49473" y="214976"/>
                  <a:pt x="33802" y="185678"/>
                </a:cubicBezTo>
                <a:cubicBezTo>
                  <a:pt x="14444" y="149555"/>
                  <a:pt x="3459" y="108370"/>
                  <a:pt x="1155" y="63197"/>
                </a:cubicBezTo>
                <a:cubicBezTo>
                  <a:pt x="310" y="47091"/>
                  <a:pt x="6148" y="31138"/>
                  <a:pt x="17286" y="19481"/>
                </a:cubicBezTo>
                <a:cubicBezTo>
                  <a:pt x="28425" y="7746"/>
                  <a:pt x="44095" y="997"/>
                  <a:pt x="60304" y="997"/>
                </a:cubicBezTo>
                <a:close/>
                <a:moveTo>
                  <a:pt x="60332" y="565"/>
                </a:moveTo>
                <a:cubicBezTo>
                  <a:pt x="43970" y="565"/>
                  <a:pt x="28222" y="7314"/>
                  <a:pt x="16930" y="19126"/>
                </a:cubicBezTo>
                <a:cubicBezTo>
                  <a:pt x="5714" y="30937"/>
                  <a:pt x="-201" y="47043"/>
                  <a:pt x="644" y="63226"/>
                </a:cubicBezTo>
                <a:cubicBezTo>
                  <a:pt x="3026" y="108478"/>
                  <a:pt x="14011" y="149741"/>
                  <a:pt x="33369" y="185941"/>
                </a:cubicBezTo>
                <a:cubicBezTo>
                  <a:pt x="49117" y="215316"/>
                  <a:pt x="70165" y="241163"/>
                  <a:pt x="96053" y="262715"/>
                </a:cubicBezTo>
                <a:cubicBezTo>
                  <a:pt x="100508" y="266397"/>
                  <a:pt x="104887" y="269848"/>
                  <a:pt x="109266" y="273069"/>
                </a:cubicBezTo>
                <a:cubicBezTo>
                  <a:pt x="111417" y="288869"/>
                  <a:pt x="115642" y="304208"/>
                  <a:pt x="121941" y="319011"/>
                </a:cubicBezTo>
                <a:cubicBezTo>
                  <a:pt x="131159" y="340792"/>
                  <a:pt x="144372" y="360427"/>
                  <a:pt x="161195" y="377224"/>
                </a:cubicBezTo>
                <a:cubicBezTo>
                  <a:pt x="178018" y="394020"/>
                  <a:pt x="197607" y="407212"/>
                  <a:pt x="219424" y="416416"/>
                </a:cubicBezTo>
                <a:cubicBezTo>
                  <a:pt x="237169" y="423855"/>
                  <a:pt x="255682" y="428457"/>
                  <a:pt x="274733" y="430068"/>
                </a:cubicBezTo>
                <a:lnTo>
                  <a:pt x="274733" y="473018"/>
                </a:lnTo>
                <a:cubicBezTo>
                  <a:pt x="255375" y="476086"/>
                  <a:pt x="237246" y="483142"/>
                  <a:pt x="222343" y="493649"/>
                </a:cubicBezTo>
                <a:cubicBezTo>
                  <a:pt x="197607" y="511060"/>
                  <a:pt x="183396" y="536753"/>
                  <a:pt x="183396" y="564057"/>
                </a:cubicBezTo>
                <a:lnTo>
                  <a:pt x="183396" y="607851"/>
                </a:lnTo>
                <a:lnTo>
                  <a:pt x="227259" y="607851"/>
                </a:lnTo>
                <a:lnTo>
                  <a:pt x="366070" y="607851"/>
                </a:lnTo>
                <a:lnTo>
                  <a:pt x="409934" y="607851"/>
                </a:lnTo>
                <a:lnTo>
                  <a:pt x="409934" y="564057"/>
                </a:lnTo>
                <a:cubicBezTo>
                  <a:pt x="409934" y="536753"/>
                  <a:pt x="395799" y="511060"/>
                  <a:pt x="371064" y="493649"/>
                </a:cubicBezTo>
                <a:cubicBezTo>
                  <a:pt x="356161" y="483142"/>
                  <a:pt x="338032" y="476086"/>
                  <a:pt x="318596" y="473018"/>
                </a:cubicBezTo>
                <a:lnTo>
                  <a:pt x="318596" y="430068"/>
                </a:lnTo>
                <a:cubicBezTo>
                  <a:pt x="337724" y="428457"/>
                  <a:pt x="356238" y="423855"/>
                  <a:pt x="373906" y="416416"/>
                </a:cubicBezTo>
                <a:cubicBezTo>
                  <a:pt x="395799" y="407212"/>
                  <a:pt x="415388" y="394020"/>
                  <a:pt x="432211" y="377224"/>
                </a:cubicBezTo>
                <a:cubicBezTo>
                  <a:pt x="449034" y="360427"/>
                  <a:pt x="462247" y="340792"/>
                  <a:pt x="471466" y="319011"/>
                </a:cubicBezTo>
                <a:cubicBezTo>
                  <a:pt x="477765" y="304208"/>
                  <a:pt x="481990" y="288869"/>
                  <a:pt x="484141" y="273069"/>
                </a:cubicBezTo>
                <a:cubicBezTo>
                  <a:pt x="488519" y="269848"/>
                  <a:pt x="492898" y="266397"/>
                  <a:pt x="497353" y="262715"/>
                </a:cubicBezTo>
                <a:cubicBezTo>
                  <a:pt x="523241" y="241163"/>
                  <a:pt x="544290" y="215316"/>
                  <a:pt x="560037" y="185941"/>
                </a:cubicBezTo>
                <a:cubicBezTo>
                  <a:pt x="579396" y="149741"/>
                  <a:pt x="590381" y="108478"/>
                  <a:pt x="592762" y="63226"/>
                </a:cubicBezTo>
                <a:cubicBezTo>
                  <a:pt x="593607" y="47043"/>
                  <a:pt x="587615" y="30937"/>
                  <a:pt x="576400" y="19126"/>
                </a:cubicBezTo>
                <a:cubicBezTo>
                  <a:pt x="565184" y="7314"/>
                  <a:pt x="549360" y="565"/>
                  <a:pt x="533074" y="565"/>
                </a:cubicBezTo>
                <a:lnTo>
                  <a:pt x="485907" y="565"/>
                </a:lnTo>
                <a:lnTo>
                  <a:pt x="442044" y="565"/>
                </a:lnTo>
                <a:lnTo>
                  <a:pt x="372830" y="565"/>
                </a:lnTo>
                <a:lnTo>
                  <a:pt x="335036" y="565"/>
                </a:lnTo>
                <a:lnTo>
                  <a:pt x="258294" y="565"/>
                </a:lnTo>
                <a:lnTo>
                  <a:pt x="220576" y="565"/>
                </a:lnTo>
                <a:lnTo>
                  <a:pt x="151362" y="565"/>
                </a:lnTo>
                <a:lnTo>
                  <a:pt x="107499" y="565"/>
                </a:lnTo>
                <a:close/>
                <a:moveTo>
                  <a:pt x="60304" y="0"/>
                </a:moveTo>
                <a:lnTo>
                  <a:pt x="533037" y="0"/>
                </a:lnTo>
                <a:cubicBezTo>
                  <a:pt x="549476" y="0"/>
                  <a:pt x="565454" y="6826"/>
                  <a:pt x="576746" y="18790"/>
                </a:cubicBezTo>
                <a:cubicBezTo>
                  <a:pt x="588038" y="30678"/>
                  <a:pt x="594030" y="46861"/>
                  <a:pt x="593185" y="63273"/>
                </a:cubicBezTo>
                <a:cubicBezTo>
                  <a:pt x="590881" y="108523"/>
                  <a:pt x="579819" y="149939"/>
                  <a:pt x="560384" y="186139"/>
                </a:cubicBezTo>
                <a:cubicBezTo>
                  <a:pt x="544637" y="215589"/>
                  <a:pt x="523512" y="241436"/>
                  <a:pt x="497624" y="263064"/>
                </a:cubicBezTo>
                <a:cubicBezTo>
                  <a:pt x="493400" y="266592"/>
                  <a:pt x="489021" y="270043"/>
                  <a:pt x="484566" y="273341"/>
                </a:cubicBezTo>
                <a:cubicBezTo>
                  <a:pt x="482415" y="289063"/>
                  <a:pt x="478113" y="304556"/>
                  <a:pt x="471891" y="319204"/>
                </a:cubicBezTo>
                <a:cubicBezTo>
                  <a:pt x="462673" y="341062"/>
                  <a:pt x="449383" y="360696"/>
                  <a:pt x="432560" y="377492"/>
                </a:cubicBezTo>
                <a:cubicBezTo>
                  <a:pt x="415660" y="394365"/>
                  <a:pt x="395995" y="407557"/>
                  <a:pt x="374102" y="416837"/>
                </a:cubicBezTo>
                <a:cubicBezTo>
                  <a:pt x="356588" y="424200"/>
                  <a:pt x="338075" y="428801"/>
                  <a:pt x="319101" y="430565"/>
                </a:cubicBezTo>
                <a:lnTo>
                  <a:pt x="319101" y="472517"/>
                </a:lnTo>
                <a:cubicBezTo>
                  <a:pt x="338536" y="475662"/>
                  <a:pt x="356588" y="482795"/>
                  <a:pt x="371337" y="493225"/>
                </a:cubicBezTo>
                <a:cubicBezTo>
                  <a:pt x="396226" y="510711"/>
                  <a:pt x="410437" y="536558"/>
                  <a:pt x="410437" y="564014"/>
                </a:cubicBezTo>
                <a:lnTo>
                  <a:pt x="410437" y="608344"/>
                </a:lnTo>
                <a:lnTo>
                  <a:pt x="182904" y="608344"/>
                </a:lnTo>
                <a:lnTo>
                  <a:pt x="182904" y="564014"/>
                </a:lnTo>
                <a:cubicBezTo>
                  <a:pt x="182904" y="536558"/>
                  <a:pt x="197115" y="510711"/>
                  <a:pt x="222004" y="493225"/>
                </a:cubicBezTo>
                <a:cubicBezTo>
                  <a:pt x="236753" y="482795"/>
                  <a:pt x="254805" y="475662"/>
                  <a:pt x="274240" y="472517"/>
                </a:cubicBezTo>
                <a:lnTo>
                  <a:pt x="274240" y="430565"/>
                </a:lnTo>
                <a:cubicBezTo>
                  <a:pt x="255266" y="428801"/>
                  <a:pt x="236753" y="424200"/>
                  <a:pt x="219239" y="416837"/>
                </a:cubicBezTo>
                <a:cubicBezTo>
                  <a:pt x="197346" y="407557"/>
                  <a:pt x="177681" y="394365"/>
                  <a:pt x="160781" y="377492"/>
                </a:cubicBezTo>
                <a:cubicBezTo>
                  <a:pt x="143958" y="360696"/>
                  <a:pt x="130668" y="341062"/>
                  <a:pt x="121450" y="319204"/>
                </a:cubicBezTo>
                <a:cubicBezTo>
                  <a:pt x="115228" y="304479"/>
                  <a:pt x="110926" y="289063"/>
                  <a:pt x="108699" y="273341"/>
                </a:cubicBezTo>
                <a:cubicBezTo>
                  <a:pt x="104243" y="270043"/>
                  <a:pt x="99865" y="266592"/>
                  <a:pt x="95717" y="263064"/>
                </a:cubicBezTo>
                <a:cubicBezTo>
                  <a:pt x="69752" y="241436"/>
                  <a:pt x="48628" y="215589"/>
                  <a:pt x="32880" y="186139"/>
                </a:cubicBezTo>
                <a:cubicBezTo>
                  <a:pt x="13522" y="149939"/>
                  <a:pt x="2460" y="108523"/>
                  <a:pt x="79" y="63273"/>
                </a:cubicBezTo>
                <a:cubicBezTo>
                  <a:pt x="-766" y="46861"/>
                  <a:pt x="5226" y="30678"/>
                  <a:pt x="16595" y="18790"/>
                </a:cubicBezTo>
                <a:cubicBezTo>
                  <a:pt x="27887" y="6826"/>
                  <a:pt x="43865" y="0"/>
                  <a:pt x="603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489529" y="4195055"/>
            <a:ext cx="1572987" cy="7238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er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399517" y="4195055"/>
            <a:ext cx="1572987" cy="7238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er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09505" y="4195055"/>
            <a:ext cx="1572987" cy="7238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er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19496" y="4195055"/>
            <a:ext cx="1572987" cy="7238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er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129485" y="4195055"/>
            <a:ext cx="1572987" cy="7238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er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784603" y="1532854"/>
            <a:ext cx="462279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internet.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  <p:bldP spid="23" grpId="0" animBg="1"/>
      <p:bldP spid="24" grpId="0" animBg="1"/>
      <p:bldP spid="25" grpId="0" animBg="1"/>
      <p:bldP spid="27" grpId="0" animBg="1"/>
      <p:bldP spid="26" grpId="0" animBg="1"/>
      <p:bldP spid="14" grpId="0"/>
      <p:bldP spid="16" grpId="0"/>
      <p:bldP spid="17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333500" y="2679700"/>
            <a:ext cx="1370330" cy="478155"/>
          </a:xfrm>
          <a:prstGeom prst="rect">
            <a:avLst/>
          </a:prstGeom>
          <a:noFill/>
          <a:ln w="38100">
            <a:solidFill>
              <a:srgbClr val="1295F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cxnSp>
        <p:nvCxnSpPr>
          <p:cNvPr id="5" name="直接连接符 4"/>
          <p:cNvCxnSpPr/>
          <p:nvPr/>
        </p:nvCxnSpPr>
        <p:spPr>
          <a:xfrm>
            <a:off x="913130" y="184785"/>
            <a:ext cx="3810" cy="6416040"/>
          </a:xfrm>
          <a:prstGeom prst="line">
            <a:avLst/>
          </a:prstGeom>
          <a:ln w="28575">
            <a:solidFill>
              <a:srgbClr val="1295F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6" name="文本框 18"/>
          <p:cNvSpPr txBox="1"/>
          <p:nvPr/>
        </p:nvSpPr>
        <p:spPr>
          <a:xfrm>
            <a:off x="1333500" y="4001770"/>
            <a:ext cx="273685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600">
                <a:latin typeface="思源黑体 CN Normal" panose="020B0400000000000000" charset="-122"/>
                <a:ea typeface="思源黑体 CN Normal" panose="020B0400000000000000" charset="-122"/>
              </a:rPr>
              <a:t>Normal Ant Design Landing</a:t>
            </a:r>
            <a:endParaRPr lang="en-US" altLang="zh-CN" sz="160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077" name="文本框 7"/>
          <p:cNvSpPr txBox="1"/>
          <p:nvPr/>
        </p:nvSpPr>
        <p:spPr>
          <a:xfrm>
            <a:off x="1333500" y="3479165"/>
            <a:ext cx="27559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思源黑体 CN Medium" panose="020B0600000000000000" charset="-122"/>
                <a:ea typeface="思源黑体 CN Medium" panose="020B0600000000000000" charset="-122"/>
              </a:rPr>
              <a:t>Medium </a:t>
            </a:r>
            <a:r>
              <a:rPr lang="zh-CN" altLang="en-US">
                <a:latin typeface="思源黑体 CN Medium" panose="020B0600000000000000" charset="-122"/>
                <a:ea typeface="思源黑体 CN Medium" panose="020B0600000000000000" charset="-122"/>
              </a:rPr>
              <a:t>模板编辑</a:t>
            </a:r>
            <a:r>
              <a:rPr lang="en-US" altLang="zh-CN">
                <a:latin typeface="思源黑体 CN Medium" panose="020B0600000000000000" charset="-122"/>
                <a:ea typeface="思源黑体 CN Medium" panose="020B0600000000000000" charset="-122"/>
              </a:rPr>
              <a:t>Or</a:t>
            </a:r>
            <a:r>
              <a:rPr lang="zh-CN" altLang="en-US">
                <a:latin typeface="思源黑体 CN Medium" panose="020B0600000000000000" charset="-122"/>
                <a:ea typeface="思源黑体 CN Medium" panose="020B0600000000000000" charset="-122"/>
              </a:rPr>
              <a:t>管理</a:t>
            </a:r>
            <a:endParaRPr lang="zh-CN" altLang="en-US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631825" y="6257290"/>
            <a:ext cx="10808335" cy="10795"/>
          </a:xfrm>
          <a:prstGeom prst="line">
            <a:avLst/>
          </a:prstGeom>
          <a:ln w="28575">
            <a:solidFill>
              <a:srgbClr val="1295F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333500" y="1711325"/>
            <a:ext cx="625475" cy="647700"/>
          </a:xfrm>
          <a:prstGeom prst="rect">
            <a:avLst/>
          </a:prstGeom>
          <a:solidFill>
            <a:srgbClr val="F8BB00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2078038" y="1711325"/>
            <a:ext cx="625475" cy="647700"/>
          </a:xfrm>
          <a:prstGeom prst="rect">
            <a:avLst/>
          </a:prstGeom>
          <a:solidFill>
            <a:srgbClr val="5B75FF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" name="矩形 9"/>
          <p:cNvSpPr/>
          <p:nvPr/>
        </p:nvSpPr>
        <p:spPr>
          <a:xfrm>
            <a:off x="2828925" y="1711325"/>
            <a:ext cx="625475" cy="647700"/>
          </a:xfrm>
          <a:prstGeom prst="rect">
            <a:avLst/>
          </a:prstGeom>
          <a:solidFill>
            <a:srgbClr val="41B883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3568700" y="1711325"/>
            <a:ext cx="625475" cy="647700"/>
          </a:xfrm>
          <a:prstGeom prst="rect">
            <a:avLst/>
          </a:prstGeom>
          <a:solidFill>
            <a:srgbClr val="FE644E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2" name="矩形 11"/>
          <p:cNvSpPr/>
          <p:nvPr/>
        </p:nvSpPr>
        <p:spPr>
          <a:xfrm>
            <a:off x="4318000" y="1711325"/>
            <a:ext cx="625475" cy="647700"/>
          </a:xfrm>
          <a:prstGeom prst="rect">
            <a:avLst/>
          </a:prstGeom>
          <a:solidFill>
            <a:srgbClr val="F37A29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3" name="矩形 12"/>
          <p:cNvSpPr/>
          <p:nvPr/>
        </p:nvSpPr>
        <p:spPr>
          <a:xfrm>
            <a:off x="5083175" y="1711325"/>
            <a:ext cx="625475" cy="6477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" name="矩形 1"/>
          <p:cNvSpPr/>
          <p:nvPr/>
        </p:nvSpPr>
        <p:spPr>
          <a:xfrm>
            <a:off x="8879205" y="1711325"/>
            <a:ext cx="122238" cy="647700"/>
          </a:xfrm>
          <a:prstGeom prst="rect">
            <a:avLst/>
          </a:prstGeom>
          <a:solidFill>
            <a:srgbClr val="1295F6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8" name="文本框 7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1295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5006340" y="2781300"/>
            <a:ext cx="3995420" cy="1556385"/>
            <a:chOff x="8005" y="5958"/>
            <a:chExt cx="6292" cy="2451"/>
          </a:xfrm>
        </p:grpSpPr>
        <p:sp>
          <p:nvSpPr>
            <p:cNvPr id="15" name="矩形: 圆角 4"/>
            <p:cNvSpPr/>
            <p:nvPr/>
          </p:nvSpPr>
          <p:spPr>
            <a:xfrm>
              <a:off x="8005" y="6059"/>
              <a:ext cx="6292" cy="2351"/>
            </a:xfrm>
            <a:prstGeom prst="roundRect">
              <a:avLst>
                <a:gd name="adj" fmla="val 437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38100" dir="5400000" algn="t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sp>
          <p:nvSpPr>
            <p:cNvPr id="16" name="任意多边形: 形状 7"/>
            <p:cNvSpPr/>
            <p:nvPr/>
          </p:nvSpPr>
          <p:spPr>
            <a:xfrm>
              <a:off x="8005" y="5958"/>
              <a:ext cx="6293" cy="204"/>
            </a:xfrm>
            <a:custGeom>
              <a:avLst/>
              <a:gdLst>
                <a:gd name="connsiteX0" fmla="*/ 166989 w 9315472"/>
                <a:gd name="connsiteY0" fmla="*/ 0 h 129381"/>
                <a:gd name="connsiteX1" fmla="*/ 9148483 w 9315472"/>
                <a:gd name="connsiteY1" fmla="*/ 0 h 129381"/>
                <a:gd name="connsiteX2" fmla="*/ 9311115 w 9315472"/>
                <a:gd name="connsiteY2" fmla="*/ 107800 h 129381"/>
                <a:gd name="connsiteX3" fmla="*/ 9315472 w 9315472"/>
                <a:gd name="connsiteY3" fmla="*/ 129381 h 129381"/>
                <a:gd name="connsiteX4" fmla="*/ 0 w 9315472"/>
                <a:gd name="connsiteY4" fmla="*/ 129381 h 129381"/>
                <a:gd name="connsiteX5" fmla="*/ 4357 w 9315472"/>
                <a:gd name="connsiteY5" fmla="*/ 107800 h 129381"/>
                <a:gd name="connsiteX6" fmla="*/ 166989 w 9315472"/>
                <a:gd name="connsiteY6" fmla="*/ 0 h 12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15472" h="129381">
                  <a:moveTo>
                    <a:pt x="166989" y="0"/>
                  </a:moveTo>
                  <a:lnTo>
                    <a:pt x="9148483" y="0"/>
                  </a:lnTo>
                  <a:cubicBezTo>
                    <a:pt x="9221593" y="0"/>
                    <a:pt x="9284321" y="44451"/>
                    <a:pt x="9311115" y="107800"/>
                  </a:cubicBezTo>
                  <a:lnTo>
                    <a:pt x="9315472" y="129381"/>
                  </a:lnTo>
                  <a:lnTo>
                    <a:pt x="0" y="129381"/>
                  </a:lnTo>
                  <a:lnTo>
                    <a:pt x="4357" y="107800"/>
                  </a:lnTo>
                  <a:cubicBezTo>
                    <a:pt x="31151" y="44451"/>
                    <a:pt x="93879" y="0"/>
                    <a:pt x="166989" y="0"/>
                  </a:cubicBezTo>
                  <a:close/>
                </a:path>
              </a:pathLst>
            </a:custGeom>
            <a:solidFill>
              <a:srgbClr val="1295F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</p:grpSp>
      <p:sp>
        <p:nvSpPr>
          <p:cNvPr id="18" name="矩形 17"/>
          <p:cNvSpPr/>
          <p:nvPr/>
        </p:nvSpPr>
        <p:spPr>
          <a:xfrm>
            <a:off x="5805805" y="1711325"/>
            <a:ext cx="2976245" cy="647700"/>
          </a:xfrm>
          <a:prstGeom prst="rect">
            <a:avLst/>
          </a:prstGeom>
          <a:solidFill>
            <a:srgbClr val="1295F6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9" name="椭圆 18"/>
          <p:cNvSpPr/>
          <p:nvPr/>
        </p:nvSpPr>
        <p:spPr>
          <a:xfrm>
            <a:off x="1333183" y="1153795"/>
            <a:ext cx="215900" cy="215900"/>
          </a:xfrm>
          <a:prstGeom prst="ellipse">
            <a:avLst/>
          </a:prstGeom>
          <a:solidFill>
            <a:srgbClr val="129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0" name="椭圆 19"/>
          <p:cNvSpPr/>
          <p:nvPr/>
        </p:nvSpPr>
        <p:spPr>
          <a:xfrm>
            <a:off x="1439863" y="837565"/>
            <a:ext cx="215900" cy="215900"/>
          </a:xfrm>
          <a:prstGeom prst="ellipse">
            <a:avLst/>
          </a:prstGeom>
          <a:noFill/>
          <a:ln w="19050">
            <a:solidFill>
              <a:srgbClr val="1295F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42B98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1" name="椭圆 20"/>
          <p:cNvSpPr/>
          <p:nvPr/>
        </p:nvSpPr>
        <p:spPr>
          <a:xfrm>
            <a:off x="2174558" y="1153795"/>
            <a:ext cx="215900" cy="215900"/>
          </a:xfrm>
          <a:prstGeom prst="ellipse">
            <a:avLst/>
          </a:prstGeom>
          <a:solidFill>
            <a:srgbClr val="129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2" name="椭圆 21"/>
          <p:cNvSpPr/>
          <p:nvPr/>
        </p:nvSpPr>
        <p:spPr>
          <a:xfrm>
            <a:off x="2612708" y="1153795"/>
            <a:ext cx="215900" cy="215900"/>
          </a:xfrm>
          <a:prstGeom prst="ellipse">
            <a:avLst/>
          </a:prstGeom>
          <a:noFill/>
          <a:ln w="19050">
            <a:solidFill>
              <a:srgbClr val="1295F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42B98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3" name="椭圆 22"/>
          <p:cNvSpPr/>
          <p:nvPr/>
        </p:nvSpPr>
        <p:spPr>
          <a:xfrm>
            <a:off x="1333183" y="837565"/>
            <a:ext cx="215900" cy="215900"/>
          </a:xfrm>
          <a:prstGeom prst="ellipse">
            <a:avLst/>
          </a:prstGeom>
          <a:solidFill>
            <a:srgbClr val="129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5" name="椭圆 24"/>
          <p:cNvSpPr/>
          <p:nvPr/>
        </p:nvSpPr>
        <p:spPr>
          <a:xfrm>
            <a:off x="1742758" y="1153795"/>
            <a:ext cx="215900" cy="215900"/>
          </a:xfrm>
          <a:prstGeom prst="ellipse">
            <a:avLst/>
          </a:prstGeom>
          <a:noFill/>
          <a:ln w="19050">
            <a:solidFill>
              <a:srgbClr val="1295F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42B98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grpSp>
        <p:nvGrpSpPr>
          <p:cNvPr id="29" name="组合 28"/>
          <p:cNvGrpSpPr/>
          <p:nvPr/>
        </p:nvGrpSpPr>
        <p:grpSpPr>
          <a:xfrm>
            <a:off x="1803400" y="824230"/>
            <a:ext cx="370840" cy="251460"/>
            <a:chOff x="3085" y="1319"/>
            <a:chExt cx="584" cy="396"/>
          </a:xfrm>
        </p:grpSpPr>
        <p:sp>
          <p:nvSpPr>
            <p:cNvPr id="24" name="椭圆 23"/>
            <p:cNvSpPr/>
            <p:nvPr/>
          </p:nvSpPr>
          <p:spPr>
            <a:xfrm>
              <a:off x="3085" y="1319"/>
              <a:ext cx="397" cy="397"/>
            </a:xfrm>
            <a:prstGeom prst="ellipse">
              <a:avLst/>
            </a:prstGeom>
            <a:solidFill>
              <a:srgbClr val="1295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28" name="椭圆 27"/>
            <p:cNvSpPr/>
            <p:nvPr/>
          </p:nvSpPr>
          <p:spPr>
            <a:xfrm>
              <a:off x="3273" y="1319"/>
              <a:ext cx="397" cy="397"/>
            </a:xfrm>
            <a:prstGeom prst="ellipse">
              <a:avLst/>
            </a:prstGeom>
            <a:solidFill>
              <a:srgbClr val="1295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grpSp>
        <p:nvGrpSpPr>
          <p:cNvPr id="30" name="组合 29"/>
          <p:cNvGrpSpPr/>
          <p:nvPr/>
        </p:nvGrpSpPr>
        <p:grpSpPr>
          <a:xfrm rot="10800000">
            <a:off x="4941459" y="4822579"/>
            <a:ext cx="1088115" cy="1145881"/>
            <a:chOff x="2503943" y="2098675"/>
            <a:chExt cx="1088114" cy="1145881"/>
          </a:xfrm>
        </p:grpSpPr>
        <p:sp>
          <p:nvSpPr>
            <p:cNvPr id="31" name="椭圆 30"/>
            <p:cNvSpPr/>
            <p:nvPr/>
          </p:nvSpPr>
          <p:spPr>
            <a:xfrm>
              <a:off x="3425824" y="3078323"/>
              <a:ext cx="166233" cy="166233"/>
            </a:xfrm>
            <a:prstGeom prst="ellipse">
              <a:avLst/>
            </a:prstGeom>
            <a:noFill/>
            <a:ln w="19050">
              <a:solidFill>
                <a:srgbClr val="1295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2503943" y="2103437"/>
              <a:ext cx="482600" cy="0"/>
            </a:xfrm>
            <a:prstGeom prst="line">
              <a:avLst/>
            </a:prstGeom>
            <a:noFill/>
            <a:ln w="19050" cap="rnd">
              <a:solidFill>
                <a:srgbClr val="1295F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直接连接符 32"/>
            <p:cNvCxnSpPr>
              <a:endCxn id="31" idx="1"/>
            </p:cNvCxnSpPr>
            <p:nvPr/>
          </p:nvCxnSpPr>
          <p:spPr>
            <a:xfrm>
              <a:off x="2979788" y="2098675"/>
              <a:ext cx="470380" cy="1003992"/>
            </a:xfrm>
            <a:prstGeom prst="line">
              <a:avLst/>
            </a:prstGeom>
            <a:noFill/>
            <a:ln w="19050" cap="rnd">
              <a:solidFill>
                <a:srgbClr val="1295F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4" name="文本框 33"/>
          <p:cNvSpPr txBox="1"/>
          <p:nvPr/>
        </p:nvSpPr>
        <p:spPr>
          <a:xfrm>
            <a:off x="1333500" y="4452620"/>
            <a:ext cx="2322195" cy="5118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>
              <a:lnSpc>
                <a:spcPct val="114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er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9400541" y="2765583"/>
            <a:ext cx="1778003" cy="392566"/>
            <a:chOff x="5207000" y="3820318"/>
            <a:chExt cx="1778002" cy="392566"/>
          </a:xfrm>
        </p:grpSpPr>
        <p:sp>
          <p:nvSpPr>
            <p:cNvPr id="37" name="矩形: 圆角 25"/>
            <p:cNvSpPr/>
            <p:nvPr/>
          </p:nvSpPr>
          <p:spPr>
            <a:xfrm>
              <a:off x="5207000" y="3820318"/>
              <a:ext cx="1778002" cy="39256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225143" y="3831935"/>
              <a:ext cx="1741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 </a:t>
              </a:r>
              <a:endParaRPr lang="zh-CN" alt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309370" y="5696585"/>
            <a:ext cx="3516630" cy="377190"/>
            <a:chOff x="2846" y="7980"/>
            <a:chExt cx="5538" cy="594"/>
          </a:xfrm>
        </p:grpSpPr>
        <p:sp>
          <p:nvSpPr>
            <p:cNvPr id="41" name="矩形 40"/>
            <p:cNvSpPr/>
            <p:nvPr/>
          </p:nvSpPr>
          <p:spPr>
            <a:xfrm>
              <a:off x="2884" y="7980"/>
              <a:ext cx="5500" cy="5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2884" y="7980"/>
              <a:ext cx="5070" cy="595"/>
            </a:xfrm>
            <a:prstGeom prst="rect">
              <a:avLst/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846" y="8035"/>
              <a:ext cx="2510" cy="4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BUSINESS PLAN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289550" y="4822825"/>
            <a:ext cx="1245235" cy="855980"/>
            <a:chOff x="2503943" y="2098675"/>
            <a:chExt cx="1235865" cy="855913"/>
          </a:xfrm>
        </p:grpSpPr>
        <p:sp>
          <p:nvSpPr>
            <p:cNvPr id="45" name="椭圆 44"/>
            <p:cNvSpPr/>
            <p:nvPr/>
          </p:nvSpPr>
          <p:spPr>
            <a:xfrm>
              <a:off x="3573575" y="2788355"/>
              <a:ext cx="166233" cy="166233"/>
            </a:xfrm>
            <a:prstGeom prst="ellipse">
              <a:avLst/>
            </a:prstGeom>
            <a:noFill/>
            <a:ln w="19050">
              <a:solidFill>
                <a:srgbClr val="1295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2503943" y="2103437"/>
              <a:ext cx="482600" cy="0"/>
            </a:xfrm>
            <a:prstGeom prst="line">
              <a:avLst/>
            </a:prstGeom>
            <a:noFill/>
            <a:ln w="19050" cap="rnd">
              <a:solidFill>
                <a:srgbClr val="1295F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2979788" y="2098675"/>
              <a:ext cx="612269" cy="714024"/>
            </a:xfrm>
            <a:prstGeom prst="line">
              <a:avLst/>
            </a:prstGeom>
            <a:noFill/>
            <a:ln w="19050" cap="rnd">
              <a:solidFill>
                <a:srgbClr val="1295F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4" name="图片 3" descr="vu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5375" y="4958715"/>
            <a:ext cx="1005205" cy="1005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31340" y="2760980"/>
            <a:ext cx="3492500" cy="377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831340" y="3529965"/>
            <a:ext cx="3492500" cy="377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831340" y="4298315"/>
            <a:ext cx="3492500" cy="377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831340" y="2760980"/>
            <a:ext cx="2699385" cy="377825"/>
          </a:xfrm>
          <a:prstGeom prst="rect">
            <a:avLst/>
          </a:pr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831340" y="3529965"/>
            <a:ext cx="2305050" cy="377825"/>
          </a:xfrm>
          <a:prstGeom prst="rect">
            <a:avLst/>
          </a:pr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831340" y="4298315"/>
            <a:ext cx="1593850" cy="377825"/>
          </a:xfrm>
          <a:prstGeom prst="rect">
            <a:avLst/>
          </a:pr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807210" y="2781935"/>
            <a:ext cx="1593850" cy="3079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BUSINESS PLAN</a:t>
            </a:r>
            <a:endParaRPr lang="zh-CN" alt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807210" y="3564890"/>
            <a:ext cx="1593850" cy="3079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BUSINESS PLAN</a:t>
            </a:r>
            <a:endParaRPr lang="zh-CN" alt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807210" y="4316730"/>
            <a:ext cx="1593850" cy="3079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BUSINESS PLAN</a:t>
            </a:r>
            <a:endParaRPr lang="zh-CN" alt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07210" y="5067300"/>
            <a:ext cx="3516630" cy="377190"/>
            <a:chOff x="2846" y="7980"/>
            <a:chExt cx="5538" cy="594"/>
          </a:xfrm>
        </p:grpSpPr>
        <p:sp>
          <p:nvSpPr>
            <p:cNvPr id="26" name="矩形 25"/>
            <p:cNvSpPr/>
            <p:nvPr/>
          </p:nvSpPr>
          <p:spPr>
            <a:xfrm>
              <a:off x="2884" y="7980"/>
              <a:ext cx="5500" cy="5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884" y="7980"/>
              <a:ext cx="5070" cy="595"/>
            </a:xfrm>
            <a:prstGeom prst="rect">
              <a:avLst/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846" y="8035"/>
              <a:ext cx="2510" cy="4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BUSINESS PLAN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7286174" y="2852168"/>
            <a:ext cx="3294737" cy="9343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internet. This template is exclusively designed 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by Fei </a:t>
            </a:r>
            <a:r>
              <a:rPr lang="en-US" altLang="zh-CN" sz="1200" dirty="0" err="1">
                <a:solidFill>
                  <a:srgbClr val="1295F6"/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 creative, </a:t>
            </a:r>
            <a:endParaRPr lang="en-US" altLang="zh-CN" sz="1200" dirty="0">
              <a:solidFill>
                <a:srgbClr val="1295F6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286175" y="4305220"/>
            <a:ext cx="3294735" cy="11448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Bao </a:t>
            </a:r>
            <a:r>
              <a:rPr lang="en-US" altLang="zh-CN" sz="1200" dirty="0" err="1">
                <a:solidFill>
                  <a:srgbClr val="1295F6"/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 internet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. 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Bao </a:t>
            </a:r>
            <a:r>
              <a:rPr lang="en-US" altLang="zh-CN" sz="1200" dirty="0" err="1">
                <a:solidFill>
                  <a:srgbClr val="1295F6"/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 internet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2227944" y="1883337"/>
            <a:ext cx="2699659" cy="662594"/>
            <a:chOff x="2227943" y="1955907"/>
            <a:chExt cx="2699658" cy="662594"/>
          </a:xfrm>
        </p:grpSpPr>
        <p:sp>
          <p:nvSpPr>
            <p:cNvPr id="7" name="文本框 6"/>
            <p:cNvSpPr txBox="1"/>
            <p:nvPr/>
          </p:nvSpPr>
          <p:spPr>
            <a:xfrm>
              <a:off x="2227943" y="227994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PLAN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227943" y="1955907"/>
              <a:ext cx="2699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b="1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NO.01</a:t>
              </a:r>
              <a:endParaRPr lang="zh-CN" altLang="en-US" b="1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896100" y="1883337"/>
            <a:ext cx="2699659" cy="662594"/>
            <a:chOff x="2227943" y="1955907"/>
            <a:chExt cx="2699658" cy="662594"/>
          </a:xfrm>
        </p:grpSpPr>
        <p:sp>
          <p:nvSpPr>
            <p:cNvPr id="11" name="文本框 10"/>
            <p:cNvSpPr txBox="1"/>
            <p:nvPr/>
          </p:nvSpPr>
          <p:spPr>
            <a:xfrm>
              <a:off x="2227943" y="227994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PLAN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227943" y="1955907"/>
              <a:ext cx="2699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b="1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NO.02</a:t>
              </a:r>
              <a:endParaRPr lang="zh-CN" altLang="en-US" b="1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5805715" y="1989138"/>
            <a:ext cx="0" cy="34896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4"/>
          <p:cNvSpPr/>
          <p:nvPr/>
        </p:nvSpPr>
        <p:spPr>
          <a:xfrm>
            <a:off x="6441703" y="2985617"/>
            <a:ext cx="628040" cy="649056"/>
          </a:xfrm>
          <a:custGeom>
            <a:avLst/>
            <a:gdLst>
              <a:gd name="T0" fmla="*/ 743 w 743"/>
              <a:gd name="T1" fmla="*/ 27 h 769"/>
              <a:gd name="T2" fmla="*/ 736 w 743"/>
              <a:gd name="T3" fmla="*/ 8 h 769"/>
              <a:gd name="T4" fmla="*/ 717 w 743"/>
              <a:gd name="T5" fmla="*/ 0 h 769"/>
              <a:gd name="T6" fmla="*/ 599 w 743"/>
              <a:gd name="T7" fmla="*/ 0 h 769"/>
              <a:gd name="T8" fmla="*/ 591 w 743"/>
              <a:gd name="T9" fmla="*/ 1 h 769"/>
              <a:gd name="T10" fmla="*/ 569 w 743"/>
              <a:gd name="T11" fmla="*/ 1 h 769"/>
              <a:gd name="T12" fmla="*/ 555 w 743"/>
              <a:gd name="T13" fmla="*/ 2 h 769"/>
              <a:gd name="T14" fmla="*/ 184 w 743"/>
              <a:gd name="T15" fmla="*/ 2 h 769"/>
              <a:gd name="T16" fmla="*/ 171 w 743"/>
              <a:gd name="T17" fmla="*/ 1 h 769"/>
              <a:gd name="T18" fmla="*/ 152 w 743"/>
              <a:gd name="T19" fmla="*/ 1 h 769"/>
              <a:gd name="T20" fmla="*/ 144 w 743"/>
              <a:gd name="T21" fmla="*/ 0 h 769"/>
              <a:gd name="T22" fmla="*/ 26 w 743"/>
              <a:gd name="T23" fmla="*/ 0 h 769"/>
              <a:gd name="T24" fmla="*/ 8 w 743"/>
              <a:gd name="T25" fmla="*/ 8 h 769"/>
              <a:gd name="T26" fmla="*/ 0 w 743"/>
              <a:gd name="T27" fmla="*/ 27 h 769"/>
              <a:gd name="T28" fmla="*/ 118 w 743"/>
              <a:gd name="T29" fmla="*/ 266 h 769"/>
              <a:gd name="T30" fmla="*/ 118 w 743"/>
              <a:gd name="T31" fmla="*/ 267 h 769"/>
              <a:gd name="T32" fmla="*/ 118 w 743"/>
              <a:gd name="T33" fmla="*/ 270 h 769"/>
              <a:gd name="T34" fmla="*/ 342 w 743"/>
              <a:gd name="T35" fmla="*/ 511 h 769"/>
              <a:gd name="T36" fmla="*/ 342 w 743"/>
              <a:gd name="T37" fmla="*/ 713 h 769"/>
              <a:gd name="T38" fmla="*/ 242 w 743"/>
              <a:gd name="T39" fmla="*/ 713 h 769"/>
              <a:gd name="T40" fmla="*/ 228 w 743"/>
              <a:gd name="T41" fmla="*/ 727 h 769"/>
              <a:gd name="T42" fmla="*/ 228 w 743"/>
              <a:gd name="T43" fmla="*/ 756 h 769"/>
              <a:gd name="T44" fmla="*/ 242 w 743"/>
              <a:gd name="T45" fmla="*/ 769 h 769"/>
              <a:gd name="T46" fmla="*/ 498 w 743"/>
              <a:gd name="T47" fmla="*/ 769 h 769"/>
              <a:gd name="T48" fmla="*/ 511 w 743"/>
              <a:gd name="T49" fmla="*/ 756 h 769"/>
              <a:gd name="T50" fmla="*/ 511 w 743"/>
              <a:gd name="T51" fmla="*/ 727 h 769"/>
              <a:gd name="T52" fmla="*/ 498 w 743"/>
              <a:gd name="T53" fmla="*/ 713 h 769"/>
              <a:gd name="T54" fmla="*/ 398 w 743"/>
              <a:gd name="T55" fmla="*/ 713 h 769"/>
              <a:gd name="T56" fmla="*/ 398 w 743"/>
              <a:gd name="T57" fmla="*/ 511 h 769"/>
              <a:gd name="T58" fmla="*/ 621 w 743"/>
              <a:gd name="T59" fmla="*/ 279 h 769"/>
              <a:gd name="T60" fmla="*/ 623 w 743"/>
              <a:gd name="T61" fmla="*/ 271 h 769"/>
              <a:gd name="T62" fmla="*/ 623 w 743"/>
              <a:gd name="T63" fmla="*/ 266 h 769"/>
              <a:gd name="T64" fmla="*/ 743 w 743"/>
              <a:gd name="T65" fmla="*/ 27 h 769"/>
              <a:gd name="T66" fmla="*/ 370 w 743"/>
              <a:gd name="T67" fmla="*/ 457 h 769"/>
              <a:gd name="T68" fmla="*/ 174 w 743"/>
              <a:gd name="T69" fmla="*/ 261 h 769"/>
              <a:gd name="T70" fmla="*/ 174 w 743"/>
              <a:gd name="T71" fmla="*/ 58 h 769"/>
              <a:gd name="T72" fmla="*/ 566 w 743"/>
              <a:gd name="T73" fmla="*/ 58 h 769"/>
              <a:gd name="T74" fmla="*/ 566 w 743"/>
              <a:gd name="T75" fmla="*/ 261 h 769"/>
              <a:gd name="T76" fmla="*/ 370 w 743"/>
              <a:gd name="T77" fmla="*/ 457 h 769"/>
              <a:gd name="T78" fmla="*/ 118 w 743"/>
              <a:gd name="T79" fmla="*/ 209 h 769"/>
              <a:gd name="T80" fmla="*/ 55 w 743"/>
              <a:gd name="T81" fmla="*/ 53 h 769"/>
              <a:gd name="T82" fmla="*/ 118 w 743"/>
              <a:gd name="T83" fmla="*/ 53 h 769"/>
              <a:gd name="T84" fmla="*/ 118 w 743"/>
              <a:gd name="T85" fmla="*/ 209 h 769"/>
              <a:gd name="T86" fmla="*/ 626 w 743"/>
              <a:gd name="T87" fmla="*/ 209 h 769"/>
              <a:gd name="T88" fmla="*/ 626 w 743"/>
              <a:gd name="T89" fmla="*/ 53 h 769"/>
              <a:gd name="T90" fmla="*/ 688 w 743"/>
              <a:gd name="T91" fmla="*/ 53 h 769"/>
              <a:gd name="T92" fmla="*/ 626 w 743"/>
              <a:gd name="T93" fmla="*/ 209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43" h="769">
                <a:moveTo>
                  <a:pt x="743" y="27"/>
                </a:moveTo>
                <a:cubicBezTo>
                  <a:pt x="743" y="20"/>
                  <a:pt x="741" y="13"/>
                  <a:pt x="736" y="8"/>
                </a:cubicBezTo>
                <a:cubicBezTo>
                  <a:pt x="731" y="3"/>
                  <a:pt x="724" y="0"/>
                  <a:pt x="717" y="0"/>
                </a:cubicBezTo>
                <a:lnTo>
                  <a:pt x="599" y="0"/>
                </a:lnTo>
                <a:cubicBezTo>
                  <a:pt x="596" y="0"/>
                  <a:pt x="594" y="0"/>
                  <a:pt x="591" y="1"/>
                </a:cubicBezTo>
                <a:lnTo>
                  <a:pt x="569" y="1"/>
                </a:lnTo>
                <a:cubicBezTo>
                  <a:pt x="565" y="1"/>
                  <a:pt x="560" y="1"/>
                  <a:pt x="555" y="2"/>
                </a:cubicBezTo>
                <a:lnTo>
                  <a:pt x="184" y="2"/>
                </a:lnTo>
                <a:cubicBezTo>
                  <a:pt x="179" y="1"/>
                  <a:pt x="175" y="1"/>
                  <a:pt x="171" y="1"/>
                </a:cubicBezTo>
                <a:lnTo>
                  <a:pt x="152" y="1"/>
                </a:lnTo>
                <a:cubicBezTo>
                  <a:pt x="149" y="0"/>
                  <a:pt x="147" y="0"/>
                  <a:pt x="144" y="0"/>
                </a:cubicBezTo>
                <a:lnTo>
                  <a:pt x="26" y="0"/>
                </a:lnTo>
                <a:cubicBezTo>
                  <a:pt x="19" y="0"/>
                  <a:pt x="13" y="3"/>
                  <a:pt x="8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6"/>
                  <a:pt x="3" y="239"/>
                  <a:pt x="118" y="266"/>
                </a:cubicBezTo>
                <a:lnTo>
                  <a:pt x="118" y="267"/>
                </a:lnTo>
                <a:cubicBezTo>
                  <a:pt x="118" y="268"/>
                  <a:pt x="118" y="269"/>
                  <a:pt x="118" y="270"/>
                </a:cubicBezTo>
                <a:cubicBezTo>
                  <a:pt x="123" y="394"/>
                  <a:pt x="220" y="497"/>
                  <a:pt x="342" y="511"/>
                </a:cubicBezTo>
                <a:lnTo>
                  <a:pt x="342" y="713"/>
                </a:lnTo>
                <a:lnTo>
                  <a:pt x="242" y="713"/>
                </a:lnTo>
                <a:cubicBezTo>
                  <a:pt x="234" y="713"/>
                  <a:pt x="228" y="719"/>
                  <a:pt x="228" y="727"/>
                </a:cubicBezTo>
                <a:lnTo>
                  <a:pt x="228" y="756"/>
                </a:lnTo>
                <a:cubicBezTo>
                  <a:pt x="228" y="763"/>
                  <a:pt x="234" y="769"/>
                  <a:pt x="242" y="769"/>
                </a:cubicBezTo>
                <a:lnTo>
                  <a:pt x="498" y="769"/>
                </a:lnTo>
                <a:cubicBezTo>
                  <a:pt x="505" y="769"/>
                  <a:pt x="511" y="763"/>
                  <a:pt x="511" y="756"/>
                </a:cubicBezTo>
                <a:lnTo>
                  <a:pt x="511" y="727"/>
                </a:lnTo>
                <a:cubicBezTo>
                  <a:pt x="511" y="719"/>
                  <a:pt x="505" y="713"/>
                  <a:pt x="498" y="713"/>
                </a:cubicBezTo>
                <a:lnTo>
                  <a:pt x="398" y="713"/>
                </a:lnTo>
                <a:lnTo>
                  <a:pt x="398" y="511"/>
                </a:lnTo>
                <a:cubicBezTo>
                  <a:pt x="519" y="498"/>
                  <a:pt x="612" y="401"/>
                  <a:pt x="621" y="279"/>
                </a:cubicBezTo>
                <a:cubicBezTo>
                  <a:pt x="622" y="277"/>
                  <a:pt x="623" y="274"/>
                  <a:pt x="623" y="271"/>
                </a:cubicBezTo>
                <a:lnTo>
                  <a:pt x="623" y="266"/>
                </a:lnTo>
                <a:cubicBezTo>
                  <a:pt x="740" y="242"/>
                  <a:pt x="743" y="36"/>
                  <a:pt x="743" y="27"/>
                </a:cubicBezTo>
                <a:close/>
                <a:moveTo>
                  <a:pt x="370" y="457"/>
                </a:moveTo>
                <a:cubicBezTo>
                  <a:pt x="262" y="457"/>
                  <a:pt x="174" y="369"/>
                  <a:pt x="174" y="261"/>
                </a:cubicBezTo>
                <a:lnTo>
                  <a:pt x="174" y="58"/>
                </a:lnTo>
                <a:lnTo>
                  <a:pt x="566" y="58"/>
                </a:lnTo>
                <a:lnTo>
                  <a:pt x="566" y="261"/>
                </a:lnTo>
                <a:cubicBezTo>
                  <a:pt x="566" y="369"/>
                  <a:pt x="478" y="457"/>
                  <a:pt x="370" y="457"/>
                </a:cubicBezTo>
                <a:close/>
                <a:moveTo>
                  <a:pt x="118" y="209"/>
                </a:moveTo>
                <a:cubicBezTo>
                  <a:pt x="73" y="184"/>
                  <a:pt x="59" y="98"/>
                  <a:pt x="55" y="53"/>
                </a:cubicBezTo>
                <a:lnTo>
                  <a:pt x="118" y="53"/>
                </a:lnTo>
                <a:lnTo>
                  <a:pt x="118" y="209"/>
                </a:lnTo>
                <a:close/>
                <a:moveTo>
                  <a:pt x="626" y="209"/>
                </a:moveTo>
                <a:lnTo>
                  <a:pt x="626" y="53"/>
                </a:lnTo>
                <a:lnTo>
                  <a:pt x="688" y="53"/>
                </a:lnTo>
                <a:cubicBezTo>
                  <a:pt x="684" y="98"/>
                  <a:pt x="670" y="184"/>
                  <a:pt x="626" y="209"/>
                </a:cubicBezTo>
                <a:close/>
              </a:path>
            </a:pathLst>
          </a:cu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椭圆 14"/>
          <p:cNvSpPr/>
          <p:nvPr/>
        </p:nvSpPr>
        <p:spPr>
          <a:xfrm>
            <a:off x="6459755" y="4543923"/>
            <a:ext cx="591936" cy="649056"/>
          </a:xfrm>
          <a:custGeom>
            <a:avLst/>
            <a:gdLst>
              <a:gd name="connsiteX0" fmla="*/ 130776 w 510187"/>
              <a:gd name="connsiteY0" fmla="*/ 398252 h 559418"/>
              <a:gd name="connsiteX1" fmla="*/ 180826 w 510187"/>
              <a:gd name="connsiteY1" fmla="*/ 398252 h 559418"/>
              <a:gd name="connsiteX2" fmla="*/ 195356 w 510187"/>
              <a:gd name="connsiteY2" fmla="*/ 420815 h 559418"/>
              <a:gd name="connsiteX3" fmla="*/ 140463 w 510187"/>
              <a:gd name="connsiteY3" fmla="*/ 420815 h 559418"/>
              <a:gd name="connsiteX4" fmla="*/ 48435 w 510187"/>
              <a:gd name="connsiteY4" fmla="*/ 535243 h 559418"/>
              <a:gd name="connsiteX5" fmla="*/ 461752 w 510187"/>
              <a:gd name="connsiteY5" fmla="*/ 535243 h 559418"/>
              <a:gd name="connsiteX6" fmla="*/ 369724 w 510187"/>
              <a:gd name="connsiteY6" fmla="*/ 420815 h 559418"/>
              <a:gd name="connsiteX7" fmla="*/ 316445 w 510187"/>
              <a:gd name="connsiteY7" fmla="*/ 420815 h 559418"/>
              <a:gd name="connsiteX8" fmla="*/ 329361 w 510187"/>
              <a:gd name="connsiteY8" fmla="*/ 398252 h 559418"/>
              <a:gd name="connsiteX9" fmla="*/ 381026 w 510187"/>
              <a:gd name="connsiteY9" fmla="*/ 398252 h 559418"/>
              <a:gd name="connsiteX10" fmla="*/ 510187 w 510187"/>
              <a:gd name="connsiteY10" fmla="*/ 559418 h 559418"/>
              <a:gd name="connsiteX11" fmla="*/ 0 w 510187"/>
              <a:gd name="connsiteY11" fmla="*/ 559418 h 559418"/>
              <a:gd name="connsiteX12" fmla="*/ 254964 w 510187"/>
              <a:gd name="connsiteY12" fmla="*/ 79000 h 559418"/>
              <a:gd name="connsiteX13" fmla="*/ 175836 w 510187"/>
              <a:gd name="connsiteY13" fmla="*/ 159612 h 559418"/>
              <a:gd name="connsiteX14" fmla="*/ 254964 w 510187"/>
              <a:gd name="connsiteY14" fmla="*/ 238611 h 559418"/>
              <a:gd name="connsiteX15" fmla="*/ 335706 w 510187"/>
              <a:gd name="connsiteY15" fmla="*/ 159612 h 559418"/>
              <a:gd name="connsiteX16" fmla="*/ 254964 w 510187"/>
              <a:gd name="connsiteY16" fmla="*/ 79000 h 559418"/>
              <a:gd name="connsiteX17" fmla="*/ 254964 w 510187"/>
              <a:gd name="connsiteY17" fmla="*/ 0 h 559418"/>
              <a:gd name="connsiteX18" fmla="*/ 414834 w 510187"/>
              <a:gd name="connsiteY18" fmla="*/ 159612 h 559418"/>
              <a:gd name="connsiteX19" fmla="*/ 254964 w 510187"/>
              <a:gd name="connsiteY19" fmla="*/ 478835 h 559418"/>
              <a:gd name="connsiteX20" fmla="*/ 95093 w 510187"/>
              <a:gd name="connsiteY20" fmla="*/ 159612 h 559418"/>
              <a:gd name="connsiteX21" fmla="*/ 254964 w 510187"/>
              <a:gd name="connsiteY21" fmla="*/ 0 h 55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10187" h="559418">
                <a:moveTo>
                  <a:pt x="130776" y="398252"/>
                </a:moveTo>
                <a:lnTo>
                  <a:pt x="180826" y="398252"/>
                </a:lnTo>
                <a:cubicBezTo>
                  <a:pt x="185669" y="404699"/>
                  <a:pt x="190513" y="412757"/>
                  <a:pt x="195356" y="420815"/>
                </a:cubicBezTo>
                <a:lnTo>
                  <a:pt x="140463" y="420815"/>
                </a:lnTo>
                <a:lnTo>
                  <a:pt x="48435" y="535243"/>
                </a:lnTo>
                <a:lnTo>
                  <a:pt x="461752" y="535243"/>
                </a:lnTo>
                <a:lnTo>
                  <a:pt x="369724" y="420815"/>
                </a:lnTo>
                <a:lnTo>
                  <a:pt x="316445" y="420815"/>
                </a:lnTo>
                <a:cubicBezTo>
                  <a:pt x="319674" y="412757"/>
                  <a:pt x="324518" y="404699"/>
                  <a:pt x="329361" y="398252"/>
                </a:cubicBezTo>
                <a:lnTo>
                  <a:pt x="381026" y="398252"/>
                </a:lnTo>
                <a:lnTo>
                  <a:pt x="510187" y="559418"/>
                </a:lnTo>
                <a:lnTo>
                  <a:pt x="0" y="559418"/>
                </a:lnTo>
                <a:close/>
                <a:moveTo>
                  <a:pt x="254964" y="79000"/>
                </a:moveTo>
                <a:cubicBezTo>
                  <a:pt x="211363" y="79000"/>
                  <a:pt x="175836" y="116081"/>
                  <a:pt x="175836" y="159612"/>
                </a:cubicBezTo>
                <a:cubicBezTo>
                  <a:pt x="175836" y="203142"/>
                  <a:pt x="211363" y="238611"/>
                  <a:pt x="254964" y="238611"/>
                </a:cubicBezTo>
                <a:cubicBezTo>
                  <a:pt x="300179" y="238611"/>
                  <a:pt x="335706" y="203142"/>
                  <a:pt x="335706" y="159612"/>
                </a:cubicBezTo>
                <a:cubicBezTo>
                  <a:pt x="335706" y="116081"/>
                  <a:pt x="300179" y="79000"/>
                  <a:pt x="254964" y="79000"/>
                </a:cubicBezTo>
                <a:close/>
                <a:moveTo>
                  <a:pt x="254964" y="0"/>
                </a:moveTo>
                <a:cubicBezTo>
                  <a:pt x="343781" y="0"/>
                  <a:pt x="414834" y="70939"/>
                  <a:pt x="414834" y="159612"/>
                </a:cubicBezTo>
                <a:cubicBezTo>
                  <a:pt x="414834" y="246673"/>
                  <a:pt x="254964" y="478835"/>
                  <a:pt x="254964" y="478835"/>
                </a:cubicBezTo>
                <a:cubicBezTo>
                  <a:pt x="254964" y="478835"/>
                  <a:pt x="95093" y="246673"/>
                  <a:pt x="95093" y="159612"/>
                </a:cubicBezTo>
                <a:cubicBezTo>
                  <a:pt x="95093" y="70939"/>
                  <a:pt x="167761" y="0"/>
                  <a:pt x="254964" y="0"/>
                </a:cubicBezTo>
                <a:close/>
              </a:path>
            </a:pathLst>
          </a:cu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7" grpId="0" animBg="1"/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4"/>
            <a:ext cx="12192000" cy="6857999"/>
          </a:xfrm>
          <a:prstGeom prst="rect">
            <a:avLst/>
          </a:prstGeom>
          <a:solidFill>
            <a:srgbClr val="F8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占位符 9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/>
      </p:pic>
      <p:sp>
        <p:nvSpPr>
          <p:cNvPr id="65" name="矩形 64"/>
          <p:cNvSpPr/>
          <p:nvPr/>
        </p:nvSpPr>
        <p:spPr>
          <a:xfrm>
            <a:off x="1930400" y="5058823"/>
            <a:ext cx="8331200" cy="645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784603" y="1532854"/>
            <a:ext cx="462279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internet.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89729" y="2430153"/>
            <a:ext cx="1132115" cy="412976"/>
          </a:xfrm>
          <a:prstGeom prst="rect">
            <a:avLst/>
          </a:pr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309837" y="2430153"/>
            <a:ext cx="1132115" cy="41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5529945" y="2430153"/>
            <a:ext cx="1132115" cy="41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750052" y="2430153"/>
            <a:ext cx="1132115" cy="41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7970157" y="2430153"/>
            <a:ext cx="1132115" cy="41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2255158" y="5116881"/>
            <a:ext cx="7701641" cy="51334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internet. This template is exclusively designed 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by Fei </a:t>
            </a:r>
            <a:r>
              <a:rPr lang="en-US" altLang="zh-CN" sz="1200" dirty="0" err="1">
                <a:solidFill>
                  <a:srgbClr val="1295F6"/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 creative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, 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089730" y="2492768"/>
            <a:ext cx="1132116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WANDERFUL</a:t>
            </a: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309835" y="2492768"/>
            <a:ext cx="1132116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WANDERFUL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529943" y="2492768"/>
            <a:ext cx="1132116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WANDERFUL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750051" y="2492768"/>
            <a:ext cx="1132116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WANDERFUL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7970158" y="2492768"/>
            <a:ext cx="1132116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WANDERFUL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4" grpId="0" animBg="1"/>
      <p:bldP spid="60" grpId="0" animBg="1"/>
      <p:bldP spid="61" grpId="0" animBg="1"/>
      <p:bldP spid="62" grpId="0" animBg="1"/>
      <p:bldP spid="63" grpId="0" animBg="1"/>
      <p:bldP spid="64" grpId="0"/>
      <p:bldP spid="66" grpId="0"/>
      <p:bldP spid="67" grpId="0"/>
      <p:bldP spid="68" grpId="0"/>
      <p:bldP spid="69" grpId="0"/>
      <p:bldP spid="7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0" y="1989138"/>
            <a:ext cx="12192000" cy="4868862"/>
          </a:xfrm>
          <a:custGeom>
            <a:avLst/>
            <a:gdLst>
              <a:gd name="connsiteX0" fmla="*/ 12192000 w 12192000"/>
              <a:gd name="connsiteY0" fmla="*/ 0 h 4868862"/>
              <a:gd name="connsiteX1" fmla="*/ 12192000 w 12192000"/>
              <a:gd name="connsiteY1" fmla="*/ 1727200 h 4868862"/>
              <a:gd name="connsiteX2" fmla="*/ 12192000 w 12192000"/>
              <a:gd name="connsiteY2" fmla="*/ 4868862 h 4868862"/>
              <a:gd name="connsiteX3" fmla="*/ 0 w 12192000"/>
              <a:gd name="connsiteY3" fmla="*/ 4868862 h 4868862"/>
              <a:gd name="connsiteX4" fmla="*/ 0 w 12192000"/>
              <a:gd name="connsiteY4" fmla="*/ 1727200 h 4868862"/>
              <a:gd name="connsiteX0-1" fmla="*/ 12192000 w 12192000"/>
              <a:gd name="connsiteY0-2" fmla="*/ 0 h 4868862"/>
              <a:gd name="connsiteX1-3" fmla="*/ 12192000 w 12192000"/>
              <a:gd name="connsiteY1-4" fmla="*/ 4868862 h 4868862"/>
              <a:gd name="connsiteX2-5" fmla="*/ 0 w 12192000"/>
              <a:gd name="connsiteY2-6" fmla="*/ 4868862 h 4868862"/>
              <a:gd name="connsiteX3-7" fmla="*/ 0 w 12192000"/>
              <a:gd name="connsiteY3-8" fmla="*/ 1727200 h 4868862"/>
              <a:gd name="connsiteX4-9" fmla="*/ 12192000 w 12192000"/>
              <a:gd name="connsiteY4-10" fmla="*/ 0 h 486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4868862">
                <a:moveTo>
                  <a:pt x="12192000" y="0"/>
                </a:moveTo>
                <a:lnTo>
                  <a:pt x="12192000" y="4868862"/>
                </a:lnTo>
                <a:lnTo>
                  <a:pt x="0" y="4868862"/>
                </a:lnTo>
                <a:lnTo>
                  <a:pt x="0" y="17272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rgbClr val="5556ED"/>
              </a:gs>
              <a:gs pos="100000">
                <a:srgbClr val="6B54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1428750" y="1413669"/>
            <a:ext cx="9334500" cy="4030662"/>
          </a:xfrm>
          <a:prstGeom prst="roundRect">
            <a:avLst>
              <a:gd name="adj" fmla="val 4379"/>
            </a:avLst>
          </a:prstGeom>
          <a:solidFill>
            <a:schemeClr val="bg1"/>
          </a:solidFill>
          <a:ln>
            <a:noFill/>
          </a:ln>
          <a:effectLst>
            <a:outerShdw blurRad="241300" dist="38100" dir="54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1438264" y="1413674"/>
            <a:ext cx="9315472" cy="129381"/>
          </a:xfrm>
          <a:custGeom>
            <a:avLst/>
            <a:gdLst>
              <a:gd name="connsiteX0" fmla="*/ 166989 w 9315472"/>
              <a:gd name="connsiteY0" fmla="*/ 0 h 129381"/>
              <a:gd name="connsiteX1" fmla="*/ 9148483 w 9315472"/>
              <a:gd name="connsiteY1" fmla="*/ 0 h 129381"/>
              <a:gd name="connsiteX2" fmla="*/ 9311115 w 9315472"/>
              <a:gd name="connsiteY2" fmla="*/ 107800 h 129381"/>
              <a:gd name="connsiteX3" fmla="*/ 9315472 w 9315472"/>
              <a:gd name="connsiteY3" fmla="*/ 129381 h 129381"/>
              <a:gd name="connsiteX4" fmla="*/ 0 w 9315472"/>
              <a:gd name="connsiteY4" fmla="*/ 129381 h 129381"/>
              <a:gd name="connsiteX5" fmla="*/ 4357 w 9315472"/>
              <a:gd name="connsiteY5" fmla="*/ 107800 h 129381"/>
              <a:gd name="connsiteX6" fmla="*/ 166989 w 9315472"/>
              <a:gd name="connsiteY6" fmla="*/ 0 h 12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15472" h="129381">
                <a:moveTo>
                  <a:pt x="166989" y="0"/>
                </a:moveTo>
                <a:lnTo>
                  <a:pt x="9148483" y="0"/>
                </a:lnTo>
                <a:cubicBezTo>
                  <a:pt x="9221593" y="0"/>
                  <a:pt x="9284321" y="44451"/>
                  <a:pt x="9311115" y="107800"/>
                </a:cubicBezTo>
                <a:lnTo>
                  <a:pt x="9315472" y="129381"/>
                </a:lnTo>
                <a:lnTo>
                  <a:pt x="0" y="129381"/>
                </a:lnTo>
                <a:lnTo>
                  <a:pt x="4357" y="107800"/>
                </a:lnTo>
                <a:cubicBezTo>
                  <a:pt x="31151" y="44451"/>
                  <a:pt x="93879" y="0"/>
                  <a:pt x="166989" y="0"/>
                </a:cubicBezTo>
                <a:close/>
              </a:path>
            </a:pathLst>
          </a:custGeom>
          <a:solidFill>
            <a:srgbClr val="1295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683003" y="2770297"/>
            <a:ext cx="4825999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800" dirty="0">
                <a:latin typeface="Century Gothic" panose="020B0502020202020204" pitchFamily="34" charset="0"/>
              </a:rPr>
              <a:t>YOU TEXT HERE</a:t>
            </a:r>
            <a:endParaRPr lang="zh-CN" altLang="en-US" sz="4800" dirty="0">
              <a:latin typeface="Century Gothic" panose="020B0502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28750" y="3098378"/>
            <a:ext cx="3904049" cy="2345957"/>
            <a:chOff x="1428748" y="3098374"/>
            <a:chExt cx="3904049" cy="2345957"/>
          </a:xfrm>
        </p:grpSpPr>
        <p:sp>
          <p:nvSpPr>
            <p:cNvPr id="42" name="任意多边形: 形状 41"/>
            <p:cNvSpPr/>
            <p:nvPr/>
          </p:nvSpPr>
          <p:spPr>
            <a:xfrm>
              <a:off x="1428748" y="3098374"/>
              <a:ext cx="993777" cy="398104"/>
            </a:xfrm>
            <a:custGeom>
              <a:avLst/>
              <a:gdLst>
                <a:gd name="connsiteX0" fmla="*/ 0 w 993777"/>
                <a:gd name="connsiteY0" fmla="*/ 0 h 398104"/>
                <a:gd name="connsiteX1" fmla="*/ 794725 w 993777"/>
                <a:gd name="connsiteY1" fmla="*/ 0 h 398104"/>
                <a:gd name="connsiteX2" fmla="*/ 993777 w 993777"/>
                <a:gd name="connsiteY2" fmla="*/ 199052 h 398104"/>
                <a:gd name="connsiteX3" fmla="*/ 794725 w 993777"/>
                <a:gd name="connsiteY3" fmla="*/ 398104 h 398104"/>
                <a:gd name="connsiteX4" fmla="*/ 0 w 993777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777" h="398104">
                  <a:moveTo>
                    <a:pt x="0" y="0"/>
                  </a:moveTo>
                  <a:lnTo>
                    <a:pt x="794725" y="0"/>
                  </a:lnTo>
                  <a:cubicBezTo>
                    <a:pt x="904658" y="0"/>
                    <a:pt x="993777" y="89119"/>
                    <a:pt x="993777" y="199052"/>
                  </a:cubicBezTo>
                  <a:cubicBezTo>
                    <a:pt x="993777" y="308985"/>
                    <a:pt x="904658" y="398104"/>
                    <a:pt x="794725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8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1428748" y="3495308"/>
              <a:ext cx="690338" cy="398104"/>
            </a:xfrm>
            <a:custGeom>
              <a:avLst/>
              <a:gdLst>
                <a:gd name="connsiteX0" fmla="*/ 0 w 690338"/>
                <a:gd name="connsiteY0" fmla="*/ 0 h 398104"/>
                <a:gd name="connsiteX1" fmla="*/ 491286 w 690338"/>
                <a:gd name="connsiteY1" fmla="*/ 0 h 398104"/>
                <a:gd name="connsiteX2" fmla="*/ 690338 w 690338"/>
                <a:gd name="connsiteY2" fmla="*/ 199052 h 398104"/>
                <a:gd name="connsiteX3" fmla="*/ 491286 w 690338"/>
                <a:gd name="connsiteY3" fmla="*/ 398104 h 398104"/>
                <a:gd name="connsiteX4" fmla="*/ 0 w 690338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338" h="398104">
                  <a:moveTo>
                    <a:pt x="0" y="0"/>
                  </a:moveTo>
                  <a:lnTo>
                    <a:pt x="491286" y="0"/>
                  </a:lnTo>
                  <a:cubicBezTo>
                    <a:pt x="601219" y="0"/>
                    <a:pt x="690338" y="89119"/>
                    <a:pt x="690338" y="199052"/>
                  </a:cubicBezTo>
                  <a:cubicBezTo>
                    <a:pt x="690338" y="308985"/>
                    <a:pt x="601219" y="398104"/>
                    <a:pt x="491286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70000"/>
                  </a:srgbClr>
                </a:gs>
                <a:gs pos="100000">
                  <a:srgbClr val="6B54F1">
                    <a:alpha val="5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1428748" y="4266352"/>
              <a:ext cx="690338" cy="398104"/>
            </a:xfrm>
            <a:custGeom>
              <a:avLst/>
              <a:gdLst>
                <a:gd name="connsiteX0" fmla="*/ 0 w 690338"/>
                <a:gd name="connsiteY0" fmla="*/ 0 h 398104"/>
                <a:gd name="connsiteX1" fmla="*/ 491286 w 690338"/>
                <a:gd name="connsiteY1" fmla="*/ 0 h 398104"/>
                <a:gd name="connsiteX2" fmla="*/ 690338 w 690338"/>
                <a:gd name="connsiteY2" fmla="*/ 199052 h 398104"/>
                <a:gd name="connsiteX3" fmla="*/ 491286 w 690338"/>
                <a:gd name="connsiteY3" fmla="*/ 398104 h 398104"/>
                <a:gd name="connsiteX4" fmla="*/ 0 w 690338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338" h="398104">
                  <a:moveTo>
                    <a:pt x="0" y="0"/>
                  </a:moveTo>
                  <a:lnTo>
                    <a:pt x="491286" y="0"/>
                  </a:lnTo>
                  <a:cubicBezTo>
                    <a:pt x="601219" y="0"/>
                    <a:pt x="690338" y="89119"/>
                    <a:pt x="690338" y="199052"/>
                  </a:cubicBezTo>
                  <a:cubicBezTo>
                    <a:pt x="690338" y="308985"/>
                    <a:pt x="601219" y="398104"/>
                    <a:pt x="491286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/>
                </a:gs>
                <a:gs pos="100000">
                  <a:srgbClr val="6B54F1">
                    <a:alpha val="9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1428748" y="4662451"/>
              <a:ext cx="2974977" cy="398104"/>
            </a:xfrm>
            <a:custGeom>
              <a:avLst/>
              <a:gdLst>
                <a:gd name="connsiteX0" fmla="*/ 0 w 2974977"/>
                <a:gd name="connsiteY0" fmla="*/ 0 h 398104"/>
                <a:gd name="connsiteX1" fmla="*/ 2775925 w 2974977"/>
                <a:gd name="connsiteY1" fmla="*/ 0 h 398104"/>
                <a:gd name="connsiteX2" fmla="*/ 2974977 w 2974977"/>
                <a:gd name="connsiteY2" fmla="*/ 199052 h 398104"/>
                <a:gd name="connsiteX3" fmla="*/ 2775925 w 2974977"/>
                <a:gd name="connsiteY3" fmla="*/ 398104 h 398104"/>
                <a:gd name="connsiteX4" fmla="*/ 0 w 2974977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4977" h="398104">
                  <a:moveTo>
                    <a:pt x="0" y="0"/>
                  </a:moveTo>
                  <a:lnTo>
                    <a:pt x="2775925" y="0"/>
                  </a:lnTo>
                  <a:cubicBezTo>
                    <a:pt x="2885858" y="0"/>
                    <a:pt x="2974977" y="89119"/>
                    <a:pt x="2974977" y="199052"/>
                  </a:cubicBezTo>
                  <a:cubicBezTo>
                    <a:pt x="2974977" y="308985"/>
                    <a:pt x="2885858" y="398104"/>
                    <a:pt x="2775925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70000"/>
                  </a:srgbClr>
                </a:gs>
                <a:gs pos="100000">
                  <a:srgbClr val="6B54F1">
                    <a:alpha val="8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1428748" y="5051765"/>
              <a:ext cx="3904049" cy="392566"/>
            </a:xfrm>
            <a:custGeom>
              <a:avLst/>
              <a:gdLst>
                <a:gd name="connsiteX0" fmla="*/ 0 w 3904049"/>
                <a:gd name="connsiteY0" fmla="*/ 0 h 392566"/>
                <a:gd name="connsiteX1" fmla="*/ 3704997 w 3904049"/>
                <a:gd name="connsiteY1" fmla="*/ 0 h 392566"/>
                <a:gd name="connsiteX2" fmla="*/ 3904049 w 3904049"/>
                <a:gd name="connsiteY2" fmla="*/ 199052 h 392566"/>
                <a:gd name="connsiteX3" fmla="*/ 3782477 w 3904049"/>
                <a:gd name="connsiteY3" fmla="*/ 382462 h 392566"/>
                <a:gd name="connsiteX4" fmla="*/ 3749926 w 3904049"/>
                <a:gd name="connsiteY4" fmla="*/ 392566 h 392566"/>
                <a:gd name="connsiteX5" fmla="*/ 176503 w 3904049"/>
                <a:gd name="connsiteY5" fmla="*/ 392566 h 392566"/>
                <a:gd name="connsiteX6" fmla="*/ 0 w 3904049"/>
                <a:gd name="connsiteY6" fmla="*/ 216063 h 39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04049" h="392566">
                  <a:moveTo>
                    <a:pt x="0" y="0"/>
                  </a:moveTo>
                  <a:lnTo>
                    <a:pt x="3704997" y="0"/>
                  </a:lnTo>
                  <a:cubicBezTo>
                    <a:pt x="3814930" y="0"/>
                    <a:pt x="3904049" y="89119"/>
                    <a:pt x="3904049" y="199052"/>
                  </a:cubicBezTo>
                  <a:cubicBezTo>
                    <a:pt x="3904049" y="281502"/>
                    <a:pt x="3853920" y="352244"/>
                    <a:pt x="3782477" y="382462"/>
                  </a:cubicBezTo>
                  <a:lnTo>
                    <a:pt x="3749926" y="392566"/>
                  </a:lnTo>
                  <a:lnTo>
                    <a:pt x="176503" y="392566"/>
                  </a:lnTo>
                  <a:cubicBezTo>
                    <a:pt x="79023" y="392566"/>
                    <a:pt x="0" y="313543"/>
                    <a:pt x="0" y="216063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40000"/>
                  </a:srgbClr>
                </a:gs>
                <a:gs pos="100000">
                  <a:srgbClr val="6B54F1">
                    <a:alpha val="88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66861" y="2171077"/>
            <a:ext cx="3796393" cy="3275337"/>
            <a:chOff x="6966858" y="2171076"/>
            <a:chExt cx="3796393" cy="3275337"/>
          </a:xfrm>
        </p:grpSpPr>
        <p:sp>
          <p:nvSpPr>
            <p:cNvPr id="41" name="任意多边形: 形状 40"/>
            <p:cNvSpPr/>
            <p:nvPr/>
          </p:nvSpPr>
          <p:spPr>
            <a:xfrm>
              <a:off x="9350409" y="3472687"/>
              <a:ext cx="1412841" cy="493546"/>
            </a:xfrm>
            <a:custGeom>
              <a:avLst/>
              <a:gdLst>
                <a:gd name="connsiteX0" fmla="*/ 246773 w 1412841"/>
                <a:gd name="connsiteY0" fmla="*/ 0 h 493546"/>
                <a:gd name="connsiteX1" fmla="*/ 1412841 w 1412841"/>
                <a:gd name="connsiteY1" fmla="*/ 0 h 493546"/>
                <a:gd name="connsiteX2" fmla="*/ 1412841 w 1412841"/>
                <a:gd name="connsiteY2" fmla="*/ 493546 h 493546"/>
                <a:gd name="connsiteX3" fmla="*/ 246773 w 1412841"/>
                <a:gd name="connsiteY3" fmla="*/ 493546 h 493546"/>
                <a:gd name="connsiteX4" fmla="*/ 0 w 1412841"/>
                <a:gd name="connsiteY4" fmla="*/ 246773 h 493546"/>
                <a:gd name="connsiteX5" fmla="*/ 246773 w 1412841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2841" h="493546">
                  <a:moveTo>
                    <a:pt x="246773" y="0"/>
                  </a:moveTo>
                  <a:lnTo>
                    <a:pt x="1412841" y="0"/>
                  </a:lnTo>
                  <a:lnTo>
                    <a:pt x="1412841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9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8389258" y="3966172"/>
              <a:ext cx="2373993" cy="493546"/>
            </a:xfrm>
            <a:custGeom>
              <a:avLst/>
              <a:gdLst>
                <a:gd name="connsiteX0" fmla="*/ 246773 w 2373993"/>
                <a:gd name="connsiteY0" fmla="*/ 0 h 493546"/>
                <a:gd name="connsiteX1" fmla="*/ 2373993 w 2373993"/>
                <a:gd name="connsiteY1" fmla="*/ 0 h 493546"/>
                <a:gd name="connsiteX2" fmla="*/ 2373993 w 2373993"/>
                <a:gd name="connsiteY2" fmla="*/ 493546 h 493546"/>
                <a:gd name="connsiteX3" fmla="*/ 246773 w 2373993"/>
                <a:gd name="connsiteY3" fmla="*/ 493546 h 493546"/>
                <a:gd name="connsiteX4" fmla="*/ 0 w 2373993"/>
                <a:gd name="connsiteY4" fmla="*/ 246773 h 493546"/>
                <a:gd name="connsiteX5" fmla="*/ 246773 w 2373993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3993" h="493546">
                  <a:moveTo>
                    <a:pt x="246773" y="0"/>
                  </a:moveTo>
                  <a:lnTo>
                    <a:pt x="2373993" y="0"/>
                  </a:lnTo>
                  <a:lnTo>
                    <a:pt x="2373993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/>
                </a:gs>
                <a:gs pos="100000">
                  <a:srgbClr val="6B54F1">
                    <a:alpha val="8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6966858" y="4459596"/>
              <a:ext cx="3796392" cy="493546"/>
            </a:xfrm>
            <a:custGeom>
              <a:avLst/>
              <a:gdLst>
                <a:gd name="connsiteX0" fmla="*/ 246773 w 3796392"/>
                <a:gd name="connsiteY0" fmla="*/ 0 h 493546"/>
                <a:gd name="connsiteX1" fmla="*/ 3796392 w 3796392"/>
                <a:gd name="connsiteY1" fmla="*/ 0 h 493546"/>
                <a:gd name="connsiteX2" fmla="*/ 3796392 w 3796392"/>
                <a:gd name="connsiteY2" fmla="*/ 493546 h 493546"/>
                <a:gd name="connsiteX3" fmla="*/ 246773 w 3796392"/>
                <a:gd name="connsiteY3" fmla="*/ 493546 h 493546"/>
                <a:gd name="connsiteX4" fmla="*/ 0 w 3796392"/>
                <a:gd name="connsiteY4" fmla="*/ 246773 h 493546"/>
                <a:gd name="connsiteX5" fmla="*/ 246773 w 3796392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392" h="493546">
                  <a:moveTo>
                    <a:pt x="246773" y="0"/>
                  </a:moveTo>
                  <a:lnTo>
                    <a:pt x="3796392" y="0"/>
                  </a:lnTo>
                  <a:lnTo>
                    <a:pt x="3796392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7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389259" y="4952899"/>
              <a:ext cx="2372231" cy="493514"/>
            </a:xfrm>
            <a:custGeom>
              <a:avLst/>
              <a:gdLst>
                <a:gd name="connsiteX0" fmla="*/ 246773 w 2372231"/>
                <a:gd name="connsiteY0" fmla="*/ 0 h 493514"/>
                <a:gd name="connsiteX1" fmla="*/ 2372231 w 2372231"/>
                <a:gd name="connsiteY1" fmla="*/ 0 h 493514"/>
                <a:gd name="connsiteX2" fmla="*/ 2372231 w 2372231"/>
                <a:gd name="connsiteY2" fmla="*/ 317011 h 493514"/>
                <a:gd name="connsiteX3" fmla="*/ 2195728 w 2372231"/>
                <a:gd name="connsiteY3" fmla="*/ 493514 h 493514"/>
                <a:gd name="connsiteX4" fmla="*/ 246456 w 2372231"/>
                <a:gd name="connsiteY4" fmla="*/ 493514 h 493514"/>
                <a:gd name="connsiteX5" fmla="*/ 197040 w 2372231"/>
                <a:gd name="connsiteY5" fmla="*/ 488533 h 493514"/>
                <a:gd name="connsiteX6" fmla="*/ 0 w 2372231"/>
                <a:gd name="connsiteY6" fmla="*/ 246773 h 493514"/>
                <a:gd name="connsiteX7" fmla="*/ 246773 w 2372231"/>
                <a:gd name="connsiteY7" fmla="*/ 0 h 493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2231" h="493514">
                  <a:moveTo>
                    <a:pt x="246773" y="0"/>
                  </a:moveTo>
                  <a:lnTo>
                    <a:pt x="2372231" y="0"/>
                  </a:lnTo>
                  <a:lnTo>
                    <a:pt x="2372231" y="317011"/>
                  </a:lnTo>
                  <a:cubicBezTo>
                    <a:pt x="2372231" y="414491"/>
                    <a:pt x="2293208" y="493514"/>
                    <a:pt x="2195728" y="493514"/>
                  </a:cubicBezTo>
                  <a:lnTo>
                    <a:pt x="246456" y="493514"/>
                  </a:lnTo>
                  <a:lnTo>
                    <a:pt x="197040" y="488533"/>
                  </a:lnTo>
                  <a:cubicBezTo>
                    <a:pt x="84589" y="465522"/>
                    <a:pt x="0" y="366026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85000"/>
                  </a:srgbClr>
                </a:gs>
                <a:gs pos="100000">
                  <a:srgbClr val="6B54F1">
                    <a:alpha val="2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9769476" y="2171076"/>
              <a:ext cx="993775" cy="493546"/>
            </a:xfrm>
            <a:custGeom>
              <a:avLst/>
              <a:gdLst>
                <a:gd name="connsiteX0" fmla="*/ 246773 w 993775"/>
                <a:gd name="connsiteY0" fmla="*/ 0 h 493546"/>
                <a:gd name="connsiteX1" fmla="*/ 993775 w 993775"/>
                <a:gd name="connsiteY1" fmla="*/ 0 h 493546"/>
                <a:gd name="connsiteX2" fmla="*/ 993775 w 993775"/>
                <a:gd name="connsiteY2" fmla="*/ 493546 h 493546"/>
                <a:gd name="connsiteX3" fmla="*/ 246773 w 993775"/>
                <a:gd name="connsiteY3" fmla="*/ 493546 h 493546"/>
                <a:gd name="connsiteX4" fmla="*/ 0 w 993775"/>
                <a:gd name="connsiteY4" fmla="*/ 246773 h 493546"/>
                <a:gd name="connsiteX5" fmla="*/ 246773 w 993775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3775" h="493546">
                  <a:moveTo>
                    <a:pt x="246773" y="0"/>
                  </a:moveTo>
                  <a:lnTo>
                    <a:pt x="993775" y="0"/>
                  </a:lnTo>
                  <a:lnTo>
                    <a:pt x="993775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80000"/>
                  </a:srgbClr>
                </a:gs>
                <a:gs pos="100000">
                  <a:srgbClr val="6B54F1">
                    <a:alpha val="5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207001" y="3820318"/>
            <a:ext cx="1778003" cy="392566"/>
            <a:chOff x="5207000" y="3820318"/>
            <a:chExt cx="1778002" cy="392566"/>
          </a:xfrm>
        </p:grpSpPr>
        <p:sp>
          <p:nvSpPr>
            <p:cNvPr id="26" name="矩形: 圆角 25"/>
            <p:cNvSpPr/>
            <p:nvPr/>
          </p:nvSpPr>
          <p:spPr>
            <a:xfrm>
              <a:off x="5207000" y="3820318"/>
              <a:ext cx="1778002" cy="39256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25143" y="3831935"/>
              <a:ext cx="1741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 </a:t>
              </a:r>
              <a:endParaRPr lang="zh-CN" alt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3479803" y="1879661"/>
            <a:ext cx="5232399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5400" b="1" dirty="0">
                <a:solidFill>
                  <a:srgbClr val="1295F6"/>
                </a:solidFill>
                <a:latin typeface="Century Gothic" panose="020B0502020202020204" pitchFamily="34" charset="0"/>
              </a:rPr>
              <a:t>03.</a:t>
            </a:r>
            <a:endParaRPr lang="zh-CN" altLang="en-US" sz="5400" b="1" dirty="0">
              <a:solidFill>
                <a:srgbClr val="1295F6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占位符 53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/>
      </p:pic>
      <p:grpSp>
        <p:nvGrpSpPr>
          <p:cNvPr id="3" name="组合 2"/>
          <p:cNvGrpSpPr/>
          <p:nvPr/>
        </p:nvGrpSpPr>
        <p:grpSpPr>
          <a:xfrm>
            <a:off x="6957955" y="2579350"/>
            <a:ext cx="3645637" cy="2022443"/>
            <a:chOff x="3639004" y="4228457"/>
            <a:chExt cx="3645637" cy="2022443"/>
          </a:xfrm>
        </p:grpSpPr>
        <p:sp>
          <p:nvSpPr>
            <p:cNvPr id="4" name="文本框 3"/>
            <p:cNvSpPr txBox="1"/>
            <p:nvPr/>
          </p:nvSpPr>
          <p:spPr>
            <a:xfrm>
              <a:off x="3639004" y="4685022"/>
              <a:ext cx="3645637" cy="156587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This template is exclusively designed 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2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This template is exclusively designed 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2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639004" y="422845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PLAN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85440" y="2530475"/>
            <a:ext cx="1245235" cy="855980"/>
            <a:chOff x="2503943" y="2098675"/>
            <a:chExt cx="1235865" cy="855913"/>
          </a:xfrm>
        </p:grpSpPr>
        <p:sp>
          <p:nvSpPr>
            <p:cNvPr id="6" name="椭圆 5"/>
            <p:cNvSpPr/>
            <p:nvPr/>
          </p:nvSpPr>
          <p:spPr>
            <a:xfrm>
              <a:off x="3573575" y="2788355"/>
              <a:ext cx="166233" cy="166233"/>
            </a:xfrm>
            <a:prstGeom prst="ellipse">
              <a:avLst/>
            </a:prstGeom>
            <a:noFill/>
            <a:ln w="19050">
              <a:solidFill>
                <a:srgbClr val="1295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503943" y="2103437"/>
              <a:ext cx="482600" cy="0"/>
            </a:xfrm>
            <a:prstGeom prst="line">
              <a:avLst/>
            </a:prstGeom>
            <a:noFill/>
            <a:ln w="19050" cap="rnd">
              <a:solidFill>
                <a:srgbClr val="1295F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979788" y="2098675"/>
              <a:ext cx="612269" cy="714024"/>
            </a:xfrm>
            <a:prstGeom prst="line">
              <a:avLst/>
            </a:prstGeom>
            <a:noFill/>
            <a:ln w="19050" cap="rnd">
              <a:solidFill>
                <a:srgbClr val="1295F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" name="组合 14"/>
          <p:cNvGrpSpPr/>
          <p:nvPr/>
        </p:nvGrpSpPr>
        <p:grpSpPr>
          <a:xfrm rot="10800000">
            <a:off x="3939429" y="4183134"/>
            <a:ext cx="1088115" cy="1145881"/>
            <a:chOff x="2503943" y="2098675"/>
            <a:chExt cx="1088114" cy="1145881"/>
          </a:xfrm>
        </p:grpSpPr>
        <p:sp>
          <p:nvSpPr>
            <p:cNvPr id="16" name="椭圆 15"/>
            <p:cNvSpPr/>
            <p:nvPr/>
          </p:nvSpPr>
          <p:spPr>
            <a:xfrm>
              <a:off x="3425824" y="3078323"/>
              <a:ext cx="166233" cy="166233"/>
            </a:xfrm>
            <a:prstGeom prst="ellipse">
              <a:avLst/>
            </a:prstGeom>
            <a:noFill/>
            <a:ln w="19050">
              <a:solidFill>
                <a:srgbClr val="1295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503943" y="2103437"/>
              <a:ext cx="482600" cy="0"/>
            </a:xfrm>
            <a:prstGeom prst="line">
              <a:avLst/>
            </a:prstGeom>
            <a:noFill/>
            <a:ln w="19050" cap="rnd">
              <a:solidFill>
                <a:srgbClr val="1295F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直接连接符 17"/>
            <p:cNvCxnSpPr>
              <a:endCxn id="16" idx="1"/>
            </p:cNvCxnSpPr>
            <p:nvPr/>
          </p:nvCxnSpPr>
          <p:spPr>
            <a:xfrm>
              <a:off x="2979788" y="2098675"/>
              <a:ext cx="470380" cy="1003992"/>
            </a:xfrm>
            <a:prstGeom prst="line">
              <a:avLst/>
            </a:prstGeom>
            <a:noFill/>
            <a:ln w="19050" cap="rnd">
              <a:solidFill>
                <a:srgbClr val="1295F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138957" y="2359052"/>
            <a:ext cx="2699659" cy="631817"/>
            <a:chOff x="2227943" y="1955907"/>
            <a:chExt cx="2699658" cy="631817"/>
          </a:xfrm>
        </p:grpSpPr>
        <p:sp>
          <p:nvSpPr>
            <p:cNvPr id="20" name="文本框 19"/>
            <p:cNvSpPr txBox="1"/>
            <p:nvPr/>
          </p:nvSpPr>
          <p:spPr>
            <a:xfrm>
              <a:off x="2227943" y="2279947"/>
              <a:ext cx="269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227943" y="195590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1600" b="1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NO.01</a:t>
              </a:r>
              <a:endParaRPr lang="zh-CN" altLang="en-US" sz="1600" b="1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048697" y="5143148"/>
            <a:ext cx="2699659" cy="631817"/>
            <a:chOff x="2227943" y="1955907"/>
            <a:chExt cx="2699658" cy="631817"/>
          </a:xfrm>
        </p:grpSpPr>
        <p:sp>
          <p:nvSpPr>
            <p:cNvPr id="23" name="文本框 22"/>
            <p:cNvSpPr txBox="1"/>
            <p:nvPr/>
          </p:nvSpPr>
          <p:spPr>
            <a:xfrm>
              <a:off x="2227943" y="2279947"/>
              <a:ext cx="269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227943" y="195590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600" b="1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NO.01</a:t>
              </a:r>
              <a:endParaRPr lang="zh-CN" altLang="en-US" sz="1600" b="1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063015" y="4839214"/>
            <a:ext cx="1132116" cy="412976"/>
            <a:chOff x="3089728" y="2430153"/>
            <a:chExt cx="1132116" cy="412976"/>
          </a:xfrm>
        </p:grpSpPr>
        <p:sp>
          <p:nvSpPr>
            <p:cNvPr id="27" name="矩形 26"/>
            <p:cNvSpPr/>
            <p:nvPr/>
          </p:nvSpPr>
          <p:spPr>
            <a:xfrm>
              <a:off x="3089729" y="2430153"/>
              <a:ext cx="1132115" cy="412976"/>
            </a:xfrm>
            <a:prstGeom prst="rect">
              <a:avLst/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89728" y="2492764"/>
              <a:ext cx="11321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zh-CN" altLang="en-US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722093" y="2579350"/>
            <a:ext cx="3748147" cy="2022443"/>
            <a:chOff x="3639004" y="4228457"/>
            <a:chExt cx="3748147" cy="2022443"/>
          </a:xfrm>
        </p:grpSpPr>
        <p:sp>
          <p:nvSpPr>
            <p:cNvPr id="5" name="文本框 4"/>
            <p:cNvSpPr txBox="1"/>
            <p:nvPr/>
          </p:nvSpPr>
          <p:spPr>
            <a:xfrm>
              <a:off x="3639004" y="4685022"/>
              <a:ext cx="3748147" cy="156587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This template is exclusively designed 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</a:t>
              </a:r>
              <a:r>
                <a:rPr lang="en-US" altLang="zh-CN" sz="1200" dirty="0">
                  <a:solidFill>
                    <a:srgbClr val="4CDCF4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Fei </a:t>
              </a:r>
              <a:r>
                <a:rPr lang="en-US" altLang="zh-CN" sz="12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This template is exclusively designed 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2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39004" y="422845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PLAN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827155" y="4839214"/>
            <a:ext cx="1132116" cy="412976"/>
            <a:chOff x="3089728" y="2430153"/>
            <a:chExt cx="1132116" cy="412976"/>
          </a:xfrm>
        </p:grpSpPr>
        <p:sp>
          <p:nvSpPr>
            <p:cNvPr id="8" name="矩形 7"/>
            <p:cNvSpPr/>
            <p:nvPr/>
          </p:nvSpPr>
          <p:spPr>
            <a:xfrm>
              <a:off x="3089729" y="2430153"/>
              <a:ext cx="1132115" cy="412976"/>
            </a:xfrm>
            <a:prstGeom prst="rect">
              <a:avLst/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089728" y="2492764"/>
              <a:ext cx="11321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zh-CN" altLang="en-US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717307" y="2748623"/>
            <a:ext cx="4808016" cy="533775"/>
            <a:chOff x="5717307" y="2748619"/>
            <a:chExt cx="4808016" cy="533775"/>
          </a:xfrm>
        </p:grpSpPr>
        <p:grpSp>
          <p:nvGrpSpPr>
            <p:cNvPr id="20" name="组合 19"/>
            <p:cNvGrpSpPr/>
            <p:nvPr/>
          </p:nvGrpSpPr>
          <p:grpSpPr>
            <a:xfrm>
              <a:off x="6777176" y="3035911"/>
              <a:ext cx="3748147" cy="215969"/>
              <a:chOff x="6343649" y="2641106"/>
              <a:chExt cx="4033897" cy="231366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343649" y="2641106"/>
                <a:ext cx="4033897" cy="2313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343651" y="2641106"/>
                <a:ext cx="3118227" cy="231366"/>
              </a:xfrm>
              <a:prstGeom prst="rect">
                <a:avLst/>
              </a:prstGeom>
              <a:gradFill flip="none" rotWithShape="1">
                <a:gsLst>
                  <a:gs pos="0">
                    <a:srgbClr val="1295F6"/>
                  </a:gs>
                  <a:gs pos="100000">
                    <a:srgbClr val="6B54F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5717307" y="3005395"/>
              <a:ext cx="1032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BUSINESS</a:t>
              </a:r>
              <a:endParaRPr lang="zh-CN" altLang="en-US" sz="1200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305252" y="2748619"/>
              <a:ext cx="743623" cy="3028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75%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717307" y="3418240"/>
            <a:ext cx="4808016" cy="529908"/>
            <a:chOff x="5717307" y="3418240"/>
            <a:chExt cx="4808016" cy="529908"/>
          </a:xfrm>
        </p:grpSpPr>
        <p:grpSp>
          <p:nvGrpSpPr>
            <p:cNvPr id="21" name="组合 20"/>
            <p:cNvGrpSpPr/>
            <p:nvPr/>
          </p:nvGrpSpPr>
          <p:grpSpPr>
            <a:xfrm>
              <a:off x="6777176" y="3702678"/>
              <a:ext cx="3748147" cy="215969"/>
              <a:chOff x="6343649" y="3409889"/>
              <a:chExt cx="4033897" cy="231366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6343649" y="3409889"/>
                <a:ext cx="4033897" cy="2313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343650" y="3409889"/>
                <a:ext cx="2662437" cy="231366"/>
              </a:xfrm>
              <a:prstGeom prst="rect">
                <a:avLst/>
              </a:prstGeom>
              <a:gradFill flip="none" rotWithShape="1">
                <a:gsLst>
                  <a:gs pos="0">
                    <a:srgbClr val="1295F6"/>
                  </a:gs>
                  <a:gs pos="100000">
                    <a:srgbClr val="6B54F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5717307" y="3671149"/>
              <a:ext cx="1032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BUSINESS</a:t>
              </a:r>
              <a:endParaRPr lang="zh-CN" altLang="en-US" sz="1200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879202" y="3418240"/>
              <a:ext cx="743623" cy="3028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60%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717307" y="4078744"/>
            <a:ext cx="4808016" cy="535158"/>
            <a:chOff x="5717307" y="4078744"/>
            <a:chExt cx="4808016" cy="535158"/>
          </a:xfrm>
        </p:grpSpPr>
        <p:grpSp>
          <p:nvGrpSpPr>
            <p:cNvPr id="22" name="组合 21"/>
            <p:cNvGrpSpPr/>
            <p:nvPr/>
          </p:nvGrpSpPr>
          <p:grpSpPr>
            <a:xfrm>
              <a:off x="6777176" y="4369445"/>
              <a:ext cx="3748147" cy="215969"/>
              <a:chOff x="6343649" y="4178673"/>
              <a:chExt cx="4033897" cy="231366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6343649" y="4178673"/>
                <a:ext cx="4033897" cy="2313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343650" y="4178673"/>
                <a:ext cx="1840968" cy="231366"/>
              </a:xfrm>
              <a:prstGeom prst="rect">
                <a:avLst/>
              </a:prstGeom>
              <a:gradFill flip="none" rotWithShape="1">
                <a:gsLst>
                  <a:gs pos="0">
                    <a:srgbClr val="1295F6"/>
                  </a:gs>
                  <a:gs pos="100000">
                    <a:srgbClr val="6B54F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5717307" y="4336903"/>
              <a:ext cx="1032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BUSINESS</a:t>
              </a:r>
              <a:endParaRPr lang="zh-CN" altLang="en-US" sz="1200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107004" y="4078744"/>
              <a:ext cx="743623" cy="3028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45%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717309" y="4744620"/>
            <a:ext cx="4867715" cy="535036"/>
            <a:chOff x="5717307" y="4744620"/>
            <a:chExt cx="4867715" cy="535036"/>
          </a:xfrm>
        </p:grpSpPr>
        <p:grpSp>
          <p:nvGrpSpPr>
            <p:cNvPr id="23" name="组合 22"/>
            <p:cNvGrpSpPr/>
            <p:nvPr/>
          </p:nvGrpSpPr>
          <p:grpSpPr>
            <a:xfrm>
              <a:off x="6777176" y="5036211"/>
              <a:ext cx="3748147" cy="215969"/>
              <a:chOff x="6343649" y="4947458"/>
              <a:chExt cx="4033897" cy="231366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6343649" y="4947458"/>
                <a:ext cx="4033897" cy="2313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343650" y="4947458"/>
                <a:ext cx="3718610" cy="231366"/>
              </a:xfrm>
              <a:prstGeom prst="rect">
                <a:avLst/>
              </a:prstGeom>
              <a:gradFill flip="none" rotWithShape="1">
                <a:gsLst>
                  <a:gs pos="0">
                    <a:srgbClr val="1295F6"/>
                  </a:gs>
                  <a:gs pos="100000">
                    <a:srgbClr val="6B54F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5717307" y="5002657"/>
              <a:ext cx="1032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BUSINESS</a:t>
              </a:r>
              <a:endParaRPr lang="zh-CN" altLang="en-US" sz="1200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841399" y="4744620"/>
              <a:ext cx="743623" cy="3028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96%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占位符 2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/>
      </p:pic>
      <p:pic>
        <p:nvPicPr>
          <p:cNvPr id="28" name="图片占位符 27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/>
          <a:srcRect/>
          <a:stretch>
            <a:fillRect/>
          </a:stretch>
        </p:blipFill>
        <p:spPr/>
      </p:pic>
      <p:pic>
        <p:nvPicPr>
          <p:cNvPr id="30" name="图片占位符 29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/>
          <a:srcRect/>
          <a:stretch>
            <a:fillRect/>
          </a:stretch>
        </p:blipFill>
        <p:spPr/>
      </p:pic>
      <p:sp>
        <p:nvSpPr>
          <p:cNvPr id="6" name="文本框 5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784603" y="1532854"/>
            <a:ext cx="462279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internet.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99561" y="4871037"/>
            <a:ext cx="2656995" cy="135537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internet. This template is exclusively designed 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by Fei </a:t>
            </a:r>
            <a:r>
              <a:rPr lang="en-US" altLang="zh-CN" sz="1200" dirty="0" err="1">
                <a:solidFill>
                  <a:srgbClr val="1295F6"/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 creative, </a:t>
            </a:r>
            <a:endParaRPr lang="en-US" altLang="zh-CN" sz="1200" dirty="0">
              <a:solidFill>
                <a:srgbClr val="1295F6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46173" y="4871037"/>
            <a:ext cx="2656995" cy="135537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internet. This template is exclusively designed 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by Fei </a:t>
            </a:r>
            <a:r>
              <a:rPr lang="en-US" altLang="zh-CN" sz="1200" dirty="0" err="1">
                <a:solidFill>
                  <a:srgbClr val="1295F6"/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 creative, </a:t>
            </a:r>
            <a:endParaRPr lang="en-US" altLang="zh-CN" sz="1200" dirty="0">
              <a:solidFill>
                <a:srgbClr val="1295F6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88277" y="4871037"/>
            <a:ext cx="2656995" cy="135537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internet. This template is exclusively designed 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by Fei </a:t>
            </a:r>
            <a:r>
              <a:rPr lang="en-US" altLang="zh-CN" sz="1200" dirty="0" err="1">
                <a:solidFill>
                  <a:srgbClr val="1295F6"/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 creative, </a:t>
            </a:r>
            <a:endParaRPr lang="en-US" altLang="zh-CN" sz="1200" dirty="0">
              <a:solidFill>
                <a:srgbClr val="1295F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699561" y="4294901"/>
            <a:ext cx="2714571" cy="461665"/>
            <a:chOff x="1699561" y="4294897"/>
            <a:chExt cx="2714570" cy="461665"/>
          </a:xfrm>
        </p:grpSpPr>
        <p:sp>
          <p:nvSpPr>
            <p:cNvPr id="13" name="矩形 12"/>
            <p:cNvSpPr/>
            <p:nvPr/>
          </p:nvSpPr>
          <p:spPr>
            <a:xfrm>
              <a:off x="1699561" y="4294897"/>
              <a:ext cx="2656995" cy="461665"/>
            </a:xfrm>
            <a:prstGeom prst="rect">
              <a:avLst/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714473" y="4358099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 PLAN</a:t>
              </a:r>
              <a:endParaRPr lang="zh-CN" altLang="en-US" sz="16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" name="对话气泡: 矩形 16"/>
            <p:cNvSpPr/>
            <p:nvPr/>
          </p:nvSpPr>
          <p:spPr>
            <a:xfrm>
              <a:off x="3852614" y="4404530"/>
              <a:ext cx="352613" cy="242397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1</a:t>
              </a:r>
              <a:endParaRPr lang="zh-CN" altLang="en-US" sz="1400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767505" y="4294901"/>
            <a:ext cx="2710065" cy="461665"/>
            <a:chOff x="4767502" y="4294897"/>
            <a:chExt cx="2710065" cy="461665"/>
          </a:xfrm>
        </p:grpSpPr>
        <p:sp>
          <p:nvSpPr>
            <p:cNvPr id="14" name="矩形 13"/>
            <p:cNvSpPr/>
            <p:nvPr/>
          </p:nvSpPr>
          <p:spPr>
            <a:xfrm>
              <a:off x="4767502" y="4294897"/>
              <a:ext cx="2656995" cy="461665"/>
            </a:xfrm>
            <a:prstGeom prst="rect">
              <a:avLst/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777909" y="4358099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 PLAN</a:t>
              </a:r>
              <a:endParaRPr lang="zh-CN" altLang="en-US" sz="16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9" name="对话气泡: 矩形 18"/>
            <p:cNvSpPr/>
            <p:nvPr/>
          </p:nvSpPr>
          <p:spPr>
            <a:xfrm>
              <a:off x="6916050" y="4404530"/>
              <a:ext cx="352613" cy="242397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2</a:t>
              </a:r>
              <a:endParaRPr lang="zh-CN" altLang="en-US" sz="1400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788275" y="4294901"/>
            <a:ext cx="2704164" cy="461665"/>
            <a:chOff x="7788275" y="4294897"/>
            <a:chExt cx="2704164" cy="461665"/>
          </a:xfrm>
        </p:grpSpPr>
        <p:sp>
          <p:nvSpPr>
            <p:cNvPr id="15" name="矩形 14"/>
            <p:cNvSpPr/>
            <p:nvPr/>
          </p:nvSpPr>
          <p:spPr>
            <a:xfrm>
              <a:off x="7788275" y="4294897"/>
              <a:ext cx="2656995" cy="461665"/>
            </a:xfrm>
            <a:prstGeom prst="rect">
              <a:avLst/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792781" y="4358099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 PLAN</a:t>
              </a:r>
              <a:endParaRPr lang="zh-CN" altLang="en-US" sz="16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对话气泡: 矩形 20"/>
            <p:cNvSpPr/>
            <p:nvPr/>
          </p:nvSpPr>
          <p:spPr>
            <a:xfrm>
              <a:off x="9930922" y="4404530"/>
              <a:ext cx="352613" cy="242397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3</a:t>
              </a:r>
              <a:endParaRPr lang="zh-CN" altLang="en-US" sz="1400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"/>
            <a:ext cx="12192000" cy="6308725"/>
          </a:xfrm>
          <a:prstGeom prst="rect">
            <a:avLst/>
          </a:pr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784603" y="1532854"/>
            <a:ext cx="462279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internet.</a:t>
            </a:r>
            <a:endParaRPr lang="en-US" altLang="zh-CN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499555" y="3098800"/>
            <a:ext cx="1192895" cy="254000"/>
            <a:chOff x="4276725" y="3175000"/>
            <a:chExt cx="1192894" cy="254000"/>
          </a:xfrm>
        </p:grpSpPr>
        <p:sp>
          <p:nvSpPr>
            <p:cNvPr id="10" name="椭圆 9"/>
            <p:cNvSpPr/>
            <p:nvPr/>
          </p:nvSpPr>
          <p:spPr>
            <a:xfrm>
              <a:off x="4276725" y="3175000"/>
              <a:ext cx="254000" cy="25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4746172" y="3175000"/>
              <a:ext cx="254000" cy="254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215619" y="3175000"/>
              <a:ext cx="254000" cy="254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984375" y="4225927"/>
            <a:ext cx="1066800" cy="1066801"/>
            <a:chOff x="1984375" y="4225925"/>
            <a:chExt cx="1066800" cy="1066801"/>
          </a:xfrm>
        </p:grpSpPr>
        <p:sp>
          <p:nvSpPr>
            <p:cNvPr id="17" name="矩形 16"/>
            <p:cNvSpPr/>
            <p:nvPr/>
          </p:nvSpPr>
          <p:spPr>
            <a:xfrm>
              <a:off x="1984375" y="4225925"/>
              <a:ext cx="1066800" cy="106680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>
              <a:off x="1984375" y="4225926"/>
              <a:ext cx="1066800" cy="1066800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19"/>
            <p:cNvSpPr/>
            <p:nvPr/>
          </p:nvSpPr>
          <p:spPr>
            <a:xfrm>
              <a:off x="2308225" y="4385114"/>
              <a:ext cx="419100" cy="418222"/>
            </a:xfrm>
            <a:custGeom>
              <a:avLst/>
              <a:gdLst>
                <a:gd name="connsiteX0" fmla="*/ 73141 w 606368"/>
                <a:gd name="connsiteY0" fmla="*/ 459099 h 605099"/>
                <a:gd name="connsiteX1" fmla="*/ 146282 w 606368"/>
                <a:gd name="connsiteY1" fmla="*/ 532099 h 605099"/>
                <a:gd name="connsiteX2" fmla="*/ 73141 w 606368"/>
                <a:gd name="connsiteY2" fmla="*/ 605099 h 605099"/>
                <a:gd name="connsiteX3" fmla="*/ 0 w 606368"/>
                <a:gd name="connsiteY3" fmla="*/ 532099 h 605099"/>
                <a:gd name="connsiteX4" fmla="*/ 73141 w 606368"/>
                <a:gd name="connsiteY4" fmla="*/ 459099 h 605099"/>
                <a:gd name="connsiteX5" fmla="*/ 90350 w 606368"/>
                <a:gd name="connsiteY5" fmla="*/ 311335 h 605099"/>
                <a:gd name="connsiteX6" fmla="*/ 286566 w 606368"/>
                <a:gd name="connsiteY6" fmla="*/ 507355 h 605099"/>
                <a:gd name="connsiteX7" fmla="*/ 245213 w 606368"/>
                <a:gd name="connsiteY7" fmla="*/ 548647 h 605099"/>
                <a:gd name="connsiteX8" fmla="*/ 203860 w 606368"/>
                <a:gd name="connsiteY8" fmla="*/ 507355 h 605099"/>
                <a:gd name="connsiteX9" fmla="*/ 90350 w 606368"/>
                <a:gd name="connsiteY9" fmla="*/ 393919 h 605099"/>
                <a:gd name="connsiteX10" fmla="*/ 48902 w 606368"/>
                <a:gd name="connsiteY10" fmla="*/ 352627 h 605099"/>
                <a:gd name="connsiteX11" fmla="*/ 90350 w 606368"/>
                <a:gd name="connsiteY11" fmla="*/ 311335 h 605099"/>
                <a:gd name="connsiteX12" fmla="*/ 112838 w 606368"/>
                <a:gd name="connsiteY12" fmla="*/ 158772 h 605099"/>
                <a:gd name="connsiteX13" fmla="*/ 439340 w 606368"/>
                <a:gd name="connsiteY13" fmla="*/ 484848 h 605099"/>
                <a:gd name="connsiteX14" fmla="*/ 397986 w 606368"/>
                <a:gd name="connsiteY14" fmla="*/ 526136 h 605099"/>
                <a:gd name="connsiteX15" fmla="*/ 356631 w 606368"/>
                <a:gd name="connsiteY15" fmla="*/ 484848 h 605099"/>
                <a:gd name="connsiteX16" fmla="*/ 112838 w 606368"/>
                <a:gd name="connsiteY16" fmla="*/ 241443 h 605099"/>
                <a:gd name="connsiteX17" fmla="*/ 71483 w 606368"/>
                <a:gd name="connsiteY17" fmla="*/ 200060 h 605099"/>
                <a:gd name="connsiteX18" fmla="*/ 112838 w 606368"/>
                <a:gd name="connsiteY18" fmla="*/ 158772 h 605099"/>
                <a:gd name="connsiteX19" fmla="*/ 121024 w 606368"/>
                <a:gd name="connsiteY19" fmla="*/ 0 h 605099"/>
                <a:gd name="connsiteX20" fmla="*/ 606368 w 606368"/>
                <a:gd name="connsiteY20" fmla="*/ 484702 h 605099"/>
                <a:gd name="connsiteX21" fmla="*/ 565012 w 606368"/>
                <a:gd name="connsiteY21" fmla="*/ 525995 h 605099"/>
                <a:gd name="connsiteX22" fmla="*/ 523656 w 606368"/>
                <a:gd name="connsiteY22" fmla="*/ 484702 h 605099"/>
                <a:gd name="connsiteX23" fmla="*/ 121024 w 606368"/>
                <a:gd name="connsiteY23" fmla="*/ 82586 h 605099"/>
                <a:gd name="connsiteX24" fmla="*/ 79668 w 606368"/>
                <a:gd name="connsiteY24" fmla="*/ 41293 h 605099"/>
                <a:gd name="connsiteX25" fmla="*/ 121024 w 606368"/>
                <a:gd name="connsiteY25" fmla="*/ 0 h 605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6368" h="605099">
                  <a:moveTo>
                    <a:pt x="73141" y="459099"/>
                  </a:moveTo>
                  <a:cubicBezTo>
                    <a:pt x="113536" y="459099"/>
                    <a:pt x="146282" y="491782"/>
                    <a:pt x="146282" y="532099"/>
                  </a:cubicBezTo>
                  <a:cubicBezTo>
                    <a:pt x="146282" y="572416"/>
                    <a:pt x="113536" y="605099"/>
                    <a:pt x="73141" y="605099"/>
                  </a:cubicBezTo>
                  <a:cubicBezTo>
                    <a:pt x="32746" y="605099"/>
                    <a:pt x="0" y="572416"/>
                    <a:pt x="0" y="532099"/>
                  </a:cubicBezTo>
                  <a:cubicBezTo>
                    <a:pt x="0" y="491782"/>
                    <a:pt x="32746" y="459099"/>
                    <a:pt x="73141" y="459099"/>
                  </a:cubicBezTo>
                  <a:close/>
                  <a:moveTo>
                    <a:pt x="90350" y="311335"/>
                  </a:moveTo>
                  <a:cubicBezTo>
                    <a:pt x="198584" y="311335"/>
                    <a:pt x="286566" y="399280"/>
                    <a:pt x="286566" y="507355"/>
                  </a:cubicBezTo>
                  <a:cubicBezTo>
                    <a:pt x="286566" y="530118"/>
                    <a:pt x="268103" y="548647"/>
                    <a:pt x="245213" y="548647"/>
                  </a:cubicBezTo>
                  <a:cubicBezTo>
                    <a:pt x="222417" y="548647"/>
                    <a:pt x="203860" y="530118"/>
                    <a:pt x="203860" y="507355"/>
                  </a:cubicBezTo>
                  <a:cubicBezTo>
                    <a:pt x="203860" y="444805"/>
                    <a:pt x="152898" y="393919"/>
                    <a:pt x="90350" y="393919"/>
                  </a:cubicBezTo>
                  <a:cubicBezTo>
                    <a:pt x="67459" y="393919"/>
                    <a:pt x="48902" y="375483"/>
                    <a:pt x="48902" y="352627"/>
                  </a:cubicBezTo>
                  <a:cubicBezTo>
                    <a:pt x="48902" y="329770"/>
                    <a:pt x="67459" y="311335"/>
                    <a:pt x="90350" y="311335"/>
                  </a:cubicBezTo>
                  <a:close/>
                  <a:moveTo>
                    <a:pt x="112838" y="158772"/>
                  </a:moveTo>
                  <a:cubicBezTo>
                    <a:pt x="292857" y="158772"/>
                    <a:pt x="439340" y="305021"/>
                    <a:pt x="439340" y="484848"/>
                  </a:cubicBezTo>
                  <a:cubicBezTo>
                    <a:pt x="439340" y="507608"/>
                    <a:pt x="420783" y="526136"/>
                    <a:pt x="397986" y="526136"/>
                  </a:cubicBezTo>
                  <a:cubicBezTo>
                    <a:pt x="375095" y="526136"/>
                    <a:pt x="356631" y="507608"/>
                    <a:pt x="356631" y="484848"/>
                  </a:cubicBezTo>
                  <a:cubicBezTo>
                    <a:pt x="356631" y="350636"/>
                    <a:pt x="247263" y="241443"/>
                    <a:pt x="112838" y="241443"/>
                  </a:cubicBezTo>
                  <a:cubicBezTo>
                    <a:pt x="89947" y="241443"/>
                    <a:pt x="71483" y="222915"/>
                    <a:pt x="71483" y="200060"/>
                  </a:cubicBezTo>
                  <a:cubicBezTo>
                    <a:pt x="71483" y="177300"/>
                    <a:pt x="89947" y="158772"/>
                    <a:pt x="112838" y="158772"/>
                  </a:cubicBezTo>
                  <a:close/>
                  <a:moveTo>
                    <a:pt x="121024" y="0"/>
                  </a:moveTo>
                  <a:cubicBezTo>
                    <a:pt x="388661" y="0"/>
                    <a:pt x="606368" y="217377"/>
                    <a:pt x="606368" y="484702"/>
                  </a:cubicBezTo>
                  <a:cubicBezTo>
                    <a:pt x="606368" y="507465"/>
                    <a:pt x="587904" y="525995"/>
                    <a:pt x="565012" y="525995"/>
                  </a:cubicBezTo>
                  <a:cubicBezTo>
                    <a:pt x="542120" y="525995"/>
                    <a:pt x="523656" y="507465"/>
                    <a:pt x="523656" y="484702"/>
                  </a:cubicBezTo>
                  <a:cubicBezTo>
                    <a:pt x="523656" y="262997"/>
                    <a:pt x="342971" y="82586"/>
                    <a:pt x="121024" y="82586"/>
                  </a:cubicBezTo>
                  <a:cubicBezTo>
                    <a:pt x="98227" y="82586"/>
                    <a:pt x="79668" y="64150"/>
                    <a:pt x="79668" y="41293"/>
                  </a:cubicBezTo>
                  <a:cubicBezTo>
                    <a:pt x="79668" y="18530"/>
                    <a:pt x="98227" y="0"/>
                    <a:pt x="1210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75" y="4848810"/>
              <a:ext cx="10668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en-US" altLang="zh-CN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PLAN</a:t>
              </a:r>
              <a:endParaRPr lang="zh-CN" altLang="en-US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415665" y="4225927"/>
            <a:ext cx="1066800" cy="1066801"/>
            <a:chOff x="3415665" y="4225925"/>
            <a:chExt cx="1066800" cy="1066801"/>
          </a:xfrm>
        </p:grpSpPr>
        <p:sp>
          <p:nvSpPr>
            <p:cNvPr id="24" name="矩形 23"/>
            <p:cNvSpPr/>
            <p:nvPr/>
          </p:nvSpPr>
          <p:spPr>
            <a:xfrm>
              <a:off x="3415665" y="4225925"/>
              <a:ext cx="1066800" cy="106680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3415665" y="4225926"/>
              <a:ext cx="1066800" cy="1066800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25"/>
            <p:cNvSpPr/>
            <p:nvPr/>
          </p:nvSpPr>
          <p:spPr>
            <a:xfrm>
              <a:off x="3739515" y="4385008"/>
              <a:ext cx="419100" cy="418434"/>
            </a:xfrm>
            <a:custGeom>
              <a:avLst/>
              <a:gdLst>
                <a:gd name="connsiteX0" fmla="*/ 138699 w 603657"/>
                <a:gd name="connsiteY0" fmla="*/ 230325 h 602699"/>
                <a:gd name="connsiteX1" fmla="*/ 369371 w 603657"/>
                <a:gd name="connsiteY1" fmla="*/ 230325 h 602699"/>
                <a:gd name="connsiteX2" fmla="*/ 392837 w 603657"/>
                <a:gd name="connsiteY2" fmla="*/ 253753 h 602699"/>
                <a:gd name="connsiteX3" fmla="*/ 369371 w 603657"/>
                <a:gd name="connsiteY3" fmla="*/ 277180 h 602699"/>
                <a:gd name="connsiteX4" fmla="*/ 138699 w 603657"/>
                <a:gd name="connsiteY4" fmla="*/ 277180 h 602699"/>
                <a:gd name="connsiteX5" fmla="*/ 115233 w 603657"/>
                <a:gd name="connsiteY5" fmla="*/ 253753 h 602699"/>
                <a:gd name="connsiteX6" fmla="*/ 138699 w 603657"/>
                <a:gd name="connsiteY6" fmla="*/ 230325 h 602699"/>
                <a:gd name="connsiteX7" fmla="*/ 254159 w 603657"/>
                <a:gd name="connsiteY7" fmla="*/ 46866 h 602699"/>
                <a:gd name="connsiteX8" fmla="*/ 46936 w 603657"/>
                <a:gd name="connsiteY8" fmla="*/ 253780 h 602699"/>
                <a:gd name="connsiteX9" fmla="*/ 254159 w 603657"/>
                <a:gd name="connsiteY9" fmla="*/ 460460 h 602699"/>
                <a:gd name="connsiteX10" fmla="*/ 461147 w 603657"/>
                <a:gd name="connsiteY10" fmla="*/ 253780 h 602699"/>
                <a:gd name="connsiteX11" fmla="*/ 254159 w 603657"/>
                <a:gd name="connsiteY11" fmla="*/ 46866 h 602699"/>
                <a:gd name="connsiteX12" fmla="*/ 254159 w 603657"/>
                <a:gd name="connsiteY12" fmla="*/ 0 h 602699"/>
                <a:gd name="connsiteX13" fmla="*/ 508083 w 603657"/>
                <a:gd name="connsiteY13" fmla="*/ 253780 h 602699"/>
                <a:gd name="connsiteX14" fmla="*/ 449413 w 603657"/>
                <a:gd name="connsiteY14" fmla="*/ 415703 h 602699"/>
                <a:gd name="connsiteX15" fmla="*/ 596793 w 603657"/>
                <a:gd name="connsiteY15" fmla="*/ 562629 h 602699"/>
                <a:gd name="connsiteX16" fmla="*/ 596793 w 603657"/>
                <a:gd name="connsiteY16" fmla="*/ 595904 h 602699"/>
                <a:gd name="connsiteX17" fmla="*/ 580130 w 603657"/>
                <a:gd name="connsiteY17" fmla="*/ 602699 h 602699"/>
                <a:gd name="connsiteX18" fmla="*/ 563468 w 603657"/>
                <a:gd name="connsiteY18" fmla="*/ 595904 h 602699"/>
                <a:gd name="connsiteX19" fmla="*/ 416323 w 603657"/>
                <a:gd name="connsiteY19" fmla="*/ 448744 h 602699"/>
                <a:gd name="connsiteX20" fmla="*/ 254159 w 603657"/>
                <a:gd name="connsiteY20" fmla="*/ 507326 h 602699"/>
                <a:gd name="connsiteX21" fmla="*/ 0 w 603657"/>
                <a:gd name="connsiteY21" fmla="*/ 253780 h 602699"/>
                <a:gd name="connsiteX22" fmla="*/ 254159 w 603657"/>
                <a:gd name="connsiteY22" fmla="*/ 0 h 60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3657" h="602699">
                  <a:moveTo>
                    <a:pt x="138699" y="230325"/>
                  </a:moveTo>
                  <a:lnTo>
                    <a:pt x="369371" y="230325"/>
                  </a:lnTo>
                  <a:cubicBezTo>
                    <a:pt x="382277" y="230325"/>
                    <a:pt x="392837" y="240633"/>
                    <a:pt x="392837" y="253753"/>
                  </a:cubicBezTo>
                  <a:cubicBezTo>
                    <a:pt x="392837" y="266638"/>
                    <a:pt x="382277" y="277180"/>
                    <a:pt x="369371" y="277180"/>
                  </a:cubicBezTo>
                  <a:lnTo>
                    <a:pt x="138699" y="277180"/>
                  </a:lnTo>
                  <a:cubicBezTo>
                    <a:pt x="125793" y="277180"/>
                    <a:pt x="115233" y="266638"/>
                    <a:pt x="115233" y="253753"/>
                  </a:cubicBezTo>
                  <a:cubicBezTo>
                    <a:pt x="115233" y="240633"/>
                    <a:pt x="125793" y="230325"/>
                    <a:pt x="138699" y="230325"/>
                  </a:cubicBezTo>
                  <a:close/>
                  <a:moveTo>
                    <a:pt x="254159" y="46866"/>
                  </a:moveTo>
                  <a:cubicBezTo>
                    <a:pt x="139870" y="46866"/>
                    <a:pt x="46936" y="139661"/>
                    <a:pt x="46936" y="253780"/>
                  </a:cubicBezTo>
                  <a:cubicBezTo>
                    <a:pt x="46936" y="367665"/>
                    <a:pt x="139870" y="460460"/>
                    <a:pt x="254159" y="460460"/>
                  </a:cubicBezTo>
                  <a:cubicBezTo>
                    <a:pt x="368214" y="460460"/>
                    <a:pt x="461147" y="367665"/>
                    <a:pt x="461147" y="253780"/>
                  </a:cubicBezTo>
                  <a:cubicBezTo>
                    <a:pt x="461147" y="139661"/>
                    <a:pt x="368214" y="46866"/>
                    <a:pt x="254159" y="46866"/>
                  </a:cubicBezTo>
                  <a:close/>
                  <a:moveTo>
                    <a:pt x="254159" y="0"/>
                  </a:moveTo>
                  <a:cubicBezTo>
                    <a:pt x="394029" y="0"/>
                    <a:pt x="508083" y="113885"/>
                    <a:pt x="508083" y="253780"/>
                  </a:cubicBezTo>
                  <a:cubicBezTo>
                    <a:pt x="508083" y="315175"/>
                    <a:pt x="486023" y="371649"/>
                    <a:pt x="449413" y="415703"/>
                  </a:cubicBezTo>
                  <a:lnTo>
                    <a:pt x="596793" y="562629"/>
                  </a:lnTo>
                  <a:cubicBezTo>
                    <a:pt x="605945" y="571767"/>
                    <a:pt x="605945" y="586765"/>
                    <a:pt x="596793" y="595904"/>
                  </a:cubicBezTo>
                  <a:cubicBezTo>
                    <a:pt x="592099" y="600356"/>
                    <a:pt x="586232" y="602699"/>
                    <a:pt x="580130" y="602699"/>
                  </a:cubicBezTo>
                  <a:cubicBezTo>
                    <a:pt x="574029" y="602699"/>
                    <a:pt x="568162" y="600356"/>
                    <a:pt x="563468" y="595904"/>
                  </a:cubicBezTo>
                  <a:lnTo>
                    <a:pt x="416323" y="448744"/>
                  </a:lnTo>
                  <a:cubicBezTo>
                    <a:pt x="372203" y="485299"/>
                    <a:pt x="315645" y="507326"/>
                    <a:pt x="254159" y="507326"/>
                  </a:cubicBezTo>
                  <a:cubicBezTo>
                    <a:pt x="114055" y="507326"/>
                    <a:pt x="0" y="393442"/>
                    <a:pt x="0" y="253780"/>
                  </a:cubicBezTo>
                  <a:cubicBezTo>
                    <a:pt x="0" y="113885"/>
                    <a:pt x="114055" y="0"/>
                    <a:pt x="2541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415665" y="4848810"/>
              <a:ext cx="10668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en-US" altLang="zh-CN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PLAN</a:t>
              </a:r>
              <a:endParaRPr lang="zh-CN" altLang="en-US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846955" y="4225927"/>
            <a:ext cx="1066800" cy="1066801"/>
            <a:chOff x="4846955" y="4225925"/>
            <a:chExt cx="1066800" cy="1066801"/>
          </a:xfrm>
        </p:grpSpPr>
        <p:sp>
          <p:nvSpPr>
            <p:cNvPr id="29" name="矩形 28"/>
            <p:cNvSpPr/>
            <p:nvPr/>
          </p:nvSpPr>
          <p:spPr>
            <a:xfrm>
              <a:off x="4846955" y="4225925"/>
              <a:ext cx="1066800" cy="106680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4846955" y="4225926"/>
              <a:ext cx="1066800" cy="1066800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30"/>
            <p:cNvSpPr/>
            <p:nvPr/>
          </p:nvSpPr>
          <p:spPr>
            <a:xfrm>
              <a:off x="5170805" y="4394783"/>
              <a:ext cx="419100" cy="398884"/>
            </a:xfrm>
            <a:custGeom>
              <a:avLst/>
              <a:gdLst>
                <a:gd name="connsiteX0" fmla="*/ 430076 w 607539"/>
                <a:gd name="connsiteY0" fmla="*/ 475990 h 578234"/>
                <a:gd name="connsiteX1" fmla="*/ 444051 w 607539"/>
                <a:gd name="connsiteY1" fmla="*/ 485857 h 578234"/>
                <a:gd name="connsiteX2" fmla="*/ 445119 w 607539"/>
                <a:gd name="connsiteY2" fmla="*/ 492524 h 578234"/>
                <a:gd name="connsiteX3" fmla="*/ 435238 w 607539"/>
                <a:gd name="connsiteY3" fmla="*/ 506481 h 578234"/>
                <a:gd name="connsiteX4" fmla="*/ 433191 w 607539"/>
                <a:gd name="connsiteY4" fmla="*/ 506659 h 578234"/>
                <a:gd name="connsiteX5" fmla="*/ 421263 w 607539"/>
                <a:gd name="connsiteY5" fmla="*/ 496614 h 578234"/>
                <a:gd name="connsiteX6" fmla="*/ 420106 w 607539"/>
                <a:gd name="connsiteY6" fmla="*/ 489946 h 578234"/>
                <a:gd name="connsiteX7" fmla="*/ 430076 w 607539"/>
                <a:gd name="connsiteY7" fmla="*/ 475990 h 578234"/>
                <a:gd name="connsiteX8" fmla="*/ 414552 w 607539"/>
                <a:gd name="connsiteY8" fmla="*/ 385313 h 578234"/>
                <a:gd name="connsiteX9" fmla="*/ 428527 w 607539"/>
                <a:gd name="connsiteY9" fmla="*/ 395179 h 578234"/>
                <a:gd name="connsiteX10" fmla="*/ 437428 w 607539"/>
                <a:gd name="connsiteY10" fmla="*/ 447083 h 578234"/>
                <a:gd name="connsiteX11" fmla="*/ 427547 w 607539"/>
                <a:gd name="connsiteY11" fmla="*/ 461126 h 578234"/>
                <a:gd name="connsiteX12" fmla="*/ 425500 w 607539"/>
                <a:gd name="connsiteY12" fmla="*/ 461215 h 578234"/>
                <a:gd name="connsiteX13" fmla="*/ 413572 w 607539"/>
                <a:gd name="connsiteY13" fmla="*/ 451172 h 578234"/>
                <a:gd name="connsiteX14" fmla="*/ 404582 w 607539"/>
                <a:gd name="connsiteY14" fmla="*/ 399267 h 578234"/>
                <a:gd name="connsiteX15" fmla="*/ 414552 w 607539"/>
                <a:gd name="connsiteY15" fmla="*/ 385313 h 578234"/>
                <a:gd name="connsiteX16" fmla="*/ 303725 w 607539"/>
                <a:gd name="connsiteY16" fmla="*/ 39458 h 578234"/>
                <a:gd name="connsiteX17" fmla="*/ 224517 w 607539"/>
                <a:gd name="connsiteY17" fmla="*/ 199869 h 578234"/>
                <a:gd name="connsiteX18" fmla="*/ 215350 w 607539"/>
                <a:gd name="connsiteY18" fmla="*/ 206445 h 578234"/>
                <a:gd name="connsiteX19" fmla="*/ 38066 w 607539"/>
                <a:gd name="connsiteY19" fmla="*/ 232129 h 578234"/>
                <a:gd name="connsiteX20" fmla="*/ 166401 w 607539"/>
                <a:gd name="connsiteY20" fmla="*/ 356991 h 578234"/>
                <a:gd name="connsiteX21" fmla="*/ 169872 w 607539"/>
                <a:gd name="connsiteY21" fmla="*/ 367745 h 578234"/>
                <a:gd name="connsiteX22" fmla="*/ 139524 w 607539"/>
                <a:gd name="connsiteY22" fmla="*/ 544063 h 578234"/>
                <a:gd name="connsiteX23" fmla="*/ 298118 w 607539"/>
                <a:gd name="connsiteY23" fmla="*/ 460792 h 578234"/>
                <a:gd name="connsiteX24" fmla="*/ 303725 w 607539"/>
                <a:gd name="connsiteY24" fmla="*/ 459370 h 578234"/>
                <a:gd name="connsiteX25" fmla="*/ 309421 w 607539"/>
                <a:gd name="connsiteY25" fmla="*/ 460792 h 578234"/>
                <a:gd name="connsiteX26" fmla="*/ 467926 w 607539"/>
                <a:gd name="connsiteY26" fmla="*/ 544063 h 578234"/>
                <a:gd name="connsiteX27" fmla="*/ 437667 w 607539"/>
                <a:gd name="connsiteY27" fmla="*/ 367745 h 578234"/>
                <a:gd name="connsiteX28" fmla="*/ 441138 w 607539"/>
                <a:gd name="connsiteY28" fmla="*/ 356991 h 578234"/>
                <a:gd name="connsiteX29" fmla="*/ 569384 w 607539"/>
                <a:gd name="connsiteY29" fmla="*/ 232129 h 578234"/>
                <a:gd name="connsiteX30" fmla="*/ 392189 w 607539"/>
                <a:gd name="connsiteY30" fmla="*/ 206445 h 578234"/>
                <a:gd name="connsiteX31" fmla="*/ 383022 w 607539"/>
                <a:gd name="connsiteY31" fmla="*/ 199869 h 578234"/>
                <a:gd name="connsiteX32" fmla="*/ 303725 w 607539"/>
                <a:gd name="connsiteY32" fmla="*/ 0 h 578234"/>
                <a:gd name="connsiteX33" fmla="*/ 314583 w 607539"/>
                <a:gd name="connsiteY33" fmla="*/ 6754 h 578234"/>
                <a:gd name="connsiteX34" fmla="*/ 401890 w 607539"/>
                <a:gd name="connsiteY34" fmla="*/ 183428 h 578234"/>
                <a:gd name="connsiteX35" fmla="*/ 597151 w 607539"/>
                <a:gd name="connsiteY35" fmla="*/ 211778 h 578234"/>
                <a:gd name="connsiteX36" fmla="*/ 606941 w 607539"/>
                <a:gd name="connsiteY36" fmla="*/ 220042 h 578234"/>
                <a:gd name="connsiteX37" fmla="*/ 603915 w 607539"/>
                <a:gd name="connsiteY37" fmla="*/ 232395 h 578234"/>
                <a:gd name="connsiteX38" fmla="*/ 462586 w 607539"/>
                <a:gd name="connsiteY38" fmla="*/ 369878 h 578234"/>
                <a:gd name="connsiteX39" fmla="*/ 495961 w 607539"/>
                <a:gd name="connsiteY39" fmla="*/ 564059 h 578234"/>
                <a:gd name="connsiteX40" fmla="*/ 491155 w 607539"/>
                <a:gd name="connsiteY40" fmla="*/ 575879 h 578234"/>
                <a:gd name="connsiteX41" fmla="*/ 484035 w 607539"/>
                <a:gd name="connsiteY41" fmla="*/ 578189 h 578234"/>
                <a:gd name="connsiteX42" fmla="*/ 478428 w 607539"/>
                <a:gd name="connsiteY42" fmla="*/ 576856 h 578234"/>
                <a:gd name="connsiteX43" fmla="*/ 303725 w 607539"/>
                <a:gd name="connsiteY43" fmla="*/ 485142 h 578234"/>
                <a:gd name="connsiteX44" fmla="*/ 129111 w 607539"/>
                <a:gd name="connsiteY44" fmla="*/ 576856 h 578234"/>
                <a:gd name="connsiteX45" fmla="*/ 116384 w 607539"/>
                <a:gd name="connsiteY45" fmla="*/ 575879 h 578234"/>
                <a:gd name="connsiteX46" fmla="*/ 111578 w 607539"/>
                <a:gd name="connsiteY46" fmla="*/ 564059 h 578234"/>
                <a:gd name="connsiteX47" fmla="*/ 144953 w 607539"/>
                <a:gd name="connsiteY47" fmla="*/ 369878 h 578234"/>
                <a:gd name="connsiteX48" fmla="*/ 3624 w 607539"/>
                <a:gd name="connsiteY48" fmla="*/ 232395 h 578234"/>
                <a:gd name="connsiteX49" fmla="*/ 598 w 607539"/>
                <a:gd name="connsiteY49" fmla="*/ 220042 h 578234"/>
                <a:gd name="connsiteX50" fmla="*/ 10299 w 607539"/>
                <a:gd name="connsiteY50" fmla="*/ 211778 h 578234"/>
                <a:gd name="connsiteX51" fmla="*/ 205560 w 607539"/>
                <a:gd name="connsiteY51" fmla="*/ 183428 h 578234"/>
                <a:gd name="connsiteX52" fmla="*/ 292867 w 607539"/>
                <a:gd name="connsiteY52" fmla="*/ 6754 h 578234"/>
                <a:gd name="connsiteX53" fmla="*/ 303725 w 607539"/>
                <a:gd name="connsiteY53" fmla="*/ 0 h 57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07539" h="578234">
                  <a:moveTo>
                    <a:pt x="430076" y="475990"/>
                  </a:moveTo>
                  <a:cubicBezTo>
                    <a:pt x="436663" y="474834"/>
                    <a:pt x="442894" y="479279"/>
                    <a:pt x="444051" y="485857"/>
                  </a:cubicBezTo>
                  <a:lnTo>
                    <a:pt x="445119" y="492524"/>
                  </a:lnTo>
                  <a:cubicBezTo>
                    <a:pt x="446276" y="499103"/>
                    <a:pt x="441825" y="505326"/>
                    <a:pt x="435238" y="506481"/>
                  </a:cubicBezTo>
                  <a:cubicBezTo>
                    <a:pt x="434615" y="506659"/>
                    <a:pt x="433903" y="506659"/>
                    <a:pt x="433191" y="506659"/>
                  </a:cubicBezTo>
                  <a:cubicBezTo>
                    <a:pt x="427405" y="506659"/>
                    <a:pt x="422331" y="502481"/>
                    <a:pt x="421263" y="496614"/>
                  </a:cubicBezTo>
                  <a:lnTo>
                    <a:pt x="420106" y="489946"/>
                  </a:lnTo>
                  <a:cubicBezTo>
                    <a:pt x="419038" y="483368"/>
                    <a:pt x="423400" y="477056"/>
                    <a:pt x="430076" y="475990"/>
                  </a:cubicBezTo>
                  <a:close/>
                  <a:moveTo>
                    <a:pt x="414552" y="385313"/>
                  </a:moveTo>
                  <a:cubicBezTo>
                    <a:pt x="421139" y="384158"/>
                    <a:pt x="427369" y="388602"/>
                    <a:pt x="428527" y="395179"/>
                  </a:cubicBezTo>
                  <a:lnTo>
                    <a:pt x="437428" y="447083"/>
                  </a:lnTo>
                  <a:cubicBezTo>
                    <a:pt x="438585" y="453749"/>
                    <a:pt x="434134" y="459971"/>
                    <a:pt x="427547" y="461126"/>
                  </a:cubicBezTo>
                  <a:cubicBezTo>
                    <a:pt x="426835" y="461215"/>
                    <a:pt x="426123" y="461215"/>
                    <a:pt x="425500" y="461215"/>
                  </a:cubicBezTo>
                  <a:cubicBezTo>
                    <a:pt x="419714" y="461215"/>
                    <a:pt x="414552" y="457127"/>
                    <a:pt x="413572" y="451172"/>
                  </a:cubicBezTo>
                  <a:lnTo>
                    <a:pt x="404582" y="399267"/>
                  </a:lnTo>
                  <a:cubicBezTo>
                    <a:pt x="403514" y="392690"/>
                    <a:pt x="407965" y="386380"/>
                    <a:pt x="414552" y="385313"/>
                  </a:cubicBezTo>
                  <a:close/>
                  <a:moveTo>
                    <a:pt x="303725" y="39458"/>
                  </a:moveTo>
                  <a:lnTo>
                    <a:pt x="224517" y="199869"/>
                  </a:lnTo>
                  <a:cubicBezTo>
                    <a:pt x="222737" y="203424"/>
                    <a:pt x="219266" y="205912"/>
                    <a:pt x="215350" y="206445"/>
                  </a:cubicBezTo>
                  <a:lnTo>
                    <a:pt x="38066" y="232129"/>
                  </a:lnTo>
                  <a:lnTo>
                    <a:pt x="166401" y="356991"/>
                  </a:lnTo>
                  <a:cubicBezTo>
                    <a:pt x="169249" y="359835"/>
                    <a:pt x="170495" y="363834"/>
                    <a:pt x="169872" y="367745"/>
                  </a:cubicBezTo>
                  <a:lnTo>
                    <a:pt x="139524" y="544063"/>
                  </a:lnTo>
                  <a:lnTo>
                    <a:pt x="298118" y="460792"/>
                  </a:lnTo>
                  <a:cubicBezTo>
                    <a:pt x="299898" y="459903"/>
                    <a:pt x="301856" y="459370"/>
                    <a:pt x="303725" y="459370"/>
                  </a:cubicBezTo>
                  <a:cubicBezTo>
                    <a:pt x="305683" y="459370"/>
                    <a:pt x="307641" y="459903"/>
                    <a:pt x="309421" y="460792"/>
                  </a:cubicBezTo>
                  <a:lnTo>
                    <a:pt x="467926" y="544063"/>
                  </a:lnTo>
                  <a:lnTo>
                    <a:pt x="437667" y="367745"/>
                  </a:lnTo>
                  <a:cubicBezTo>
                    <a:pt x="436955" y="363834"/>
                    <a:pt x="438290" y="359835"/>
                    <a:pt x="441138" y="356991"/>
                  </a:cubicBezTo>
                  <a:lnTo>
                    <a:pt x="569384" y="232129"/>
                  </a:lnTo>
                  <a:lnTo>
                    <a:pt x="392189" y="206445"/>
                  </a:lnTo>
                  <a:cubicBezTo>
                    <a:pt x="388184" y="205912"/>
                    <a:pt x="384802" y="203424"/>
                    <a:pt x="383022" y="199869"/>
                  </a:cubicBezTo>
                  <a:close/>
                  <a:moveTo>
                    <a:pt x="303725" y="0"/>
                  </a:moveTo>
                  <a:cubicBezTo>
                    <a:pt x="308353" y="0"/>
                    <a:pt x="312536" y="2666"/>
                    <a:pt x="314583" y="6754"/>
                  </a:cubicBezTo>
                  <a:lnTo>
                    <a:pt x="401890" y="183428"/>
                  </a:lnTo>
                  <a:lnTo>
                    <a:pt x="597151" y="211778"/>
                  </a:lnTo>
                  <a:cubicBezTo>
                    <a:pt x="601690" y="212400"/>
                    <a:pt x="605517" y="215599"/>
                    <a:pt x="606941" y="220042"/>
                  </a:cubicBezTo>
                  <a:cubicBezTo>
                    <a:pt x="608365" y="224397"/>
                    <a:pt x="607208" y="229196"/>
                    <a:pt x="603915" y="232395"/>
                  </a:cubicBezTo>
                  <a:lnTo>
                    <a:pt x="462586" y="369878"/>
                  </a:lnTo>
                  <a:lnTo>
                    <a:pt x="495961" y="564059"/>
                  </a:lnTo>
                  <a:cubicBezTo>
                    <a:pt x="496762" y="568591"/>
                    <a:pt x="494893" y="573212"/>
                    <a:pt x="491155" y="575879"/>
                  </a:cubicBezTo>
                  <a:cubicBezTo>
                    <a:pt x="489019" y="577389"/>
                    <a:pt x="486527" y="578189"/>
                    <a:pt x="484035" y="578189"/>
                  </a:cubicBezTo>
                  <a:cubicBezTo>
                    <a:pt x="482077" y="578189"/>
                    <a:pt x="480119" y="577745"/>
                    <a:pt x="478428" y="576856"/>
                  </a:cubicBezTo>
                  <a:lnTo>
                    <a:pt x="303725" y="485142"/>
                  </a:lnTo>
                  <a:lnTo>
                    <a:pt x="129111" y="576856"/>
                  </a:lnTo>
                  <a:cubicBezTo>
                    <a:pt x="125017" y="578989"/>
                    <a:pt x="120122" y="578633"/>
                    <a:pt x="116384" y="575879"/>
                  </a:cubicBezTo>
                  <a:cubicBezTo>
                    <a:pt x="112646" y="573212"/>
                    <a:pt x="110777" y="568591"/>
                    <a:pt x="111578" y="564059"/>
                  </a:cubicBezTo>
                  <a:lnTo>
                    <a:pt x="144953" y="369878"/>
                  </a:lnTo>
                  <a:lnTo>
                    <a:pt x="3624" y="232395"/>
                  </a:lnTo>
                  <a:cubicBezTo>
                    <a:pt x="331" y="229196"/>
                    <a:pt x="-826" y="224397"/>
                    <a:pt x="598" y="220042"/>
                  </a:cubicBezTo>
                  <a:cubicBezTo>
                    <a:pt x="2022" y="215599"/>
                    <a:pt x="5760" y="212400"/>
                    <a:pt x="10299" y="211778"/>
                  </a:cubicBezTo>
                  <a:lnTo>
                    <a:pt x="205560" y="183428"/>
                  </a:lnTo>
                  <a:lnTo>
                    <a:pt x="292867" y="6754"/>
                  </a:lnTo>
                  <a:cubicBezTo>
                    <a:pt x="294914" y="2666"/>
                    <a:pt x="299186" y="0"/>
                    <a:pt x="3037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846955" y="4848810"/>
              <a:ext cx="10668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en-US" altLang="zh-CN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PLAN</a:t>
              </a:r>
              <a:endParaRPr lang="zh-CN" altLang="en-US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278245" y="4225927"/>
            <a:ext cx="1066800" cy="1066801"/>
            <a:chOff x="6278245" y="4225925"/>
            <a:chExt cx="1066800" cy="1066801"/>
          </a:xfrm>
        </p:grpSpPr>
        <p:sp>
          <p:nvSpPr>
            <p:cNvPr id="34" name="矩形 33"/>
            <p:cNvSpPr/>
            <p:nvPr/>
          </p:nvSpPr>
          <p:spPr>
            <a:xfrm>
              <a:off x="6278245" y="4225925"/>
              <a:ext cx="1066800" cy="1066800"/>
            </a:xfrm>
            <a:prstGeom prst="rect">
              <a:avLst/>
            </a:prstGeom>
            <a:solidFill>
              <a:srgbClr val="4CDCF4"/>
            </a:solidFill>
            <a:ln w="19050">
              <a:solidFill>
                <a:srgbClr val="4CD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等腰三角形 34"/>
            <p:cNvSpPr/>
            <p:nvPr/>
          </p:nvSpPr>
          <p:spPr>
            <a:xfrm>
              <a:off x="6278245" y="4225926"/>
              <a:ext cx="1066800" cy="1066800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35"/>
            <p:cNvSpPr/>
            <p:nvPr/>
          </p:nvSpPr>
          <p:spPr>
            <a:xfrm>
              <a:off x="6602095" y="4400031"/>
              <a:ext cx="419100" cy="388388"/>
            </a:xfrm>
            <a:custGeom>
              <a:avLst/>
              <a:gdLst>
                <a:gd name="T0" fmla="*/ 5404 w 6827"/>
                <a:gd name="T1" fmla="*/ 0 h 6336"/>
                <a:gd name="T2" fmla="*/ 1422 w 6827"/>
                <a:gd name="T3" fmla="*/ 0 h 6336"/>
                <a:gd name="T4" fmla="*/ 0 w 6827"/>
                <a:gd name="T5" fmla="*/ 1422 h 6336"/>
                <a:gd name="T6" fmla="*/ 0 w 6827"/>
                <a:gd name="T7" fmla="*/ 3698 h 6336"/>
                <a:gd name="T8" fmla="*/ 1422 w 6827"/>
                <a:gd name="T9" fmla="*/ 5120 h 6336"/>
                <a:gd name="T10" fmla="*/ 2276 w 6827"/>
                <a:gd name="T11" fmla="*/ 5120 h 6336"/>
                <a:gd name="T12" fmla="*/ 2560 w 6827"/>
                <a:gd name="T13" fmla="*/ 4836 h 6336"/>
                <a:gd name="T14" fmla="*/ 2276 w 6827"/>
                <a:gd name="T15" fmla="*/ 4551 h 6336"/>
                <a:gd name="T16" fmla="*/ 1422 w 6827"/>
                <a:gd name="T17" fmla="*/ 4551 h 6336"/>
                <a:gd name="T18" fmla="*/ 569 w 6827"/>
                <a:gd name="T19" fmla="*/ 3698 h 6336"/>
                <a:gd name="T20" fmla="*/ 569 w 6827"/>
                <a:gd name="T21" fmla="*/ 1422 h 6336"/>
                <a:gd name="T22" fmla="*/ 1422 w 6827"/>
                <a:gd name="T23" fmla="*/ 569 h 6336"/>
                <a:gd name="T24" fmla="*/ 5404 w 6827"/>
                <a:gd name="T25" fmla="*/ 569 h 6336"/>
                <a:gd name="T26" fmla="*/ 6258 w 6827"/>
                <a:gd name="T27" fmla="*/ 1422 h 6336"/>
                <a:gd name="T28" fmla="*/ 6258 w 6827"/>
                <a:gd name="T29" fmla="*/ 3698 h 6336"/>
                <a:gd name="T30" fmla="*/ 5404 w 6827"/>
                <a:gd name="T31" fmla="*/ 4551 h 6336"/>
                <a:gd name="T32" fmla="*/ 5404 w 6827"/>
                <a:gd name="T33" fmla="*/ 3698 h 6336"/>
                <a:gd name="T34" fmla="*/ 4962 w 6827"/>
                <a:gd name="T35" fmla="*/ 3461 h 6336"/>
                <a:gd name="T36" fmla="*/ 3256 w 6827"/>
                <a:gd name="T37" fmla="*/ 4599 h 6336"/>
                <a:gd name="T38" fmla="*/ 3256 w 6827"/>
                <a:gd name="T39" fmla="*/ 5072 h 6336"/>
                <a:gd name="T40" fmla="*/ 4962 w 6827"/>
                <a:gd name="T41" fmla="*/ 6210 h 6336"/>
                <a:gd name="T42" fmla="*/ 5404 w 6827"/>
                <a:gd name="T43" fmla="*/ 5974 h 6336"/>
                <a:gd name="T44" fmla="*/ 5404 w 6827"/>
                <a:gd name="T45" fmla="*/ 5120 h 6336"/>
                <a:gd name="T46" fmla="*/ 6827 w 6827"/>
                <a:gd name="T47" fmla="*/ 3698 h 6336"/>
                <a:gd name="T48" fmla="*/ 6827 w 6827"/>
                <a:gd name="T49" fmla="*/ 1422 h 6336"/>
                <a:gd name="T50" fmla="*/ 5404 w 6827"/>
                <a:gd name="T51" fmla="*/ 0 h 6336"/>
                <a:gd name="T52" fmla="*/ 4836 w 6827"/>
                <a:gd name="T53" fmla="*/ 5442 h 6336"/>
                <a:gd name="T54" fmla="*/ 3926 w 6827"/>
                <a:gd name="T55" fmla="*/ 4836 h 6336"/>
                <a:gd name="T56" fmla="*/ 4836 w 6827"/>
                <a:gd name="T57" fmla="*/ 4229 h 6336"/>
                <a:gd name="T58" fmla="*/ 4836 w 6827"/>
                <a:gd name="T59" fmla="*/ 5442 h 6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27" h="6336">
                  <a:moveTo>
                    <a:pt x="5404" y="0"/>
                  </a:moveTo>
                  <a:lnTo>
                    <a:pt x="1422" y="0"/>
                  </a:lnTo>
                  <a:cubicBezTo>
                    <a:pt x="637" y="0"/>
                    <a:pt x="0" y="637"/>
                    <a:pt x="0" y="1422"/>
                  </a:cubicBezTo>
                  <a:lnTo>
                    <a:pt x="0" y="3698"/>
                  </a:lnTo>
                  <a:cubicBezTo>
                    <a:pt x="0" y="4483"/>
                    <a:pt x="637" y="5120"/>
                    <a:pt x="1422" y="5120"/>
                  </a:cubicBezTo>
                  <a:lnTo>
                    <a:pt x="2276" y="5120"/>
                  </a:lnTo>
                  <a:cubicBezTo>
                    <a:pt x="2433" y="5120"/>
                    <a:pt x="2560" y="4993"/>
                    <a:pt x="2560" y="4836"/>
                  </a:cubicBezTo>
                  <a:cubicBezTo>
                    <a:pt x="2560" y="4679"/>
                    <a:pt x="2433" y="4551"/>
                    <a:pt x="2276" y="4551"/>
                  </a:cubicBezTo>
                  <a:lnTo>
                    <a:pt x="1422" y="4551"/>
                  </a:lnTo>
                  <a:cubicBezTo>
                    <a:pt x="951" y="4551"/>
                    <a:pt x="569" y="4169"/>
                    <a:pt x="569" y="3698"/>
                  </a:cubicBezTo>
                  <a:lnTo>
                    <a:pt x="569" y="1422"/>
                  </a:lnTo>
                  <a:cubicBezTo>
                    <a:pt x="569" y="951"/>
                    <a:pt x="951" y="569"/>
                    <a:pt x="1422" y="569"/>
                  </a:cubicBezTo>
                  <a:lnTo>
                    <a:pt x="5404" y="569"/>
                  </a:lnTo>
                  <a:cubicBezTo>
                    <a:pt x="5876" y="569"/>
                    <a:pt x="6258" y="951"/>
                    <a:pt x="6258" y="1422"/>
                  </a:cubicBezTo>
                  <a:lnTo>
                    <a:pt x="6258" y="3698"/>
                  </a:lnTo>
                  <a:cubicBezTo>
                    <a:pt x="6258" y="4169"/>
                    <a:pt x="5876" y="4551"/>
                    <a:pt x="5404" y="4551"/>
                  </a:cubicBezTo>
                  <a:lnTo>
                    <a:pt x="5404" y="3698"/>
                  </a:lnTo>
                  <a:cubicBezTo>
                    <a:pt x="5404" y="3471"/>
                    <a:pt x="5151" y="3335"/>
                    <a:pt x="4962" y="3461"/>
                  </a:cubicBezTo>
                  <a:lnTo>
                    <a:pt x="3256" y="4599"/>
                  </a:lnTo>
                  <a:cubicBezTo>
                    <a:pt x="3087" y="4712"/>
                    <a:pt x="3087" y="4960"/>
                    <a:pt x="3256" y="5072"/>
                  </a:cubicBezTo>
                  <a:lnTo>
                    <a:pt x="4962" y="6210"/>
                  </a:lnTo>
                  <a:cubicBezTo>
                    <a:pt x="5151" y="6336"/>
                    <a:pt x="5404" y="6201"/>
                    <a:pt x="5404" y="5974"/>
                  </a:cubicBezTo>
                  <a:lnTo>
                    <a:pt x="5404" y="5120"/>
                  </a:lnTo>
                  <a:cubicBezTo>
                    <a:pt x="6190" y="5120"/>
                    <a:pt x="6827" y="4483"/>
                    <a:pt x="6827" y="3698"/>
                  </a:cubicBezTo>
                  <a:lnTo>
                    <a:pt x="6827" y="1422"/>
                  </a:lnTo>
                  <a:cubicBezTo>
                    <a:pt x="6827" y="637"/>
                    <a:pt x="6190" y="0"/>
                    <a:pt x="5404" y="0"/>
                  </a:cubicBezTo>
                  <a:close/>
                  <a:moveTo>
                    <a:pt x="4836" y="5442"/>
                  </a:moveTo>
                  <a:lnTo>
                    <a:pt x="3926" y="4836"/>
                  </a:lnTo>
                  <a:lnTo>
                    <a:pt x="4836" y="4229"/>
                  </a:lnTo>
                  <a:lnTo>
                    <a:pt x="4836" y="54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278245" y="4848810"/>
              <a:ext cx="10668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en-US" altLang="zh-CN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PLAN</a:t>
              </a:r>
              <a:endParaRPr lang="zh-CN" altLang="en-US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7709535" y="4225927"/>
            <a:ext cx="1066800" cy="1066801"/>
            <a:chOff x="7709535" y="4225925"/>
            <a:chExt cx="1066800" cy="1066801"/>
          </a:xfrm>
        </p:grpSpPr>
        <p:sp>
          <p:nvSpPr>
            <p:cNvPr id="39" name="矩形 38"/>
            <p:cNvSpPr/>
            <p:nvPr/>
          </p:nvSpPr>
          <p:spPr>
            <a:xfrm>
              <a:off x="7709535" y="4225925"/>
              <a:ext cx="1066800" cy="106680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>
              <a:off x="7709535" y="4225926"/>
              <a:ext cx="1066800" cy="1066800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40"/>
            <p:cNvSpPr/>
            <p:nvPr/>
          </p:nvSpPr>
          <p:spPr>
            <a:xfrm>
              <a:off x="8033385" y="4437288"/>
              <a:ext cx="419100" cy="313874"/>
            </a:xfrm>
            <a:custGeom>
              <a:avLst/>
              <a:gdLst>
                <a:gd name="connsiteX0" fmla="*/ 227854 w 607639"/>
                <a:gd name="connsiteY0" fmla="*/ 404591 h 455076"/>
                <a:gd name="connsiteX1" fmla="*/ 227854 w 607639"/>
                <a:gd name="connsiteY1" fmla="*/ 429834 h 455076"/>
                <a:gd name="connsiteX2" fmla="*/ 379786 w 607639"/>
                <a:gd name="connsiteY2" fmla="*/ 429834 h 455076"/>
                <a:gd name="connsiteX3" fmla="*/ 379786 w 607639"/>
                <a:gd name="connsiteY3" fmla="*/ 404591 h 455076"/>
                <a:gd name="connsiteX4" fmla="*/ 303680 w 607639"/>
                <a:gd name="connsiteY4" fmla="*/ 353928 h 455076"/>
                <a:gd name="connsiteX5" fmla="*/ 303775 w 607639"/>
                <a:gd name="connsiteY5" fmla="*/ 353928 h 455076"/>
                <a:gd name="connsiteX6" fmla="*/ 303888 w 607639"/>
                <a:gd name="connsiteY6" fmla="*/ 353928 h 455076"/>
                <a:gd name="connsiteX7" fmla="*/ 312716 w 607639"/>
                <a:gd name="connsiteY7" fmla="*/ 357595 h 455076"/>
                <a:gd name="connsiteX8" fmla="*/ 316415 w 607639"/>
                <a:gd name="connsiteY8" fmla="*/ 366552 h 455076"/>
                <a:gd name="connsiteX9" fmla="*/ 303784 w 607639"/>
                <a:gd name="connsiteY9" fmla="*/ 379219 h 455076"/>
                <a:gd name="connsiteX10" fmla="*/ 291153 w 607639"/>
                <a:gd name="connsiteY10" fmla="*/ 366552 h 455076"/>
                <a:gd name="connsiteX11" fmla="*/ 294853 w 607639"/>
                <a:gd name="connsiteY11" fmla="*/ 357595 h 455076"/>
                <a:gd name="connsiteX12" fmla="*/ 303784 w 607639"/>
                <a:gd name="connsiteY12" fmla="*/ 353885 h 455076"/>
                <a:gd name="connsiteX13" fmla="*/ 303680 w 607639"/>
                <a:gd name="connsiteY13" fmla="*/ 353928 h 455076"/>
                <a:gd name="connsiteX14" fmla="*/ 25367 w 607639"/>
                <a:gd name="connsiteY14" fmla="*/ 353928 h 455076"/>
                <a:gd name="connsiteX15" fmla="*/ 25367 w 607639"/>
                <a:gd name="connsiteY15" fmla="*/ 379260 h 455076"/>
                <a:gd name="connsiteX16" fmla="*/ 303775 w 607639"/>
                <a:gd name="connsiteY16" fmla="*/ 379260 h 455076"/>
                <a:gd name="connsiteX17" fmla="*/ 582272 w 607639"/>
                <a:gd name="connsiteY17" fmla="*/ 379260 h 455076"/>
                <a:gd name="connsiteX18" fmla="*/ 582272 w 607639"/>
                <a:gd name="connsiteY18" fmla="*/ 353928 h 455076"/>
                <a:gd name="connsiteX19" fmla="*/ 303888 w 607639"/>
                <a:gd name="connsiteY19" fmla="*/ 353928 h 455076"/>
                <a:gd name="connsiteX20" fmla="*/ 25367 w 607639"/>
                <a:gd name="connsiteY20" fmla="*/ 25331 h 455076"/>
                <a:gd name="connsiteX21" fmla="*/ 25367 w 607639"/>
                <a:gd name="connsiteY21" fmla="*/ 328686 h 455076"/>
                <a:gd name="connsiteX22" fmla="*/ 582272 w 607639"/>
                <a:gd name="connsiteY22" fmla="*/ 328686 h 455076"/>
                <a:gd name="connsiteX23" fmla="*/ 582272 w 607639"/>
                <a:gd name="connsiteY23" fmla="*/ 25331 h 455076"/>
                <a:gd name="connsiteX24" fmla="*/ 25367 w 607639"/>
                <a:gd name="connsiteY24" fmla="*/ 0 h 455076"/>
                <a:gd name="connsiteX25" fmla="*/ 582272 w 607639"/>
                <a:gd name="connsiteY25" fmla="*/ 0 h 455076"/>
                <a:gd name="connsiteX26" fmla="*/ 607639 w 607639"/>
                <a:gd name="connsiteY26" fmla="*/ 25331 h 455076"/>
                <a:gd name="connsiteX27" fmla="*/ 607639 w 607639"/>
                <a:gd name="connsiteY27" fmla="*/ 379260 h 455076"/>
                <a:gd name="connsiteX28" fmla="*/ 582272 w 607639"/>
                <a:gd name="connsiteY28" fmla="*/ 404591 h 455076"/>
                <a:gd name="connsiteX29" fmla="*/ 405063 w 607639"/>
                <a:gd name="connsiteY29" fmla="*/ 404591 h 455076"/>
                <a:gd name="connsiteX30" fmla="*/ 405063 w 607639"/>
                <a:gd name="connsiteY30" fmla="*/ 429834 h 455076"/>
                <a:gd name="connsiteX31" fmla="*/ 455707 w 607639"/>
                <a:gd name="connsiteY31" fmla="*/ 429834 h 455076"/>
                <a:gd name="connsiteX32" fmla="*/ 468346 w 607639"/>
                <a:gd name="connsiteY32" fmla="*/ 442455 h 455076"/>
                <a:gd name="connsiteX33" fmla="*/ 455707 w 607639"/>
                <a:gd name="connsiteY33" fmla="*/ 455076 h 455076"/>
                <a:gd name="connsiteX34" fmla="*/ 151932 w 607639"/>
                <a:gd name="connsiteY34" fmla="*/ 455076 h 455076"/>
                <a:gd name="connsiteX35" fmla="*/ 139293 w 607639"/>
                <a:gd name="connsiteY35" fmla="*/ 442455 h 455076"/>
                <a:gd name="connsiteX36" fmla="*/ 151932 w 607639"/>
                <a:gd name="connsiteY36" fmla="*/ 429834 h 455076"/>
                <a:gd name="connsiteX37" fmla="*/ 202487 w 607639"/>
                <a:gd name="connsiteY37" fmla="*/ 429834 h 455076"/>
                <a:gd name="connsiteX38" fmla="*/ 202487 w 607639"/>
                <a:gd name="connsiteY38" fmla="*/ 404591 h 455076"/>
                <a:gd name="connsiteX39" fmla="*/ 25367 w 607639"/>
                <a:gd name="connsiteY39" fmla="*/ 404591 h 455076"/>
                <a:gd name="connsiteX40" fmla="*/ 0 w 607639"/>
                <a:gd name="connsiteY40" fmla="*/ 379260 h 455076"/>
                <a:gd name="connsiteX41" fmla="*/ 0 w 607639"/>
                <a:gd name="connsiteY41" fmla="*/ 25331 h 455076"/>
                <a:gd name="connsiteX42" fmla="*/ 25367 w 607639"/>
                <a:gd name="connsiteY42" fmla="*/ 0 h 455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07639" h="455076">
                  <a:moveTo>
                    <a:pt x="227854" y="404591"/>
                  </a:moveTo>
                  <a:lnTo>
                    <a:pt x="227854" y="429834"/>
                  </a:lnTo>
                  <a:lnTo>
                    <a:pt x="379786" y="429834"/>
                  </a:lnTo>
                  <a:lnTo>
                    <a:pt x="379786" y="404591"/>
                  </a:lnTo>
                  <a:close/>
                  <a:moveTo>
                    <a:pt x="303680" y="353928"/>
                  </a:moveTo>
                  <a:lnTo>
                    <a:pt x="303775" y="353928"/>
                  </a:lnTo>
                  <a:lnTo>
                    <a:pt x="303888" y="353928"/>
                  </a:lnTo>
                  <a:lnTo>
                    <a:pt x="312716" y="357595"/>
                  </a:lnTo>
                  <a:cubicBezTo>
                    <a:pt x="315001" y="359887"/>
                    <a:pt x="316415" y="363054"/>
                    <a:pt x="316415" y="366552"/>
                  </a:cubicBezTo>
                  <a:cubicBezTo>
                    <a:pt x="316415" y="373548"/>
                    <a:pt x="310760" y="379219"/>
                    <a:pt x="303784" y="379219"/>
                  </a:cubicBezTo>
                  <a:cubicBezTo>
                    <a:pt x="296808" y="379219"/>
                    <a:pt x="291153" y="373548"/>
                    <a:pt x="291153" y="366552"/>
                  </a:cubicBezTo>
                  <a:cubicBezTo>
                    <a:pt x="291153" y="363054"/>
                    <a:pt x="292567" y="359887"/>
                    <a:pt x="294853" y="357595"/>
                  </a:cubicBezTo>
                  <a:close/>
                  <a:moveTo>
                    <a:pt x="303784" y="353885"/>
                  </a:moveTo>
                  <a:lnTo>
                    <a:pt x="303680" y="353928"/>
                  </a:lnTo>
                  <a:lnTo>
                    <a:pt x="25367" y="353928"/>
                  </a:lnTo>
                  <a:lnTo>
                    <a:pt x="25367" y="379260"/>
                  </a:lnTo>
                  <a:lnTo>
                    <a:pt x="303775" y="379260"/>
                  </a:lnTo>
                  <a:lnTo>
                    <a:pt x="582272" y="379260"/>
                  </a:lnTo>
                  <a:lnTo>
                    <a:pt x="582272" y="353928"/>
                  </a:lnTo>
                  <a:lnTo>
                    <a:pt x="303888" y="353928"/>
                  </a:lnTo>
                  <a:close/>
                  <a:moveTo>
                    <a:pt x="25367" y="25331"/>
                  </a:moveTo>
                  <a:lnTo>
                    <a:pt x="25367" y="328686"/>
                  </a:lnTo>
                  <a:lnTo>
                    <a:pt x="582272" y="328686"/>
                  </a:lnTo>
                  <a:lnTo>
                    <a:pt x="582272" y="25331"/>
                  </a:lnTo>
                  <a:close/>
                  <a:moveTo>
                    <a:pt x="25367" y="0"/>
                  </a:moveTo>
                  <a:lnTo>
                    <a:pt x="582272" y="0"/>
                  </a:lnTo>
                  <a:cubicBezTo>
                    <a:pt x="596246" y="0"/>
                    <a:pt x="607639" y="11377"/>
                    <a:pt x="607639" y="25331"/>
                  </a:cubicBezTo>
                  <a:lnTo>
                    <a:pt x="607639" y="379260"/>
                  </a:lnTo>
                  <a:cubicBezTo>
                    <a:pt x="607639" y="393214"/>
                    <a:pt x="596246" y="404591"/>
                    <a:pt x="582272" y="404591"/>
                  </a:cubicBezTo>
                  <a:lnTo>
                    <a:pt x="405063" y="404591"/>
                  </a:lnTo>
                  <a:lnTo>
                    <a:pt x="405063" y="429834"/>
                  </a:lnTo>
                  <a:lnTo>
                    <a:pt x="455707" y="429834"/>
                  </a:lnTo>
                  <a:cubicBezTo>
                    <a:pt x="462738" y="429834"/>
                    <a:pt x="468346" y="435522"/>
                    <a:pt x="468346" y="442455"/>
                  </a:cubicBezTo>
                  <a:cubicBezTo>
                    <a:pt x="468346" y="449477"/>
                    <a:pt x="462738" y="455076"/>
                    <a:pt x="455707" y="455076"/>
                  </a:cubicBezTo>
                  <a:lnTo>
                    <a:pt x="151932" y="455076"/>
                  </a:lnTo>
                  <a:cubicBezTo>
                    <a:pt x="144901" y="455076"/>
                    <a:pt x="139293" y="449477"/>
                    <a:pt x="139293" y="442455"/>
                  </a:cubicBezTo>
                  <a:cubicBezTo>
                    <a:pt x="139293" y="435433"/>
                    <a:pt x="144901" y="429834"/>
                    <a:pt x="151932" y="429834"/>
                  </a:cubicBezTo>
                  <a:lnTo>
                    <a:pt x="202487" y="429834"/>
                  </a:lnTo>
                  <a:lnTo>
                    <a:pt x="202487" y="404591"/>
                  </a:lnTo>
                  <a:lnTo>
                    <a:pt x="25367" y="404591"/>
                  </a:lnTo>
                  <a:cubicBezTo>
                    <a:pt x="11304" y="404591"/>
                    <a:pt x="0" y="393214"/>
                    <a:pt x="0" y="379260"/>
                  </a:cubicBezTo>
                  <a:lnTo>
                    <a:pt x="0" y="25331"/>
                  </a:lnTo>
                  <a:cubicBezTo>
                    <a:pt x="0" y="11377"/>
                    <a:pt x="11304" y="0"/>
                    <a:pt x="2536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709535" y="4848810"/>
              <a:ext cx="10668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en-US" altLang="zh-CN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PLAN</a:t>
              </a:r>
              <a:endParaRPr lang="zh-CN" altLang="en-US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140825" y="4225927"/>
            <a:ext cx="1066800" cy="1066801"/>
            <a:chOff x="9140825" y="4225925"/>
            <a:chExt cx="1066800" cy="1066801"/>
          </a:xfrm>
        </p:grpSpPr>
        <p:sp>
          <p:nvSpPr>
            <p:cNvPr id="44" name="矩形 43"/>
            <p:cNvSpPr/>
            <p:nvPr/>
          </p:nvSpPr>
          <p:spPr>
            <a:xfrm>
              <a:off x="9140825" y="4225925"/>
              <a:ext cx="1066800" cy="106680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>
              <a:off x="9140825" y="4225926"/>
              <a:ext cx="1066800" cy="1066800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45"/>
            <p:cNvSpPr/>
            <p:nvPr/>
          </p:nvSpPr>
          <p:spPr>
            <a:xfrm>
              <a:off x="9471461" y="4384675"/>
              <a:ext cx="405529" cy="419100"/>
            </a:xfrm>
            <a:custGeom>
              <a:avLst/>
              <a:gdLst>
                <a:gd name="T0" fmla="*/ 743 w 743"/>
                <a:gd name="T1" fmla="*/ 27 h 769"/>
                <a:gd name="T2" fmla="*/ 736 w 743"/>
                <a:gd name="T3" fmla="*/ 8 h 769"/>
                <a:gd name="T4" fmla="*/ 717 w 743"/>
                <a:gd name="T5" fmla="*/ 0 h 769"/>
                <a:gd name="T6" fmla="*/ 599 w 743"/>
                <a:gd name="T7" fmla="*/ 0 h 769"/>
                <a:gd name="T8" fmla="*/ 591 w 743"/>
                <a:gd name="T9" fmla="*/ 1 h 769"/>
                <a:gd name="T10" fmla="*/ 569 w 743"/>
                <a:gd name="T11" fmla="*/ 1 h 769"/>
                <a:gd name="T12" fmla="*/ 555 w 743"/>
                <a:gd name="T13" fmla="*/ 2 h 769"/>
                <a:gd name="T14" fmla="*/ 184 w 743"/>
                <a:gd name="T15" fmla="*/ 2 h 769"/>
                <a:gd name="T16" fmla="*/ 171 w 743"/>
                <a:gd name="T17" fmla="*/ 1 h 769"/>
                <a:gd name="T18" fmla="*/ 152 w 743"/>
                <a:gd name="T19" fmla="*/ 1 h 769"/>
                <a:gd name="T20" fmla="*/ 144 w 743"/>
                <a:gd name="T21" fmla="*/ 0 h 769"/>
                <a:gd name="T22" fmla="*/ 26 w 743"/>
                <a:gd name="T23" fmla="*/ 0 h 769"/>
                <a:gd name="T24" fmla="*/ 8 w 743"/>
                <a:gd name="T25" fmla="*/ 8 h 769"/>
                <a:gd name="T26" fmla="*/ 0 w 743"/>
                <a:gd name="T27" fmla="*/ 27 h 769"/>
                <a:gd name="T28" fmla="*/ 118 w 743"/>
                <a:gd name="T29" fmla="*/ 266 h 769"/>
                <a:gd name="T30" fmla="*/ 118 w 743"/>
                <a:gd name="T31" fmla="*/ 267 h 769"/>
                <a:gd name="T32" fmla="*/ 118 w 743"/>
                <a:gd name="T33" fmla="*/ 270 h 769"/>
                <a:gd name="T34" fmla="*/ 342 w 743"/>
                <a:gd name="T35" fmla="*/ 511 h 769"/>
                <a:gd name="T36" fmla="*/ 342 w 743"/>
                <a:gd name="T37" fmla="*/ 713 h 769"/>
                <a:gd name="T38" fmla="*/ 242 w 743"/>
                <a:gd name="T39" fmla="*/ 713 h 769"/>
                <a:gd name="T40" fmla="*/ 228 w 743"/>
                <a:gd name="T41" fmla="*/ 727 h 769"/>
                <a:gd name="T42" fmla="*/ 228 w 743"/>
                <a:gd name="T43" fmla="*/ 756 h 769"/>
                <a:gd name="T44" fmla="*/ 242 w 743"/>
                <a:gd name="T45" fmla="*/ 769 h 769"/>
                <a:gd name="T46" fmla="*/ 498 w 743"/>
                <a:gd name="T47" fmla="*/ 769 h 769"/>
                <a:gd name="T48" fmla="*/ 511 w 743"/>
                <a:gd name="T49" fmla="*/ 756 h 769"/>
                <a:gd name="T50" fmla="*/ 511 w 743"/>
                <a:gd name="T51" fmla="*/ 727 h 769"/>
                <a:gd name="T52" fmla="*/ 498 w 743"/>
                <a:gd name="T53" fmla="*/ 713 h 769"/>
                <a:gd name="T54" fmla="*/ 398 w 743"/>
                <a:gd name="T55" fmla="*/ 713 h 769"/>
                <a:gd name="T56" fmla="*/ 398 w 743"/>
                <a:gd name="T57" fmla="*/ 511 h 769"/>
                <a:gd name="T58" fmla="*/ 621 w 743"/>
                <a:gd name="T59" fmla="*/ 279 h 769"/>
                <a:gd name="T60" fmla="*/ 623 w 743"/>
                <a:gd name="T61" fmla="*/ 271 h 769"/>
                <a:gd name="T62" fmla="*/ 623 w 743"/>
                <a:gd name="T63" fmla="*/ 266 h 769"/>
                <a:gd name="T64" fmla="*/ 743 w 743"/>
                <a:gd name="T65" fmla="*/ 27 h 769"/>
                <a:gd name="T66" fmla="*/ 370 w 743"/>
                <a:gd name="T67" fmla="*/ 457 h 769"/>
                <a:gd name="T68" fmla="*/ 174 w 743"/>
                <a:gd name="T69" fmla="*/ 261 h 769"/>
                <a:gd name="T70" fmla="*/ 174 w 743"/>
                <a:gd name="T71" fmla="*/ 58 h 769"/>
                <a:gd name="T72" fmla="*/ 566 w 743"/>
                <a:gd name="T73" fmla="*/ 58 h 769"/>
                <a:gd name="T74" fmla="*/ 566 w 743"/>
                <a:gd name="T75" fmla="*/ 261 h 769"/>
                <a:gd name="T76" fmla="*/ 370 w 743"/>
                <a:gd name="T77" fmla="*/ 457 h 769"/>
                <a:gd name="T78" fmla="*/ 118 w 743"/>
                <a:gd name="T79" fmla="*/ 209 h 769"/>
                <a:gd name="T80" fmla="*/ 55 w 743"/>
                <a:gd name="T81" fmla="*/ 53 h 769"/>
                <a:gd name="T82" fmla="*/ 118 w 743"/>
                <a:gd name="T83" fmla="*/ 53 h 769"/>
                <a:gd name="T84" fmla="*/ 118 w 743"/>
                <a:gd name="T85" fmla="*/ 209 h 769"/>
                <a:gd name="T86" fmla="*/ 626 w 743"/>
                <a:gd name="T87" fmla="*/ 209 h 769"/>
                <a:gd name="T88" fmla="*/ 626 w 743"/>
                <a:gd name="T89" fmla="*/ 53 h 769"/>
                <a:gd name="T90" fmla="*/ 688 w 743"/>
                <a:gd name="T91" fmla="*/ 53 h 769"/>
                <a:gd name="T92" fmla="*/ 626 w 743"/>
                <a:gd name="T93" fmla="*/ 20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43" h="769">
                  <a:moveTo>
                    <a:pt x="743" y="27"/>
                  </a:moveTo>
                  <a:cubicBezTo>
                    <a:pt x="743" y="20"/>
                    <a:pt x="741" y="13"/>
                    <a:pt x="736" y="8"/>
                  </a:cubicBezTo>
                  <a:cubicBezTo>
                    <a:pt x="731" y="3"/>
                    <a:pt x="724" y="0"/>
                    <a:pt x="717" y="0"/>
                  </a:cubicBezTo>
                  <a:lnTo>
                    <a:pt x="599" y="0"/>
                  </a:lnTo>
                  <a:cubicBezTo>
                    <a:pt x="596" y="0"/>
                    <a:pt x="594" y="0"/>
                    <a:pt x="591" y="1"/>
                  </a:cubicBezTo>
                  <a:lnTo>
                    <a:pt x="569" y="1"/>
                  </a:lnTo>
                  <a:cubicBezTo>
                    <a:pt x="565" y="1"/>
                    <a:pt x="560" y="1"/>
                    <a:pt x="555" y="2"/>
                  </a:cubicBezTo>
                  <a:lnTo>
                    <a:pt x="184" y="2"/>
                  </a:lnTo>
                  <a:cubicBezTo>
                    <a:pt x="179" y="1"/>
                    <a:pt x="175" y="1"/>
                    <a:pt x="171" y="1"/>
                  </a:cubicBezTo>
                  <a:lnTo>
                    <a:pt x="152" y="1"/>
                  </a:lnTo>
                  <a:cubicBezTo>
                    <a:pt x="149" y="0"/>
                    <a:pt x="147" y="0"/>
                    <a:pt x="144" y="0"/>
                  </a:cubicBezTo>
                  <a:lnTo>
                    <a:pt x="26" y="0"/>
                  </a:lnTo>
                  <a:cubicBezTo>
                    <a:pt x="19" y="0"/>
                    <a:pt x="13" y="3"/>
                    <a:pt x="8" y="8"/>
                  </a:cubicBezTo>
                  <a:cubicBezTo>
                    <a:pt x="2" y="13"/>
                    <a:pt x="0" y="20"/>
                    <a:pt x="0" y="27"/>
                  </a:cubicBezTo>
                  <a:cubicBezTo>
                    <a:pt x="0" y="36"/>
                    <a:pt x="3" y="239"/>
                    <a:pt x="118" y="266"/>
                  </a:cubicBezTo>
                  <a:lnTo>
                    <a:pt x="118" y="267"/>
                  </a:lnTo>
                  <a:cubicBezTo>
                    <a:pt x="118" y="268"/>
                    <a:pt x="118" y="269"/>
                    <a:pt x="118" y="270"/>
                  </a:cubicBezTo>
                  <a:cubicBezTo>
                    <a:pt x="123" y="394"/>
                    <a:pt x="220" y="497"/>
                    <a:pt x="342" y="511"/>
                  </a:cubicBezTo>
                  <a:lnTo>
                    <a:pt x="342" y="713"/>
                  </a:lnTo>
                  <a:lnTo>
                    <a:pt x="242" y="713"/>
                  </a:lnTo>
                  <a:cubicBezTo>
                    <a:pt x="234" y="713"/>
                    <a:pt x="228" y="719"/>
                    <a:pt x="228" y="727"/>
                  </a:cubicBezTo>
                  <a:lnTo>
                    <a:pt x="228" y="756"/>
                  </a:lnTo>
                  <a:cubicBezTo>
                    <a:pt x="228" y="763"/>
                    <a:pt x="234" y="769"/>
                    <a:pt x="242" y="769"/>
                  </a:cubicBezTo>
                  <a:lnTo>
                    <a:pt x="498" y="769"/>
                  </a:lnTo>
                  <a:cubicBezTo>
                    <a:pt x="505" y="769"/>
                    <a:pt x="511" y="763"/>
                    <a:pt x="511" y="756"/>
                  </a:cubicBezTo>
                  <a:lnTo>
                    <a:pt x="511" y="727"/>
                  </a:lnTo>
                  <a:cubicBezTo>
                    <a:pt x="511" y="719"/>
                    <a:pt x="505" y="713"/>
                    <a:pt x="498" y="713"/>
                  </a:cubicBezTo>
                  <a:lnTo>
                    <a:pt x="398" y="713"/>
                  </a:lnTo>
                  <a:lnTo>
                    <a:pt x="398" y="511"/>
                  </a:lnTo>
                  <a:cubicBezTo>
                    <a:pt x="519" y="498"/>
                    <a:pt x="612" y="401"/>
                    <a:pt x="621" y="279"/>
                  </a:cubicBezTo>
                  <a:cubicBezTo>
                    <a:pt x="622" y="277"/>
                    <a:pt x="623" y="274"/>
                    <a:pt x="623" y="271"/>
                  </a:cubicBezTo>
                  <a:lnTo>
                    <a:pt x="623" y="266"/>
                  </a:lnTo>
                  <a:cubicBezTo>
                    <a:pt x="740" y="242"/>
                    <a:pt x="743" y="36"/>
                    <a:pt x="743" y="27"/>
                  </a:cubicBezTo>
                  <a:close/>
                  <a:moveTo>
                    <a:pt x="370" y="457"/>
                  </a:moveTo>
                  <a:cubicBezTo>
                    <a:pt x="262" y="457"/>
                    <a:pt x="174" y="369"/>
                    <a:pt x="174" y="261"/>
                  </a:cubicBezTo>
                  <a:lnTo>
                    <a:pt x="174" y="58"/>
                  </a:lnTo>
                  <a:lnTo>
                    <a:pt x="566" y="58"/>
                  </a:lnTo>
                  <a:lnTo>
                    <a:pt x="566" y="261"/>
                  </a:lnTo>
                  <a:cubicBezTo>
                    <a:pt x="566" y="369"/>
                    <a:pt x="478" y="457"/>
                    <a:pt x="370" y="457"/>
                  </a:cubicBezTo>
                  <a:close/>
                  <a:moveTo>
                    <a:pt x="118" y="209"/>
                  </a:moveTo>
                  <a:cubicBezTo>
                    <a:pt x="73" y="184"/>
                    <a:pt x="59" y="98"/>
                    <a:pt x="55" y="53"/>
                  </a:cubicBezTo>
                  <a:lnTo>
                    <a:pt x="118" y="53"/>
                  </a:lnTo>
                  <a:lnTo>
                    <a:pt x="118" y="209"/>
                  </a:lnTo>
                  <a:close/>
                  <a:moveTo>
                    <a:pt x="626" y="209"/>
                  </a:moveTo>
                  <a:lnTo>
                    <a:pt x="626" y="53"/>
                  </a:lnTo>
                  <a:lnTo>
                    <a:pt x="688" y="53"/>
                  </a:lnTo>
                  <a:cubicBezTo>
                    <a:pt x="684" y="98"/>
                    <a:pt x="670" y="184"/>
                    <a:pt x="626" y="2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40825" y="4848810"/>
              <a:ext cx="10668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en-US" altLang="zh-CN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PLAN</a:t>
              </a:r>
              <a:endParaRPr lang="zh-CN" altLang="en-US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5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"/>
            <a:ext cx="12192000" cy="6857999"/>
          </a:xfrm>
          <a:prstGeom prst="rect">
            <a:avLst/>
          </a:prstGeom>
          <a:solidFill>
            <a:srgbClr val="F8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524000" y="1882776"/>
            <a:ext cx="4338864" cy="1847850"/>
            <a:chOff x="1524000" y="1882776"/>
            <a:chExt cx="4338864" cy="1847850"/>
          </a:xfrm>
        </p:grpSpPr>
        <p:sp>
          <p:nvSpPr>
            <p:cNvPr id="4" name="矩形 3"/>
            <p:cNvSpPr/>
            <p:nvPr/>
          </p:nvSpPr>
          <p:spPr>
            <a:xfrm>
              <a:off x="1524000" y="1882776"/>
              <a:ext cx="4338864" cy="1847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66700" dist="38100" dir="5400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596815" y="2043951"/>
              <a:ext cx="4208899" cy="1448503"/>
              <a:chOff x="1596815" y="2043951"/>
              <a:chExt cx="4208899" cy="1448503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3075904" y="2043951"/>
                <a:ext cx="2714570" cy="461665"/>
                <a:chOff x="1699561" y="4294897"/>
                <a:chExt cx="2714570" cy="461665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1699561" y="4294897"/>
                  <a:ext cx="2656995" cy="46166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1295F6"/>
                    </a:gs>
                    <a:gs pos="100000">
                      <a:srgbClr val="6B54F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1714473" y="4358099"/>
                  <a:ext cx="26996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r>
                    <a:rPr lang="en-US" altLang="zh-CN" sz="1600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WANDERFUL PLAN</a:t>
                  </a:r>
                  <a:endParaRPr lang="zh-CN" altLang="en-US" sz="1600" dirty="0">
                    <a:solidFill>
                      <a:schemeClr val="bg1"/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6" name="对话气泡: 矩形 15"/>
                <p:cNvSpPr/>
                <p:nvPr/>
              </p:nvSpPr>
              <p:spPr>
                <a:xfrm>
                  <a:off x="3852614" y="4404530"/>
                  <a:ext cx="352613" cy="242397"/>
                </a:xfrm>
                <a:prstGeom prst="wedgeRectCallou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rgbClr val="1295F6"/>
                      </a:solidFill>
                      <a:latin typeface="Century Gothic" panose="020B0502020202020204" pitchFamily="34" charset="0"/>
                    </a:rPr>
                    <a:t>1</a:t>
                  </a:r>
                  <a:endParaRPr lang="zh-CN" altLang="en-US" sz="1400" dirty="0">
                    <a:solidFill>
                      <a:srgbClr val="1295F6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sp>
            <p:nvSpPr>
              <p:cNvPr id="30" name="文本框 29"/>
              <p:cNvSpPr txBox="1"/>
              <p:nvPr/>
            </p:nvSpPr>
            <p:spPr>
              <a:xfrm>
                <a:off x="1596815" y="2768601"/>
                <a:ext cx="4208899" cy="723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rPr>
                  <a:t>This template is exclusively designed by Fei </a:t>
                </a:r>
                <a:r>
                  <a:rPr lang="en-US" altLang="zh-CN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rPr>
                  <a:t>er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rPr>
                  <a:t> creative, and copyrights belong to Bao </a:t>
                </a:r>
                <a:r>
                  <a:rPr lang="en-US" altLang="zh-CN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rPr>
                  <a:t>tu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rPr>
                  <a:t> internet. This template is exclusively designed </a:t>
                </a:r>
                <a:r>
                  <a:rPr lang="en-US" altLang="zh-CN" sz="1200" dirty="0">
                    <a:solidFill>
                      <a:srgbClr val="1295F6"/>
                    </a:solidFill>
                    <a:latin typeface="Century Gothic" panose="020B0502020202020204" pitchFamily="34" charset="0"/>
                  </a:rPr>
                  <a:t>by Fei </a:t>
                </a:r>
                <a:r>
                  <a:rPr lang="en-US" altLang="zh-CN" sz="1200" dirty="0" err="1">
                    <a:solidFill>
                      <a:srgbClr val="1295F6"/>
                    </a:solidFill>
                    <a:latin typeface="Century Gothic" panose="020B0502020202020204" pitchFamily="34" charset="0"/>
                  </a:rPr>
                  <a:t>er</a:t>
                </a:r>
                <a:r>
                  <a:rPr lang="en-US" altLang="zh-CN" sz="1200" dirty="0">
                    <a:solidFill>
                      <a:srgbClr val="1295F6"/>
                    </a:solidFill>
                    <a:latin typeface="Century Gothic" panose="020B0502020202020204" pitchFamily="34" charset="0"/>
                  </a:rPr>
                  <a:t> creative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rPr>
                  <a:t>, 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8" name="椭圆 33"/>
              <p:cNvSpPr/>
              <p:nvPr/>
            </p:nvSpPr>
            <p:spPr>
              <a:xfrm>
                <a:off x="1718617" y="2070600"/>
                <a:ext cx="387557" cy="357903"/>
              </a:xfrm>
              <a:custGeom>
                <a:avLst/>
                <a:gdLst>
                  <a:gd name="connsiteX0" fmla="*/ 186302 w 608697"/>
                  <a:gd name="connsiteY0" fmla="*/ 63862 h 562124"/>
                  <a:gd name="connsiteX1" fmla="*/ 204357 w 608697"/>
                  <a:gd name="connsiteY1" fmla="*/ 81889 h 562124"/>
                  <a:gd name="connsiteX2" fmla="*/ 186302 w 608697"/>
                  <a:gd name="connsiteY2" fmla="*/ 99991 h 562124"/>
                  <a:gd name="connsiteX3" fmla="*/ 99759 w 608697"/>
                  <a:gd name="connsiteY3" fmla="*/ 186326 h 562124"/>
                  <a:gd name="connsiteX4" fmla="*/ 81705 w 608697"/>
                  <a:gd name="connsiteY4" fmla="*/ 204428 h 562124"/>
                  <a:gd name="connsiteX5" fmla="*/ 63650 w 608697"/>
                  <a:gd name="connsiteY5" fmla="*/ 186326 h 562124"/>
                  <a:gd name="connsiteX6" fmla="*/ 186302 w 608697"/>
                  <a:gd name="connsiteY6" fmla="*/ 63862 h 562124"/>
                  <a:gd name="connsiteX7" fmla="*/ 175448 w 608697"/>
                  <a:gd name="connsiteY7" fmla="*/ 36129 h 562124"/>
                  <a:gd name="connsiteX8" fmla="*/ 36179 w 608697"/>
                  <a:gd name="connsiteY8" fmla="*/ 175282 h 562124"/>
                  <a:gd name="connsiteX9" fmla="*/ 276226 w 608697"/>
                  <a:gd name="connsiteY9" fmla="*/ 490611 h 562124"/>
                  <a:gd name="connsiteX10" fmla="*/ 276972 w 608697"/>
                  <a:gd name="connsiteY10" fmla="*/ 491356 h 562124"/>
                  <a:gd name="connsiteX11" fmla="*/ 304349 w 608697"/>
                  <a:gd name="connsiteY11" fmla="*/ 518546 h 562124"/>
                  <a:gd name="connsiteX12" fmla="*/ 331725 w 608697"/>
                  <a:gd name="connsiteY12" fmla="*/ 491356 h 562124"/>
                  <a:gd name="connsiteX13" fmla="*/ 332471 w 608697"/>
                  <a:gd name="connsiteY13" fmla="*/ 490611 h 562124"/>
                  <a:gd name="connsiteX14" fmla="*/ 572518 w 608697"/>
                  <a:gd name="connsiteY14" fmla="*/ 175282 h 562124"/>
                  <a:gd name="connsiteX15" fmla="*/ 433249 w 608697"/>
                  <a:gd name="connsiteY15" fmla="*/ 36129 h 562124"/>
                  <a:gd name="connsiteX16" fmla="*/ 318149 w 608697"/>
                  <a:gd name="connsiteY16" fmla="*/ 89764 h 562124"/>
                  <a:gd name="connsiteX17" fmla="*/ 304349 w 608697"/>
                  <a:gd name="connsiteY17" fmla="*/ 96170 h 562124"/>
                  <a:gd name="connsiteX18" fmla="*/ 290548 w 608697"/>
                  <a:gd name="connsiteY18" fmla="*/ 89764 h 562124"/>
                  <a:gd name="connsiteX19" fmla="*/ 175448 w 608697"/>
                  <a:gd name="connsiteY19" fmla="*/ 36129 h 562124"/>
                  <a:gd name="connsiteX20" fmla="*/ 175448 w 608697"/>
                  <a:gd name="connsiteY20" fmla="*/ 0 h 562124"/>
                  <a:gd name="connsiteX21" fmla="*/ 304349 w 608697"/>
                  <a:gd name="connsiteY21" fmla="*/ 51847 h 562124"/>
                  <a:gd name="connsiteX22" fmla="*/ 433249 w 608697"/>
                  <a:gd name="connsiteY22" fmla="*/ 0 h 562124"/>
                  <a:gd name="connsiteX23" fmla="*/ 608697 w 608697"/>
                  <a:gd name="connsiteY23" fmla="*/ 175282 h 562124"/>
                  <a:gd name="connsiteX24" fmla="*/ 537309 w 608697"/>
                  <a:gd name="connsiteY24" fmla="*/ 342593 h 562124"/>
                  <a:gd name="connsiteX25" fmla="*/ 356864 w 608697"/>
                  <a:gd name="connsiteY25" fmla="*/ 517354 h 562124"/>
                  <a:gd name="connsiteX26" fmla="*/ 317104 w 608697"/>
                  <a:gd name="connsiteY26" fmla="*/ 556835 h 562124"/>
                  <a:gd name="connsiteX27" fmla="*/ 304349 w 608697"/>
                  <a:gd name="connsiteY27" fmla="*/ 562124 h 562124"/>
                  <a:gd name="connsiteX28" fmla="*/ 291593 w 608697"/>
                  <a:gd name="connsiteY28" fmla="*/ 556835 h 562124"/>
                  <a:gd name="connsiteX29" fmla="*/ 251834 w 608697"/>
                  <a:gd name="connsiteY29" fmla="*/ 517354 h 562124"/>
                  <a:gd name="connsiteX30" fmla="*/ 71388 w 608697"/>
                  <a:gd name="connsiteY30" fmla="*/ 342593 h 562124"/>
                  <a:gd name="connsiteX31" fmla="*/ 0 w 608697"/>
                  <a:gd name="connsiteY31" fmla="*/ 175282 h 562124"/>
                  <a:gd name="connsiteX32" fmla="*/ 175448 w 608697"/>
                  <a:gd name="connsiteY32" fmla="*/ 0 h 5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608697" h="562124">
                    <a:moveTo>
                      <a:pt x="186302" y="63862"/>
                    </a:moveTo>
                    <a:cubicBezTo>
                      <a:pt x="196225" y="63862"/>
                      <a:pt x="204357" y="71907"/>
                      <a:pt x="204357" y="81889"/>
                    </a:cubicBezTo>
                    <a:cubicBezTo>
                      <a:pt x="204357" y="91871"/>
                      <a:pt x="196300" y="99991"/>
                      <a:pt x="186302" y="99991"/>
                    </a:cubicBezTo>
                    <a:cubicBezTo>
                      <a:pt x="137808" y="99991"/>
                      <a:pt x="99759" y="137907"/>
                      <a:pt x="99759" y="186326"/>
                    </a:cubicBezTo>
                    <a:cubicBezTo>
                      <a:pt x="99759" y="196308"/>
                      <a:pt x="91702" y="204428"/>
                      <a:pt x="81705" y="204428"/>
                    </a:cubicBezTo>
                    <a:cubicBezTo>
                      <a:pt x="71708" y="204428"/>
                      <a:pt x="63650" y="196308"/>
                      <a:pt x="63650" y="186326"/>
                    </a:cubicBezTo>
                    <a:cubicBezTo>
                      <a:pt x="63650" y="117645"/>
                      <a:pt x="117516" y="63862"/>
                      <a:pt x="186302" y="63862"/>
                    </a:cubicBezTo>
                    <a:close/>
                    <a:moveTo>
                      <a:pt x="175448" y="36129"/>
                    </a:moveTo>
                    <a:cubicBezTo>
                      <a:pt x="97347" y="36129"/>
                      <a:pt x="36179" y="97213"/>
                      <a:pt x="36179" y="175282"/>
                    </a:cubicBezTo>
                    <a:cubicBezTo>
                      <a:pt x="36179" y="273687"/>
                      <a:pt x="122933" y="355182"/>
                      <a:pt x="276226" y="490611"/>
                    </a:cubicBezTo>
                    <a:cubicBezTo>
                      <a:pt x="276450" y="490834"/>
                      <a:pt x="276748" y="491132"/>
                      <a:pt x="276972" y="491356"/>
                    </a:cubicBezTo>
                    <a:lnTo>
                      <a:pt x="304349" y="518546"/>
                    </a:lnTo>
                    <a:lnTo>
                      <a:pt x="331725" y="491356"/>
                    </a:lnTo>
                    <a:cubicBezTo>
                      <a:pt x="331949" y="491132"/>
                      <a:pt x="332247" y="490834"/>
                      <a:pt x="332471" y="490611"/>
                    </a:cubicBezTo>
                    <a:cubicBezTo>
                      <a:pt x="485764" y="355182"/>
                      <a:pt x="572518" y="273762"/>
                      <a:pt x="572518" y="175282"/>
                    </a:cubicBezTo>
                    <a:cubicBezTo>
                      <a:pt x="572518" y="97213"/>
                      <a:pt x="511350" y="36129"/>
                      <a:pt x="433249" y="36129"/>
                    </a:cubicBezTo>
                    <a:cubicBezTo>
                      <a:pt x="390282" y="36129"/>
                      <a:pt x="346196" y="56689"/>
                      <a:pt x="318149" y="89764"/>
                    </a:cubicBezTo>
                    <a:cubicBezTo>
                      <a:pt x="314717" y="93861"/>
                      <a:pt x="309645" y="96170"/>
                      <a:pt x="304349" y="96170"/>
                    </a:cubicBezTo>
                    <a:cubicBezTo>
                      <a:pt x="299052" y="96170"/>
                      <a:pt x="293980" y="93861"/>
                      <a:pt x="290548" y="89764"/>
                    </a:cubicBezTo>
                    <a:cubicBezTo>
                      <a:pt x="262501" y="56689"/>
                      <a:pt x="218415" y="36129"/>
                      <a:pt x="175448" y="36129"/>
                    </a:cubicBezTo>
                    <a:close/>
                    <a:moveTo>
                      <a:pt x="175448" y="0"/>
                    </a:moveTo>
                    <a:cubicBezTo>
                      <a:pt x="222891" y="0"/>
                      <a:pt x="269736" y="19145"/>
                      <a:pt x="304349" y="51847"/>
                    </a:cubicBezTo>
                    <a:cubicBezTo>
                      <a:pt x="338961" y="19145"/>
                      <a:pt x="385807" y="0"/>
                      <a:pt x="433249" y="0"/>
                    </a:cubicBezTo>
                    <a:cubicBezTo>
                      <a:pt x="531640" y="0"/>
                      <a:pt x="608697" y="77026"/>
                      <a:pt x="608697" y="175282"/>
                    </a:cubicBezTo>
                    <a:cubicBezTo>
                      <a:pt x="608697" y="230258"/>
                      <a:pt x="586020" y="283446"/>
                      <a:pt x="537309" y="342593"/>
                    </a:cubicBezTo>
                    <a:cubicBezTo>
                      <a:pt x="494865" y="394291"/>
                      <a:pt x="435711" y="447628"/>
                      <a:pt x="356864" y="517354"/>
                    </a:cubicBezTo>
                    <a:lnTo>
                      <a:pt x="317104" y="556835"/>
                    </a:lnTo>
                    <a:cubicBezTo>
                      <a:pt x="313598" y="560336"/>
                      <a:pt x="308973" y="562124"/>
                      <a:pt x="304349" y="562124"/>
                    </a:cubicBezTo>
                    <a:cubicBezTo>
                      <a:pt x="299724" y="562124"/>
                      <a:pt x="295099" y="560336"/>
                      <a:pt x="291593" y="556835"/>
                    </a:cubicBezTo>
                    <a:lnTo>
                      <a:pt x="251834" y="517354"/>
                    </a:lnTo>
                    <a:cubicBezTo>
                      <a:pt x="172986" y="447628"/>
                      <a:pt x="113832" y="394291"/>
                      <a:pt x="71388" y="342593"/>
                    </a:cubicBezTo>
                    <a:cubicBezTo>
                      <a:pt x="22677" y="283446"/>
                      <a:pt x="0" y="230258"/>
                      <a:pt x="0" y="175282"/>
                    </a:cubicBezTo>
                    <a:cubicBezTo>
                      <a:pt x="0" y="77026"/>
                      <a:pt x="77057" y="0"/>
                      <a:pt x="175448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1524000" y="4100046"/>
            <a:ext cx="4338864" cy="1847850"/>
            <a:chOff x="1524000" y="4100046"/>
            <a:chExt cx="4338864" cy="1847850"/>
          </a:xfrm>
        </p:grpSpPr>
        <p:sp>
          <p:nvSpPr>
            <p:cNvPr id="6" name="矩形 5"/>
            <p:cNvSpPr/>
            <p:nvPr/>
          </p:nvSpPr>
          <p:spPr>
            <a:xfrm>
              <a:off x="1524000" y="4100046"/>
              <a:ext cx="4338864" cy="1847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66700" dist="38100" dir="5400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3075904" y="4261221"/>
              <a:ext cx="2714570" cy="461665"/>
              <a:chOff x="1699561" y="4294897"/>
              <a:chExt cx="2714570" cy="461665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699561" y="4294897"/>
                <a:ext cx="2656995" cy="461665"/>
              </a:xfrm>
              <a:prstGeom prst="rect">
                <a:avLst/>
              </a:prstGeom>
              <a:gradFill flip="none" rotWithShape="1">
                <a:gsLst>
                  <a:gs pos="0">
                    <a:srgbClr val="1295F6"/>
                  </a:gs>
                  <a:gs pos="100000">
                    <a:srgbClr val="6B54F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714473" y="4358099"/>
                <a:ext cx="26996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WANDERFUL PLAN</a:t>
                </a:r>
                <a:endParaRPr lang="zh-CN" altLang="en-US" sz="16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1" name="对话气泡: 矩形 20"/>
              <p:cNvSpPr/>
              <p:nvPr/>
            </p:nvSpPr>
            <p:spPr>
              <a:xfrm>
                <a:off x="3852614" y="4404530"/>
                <a:ext cx="352613" cy="242397"/>
              </a:xfrm>
              <a:prstGeom prst="wedgeRectCallo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1295F6"/>
                    </a:solidFill>
                    <a:latin typeface="Century Gothic" panose="020B0502020202020204" pitchFamily="34" charset="0"/>
                  </a:rPr>
                  <a:t>3</a:t>
                </a:r>
                <a:endParaRPr lang="zh-CN" altLang="en-US" sz="1400" dirty="0">
                  <a:solidFill>
                    <a:srgbClr val="1295F6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1596815" y="4985437"/>
              <a:ext cx="4208899" cy="7238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This template is exclusively designed 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2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, 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9" name="椭圆 34"/>
            <p:cNvSpPr/>
            <p:nvPr/>
          </p:nvSpPr>
          <p:spPr>
            <a:xfrm>
              <a:off x="1718617" y="4318085"/>
              <a:ext cx="387557" cy="350677"/>
            </a:xfrm>
            <a:custGeom>
              <a:avLst/>
              <a:gdLst>
                <a:gd name="connsiteX0" fmla="*/ 407586 w 606580"/>
                <a:gd name="connsiteY0" fmla="*/ 252695 h 548858"/>
                <a:gd name="connsiteX1" fmla="*/ 502285 w 606580"/>
                <a:gd name="connsiteY1" fmla="*/ 252695 h 548858"/>
                <a:gd name="connsiteX2" fmla="*/ 502285 w 606580"/>
                <a:gd name="connsiteY2" fmla="*/ 346759 h 548858"/>
                <a:gd name="connsiteX3" fmla="*/ 407586 w 606580"/>
                <a:gd name="connsiteY3" fmla="*/ 346759 h 548858"/>
                <a:gd name="connsiteX4" fmla="*/ 104296 w 606580"/>
                <a:gd name="connsiteY4" fmla="*/ 205698 h 548858"/>
                <a:gd name="connsiteX5" fmla="*/ 199065 w 606580"/>
                <a:gd name="connsiteY5" fmla="*/ 205698 h 548858"/>
                <a:gd name="connsiteX6" fmla="*/ 199065 w 606580"/>
                <a:gd name="connsiteY6" fmla="*/ 346758 h 548858"/>
                <a:gd name="connsiteX7" fmla="*/ 104296 w 606580"/>
                <a:gd name="connsiteY7" fmla="*/ 346758 h 548858"/>
                <a:gd name="connsiteX8" fmla="*/ 255870 w 606580"/>
                <a:gd name="connsiteY8" fmla="*/ 96040 h 548858"/>
                <a:gd name="connsiteX9" fmla="*/ 350710 w 606580"/>
                <a:gd name="connsiteY9" fmla="*/ 96040 h 548858"/>
                <a:gd name="connsiteX10" fmla="*/ 350710 w 606580"/>
                <a:gd name="connsiteY10" fmla="*/ 346759 h 548858"/>
                <a:gd name="connsiteX11" fmla="*/ 255870 w 606580"/>
                <a:gd name="connsiteY11" fmla="*/ 346759 h 548858"/>
                <a:gd name="connsiteX12" fmla="*/ 37882 w 606580"/>
                <a:gd name="connsiteY12" fmla="*/ 37913 h 548858"/>
                <a:gd name="connsiteX13" fmla="*/ 37882 w 606580"/>
                <a:gd name="connsiteY13" fmla="*/ 405363 h 548858"/>
                <a:gd name="connsiteX14" fmla="*/ 568698 w 606580"/>
                <a:gd name="connsiteY14" fmla="*/ 405363 h 548858"/>
                <a:gd name="connsiteX15" fmla="*/ 568698 w 606580"/>
                <a:gd name="connsiteY15" fmla="*/ 37913 h 548858"/>
                <a:gd name="connsiteX16" fmla="*/ 18941 w 606580"/>
                <a:gd name="connsiteY16" fmla="*/ 0 h 548858"/>
                <a:gd name="connsiteX17" fmla="*/ 587639 w 606580"/>
                <a:gd name="connsiteY17" fmla="*/ 0 h 548858"/>
                <a:gd name="connsiteX18" fmla="*/ 606580 w 606580"/>
                <a:gd name="connsiteY18" fmla="*/ 18910 h 548858"/>
                <a:gd name="connsiteX19" fmla="*/ 606580 w 606580"/>
                <a:gd name="connsiteY19" fmla="*/ 424274 h 548858"/>
                <a:gd name="connsiteX20" fmla="*/ 587639 w 606580"/>
                <a:gd name="connsiteY20" fmla="*/ 443184 h 548858"/>
                <a:gd name="connsiteX21" fmla="*/ 322278 w 606580"/>
                <a:gd name="connsiteY21" fmla="*/ 443184 h 548858"/>
                <a:gd name="connsiteX22" fmla="*/ 322278 w 606580"/>
                <a:gd name="connsiteY22" fmla="*/ 511038 h 548858"/>
                <a:gd name="connsiteX23" fmla="*/ 450223 w 606580"/>
                <a:gd name="connsiteY23" fmla="*/ 511038 h 548858"/>
                <a:gd name="connsiteX24" fmla="*/ 450223 w 606580"/>
                <a:gd name="connsiteY24" fmla="*/ 548858 h 548858"/>
                <a:gd name="connsiteX25" fmla="*/ 156357 w 606580"/>
                <a:gd name="connsiteY25" fmla="*/ 548858 h 548858"/>
                <a:gd name="connsiteX26" fmla="*/ 156357 w 606580"/>
                <a:gd name="connsiteY26" fmla="*/ 511038 h 548858"/>
                <a:gd name="connsiteX27" fmla="*/ 284302 w 606580"/>
                <a:gd name="connsiteY27" fmla="*/ 511038 h 548858"/>
                <a:gd name="connsiteX28" fmla="*/ 284302 w 606580"/>
                <a:gd name="connsiteY28" fmla="*/ 443184 h 548858"/>
                <a:gd name="connsiteX29" fmla="*/ 18941 w 606580"/>
                <a:gd name="connsiteY29" fmla="*/ 443184 h 548858"/>
                <a:gd name="connsiteX30" fmla="*/ 0 w 606580"/>
                <a:gd name="connsiteY30" fmla="*/ 424274 h 548858"/>
                <a:gd name="connsiteX31" fmla="*/ 0 w 606580"/>
                <a:gd name="connsiteY31" fmla="*/ 18910 h 548858"/>
                <a:gd name="connsiteX32" fmla="*/ 18941 w 606580"/>
                <a:gd name="connsiteY32" fmla="*/ 0 h 54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6580" h="548858">
                  <a:moveTo>
                    <a:pt x="407586" y="252695"/>
                  </a:moveTo>
                  <a:lnTo>
                    <a:pt x="502285" y="252695"/>
                  </a:lnTo>
                  <a:lnTo>
                    <a:pt x="502285" y="346759"/>
                  </a:lnTo>
                  <a:lnTo>
                    <a:pt x="407586" y="346759"/>
                  </a:lnTo>
                  <a:close/>
                  <a:moveTo>
                    <a:pt x="104296" y="205698"/>
                  </a:moveTo>
                  <a:lnTo>
                    <a:pt x="199065" y="205698"/>
                  </a:lnTo>
                  <a:lnTo>
                    <a:pt x="199065" y="346758"/>
                  </a:lnTo>
                  <a:lnTo>
                    <a:pt x="104296" y="346758"/>
                  </a:lnTo>
                  <a:close/>
                  <a:moveTo>
                    <a:pt x="255870" y="96040"/>
                  </a:moveTo>
                  <a:lnTo>
                    <a:pt x="350710" y="96040"/>
                  </a:lnTo>
                  <a:lnTo>
                    <a:pt x="350710" y="346759"/>
                  </a:lnTo>
                  <a:lnTo>
                    <a:pt x="255870" y="346759"/>
                  </a:lnTo>
                  <a:close/>
                  <a:moveTo>
                    <a:pt x="37882" y="37913"/>
                  </a:moveTo>
                  <a:lnTo>
                    <a:pt x="37882" y="405363"/>
                  </a:lnTo>
                  <a:lnTo>
                    <a:pt x="568698" y="405363"/>
                  </a:lnTo>
                  <a:lnTo>
                    <a:pt x="568698" y="37913"/>
                  </a:lnTo>
                  <a:close/>
                  <a:moveTo>
                    <a:pt x="18941" y="0"/>
                  </a:moveTo>
                  <a:lnTo>
                    <a:pt x="587639" y="0"/>
                  </a:lnTo>
                  <a:cubicBezTo>
                    <a:pt x="598038" y="0"/>
                    <a:pt x="606580" y="8528"/>
                    <a:pt x="606580" y="18910"/>
                  </a:cubicBezTo>
                  <a:lnTo>
                    <a:pt x="606580" y="424274"/>
                  </a:lnTo>
                  <a:cubicBezTo>
                    <a:pt x="606580" y="434656"/>
                    <a:pt x="598038" y="443184"/>
                    <a:pt x="587639" y="443184"/>
                  </a:cubicBezTo>
                  <a:lnTo>
                    <a:pt x="322278" y="443184"/>
                  </a:lnTo>
                  <a:lnTo>
                    <a:pt x="322278" y="511038"/>
                  </a:lnTo>
                  <a:lnTo>
                    <a:pt x="450223" y="511038"/>
                  </a:lnTo>
                  <a:lnTo>
                    <a:pt x="450223" y="548858"/>
                  </a:lnTo>
                  <a:lnTo>
                    <a:pt x="156357" y="548858"/>
                  </a:lnTo>
                  <a:lnTo>
                    <a:pt x="156357" y="511038"/>
                  </a:lnTo>
                  <a:lnTo>
                    <a:pt x="284302" y="511038"/>
                  </a:lnTo>
                  <a:lnTo>
                    <a:pt x="284302" y="443184"/>
                  </a:lnTo>
                  <a:lnTo>
                    <a:pt x="18941" y="443184"/>
                  </a:lnTo>
                  <a:cubicBezTo>
                    <a:pt x="8542" y="443184"/>
                    <a:pt x="0" y="434656"/>
                    <a:pt x="0" y="424274"/>
                  </a:cubicBezTo>
                  <a:lnTo>
                    <a:pt x="0" y="18910"/>
                  </a:lnTo>
                  <a:cubicBezTo>
                    <a:pt x="0" y="8528"/>
                    <a:pt x="8542" y="0"/>
                    <a:pt x="18941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6329136" y="1882776"/>
            <a:ext cx="4338864" cy="1847850"/>
            <a:chOff x="6329136" y="1882776"/>
            <a:chExt cx="4338864" cy="1847850"/>
          </a:xfrm>
        </p:grpSpPr>
        <p:sp>
          <p:nvSpPr>
            <p:cNvPr id="7" name="矩形 6"/>
            <p:cNvSpPr/>
            <p:nvPr/>
          </p:nvSpPr>
          <p:spPr>
            <a:xfrm>
              <a:off x="6329136" y="1882776"/>
              <a:ext cx="4338864" cy="1847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66700" dist="38100" dir="5400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7876504" y="2043951"/>
              <a:ext cx="2714570" cy="461665"/>
              <a:chOff x="1699561" y="4294897"/>
              <a:chExt cx="2714570" cy="46166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699561" y="4294897"/>
                <a:ext cx="2656995" cy="461665"/>
              </a:xfrm>
              <a:prstGeom prst="rect">
                <a:avLst/>
              </a:prstGeom>
              <a:gradFill flip="none" rotWithShape="1">
                <a:gsLst>
                  <a:gs pos="0">
                    <a:srgbClr val="1295F6"/>
                  </a:gs>
                  <a:gs pos="100000">
                    <a:srgbClr val="6B54F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714473" y="4358099"/>
                <a:ext cx="26996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WANDERFUL PLAN</a:t>
                </a:r>
                <a:endParaRPr lang="zh-CN" altLang="en-US" sz="16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" name="对话气泡: 矩形 24"/>
              <p:cNvSpPr/>
              <p:nvPr/>
            </p:nvSpPr>
            <p:spPr>
              <a:xfrm>
                <a:off x="3852614" y="4404530"/>
                <a:ext cx="352613" cy="242397"/>
              </a:xfrm>
              <a:prstGeom prst="wedgeRectCallo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1295F6"/>
                    </a:solidFill>
                    <a:latin typeface="Century Gothic" panose="020B0502020202020204" pitchFamily="34" charset="0"/>
                  </a:rPr>
                  <a:t>2</a:t>
                </a:r>
                <a:endParaRPr lang="zh-CN" altLang="en-US" sz="1400" dirty="0">
                  <a:solidFill>
                    <a:srgbClr val="1295F6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6386287" y="2768601"/>
              <a:ext cx="4208899" cy="7238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This template is exclusively designed 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2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, 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椭圆 35"/>
            <p:cNvSpPr/>
            <p:nvPr/>
          </p:nvSpPr>
          <p:spPr>
            <a:xfrm>
              <a:off x="6521485" y="2056055"/>
              <a:ext cx="387557" cy="386994"/>
            </a:xfrm>
            <a:custGeom>
              <a:avLst/>
              <a:gdLst>
                <a:gd name="connsiteX0" fmla="*/ 297506 w 595518"/>
                <a:gd name="connsiteY0" fmla="*/ 135879 h 594654"/>
                <a:gd name="connsiteX1" fmla="*/ 319021 w 595518"/>
                <a:gd name="connsiteY1" fmla="*/ 157365 h 594654"/>
                <a:gd name="connsiteX2" fmla="*/ 319021 w 595518"/>
                <a:gd name="connsiteY2" fmla="*/ 334625 h 594654"/>
                <a:gd name="connsiteX3" fmla="*/ 383027 w 595518"/>
                <a:gd name="connsiteY3" fmla="*/ 371152 h 594654"/>
                <a:gd name="connsiteX4" fmla="*/ 391633 w 595518"/>
                <a:gd name="connsiteY4" fmla="*/ 400158 h 594654"/>
                <a:gd name="connsiteX5" fmla="*/ 372808 w 595518"/>
                <a:gd name="connsiteY5" fmla="*/ 411438 h 594654"/>
                <a:gd name="connsiteX6" fmla="*/ 362051 w 595518"/>
                <a:gd name="connsiteY6" fmla="*/ 408215 h 594654"/>
                <a:gd name="connsiteX7" fmla="*/ 287286 w 595518"/>
                <a:gd name="connsiteY7" fmla="*/ 366317 h 594654"/>
                <a:gd name="connsiteX8" fmla="*/ 286211 w 595518"/>
                <a:gd name="connsiteY8" fmla="*/ 365780 h 594654"/>
                <a:gd name="connsiteX9" fmla="*/ 284597 w 595518"/>
                <a:gd name="connsiteY9" fmla="*/ 364169 h 594654"/>
                <a:gd name="connsiteX10" fmla="*/ 282983 w 595518"/>
                <a:gd name="connsiteY10" fmla="*/ 363095 h 594654"/>
                <a:gd name="connsiteX11" fmla="*/ 281908 w 595518"/>
                <a:gd name="connsiteY11" fmla="*/ 361483 h 594654"/>
                <a:gd name="connsiteX12" fmla="*/ 280294 w 595518"/>
                <a:gd name="connsiteY12" fmla="*/ 359872 h 594654"/>
                <a:gd name="connsiteX13" fmla="*/ 279218 w 595518"/>
                <a:gd name="connsiteY13" fmla="*/ 358260 h 594654"/>
                <a:gd name="connsiteX14" fmla="*/ 278143 w 595518"/>
                <a:gd name="connsiteY14" fmla="*/ 356112 h 594654"/>
                <a:gd name="connsiteX15" fmla="*/ 277605 w 595518"/>
                <a:gd name="connsiteY15" fmla="*/ 354500 h 594654"/>
                <a:gd name="connsiteX16" fmla="*/ 277067 w 595518"/>
                <a:gd name="connsiteY16" fmla="*/ 352352 h 594654"/>
                <a:gd name="connsiteX17" fmla="*/ 276529 w 595518"/>
                <a:gd name="connsiteY17" fmla="*/ 350740 h 594654"/>
                <a:gd name="connsiteX18" fmla="*/ 275991 w 595518"/>
                <a:gd name="connsiteY18" fmla="*/ 348054 h 594654"/>
                <a:gd name="connsiteX19" fmla="*/ 275991 w 595518"/>
                <a:gd name="connsiteY19" fmla="*/ 347517 h 594654"/>
                <a:gd name="connsiteX20" fmla="*/ 275991 w 595518"/>
                <a:gd name="connsiteY20" fmla="*/ 157365 h 594654"/>
                <a:gd name="connsiteX21" fmla="*/ 297506 w 595518"/>
                <a:gd name="connsiteY21" fmla="*/ 135879 h 594654"/>
                <a:gd name="connsiteX22" fmla="*/ 297490 w 595518"/>
                <a:gd name="connsiteY22" fmla="*/ 42974 h 594654"/>
                <a:gd name="connsiteX23" fmla="*/ 43036 w 595518"/>
                <a:gd name="connsiteY23" fmla="*/ 297059 h 594654"/>
                <a:gd name="connsiteX24" fmla="*/ 297490 w 595518"/>
                <a:gd name="connsiteY24" fmla="*/ 551680 h 594654"/>
                <a:gd name="connsiteX25" fmla="*/ 552482 w 595518"/>
                <a:gd name="connsiteY25" fmla="*/ 297059 h 594654"/>
                <a:gd name="connsiteX26" fmla="*/ 297490 w 595518"/>
                <a:gd name="connsiteY26" fmla="*/ 42974 h 594654"/>
                <a:gd name="connsiteX27" fmla="*/ 297490 w 595518"/>
                <a:gd name="connsiteY27" fmla="*/ 0 h 594654"/>
                <a:gd name="connsiteX28" fmla="*/ 595518 w 595518"/>
                <a:gd name="connsiteY28" fmla="*/ 297059 h 594654"/>
                <a:gd name="connsiteX29" fmla="*/ 297490 w 595518"/>
                <a:gd name="connsiteY29" fmla="*/ 594654 h 594654"/>
                <a:gd name="connsiteX30" fmla="*/ 0 w 595518"/>
                <a:gd name="connsiteY30" fmla="*/ 297059 h 594654"/>
                <a:gd name="connsiteX31" fmla="*/ 297490 w 595518"/>
                <a:gd name="connsiteY31" fmla="*/ 0 h 59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95518" h="594654">
                  <a:moveTo>
                    <a:pt x="297506" y="135879"/>
                  </a:moveTo>
                  <a:cubicBezTo>
                    <a:pt x="309339" y="135879"/>
                    <a:pt x="319021" y="145548"/>
                    <a:pt x="319021" y="157365"/>
                  </a:cubicBezTo>
                  <a:lnTo>
                    <a:pt x="319021" y="334625"/>
                  </a:lnTo>
                  <a:lnTo>
                    <a:pt x="383027" y="371152"/>
                  </a:lnTo>
                  <a:cubicBezTo>
                    <a:pt x="393785" y="377061"/>
                    <a:pt x="397012" y="389952"/>
                    <a:pt x="391633" y="400158"/>
                  </a:cubicBezTo>
                  <a:cubicBezTo>
                    <a:pt x="387330" y="407141"/>
                    <a:pt x="380338" y="411438"/>
                    <a:pt x="372808" y="411438"/>
                  </a:cubicBezTo>
                  <a:cubicBezTo>
                    <a:pt x="369043" y="411438"/>
                    <a:pt x="365278" y="410364"/>
                    <a:pt x="362051" y="408215"/>
                  </a:cubicBezTo>
                  <a:lnTo>
                    <a:pt x="287286" y="366317"/>
                  </a:lnTo>
                  <a:cubicBezTo>
                    <a:pt x="286749" y="365780"/>
                    <a:pt x="286749" y="365780"/>
                    <a:pt x="286211" y="365780"/>
                  </a:cubicBezTo>
                  <a:cubicBezTo>
                    <a:pt x="285673" y="365243"/>
                    <a:pt x="285135" y="364706"/>
                    <a:pt x="284597" y="364169"/>
                  </a:cubicBezTo>
                  <a:cubicBezTo>
                    <a:pt x="284059" y="363632"/>
                    <a:pt x="283521" y="363632"/>
                    <a:pt x="282983" y="363095"/>
                  </a:cubicBezTo>
                  <a:cubicBezTo>
                    <a:pt x="282446" y="362557"/>
                    <a:pt x="281908" y="362020"/>
                    <a:pt x="281908" y="361483"/>
                  </a:cubicBezTo>
                  <a:cubicBezTo>
                    <a:pt x="281370" y="360946"/>
                    <a:pt x="280832" y="360409"/>
                    <a:pt x="280294" y="359872"/>
                  </a:cubicBezTo>
                  <a:cubicBezTo>
                    <a:pt x="279756" y="359334"/>
                    <a:pt x="279756" y="358797"/>
                    <a:pt x="279218" y="358260"/>
                  </a:cubicBezTo>
                  <a:cubicBezTo>
                    <a:pt x="278680" y="357723"/>
                    <a:pt x="278680" y="357186"/>
                    <a:pt x="278143" y="356112"/>
                  </a:cubicBezTo>
                  <a:cubicBezTo>
                    <a:pt x="278143" y="355574"/>
                    <a:pt x="277605" y="355037"/>
                    <a:pt x="277605" y="354500"/>
                  </a:cubicBezTo>
                  <a:cubicBezTo>
                    <a:pt x="277067" y="353963"/>
                    <a:pt x="277067" y="352889"/>
                    <a:pt x="277067" y="352352"/>
                  </a:cubicBezTo>
                  <a:cubicBezTo>
                    <a:pt x="276529" y="351814"/>
                    <a:pt x="276529" y="351277"/>
                    <a:pt x="276529" y="350740"/>
                  </a:cubicBezTo>
                  <a:cubicBezTo>
                    <a:pt x="276529" y="349666"/>
                    <a:pt x="276529" y="349129"/>
                    <a:pt x="275991" y="348054"/>
                  </a:cubicBezTo>
                  <a:cubicBezTo>
                    <a:pt x="275991" y="348054"/>
                    <a:pt x="275991" y="347517"/>
                    <a:pt x="275991" y="347517"/>
                  </a:cubicBezTo>
                  <a:lnTo>
                    <a:pt x="275991" y="157365"/>
                  </a:lnTo>
                  <a:cubicBezTo>
                    <a:pt x="275991" y="145548"/>
                    <a:pt x="285673" y="135879"/>
                    <a:pt x="297506" y="135879"/>
                  </a:cubicBezTo>
                  <a:close/>
                  <a:moveTo>
                    <a:pt x="297490" y="42974"/>
                  </a:moveTo>
                  <a:cubicBezTo>
                    <a:pt x="157083" y="42974"/>
                    <a:pt x="43036" y="156856"/>
                    <a:pt x="43036" y="297059"/>
                  </a:cubicBezTo>
                  <a:cubicBezTo>
                    <a:pt x="43036" y="437262"/>
                    <a:pt x="157083" y="551680"/>
                    <a:pt x="297490" y="551680"/>
                  </a:cubicBezTo>
                  <a:cubicBezTo>
                    <a:pt x="437897" y="551680"/>
                    <a:pt x="552482" y="437262"/>
                    <a:pt x="552482" y="297059"/>
                  </a:cubicBezTo>
                  <a:cubicBezTo>
                    <a:pt x="552482" y="156856"/>
                    <a:pt x="437897" y="42974"/>
                    <a:pt x="297490" y="42974"/>
                  </a:cubicBezTo>
                  <a:close/>
                  <a:moveTo>
                    <a:pt x="297490" y="0"/>
                  </a:moveTo>
                  <a:cubicBezTo>
                    <a:pt x="461567" y="0"/>
                    <a:pt x="595518" y="133219"/>
                    <a:pt x="595518" y="297059"/>
                  </a:cubicBezTo>
                  <a:cubicBezTo>
                    <a:pt x="595518" y="460897"/>
                    <a:pt x="461567" y="594654"/>
                    <a:pt x="297490" y="594654"/>
                  </a:cubicBezTo>
                  <a:cubicBezTo>
                    <a:pt x="133413" y="594654"/>
                    <a:pt x="0" y="460897"/>
                    <a:pt x="0" y="297059"/>
                  </a:cubicBezTo>
                  <a:cubicBezTo>
                    <a:pt x="0" y="133219"/>
                    <a:pt x="133413" y="0"/>
                    <a:pt x="29749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329136" y="4100046"/>
            <a:ext cx="4338864" cy="1847850"/>
            <a:chOff x="6329136" y="4100046"/>
            <a:chExt cx="4338864" cy="1847850"/>
          </a:xfrm>
        </p:grpSpPr>
        <p:sp>
          <p:nvSpPr>
            <p:cNvPr id="8" name="矩形 7"/>
            <p:cNvSpPr/>
            <p:nvPr/>
          </p:nvSpPr>
          <p:spPr>
            <a:xfrm>
              <a:off x="6329136" y="4100046"/>
              <a:ext cx="4338864" cy="1847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66700" dist="38100" dir="5400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7876504" y="4261221"/>
              <a:ext cx="2714570" cy="461665"/>
              <a:chOff x="1699561" y="4294897"/>
              <a:chExt cx="2714570" cy="461665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699561" y="4294897"/>
                <a:ext cx="2656995" cy="461665"/>
              </a:xfrm>
              <a:prstGeom prst="rect">
                <a:avLst/>
              </a:prstGeom>
              <a:gradFill flip="none" rotWithShape="1">
                <a:gsLst>
                  <a:gs pos="0">
                    <a:srgbClr val="1295F6"/>
                  </a:gs>
                  <a:gs pos="100000">
                    <a:srgbClr val="6B54F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714473" y="4358099"/>
                <a:ext cx="26996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WANDERFUL PLAN</a:t>
                </a:r>
                <a:endParaRPr lang="zh-CN" altLang="en-US" sz="16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" name="对话气泡: 矩形 28"/>
              <p:cNvSpPr/>
              <p:nvPr/>
            </p:nvSpPr>
            <p:spPr>
              <a:xfrm>
                <a:off x="3852614" y="4404530"/>
                <a:ext cx="352613" cy="242397"/>
              </a:xfrm>
              <a:prstGeom prst="wedgeRectCallo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1295F6"/>
                    </a:solidFill>
                    <a:latin typeface="Century Gothic" panose="020B0502020202020204" pitchFamily="34" charset="0"/>
                  </a:rPr>
                  <a:t>4</a:t>
                </a:r>
                <a:endParaRPr lang="zh-CN" altLang="en-US" sz="1400" dirty="0">
                  <a:solidFill>
                    <a:srgbClr val="1295F6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6386287" y="4985437"/>
              <a:ext cx="4208899" cy="7238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This template is exclusively designed 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2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, 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1" name="椭圆 36"/>
            <p:cNvSpPr/>
            <p:nvPr/>
          </p:nvSpPr>
          <p:spPr>
            <a:xfrm>
              <a:off x="6526289" y="4299645"/>
              <a:ext cx="377949" cy="387557"/>
            </a:xfrm>
            <a:custGeom>
              <a:avLst/>
              <a:gdLst>
                <a:gd name="connsiteX0" fmla="*/ 289142 w 593263"/>
                <a:gd name="connsiteY0" fmla="*/ 515850 h 608344"/>
                <a:gd name="connsiteX1" fmla="*/ 227765 w 593263"/>
                <a:gd name="connsiteY1" fmla="*/ 563478 h 608344"/>
                <a:gd name="connsiteX2" fmla="*/ 365576 w 593263"/>
                <a:gd name="connsiteY2" fmla="*/ 563478 h 608344"/>
                <a:gd name="connsiteX3" fmla="*/ 304122 w 593263"/>
                <a:gd name="connsiteY3" fmla="*/ 515850 h 608344"/>
                <a:gd name="connsiteX4" fmla="*/ 289175 w 593263"/>
                <a:gd name="connsiteY4" fmla="*/ 515431 h 608344"/>
                <a:gd name="connsiteX5" fmla="*/ 304155 w 593263"/>
                <a:gd name="connsiteY5" fmla="*/ 515431 h 608344"/>
                <a:gd name="connsiteX6" fmla="*/ 366070 w 593263"/>
                <a:gd name="connsiteY6" fmla="*/ 564057 h 608344"/>
                <a:gd name="connsiteX7" fmla="*/ 227259 w 593263"/>
                <a:gd name="connsiteY7" fmla="*/ 564057 h 608344"/>
                <a:gd name="connsiteX8" fmla="*/ 289175 w 593263"/>
                <a:gd name="connsiteY8" fmla="*/ 515431 h 608344"/>
                <a:gd name="connsiteX9" fmla="*/ 289142 w 593263"/>
                <a:gd name="connsiteY9" fmla="*/ 514853 h 608344"/>
                <a:gd name="connsiteX10" fmla="*/ 226767 w 593263"/>
                <a:gd name="connsiteY10" fmla="*/ 564014 h 608344"/>
                <a:gd name="connsiteX11" fmla="*/ 226767 w 593263"/>
                <a:gd name="connsiteY11" fmla="*/ 564475 h 608344"/>
                <a:gd name="connsiteX12" fmla="*/ 366574 w 593263"/>
                <a:gd name="connsiteY12" fmla="*/ 564475 h 608344"/>
                <a:gd name="connsiteX13" fmla="*/ 366574 w 593263"/>
                <a:gd name="connsiteY13" fmla="*/ 564014 h 608344"/>
                <a:gd name="connsiteX14" fmla="*/ 304122 w 593263"/>
                <a:gd name="connsiteY14" fmla="*/ 514853 h 608344"/>
                <a:gd name="connsiteX15" fmla="*/ 530681 w 593263"/>
                <a:gd name="connsiteY15" fmla="*/ 143537 h 608344"/>
                <a:gd name="connsiteX16" fmla="*/ 530416 w 593263"/>
                <a:gd name="connsiteY16" fmla="*/ 144771 h 608344"/>
                <a:gd name="connsiteX17" fmla="*/ 530089 w 593263"/>
                <a:gd name="connsiteY17" fmla="*/ 145272 h 608344"/>
                <a:gd name="connsiteX18" fmla="*/ 62599 w 593263"/>
                <a:gd name="connsiteY18" fmla="*/ 143295 h 608344"/>
                <a:gd name="connsiteX19" fmla="*/ 63310 w 593263"/>
                <a:gd name="connsiteY19" fmla="*/ 145377 h 608344"/>
                <a:gd name="connsiteX20" fmla="*/ 62916 w 593263"/>
                <a:gd name="connsiteY20" fmla="*/ 144771 h 608344"/>
                <a:gd name="connsiteX21" fmla="*/ 151870 w 593263"/>
                <a:gd name="connsiteY21" fmla="*/ 44867 h 608344"/>
                <a:gd name="connsiteX22" fmla="*/ 151870 w 593263"/>
                <a:gd name="connsiteY22" fmla="*/ 247725 h 608344"/>
                <a:gd name="connsiteX23" fmla="*/ 151870 w 593263"/>
                <a:gd name="connsiteY23" fmla="*/ 248568 h 608344"/>
                <a:gd name="connsiteX24" fmla="*/ 163623 w 593263"/>
                <a:gd name="connsiteY24" fmla="*/ 303712 h 608344"/>
                <a:gd name="connsiteX25" fmla="*/ 290756 w 593263"/>
                <a:gd name="connsiteY25" fmla="*/ 386466 h 608344"/>
                <a:gd name="connsiteX26" fmla="*/ 302509 w 593263"/>
                <a:gd name="connsiteY26" fmla="*/ 386466 h 608344"/>
                <a:gd name="connsiteX27" fmla="*/ 429718 w 593263"/>
                <a:gd name="connsiteY27" fmla="*/ 303712 h 608344"/>
                <a:gd name="connsiteX28" fmla="*/ 441471 w 593263"/>
                <a:gd name="connsiteY28" fmla="*/ 248568 h 608344"/>
                <a:gd name="connsiteX29" fmla="*/ 441471 w 593263"/>
                <a:gd name="connsiteY29" fmla="*/ 247725 h 608344"/>
                <a:gd name="connsiteX30" fmla="*/ 441471 w 593263"/>
                <a:gd name="connsiteY30" fmla="*/ 44867 h 608344"/>
                <a:gd name="connsiteX31" fmla="*/ 485907 w 593263"/>
                <a:gd name="connsiteY31" fmla="*/ 44359 h 608344"/>
                <a:gd name="connsiteX32" fmla="*/ 533074 w 593263"/>
                <a:gd name="connsiteY32" fmla="*/ 44359 h 608344"/>
                <a:gd name="connsiteX33" fmla="*/ 548899 w 593263"/>
                <a:gd name="connsiteY33" fmla="*/ 60926 h 608344"/>
                <a:gd name="connsiteX34" fmla="*/ 547924 w 593263"/>
                <a:gd name="connsiteY34" fmla="*/ 67809 h 608344"/>
                <a:gd name="connsiteX35" fmla="*/ 533150 w 593263"/>
                <a:gd name="connsiteY35" fmla="*/ 136289 h 608344"/>
                <a:gd name="connsiteX36" fmla="*/ 530681 w 593263"/>
                <a:gd name="connsiteY36" fmla="*/ 143537 h 608344"/>
                <a:gd name="connsiteX37" fmla="*/ 548401 w 593263"/>
                <a:gd name="connsiteY37" fmla="*/ 60896 h 608344"/>
                <a:gd name="connsiteX38" fmla="*/ 544176 w 593263"/>
                <a:gd name="connsiteY38" fmla="*/ 49622 h 608344"/>
                <a:gd name="connsiteX39" fmla="*/ 533037 w 593263"/>
                <a:gd name="connsiteY39" fmla="*/ 44867 h 608344"/>
                <a:gd name="connsiteX40" fmla="*/ 486332 w 593263"/>
                <a:gd name="connsiteY40" fmla="*/ 44867 h 608344"/>
                <a:gd name="connsiteX41" fmla="*/ 486332 w 593263"/>
                <a:gd name="connsiteY41" fmla="*/ 212368 h 608344"/>
                <a:gd name="connsiteX42" fmla="*/ 530089 w 593263"/>
                <a:gd name="connsiteY42" fmla="*/ 145272 h 608344"/>
                <a:gd name="connsiteX43" fmla="*/ 528649 w 593263"/>
                <a:gd name="connsiteY43" fmla="*/ 149497 h 608344"/>
                <a:gd name="connsiteX44" fmla="*/ 502008 w 593263"/>
                <a:gd name="connsiteY44" fmla="*/ 190019 h 608344"/>
                <a:gd name="connsiteX45" fmla="*/ 485907 w 593263"/>
                <a:gd name="connsiteY45" fmla="*/ 213629 h 608344"/>
                <a:gd name="connsiteX46" fmla="*/ 151362 w 593263"/>
                <a:gd name="connsiteY46" fmla="*/ 44359 h 608344"/>
                <a:gd name="connsiteX47" fmla="*/ 220576 w 593263"/>
                <a:gd name="connsiteY47" fmla="*/ 44359 h 608344"/>
                <a:gd name="connsiteX48" fmla="*/ 264900 w 593263"/>
                <a:gd name="connsiteY48" fmla="*/ 44359 h 608344"/>
                <a:gd name="connsiteX49" fmla="*/ 328429 w 593263"/>
                <a:gd name="connsiteY49" fmla="*/ 44359 h 608344"/>
                <a:gd name="connsiteX50" fmla="*/ 372830 w 593263"/>
                <a:gd name="connsiteY50" fmla="*/ 44359 h 608344"/>
                <a:gd name="connsiteX51" fmla="*/ 442044 w 593263"/>
                <a:gd name="connsiteY51" fmla="*/ 44359 h 608344"/>
                <a:gd name="connsiteX52" fmla="*/ 442044 w 593263"/>
                <a:gd name="connsiteY52" fmla="*/ 247759 h 608344"/>
                <a:gd name="connsiteX53" fmla="*/ 441967 w 593263"/>
                <a:gd name="connsiteY53" fmla="*/ 248603 h 608344"/>
                <a:gd name="connsiteX54" fmla="*/ 430214 w 593263"/>
                <a:gd name="connsiteY54" fmla="*/ 303978 h 608344"/>
                <a:gd name="connsiteX55" fmla="*/ 302541 w 593263"/>
                <a:gd name="connsiteY55" fmla="*/ 386964 h 608344"/>
                <a:gd name="connsiteX56" fmla="*/ 290788 w 593263"/>
                <a:gd name="connsiteY56" fmla="*/ 386964 h 608344"/>
                <a:gd name="connsiteX57" fmla="*/ 163192 w 593263"/>
                <a:gd name="connsiteY57" fmla="*/ 303978 h 608344"/>
                <a:gd name="connsiteX58" fmla="*/ 151362 w 593263"/>
                <a:gd name="connsiteY58" fmla="*/ 248603 h 608344"/>
                <a:gd name="connsiteX59" fmla="*/ 151362 w 593263"/>
                <a:gd name="connsiteY59" fmla="*/ 247759 h 608344"/>
                <a:gd name="connsiteX60" fmla="*/ 60332 w 593263"/>
                <a:gd name="connsiteY60" fmla="*/ 44359 h 608344"/>
                <a:gd name="connsiteX61" fmla="*/ 107499 w 593263"/>
                <a:gd name="connsiteY61" fmla="*/ 44359 h 608344"/>
                <a:gd name="connsiteX62" fmla="*/ 107499 w 593263"/>
                <a:gd name="connsiteY62" fmla="*/ 213629 h 608344"/>
                <a:gd name="connsiteX63" fmla="*/ 89716 w 593263"/>
                <a:gd name="connsiteY63" fmla="*/ 187576 h 608344"/>
                <a:gd name="connsiteX64" fmla="*/ 64773 w 593263"/>
                <a:gd name="connsiteY64" fmla="*/ 149662 h 608344"/>
                <a:gd name="connsiteX65" fmla="*/ 63310 w 593263"/>
                <a:gd name="connsiteY65" fmla="*/ 145377 h 608344"/>
                <a:gd name="connsiteX66" fmla="*/ 106932 w 593263"/>
                <a:gd name="connsiteY66" fmla="*/ 212368 h 608344"/>
                <a:gd name="connsiteX67" fmla="*/ 106932 w 593263"/>
                <a:gd name="connsiteY67" fmla="*/ 44867 h 608344"/>
                <a:gd name="connsiteX68" fmla="*/ 60304 w 593263"/>
                <a:gd name="connsiteY68" fmla="*/ 44867 h 608344"/>
                <a:gd name="connsiteX69" fmla="*/ 49089 w 593263"/>
                <a:gd name="connsiteY69" fmla="*/ 49622 h 608344"/>
                <a:gd name="connsiteX70" fmla="*/ 44940 w 593263"/>
                <a:gd name="connsiteY70" fmla="*/ 60896 h 608344"/>
                <a:gd name="connsiteX71" fmla="*/ 62599 w 593263"/>
                <a:gd name="connsiteY71" fmla="*/ 143295 h 608344"/>
                <a:gd name="connsiteX72" fmla="*/ 60093 w 593263"/>
                <a:gd name="connsiteY72" fmla="*/ 135955 h 608344"/>
                <a:gd name="connsiteX73" fmla="*/ 45391 w 593263"/>
                <a:gd name="connsiteY73" fmla="*/ 67700 h 608344"/>
                <a:gd name="connsiteX74" fmla="*/ 44431 w 593263"/>
                <a:gd name="connsiteY74" fmla="*/ 60926 h 608344"/>
                <a:gd name="connsiteX75" fmla="*/ 60332 w 593263"/>
                <a:gd name="connsiteY75" fmla="*/ 44359 h 608344"/>
                <a:gd name="connsiteX76" fmla="*/ 485334 w 593263"/>
                <a:gd name="connsiteY76" fmla="*/ 43793 h 608344"/>
                <a:gd name="connsiteX77" fmla="*/ 485334 w 593263"/>
                <a:gd name="connsiteY77" fmla="*/ 214899 h 608344"/>
                <a:gd name="connsiteX78" fmla="*/ 486256 w 593263"/>
                <a:gd name="connsiteY78" fmla="*/ 213979 h 608344"/>
                <a:gd name="connsiteX79" fmla="*/ 502008 w 593263"/>
                <a:gd name="connsiteY79" fmla="*/ 190019 h 608344"/>
                <a:gd name="connsiteX80" fmla="*/ 527658 w 593263"/>
                <a:gd name="connsiteY80" fmla="*/ 152406 h 608344"/>
                <a:gd name="connsiteX81" fmla="*/ 528649 w 593263"/>
                <a:gd name="connsiteY81" fmla="*/ 149497 h 608344"/>
                <a:gd name="connsiteX82" fmla="*/ 531107 w 593263"/>
                <a:gd name="connsiteY82" fmla="*/ 145759 h 608344"/>
                <a:gd name="connsiteX83" fmla="*/ 533150 w 593263"/>
                <a:gd name="connsiteY83" fmla="*/ 136289 h 608344"/>
                <a:gd name="connsiteX84" fmla="*/ 541843 w 593263"/>
                <a:gd name="connsiteY84" fmla="*/ 110778 h 608344"/>
                <a:gd name="connsiteX85" fmla="*/ 547924 w 593263"/>
                <a:gd name="connsiteY85" fmla="*/ 67809 h 608344"/>
                <a:gd name="connsiteX86" fmla="*/ 549399 w 593263"/>
                <a:gd name="connsiteY86" fmla="*/ 60973 h 608344"/>
                <a:gd name="connsiteX87" fmla="*/ 544944 w 593263"/>
                <a:gd name="connsiteY87" fmla="*/ 48931 h 608344"/>
                <a:gd name="connsiteX88" fmla="*/ 533037 w 593263"/>
                <a:gd name="connsiteY88" fmla="*/ 43793 h 608344"/>
                <a:gd name="connsiteX89" fmla="*/ 150795 w 593263"/>
                <a:gd name="connsiteY89" fmla="*/ 43793 h 608344"/>
                <a:gd name="connsiteX90" fmla="*/ 150795 w 593263"/>
                <a:gd name="connsiteY90" fmla="*/ 247725 h 608344"/>
                <a:gd name="connsiteX91" fmla="*/ 150871 w 593263"/>
                <a:gd name="connsiteY91" fmla="*/ 248568 h 608344"/>
                <a:gd name="connsiteX92" fmla="*/ 162701 w 593263"/>
                <a:gd name="connsiteY92" fmla="*/ 304095 h 608344"/>
                <a:gd name="connsiteX93" fmla="*/ 290756 w 593263"/>
                <a:gd name="connsiteY93" fmla="*/ 387463 h 608344"/>
                <a:gd name="connsiteX94" fmla="*/ 302509 w 593263"/>
                <a:gd name="connsiteY94" fmla="*/ 387463 h 608344"/>
                <a:gd name="connsiteX95" fmla="*/ 430640 w 593263"/>
                <a:gd name="connsiteY95" fmla="*/ 304095 h 608344"/>
                <a:gd name="connsiteX96" fmla="*/ 442470 w 593263"/>
                <a:gd name="connsiteY96" fmla="*/ 248568 h 608344"/>
                <a:gd name="connsiteX97" fmla="*/ 442470 w 593263"/>
                <a:gd name="connsiteY97" fmla="*/ 43793 h 608344"/>
                <a:gd name="connsiteX98" fmla="*/ 60304 w 593263"/>
                <a:gd name="connsiteY98" fmla="*/ 43793 h 608344"/>
                <a:gd name="connsiteX99" fmla="*/ 48397 w 593263"/>
                <a:gd name="connsiteY99" fmla="*/ 48931 h 608344"/>
                <a:gd name="connsiteX100" fmla="*/ 43942 w 593263"/>
                <a:gd name="connsiteY100" fmla="*/ 60973 h 608344"/>
                <a:gd name="connsiteX101" fmla="*/ 45391 w 593263"/>
                <a:gd name="connsiteY101" fmla="*/ 67700 h 608344"/>
                <a:gd name="connsiteX102" fmla="*/ 51498 w 593263"/>
                <a:gd name="connsiteY102" fmla="*/ 110778 h 608344"/>
                <a:gd name="connsiteX103" fmla="*/ 60093 w 593263"/>
                <a:gd name="connsiteY103" fmla="*/ 135955 h 608344"/>
                <a:gd name="connsiteX104" fmla="*/ 62205 w 593263"/>
                <a:gd name="connsiteY104" fmla="*/ 145759 h 608344"/>
                <a:gd name="connsiteX105" fmla="*/ 64773 w 593263"/>
                <a:gd name="connsiteY105" fmla="*/ 149662 h 608344"/>
                <a:gd name="connsiteX106" fmla="*/ 65710 w 593263"/>
                <a:gd name="connsiteY106" fmla="*/ 152406 h 608344"/>
                <a:gd name="connsiteX107" fmla="*/ 89716 w 593263"/>
                <a:gd name="connsiteY107" fmla="*/ 187576 h 608344"/>
                <a:gd name="connsiteX108" fmla="*/ 107086 w 593263"/>
                <a:gd name="connsiteY108" fmla="*/ 213979 h 608344"/>
                <a:gd name="connsiteX109" fmla="*/ 108007 w 593263"/>
                <a:gd name="connsiteY109" fmla="*/ 214899 h 608344"/>
                <a:gd name="connsiteX110" fmla="*/ 108007 w 593263"/>
                <a:gd name="connsiteY110" fmla="*/ 43793 h 608344"/>
                <a:gd name="connsiteX111" fmla="*/ 60304 w 593263"/>
                <a:gd name="connsiteY111" fmla="*/ 997 h 608344"/>
                <a:gd name="connsiteX112" fmla="*/ 533037 w 593263"/>
                <a:gd name="connsiteY112" fmla="*/ 997 h 608344"/>
                <a:gd name="connsiteX113" fmla="*/ 575978 w 593263"/>
                <a:gd name="connsiteY113" fmla="*/ 19481 h 608344"/>
                <a:gd name="connsiteX114" fmla="*/ 592187 w 593263"/>
                <a:gd name="connsiteY114" fmla="*/ 63197 h 608344"/>
                <a:gd name="connsiteX115" fmla="*/ 559539 w 593263"/>
                <a:gd name="connsiteY115" fmla="*/ 185678 h 608344"/>
                <a:gd name="connsiteX116" fmla="*/ 496933 w 593263"/>
                <a:gd name="connsiteY116" fmla="*/ 262297 h 608344"/>
                <a:gd name="connsiteX117" fmla="*/ 483797 w 593263"/>
                <a:gd name="connsiteY117" fmla="*/ 272650 h 608344"/>
                <a:gd name="connsiteX118" fmla="*/ 483644 w 593263"/>
                <a:gd name="connsiteY118" fmla="*/ 272727 h 608344"/>
                <a:gd name="connsiteX119" fmla="*/ 483567 w 593263"/>
                <a:gd name="connsiteY119" fmla="*/ 272957 h 608344"/>
                <a:gd name="connsiteX120" fmla="*/ 470969 w 593263"/>
                <a:gd name="connsiteY120" fmla="*/ 318821 h 608344"/>
                <a:gd name="connsiteX121" fmla="*/ 431792 w 593263"/>
                <a:gd name="connsiteY121" fmla="*/ 376802 h 608344"/>
                <a:gd name="connsiteX122" fmla="*/ 373718 w 593263"/>
                <a:gd name="connsiteY122" fmla="*/ 415917 h 608344"/>
                <a:gd name="connsiteX123" fmla="*/ 318563 w 593263"/>
                <a:gd name="connsiteY123" fmla="*/ 429568 h 608344"/>
                <a:gd name="connsiteX124" fmla="*/ 318103 w 593263"/>
                <a:gd name="connsiteY124" fmla="*/ 429568 h 608344"/>
                <a:gd name="connsiteX125" fmla="*/ 318103 w 593263"/>
                <a:gd name="connsiteY125" fmla="*/ 473438 h 608344"/>
                <a:gd name="connsiteX126" fmla="*/ 318487 w 593263"/>
                <a:gd name="connsiteY126" fmla="*/ 473438 h 608344"/>
                <a:gd name="connsiteX127" fmla="*/ 370722 w 593263"/>
                <a:gd name="connsiteY127" fmla="*/ 494069 h 608344"/>
                <a:gd name="connsiteX128" fmla="*/ 409438 w 593263"/>
                <a:gd name="connsiteY128" fmla="*/ 564014 h 608344"/>
                <a:gd name="connsiteX129" fmla="*/ 409438 w 593263"/>
                <a:gd name="connsiteY129" fmla="*/ 607270 h 608344"/>
                <a:gd name="connsiteX130" fmla="*/ 183903 w 593263"/>
                <a:gd name="connsiteY130" fmla="*/ 607270 h 608344"/>
                <a:gd name="connsiteX131" fmla="*/ 183903 w 593263"/>
                <a:gd name="connsiteY131" fmla="*/ 564014 h 608344"/>
                <a:gd name="connsiteX132" fmla="*/ 222542 w 593263"/>
                <a:gd name="connsiteY132" fmla="*/ 494069 h 608344"/>
                <a:gd name="connsiteX133" fmla="*/ 274778 w 593263"/>
                <a:gd name="connsiteY133" fmla="*/ 473438 h 608344"/>
                <a:gd name="connsiteX134" fmla="*/ 275239 w 593263"/>
                <a:gd name="connsiteY134" fmla="*/ 473438 h 608344"/>
                <a:gd name="connsiteX135" fmla="*/ 275239 w 593263"/>
                <a:gd name="connsiteY135" fmla="*/ 429568 h 608344"/>
                <a:gd name="connsiteX136" fmla="*/ 274778 w 593263"/>
                <a:gd name="connsiteY136" fmla="*/ 429568 h 608344"/>
                <a:gd name="connsiteX137" fmla="*/ 219623 w 593263"/>
                <a:gd name="connsiteY137" fmla="*/ 415917 h 608344"/>
                <a:gd name="connsiteX138" fmla="*/ 161549 w 593263"/>
                <a:gd name="connsiteY138" fmla="*/ 376802 h 608344"/>
                <a:gd name="connsiteX139" fmla="*/ 122372 w 593263"/>
                <a:gd name="connsiteY139" fmla="*/ 318821 h 608344"/>
                <a:gd name="connsiteX140" fmla="*/ 109697 w 593263"/>
                <a:gd name="connsiteY140" fmla="*/ 272957 h 608344"/>
                <a:gd name="connsiteX141" fmla="*/ 109697 w 593263"/>
                <a:gd name="connsiteY141" fmla="*/ 272727 h 608344"/>
                <a:gd name="connsiteX142" fmla="*/ 109544 w 593263"/>
                <a:gd name="connsiteY142" fmla="*/ 272650 h 608344"/>
                <a:gd name="connsiteX143" fmla="*/ 96331 w 593263"/>
                <a:gd name="connsiteY143" fmla="*/ 262297 h 608344"/>
                <a:gd name="connsiteX144" fmla="*/ 33802 w 593263"/>
                <a:gd name="connsiteY144" fmla="*/ 185678 h 608344"/>
                <a:gd name="connsiteX145" fmla="*/ 1155 w 593263"/>
                <a:gd name="connsiteY145" fmla="*/ 63197 h 608344"/>
                <a:gd name="connsiteX146" fmla="*/ 17286 w 593263"/>
                <a:gd name="connsiteY146" fmla="*/ 19481 h 608344"/>
                <a:gd name="connsiteX147" fmla="*/ 60304 w 593263"/>
                <a:gd name="connsiteY147" fmla="*/ 997 h 608344"/>
                <a:gd name="connsiteX148" fmla="*/ 60332 w 593263"/>
                <a:gd name="connsiteY148" fmla="*/ 565 h 608344"/>
                <a:gd name="connsiteX149" fmla="*/ 16930 w 593263"/>
                <a:gd name="connsiteY149" fmla="*/ 19126 h 608344"/>
                <a:gd name="connsiteX150" fmla="*/ 644 w 593263"/>
                <a:gd name="connsiteY150" fmla="*/ 63226 h 608344"/>
                <a:gd name="connsiteX151" fmla="*/ 33369 w 593263"/>
                <a:gd name="connsiteY151" fmla="*/ 185941 h 608344"/>
                <a:gd name="connsiteX152" fmla="*/ 96053 w 593263"/>
                <a:gd name="connsiteY152" fmla="*/ 262715 h 608344"/>
                <a:gd name="connsiteX153" fmla="*/ 109266 w 593263"/>
                <a:gd name="connsiteY153" fmla="*/ 273069 h 608344"/>
                <a:gd name="connsiteX154" fmla="*/ 121941 w 593263"/>
                <a:gd name="connsiteY154" fmla="*/ 319011 h 608344"/>
                <a:gd name="connsiteX155" fmla="*/ 161195 w 593263"/>
                <a:gd name="connsiteY155" fmla="*/ 377224 h 608344"/>
                <a:gd name="connsiteX156" fmla="*/ 219424 w 593263"/>
                <a:gd name="connsiteY156" fmla="*/ 416416 h 608344"/>
                <a:gd name="connsiteX157" fmla="*/ 274733 w 593263"/>
                <a:gd name="connsiteY157" fmla="*/ 430068 h 608344"/>
                <a:gd name="connsiteX158" fmla="*/ 274733 w 593263"/>
                <a:gd name="connsiteY158" fmla="*/ 473018 h 608344"/>
                <a:gd name="connsiteX159" fmla="*/ 222343 w 593263"/>
                <a:gd name="connsiteY159" fmla="*/ 493649 h 608344"/>
                <a:gd name="connsiteX160" fmla="*/ 183396 w 593263"/>
                <a:gd name="connsiteY160" fmla="*/ 564057 h 608344"/>
                <a:gd name="connsiteX161" fmla="*/ 183396 w 593263"/>
                <a:gd name="connsiteY161" fmla="*/ 607851 h 608344"/>
                <a:gd name="connsiteX162" fmla="*/ 227259 w 593263"/>
                <a:gd name="connsiteY162" fmla="*/ 607851 h 608344"/>
                <a:gd name="connsiteX163" fmla="*/ 366070 w 593263"/>
                <a:gd name="connsiteY163" fmla="*/ 607851 h 608344"/>
                <a:gd name="connsiteX164" fmla="*/ 409934 w 593263"/>
                <a:gd name="connsiteY164" fmla="*/ 607851 h 608344"/>
                <a:gd name="connsiteX165" fmla="*/ 409934 w 593263"/>
                <a:gd name="connsiteY165" fmla="*/ 564057 h 608344"/>
                <a:gd name="connsiteX166" fmla="*/ 371064 w 593263"/>
                <a:gd name="connsiteY166" fmla="*/ 493649 h 608344"/>
                <a:gd name="connsiteX167" fmla="*/ 318596 w 593263"/>
                <a:gd name="connsiteY167" fmla="*/ 473018 h 608344"/>
                <a:gd name="connsiteX168" fmla="*/ 318596 w 593263"/>
                <a:gd name="connsiteY168" fmla="*/ 430068 h 608344"/>
                <a:gd name="connsiteX169" fmla="*/ 373906 w 593263"/>
                <a:gd name="connsiteY169" fmla="*/ 416416 h 608344"/>
                <a:gd name="connsiteX170" fmla="*/ 432211 w 593263"/>
                <a:gd name="connsiteY170" fmla="*/ 377224 h 608344"/>
                <a:gd name="connsiteX171" fmla="*/ 471466 w 593263"/>
                <a:gd name="connsiteY171" fmla="*/ 319011 h 608344"/>
                <a:gd name="connsiteX172" fmla="*/ 484141 w 593263"/>
                <a:gd name="connsiteY172" fmla="*/ 273069 h 608344"/>
                <a:gd name="connsiteX173" fmla="*/ 497353 w 593263"/>
                <a:gd name="connsiteY173" fmla="*/ 262715 h 608344"/>
                <a:gd name="connsiteX174" fmla="*/ 560037 w 593263"/>
                <a:gd name="connsiteY174" fmla="*/ 185941 h 608344"/>
                <a:gd name="connsiteX175" fmla="*/ 592762 w 593263"/>
                <a:gd name="connsiteY175" fmla="*/ 63226 h 608344"/>
                <a:gd name="connsiteX176" fmla="*/ 576400 w 593263"/>
                <a:gd name="connsiteY176" fmla="*/ 19126 h 608344"/>
                <a:gd name="connsiteX177" fmla="*/ 533074 w 593263"/>
                <a:gd name="connsiteY177" fmla="*/ 565 h 608344"/>
                <a:gd name="connsiteX178" fmla="*/ 485907 w 593263"/>
                <a:gd name="connsiteY178" fmla="*/ 565 h 608344"/>
                <a:gd name="connsiteX179" fmla="*/ 442044 w 593263"/>
                <a:gd name="connsiteY179" fmla="*/ 565 h 608344"/>
                <a:gd name="connsiteX180" fmla="*/ 372830 w 593263"/>
                <a:gd name="connsiteY180" fmla="*/ 565 h 608344"/>
                <a:gd name="connsiteX181" fmla="*/ 335036 w 593263"/>
                <a:gd name="connsiteY181" fmla="*/ 565 h 608344"/>
                <a:gd name="connsiteX182" fmla="*/ 258294 w 593263"/>
                <a:gd name="connsiteY182" fmla="*/ 565 h 608344"/>
                <a:gd name="connsiteX183" fmla="*/ 220576 w 593263"/>
                <a:gd name="connsiteY183" fmla="*/ 565 h 608344"/>
                <a:gd name="connsiteX184" fmla="*/ 151362 w 593263"/>
                <a:gd name="connsiteY184" fmla="*/ 565 h 608344"/>
                <a:gd name="connsiteX185" fmla="*/ 107499 w 593263"/>
                <a:gd name="connsiteY185" fmla="*/ 565 h 608344"/>
                <a:gd name="connsiteX186" fmla="*/ 60304 w 593263"/>
                <a:gd name="connsiteY186" fmla="*/ 0 h 608344"/>
                <a:gd name="connsiteX187" fmla="*/ 533037 w 593263"/>
                <a:gd name="connsiteY187" fmla="*/ 0 h 608344"/>
                <a:gd name="connsiteX188" fmla="*/ 576746 w 593263"/>
                <a:gd name="connsiteY188" fmla="*/ 18790 h 608344"/>
                <a:gd name="connsiteX189" fmla="*/ 593185 w 593263"/>
                <a:gd name="connsiteY189" fmla="*/ 63273 h 608344"/>
                <a:gd name="connsiteX190" fmla="*/ 560384 w 593263"/>
                <a:gd name="connsiteY190" fmla="*/ 186139 h 608344"/>
                <a:gd name="connsiteX191" fmla="*/ 497624 w 593263"/>
                <a:gd name="connsiteY191" fmla="*/ 263064 h 608344"/>
                <a:gd name="connsiteX192" fmla="*/ 484566 w 593263"/>
                <a:gd name="connsiteY192" fmla="*/ 273341 h 608344"/>
                <a:gd name="connsiteX193" fmla="*/ 471891 w 593263"/>
                <a:gd name="connsiteY193" fmla="*/ 319204 h 608344"/>
                <a:gd name="connsiteX194" fmla="*/ 432560 w 593263"/>
                <a:gd name="connsiteY194" fmla="*/ 377492 h 608344"/>
                <a:gd name="connsiteX195" fmla="*/ 374102 w 593263"/>
                <a:gd name="connsiteY195" fmla="*/ 416837 h 608344"/>
                <a:gd name="connsiteX196" fmla="*/ 319101 w 593263"/>
                <a:gd name="connsiteY196" fmla="*/ 430565 h 608344"/>
                <a:gd name="connsiteX197" fmla="*/ 319101 w 593263"/>
                <a:gd name="connsiteY197" fmla="*/ 472517 h 608344"/>
                <a:gd name="connsiteX198" fmla="*/ 371337 w 593263"/>
                <a:gd name="connsiteY198" fmla="*/ 493225 h 608344"/>
                <a:gd name="connsiteX199" fmla="*/ 410437 w 593263"/>
                <a:gd name="connsiteY199" fmla="*/ 564014 h 608344"/>
                <a:gd name="connsiteX200" fmla="*/ 410437 w 593263"/>
                <a:gd name="connsiteY200" fmla="*/ 608344 h 608344"/>
                <a:gd name="connsiteX201" fmla="*/ 182904 w 593263"/>
                <a:gd name="connsiteY201" fmla="*/ 608344 h 608344"/>
                <a:gd name="connsiteX202" fmla="*/ 182904 w 593263"/>
                <a:gd name="connsiteY202" fmla="*/ 564014 h 608344"/>
                <a:gd name="connsiteX203" fmla="*/ 222004 w 593263"/>
                <a:gd name="connsiteY203" fmla="*/ 493225 h 608344"/>
                <a:gd name="connsiteX204" fmla="*/ 274240 w 593263"/>
                <a:gd name="connsiteY204" fmla="*/ 472517 h 608344"/>
                <a:gd name="connsiteX205" fmla="*/ 274240 w 593263"/>
                <a:gd name="connsiteY205" fmla="*/ 430565 h 608344"/>
                <a:gd name="connsiteX206" fmla="*/ 219239 w 593263"/>
                <a:gd name="connsiteY206" fmla="*/ 416837 h 608344"/>
                <a:gd name="connsiteX207" fmla="*/ 160781 w 593263"/>
                <a:gd name="connsiteY207" fmla="*/ 377492 h 608344"/>
                <a:gd name="connsiteX208" fmla="*/ 121450 w 593263"/>
                <a:gd name="connsiteY208" fmla="*/ 319204 h 608344"/>
                <a:gd name="connsiteX209" fmla="*/ 108699 w 593263"/>
                <a:gd name="connsiteY209" fmla="*/ 273341 h 608344"/>
                <a:gd name="connsiteX210" fmla="*/ 95717 w 593263"/>
                <a:gd name="connsiteY210" fmla="*/ 263064 h 608344"/>
                <a:gd name="connsiteX211" fmla="*/ 32880 w 593263"/>
                <a:gd name="connsiteY211" fmla="*/ 186139 h 608344"/>
                <a:gd name="connsiteX212" fmla="*/ 79 w 593263"/>
                <a:gd name="connsiteY212" fmla="*/ 63273 h 608344"/>
                <a:gd name="connsiteX213" fmla="*/ 16595 w 593263"/>
                <a:gd name="connsiteY213" fmla="*/ 18790 h 608344"/>
                <a:gd name="connsiteX214" fmla="*/ 60304 w 593263"/>
                <a:gd name="connsiteY214" fmla="*/ 0 h 60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</a:cxnLst>
              <a:rect l="l" t="t" r="r" b="b"/>
              <a:pathLst>
                <a:path w="593263" h="608344">
                  <a:moveTo>
                    <a:pt x="289142" y="515850"/>
                  </a:moveTo>
                  <a:cubicBezTo>
                    <a:pt x="254421" y="518458"/>
                    <a:pt x="228150" y="538935"/>
                    <a:pt x="227765" y="563478"/>
                  </a:cubicBezTo>
                  <a:lnTo>
                    <a:pt x="365576" y="563478"/>
                  </a:lnTo>
                  <a:cubicBezTo>
                    <a:pt x="365192" y="538935"/>
                    <a:pt x="338920" y="518458"/>
                    <a:pt x="304122" y="515850"/>
                  </a:cubicBezTo>
                  <a:close/>
                  <a:moveTo>
                    <a:pt x="289175" y="515431"/>
                  </a:moveTo>
                  <a:lnTo>
                    <a:pt x="304155" y="515431"/>
                  </a:lnTo>
                  <a:cubicBezTo>
                    <a:pt x="338953" y="518039"/>
                    <a:pt x="366070" y="538824"/>
                    <a:pt x="366070" y="564057"/>
                  </a:cubicBezTo>
                  <a:lnTo>
                    <a:pt x="227259" y="564057"/>
                  </a:lnTo>
                  <a:cubicBezTo>
                    <a:pt x="227259" y="538824"/>
                    <a:pt x="254376" y="518039"/>
                    <a:pt x="289175" y="515431"/>
                  </a:cubicBezTo>
                  <a:close/>
                  <a:moveTo>
                    <a:pt x="289142" y="514853"/>
                  </a:moveTo>
                  <a:cubicBezTo>
                    <a:pt x="253576" y="517537"/>
                    <a:pt x="226767" y="538705"/>
                    <a:pt x="226767" y="564014"/>
                  </a:cubicBezTo>
                  <a:lnTo>
                    <a:pt x="226767" y="564475"/>
                  </a:lnTo>
                  <a:lnTo>
                    <a:pt x="366574" y="564475"/>
                  </a:lnTo>
                  <a:lnTo>
                    <a:pt x="366574" y="564014"/>
                  </a:lnTo>
                  <a:cubicBezTo>
                    <a:pt x="366574" y="538705"/>
                    <a:pt x="339765" y="517537"/>
                    <a:pt x="304122" y="514853"/>
                  </a:cubicBezTo>
                  <a:close/>
                  <a:moveTo>
                    <a:pt x="530681" y="143537"/>
                  </a:moveTo>
                  <a:lnTo>
                    <a:pt x="530416" y="144771"/>
                  </a:lnTo>
                  <a:lnTo>
                    <a:pt x="530089" y="145272"/>
                  </a:lnTo>
                  <a:close/>
                  <a:moveTo>
                    <a:pt x="62599" y="143295"/>
                  </a:moveTo>
                  <a:lnTo>
                    <a:pt x="63310" y="145377"/>
                  </a:lnTo>
                  <a:lnTo>
                    <a:pt x="62916" y="144771"/>
                  </a:lnTo>
                  <a:close/>
                  <a:moveTo>
                    <a:pt x="151870" y="44867"/>
                  </a:moveTo>
                  <a:lnTo>
                    <a:pt x="151870" y="247725"/>
                  </a:lnTo>
                  <a:lnTo>
                    <a:pt x="151870" y="248568"/>
                  </a:lnTo>
                  <a:cubicBezTo>
                    <a:pt x="151947" y="267742"/>
                    <a:pt x="155941" y="286302"/>
                    <a:pt x="163623" y="303712"/>
                  </a:cubicBezTo>
                  <a:cubicBezTo>
                    <a:pt x="185900" y="353947"/>
                    <a:pt x="235754" y="386466"/>
                    <a:pt x="290756" y="386466"/>
                  </a:cubicBezTo>
                  <a:lnTo>
                    <a:pt x="302509" y="386466"/>
                  </a:lnTo>
                  <a:cubicBezTo>
                    <a:pt x="357510" y="386466"/>
                    <a:pt x="407441" y="353947"/>
                    <a:pt x="429718" y="303712"/>
                  </a:cubicBezTo>
                  <a:cubicBezTo>
                    <a:pt x="437400" y="286302"/>
                    <a:pt x="441317" y="267742"/>
                    <a:pt x="441471" y="248568"/>
                  </a:cubicBezTo>
                  <a:lnTo>
                    <a:pt x="441471" y="247725"/>
                  </a:lnTo>
                  <a:lnTo>
                    <a:pt x="441471" y="44867"/>
                  </a:lnTo>
                  <a:close/>
                  <a:moveTo>
                    <a:pt x="485907" y="44359"/>
                  </a:moveTo>
                  <a:lnTo>
                    <a:pt x="533074" y="44359"/>
                  </a:lnTo>
                  <a:cubicBezTo>
                    <a:pt x="542139" y="44359"/>
                    <a:pt x="549360" y="51952"/>
                    <a:pt x="548899" y="60926"/>
                  </a:cubicBezTo>
                  <a:lnTo>
                    <a:pt x="547924" y="67809"/>
                  </a:lnTo>
                  <a:lnTo>
                    <a:pt x="533150" y="136289"/>
                  </a:lnTo>
                  <a:lnTo>
                    <a:pt x="530681" y="143537"/>
                  </a:lnTo>
                  <a:lnTo>
                    <a:pt x="548401" y="60896"/>
                  </a:lnTo>
                  <a:cubicBezTo>
                    <a:pt x="548554" y="56678"/>
                    <a:pt x="547095" y="52689"/>
                    <a:pt x="544176" y="49622"/>
                  </a:cubicBezTo>
                  <a:cubicBezTo>
                    <a:pt x="541257" y="46554"/>
                    <a:pt x="537262" y="44867"/>
                    <a:pt x="533037" y="44867"/>
                  </a:cubicBezTo>
                  <a:lnTo>
                    <a:pt x="486332" y="44867"/>
                  </a:lnTo>
                  <a:lnTo>
                    <a:pt x="486332" y="212368"/>
                  </a:lnTo>
                  <a:lnTo>
                    <a:pt x="530089" y="145272"/>
                  </a:lnTo>
                  <a:lnTo>
                    <a:pt x="528649" y="149497"/>
                  </a:lnTo>
                  <a:lnTo>
                    <a:pt x="502008" y="190019"/>
                  </a:lnTo>
                  <a:lnTo>
                    <a:pt x="485907" y="213629"/>
                  </a:lnTo>
                  <a:close/>
                  <a:moveTo>
                    <a:pt x="151362" y="44359"/>
                  </a:moveTo>
                  <a:lnTo>
                    <a:pt x="220576" y="44359"/>
                  </a:lnTo>
                  <a:lnTo>
                    <a:pt x="264900" y="44359"/>
                  </a:lnTo>
                  <a:lnTo>
                    <a:pt x="328429" y="44359"/>
                  </a:lnTo>
                  <a:lnTo>
                    <a:pt x="372830" y="44359"/>
                  </a:lnTo>
                  <a:lnTo>
                    <a:pt x="442044" y="44359"/>
                  </a:lnTo>
                  <a:lnTo>
                    <a:pt x="442044" y="247759"/>
                  </a:lnTo>
                  <a:cubicBezTo>
                    <a:pt x="442044" y="248066"/>
                    <a:pt x="441967" y="248373"/>
                    <a:pt x="441967" y="248603"/>
                  </a:cubicBezTo>
                  <a:cubicBezTo>
                    <a:pt x="441890" y="268314"/>
                    <a:pt x="437665" y="287028"/>
                    <a:pt x="430214" y="303978"/>
                  </a:cubicBezTo>
                  <a:cubicBezTo>
                    <a:pt x="408551" y="352834"/>
                    <a:pt x="359541" y="386964"/>
                    <a:pt x="302541" y="386964"/>
                  </a:cubicBezTo>
                  <a:lnTo>
                    <a:pt x="290788" y="386964"/>
                  </a:lnTo>
                  <a:cubicBezTo>
                    <a:pt x="233789" y="386964"/>
                    <a:pt x="184855" y="352834"/>
                    <a:pt x="163192" y="303978"/>
                  </a:cubicBezTo>
                  <a:cubicBezTo>
                    <a:pt x="155741" y="287028"/>
                    <a:pt x="151516" y="268314"/>
                    <a:pt x="151362" y="248603"/>
                  </a:cubicBezTo>
                  <a:cubicBezTo>
                    <a:pt x="151362" y="248373"/>
                    <a:pt x="151362" y="248066"/>
                    <a:pt x="151362" y="247759"/>
                  </a:cubicBezTo>
                  <a:close/>
                  <a:moveTo>
                    <a:pt x="60332" y="44359"/>
                  </a:moveTo>
                  <a:lnTo>
                    <a:pt x="107499" y="44359"/>
                  </a:lnTo>
                  <a:lnTo>
                    <a:pt x="107499" y="213629"/>
                  </a:lnTo>
                  <a:lnTo>
                    <a:pt x="89716" y="187576"/>
                  </a:lnTo>
                  <a:lnTo>
                    <a:pt x="64773" y="149662"/>
                  </a:lnTo>
                  <a:lnTo>
                    <a:pt x="63310" y="145377"/>
                  </a:lnTo>
                  <a:lnTo>
                    <a:pt x="106932" y="212368"/>
                  </a:lnTo>
                  <a:lnTo>
                    <a:pt x="106932" y="44867"/>
                  </a:lnTo>
                  <a:lnTo>
                    <a:pt x="60304" y="44867"/>
                  </a:lnTo>
                  <a:cubicBezTo>
                    <a:pt x="56002" y="44867"/>
                    <a:pt x="52084" y="46554"/>
                    <a:pt x="49089" y="49622"/>
                  </a:cubicBezTo>
                  <a:cubicBezTo>
                    <a:pt x="46246" y="52689"/>
                    <a:pt x="44710" y="56678"/>
                    <a:pt x="44940" y="60896"/>
                  </a:cubicBezTo>
                  <a:lnTo>
                    <a:pt x="62599" y="143295"/>
                  </a:lnTo>
                  <a:lnTo>
                    <a:pt x="60093" y="135955"/>
                  </a:lnTo>
                  <a:lnTo>
                    <a:pt x="45391" y="67700"/>
                  </a:lnTo>
                  <a:lnTo>
                    <a:pt x="44431" y="60926"/>
                  </a:lnTo>
                  <a:cubicBezTo>
                    <a:pt x="43970" y="51952"/>
                    <a:pt x="51268" y="44359"/>
                    <a:pt x="60332" y="44359"/>
                  </a:cubicBezTo>
                  <a:close/>
                  <a:moveTo>
                    <a:pt x="485334" y="43793"/>
                  </a:moveTo>
                  <a:lnTo>
                    <a:pt x="485334" y="214899"/>
                  </a:lnTo>
                  <a:lnTo>
                    <a:pt x="486256" y="213979"/>
                  </a:lnTo>
                  <a:lnTo>
                    <a:pt x="502008" y="190019"/>
                  </a:lnTo>
                  <a:lnTo>
                    <a:pt x="527658" y="152406"/>
                  </a:lnTo>
                  <a:lnTo>
                    <a:pt x="528649" y="149497"/>
                  </a:lnTo>
                  <a:lnTo>
                    <a:pt x="531107" y="145759"/>
                  </a:lnTo>
                  <a:lnTo>
                    <a:pt x="533150" y="136289"/>
                  </a:lnTo>
                  <a:lnTo>
                    <a:pt x="541843" y="110778"/>
                  </a:lnTo>
                  <a:lnTo>
                    <a:pt x="547924" y="67809"/>
                  </a:lnTo>
                  <a:lnTo>
                    <a:pt x="549399" y="60973"/>
                  </a:lnTo>
                  <a:cubicBezTo>
                    <a:pt x="549630" y="56448"/>
                    <a:pt x="548017" y="52229"/>
                    <a:pt x="544944" y="48931"/>
                  </a:cubicBezTo>
                  <a:cubicBezTo>
                    <a:pt x="541794" y="45634"/>
                    <a:pt x="537569" y="43793"/>
                    <a:pt x="533037" y="43793"/>
                  </a:cubicBezTo>
                  <a:close/>
                  <a:moveTo>
                    <a:pt x="150795" y="43793"/>
                  </a:moveTo>
                  <a:lnTo>
                    <a:pt x="150795" y="247725"/>
                  </a:lnTo>
                  <a:lnTo>
                    <a:pt x="150871" y="248568"/>
                  </a:lnTo>
                  <a:cubicBezTo>
                    <a:pt x="150948" y="267895"/>
                    <a:pt x="154943" y="286609"/>
                    <a:pt x="162701" y="304095"/>
                  </a:cubicBezTo>
                  <a:cubicBezTo>
                    <a:pt x="185055" y="354714"/>
                    <a:pt x="235370" y="387463"/>
                    <a:pt x="290756" y="387463"/>
                  </a:cubicBezTo>
                  <a:lnTo>
                    <a:pt x="302509" y="387463"/>
                  </a:lnTo>
                  <a:cubicBezTo>
                    <a:pt x="357971" y="387463"/>
                    <a:pt x="408209" y="354714"/>
                    <a:pt x="430640" y="304095"/>
                  </a:cubicBezTo>
                  <a:cubicBezTo>
                    <a:pt x="438398" y="286609"/>
                    <a:pt x="442393" y="267895"/>
                    <a:pt x="442470" y="248568"/>
                  </a:cubicBezTo>
                  <a:lnTo>
                    <a:pt x="442470" y="43793"/>
                  </a:lnTo>
                  <a:close/>
                  <a:moveTo>
                    <a:pt x="60304" y="43793"/>
                  </a:moveTo>
                  <a:cubicBezTo>
                    <a:pt x="55772" y="43793"/>
                    <a:pt x="51547" y="45634"/>
                    <a:pt x="48397" y="48931"/>
                  </a:cubicBezTo>
                  <a:cubicBezTo>
                    <a:pt x="45248" y="52229"/>
                    <a:pt x="43711" y="56448"/>
                    <a:pt x="43942" y="60973"/>
                  </a:cubicBezTo>
                  <a:lnTo>
                    <a:pt x="45391" y="67700"/>
                  </a:lnTo>
                  <a:lnTo>
                    <a:pt x="51498" y="110778"/>
                  </a:lnTo>
                  <a:lnTo>
                    <a:pt x="60093" y="135955"/>
                  </a:lnTo>
                  <a:lnTo>
                    <a:pt x="62205" y="145759"/>
                  </a:lnTo>
                  <a:lnTo>
                    <a:pt x="64773" y="149662"/>
                  </a:lnTo>
                  <a:lnTo>
                    <a:pt x="65710" y="152406"/>
                  </a:lnTo>
                  <a:lnTo>
                    <a:pt x="89716" y="187576"/>
                  </a:lnTo>
                  <a:lnTo>
                    <a:pt x="107086" y="213979"/>
                  </a:lnTo>
                  <a:lnTo>
                    <a:pt x="108007" y="214899"/>
                  </a:lnTo>
                  <a:lnTo>
                    <a:pt x="108007" y="43793"/>
                  </a:lnTo>
                  <a:close/>
                  <a:moveTo>
                    <a:pt x="60304" y="997"/>
                  </a:moveTo>
                  <a:lnTo>
                    <a:pt x="533037" y="997"/>
                  </a:lnTo>
                  <a:cubicBezTo>
                    <a:pt x="549169" y="997"/>
                    <a:pt x="564840" y="7746"/>
                    <a:pt x="575978" y="19481"/>
                  </a:cubicBezTo>
                  <a:cubicBezTo>
                    <a:pt x="587117" y="31138"/>
                    <a:pt x="593032" y="47091"/>
                    <a:pt x="592187" y="63197"/>
                  </a:cubicBezTo>
                  <a:cubicBezTo>
                    <a:pt x="589805" y="108370"/>
                    <a:pt x="578820" y="149555"/>
                    <a:pt x="559539" y="185678"/>
                  </a:cubicBezTo>
                  <a:cubicBezTo>
                    <a:pt x="543868" y="214976"/>
                    <a:pt x="522821" y="240745"/>
                    <a:pt x="496933" y="262297"/>
                  </a:cubicBezTo>
                  <a:cubicBezTo>
                    <a:pt x="492708" y="265825"/>
                    <a:pt x="488330" y="269353"/>
                    <a:pt x="483797" y="272650"/>
                  </a:cubicBezTo>
                  <a:lnTo>
                    <a:pt x="483644" y="272727"/>
                  </a:lnTo>
                  <a:lnTo>
                    <a:pt x="483567" y="272957"/>
                  </a:lnTo>
                  <a:cubicBezTo>
                    <a:pt x="481416" y="288680"/>
                    <a:pt x="477191" y="304172"/>
                    <a:pt x="470969" y="318821"/>
                  </a:cubicBezTo>
                  <a:cubicBezTo>
                    <a:pt x="461751" y="340525"/>
                    <a:pt x="448538" y="360083"/>
                    <a:pt x="431792" y="376802"/>
                  </a:cubicBezTo>
                  <a:cubicBezTo>
                    <a:pt x="415046" y="393522"/>
                    <a:pt x="395458" y="406713"/>
                    <a:pt x="373718" y="415917"/>
                  </a:cubicBezTo>
                  <a:cubicBezTo>
                    <a:pt x="356127" y="423279"/>
                    <a:pt x="337614" y="427881"/>
                    <a:pt x="318563" y="429568"/>
                  </a:cubicBezTo>
                  <a:lnTo>
                    <a:pt x="318103" y="429568"/>
                  </a:lnTo>
                  <a:lnTo>
                    <a:pt x="318103" y="473438"/>
                  </a:lnTo>
                  <a:lnTo>
                    <a:pt x="318487" y="473438"/>
                  </a:lnTo>
                  <a:cubicBezTo>
                    <a:pt x="337921" y="476506"/>
                    <a:pt x="355973" y="483638"/>
                    <a:pt x="370722" y="494069"/>
                  </a:cubicBezTo>
                  <a:cubicBezTo>
                    <a:pt x="395304" y="511325"/>
                    <a:pt x="409438" y="536864"/>
                    <a:pt x="409438" y="564014"/>
                  </a:cubicBezTo>
                  <a:lnTo>
                    <a:pt x="409438" y="607270"/>
                  </a:lnTo>
                  <a:lnTo>
                    <a:pt x="183903" y="607270"/>
                  </a:lnTo>
                  <a:lnTo>
                    <a:pt x="183903" y="564014"/>
                  </a:lnTo>
                  <a:cubicBezTo>
                    <a:pt x="183903" y="536864"/>
                    <a:pt x="197960" y="511325"/>
                    <a:pt x="222542" y="494069"/>
                  </a:cubicBezTo>
                  <a:cubicBezTo>
                    <a:pt x="237291" y="483638"/>
                    <a:pt x="255343" y="476506"/>
                    <a:pt x="274778" y="473438"/>
                  </a:cubicBezTo>
                  <a:lnTo>
                    <a:pt x="275239" y="473438"/>
                  </a:lnTo>
                  <a:lnTo>
                    <a:pt x="275239" y="429568"/>
                  </a:lnTo>
                  <a:lnTo>
                    <a:pt x="274778" y="429568"/>
                  </a:lnTo>
                  <a:cubicBezTo>
                    <a:pt x="255727" y="427881"/>
                    <a:pt x="237214" y="423279"/>
                    <a:pt x="219623" y="415917"/>
                  </a:cubicBezTo>
                  <a:cubicBezTo>
                    <a:pt x="197807" y="406713"/>
                    <a:pt x="178295" y="393522"/>
                    <a:pt x="161549" y="376802"/>
                  </a:cubicBezTo>
                  <a:cubicBezTo>
                    <a:pt x="144726" y="360083"/>
                    <a:pt x="131590" y="340525"/>
                    <a:pt x="122372" y="318821"/>
                  </a:cubicBezTo>
                  <a:cubicBezTo>
                    <a:pt x="116150" y="304095"/>
                    <a:pt x="111925" y="288680"/>
                    <a:pt x="109697" y="272957"/>
                  </a:cubicBezTo>
                  <a:lnTo>
                    <a:pt x="109697" y="272727"/>
                  </a:lnTo>
                  <a:lnTo>
                    <a:pt x="109544" y="272650"/>
                  </a:lnTo>
                  <a:cubicBezTo>
                    <a:pt x="105011" y="269353"/>
                    <a:pt x="100556" y="265825"/>
                    <a:pt x="96331" y="262297"/>
                  </a:cubicBezTo>
                  <a:cubicBezTo>
                    <a:pt x="70521" y="240745"/>
                    <a:pt x="49473" y="214976"/>
                    <a:pt x="33802" y="185678"/>
                  </a:cubicBezTo>
                  <a:cubicBezTo>
                    <a:pt x="14444" y="149555"/>
                    <a:pt x="3459" y="108370"/>
                    <a:pt x="1155" y="63197"/>
                  </a:cubicBezTo>
                  <a:cubicBezTo>
                    <a:pt x="310" y="47091"/>
                    <a:pt x="6148" y="31138"/>
                    <a:pt x="17286" y="19481"/>
                  </a:cubicBezTo>
                  <a:cubicBezTo>
                    <a:pt x="28425" y="7746"/>
                    <a:pt x="44095" y="997"/>
                    <a:pt x="60304" y="997"/>
                  </a:cubicBezTo>
                  <a:close/>
                  <a:moveTo>
                    <a:pt x="60332" y="565"/>
                  </a:moveTo>
                  <a:cubicBezTo>
                    <a:pt x="43970" y="565"/>
                    <a:pt x="28222" y="7314"/>
                    <a:pt x="16930" y="19126"/>
                  </a:cubicBezTo>
                  <a:cubicBezTo>
                    <a:pt x="5714" y="30937"/>
                    <a:pt x="-201" y="47043"/>
                    <a:pt x="644" y="63226"/>
                  </a:cubicBezTo>
                  <a:cubicBezTo>
                    <a:pt x="3026" y="108478"/>
                    <a:pt x="14011" y="149741"/>
                    <a:pt x="33369" y="185941"/>
                  </a:cubicBezTo>
                  <a:cubicBezTo>
                    <a:pt x="49117" y="215316"/>
                    <a:pt x="70165" y="241163"/>
                    <a:pt x="96053" y="262715"/>
                  </a:cubicBezTo>
                  <a:cubicBezTo>
                    <a:pt x="100508" y="266397"/>
                    <a:pt x="104887" y="269848"/>
                    <a:pt x="109266" y="273069"/>
                  </a:cubicBezTo>
                  <a:cubicBezTo>
                    <a:pt x="111417" y="288869"/>
                    <a:pt x="115642" y="304208"/>
                    <a:pt x="121941" y="319011"/>
                  </a:cubicBezTo>
                  <a:cubicBezTo>
                    <a:pt x="131159" y="340792"/>
                    <a:pt x="144372" y="360427"/>
                    <a:pt x="161195" y="377224"/>
                  </a:cubicBezTo>
                  <a:cubicBezTo>
                    <a:pt x="178018" y="394020"/>
                    <a:pt x="197607" y="407212"/>
                    <a:pt x="219424" y="416416"/>
                  </a:cubicBezTo>
                  <a:cubicBezTo>
                    <a:pt x="237169" y="423855"/>
                    <a:pt x="255682" y="428457"/>
                    <a:pt x="274733" y="430068"/>
                  </a:cubicBezTo>
                  <a:lnTo>
                    <a:pt x="274733" y="473018"/>
                  </a:lnTo>
                  <a:cubicBezTo>
                    <a:pt x="255375" y="476086"/>
                    <a:pt x="237246" y="483142"/>
                    <a:pt x="222343" y="493649"/>
                  </a:cubicBezTo>
                  <a:cubicBezTo>
                    <a:pt x="197607" y="511060"/>
                    <a:pt x="183396" y="536753"/>
                    <a:pt x="183396" y="564057"/>
                  </a:cubicBezTo>
                  <a:lnTo>
                    <a:pt x="183396" y="607851"/>
                  </a:lnTo>
                  <a:lnTo>
                    <a:pt x="227259" y="607851"/>
                  </a:lnTo>
                  <a:lnTo>
                    <a:pt x="366070" y="607851"/>
                  </a:lnTo>
                  <a:lnTo>
                    <a:pt x="409934" y="607851"/>
                  </a:lnTo>
                  <a:lnTo>
                    <a:pt x="409934" y="564057"/>
                  </a:lnTo>
                  <a:cubicBezTo>
                    <a:pt x="409934" y="536753"/>
                    <a:pt x="395799" y="511060"/>
                    <a:pt x="371064" y="493649"/>
                  </a:cubicBezTo>
                  <a:cubicBezTo>
                    <a:pt x="356161" y="483142"/>
                    <a:pt x="338032" y="476086"/>
                    <a:pt x="318596" y="473018"/>
                  </a:cubicBezTo>
                  <a:lnTo>
                    <a:pt x="318596" y="430068"/>
                  </a:lnTo>
                  <a:cubicBezTo>
                    <a:pt x="337724" y="428457"/>
                    <a:pt x="356238" y="423855"/>
                    <a:pt x="373906" y="416416"/>
                  </a:cubicBezTo>
                  <a:cubicBezTo>
                    <a:pt x="395799" y="407212"/>
                    <a:pt x="415388" y="394020"/>
                    <a:pt x="432211" y="377224"/>
                  </a:cubicBezTo>
                  <a:cubicBezTo>
                    <a:pt x="449034" y="360427"/>
                    <a:pt x="462247" y="340792"/>
                    <a:pt x="471466" y="319011"/>
                  </a:cubicBezTo>
                  <a:cubicBezTo>
                    <a:pt x="477765" y="304208"/>
                    <a:pt x="481990" y="288869"/>
                    <a:pt x="484141" y="273069"/>
                  </a:cubicBezTo>
                  <a:cubicBezTo>
                    <a:pt x="488519" y="269848"/>
                    <a:pt x="492898" y="266397"/>
                    <a:pt x="497353" y="262715"/>
                  </a:cubicBezTo>
                  <a:cubicBezTo>
                    <a:pt x="523241" y="241163"/>
                    <a:pt x="544290" y="215316"/>
                    <a:pt x="560037" y="185941"/>
                  </a:cubicBezTo>
                  <a:cubicBezTo>
                    <a:pt x="579396" y="149741"/>
                    <a:pt x="590381" y="108478"/>
                    <a:pt x="592762" y="63226"/>
                  </a:cubicBezTo>
                  <a:cubicBezTo>
                    <a:pt x="593607" y="47043"/>
                    <a:pt x="587615" y="30937"/>
                    <a:pt x="576400" y="19126"/>
                  </a:cubicBezTo>
                  <a:cubicBezTo>
                    <a:pt x="565184" y="7314"/>
                    <a:pt x="549360" y="565"/>
                    <a:pt x="533074" y="565"/>
                  </a:cubicBezTo>
                  <a:lnTo>
                    <a:pt x="485907" y="565"/>
                  </a:lnTo>
                  <a:lnTo>
                    <a:pt x="442044" y="565"/>
                  </a:lnTo>
                  <a:lnTo>
                    <a:pt x="372830" y="565"/>
                  </a:lnTo>
                  <a:lnTo>
                    <a:pt x="335036" y="565"/>
                  </a:lnTo>
                  <a:lnTo>
                    <a:pt x="258294" y="565"/>
                  </a:lnTo>
                  <a:lnTo>
                    <a:pt x="220576" y="565"/>
                  </a:lnTo>
                  <a:lnTo>
                    <a:pt x="151362" y="565"/>
                  </a:lnTo>
                  <a:lnTo>
                    <a:pt x="107499" y="565"/>
                  </a:lnTo>
                  <a:close/>
                  <a:moveTo>
                    <a:pt x="60304" y="0"/>
                  </a:moveTo>
                  <a:lnTo>
                    <a:pt x="533037" y="0"/>
                  </a:lnTo>
                  <a:cubicBezTo>
                    <a:pt x="549476" y="0"/>
                    <a:pt x="565454" y="6826"/>
                    <a:pt x="576746" y="18790"/>
                  </a:cubicBezTo>
                  <a:cubicBezTo>
                    <a:pt x="588038" y="30678"/>
                    <a:pt x="594030" y="46861"/>
                    <a:pt x="593185" y="63273"/>
                  </a:cubicBezTo>
                  <a:cubicBezTo>
                    <a:pt x="590881" y="108523"/>
                    <a:pt x="579819" y="149939"/>
                    <a:pt x="560384" y="186139"/>
                  </a:cubicBezTo>
                  <a:cubicBezTo>
                    <a:pt x="544637" y="215589"/>
                    <a:pt x="523512" y="241436"/>
                    <a:pt x="497624" y="263064"/>
                  </a:cubicBezTo>
                  <a:cubicBezTo>
                    <a:pt x="493400" y="266592"/>
                    <a:pt x="489021" y="270043"/>
                    <a:pt x="484566" y="273341"/>
                  </a:cubicBezTo>
                  <a:cubicBezTo>
                    <a:pt x="482415" y="289063"/>
                    <a:pt x="478113" y="304556"/>
                    <a:pt x="471891" y="319204"/>
                  </a:cubicBezTo>
                  <a:cubicBezTo>
                    <a:pt x="462673" y="341062"/>
                    <a:pt x="449383" y="360696"/>
                    <a:pt x="432560" y="377492"/>
                  </a:cubicBezTo>
                  <a:cubicBezTo>
                    <a:pt x="415660" y="394365"/>
                    <a:pt x="395995" y="407557"/>
                    <a:pt x="374102" y="416837"/>
                  </a:cubicBezTo>
                  <a:cubicBezTo>
                    <a:pt x="356588" y="424200"/>
                    <a:pt x="338075" y="428801"/>
                    <a:pt x="319101" y="430565"/>
                  </a:cubicBezTo>
                  <a:lnTo>
                    <a:pt x="319101" y="472517"/>
                  </a:lnTo>
                  <a:cubicBezTo>
                    <a:pt x="338536" y="475662"/>
                    <a:pt x="356588" y="482795"/>
                    <a:pt x="371337" y="493225"/>
                  </a:cubicBezTo>
                  <a:cubicBezTo>
                    <a:pt x="396226" y="510711"/>
                    <a:pt x="410437" y="536558"/>
                    <a:pt x="410437" y="564014"/>
                  </a:cubicBezTo>
                  <a:lnTo>
                    <a:pt x="410437" y="608344"/>
                  </a:lnTo>
                  <a:lnTo>
                    <a:pt x="182904" y="608344"/>
                  </a:lnTo>
                  <a:lnTo>
                    <a:pt x="182904" y="564014"/>
                  </a:lnTo>
                  <a:cubicBezTo>
                    <a:pt x="182904" y="536558"/>
                    <a:pt x="197115" y="510711"/>
                    <a:pt x="222004" y="493225"/>
                  </a:cubicBezTo>
                  <a:cubicBezTo>
                    <a:pt x="236753" y="482795"/>
                    <a:pt x="254805" y="475662"/>
                    <a:pt x="274240" y="472517"/>
                  </a:cubicBezTo>
                  <a:lnTo>
                    <a:pt x="274240" y="430565"/>
                  </a:lnTo>
                  <a:cubicBezTo>
                    <a:pt x="255266" y="428801"/>
                    <a:pt x="236753" y="424200"/>
                    <a:pt x="219239" y="416837"/>
                  </a:cubicBezTo>
                  <a:cubicBezTo>
                    <a:pt x="197346" y="407557"/>
                    <a:pt x="177681" y="394365"/>
                    <a:pt x="160781" y="377492"/>
                  </a:cubicBezTo>
                  <a:cubicBezTo>
                    <a:pt x="143958" y="360696"/>
                    <a:pt x="130668" y="341062"/>
                    <a:pt x="121450" y="319204"/>
                  </a:cubicBezTo>
                  <a:cubicBezTo>
                    <a:pt x="115228" y="304479"/>
                    <a:pt x="110926" y="289063"/>
                    <a:pt x="108699" y="273341"/>
                  </a:cubicBezTo>
                  <a:cubicBezTo>
                    <a:pt x="104243" y="270043"/>
                    <a:pt x="99865" y="266592"/>
                    <a:pt x="95717" y="263064"/>
                  </a:cubicBezTo>
                  <a:cubicBezTo>
                    <a:pt x="69752" y="241436"/>
                    <a:pt x="48628" y="215589"/>
                    <a:pt x="32880" y="186139"/>
                  </a:cubicBezTo>
                  <a:cubicBezTo>
                    <a:pt x="13522" y="149939"/>
                    <a:pt x="2460" y="108523"/>
                    <a:pt x="79" y="63273"/>
                  </a:cubicBezTo>
                  <a:cubicBezTo>
                    <a:pt x="-766" y="46861"/>
                    <a:pt x="5226" y="30678"/>
                    <a:pt x="16595" y="18790"/>
                  </a:cubicBezTo>
                  <a:cubicBezTo>
                    <a:pt x="27887" y="6826"/>
                    <a:pt x="43865" y="0"/>
                    <a:pt x="603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0" y="1989138"/>
            <a:ext cx="12192000" cy="4868862"/>
          </a:xfrm>
          <a:custGeom>
            <a:avLst/>
            <a:gdLst>
              <a:gd name="connsiteX0" fmla="*/ 12192000 w 12192000"/>
              <a:gd name="connsiteY0" fmla="*/ 0 h 4868862"/>
              <a:gd name="connsiteX1" fmla="*/ 12192000 w 12192000"/>
              <a:gd name="connsiteY1" fmla="*/ 1727200 h 4868862"/>
              <a:gd name="connsiteX2" fmla="*/ 12192000 w 12192000"/>
              <a:gd name="connsiteY2" fmla="*/ 4868862 h 4868862"/>
              <a:gd name="connsiteX3" fmla="*/ 0 w 12192000"/>
              <a:gd name="connsiteY3" fmla="*/ 4868862 h 4868862"/>
              <a:gd name="connsiteX4" fmla="*/ 0 w 12192000"/>
              <a:gd name="connsiteY4" fmla="*/ 1727200 h 4868862"/>
              <a:gd name="connsiteX0-1" fmla="*/ 12192000 w 12192000"/>
              <a:gd name="connsiteY0-2" fmla="*/ 0 h 4868862"/>
              <a:gd name="connsiteX1-3" fmla="*/ 12192000 w 12192000"/>
              <a:gd name="connsiteY1-4" fmla="*/ 4868862 h 4868862"/>
              <a:gd name="connsiteX2-5" fmla="*/ 0 w 12192000"/>
              <a:gd name="connsiteY2-6" fmla="*/ 4868862 h 4868862"/>
              <a:gd name="connsiteX3-7" fmla="*/ 0 w 12192000"/>
              <a:gd name="connsiteY3-8" fmla="*/ 1727200 h 4868862"/>
              <a:gd name="connsiteX4-9" fmla="*/ 12192000 w 12192000"/>
              <a:gd name="connsiteY4-10" fmla="*/ 0 h 486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4868862">
                <a:moveTo>
                  <a:pt x="12192000" y="0"/>
                </a:moveTo>
                <a:lnTo>
                  <a:pt x="12192000" y="4868862"/>
                </a:lnTo>
                <a:lnTo>
                  <a:pt x="0" y="4868862"/>
                </a:lnTo>
                <a:lnTo>
                  <a:pt x="0" y="17272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rgbClr val="5556ED"/>
              </a:gs>
              <a:gs pos="100000">
                <a:srgbClr val="6B54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1428750" y="1413669"/>
            <a:ext cx="9334500" cy="4030662"/>
          </a:xfrm>
          <a:prstGeom prst="roundRect">
            <a:avLst>
              <a:gd name="adj" fmla="val 4379"/>
            </a:avLst>
          </a:prstGeom>
          <a:solidFill>
            <a:schemeClr val="bg1"/>
          </a:solidFill>
          <a:ln>
            <a:noFill/>
          </a:ln>
          <a:effectLst>
            <a:outerShdw blurRad="241300" dist="38100" dir="54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1438264" y="1413674"/>
            <a:ext cx="9315472" cy="129381"/>
          </a:xfrm>
          <a:custGeom>
            <a:avLst/>
            <a:gdLst>
              <a:gd name="connsiteX0" fmla="*/ 166989 w 9315472"/>
              <a:gd name="connsiteY0" fmla="*/ 0 h 129381"/>
              <a:gd name="connsiteX1" fmla="*/ 9148483 w 9315472"/>
              <a:gd name="connsiteY1" fmla="*/ 0 h 129381"/>
              <a:gd name="connsiteX2" fmla="*/ 9311115 w 9315472"/>
              <a:gd name="connsiteY2" fmla="*/ 107800 h 129381"/>
              <a:gd name="connsiteX3" fmla="*/ 9315472 w 9315472"/>
              <a:gd name="connsiteY3" fmla="*/ 129381 h 129381"/>
              <a:gd name="connsiteX4" fmla="*/ 0 w 9315472"/>
              <a:gd name="connsiteY4" fmla="*/ 129381 h 129381"/>
              <a:gd name="connsiteX5" fmla="*/ 4357 w 9315472"/>
              <a:gd name="connsiteY5" fmla="*/ 107800 h 129381"/>
              <a:gd name="connsiteX6" fmla="*/ 166989 w 9315472"/>
              <a:gd name="connsiteY6" fmla="*/ 0 h 12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15472" h="129381">
                <a:moveTo>
                  <a:pt x="166989" y="0"/>
                </a:moveTo>
                <a:lnTo>
                  <a:pt x="9148483" y="0"/>
                </a:lnTo>
                <a:cubicBezTo>
                  <a:pt x="9221593" y="0"/>
                  <a:pt x="9284321" y="44451"/>
                  <a:pt x="9311115" y="107800"/>
                </a:cubicBezTo>
                <a:lnTo>
                  <a:pt x="9315472" y="129381"/>
                </a:lnTo>
                <a:lnTo>
                  <a:pt x="0" y="129381"/>
                </a:lnTo>
                <a:lnTo>
                  <a:pt x="4357" y="107800"/>
                </a:lnTo>
                <a:cubicBezTo>
                  <a:pt x="31151" y="44451"/>
                  <a:pt x="93879" y="0"/>
                  <a:pt x="166989" y="0"/>
                </a:cubicBezTo>
                <a:close/>
              </a:path>
            </a:pathLst>
          </a:custGeom>
          <a:solidFill>
            <a:srgbClr val="1295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683003" y="2770297"/>
            <a:ext cx="4825999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800" dirty="0">
                <a:latin typeface="Century Gothic" panose="020B0502020202020204" pitchFamily="34" charset="0"/>
              </a:rPr>
              <a:t>YOU TEXT HERE</a:t>
            </a:r>
            <a:endParaRPr lang="zh-CN" altLang="en-US" sz="4800" dirty="0">
              <a:latin typeface="Century Gothic" panose="020B0502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28750" y="3098378"/>
            <a:ext cx="3904049" cy="2345957"/>
            <a:chOff x="1428748" y="3098374"/>
            <a:chExt cx="3904049" cy="2345957"/>
          </a:xfrm>
        </p:grpSpPr>
        <p:sp>
          <p:nvSpPr>
            <p:cNvPr id="42" name="任意多边形: 形状 41"/>
            <p:cNvSpPr/>
            <p:nvPr/>
          </p:nvSpPr>
          <p:spPr>
            <a:xfrm>
              <a:off x="1428748" y="3098374"/>
              <a:ext cx="993777" cy="398104"/>
            </a:xfrm>
            <a:custGeom>
              <a:avLst/>
              <a:gdLst>
                <a:gd name="connsiteX0" fmla="*/ 0 w 993777"/>
                <a:gd name="connsiteY0" fmla="*/ 0 h 398104"/>
                <a:gd name="connsiteX1" fmla="*/ 794725 w 993777"/>
                <a:gd name="connsiteY1" fmla="*/ 0 h 398104"/>
                <a:gd name="connsiteX2" fmla="*/ 993777 w 993777"/>
                <a:gd name="connsiteY2" fmla="*/ 199052 h 398104"/>
                <a:gd name="connsiteX3" fmla="*/ 794725 w 993777"/>
                <a:gd name="connsiteY3" fmla="*/ 398104 h 398104"/>
                <a:gd name="connsiteX4" fmla="*/ 0 w 993777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777" h="398104">
                  <a:moveTo>
                    <a:pt x="0" y="0"/>
                  </a:moveTo>
                  <a:lnTo>
                    <a:pt x="794725" y="0"/>
                  </a:lnTo>
                  <a:cubicBezTo>
                    <a:pt x="904658" y="0"/>
                    <a:pt x="993777" y="89119"/>
                    <a:pt x="993777" y="199052"/>
                  </a:cubicBezTo>
                  <a:cubicBezTo>
                    <a:pt x="993777" y="308985"/>
                    <a:pt x="904658" y="398104"/>
                    <a:pt x="794725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8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1428748" y="3495308"/>
              <a:ext cx="690338" cy="398104"/>
            </a:xfrm>
            <a:custGeom>
              <a:avLst/>
              <a:gdLst>
                <a:gd name="connsiteX0" fmla="*/ 0 w 690338"/>
                <a:gd name="connsiteY0" fmla="*/ 0 h 398104"/>
                <a:gd name="connsiteX1" fmla="*/ 491286 w 690338"/>
                <a:gd name="connsiteY1" fmla="*/ 0 h 398104"/>
                <a:gd name="connsiteX2" fmla="*/ 690338 w 690338"/>
                <a:gd name="connsiteY2" fmla="*/ 199052 h 398104"/>
                <a:gd name="connsiteX3" fmla="*/ 491286 w 690338"/>
                <a:gd name="connsiteY3" fmla="*/ 398104 h 398104"/>
                <a:gd name="connsiteX4" fmla="*/ 0 w 690338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338" h="398104">
                  <a:moveTo>
                    <a:pt x="0" y="0"/>
                  </a:moveTo>
                  <a:lnTo>
                    <a:pt x="491286" y="0"/>
                  </a:lnTo>
                  <a:cubicBezTo>
                    <a:pt x="601219" y="0"/>
                    <a:pt x="690338" y="89119"/>
                    <a:pt x="690338" y="199052"/>
                  </a:cubicBezTo>
                  <a:cubicBezTo>
                    <a:pt x="690338" y="308985"/>
                    <a:pt x="601219" y="398104"/>
                    <a:pt x="491286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70000"/>
                  </a:srgbClr>
                </a:gs>
                <a:gs pos="100000">
                  <a:srgbClr val="6B54F1">
                    <a:alpha val="5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1428748" y="4266352"/>
              <a:ext cx="690338" cy="398104"/>
            </a:xfrm>
            <a:custGeom>
              <a:avLst/>
              <a:gdLst>
                <a:gd name="connsiteX0" fmla="*/ 0 w 690338"/>
                <a:gd name="connsiteY0" fmla="*/ 0 h 398104"/>
                <a:gd name="connsiteX1" fmla="*/ 491286 w 690338"/>
                <a:gd name="connsiteY1" fmla="*/ 0 h 398104"/>
                <a:gd name="connsiteX2" fmla="*/ 690338 w 690338"/>
                <a:gd name="connsiteY2" fmla="*/ 199052 h 398104"/>
                <a:gd name="connsiteX3" fmla="*/ 491286 w 690338"/>
                <a:gd name="connsiteY3" fmla="*/ 398104 h 398104"/>
                <a:gd name="connsiteX4" fmla="*/ 0 w 690338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338" h="398104">
                  <a:moveTo>
                    <a:pt x="0" y="0"/>
                  </a:moveTo>
                  <a:lnTo>
                    <a:pt x="491286" y="0"/>
                  </a:lnTo>
                  <a:cubicBezTo>
                    <a:pt x="601219" y="0"/>
                    <a:pt x="690338" y="89119"/>
                    <a:pt x="690338" y="199052"/>
                  </a:cubicBezTo>
                  <a:cubicBezTo>
                    <a:pt x="690338" y="308985"/>
                    <a:pt x="601219" y="398104"/>
                    <a:pt x="491286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/>
                </a:gs>
                <a:gs pos="100000">
                  <a:srgbClr val="6B54F1">
                    <a:alpha val="9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1428748" y="4662451"/>
              <a:ext cx="2974977" cy="398104"/>
            </a:xfrm>
            <a:custGeom>
              <a:avLst/>
              <a:gdLst>
                <a:gd name="connsiteX0" fmla="*/ 0 w 2974977"/>
                <a:gd name="connsiteY0" fmla="*/ 0 h 398104"/>
                <a:gd name="connsiteX1" fmla="*/ 2775925 w 2974977"/>
                <a:gd name="connsiteY1" fmla="*/ 0 h 398104"/>
                <a:gd name="connsiteX2" fmla="*/ 2974977 w 2974977"/>
                <a:gd name="connsiteY2" fmla="*/ 199052 h 398104"/>
                <a:gd name="connsiteX3" fmla="*/ 2775925 w 2974977"/>
                <a:gd name="connsiteY3" fmla="*/ 398104 h 398104"/>
                <a:gd name="connsiteX4" fmla="*/ 0 w 2974977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4977" h="398104">
                  <a:moveTo>
                    <a:pt x="0" y="0"/>
                  </a:moveTo>
                  <a:lnTo>
                    <a:pt x="2775925" y="0"/>
                  </a:lnTo>
                  <a:cubicBezTo>
                    <a:pt x="2885858" y="0"/>
                    <a:pt x="2974977" y="89119"/>
                    <a:pt x="2974977" y="199052"/>
                  </a:cubicBezTo>
                  <a:cubicBezTo>
                    <a:pt x="2974977" y="308985"/>
                    <a:pt x="2885858" y="398104"/>
                    <a:pt x="2775925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70000"/>
                  </a:srgbClr>
                </a:gs>
                <a:gs pos="100000">
                  <a:srgbClr val="6B54F1">
                    <a:alpha val="8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1428748" y="5051765"/>
              <a:ext cx="3904049" cy="392566"/>
            </a:xfrm>
            <a:custGeom>
              <a:avLst/>
              <a:gdLst>
                <a:gd name="connsiteX0" fmla="*/ 0 w 3904049"/>
                <a:gd name="connsiteY0" fmla="*/ 0 h 392566"/>
                <a:gd name="connsiteX1" fmla="*/ 3704997 w 3904049"/>
                <a:gd name="connsiteY1" fmla="*/ 0 h 392566"/>
                <a:gd name="connsiteX2" fmla="*/ 3904049 w 3904049"/>
                <a:gd name="connsiteY2" fmla="*/ 199052 h 392566"/>
                <a:gd name="connsiteX3" fmla="*/ 3782477 w 3904049"/>
                <a:gd name="connsiteY3" fmla="*/ 382462 h 392566"/>
                <a:gd name="connsiteX4" fmla="*/ 3749926 w 3904049"/>
                <a:gd name="connsiteY4" fmla="*/ 392566 h 392566"/>
                <a:gd name="connsiteX5" fmla="*/ 176503 w 3904049"/>
                <a:gd name="connsiteY5" fmla="*/ 392566 h 392566"/>
                <a:gd name="connsiteX6" fmla="*/ 0 w 3904049"/>
                <a:gd name="connsiteY6" fmla="*/ 216063 h 39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04049" h="392566">
                  <a:moveTo>
                    <a:pt x="0" y="0"/>
                  </a:moveTo>
                  <a:lnTo>
                    <a:pt x="3704997" y="0"/>
                  </a:lnTo>
                  <a:cubicBezTo>
                    <a:pt x="3814930" y="0"/>
                    <a:pt x="3904049" y="89119"/>
                    <a:pt x="3904049" y="199052"/>
                  </a:cubicBezTo>
                  <a:cubicBezTo>
                    <a:pt x="3904049" y="281502"/>
                    <a:pt x="3853920" y="352244"/>
                    <a:pt x="3782477" y="382462"/>
                  </a:cubicBezTo>
                  <a:lnTo>
                    <a:pt x="3749926" y="392566"/>
                  </a:lnTo>
                  <a:lnTo>
                    <a:pt x="176503" y="392566"/>
                  </a:lnTo>
                  <a:cubicBezTo>
                    <a:pt x="79023" y="392566"/>
                    <a:pt x="0" y="313543"/>
                    <a:pt x="0" y="216063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40000"/>
                  </a:srgbClr>
                </a:gs>
                <a:gs pos="100000">
                  <a:srgbClr val="6B54F1">
                    <a:alpha val="88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66861" y="2171077"/>
            <a:ext cx="3796393" cy="3275337"/>
            <a:chOff x="6966858" y="2171076"/>
            <a:chExt cx="3796393" cy="3275337"/>
          </a:xfrm>
        </p:grpSpPr>
        <p:sp>
          <p:nvSpPr>
            <p:cNvPr id="41" name="任意多边形: 形状 40"/>
            <p:cNvSpPr/>
            <p:nvPr/>
          </p:nvSpPr>
          <p:spPr>
            <a:xfrm>
              <a:off x="9350409" y="3472687"/>
              <a:ext cx="1412841" cy="493546"/>
            </a:xfrm>
            <a:custGeom>
              <a:avLst/>
              <a:gdLst>
                <a:gd name="connsiteX0" fmla="*/ 246773 w 1412841"/>
                <a:gd name="connsiteY0" fmla="*/ 0 h 493546"/>
                <a:gd name="connsiteX1" fmla="*/ 1412841 w 1412841"/>
                <a:gd name="connsiteY1" fmla="*/ 0 h 493546"/>
                <a:gd name="connsiteX2" fmla="*/ 1412841 w 1412841"/>
                <a:gd name="connsiteY2" fmla="*/ 493546 h 493546"/>
                <a:gd name="connsiteX3" fmla="*/ 246773 w 1412841"/>
                <a:gd name="connsiteY3" fmla="*/ 493546 h 493546"/>
                <a:gd name="connsiteX4" fmla="*/ 0 w 1412841"/>
                <a:gd name="connsiteY4" fmla="*/ 246773 h 493546"/>
                <a:gd name="connsiteX5" fmla="*/ 246773 w 1412841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2841" h="493546">
                  <a:moveTo>
                    <a:pt x="246773" y="0"/>
                  </a:moveTo>
                  <a:lnTo>
                    <a:pt x="1412841" y="0"/>
                  </a:lnTo>
                  <a:lnTo>
                    <a:pt x="1412841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9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8389258" y="3966172"/>
              <a:ext cx="2373993" cy="493546"/>
            </a:xfrm>
            <a:custGeom>
              <a:avLst/>
              <a:gdLst>
                <a:gd name="connsiteX0" fmla="*/ 246773 w 2373993"/>
                <a:gd name="connsiteY0" fmla="*/ 0 h 493546"/>
                <a:gd name="connsiteX1" fmla="*/ 2373993 w 2373993"/>
                <a:gd name="connsiteY1" fmla="*/ 0 h 493546"/>
                <a:gd name="connsiteX2" fmla="*/ 2373993 w 2373993"/>
                <a:gd name="connsiteY2" fmla="*/ 493546 h 493546"/>
                <a:gd name="connsiteX3" fmla="*/ 246773 w 2373993"/>
                <a:gd name="connsiteY3" fmla="*/ 493546 h 493546"/>
                <a:gd name="connsiteX4" fmla="*/ 0 w 2373993"/>
                <a:gd name="connsiteY4" fmla="*/ 246773 h 493546"/>
                <a:gd name="connsiteX5" fmla="*/ 246773 w 2373993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3993" h="493546">
                  <a:moveTo>
                    <a:pt x="246773" y="0"/>
                  </a:moveTo>
                  <a:lnTo>
                    <a:pt x="2373993" y="0"/>
                  </a:lnTo>
                  <a:lnTo>
                    <a:pt x="2373993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/>
                </a:gs>
                <a:gs pos="100000">
                  <a:srgbClr val="6B54F1">
                    <a:alpha val="8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6966858" y="4459596"/>
              <a:ext cx="3796392" cy="493546"/>
            </a:xfrm>
            <a:custGeom>
              <a:avLst/>
              <a:gdLst>
                <a:gd name="connsiteX0" fmla="*/ 246773 w 3796392"/>
                <a:gd name="connsiteY0" fmla="*/ 0 h 493546"/>
                <a:gd name="connsiteX1" fmla="*/ 3796392 w 3796392"/>
                <a:gd name="connsiteY1" fmla="*/ 0 h 493546"/>
                <a:gd name="connsiteX2" fmla="*/ 3796392 w 3796392"/>
                <a:gd name="connsiteY2" fmla="*/ 493546 h 493546"/>
                <a:gd name="connsiteX3" fmla="*/ 246773 w 3796392"/>
                <a:gd name="connsiteY3" fmla="*/ 493546 h 493546"/>
                <a:gd name="connsiteX4" fmla="*/ 0 w 3796392"/>
                <a:gd name="connsiteY4" fmla="*/ 246773 h 493546"/>
                <a:gd name="connsiteX5" fmla="*/ 246773 w 3796392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392" h="493546">
                  <a:moveTo>
                    <a:pt x="246773" y="0"/>
                  </a:moveTo>
                  <a:lnTo>
                    <a:pt x="3796392" y="0"/>
                  </a:lnTo>
                  <a:lnTo>
                    <a:pt x="3796392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7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389259" y="4952899"/>
              <a:ext cx="2372231" cy="493514"/>
            </a:xfrm>
            <a:custGeom>
              <a:avLst/>
              <a:gdLst>
                <a:gd name="connsiteX0" fmla="*/ 246773 w 2372231"/>
                <a:gd name="connsiteY0" fmla="*/ 0 h 493514"/>
                <a:gd name="connsiteX1" fmla="*/ 2372231 w 2372231"/>
                <a:gd name="connsiteY1" fmla="*/ 0 h 493514"/>
                <a:gd name="connsiteX2" fmla="*/ 2372231 w 2372231"/>
                <a:gd name="connsiteY2" fmla="*/ 317011 h 493514"/>
                <a:gd name="connsiteX3" fmla="*/ 2195728 w 2372231"/>
                <a:gd name="connsiteY3" fmla="*/ 493514 h 493514"/>
                <a:gd name="connsiteX4" fmla="*/ 246456 w 2372231"/>
                <a:gd name="connsiteY4" fmla="*/ 493514 h 493514"/>
                <a:gd name="connsiteX5" fmla="*/ 197040 w 2372231"/>
                <a:gd name="connsiteY5" fmla="*/ 488533 h 493514"/>
                <a:gd name="connsiteX6" fmla="*/ 0 w 2372231"/>
                <a:gd name="connsiteY6" fmla="*/ 246773 h 493514"/>
                <a:gd name="connsiteX7" fmla="*/ 246773 w 2372231"/>
                <a:gd name="connsiteY7" fmla="*/ 0 h 493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2231" h="493514">
                  <a:moveTo>
                    <a:pt x="246773" y="0"/>
                  </a:moveTo>
                  <a:lnTo>
                    <a:pt x="2372231" y="0"/>
                  </a:lnTo>
                  <a:lnTo>
                    <a:pt x="2372231" y="317011"/>
                  </a:lnTo>
                  <a:cubicBezTo>
                    <a:pt x="2372231" y="414491"/>
                    <a:pt x="2293208" y="493514"/>
                    <a:pt x="2195728" y="493514"/>
                  </a:cubicBezTo>
                  <a:lnTo>
                    <a:pt x="246456" y="493514"/>
                  </a:lnTo>
                  <a:lnTo>
                    <a:pt x="197040" y="488533"/>
                  </a:lnTo>
                  <a:cubicBezTo>
                    <a:pt x="84589" y="465522"/>
                    <a:pt x="0" y="366026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85000"/>
                  </a:srgbClr>
                </a:gs>
                <a:gs pos="100000">
                  <a:srgbClr val="6B54F1">
                    <a:alpha val="2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9769476" y="2171076"/>
              <a:ext cx="993775" cy="493546"/>
            </a:xfrm>
            <a:custGeom>
              <a:avLst/>
              <a:gdLst>
                <a:gd name="connsiteX0" fmla="*/ 246773 w 993775"/>
                <a:gd name="connsiteY0" fmla="*/ 0 h 493546"/>
                <a:gd name="connsiteX1" fmla="*/ 993775 w 993775"/>
                <a:gd name="connsiteY1" fmla="*/ 0 h 493546"/>
                <a:gd name="connsiteX2" fmla="*/ 993775 w 993775"/>
                <a:gd name="connsiteY2" fmla="*/ 493546 h 493546"/>
                <a:gd name="connsiteX3" fmla="*/ 246773 w 993775"/>
                <a:gd name="connsiteY3" fmla="*/ 493546 h 493546"/>
                <a:gd name="connsiteX4" fmla="*/ 0 w 993775"/>
                <a:gd name="connsiteY4" fmla="*/ 246773 h 493546"/>
                <a:gd name="connsiteX5" fmla="*/ 246773 w 993775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3775" h="493546">
                  <a:moveTo>
                    <a:pt x="246773" y="0"/>
                  </a:moveTo>
                  <a:lnTo>
                    <a:pt x="993775" y="0"/>
                  </a:lnTo>
                  <a:lnTo>
                    <a:pt x="993775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80000"/>
                  </a:srgbClr>
                </a:gs>
                <a:gs pos="100000">
                  <a:srgbClr val="6B54F1">
                    <a:alpha val="5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207001" y="3820318"/>
            <a:ext cx="1778003" cy="392566"/>
            <a:chOff x="5207000" y="3820318"/>
            <a:chExt cx="1778002" cy="392566"/>
          </a:xfrm>
        </p:grpSpPr>
        <p:sp>
          <p:nvSpPr>
            <p:cNvPr id="26" name="矩形: 圆角 25"/>
            <p:cNvSpPr/>
            <p:nvPr/>
          </p:nvSpPr>
          <p:spPr>
            <a:xfrm>
              <a:off x="5207000" y="3820318"/>
              <a:ext cx="1778002" cy="39256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25143" y="3831935"/>
              <a:ext cx="1741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 </a:t>
              </a:r>
              <a:endParaRPr lang="zh-CN" alt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3479803" y="1879661"/>
            <a:ext cx="5232399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5400" b="1" dirty="0">
                <a:solidFill>
                  <a:srgbClr val="1295F6"/>
                </a:solidFill>
                <a:latin typeface="Century Gothic" panose="020B0502020202020204" pitchFamily="34" charset="0"/>
              </a:rPr>
              <a:t>04.</a:t>
            </a:r>
            <a:endParaRPr lang="zh-CN" altLang="en-US" sz="5400" b="1" dirty="0">
              <a:solidFill>
                <a:srgbClr val="1295F6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/>
      </p:pic>
      <p:sp>
        <p:nvSpPr>
          <p:cNvPr id="2" name="矩形 1"/>
          <p:cNvSpPr/>
          <p:nvPr/>
        </p:nvSpPr>
        <p:spPr>
          <a:xfrm>
            <a:off x="0" y="4"/>
            <a:ext cx="12192000" cy="63087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784603" y="1532854"/>
            <a:ext cx="462279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internet.</a:t>
            </a:r>
            <a:endParaRPr lang="en-US" altLang="zh-CN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682297" y="2450743"/>
            <a:ext cx="2699659" cy="3253375"/>
            <a:chOff x="1682298" y="2450739"/>
            <a:chExt cx="2699658" cy="3253375"/>
          </a:xfrm>
        </p:grpSpPr>
        <p:sp>
          <p:nvSpPr>
            <p:cNvPr id="38" name="矩形 37"/>
            <p:cNvSpPr/>
            <p:nvPr/>
          </p:nvSpPr>
          <p:spPr>
            <a:xfrm>
              <a:off x="1699561" y="2450739"/>
              <a:ext cx="2656995" cy="99944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699561" y="3450184"/>
              <a:ext cx="2656995" cy="22539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2271515" y="5121049"/>
              <a:ext cx="1513087" cy="324000"/>
            </a:xfrm>
            <a:prstGeom prst="rect">
              <a:avLst/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429164" y="5137995"/>
              <a:ext cx="11977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zh-CN" altLang="en-US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699561" y="3671725"/>
              <a:ext cx="2656995" cy="135537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This template is exclusively designed 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2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creative, </a:t>
              </a:r>
              <a:endPara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1682298" y="2622471"/>
              <a:ext cx="2699658" cy="662594"/>
              <a:chOff x="2227943" y="1955907"/>
              <a:chExt cx="2699658" cy="662594"/>
            </a:xfrm>
          </p:grpSpPr>
          <p:sp>
            <p:nvSpPr>
              <p:cNvPr id="65" name="文本框 64"/>
              <p:cNvSpPr txBox="1"/>
              <p:nvPr/>
            </p:nvSpPr>
            <p:spPr>
              <a:xfrm>
                <a:off x="2227943" y="2279947"/>
                <a:ext cx="26996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WANDERFUL PLAN</a:t>
                </a:r>
                <a:endParaRPr lang="zh-CN" altLang="en-US" sz="16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2227943" y="1955907"/>
                <a:ext cx="2699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b="1" dirty="0">
                    <a:solidFill>
                      <a:srgbClr val="1295F6"/>
                    </a:solidFill>
                    <a:latin typeface="Century Gothic" panose="020B0502020202020204" pitchFamily="34" charset="0"/>
                  </a:rPr>
                  <a:t>NO.01</a:t>
                </a:r>
                <a:endParaRPr lang="zh-CN" altLang="en-US" b="1" dirty="0">
                  <a:solidFill>
                    <a:srgbClr val="1295F6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4746173" y="2450743"/>
            <a:ext cx="2699659" cy="3253375"/>
            <a:chOff x="4746172" y="2450739"/>
            <a:chExt cx="2699658" cy="3253375"/>
          </a:xfrm>
        </p:grpSpPr>
        <p:sp>
          <p:nvSpPr>
            <p:cNvPr id="43" name="矩形 42"/>
            <p:cNvSpPr/>
            <p:nvPr/>
          </p:nvSpPr>
          <p:spPr>
            <a:xfrm>
              <a:off x="4767502" y="2450739"/>
              <a:ext cx="2656995" cy="99944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4767502" y="3450184"/>
              <a:ext cx="2656995" cy="22539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339457" y="5121049"/>
              <a:ext cx="1513087" cy="324000"/>
            </a:xfrm>
            <a:prstGeom prst="rect">
              <a:avLst/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497106" y="5137995"/>
              <a:ext cx="11977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zh-CN" altLang="en-US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773419" y="3671725"/>
              <a:ext cx="2656995" cy="135537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This template is exclusively designed 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2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creative, </a:t>
              </a:r>
              <a:endPara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746172" y="2622471"/>
              <a:ext cx="2699658" cy="662594"/>
              <a:chOff x="2227943" y="1955907"/>
              <a:chExt cx="2699658" cy="662594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2227943" y="2279947"/>
                <a:ext cx="26996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WANDERFUL PLAN</a:t>
                </a:r>
                <a:endParaRPr lang="zh-CN" altLang="en-US" sz="16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2227943" y="1955907"/>
                <a:ext cx="2699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b="1" dirty="0">
                    <a:solidFill>
                      <a:srgbClr val="1295F6"/>
                    </a:solidFill>
                    <a:latin typeface="Century Gothic" panose="020B0502020202020204" pitchFamily="34" charset="0"/>
                  </a:rPr>
                  <a:t>NO.02</a:t>
                </a:r>
                <a:endParaRPr lang="zh-CN" altLang="en-US" b="1" dirty="0">
                  <a:solidFill>
                    <a:srgbClr val="1295F6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7761028" y="2450743"/>
            <a:ext cx="2699659" cy="3253375"/>
            <a:chOff x="7761027" y="2450739"/>
            <a:chExt cx="2699658" cy="3253375"/>
          </a:xfrm>
        </p:grpSpPr>
        <p:sp>
          <p:nvSpPr>
            <p:cNvPr id="48" name="矩形 47"/>
            <p:cNvSpPr/>
            <p:nvPr/>
          </p:nvSpPr>
          <p:spPr>
            <a:xfrm>
              <a:off x="7788275" y="2450739"/>
              <a:ext cx="2656995" cy="99944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7788275" y="3450184"/>
              <a:ext cx="2656995" cy="22539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8360229" y="5121049"/>
              <a:ext cx="1513087" cy="324000"/>
            </a:xfrm>
            <a:prstGeom prst="rect">
              <a:avLst/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8517877" y="5137995"/>
              <a:ext cx="11977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zh-CN" altLang="en-US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7782359" y="3671725"/>
              <a:ext cx="2656995" cy="135537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This template is exclusively designed 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2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creative, </a:t>
              </a:r>
              <a:endPara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7761027" y="2622471"/>
              <a:ext cx="2699658" cy="662594"/>
              <a:chOff x="2227943" y="1955907"/>
              <a:chExt cx="2699658" cy="662594"/>
            </a:xfrm>
          </p:grpSpPr>
          <p:sp>
            <p:nvSpPr>
              <p:cNvPr id="71" name="文本框 70"/>
              <p:cNvSpPr txBox="1"/>
              <p:nvPr/>
            </p:nvSpPr>
            <p:spPr>
              <a:xfrm>
                <a:off x="2227943" y="2279947"/>
                <a:ext cx="26996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WANDERFUL PLAN</a:t>
                </a:r>
                <a:endParaRPr lang="zh-CN" altLang="en-US" sz="16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2227943" y="1955907"/>
                <a:ext cx="2699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b="1" dirty="0">
                    <a:solidFill>
                      <a:srgbClr val="1295F6"/>
                    </a:solidFill>
                    <a:latin typeface="Century Gothic" panose="020B0502020202020204" pitchFamily="34" charset="0"/>
                  </a:rPr>
                  <a:t>NO.03</a:t>
                </a:r>
                <a:endParaRPr lang="zh-CN" altLang="en-US" b="1" dirty="0">
                  <a:solidFill>
                    <a:srgbClr val="1295F6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" name="椭圆 47"/>
          <p:cNvSpPr/>
          <p:nvPr/>
        </p:nvSpPr>
        <p:spPr>
          <a:xfrm>
            <a:off x="890588" y="65151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0" name="椭圆 49"/>
          <p:cNvSpPr/>
          <p:nvPr/>
        </p:nvSpPr>
        <p:spPr>
          <a:xfrm>
            <a:off x="1372553" y="65151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1" name="椭圆 50"/>
          <p:cNvSpPr/>
          <p:nvPr/>
        </p:nvSpPr>
        <p:spPr>
          <a:xfrm>
            <a:off x="1845628" y="65151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" name="椭圆 1"/>
          <p:cNvSpPr/>
          <p:nvPr/>
        </p:nvSpPr>
        <p:spPr>
          <a:xfrm>
            <a:off x="2326958" y="65151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2808923" y="65151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" name="椭圆 3"/>
          <p:cNvSpPr/>
          <p:nvPr/>
        </p:nvSpPr>
        <p:spPr>
          <a:xfrm>
            <a:off x="3281998" y="65151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" name="椭圆 4"/>
          <p:cNvSpPr/>
          <p:nvPr/>
        </p:nvSpPr>
        <p:spPr>
          <a:xfrm>
            <a:off x="3763963" y="65151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6" name="椭圆 5"/>
          <p:cNvSpPr/>
          <p:nvPr/>
        </p:nvSpPr>
        <p:spPr>
          <a:xfrm>
            <a:off x="890588" y="100203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7" name="椭圆 6"/>
          <p:cNvSpPr/>
          <p:nvPr/>
        </p:nvSpPr>
        <p:spPr>
          <a:xfrm>
            <a:off x="1372553" y="100203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8" name="椭圆 7"/>
          <p:cNvSpPr/>
          <p:nvPr/>
        </p:nvSpPr>
        <p:spPr>
          <a:xfrm>
            <a:off x="1845628" y="100203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9" name="椭圆 8"/>
          <p:cNvSpPr/>
          <p:nvPr/>
        </p:nvSpPr>
        <p:spPr>
          <a:xfrm>
            <a:off x="2326958" y="100203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" name="椭圆 9"/>
          <p:cNvSpPr/>
          <p:nvPr/>
        </p:nvSpPr>
        <p:spPr>
          <a:xfrm>
            <a:off x="2808923" y="100203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1" name="椭圆 10"/>
          <p:cNvSpPr/>
          <p:nvPr/>
        </p:nvSpPr>
        <p:spPr>
          <a:xfrm>
            <a:off x="3281998" y="100203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2" name="椭圆 11"/>
          <p:cNvSpPr/>
          <p:nvPr/>
        </p:nvSpPr>
        <p:spPr>
          <a:xfrm>
            <a:off x="3763963" y="100203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3" name="椭圆 12"/>
          <p:cNvSpPr/>
          <p:nvPr/>
        </p:nvSpPr>
        <p:spPr>
          <a:xfrm>
            <a:off x="890588" y="135699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4" name="椭圆 13"/>
          <p:cNvSpPr/>
          <p:nvPr/>
        </p:nvSpPr>
        <p:spPr>
          <a:xfrm>
            <a:off x="1372553" y="135699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5" name="椭圆 14"/>
          <p:cNvSpPr/>
          <p:nvPr/>
        </p:nvSpPr>
        <p:spPr>
          <a:xfrm>
            <a:off x="1845628" y="135699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6" name="椭圆 15"/>
          <p:cNvSpPr/>
          <p:nvPr/>
        </p:nvSpPr>
        <p:spPr>
          <a:xfrm>
            <a:off x="2326958" y="135699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7" name="椭圆 16"/>
          <p:cNvSpPr/>
          <p:nvPr/>
        </p:nvSpPr>
        <p:spPr>
          <a:xfrm>
            <a:off x="2808923" y="135699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8" name="椭圆 17"/>
          <p:cNvSpPr/>
          <p:nvPr/>
        </p:nvSpPr>
        <p:spPr>
          <a:xfrm>
            <a:off x="3281998" y="135699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9" name="椭圆 18"/>
          <p:cNvSpPr/>
          <p:nvPr/>
        </p:nvSpPr>
        <p:spPr>
          <a:xfrm>
            <a:off x="3763963" y="135699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0" name="椭圆 19"/>
          <p:cNvSpPr/>
          <p:nvPr/>
        </p:nvSpPr>
        <p:spPr>
          <a:xfrm>
            <a:off x="890588" y="170243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1" name="椭圆 20"/>
          <p:cNvSpPr/>
          <p:nvPr/>
        </p:nvSpPr>
        <p:spPr>
          <a:xfrm>
            <a:off x="1372553" y="170243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2" name="椭圆 21"/>
          <p:cNvSpPr/>
          <p:nvPr/>
        </p:nvSpPr>
        <p:spPr>
          <a:xfrm>
            <a:off x="1845628" y="170243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3" name="椭圆 22"/>
          <p:cNvSpPr/>
          <p:nvPr/>
        </p:nvSpPr>
        <p:spPr>
          <a:xfrm>
            <a:off x="2326958" y="170243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4" name="椭圆 23"/>
          <p:cNvSpPr/>
          <p:nvPr/>
        </p:nvSpPr>
        <p:spPr>
          <a:xfrm>
            <a:off x="2808923" y="170243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5" name="椭圆 24"/>
          <p:cNvSpPr/>
          <p:nvPr/>
        </p:nvSpPr>
        <p:spPr>
          <a:xfrm>
            <a:off x="3281998" y="170243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6" name="椭圆 25"/>
          <p:cNvSpPr/>
          <p:nvPr/>
        </p:nvSpPr>
        <p:spPr>
          <a:xfrm>
            <a:off x="3763963" y="170243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grpSp>
        <p:nvGrpSpPr>
          <p:cNvPr id="36" name="组合 35"/>
          <p:cNvGrpSpPr/>
          <p:nvPr/>
        </p:nvGrpSpPr>
        <p:grpSpPr>
          <a:xfrm>
            <a:off x="890905" y="2235835"/>
            <a:ext cx="913765" cy="881380"/>
            <a:chOff x="1403" y="4288"/>
            <a:chExt cx="1439" cy="1388"/>
          </a:xfrm>
        </p:grpSpPr>
        <p:sp>
          <p:nvSpPr>
            <p:cNvPr id="27" name="椭圆 26"/>
            <p:cNvSpPr/>
            <p:nvPr/>
          </p:nvSpPr>
          <p:spPr>
            <a:xfrm>
              <a:off x="1403" y="4288"/>
              <a:ext cx="340" cy="3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28" name="椭圆 27"/>
            <p:cNvSpPr/>
            <p:nvPr/>
          </p:nvSpPr>
          <p:spPr>
            <a:xfrm>
              <a:off x="1956" y="4288"/>
              <a:ext cx="340" cy="3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29" name="椭圆 28"/>
            <p:cNvSpPr/>
            <p:nvPr/>
          </p:nvSpPr>
          <p:spPr>
            <a:xfrm>
              <a:off x="2502" y="4288"/>
              <a:ext cx="340" cy="3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0" name="椭圆 29"/>
            <p:cNvSpPr/>
            <p:nvPr/>
          </p:nvSpPr>
          <p:spPr>
            <a:xfrm>
              <a:off x="1403" y="4808"/>
              <a:ext cx="340" cy="3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1" name="椭圆 30"/>
            <p:cNvSpPr/>
            <p:nvPr/>
          </p:nvSpPr>
          <p:spPr>
            <a:xfrm>
              <a:off x="1956" y="4808"/>
              <a:ext cx="340" cy="3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2502" y="4808"/>
              <a:ext cx="340" cy="3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3" name="椭圆 32"/>
            <p:cNvSpPr/>
            <p:nvPr/>
          </p:nvSpPr>
          <p:spPr>
            <a:xfrm>
              <a:off x="1403" y="5336"/>
              <a:ext cx="340" cy="3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4" name="椭圆 33"/>
            <p:cNvSpPr/>
            <p:nvPr/>
          </p:nvSpPr>
          <p:spPr>
            <a:xfrm>
              <a:off x="1956" y="5336"/>
              <a:ext cx="340" cy="3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5" name="椭圆 34"/>
            <p:cNvSpPr/>
            <p:nvPr/>
          </p:nvSpPr>
          <p:spPr>
            <a:xfrm>
              <a:off x="2502" y="5336"/>
              <a:ext cx="340" cy="3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pic>
        <p:nvPicPr>
          <p:cNvPr id="42" name="图片 41" descr="den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0905" y="3637915"/>
            <a:ext cx="1080000" cy="1080000"/>
          </a:xfrm>
          <a:prstGeom prst="rect">
            <a:avLst/>
          </a:prstGeom>
        </p:spPr>
      </p:pic>
      <p:pic>
        <p:nvPicPr>
          <p:cNvPr id="37" name="图片 36" descr="nodej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275" y="3569970"/>
            <a:ext cx="1224000" cy="1224000"/>
          </a:xfrm>
          <a:prstGeom prst="rect">
            <a:avLst/>
          </a:prstGeom>
        </p:spPr>
      </p:pic>
      <p:pic>
        <p:nvPicPr>
          <p:cNvPr id="38" name="图片 37" descr="vu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370" y="5102860"/>
            <a:ext cx="1005205" cy="1005205"/>
          </a:xfrm>
          <a:prstGeom prst="rect">
            <a:avLst/>
          </a:prstGeom>
        </p:spPr>
      </p:pic>
      <p:sp>
        <p:nvSpPr>
          <p:cNvPr id="39" name="椭圆 38"/>
          <p:cNvSpPr/>
          <p:nvPr/>
        </p:nvSpPr>
        <p:spPr>
          <a:xfrm>
            <a:off x="6965315" y="2995295"/>
            <a:ext cx="734060" cy="7645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0" name="椭圆 39"/>
          <p:cNvSpPr/>
          <p:nvPr/>
        </p:nvSpPr>
        <p:spPr>
          <a:xfrm>
            <a:off x="7114540" y="2235200"/>
            <a:ext cx="436245" cy="4362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1" name="椭圆 40"/>
          <p:cNvSpPr/>
          <p:nvPr/>
        </p:nvSpPr>
        <p:spPr>
          <a:xfrm>
            <a:off x="6250940" y="2566035"/>
            <a:ext cx="429260" cy="4292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3" name="椭圆 42"/>
          <p:cNvSpPr/>
          <p:nvPr/>
        </p:nvSpPr>
        <p:spPr>
          <a:xfrm>
            <a:off x="6052820" y="3284855"/>
            <a:ext cx="429260" cy="4292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4" name="椭圆 43"/>
          <p:cNvSpPr/>
          <p:nvPr/>
        </p:nvSpPr>
        <p:spPr>
          <a:xfrm>
            <a:off x="6360160" y="4011930"/>
            <a:ext cx="429260" cy="4292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5" name="椭圆 44"/>
          <p:cNvSpPr/>
          <p:nvPr/>
        </p:nvSpPr>
        <p:spPr>
          <a:xfrm>
            <a:off x="7023100" y="4183380"/>
            <a:ext cx="429260" cy="4292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6" name="椭圆 45"/>
          <p:cNvSpPr/>
          <p:nvPr/>
        </p:nvSpPr>
        <p:spPr>
          <a:xfrm>
            <a:off x="7927340" y="2624455"/>
            <a:ext cx="429260" cy="4292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7" name="椭圆 46"/>
          <p:cNvSpPr/>
          <p:nvPr/>
        </p:nvSpPr>
        <p:spPr>
          <a:xfrm>
            <a:off x="8143240" y="3356610"/>
            <a:ext cx="429260" cy="4292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9" name="椭圆 48"/>
          <p:cNvSpPr/>
          <p:nvPr/>
        </p:nvSpPr>
        <p:spPr>
          <a:xfrm>
            <a:off x="7764780" y="3967480"/>
            <a:ext cx="429260" cy="4292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2" name="椭圆 51"/>
          <p:cNvSpPr/>
          <p:nvPr/>
        </p:nvSpPr>
        <p:spPr>
          <a:xfrm>
            <a:off x="5987733" y="240855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3" name="椭圆 52"/>
          <p:cNvSpPr/>
          <p:nvPr/>
        </p:nvSpPr>
        <p:spPr>
          <a:xfrm>
            <a:off x="5646103" y="349821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4" name="椭圆 53"/>
          <p:cNvSpPr/>
          <p:nvPr/>
        </p:nvSpPr>
        <p:spPr>
          <a:xfrm>
            <a:off x="7739063" y="481457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5" name="椭圆 54"/>
          <p:cNvSpPr/>
          <p:nvPr/>
        </p:nvSpPr>
        <p:spPr>
          <a:xfrm>
            <a:off x="6250940" y="2345690"/>
            <a:ext cx="2163445" cy="2095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5720715" y="1918335"/>
            <a:ext cx="3223895" cy="306959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8" name="曲线连接符 57"/>
          <p:cNvCxnSpPr>
            <a:stCxn id="39" idx="1"/>
            <a:endCxn id="41" idx="5"/>
          </p:cNvCxnSpPr>
          <p:nvPr/>
        </p:nvCxnSpPr>
        <p:spPr>
          <a:xfrm rot="16200000" flipV="1">
            <a:off x="6757035" y="2792095"/>
            <a:ext cx="174625" cy="455295"/>
          </a:xfrm>
          <a:prstGeom prst="curvedConnector3">
            <a:avLst>
              <a:gd name="adj1" fmla="val 6400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曲线连接符 58"/>
          <p:cNvCxnSpPr>
            <a:stCxn id="41" idx="1"/>
            <a:endCxn id="52" idx="5"/>
          </p:cNvCxnSpPr>
          <p:nvPr/>
        </p:nvCxnSpPr>
        <p:spPr>
          <a:xfrm rot="16200000" flipV="1">
            <a:off x="6224270" y="2540000"/>
            <a:ext cx="36195" cy="141605"/>
          </a:xfrm>
          <a:prstGeom prst="curvedConnector3">
            <a:avLst>
              <a:gd name="adj1" fmla="val 92982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54" idx="0"/>
            <a:endCxn id="39" idx="4"/>
          </p:cNvCxnSpPr>
          <p:nvPr/>
        </p:nvCxnSpPr>
        <p:spPr>
          <a:xfrm rot="16200000" flipV="1">
            <a:off x="7061835" y="4029710"/>
            <a:ext cx="1054735" cy="514985"/>
          </a:xfrm>
          <a:prstGeom prst="curvedConnector3">
            <a:avLst>
              <a:gd name="adj1" fmla="val 4997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"/>
            <a:ext cx="12192000" cy="6857999"/>
          </a:xfrm>
          <a:prstGeom prst="rect">
            <a:avLst/>
          </a:prstGeom>
          <a:solidFill>
            <a:srgbClr val="F8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2085976" y="2076227"/>
            <a:ext cx="1743075" cy="1743075"/>
            <a:chOff x="2085975" y="2076223"/>
            <a:chExt cx="1743074" cy="1743075"/>
          </a:xfrm>
        </p:grpSpPr>
        <p:sp>
          <p:nvSpPr>
            <p:cNvPr id="38" name="矩形 37"/>
            <p:cNvSpPr/>
            <p:nvPr/>
          </p:nvSpPr>
          <p:spPr>
            <a:xfrm>
              <a:off x="2085975" y="2076223"/>
              <a:ext cx="1743074" cy="17430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>
              <a:off x="2085975" y="2076225"/>
              <a:ext cx="1743074" cy="1743073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39"/>
            <p:cNvSpPr/>
            <p:nvPr/>
          </p:nvSpPr>
          <p:spPr>
            <a:xfrm>
              <a:off x="2615122" y="2336106"/>
              <a:ext cx="684779" cy="683785"/>
            </a:xfrm>
            <a:custGeom>
              <a:avLst/>
              <a:gdLst>
                <a:gd name="connsiteX0" fmla="*/ 297506 w 595518"/>
                <a:gd name="connsiteY0" fmla="*/ 135879 h 594654"/>
                <a:gd name="connsiteX1" fmla="*/ 319021 w 595518"/>
                <a:gd name="connsiteY1" fmla="*/ 157365 h 594654"/>
                <a:gd name="connsiteX2" fmla="*/ 319021 w 595518"/>
                <a:gd name="connsiteY2" fmla="*/ 334625 h 594654"/>
                <a:gd name="connsiteX3" fmla="*/ 383027 w 595518"/>
                <a:gd name="connsiteY3" fmla="*/ 371152 h 594654"/>
                <a:gd name="connsiteX4" fmla="*/ 391633 w 595518"/>
                <a:gd name="connsiteY4" fmla="*/ 400158 h 594654"/>
                <a:gd name="connsiteX5" fmla="*/ 372808 w 595518"/>
                <a:gd name="connsiteY5" fmla="*/ 411438 h 594654"/>
                <a:gd name="connsiteX6" fmla="*/ 362051 w 595518"/>
                <a:gd name="connsiteY6" fmla="*/ 408215 h 594654"/>
                <a:gd name="connsiteX7" fmla="*/ 287286 w 595518"/>
                <a:gd name="connsiteY7" fmla="*/ 366317 h 594654"/>
                <a:gd name="connsiteX8" fmla="*/ 286211 w 595518"/>
                <a:gd name="connsiteY8" fmla="*/ 365780 h 594654"/>
                <a:gd name="connsiteX9" fmla="*/ 284597 w 595518"/>
                <a:gd name="connsiteY9" fmla="*/ 364169 h 594654"/>
                <a:gd name="connsiteX10" fmla="*/ 282983 w 595518"/>
                <a:gd name="connsiteY10" fmla="*/ 363095 h 594654"/>
                <a:gd name="connsiteX11" fmla="*/ 281908 w 595518"/>
                <a:gd name="connsiteY11" fmla="*/ 361483 h 594654"/>
                <a:gd name="connsiteX12" fmla="*/ 280294 w 595518"/>
                <a:gd name="connsiteY12" fmla="*/ 359872 h 594654"/>
                <a:gd name="connsiteX13" fmla="*/ 279218 w 595518"/>
                <a:gd name="connsiteY13" fmla="*/ 358260 h 594654"/>
                <a:gd name="connsiteX14" fmla="*/ 278143 w 595518"/>
                <a:gd name="connsiteY14" fmla="*/ 356112 h 594654"/>
                <a:gd name="connsiteX15" fmla="*/ 277605 w 595518"/>
                <a:gd name="connsiteY15" fmla="*/ 354500 h 594654"/>
                <a:gd name="connsiteX16" fmla="*/ 277067 w 595518"/>
                <a:gd name="connsiteY16" fmla="*/ 352352 h 594654"/>
                <a:gd name="connsiteX17" fmla="*/ 276529 w 595518"/>
                <a:gd name="connsiteY17" fmla="*/ 350740 h 594654"/>
                <a:gd name="connsiteX18" fmla="*/ 275991 w 595518"/>
                <a:gd name="connsiteY18" fmla="*/ 348054 h 594654"/>
                <a:gd name="connsiteX19" fmla="*/ 275991 w 595518"/>
                <a:gd name="connsiteY19" fmla="*/ 347517 h 594654"/>
                <a:gd name="connsiteX20" fmla="*/ 275991 w 595518"/>
                <a:gd name="connsiteY20" fmla="*/ 157365 h 594654"/>
                <a:gd name="connsiteX21" fmla="*/ 297506 w 595518"/>
                <a:gd name="connsiteY21" fmla="*/ 135879 h 594654"/>
                <a:gd name="connsiteX22" fmla="*/ 297490 w 595518"/>
                <a:gd name="connsiteY22" fmla="*/ 42974 h 594654"/>
                <a:gd name="connsiteX23" fmla="*/ 43036 w 595518"/>
                <a:gd name="connsiteY23" fmla="*/ 297059 h 594654"/>
                <a:gd name="connsiteX24" fmla="*/ 297490 w 595518"/>
                <a:gd name="connsiteY24" fmla="*/ 551680 h 594654"/>
                <a:gd name="connsiteX25" fmla="*/ 552482 w 595518"/>
                <a:gd name="connsiteY25" fmla="*/ 297059 h 594654"/>
                <a:gd name="connsiteX26" fmla="*/ 297490 w 595518"/>
                <a:gd name="connsiteY26" fmla="*/ 42974 h 594654"/>
                <a:gd name="connsiteX27" fmla="*/ 297490 w 595518"/>
                <a:gd name="connsiteY27" fmla="*/ 0 h 594654"/>
                <a:gd name="connsiteX28" fmla="*/ 595518 w 595518"/>
                <a:gd name="connsiteY28" fmla="*/ 297059 h 594654"/>
                <a:gd name="connsiteX29" fmla="*/ 297490 w 595518"/>
                <a:gd name="connsiteY29" fmla="*/ 594654 h 594654"/>
                <a:gd name="connsiteX30" fmla="*/ 0 w 595518"/>
                <a:gd name="connsiteY30" fmla="*/ 297059 h 594654"/>
                <a:gd name="connsiteX31" fmla="*/ 297490 w 595518"/>
                <a:gd name="connsiteY31" fmla="*/ 0 h 59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95518" h="594654">
                  <a:moveTo>
                    <a:pt x="297506" y="135879"/>
                  </a:moveTo>
                  <a:cubicBezTo>
                    <a:pt x="309339" y="135879"/>
                    <a:pt x="319021" y="145548"/>
                    <a:pt x="319021" y="157365"/>
                  </a:cubicBezTo>
                  <a:lnTo>
                    <a:pt x="319021" y="334625"/>
                  </a:lnTo>
                  <a:lnTo>
                    <a:pt x="383027" y="371152"/>
                  </a:lnTo>
                  <a:cubicBezTo>
                    <a:pt x="393785" y="377061"/>
                    <a:pt x="397012" y="389952"/>
                    <a:pt x="391633" y="400158"/>
                  </a:cubicBezTo>
                  <a:cubicBezTo>
                    <a:pt x="387330" y="407141"/>
                    <a:pt x="380338" y="411438"/>
                    <a:pt x="372808" y="411438"/>
                  </a:cubicBezTo>
                  <a:cubicBezTo>
                    <a:pt x="369043" y="411438"/>
                    <a:pt x="365278" y="410364"/>
                    <a:pt x="362051" y="408215"/>
                  </a:cubicBezTo>
                  <a:lnTo>
                    <a:pt x="287286" y="366317"/>
                  </a:lnTo>
                  <a:cubicBezTo>
                    <a:pt x="286749" y="365780"/>
                    <a:pt x="286749" y="365780"/>
                    <a:pt x="286211" y="365780"/>
                  </a:cubicBezTo>
                  <a:cubicBezTo>
                    <a:pt x="285673" y="365243"/>
                    <a:pt x="285135" y="364706"/>
                    <a:pt x="284597" y="364169"/>
                  </a:cubicBezTo>
                  <a:cubicBezTo>
                    <a:pt x="284059" y="363632"/>
                    <a:pt x="283521" y="363632"/>
                    <a:pt x="282983" y="363095"/>
                  </a:cubicBezTo>
                  <a:cubicBezTo>
                    <a:pt x="282446" y="362557"/>
                    <a:pt x="281908" y="362020"/>
                    <a:pt x="281908" y="361483"/>
                  </a:cubicBezTo>
                  <a:cubicBezTo>
                    <a:pt x="281370" y="360946"/>
                    <a:pt x="280832" y="360409"/>
                    <a:pt x="280294" y="359872"/>
                  </a:cubicBezTo>
                  <a:cubicBezTo>
                    <a:pt x="279756" y="359334"/>
                    <a:pt x="279756" y="358797"/>
                    <a:pt x="279218" y="358260"/>
                  </a:cubicBezTo>
                  <a:cubicBezTo>
                    <a:pt x="278680" y="357723"/>
                    <a:pt x="278680" y="357186"/>
                    <a:pt x="278143" y="356112"/>
                  </a:cubicBezTo>
                  <a:cubicBezTo>
                    <a:pt x="278143" y="355574"/>
                    <a:pt x="277605" y="355037"/>
                    <a:pt x="277605" y="354500"/>
                  </a:cubicBezTo>
                  <a:cubicBezTo>
                    <a:pt x="277067" y="353963"/>
                    <a:pt x="277067" y="352889"/>
                    <a:pt x="277067" y="352352"/>
                  </a:cubicBezTo>
                  <a:cubicBezTo>
                    <a:pt x="276529" y="351814"/>
                    <a:pt x="276529" y="351277"/>
                    <a:pt x="276529" y="350740"/>
                  </a:cubicBezTo>
                  <a:cubicBezTo>
                    <a:pt x="276529" y="349666"/>
                    <a:pt x="276529" y="349129"/>
                    <a:pt x="275991" y="348054"/>
                  </a:cubicBezTo>
                  <a:cubicBezTo>
                    <a:pt x="275991" y="348054"/>
                    <a:pt x="275991" y="347517"/>
                    <a:pt x="275991" y="347517"/>
                  </a:cubicBezTo>
                  <a:lnTo>
                    <a:pt x="275991" y="157365"/>
                  </a:lnTo>
                  <a:cubicBezTo>
                    <a:pt x="275991" y="145548"/>
                    <a:pt x="285673" y="135879"/>
                    <a:pt x="297506" y="135879"/>
                  </a:cubicBezTo>
                  <a:close/>
                  <a:moveTo>
                    <a:pt x="297490" y="42974"/>
                  </a:moveTo>
                  <a:cubicBezTo>
                    <a:pt x="157083" y="42974"/>
                    <a:pt x="43036" y="156856"/>
                    <a:pt x="43036" y="297059"/>
                  </a:cubicBezTo>
                  <a:cubicBezTo>
                    <a:pt x="43036" y="437262"/>
                    <a:pt x="157083" y="551680"/>
                    <a:pt x="297490" y="551680"/>
                  </a:cubicBezTo>
                  <a:cubicBezTo>
                    <a:pt x="437897" y="551680"/>
                    <a:pt x="552482" y="437262"/>
                    <a:pt x="552482" y="297059"/>
                  </a:cubicBezTo>
                  <a:cubicBezTo>
                    <a:pt x="552482" y="156856"/>
                    <a:pt x="437897" y="42974"/>
                    <a:pt x="297490" y="42974"/>
                  </a:cubicBezTo>
                  <a:close/>
                  <a:moveTo>
                    <a:pt x="297490" y="0"/>
                  </a:moveTo>
                  <a:cubicBezTo>
                    <a:pt x="461567" y="0"/>
                    <a:pt x="595518" y="133219"/>
                    <a:pt x="595518" y="297059"/>
                  </a:cubicBezTo>
                  <a:cubicBezTo>
                    <a:pt x="595518" y="460897"/>
                    <a:pt x="461567" y="594654"/>
                    <a:pt x="297490" y="594654"/>
                  </a:cubicBezTo>
                  <a:cubicBezTo>
                    <a:pt x="133413" y="594654"/>
                    <a:pt x="0" y="460897"/>
                    <a:pt x="0" y="297059"/>
                  </a:cubicBezTo>
                  <a:cubicBezTo>
                    <a:pt x="0" y="133219"/>
                    <a:pt x="133413" y="0"/>
                    <a:pt x="29749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085975" y="3144774"/>
              <a:ext cx="1743074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en-US" altLang="zh-CN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PLAN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4170021" y="2076227"/>
            <a:ext cx="1743075" cy="1743075"/>
            <a:chOff x="4170022" y="2076223"/>
            <a:chExt cx="1743074" cy="1743075"/>
          </a:xfrm>
        </p:grpSpPr>
        <p:sp>
          <p:nvSpPr>
            <p:cNvPr id="43" name="矩形 42"/>
            <p:cNvSpPr/>
            <p:nvPr/>
          </p:nvSpPr>
          <p:spPr>
            <a:xfrm>
              <a:off x="4170022" y="2076223"/>
              <a:ext cx="1743074" cy="17430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43"/>
            <p:cNvSpPr/>
            <p:nvPr/>
          </p:nvSpPr>
          <p:spPr>
            <a:xfrm>
              <a:off x="4170022" y="2076225"/>
              <a:ext cx="1743074" cy="1743073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44"/>
            <p:cNvSpPr/>
            <p:nvPr/>
          </p:nvSpPr>
          <p:spPr>
            <a:xfrm>
              <a:off x="4704411" y="2335609"/>
              <a:ext cx="674296" cy="684779"/>
            </a:xfrm>
            <a:custGeom>
              <a:avLst/>
              <a:gdLst>
                <a:gd name="connsiteX0" fmla="*/ 87620 w 596114"/>
                <a:gd name="connsiteY0" fmla="*/ 437153 h 605381"/>
                <a:gd name="connsiteX1" fmla="*/ 147471 w 596114"/>
                <a:gd name="connsiteY1" fmla="*/ 437153 h 605381"/>
                <a:gd name="connsiteX2" fmla="*/ 155808 w 596114"/>
                <a:gd name="connsiteY2" fmla="*/ 476105 h 605381"/>
                <a:gd name="connsiteX3" fmla="*/ 87620 w 596114"/>
                <a:gd name="connsiteY3" fmla="*/ 476105 h 605381"/>
                <a:gd name="connsiteX4" fmla="*/ 68166 w 596114"/>
                <a:gd name="connsiteY4" fmla="*/ 456679 h 605381"/>
                <a:gd name="connsiteX5" fmla="*/ 87620 w 596114"/>
                <a:gd name="connsiteY5" fmla="*/ 437153 h 605381"/>
                <a:gd name="connsiteX6" fmla="*/ 241113 w 596114"/>
                <a:gd name="connsiteY6" fmla="*/ 372802 h 605381"/>
                <a:gd name="connsiteX7" fmla="*/ 230888 w 596114"/>
                <a:gd name="connsiteY7" fmla="*/ 419692 h 605381"/>
                <a:gd name="connsiteX8" fmla="*/ 277846 w 596114"/>
                <a:gd name="connsiteY8" fmla="*/ 409481 h 605381"/>
                <a:gd name="connsiteX9" fmla="*/ 87625 w 596114"/>
                <a:gd name="connsiteY9" fmla="*/ 339420 h 605381"/>
                <a:gd name="connsiteX10" fmla="*/ 168439 w 596114"/>
                <a:gd name="connsiteY10" fmla="*/ 339420 h 605381"/>
                <a:gd name="connsiteX11" fmla="*/ 160000 w 596114"/>
                <a:gd name="connsiteY11" fmla="*/ 378372 h 605381"/>
                <a:gd name="connsiteX12" fmla="*/ 87625 w 596114"/>
                <a:gd name="connsiteY12" fmla="*/ 378372 h 605381"/>
                <a:gd name="connsiteX13" fmla="*/ 68166 w 596114"/>
                <a:gd name="connsiteY13" fmla="*/ 358946 h 605381"/>
                <a:gd name="connsiteX14" fmla="*/ 87625 w 596114"/>
                <a:gd name="connsiteY14" fmla="*/ 339420 h 605381"/>
                <a:gd name="connsiteX15" fmla="*/ 87622 w 596114"/>
                <a:gd name="connsiteY15" fmla="*/ 241687 h 605381"/>
                <a:gd name="connsiteX16" fmla="*/ 239005 w 596114"/>
                <a:gd name="connsiteY16" fmla="*/ 241687 h 605381"/>
                <a:gd name="connsiteX17" fmla="*/ 199993 w 596114"/>
                <a:gd name="connsiteY17" fmla="*/ 280639 h 605381"/>
                <a:gd name="connsiteX18" fmla="*/ 87622 w 596114"/>
                <a:gd name="connsiteY18" fmla="*/ 280639 h 605381"/>
                <a:gd name="connsiteX19" fmla="*/ 68166 w 596114"/>
                <a:gd name="connsiteY19" fmla="*/ 261213 h 605381"/>
                <a:gd name="connsiteX20" fmla="*/ 87622 w 596114"/>
                <a:gd name="connsiteY20" fmla="*/ 241687 h 605381"/>
                <a:gd name="connsiteX21" fmla="*/ 87627 w 596114"/>
                <a:gd name="connsiteY21" fmla="*/ 143954 h 605381"/>
                <a:gd name="connsiteX22" fmla="*/ 336949 w 596114"/>
                <a:gd name="connsiteY22" fmla="*/ 143954 h 605381"/>
                <a:gd name="connsiteX23" fmla="*/ 297927 w 596114"/>
                <a:gd name="connsiteY23" fmla="*/ 182906 h 605381"/>
                <a:gd name="connsiteX24" fmla="*/ 87627 w 596114"/>
                <a:gd name="connsiteY24" fmla="*/ 182906 h 605381"/>
                <a:gd name="connsiteX25" fmla="*/ 68166 w 596114"/>
                <a:gd name="connsiteY25" fmla="*/ 163480 h 605381"/>
                <a:gd name="connsiteX26" fmla="*/ 87627 w 596114"/>
                <a:gd name="connsiteY26" fmla="*/ 143954 h 605381"/>
                <a:gd name="connsiteX27" fmla="*/ 515787 w 596114"/>
                <a:gd name="connsiteY27" fmla="*/ 93955 h 605381"/>
                <a:gd name="connsiteX28" fmla="*/ 484936 w 596114"/>
                <a:gd name="connsiteY28" fmla="*/ 106334 h 605381"/>
                <a:gd name="connsiteX29" fmla="*/ 257196 w 596114"/>
                <a:gd name="connsiteY29" fmla="*/ 333744 h 605381"/>
                <a:gd name="connsiteX30" fmla="*/ 316961 w 596114"/>
                <a:gd name="connsiteY30" fmla="*/ 393422 h 605381"/>
                <a:gd name="connsiteX31" fmla="*/ 544701 w 596114"/>
                <a:gd name="connsiteY31" fmla="*/ 166012 h 605381"/>
                <a:gd name="connsiteX32" fmla="*/ 546190 w 596114"/>
                <a:gd name="connsiteY32" fmla="*/ 107821 h 605381"/>
                <a:gd name="connsiteX33" fmla="*/ 515787 w 596114"/>
                <a:gd name="connsiteY33" fmla="*/ 93955 h 605381"/>
                <a:gd name="connsiteX34" fmla="*/ 515178 w 596114"/>
                <a:gd name="connsiteY34" fmla="*/ 54984 h 605381"/>
                <a:gd name="connsiteX35" fmla="*/ 573094 w 596114"/>
                <a:gd name="connsiteY35" fmla="*/ 79668 h 605381"/>
                <a:gd name="connsiteX36" fmla="*/ 572300 w 596114"/>
                <a:gd name="connsiteY36" fmla="*/ 193571 h 605381"/>
                <a:gd name="connsiteX37" fmla="*/ 330760 w 596114"/>
                <a:gd name="connsiteY37" fmla="*/ 434760 h 605381"/>
                <a:gd name="connsiteX38" fmla="*/ 321031 w 596114"/>
                <a:gd name="connsiteY38" fmla="*/ 440014 h 605381"/>
                <a:gd name="connsiteX39" fmla="*/ 209543 w 596114"/>
                <a:gd name="connsiteY39" fmla="*/ 464202 h 605381"/>
                <a:gd name="connsiteX40" fmla="*/ 191674 w 596114"/>
                <a:gd name="connsiteY40" fmla="*/ 458849 h 605381"/>
                <a:gd name="connsiteX41" fmla="*/ 186412 w 596114"/>
                <a:gd name="connsiteY41" fmla="*/ 441005 h 605381"/>
                <a:gd name="connsiteX42" fmla="*/ 210536 w 596114"/>
                <a:gd name="connsiteY42" fmla="*/ 329680 h 605381"/>
                <a:gd name="connsiteX43" fmla="*/ 215798 w 596114"/>
                <a:gd name="connsiteY43" fmla="*/ 319965 h 605381"/>
                <a:gd name="connsiteX44" fmla="*/ 457338 w 596114"/>
                <a:gd name="connsiteY44" fmla="*/ 78776 h 605381"/>
                <a:gd name="connsiteX45" fmla="*/ 515178 w 596114"/>
                <a:gd name="connsiteY45" fmla="*/ 54984 h 605381"/>
                <a:gd name="connsiteX46" fmla="*/ 42688 w 596114"/>
                <a:gd name="connsiteY46" fmla="*/ 0 h 605381"/>
                <a:gd name="connsiteX47" fmla="*/ 398388 w 596114"/>
                <a:gd name="connsiteY47" fmla="*/ 0 h 605381"/>
                <a:gd name="connsiteX48" fmla="*/ 441076 w 596114"/>
                <a:gd name="connsiteY48" fmla="*/ 41337 h 605381"/>
                <a:gd name="connsiteX49" fmla="*/ 402160 w 596114"/>
                <a:gd name="connsiteY49" fmla="*/ 78907 h 605381"/>
                <a:gd name="connsiteX50" fmla="*/ 402160 w 596114"/>
                <a:gd name="connsiteY50" fmla="*/ 42625 h 605381"/>
                <a:gd name="connsiteX51" fmla="*/ 398388 w 596114"/>
                <a:gd name="connsiteY51" fmla="*/ 38958 h 605381"/>
                <a:gd name="connsiteX52" fmla="*/ 42688 w 596114"/>
                <a:gd name="connsiteY52" fmla="*/ 38958 h 605381"/>
                <a:gd name="connsiteX53" fmla="*/ 39015 w 596114"/>
                <a:gd name="connsiteY53" fmla="*/ 42625 h 605381"/>
                <a:gd name="connsiteX54" fmla="*/ 39015 w 596114"/>
                <a:gd name="connsiteY54" fmla="*/ 562656 h 605381"/>
                <a:gd name="connsiteX55" fmla="*/ 42688 w 596114"/>
                <a:gd name="connsiteY55" fmla="*/ 566423 h 605381"/>
                <a:gd name="connsiteX56" fmla="*/ 398388 w 596114"/>
                <a:gd name="connsiteY56" fmla="*/ 566423 h 605381"/>
                <a:gd name="connsiteX57" fmla="*/ 402160 w 596114"/>
                <a:gd name="connsiteY57" fmla="*/ 562656 h 605381"/>
                <a:gd name="connsiteX58" fmla="*/ 402160 w 596114"/>
                <a:gd name="connsiteY58" fmla="*/ 418622 h 605381"/>
                <a:gd name="connsiteX59" fmla="*/ 441175 w 596114"/>
                <a:gd name="connsiteY59" fmla="*/ 379664 h 605381"/>
                <a:gd name="connsiteX60" fmla="*/ 441175 w 596114"/>
                <a:gd name="connsiteY60" fmla="*/ 562656 h 605381"/>
                <a:gd name="connsiteX61" fmla="*/ 398388 w 596114"/>
                <a:gd name="connsiteY61" fmla="*/ 605381 h 605381"/>
                <a:gd name="connsiteX62" fmla="*/ 42688 w 596114"/>
                <a:gd name="connsiteY62" fmla="*/ 605381 h 605381"/>
                <a:gd name="connsiteX63" fmla="*/ 0 w 596114"/>
                <a:gd name="connsiteY63" fmla="*/ 562656 h 605381"/>
                <a:gd name="connsiteX64" fmla="*/ 0 w 596114"/>
                <a:gd name="connsiteY64" fmla="*/ 42625 h 605381"/>
                <a:gd name="connsiteX65" fmla="*/ 42688 w 596114"/>
                <a:gd name="connsiteY65" fmla="*/ 0 h 605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96114" h="605381">
                  <a:moveTo>
                    <a:pt x="87620" y="437153"/>
                  </a:moveTo>
                  <a:lnTo>
                    <a:pt x="147471" y="437153"/>
                  </a:lnTo>
                  <a:cubicBezTo>
                    <a:pt x="145585" y="450930"/>
                    <a:pt x="148562" y="464608"/>
                    <a:pt x="155808" y="476105"/>
                  </a:cubicBezTo>
                  <a:lnTo>
                    <a:pt x="87620" y="476105"/>
                  </a:lnTo>
                  <a:cubicBezTo>
                    <a:pt x="76900" y="476105"/>
                    <a:pt x="68166" y="467383"/>
                    <a:pt x="68166" y="456679"/>
                  </a:cubicBezTo>
                  <a:cubicBezTo>
                    <a:pt x="68166" y="445875"/>
                    <a:pt x="76900" y="437153"/>
                    <a:pt x="87620" y="437153"/>
                  </a:cubicBezTo>
                  <a:close/>
                  <a:moveTo>
                    <a:pt x="241113" y="372802"/>
                  </a:moveTo>
                  <a:lnTo>
                    <a:pt x="230888" y="419692"/>
                  </a:lnTo>
                  <a:lnTo>
                    <a:pt x="277846" y="409481"/>
                  </a:lnTo>
                  <a:close/>
                  <a:moveTo>
                    <a:pt x="87625" y="339420"/>
                  </a:moveTo>
                  <a:lnTo>
                    <a:pt x="168439" y="339420"/>
                  </a:lnTo>
                  <a:lnTo>
                    <a:pt x="160000" y="378372"/>
                  </a:lnTo>
                  <a:lnTo>
                    <a:pt x="87625" y="378372"/>
                  </a:lnTo>
                  <a:cubicBezTo>
                    <a:pt x="76903" y="378372"/>
                    <a:pt x="68166" y="369650"/>
                    <a:pt x="68166" y="358946"/>
                  </a:cubicBezTo>
                  <a:cubicBezTo>
                    <a:pt x="68166" y="348142"/>
                    <a:pt x="76903" y="339420"/>
                    <a:pt x="87625" y="339420"/>
                  </a:cubicBezTo>
                  <a:close/>
                  <a:moveTo>
                    <a:pt x="87622" y="241687"/>
                  </a:moveTo>
                  <a:lnTo>
                    <a:pt x="239005" y="241687"/>
                  </a:lnTo>
                  <a:lnTo>
                    <a:pt x="199993" y="280639"/>
                  </a:lnTo>
                  <a:lnTo>
                    <a:pt x="87622" y="280639"/>
                  </a:lnTo>
                  <a:cubicBezTo>
                    <a:pt x="76902" y="280639"/>
                    <a:pt x="68166" y="271917"/>
                    <a:pt x="68166" y="261213"/>
                  </a:cubicBezTo>
                  <a:cubicBezTo>
                    <a:pt x="68166" y="250409"/>
                    <a:pt x="76902" y="241687"/>
                    <a:pt x="87622" y="241687"/>
                  </a:cubicBezTo>
                  <a:close/>
                  <a:moveTo>
                    <a:pt x="87627" y="143954"/>
                  </a:moveTo>
                  <a:lnTo>
                    <a:pt x="336949" y="143954"/>
                  </a:lnTo>
                  <a:lnTo>
                    <a:pt x="297927" y="182906"/>
                  </a:lnTo>
                  <a:lnTo>
                    <a:pt x="87627" y="182906"/>
                  </a:lnTo>
                  <a:cubicBezTo>
                    <a:pt x="76904" y="182906"/>
                    <a:pt x="68166" y="174184"/>
                    <a:pt x="68166" y="163480"/>
                  </a:cubicBezTo>
                  <a:cubicBezTo>
                    <a:pt x="68166" y="152676"/>
                    <a:pt x="76904" y="143954"/>
                    <a:pt x="87627" y="143954"/>
                  </a:cubicBezTo>
                  <a:close/>
                  <a:moveTo>
                    <a:pt x="515787" y="93955"/>
                  </a:moveTo>
                  <a:cubicBezTo>
                    <a:pt x="504643" y="93695"/>
                    <a:pt x="493425" y="97809"/>
                    <a:pt x="484936" y="106334"/>
                  </a:cubicBezTo>
                  <a:lnTo>
                    <a:pt x="257196" y="333744"/>
                  </a:lnTo>
                  <a:lnTo>
                    <a:pt x="316961" y="393422"/>
                  </a:lnTo>
                  <a:lnTo>
                    <a:pt x="544701" y="166012"/>
                  </a:lnTo>
                  <a:cubicBezTo>
                    <a:pt x="560784" y="149953"/>
                    <a:pt x="561082" y="124376"/>
                    <a:pt x="546190" y="107821"/>
                  </a:cubicBezTo>
                  <a:cubicBezTo>
                    <a:pt x="538000" y="98850"/>
                    <a:pt x="526930" y="94215"/>
                    <a:pt x="515787" y="93955"/>
                  </a:cubicBezTo>
                  <a:close/>
                  <a:moveTo>
                    <a:pt x="515178" y="54984"/>
                  </a:moveTo>
                  <a:cubicBezTo>
                    <a:pt x="536138" y="55083"/>
                    <a:pt x="557110" y="63262"/>
                    <a:pt x="573094" y="79668"/>
                  </a:cubicBezTo>
                  <a:cubicBezTo>
                    <a:pt x="603870" y="111291"/>
                    <a:pt x="603969" y="161948"/>
                    <a:pt x="572300" y="193571"/>
                  </a:cubicBezTo>
                  <a:lnTo>
                    <a:pt x="330760" y="434760"/>
                  </a:lnTo>
                  <a:cubicBezTo>
                    <a:pt x="328179" y="437337"/>
                    <a:pt x="324704" y="439221"/>
                    <a:pt x="321031" y="440014"/>
                  </a:cubicBezTo>
                  <a:lnTo>
                    <a:pt x="209543" y="464202"/>
                  </a:lnTo>
                  <a:cubicBezTo>
                    <a:pt x="203090" y="465590"/>
                    <a:pt x="196340" y="463607"/>
                    <a:pt x="191674" y="458849"/>
                  </a:cubicBezTo>
                  <a:cubicBezTo>
                    <a:pt x="186908" y="454190"/>
                    <a:pt x="185022" y="447350"/>
                    <a:pt x="186412" y="441005"/>
                  </a:cubicBezTo>
                  <a:lnTo>
                    <a:pt x="210536" y="329680"/>
                  </a:lnTo>
                  <a:cubicBezTo>
                    <a:pt x="211330" y="325913"/>
                    <a:pt x="213217" y="322542"/>
                    <a:pt x="215798" y="319965"/>
                  </a:cubicBezTo>
                  <a:cubicBezTo>
                    <a:pt x="225825" y="310051"/>
                    <a:pt x="439369" y="96719"/>
                    <a:pt x="457338" y="78776"/>
                  </a:cubicBezTo>
                  <a:cubicBezTo>
                    <a:pt x="473271" y="62865"/>
                    <a:pt x="494219" y="54885"/>
                    <a:pt x="515178" y="54984"/>
                  </a:cubicBezTo>
                  <a:close/>
                  <a:moveTo>
                    <a:pt x="42688" y="0"/>
                  </a:moveTo>
                  <a:lnTo>
                    <a:pt x="398388" y="0"/>
                  </a:lnTo>
                  <a:cubicBezTo>
                    <a:pt x="421519" y="0"/>
                    <a:pt x="440381" y="18438"/>
                    <a:pt x="441076" y="41337"/>
                  </a:cubicBezTo>
                  <a:lnTo>
                    <a:pt x="402160" y="78907"/>
                  </a:lnTo>
                  <a:lnTo>
                    <a:pt x="402160" y="42625"/>
                  </a:lnTo>
                  <a:cubicBezTo>
                    <a:pt x="402160" y="40643"/>
                    <a:pt x="400473" y="38958"/>
                    <a:pt x="398388" y="38958"/>
                  </a:cubicBezTo>
                  <a:lnTo>
                    <a:pt x="42688" y="38958"/>
                  </a:lnTo>
                  <a:cubicBezTo>
                    <a:pt x="40702" y="38958"/>
                    <a:pt x="39015" y="40643"/>
                    <a:pt x="39015" y="42625"/>
                  </a:cubicBezTo>
                  <a:lnTo>
                    <a:pt x="39015" y="562656"/>
                  </a:lnTo>
                  <a:cubicBezTo>
                    <a:pt x="39015" y="564738"/>
                    <a:pt x="40702" y="566423"/>
                    <a:pt x="42688" y="566423"/>
                  </a:cubicBezTo>
                  <a:lnTo>
                    <a:pt x="398388" y="566423"/>
                  </a:lnTo>
                  <a:cubicBezTo>
                    <a:pt x="400473" y="566423"/>
                    <a:pt x="402160" y="564738"/>
                    <a:pt x="402160" y="562656"/>
                  </a:cubicBezTo>
                  <a:lnTo>
                    <a:pt x="402160" y="418622"/>
                  </a:lnTo>
                  <a:lnTo>
                    <a:pt x="441175" y="379664"/>
                  </a:lnTo>
                  <a:lnTo>
                    <a:pt x="441175" y="562656"/>
                  </a:lnTo>
                  <a:cubicBezTo>
                    <a:pt x="441175" y="586249"/>
                    <a:pt x="422015" y="605381"/>
                    <a:pt x="398388" y="605381"/>
                  </a:cubicBezTo>
                  <a:lnTo>
                    <a:pt x="42688" y="605381"/>
                  </a:lnTo>
                  <a:cubicBezTo>
                    <a:pt x="19160" y="605381"/>
                    <a:pt x="0" y="586249"/>
                    <a:pt x="0" y="562656"/>
                  </a:cubicBezTo>
                  <a:lnTo>
                    <a:pt x="0" y="42625"/>
                  </a:lnTo>
                  <a:cubicBezTo>
                    <a:pt x="0" y="19132"/>
                    <a:pt x="19160" y="0"/>
                    <a:pt x="426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170022" y="3144774"/>
              <a:ext cx="1743074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en-US" altLang="zh-CN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PLAN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6254069" y="2076227"/>
            <a:ext cx="1743075" cy="1743075"/>
            <a:chOff x="6254069" y="2076223"/>
            <a:chExt cx="1743074" cy="1743075"/>
          </a:xfrm>
        </p:grpSpPr>
        <p:sp>
          <p:nvSpPr>
            <p:cNvPr id="48" name="矩形 47"/>
            <p:cNvSpPr/>
            <p:nvPr/>
          </p:nvSpPr>
          <p:spPr>
            <a:xfrm>
              <a:off x="6254069" y="2076223"/>
              <a:ext cx="1743074" cy="17430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>
              <a:off x="6254069" y="2076225"/>
              <a:ext cx="1743074" cy="1743073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49"/>
            <p:cNvSpPr/>
            <p:nvPr/>
          </p:nvSpPr>
          <p:spPr>
            <a:xfrm>
              <a:off x="6794302" y="2335609"/>
              <a:ext cx="662606" cy="684779"/>
            </a:xfrm>
            <a:custGeom>
              <a:avLst/>
              <a:gdLst>
                <a:gd name="T0" fmla="*/ 743 w 743"/>
                <a:gd name="T1" fmla="*/ 27 h 769"/>
                <a:gd name="T2" fmla="*/ 736 w 743"/>
                <a:gd name="T3" fmla="*/ 8 h 769"/>
                <a:gd name="T4" fmla="*/ 717 w 743"/>
                <a:gd name="T5" fmla="*/ 0 h 769"/>
                <a:gd name="T6" fmla="*/ 599 w 743"/>
                <a:gd name="T7" fmla="*/ 0 h 769"/>
                <a:gd name="T8" fmla="*/ 591 w 743"/>
                <a:gd name="T9" fmla="*/ 1 h 769"/>
                <a:gd name="T10" fmla="*/ 569 w 743"/>
                <a:gd name="T11" fmla="*/ 1 h 769"/>
                <a:gd name="T12" fmla="*/ 555 w 743"/>
                <a:gd name="T13" fmla="*/ 2 h 769"/>
                <a:gd name="T14" fmla="*/ 184 w 743"/>
                <a:gd name="T15" fmla="*/ 2 h 769"/>
                <a:gd name="T16" fmla="*/ 171 w 743"/>
                <a:gd name="T17" fmla="*/ 1 h 769"/>
                <a:gd name="T18" fmla="*/ 152 w 743"/>
                <a:gd name="T19" fmla="*/ 1 h 769"/>
                <a:gd name="T20" fmla="*/ 144 w 743"/>
                <a:gd name="T21" fmla="*/ 0 h 769"/>
                <a:gd name="T22" fmla="*/ 26 w 743"/>
                <a:gd name="T23" fmla="*/ 0 h 769"/>
                <a:gd name="T24" fmla="*/ 8 w 743"/>
                <a:gd name="T25" fmla="*/ 8 h 769"/>
                <a:gd name="T26" fmla="*/ 0 w 743"/>
                <a:gd name="T27" fmla="*/ 27 h 769"/>
                <a:gd name="T28" fmla="*/ 118 w 743"/>
                <a:gd name="T29" fmla="*/ 266 h 769"/>
                <a:gd name="T30" fmla="*/ 118 w 743"/>
                <a:gd name="T31" fmla="*/ 267 h 769"/>
                <a:gd name="T32" fmla="*/ 118 w 743"/>
                <a:gd name="T33" fmla="*/ 270 h 769"/>
                <a:gd name="T34" fmla="*/ 342 w 743"/>
                <a:gd name="T35" fmla="*/ 511 h 769"/>
                <a:gd name="T36" fmla="*/ 342 w 743"/>
                <a:gd name="T37" fmla="*/ 713 h 769"/>
                <a:gd name="T38" fmla="*/ 242 w 743"/>
                <a:gd name="T39" fmla="*/ 713 h 769"/>
                <a:gd name="T40" fmla="*/ 228 w 743"/>
                <a:gd name="T41" fmla="*/ 727 h 769"/>
                <a:gd name="T42" fmla="*/ 228 w 743"/>
                <a:gd name="T43" fmla="*/ 756 h 769"/>
                <a:gd name="T44" fmla="*/ 242 w 743"/>
                <a:gd name="T45" fmla="*/ 769 h 769"/>
                <a:gd name="T46" fmla="*/ 498 w 743"/>
                <a:gd name="T47" fmla="*/ 769 h 769"/>
                <a:gd name="T48" fmla="*/ 511 w 743"/>
                <a:gd name="T49" fmla="*/ 756 h 769"/>
                <a:gd name="T50" fmla="*/ 511 w 743"/>
                <a:gd name="T51" fmla="*/ 727 h 769"/>
                <a:gd name="T52" fmla="*/ 498 w 743"/>
                <a:gd name="T53" fmla="*/ 713 h 769"/>
                <a:gd name="T54" fmla="*/ 398 w 743"/>
                <a:gd name="T55" fmla="*/ 713 h 769"/>
                <a:gd name="T56" fmla="*/ 398 w 743"/>
                <a:gd name="T57" fmla="*/ 511 h 769"/>
                <a:gd name="T58" fmla="*/ 621 w 743"/>
                <a:gd name="T59" fmla="*/ 279 h 769"/>
                <a:gd name="T60" fmla="*/ 623 w 743"/>
                <a:gd name="T61" fmla="*/ 271 h 769"/>
                <a:gd name="T62" fmla="*/ 623 w 743"/>
                <a:gd name="T63" fmla="*/ 266 h 769"/>
                <a:gd name="T64" fmla="*/ 743 w 743"/>
                <a:gd name="T65" fmla="*/ 27 h 769"/>
                <a:gd name="T66" fmla="*/ 370 w 743"/>
                <a:gd name="T67" fmla="*/ 457 h 769"/>
                <a:gd name="T68" fmla="*/ 174 w 743"/>
                <a:gd name="T69" fmla="*/ 261 h 769"/>
                <a:gd name="T70" fmla="*/ 174 w 743"/>
                <a:gd name="T71" fmla="*/ 58 h 769"/>
                <a:gd name="T72" fmla="*/ 566 w 743"/>
                <a:gd name="T73" fmla="*/ 58 h 769"/>
                <a:gd name="T74" fmla="*/ 566 w 743"/>
                <a:gd name="T75" fmla="*/ 261 h 769"/>
                <a:gd name="T76" fmla="*/ 370 w 743"/>
                <a:gd name="T77" fmla="*/ 457 h 769"/>
                <a:gd name="T78" fmla="*/ 118 w 743"/>
                <a:gd name="T79" fmla="*/ 209 h 769"/>
                <a:gd name="T80" fmla="*/ 55 w 743"/>
                <a:gd name="T81" fmla="*/ 53 h 769"/>
                <a:gd name="T82" fmla="*/ 118 w 743"/>
                <a:gd name="T83" fmla="*/ 53 h 769"/>
                <a:gd name="T84" fmla="*/ 118 w 743"/>
                <a:gd name="T85" fmla="*/ 209 h 769"/>
                <a:gd name="T86" fmla="*/ 626 w 743"/>
                <a:gd name="T87" fmla="*/ 209 h 769"/>
                <a:gd name="T88" fmla="*/ 626 w 743"/>
                <a:gd name="T89" fmla="*/ 53 h 769"/>
                <a:gd name="T90" fmla="*/ 688 w 743"/>
                <a:gd name="T91" fmla="*/ 53 h 769"/>
                <a:gd name="T92" fmla="*/ 626 w 743"/>
                <a:gd name="T93" fmla="*/ 20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43" h="769">
                  <a:moveTo>
                    <a:pt x="743" y="27"/>
                  </a:moveTo>
                  <a:cubicBezTo>
                    <a:pt x="743" y="20"/>
                    <a:pt x="741" y="13"/>
                    <a:pt x="736" y="8"/>
                  </a:cubicBezTo>
                  <a:cubicBezTo>
                    <a:pt x="731" y="3"/>
                    <a:pt x="724" y="0"/>
                    <a:pt x="717" y="0"/>
                  </a:cubicBezTo>
                  <a:lnTo>
                    <a:pt x="599" y="0"/>
                  </a:lnTo>
                  <a:cubicBezTo>
                    <a:pt x="596" y="0"/>
                    <a:pt x="594" y="0"/>
                    <a:pt x="591" y="1"/>
                  </a:cubicBezTo>
                  <a:lnTo>
                    <a:pt x="569" y="1"/>
                  </a:lnTo>
                  <a:cubicBezTo>
                    <a:pt x="565" y="1"/>
                    <a:pt x="560" y="1"/>
                    <a:pt x="555" y="2"/>
                  </a:cubicBezTo>
                  <a:lnTo>
                    <a:pt x="184" y="2"/>
                  </a:lnTo>
                  <a:cubicBezTo>
                    <a:pt x="179" y="1"/>
                    <a:pt x="175" y="1"/>
                    <a:pt x="171" y="1"/>
                  </a:cubicBezTo>
                  <a:lnTo>
                    <a:pt x="152" y="1"/>
                  </a:lnTo>
                  <a:cubicBezTo>
                    <a:pt x="149" y="0"/>
                    <a:pt x="147" y="0"/>
                    <a:pt x="144" y="0"/>
                  </a:cubicBezTo>
                  <a:lnTo>
                    <a:pt x="26" y="0"/>
                  </a:lnTo>
                  <a:cubicBezTo>
                    <a:pt x="19" y="0"/>
                    <a:pt x="13" y="3"/>
                    <a:pt x="8" y="8"/>
                  </a:cubicBezTo>
                  <a:cubicBezTo>
                    <a:pt x="2" y="13"/>
                    <a:pt x="0" y="20"/>
                    <a:pt x="0" y="27"/>
                  </a:cubicBezTo>
                  <a:cubicBezTo>
                    <a:pt x="0" y="36"/>
                    <a:pt x="3" y="239"/>
                    <a:pt x="118" y="266"/>
                  </a:cubicBezTo>
                  <a:lnTo>
                    <a:pt x="118" y="267"/>
                  </a:lnTo>
                  <a:cubicBezTo>
                    <a:pt x="118" y="268"/>
                    <a:pt x="118" y="269"/>
                    <a:pt x="118" y="270"/>
                  </a:cubicBezTo>
                  <a:cubicBezTo>
                    <a:pt x="123" y="394"/>
                    <a:pt x="220" y="497"/>
                    <a:pt x="342" y="511"/>
                  </a:cubicBezTo>
                  <a:lnTo>
                    <a:pt x="342" y="713"/>
                  </a:lnTo>
                  <a:lnTo>
                    <a:pt x="242" y="713"/>
                  </a:lnTo>
                  <a:cubicBezTo>
                    <a:pt x="234" y="713"/>
                    <a:pt x="228" y="719"/>
                    <a:pt x="228" y="727"/>
                  </a:cubicBezTo>
                  <a:lnTo>
                    <a:pt x="228" y="756"/>
                  </a:lnTo>
                  <a:cubicBezTo>
                    <a:pt x="228" y="763"/>
                    <a:pt x="234" y="769"/>
                    <a:pt x="242" y="769"/>
                  </a:cubicBezTo>
                  <a:lnTo>
                    <a:pt x="498" y="769"/>
                  </a:lnTo>
                  <a:cubicBezTo>
                    <a:pt x="505" y="769"/>
                    <a:pt x="511" y="763"/>
                    <a:pt x="511" y="756"/>
                  </a:cubicBezTo>
                  <a:lnTo>
                    <a:pt x="511" y="727"/>
                  </a:lnTo>
                  <a:cubicBezTo>
                    <a:pt x="511" y="719"/>
                    <a:pt x="505" y="713"/>
                    <a:pt x="498" y="713"/>
                  </a:cubicBezTo>
                  <a:lnTo>
                    <a:pt x="398" y="713"/>
                  </a:lnTo>
                  <a:lnTo>
                    <a:pt x="398" y="511"/>
                  </a:lnTo>
                  <a:cubicBezTo>
                    <a:pt x="519" y="498"/>
                    <a:pt x="612" y="401"/>
                    <a:pt x="621" y="279"/>
                  </a:cubicBezTo>
                  <a:cubicBezTo>
                    <a:pt x="622" y="277"/>
                    <a:pt x="623" y="274"/>
                    <a:pt x="623" y="271"/>
                  </a:cubicBezTo>
                  <a:lnTo>
                    <a:pt x="623" y="266"/>
                  </a:lnTo>
                  <a:cubicBezTo>
                    <a:pt x="740" y="242"/>
                    <a:pt x="743" y="36"/>
                    <a:pt x="743" y="27"/>
                  </a:cubicBezTo>
                  <a:close/>
                  <a:moveTo>
                    <a:pt x="370" y="457"/>
                  </a:moveTo>
                  <a:cubicBezTo>
                    <a:pt x="262" y="457"/>
                    <a:pt x="174" y="369"/>
                    <a:pt x="174" y="261"/>
                  </a:cubicBezTo>
                  <a:lnTo>
                    <a:pt x="174" y="58"/>
                  </a:lnTo>
                  <a:lnTo>
                    <a:pt x="566" y="58"/>
                  </a:lnTo>
                  <a:lnTo>
                    <a:pt x="566" y="261"/>
                  </a:lnTo>
                  <a:cubicBezTo>
                    <a:pt x="566" y="369"/>
                    <a:pt x="478" y="457"/>
                    <a:pt x="370" y="457"/>
                  </a:cubicBezTo>
                  <a:close/>
                  <a:moveTo>
                    <a:pt x="118" y="209"/>
                  </a:moveTo>
                  <a:cubicBezTo>
                    <a:pt x="73" y="184"/>
                    <a:pt x="59" y="98"/>
                    <a:pt x="55" y="53"/>
                  </a:cubicBezTo>
                  <a:lnTo>
                    <a:pt x="118" y="53"/>
                  </a:lnTo>
                  <a:lnTo>
                    <a:pt x="118" y="209"/>
                  </a:lnTo>
                  <a:close/>
                  <a:moveTo>
                    <a:pt x="626" y="209"/>
                  </a:moveTo>
                  <a:lnTo>
                    <a:pt x="626" y="53"/>
                  </a:lnTo>
                  <a:lnTo>
                    <a:pt x="688" y="53"/>
                  </a:lnTo>
                  <a:cubicBezTo>
                    <a:pt x="684" y="98"/>
                    <a:pt x="670" y="184"/>
                    <a:pt x="626" y="2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254069" y="3144774"/>
              <a:ext cx="1743074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en-US" altLang="zh-CN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PLAN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8338117" y="2076227"/>
            <a:ext cx="1743075" cy="1743075"/>
            <a:chOff x="8338117" y="2076223"/>
            <a:chExt cx="1743074" cy="1743075"/>
          </a:xfrm>
        </p:grpSpPr>
        <p:sp>
          <p:nvSpPr>
            <p:cNvPr id="53" name="矩形 52"/>
            <p:cNvSpPr/>
            <p:nvPr/>
          </p:nvSpPr>
          <p:spPr>
            <a:xfrm>
              <a:off x="8338117" y="2076223"/>
              <a:ext cx="1743074" cy="17430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>
              <a:off x="8338117" y="2076225"/>
              <a:ext cx="1743074" cy="1743073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54"/>
            <p:cNvSpPr/>
            <p:nvPr/>
          </p:nvSpPr>
          <p:spPr>
            <a:xfrm>
              <a:off x="8872137" y="2335609"/>
              <a:ext cx="675033" cy="684779"/>
            </a:xfrm>
            <a:custGeom>
              <a:avLst/>
              <a:gdLst>
                <a:gd name="T0" fmla="*/ 375 w 500"/>
                <a:gd name="T1" fmla="*/ 188 h 508"/>
                <a:gd name="T2" fmla="*/ 188 w 500"/>
                <a:gd name="T3" fmla="*/ 0 h 508"/>
                <a:gd name="T4" fmla="*/ 0 w 500"/>
                <a:gd name="T5" fmla="*/ 188 h 508"/>
                <a:gd name="T6" fmla="*/ 188 w 500"/>
                <a:gd name="T7" fmla="*/ 375 h 508"/>
                <a:gd name="T8" fmla="*/ 375 w 500"/>
                <a:gd name="T9" fmla="*/ 188 h 508"/>
                <a:gd name="T10" fmla="*/ 188 w 500"/>
                <a:gd name="T11" fmla="*/ 328 h 508"/>
                <a:gd name="T12" fmla="*/ 47 w 500"/>
                <a:gd name="T13" fmla="*/ 188 h 508"/>
                <a:gd name="T14" fmla="*/ 188 w 500"/>
                <a:gd name="T15" fmla="*/ 47 h 508"/>
                <a:gd name="T16" fmla="*/ 328 w 500"/>
                <a:gd name="T17" fmla="*/ 188 h 508"/>
                <a:gd name="T18" fmla="*/ 188 w 500"/>
                <a:gd name="T19" fmla="*/ 328 h 508"/>
                <a:gd name="T20" fmla="*/ 500 w 500"/>
                <a:gd name="T21" fmla="*/ 466 h 508"/>
                <a:gd name="T22" fmla="*/ 458 w 500"/>
                <a:gd name="T23" fmla="*/ 508 h 508"/>
                <a:gd name="T24" fmla="*/ 314 w 500"/>
                <a:gd name="T25" fmla="*/ 364 h 508"/>
                <a:gd name="T26" fmla="*/ 356 w 500"/>
                <a:gd name="T27" fmla="*/ 322 h 508"/>
                <a:gd name="T28" fmla="*/ 500 w 500"/>
                <a:gd name="T29" fmla="*/ 46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0" h="508">
                  <a:moveTo>
                    <a:pt x="375" y="188"/>
                  </a:moveTo>
                  <a:cubicBezTo>
                    <a:pt x="375" y="84"/>
                    <a:pt x="291" y="0"/>
                    <a:pt x="188" y="0"/>
                  </a:cubicBez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91" y="375"/>
                    <a:pt x="375" y="291"/>
                    <a:pt x="375" y="188"/>
                  </a:cubicBezTo>
                  <a:close/>
                  <a:moveTo>
                    <a:pt x="188" y="328"/>
                  </a:moveTo>
                  <a:cubicBezTo>
                    <a:pt x="110" y="328"/>
                    <a:pt x="47" y="265"/>
                    <a:pt x="47" y="188"/>
                  </a:cubicBezTo>
                  <a:cubicBezTo>
                    <a:pt x="47" y="110"/>
                    <a:pt x="110" y="47"/>
                    <a:pt x="188" y="47"/>
                  </a:cubicBezTo>
                  <a:cubicBezTo>
                    <a:pt x="265" y="47"/>
                    <a:pt x="328" y="110"/>
                    <a:pt x="328" y="188"/>
                  </a:cubicBezTo>
                  <a:cubicBezTo>
                    <a:pt x="328" y="265"/>
                    <a:pt x="265" y="328"/>
                    <a:pt x="188" y="328"/>
                  </a:cubicBezTo>
                  <a:close/>
                  <a:moveTo>
                    <a:pt x="500" y="466"/>
                  </a:moveTo>
                  <a:lnTo>
                    <a:pt x="458" y="508"/>
                  </a:lnTo>
                  <a:lnTo>
                    <a:pt x="314" y="364"/>
                  </a:lnTo>
                  <a:lnTo>
                    <a:pt x="356" y="322"/>
                  </a:lnTo>
                  <a:lnTo>
                    <a:pt x="500" y="4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8338117" y="3144774"/>
              <a:ext cx="1743074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en-US" altLang="zh-CN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PLAN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085976" y="4073528"/>
            <a:ext cx="1743075" cy="1743075"/>
            <a:chOff x="2085975" y="4073524"/>
            <a:chExt cx="1743074" cy="1743075"/>
          </a:xfrm>
        </p:grpSpPr>
        <p:sp>
          <p:nvSpPr>
            <p:cNvPr id="58" name="矩形 57"/>
            <p:cNvSpPr/>
            <p:nvPr/>
          </p:nvSpPr>
          <p:spPr>
            <a:xfrm>
              <a:off x="2085975" y="4073524"/>
              <a:ext cx="1743074" cy="17430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8"/>
            <p:cNvSpPr/>
            <p:nvPr/>
          </p:nvSpPr>
          <p:spPr>
            <a:xfrm>
              <a:off x="2085975" y="4073526"/>
              <a:ext cx="1743074" cy="1743073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59"/>
            <p:cNvSpPr/>
            <p:nvPr/>
          </p:nvSpPr>
          <p:spPr>
            <a:xfrm>
              <a:off x="2615122" y="4333429"/>
              <a:ext cx="684779" cy="683742"/>
            </a:xfrm>
            <a:custGeom>
              <a:avLst/>
              <a:gdLst>
                <a:gd name="connsiteX0" fmla="*/ 288111 w 575551"/>
                <a:gd name="connsiteY0" fmla="*/ 195956 h 574680"/>
                <a:gd name="connsiteX1" fmla="*/ 250987 w 575551"/>
                <a:gd name="connsiteY1" fmla="*/ 204012 h 574680"/>
                <a:gd name="connsiteX2" fmla="*/ 204180 w 575551"/>
                <a:gd name="connsiteY2" fmla="*/ 324853 h 574680"/>
                <a:gd name="connsiteX3" fmla="*/ 288111 w 575551"/>
                <a:gd name="connsiteY3" fmla="*/ 378828 h 574680"/>
                <a:gd name="connsiteX4" fmla="*/ 325234 w 575551"/>
                <a:gd name="connsiteY4" fmla="*/ 370772 h 574680"/>
                <a:gd name="connsiteX5" fmla="*/ 371234 w 575551"/>
                <a:gd name="connsiteY5" fmla="*/ 250737 h 574680"/>
                <a:gd name="connsiteX6" fmla="*/ 288111 w 575551"/>
                <a:gd name="connsiteY6" fmla="*/ 195956 h 574680"/>
                <a:gd name="connsiteX7" fmla="*/ 288111 w 575551"/>
                <a:gd name="connsiteY7" fmla="*/ 163732 h 574680"/>
                <a:gd name="connsiteX8" fmla="*/ 401094 w 575551"/>
                <a:gd name="connsiteY8" fmla="*/ 237042 h 574680"/>
                <a:gd name="connsiteX9" fmla="*/ 338146 w 575551"/>
                <a:gd name="connsiteY9" fmla="*/ 400579 h 574680"/>
                <a:gd name="connsiteX10" fmla="*/ 288111 w 575551"/>
                <a:gd name="connsiteY10" fmla="*/ 411052 h 574680"/>
                <a:gd name="connsiteX11" fmla="*/ 175127 w 575551"/>
                <a:gd name="connsiteY11" fmla="*/ 337742 h 574680"/>
                <a:gd name="connsiteX12" fmla="*/ 237268 w 575551"/>
                <a:gd name="connsiteY12" fmla="*/ 175011 h 574680"/>
                <a:gd name="connsiteX13" fmla="*/ 288111 w 575551"/>
                <a:gd name="connsiteY13" fmla="*/ 163732 h 574680"/>
                <a:gd name="connsiteX14" fmla="*/ 307478 w 575551"/>
                <a:gd name="connsiteY14" fmla="*/ 33198 h 574680"/>
                <a:gd name="connsiteX15" fmla="*/ 260674 w 575551"/>
                <a:gd name="connsiteY15" fmla="*/ 34004 h 574680"/>
                <a:gd name="connsiteX16" fmla="*/ 255025 w 575551"/>
                <a:gd name="connsiteY16" fmla="*/ 64624 h 574680"/>
                <a:gd name="connsiteX17" fmla="*/ 179171 w 575551"/>
                <a:gd name="connsiteY17" fmla="*/ 116999 h 574680"/>
                <a:gd name="connsiteX18" fmla="*/ 150120 w 575551"/>
                <a:gd name="connsiteY18" fmla="*/ 111359 h 574680"/>
                <a:gd name="connsiteX19" fmla="*/ 121876 w 575551"/>
                <a:gd name="connsiteY19" fmla="*/ 93631 h 574680"/>
                <a:gd name="connsiteX20" fmla="*/ 88791 w 575551"/>
                <a:gd name="connsiteY20" fmla="*/ 127474 h 574680"/>
                <a:gd name="connsiteX21" fmla="*/ 107351 w 575551"/>
                <a:gd name="connsiteY21" fmla="*/ 153259 h 574680"/>
                <a:gd name="connsiteX22" fmla="*/ 108965 w 575551"/>
                <a:gd name="connsiteY22" fmla="*/ 215304 h 574680"/>
                <a:gd name="connsiteX23" fmla="*/ 66196 w 575551"/>
                <a:gd name="connsiteY23" fmla="*/ 260427 h 574680"/>
                <a:gd name="connsiteX24" fmla="*/ 33110 w 575551"/>
                <a:gd name="connsiteY24" fmla="*/ 267679 h 574680"/>
                <a:gd name="connsiteX25" fmla="*/ 33917 w 575551"/>
                <a:gd name="connsiteY25" fmla="*/ 314414 h 574680"/>
                <a:gd name="connsiteX26" fmla="*/ 65389 w 575551"/>
                <a:gd name="connsiteY26" fmla="*/ 320055 h 574680"/>
                <a:gd name="connsiteX27" fmla="*/ 110579 w 575551"/>
                <a:gd name="connsiteY27" fmla="*/ 362761 h 574680"/>
                <a:gd name="connsiteX28" fmla="*/ 112193 w 575551"/>
                <a:gd name="connsiteY28" fmla="*/ 424806 h 574680"/>
                <a:gd name="connsiteX29" fmla="*/ 93633 w 575551"/>
                <a:gd name="connsiteY29" fmla="*/ 453008 h 574680"/>
                <a:gd name="connsiteX30" fmla="*/ 127525 w 575551"/>
                <a:gd name="connsiteY30" fmla="*/ 486045 h 574680"/>
                <a:gd name="connsiteX31" fmla="*/ 154155 w 575551"/>
                <a:gd name="connsiteY31" fmla="*/ 467512 h 574680"/>
                <a:gd name="connsiteX32" fmla="*/ 187240 w 575551"/>
                <a:gd name="connsiteY32" fmla="*/ 460260 h 574680"/>
                <a:gd name="connsiteX33" fmla="*/ 261481 w 575551"/>
                <a:gd name="connsiteY33" fmla="*/ 508606 h 574680"/>
                <a:gd name="connsiteX34" fmla="*/ 268743 w 575551"/>
                <a:gd name="connsiteY34" fmla="*/ 541643 h 574680"/>
                <a:gd name="connsiteX35" fmla="*/ 315547 w 575551"/>
                <a:gd name="connsiteY35" fmla="*/ 541643 h 574680"/>
                <a:gd name="connsiteX36" fmla="*/ 321196 w 575551"/>
                <a:gd name="connsiteY36" fmla="*/ 508606 h 574680"/>
                <a:gd name="connsiteX37" fmla="*/ 397050 w 575551"/>
                <a:gd name="connsiteY37" fmla="*/ 457037 h 574680"/>
                <a:gd name="connsiteX38" fmla="*/ 426101 w 575551"/>
                <a:gd name="connsiteY38" fmla="*/ 461871 h 574680"/>
                <a:gd name="connsiteX39" fmla="*/ 454345 w 575551"/>
                <a:gd name="connsiteY39" fmla="*/ 481210 h 574680"/>
                <a:gd name="connsiteX40" fmla="*/ 487430 w 575551"/>
                <a:gd name="connsiteY40" fmla="*/ 446562 h 574680"/>
                <a:gd name="connsiteX41" fmla="*/ 468870 w 575551"/>
                <a:gd name="connsiteY41" fmla="*/ 420777 h 574680"/>
                <a:gd name="connsiteX42" fmla="*/ 510025 w 575551"/>
                <a:gd name="connsiteY42" fmla="*/ 313609 h 574680"/>
                <a:gd name="connsiteX43" fmla="*/ 543111 w 575551"/>
                <a:gd name="connsiteY43" fmla="*/ 306357 h 574680"/>
                <a:gd name="connsiteX44" fmla="*/ 541497 w 575551"/>
                <a:gd name="connsiteY44" fmla="*/ 258816 h 574680"/>
                <a:gd name="connsiteX45" fmla="*/ 510832 w 575551"/>
                <a:gd name="connsiteY45" fmla="*/ 253981 h 574680"/>
                <a:gd name="connsiteX46" fmla="*/ 464028 w 575551"/>
                <a:gd name="connsiteY46" fmla="*/ 149230 h 574680"/>
                <a:gd name="connsiteX47" fmla="*/ 481781 w 575551"/>
                <a:gd name="connsiteY47" fmla="*/ 121028 h 574680"/>
                <a:gd name="connsiteX48" fmla="*/ 447889 w 575551"/>
                <a:gd name="connsiteY48" fmla="*/ 88797 h 574680"/>
                <a:gd name="connsiteX49" fmla="*/ 422066 w 575551"/>
                <a:gd name="connsiteY49" fmla="*/ 106524 h 574680"/>
                <a:gd name="connsiteX50" fmla="*/ 388981 w 575551"/>
                <a:gd name="connsiteY50" fmla="*/ 113776 h 574680"/>
                <a:gd name="connsiteX51" fmla="*/ 314740 w 575551"/>
                <a:gd name="connsiteY51" fmla="*/ 65429 h 574680"/>
                <a:gd name="connsiteX52" fmla="*/ 307478 w 575551"/>
                <a:gd name="connsiteY52" fmla="*/ 33198 h 574680"/>
                <a:gd name="connsiteX53" fmla="*/ 327652 w 575551"/>
                <a:gd name="connsiteY53" fmla="*/ 2579 h 574680"/>
                <a:gd name="connsiteX54" fmla="*/ 338142 w 575551"/>
                <a:gd name="connsiteY54" fmla="*/ 9831 h 574680"/>
                <a:gd name="connsiteX55" fmla="*/ 340563 w 575551"/>
                <a:gd name="connsiteY55" fmla="*/ 21917 h 574680"/>
                <a:gd name="connsiteX56" fmla="*/ 343791 w 575551"/>
                <a:gd name="connsiteY56" fmla="*/ 52537 h 574680"/>
                <a:gd name="connsiteX57" fmla="*/ 388981 w 575551"/>
                <a:gd name="connsiteY57" fmla="*/ 81545 h 574680"/>
                <a:gd name="connsiteX58" fmla="*/ 409155 w 575551"/>
                <a:gd name="connsiteY58" fmla="*/ 76710 h 574680"/>
                <a:gd name="connsiteX59" fmla="*/ 430943 w 575551"/>
                <a:gd name="connsiteY59" fmla="*/ 57372 h 574680"/>
                <a:gd name="connsiteX60" fmla="*/ 441433 w 575551"/>
                <a:gd name="connsiteY60" fmla="*/ 50120 h 574680"/>
                <a:gd name="connsiteX61" fmla="*/ 454345 w 575551"/>
                <a:gd name="connsiteY61" fmla="*/ 52537 h 574680"/>
                <a:gd name="connsiteX62" fmla="*/ 517288 w 575551"/>
                <a:gd name="connsiteY62" fmla="*/ 113776 h 574680"/>
                <a:gd name="connsiteX63" fmla="*/ 519709 w 575551"/>
                <a:gd name="connsiteY63" fmla="*/ 125863 h 574680"/>
                <a:gd name="connsiteX64" fmla="*/ 513253 w 575551"/>
                <a:gd name="connsiteY64" fmla="*/ 137143 h 574680"/>
                <a:gd name="connsiteX65" fmla="*/ 493886 w 575551"/>
                <a:gd name="connsiteY65" fmla="*/ 160511 h 574680"/>
                <a:gd name="connsiteX66" fmla="*/ 522130 w 575551"/>
                <a:gd name="connsiteY66" fmla="*/ 224167 h 574680"/>
                <a:gd name="connsiteX67" fmla="*/ 551987 w 575551"/>
                <a:gd name="connsiteY67" fmla="*/ 225779 h 574680"/>
                <a:gd name="connsiteX68" fmla="*/ 564092 w 575551"/>
                <a:gd name="connsiteY68" fmla="*/ 227391 h 574680"/>
                <a:gd name="connsiteX69" fmla="*/ 571354 w 575551"/>
                <a:gd name="connsiteY69" fmla="*/ 238671 h 574680"/>
                <a:gd name="connsiteX70" fmla="*/ 572968 w 575551"/>
                <a:gd name="connsiteY70" fmla="*/ 326501 h 574680"/>
                <a:gd name="connsiteX71" fmla="*/ 566513 w 575551"/>
                <a:gd name="connsiteY71" fmla="*/ 336976 h 574680"/>
                <a:gd name="connsiteX72" fmla="*/ 553601 w 575551"/>
                <a:gd name="connsiteY72" fmla="*/ 339393 h 574680"/>
                <a:gd name="connsiteX73" fmla="*/ 522937 w 575551"/>
                <a:gd name="connsiteY73" fmla="*/ 342617 h 574680"/>
                <a:gd name="connsiteX74" fmla="*/ 497921 w 575551"/>
                <a:gd name="connsiteY74" fmla="*/ 407884 h 574680"/>
                <a:gd name="connsiteX75" fmla="*/ 518095 w 575551"/>
                <a:gd name="connsiteY75" fmla="*/ 429640 h 574680"/>
                <a:gd name="connsiteX76" fmla="*/ 526164 w 575551"/>
                <a:gd name="connsiteY76" fmla="*/ 440116 h 574680"/>
                <a:gd name="connsiteX77" fmla="*/ 522937 w 575551"/>
                <a:gd name="connsiteY77" fmla="*/ 453008 h 574680"/>
                <a:gd name="connsiteX78" fmla="*/ 461607 w 575551"/>
                <a:gd name="connsiteY78" fmla="*/ 516664 h 574680"/>
                <a:gd name="connsiteX79" fmla="*/ 449503 w 575551"/>
                <a:gd name="connsiteY79" fmla="*/ 519082 h 574680"/>
                <a:gd name="connsiteX80" fmla="*/ 438205 w 575551"/>
                <a:gd name="connsiteY80" fmla="*/ 511830 h 574680"/>
                <a:gd name="connsiteX81" fmla="*/ 414804 w 575551"/>
                <a:gd name="connsiteY81" fmla="*/ 492491 h 574680"/>
                <a:gd name="connsiteX82" fmla="*/ 397050 w 575551"/>
                <a:gd name="connsiteY82" fmla="*/ 489268 h 574680"/>
                <a:gd name="connsiteX83" fmla="*/ 351054 w 575551"/>
                <a:gd name="connsiteY83" fmla="*/ 520693 h 574680"/>
                <a:gd name="connsiteX84" fmla="*/ 349440 w 575551"/>
                <a:gd name="connsiteY84" fmla="*/ 550507 h 574680"/>
                <a:gd name="connsiteX85" fmla="*/ 347826 w 575551"/>
                <a:gd name="connsiteY85" fmla="*/ 563399 h 574680"/>
                <a:gd name="connsiteX86" fmla="*/ 336528 w 575551"/>
                <a:gd name="connsiteY86" fmla="*/ 570651 h 574680"/>
                <a:gd name="connsiteX87" fmla="*/ 288110 w 575551"/>
                <a:gd name="connsiteY87" fmla="*/ 574680 h 574680"/>
                <a:gd name="connsiteX88" fmla="*/ 248569 w 575551"/>
                <a:gd name="connsiteY88" fmla="*/ 572263 h 574680"/>
                <a:gd name="connsiteX89" fmla="*/ 237272 w 575551"/>
                <a:gd name="connsiteY89" fmla="*/ 565011 h 574680"/>
                <a:gd name="connsiteX90" fmla="*/ 234851 w 575551"/>
                <a:gd name="connsiteY90" fmla="*/ 552924 h 574680"/>
                <a:gd name="connsiteX91" fmla="*/ 232430 w 575551"/>
                <a:gd name="connsiteY91" fmla="*/ 521499 h 574680"/>
                <a:gd name="connsiteX92" fmla="*/ 187240 w 575551"/>
                <a:gd name="connsiteY92" fmla="*/ 492491 h 574680"/>
                <a:gd name="connsiteX93" fmla="*/ 167066 w 575551"/>
                <a:gd name="connsiteY93" fmla="*/ 496520 h 574680"/>
                <a:gd name="connsiteX94" fmla="*/ 144471 w 575551"/>
                <a:gd name="connsiteY94" fmla="*/ 516664 h 574680"/>
                <a:gd name="connsiteX95" fmla="*/ 133981 w 575551"/>
                <a:gd name="connsiteY95" fmla="*/ 524722 h 574680"/>
                <a:gd name="connsiteX96" fmla="*/ 121069 w 575551"/>
                <a:gd name="connsiteY96" fmla="*/ 522305 h 574680"/>
                <a:gd name="connsiteX97" fmla="*/ 58126 w 575551"/>
                <a:gd name="connsiteY97" fmla="*/ 460260 h 574680"/>
                <a:gd name="connsiteX98" fmla="*/ 54898 w 575551"/>
                <a:gd name="connsiteY98" fmla="*/ 448173 h 574680"/>
                <a:gd name="connsiteX99" fmla="*/ 62161 w 575551"/>
                <a:gd name="connsiteY99" fmla="*/ 436892 h 574680"/>
                <a:gd name="connsiteX100" fmla="*/ 82335 w 575551"/>
                <a:gd name="connsiteY100" fmla="*/ 413525 h 574680"/>
                <a:gd name="connsiteX101" fmla="*/ 81528 w 575551"/>
                <a:gd name="connsiteY101" fmla="*/ 375653 h 574680"/>
                <a:gd name="connsiteX102" fmla="*/ 54091 w 575551"/>
                <a:gd name="connsiteY102" fmla="*/ 349869 h 574680"/>
                <a:gd name="connsiteX103" fmla="*/ 24234 w 575551"/>
                <a:gd name="connsiteY103" fmla="*/ 348257 h 574680"/>
                <a:gd name="connsiteX104" fmla="*/ 11322 w 575551"/>
                <a:gd name="connsiteY104" fmla="*/ 346645 h 574680"/>
                <a:gd name="connsiteX105" fmla="*/ 4060 w 575551"/>
                <a:gd name="connsiteY105" fmla="*/ 335365 h 574680"/>
                <a:gd name="connsiteX106" fmla="*/ 3253 w 575551"/>
                <a:gd name="connsiteY106" fmla="*/ 247535 h 574680"/>
                <a:gd name="connsiteX107" fmla="*/ 9708 w 575551"/>
                <a:gd name="connsiteY107" fmla="*/ 236254 h 574680"/>
                <a:gd name="connsiteX108" fmla="*/ 22620 w 575551"/>
                <a:gd name="connsiteY108" fmla="*/ 233837 h 574680"/>
                <a:gd name="connsiteX109" fmla="*/ 53284 w 575551"/>
                <a:gd name="connsiteY109" fmla="*/ 230614 h 574680"/>
                <a:gd name="connsiteX110" fmla="*/ 79107 w 575551"/>
                <a:gd name="connsiteY110" fmla="*/ 204023 h 574680"/>
                <a:gd name="connsiteX111" fmla="*/ 78300 w 575551"/>
                <a:gd name="connsiteY111" fmla="*/ 166152 h 574680"/>
                <a:gd name="connsiteX112" fmla="*/ 58126 w 575551"/>
                <a:gd name="connsiteY112" fmla="*/ 144395 h 574680"/>
                <a:gd name="connsiteX113" fmla="*/ 50864 w 575551"/>
                <a:gd name="connsiteY113" fmla="*/ 133920 h 574680"/>
                <a:gd name="connsiteX114" fmla="*/ 53284 w 575551"/>
                <a:gd name="connsiteY114" fmla="*/ 121028 h 574680"/>
                <a:gd name="connsiteX115" fmla="*/ 114614 w 575551"/>
                <a:gd name="connsiteY115" fmla="*/ 58177 h 574680"/>
                <a:gd name="connsiteX116" fmla="*/ 127525 w 575551"/>
                <a:gd name="connsiteY116" fmla="*/ 54954 h 574680"/>
                <a:gd name="connsiteX117" fmla="*/ 138015 w 575551"/>
                <a:gd name="connsiteY117" fmla="*/ 62206 h 574680"/>
                <a:gd name="connsiteX118" fmla="*/ 161417 w 575551"/>
                <a:gd name="connsiteY118" fmla="*/ 81545 h 574680"/>
                <a:gd name="connsiteX119" fmla="*/ 179171 w 575551"/>
                <a:gd name="connsiteY119" fmla="*/ 84768 h 574680"/>
                <a:gd name="connsiteX120" fmla="*/ 225167 w 575551"/>
                <a:gd name="connsiteY120" fmla="*/ 53343 h 574680"/>
                <a:gd name="connsiteX121" fmla="*/ 226781 w 575551"/>
                <a:gd name="connsiteY121" fmla="*/ 24335 h 574680"/>
                <a:gd name="connsiteX122" fmla="*/ 229202 w 575551"/>
                <a:gd name="connsiteY122" fmla="*/ 11442 h 574680"/>
                <a:gd name="connsiteX123" fmla="*/ 239693 w 575551"/>
                <a:gd name="connsiteY123" fmla="*/ 4190 h 574680"/>
                <a:gd name="connsiteX124" fmla="*/ 327652 w 575551"/>
                <a:gd name="connsiteY124" fmla="*/ 2579 h 57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575551" h="574680">
                  <a:moveTo>
                    <a:pt x="288111" y="195956"/>
                  </a:moveTo>
                  <a:cubicBezTo>
                    <a:pt x="275198" y="195956"/>
                    <a:pt x="262286" y="199179"/>
                    <a:pt x="250987" y="204012"/>
                  </a:cubicBezTo>
                  <a:cubicBezTo>
                    <a:pt x="204987" y="224958"/>
                    <a:pt x="184004" y="278933"/>
                    <a:pt x="204180" y="324853"/>
                  </a:cubicBezTo>
                  <a:cubicBezTo>
                    <a:pt x="218706" y="357882"/>
                    <a:pt x="251794" y="378828"/>
                    <a:pt x="288111" y="378828"/>
                  </a:cubicBezTo>
                  <a:cubicBezTo>
                    <a:pt x="301023" y="378828"/>
                    <a:pt x="313128" y="376411"/>
                    <a:pt x="325234" y="370772"/>
                  </a:cubicBezTo>
                  <a:cubicBezTo>
                    <a:pt x="371234" y="350632"/>
                    <a:pt x="392217" y="296657"/>
                    <a:pt x="371234" y="250737"/>
                  </a:cubicBezTo>
                  <a:cubicBezTo>
                    <a:pt x="356708" y="217708"/>
                    <a:pt x="323620" y="195956"/>
                    <a:pt x="288111" y="195956"/>
                  </a:cubicBezTo>
                  <a:close/>
                  <a:moveTo>
                    <a:pt x="288111" y="163732"/>
                  </a:moveTo>
                  <a:cubicBezTo>
                    <a:pt x="336532" y="163732"/>
                    <a:pt x="380919" y="192734"/>
                    <a:pt x="401094" y="237042"/>
                  </a:cubicBezTo>
                  <a:cubicBezTo>
                    <a:pt x="428533" y="299879"/>
                    <a:pt x="400287" y="372383"/>
                    <a:pt x="338146" y="400579"/>
                  </a:cubicBezTo>
                  <a:cubicBezTo>
                    <a:pt x="322006" y="407830"/>
                    <a:pt x="305058" y="411052"/>
                    <a:pt x="288111" y="411052"/>
                  </a:cubicBezTo>
                  <a:cubicBezTo>
                    <a:pt x="238882" y="411052"/>
                    <a:pt x="194496" y="382050"/>
                    <a:pt x="175127" y="337742"/>
                  </a:cubicBezTo>
                  <a:cubicBezTo>
                    <a:pt x="146881" y="275711"/>
                    <a:pt x="175127" y="202401"/>
                    <a:pt x="237268" y="175011"/>
                  </a:cubicBezTo>
                  <a:cubicBezTo>
                    <a:pt x="253408" y="167760"/>
                    <a:pt x="270356" y="163732"/>
                    <a:pt x="288111" y="163732"/>
                  </a:cubicBezTo>
                  <a:close/>
                  <a:moveTo>
                    <a:pt x="307478" y="33198"/>
                  </a:moveTo>
                  <a:cubicBezTo>
                    <a:pt x="292145" y="31587"/>
                    <a:pt x="276006" y="32392"/>
                    <a:pt x="260674" y="34004"/>
                  </a:cubicBezTo>
                  <a:cubicBezTo>
                    <a:pt x="260674" y="44479"/>
                    <a:pt x="259060" y="54954"/>
                    <a:pt x="255025" y="64624"/>
                  </a:cubicBezTo>
                  <a:cubicBezTo>
                    <a:pt x="242921" y="96049"/>
                    <a:pt x="212256" y="116999"/>
                    <a:pt x="179171" y="116999"/>
                  </a:cubicBezTo>
                  <a:cubicBezTo>
                    <a:pt x="168680" y="116999"/>
                    <a:pt x="158997" y="115387"/>
                    <a:pt x="150120" y="111359"/>
                  </a:cubicBezTo>
                  <a:cubicBezTo>
                    <a:pt x="139629" y="107330"/>
                    <a:pt x="129946" y="101689"/>
                    <a:pt x="121876" y="93631"/>
                  </a:cubicBezTo>
                  <a:cubicBezTo>
                    <a:pt x="109772" y="103301"/>
                    <a:pt x="99281" y="114582"/>
                    <a:pt x="88791" y="127474"/>
                  </a:cubicBezTo>
                  <a:cubicBezTo>
                    <a:pt x="96860" y="134726"/>
                    <a:pt x="103316" y="143590"/>
                    <a:pt x="107351" y="153259"/>
                  </a:cubicBezTo>
                  <a:cubicBezTo>
                    <a:pt x="116228" y="172598"/>
                    <a:pt x="117034" y="195160"/>
                    <a:pt x="108965" y="215304"/>
                  </a:cubicBezTo>
                  <a:cubicBezTo>
                    <a:pt x="100895" y="235448"/>
                    <a:pt x="86370" y="251564"/>
                    <a:pt x="66196" y="260427"/>
                  </a:cubicBezTo>
                  <a:cubicBezTo>
                    <a:pt x="55705" y="265262"/>
                    <a:pt x="44408" y="267679"/>
                    <a:pt x="33110" y="267679"/>
                  </a:cubicBezTo>
                  <a:cubicBezTo>
                    <a:pt x="31496" y="282989"/>
                    <a:pt x="32303" y="299105"/>
                    <a:pt x="33917" y="314414"/>
                  </a:cubicBezTo>
                  <a:cubicBezTo>
                    <a:pt x="44408" y="313609"/>
                    <a:pt x="55705" y="316026"/>
                    <a:pt x="65389" y="320055"/>
                  </a:cubicBezTo>
                  <a:cubicBezTo>
                    <a:pt x="85563" y="327307"/>
                    <a:pt x="101702" y="342617"/>
                    <a:pt x="110579" y="362761"/>
                  </a:cubicBezTo>
                  <a:cubicBezTo>
                    <a:pt x="119455" y="382100"/>
                    <a:pt x="120262" y="404661"/>
                    <a:pt x="112193" y="424806"/>
                  </a:cubicBezTo>
                  <a:cubicBezTo>
                    <a:pt x="108158" y="435281"/>
                    <a:pt x="101702" y="444950"/>
                    <a:pt x="93633" y="453008"/>
                  </a:cubicBezTo>
                  <a:cubicBezTo>
                    <a:pt x="104123" y="465095"/>
                    <a:pt x="115421" y="476375"/>
                    <a:pt x="127525" y="486045"/>
                  </a:cubicBezTo>
                  <a:cubicBezTo>
                    <a:pt x="134788" y="477987"/>
                    <a:pt x="143664" y="471541"/>
                    <a:pt x="154155" y="467512"/>
                  </a:cubicBezTo>
                  <a:cubicBezTo>
                    <a:pt x="164645" y="462677"/>
                    <a:pt x="175943" y="460260"/>
                    <a:pt x="187240" y="460260"/>
                  </a:cubicBezTo>
                  <a:cubicBezTo>
                    <a:pt x="219519" y="460260"/>
                    <a:pt x="248569" y="478793"/>
                    <a:pt x="261481" y="508606"/>
                  </a:cubicBezTo>
                  <a:cubicBezTo>
                    <a:pt x="266323" y="519082"/>
                    <a:pt x="268743" y="530362"/>
                    <a:pt x="268743" y="541643"/>
                  </a:cubicBezTo>
                  <a:cubicBezTo>
                    <a:pt x="284076" y="543255"/>
                    <a:pt x="300215" y="543255"/>
                    <a:pt x="315547" y="541643"/>
                  </a:cubicBezTo>
                  <a:cubicBezTo>
                    <a:pt x="315547" y="530362"/>
                    <a:pt x="317161" y="519082"/>
                    <a:pt x="321196" y="508606"/>
                  </a:cubicBezTo>
                  <a:cubicBezTo>
                    <a:pt x="333300" y="477987"/>
                    <a:pt x="363965" y="457037"/>
                    <a:pt x="397050" y="457037"/>
                  </a:cubicBezTo>
                  <a:cubicBezTo>
                    <a:pt x="406734" y="457037"/>
                    <a:pt x="417224" y="458648"/>
                    <a:pt x="426101" y="461871"/>
                  </a:cubicBezTo>
                  <a:cubicBezTo>
                    <a:pt x="437399" y="466706"/>
                    <a:pt x="446275" y="472347"/>
                    <a:pt x="454345" y="481210"/>
                  </a:cubicBezTo>
                  <a:cubicBezTo>
                    <a:pt x="466449" y="470735"/>
                    <a:pt x="477747" y="459454"/>
                    <a:pt x="487430" y="446562"/>
                  </a:cubicBezTo>
                  <a:cubicBezTo>
                    <a:pt x="479361" y="439310"/>
                    <a:pt x="472905" y="430446"/>
                    <a:pt x="468870" y="420777"/>
                  </a:cubicBezTo>
                  <a:cubicBezTo>
                    <a:pt x="450310" y="379682"/>
                    <a:pt x="468870" y="331336"/>
                    <a:pt x="510025" y="313609"/>
                  </a:cubicBezTo>
                  <a:cubicBezTo>
                    <a:pt x="520516" y="308774"/>
                    <a:pt x="531006" y="306357"/>
                    <a:pt x="543111" y="306357"/>
                  </a:cubicBezTo>
                  <a:cubicBezTo>
                    <a:pt x="543918" y="290241"/>
                    <a:pt x="543918" y="274931"/>
                    <a:pt x="541497" y="258816"/>
                  </a:cubicBezTo>
                  <a:cubicBezTo>
                    <a:pt x="531006" y="259622"/>
                    <a:pt x="520516" y="258010"/>
                    <a:pt x="510832" y="253981"/>
                  </a:cubicBezTo>
                  <a:cubicBezTo>
                    <a:pt x="468870" y="237866"/>
                    <a:pt x="447889" y="190325"/>
                    <a:pt x="464028" y="149230"/>
                  </a:cubicBezTo>
                  <a:cubicBezTo>
                    <a:pt x="468063" y="138755"/>
                    <a:pt x="473712" y="129086"/>
                    <a:pt x="481781" y="121028"/>
                  </a:cubicBezTo>
                  <a:cubicBezTo>
                    <a:pt x="471291" y="108941"/>
                    <a:pt x="459993" y="98466"/>
                    <a:pt x="447889" y="88797"/>
                  </a:cubicBezTo>
                  <a:cubicBezTo>
                    <a:pt x="440626" y="96049"/>
                    <a:pt x="431750" y="102495"/>
                    <a:pt x="422066" y="106524"/>
                  </a:cubicBezTo>
                  <a:cubicBezTo>
                    <a:pt x="411576" y="111359"/>
                    <a:pt x="400278" y="113776"/>
                    <a:pt x="388981" y="113776"/>
                  </a:cubicBezTo>
                  <a:cubicBezTo>
                    <a:pt x="356702" y="113776"/>
                    <a:pt x="327652" y="94437"/>
                    <a:pt x="314740" y="65429"/>
                  </a:cubicBezTo>
                  <a:cubicBezTo>
                    <a:pt x="309898" y="54954"/>
                    <a:pt x="307478" y="44479"/>
                    <a:pt x="307478" y="33198"/>
                  </a:cubicBezTo>
                  <a:close/>
                  <a:moveTo>
                    <a:pt x="327652" y="2579"/>
                  </a:moveTo>
                  <a:cubicBezTo>
                    <a:pt x="331686" y="3385"/>
                    <a:pt x="335721" y="5802"/>
                    <a:pt x="338142" y="9831"/>
                  </a:cubicBezTo>
                  <a:cubicBezTo>
                    <a:pt x="340563" y="13054"/>
                    <a:pt x="341370" y="17889"/>
                    <a:pt x="340563" y="21917"/>
                  </a:cubicBezTo>
                  <a:cubicBezTo>
                    <a:pt x="338949" y="32392"/>
                    <a:pt x="339756" y="42868"/>
                    <a:pt x="343791" y="52537"/>
                  </a:cubicBezTo>
                  <a:cubicBezTo>
                    <a:pt x="351861" y="70264"/>
                    <a:pt x="369614" y="81545"/>
                    <a:pt x="388981" y="81545"/>
                  </a:cubicBezTo>
                  <a:cubicBezTo>
                    <a:pt x="395436" y="81545"/>
                    <a:pt x="402699" y="79933"/>
                    <a:pt x="409155" y="76710"/>
                  </a:cubicBezTo>
                  <a:cubicBezTo>
                    <a:pt x="418031" y="72681"/>
                    <a:pt x="425294" y="66235"/>
                    <a:pt x="430943" y="57372"/>
                  </a:cubicBezTo>
                  <a:cubicBezTo>
                    <a:pt x="433364" y="54148"/>
                    <a:pt x="437399" y="50925"/>
                    <a:pt x="441433" y="50120"/>
                  </a:cubicBezTo>
                  <a:cubicBezTo>
                    <a:pt x="445468" y="49314"/>
                    <a:pt x="450310" y="50120"/>
                    <a:pt x="454345" y="52537"/>
                  </a:cubicBezTo>
                  <a:cubicBezTo>
                    <a:pt x="477747" y="69458"/>
                    <a:pt x="499535" y="90408"/>
                    <a:pt x="517288" y="113776"/>
                  </a:cubicBezTo>
                  <a:cubicBezTo>
                    <a:pt x="519709" y="116999"/>
                    <a:pt x="520516" y="121834"/>
                    <a:pt x="519709" y="125863"/>
                  </a:cubicBezTo>
                  <a:cubicBezTo>
                    <a:pt x="519709" y="130697"/>
                    <a:pt x="516481" y="134726"/>
                    <a:pt x="513253" y="137143"/>
                  </a:cubicBezTo>
                  <a:cubicBezTo>
                    <a:pt x="504376" y="142784"/>
                    <a:pt x="497114" y="150842"/>
                    <a:pt x="493886" y="160511"/>
                  </a:cubicBezTo>
                  <a:cubicBezTo>
                    <a:pt x="484202" y="185490"/>
                    <a:pt x="497114" y="214498"/>
                    <a:pt x="522130" y="224167"/>
                  </a:cubicBezTo>
                  <a:cubicBezTo>
                    <a:pt x="531813" y="227391"/>
                    <a:pt x="541497" y="228196"/>
                    <a:pt x="551987" y="225779"/>
                  </a:cubicBezTo>
                  <a:cubicBezTo>
                    <a:pt x="556022" y="224167"/>
                    <a:pt x="560864" y="224973"/>
                    <a:pt x="564092" y="227391"/>
                  </a:cubicBezTo>
                  <a:cubicBezTo>
                    <a:pt x="568126" y="229808"/>
                    <a:pt x="570547" y="233837"/>
                    <a:pt x="571354" y="238671"/>
                  </a:cubicBezTo>
                  <a:cubicBezTo>
                    <a:pt x="576196" y="267679"/>
                    <a:pt x="577003" y="296687"/>
                    <a:pt x="572968" y="326501"/>
                  </a:cubicBezTo>
                  <a:cubicBezTo>
                    <a:pt x="572161" y="330530"/>
                    <a:pt x="569740" y="334559"/>
                    <a:pt x="566513" y="336976"/>
                  </a:cubicBezTo>
                  <a:cubicBezTo>
                    <a:pt x="562478" y="339393"/>
                    <a:pt x="558443" y="341005"/>
                    <a:pt x="553601" y="339393"/>
                  </a:cubicBezTo>
                  <a:cubicBezTo>
                    <a:pt x="543111" y="337782"/>
                    <a:pt x="532620" y="338588"/>
                    <a:pt x="522937" y="342617"/>
                  </a:cubicBezTo>
                  <a:cubicBezTo>
                    <a:pt x="498728" y="353897"/>
                    <a:pt x="487430" y="382905"/>
                    <a:pt x="497921" y="407884"/>
                  </a:cubicBezTo>
                  <a:cubicBezTo>
                    <a:pt x="501956" y="416748"/>
                    <a:pt x="509218" y="424806"/>
                    <a:pt x="518095" y="429640"/>
                  </a:cubicBezTo>
                  <a:cubicBezTo>
                    <a:pt x="522130" y="432058"/>
                    <a:pt x="524550" y="436087"/>
                    <a:pt x="526164" y="440116"/>
                  </a:cubicBezTo>
                  <a:cubicBezTo>
                    <a:pt x="526971" y="444950"/>
                    <a:pt x="526164" y="448979"/>
                    <a:pt x="522937" y="453008"/>
                  </a:cubicBezTo>
                  <a:cubicBezTo>
                    <a:pt x="505990" y="477181"/>
                    <a:pt x="485816" y="498937"/>
                    <a:pt x="461607" y="516664"/>
                  </a:cubicBezTo>
                  <a:cubicBezTo>
                    <a:pt x="458380" y="519082"/>
                    <a:pt x="453538" y="520693"/>
                    <a:pt x="449503" y="519082"/>
                  </a:cubicBezTo>
                  <a:cubicBezTo>
                    <a:pt x="444661" y="518276"/>
                    <a:pt x="440626" y="515858"/>
                    <a:pt x="438205" y="511830"/>
                  </a:cubicBezTo>
                  <a:cubicBezTo>
                    <a:pt x="432557" y="502966"/>
                    <a:pt x="424487" y="495714"/>
                    <a:pt x="414804" y="492491"/>
                  </a:cubicBezTo>
                  <a:cubicBezTo>
                    <a:pt x="409155" y="490074"/>
                    <a:pt x="403506" y="489268"/>
                    <a:pt x="397050" y="489268"/>
                  </a:cubicBezTo>
                  <a:cubicBezTo>
                    <a:pt x="376876" y="489268"/>
                    <a:pt x="358316" y="501355"/>
                    <a:pt x="351054" y="520693"/>
                  </a:cubicBezTo>
                  <a:cubicBezTo>
                    <a:pt x="347826" y="530362"/>
                    <a:pt x="347019" y="540838"/>
                    <a:pt x="349440" y="550507"/>
                  </a:cubicBezTo>
                  <a:cubicBezTo>
                    <a:pt x="351054" y="555342"/>
                    <a:pt x="350247" y="559370"/>
                    <a:pt x="347826" y="563399"/>
                  </a:cubicBezTo>
                  <a:cubicBezTo>
                    <a:pt x="345405" y="567428"/>
                    <a:pt x="341370" y="569845"/>
                    <a:pt x="336528" y="570651"/>
                  </a:cubicBezTo>
                  <a:cubicBezTo>
                    <a:pt x="321196" y="573874"/>
                    <a:pt x="304250" y="574680"/>
                    <a:pt x="288110" y="574680"/>
                  </a:cubicBezTo>
                  <a:cubicBezTo>
                    <a:pt x="275199" y="574680"/>
                    <a:pt x="261481" y="573874"/>
                    <a:pt x="248569" y="572263"/>
                  </a:cubicBezTo>
                  <a:cubicBezTo>
                    <a:pt x="243728" y="571457"/>
                    <a:pt x="239693" y="569040"/>
                    <a:pt x="237272" y="565011"/>
                  </a:cubicBezTo>
                  <a:cubicBezTo>
                    <a:pt x="234851" y="561788"/>
                    <a:pt x="234044" y="556953"/>
                    <a:pt x="234851" y="552924"/>
                  </a:cubicBezTo>
                  <a:cubicBezTo>
                    <a:pt x="237272" y="542449"/>
                    <a:pt x="236465" y="531168"/>
                    <a:pt x="232430" y="521499"/>
                  </a:cubicBezTo>
                  <a:cubicBezTo>
                    <a:pt x="224360" y="503772"/>
                    <a:pt x="206607" y="492491"/>
                    <a:pt x="187240" y="492491"/>
                  </a:cubicBezTo>
                  <a:cubicBezTo>
                    <a:pt x="179978" y="492491"/>
                    <a:pt x="173522" y="494103"/>
                    <a:pt x="167066" y="496520"/>
                  </a:cubicBezTo>
                  <a:cubicBezTo>
                    <a:pt x="157383" y="500549"/>
                    <a:pt x="150120" y="507801"/>
                    <a:pt x="144471" y="516664"/>
                  </a:cubicBezTo>
                  <a:cubicBezTo>
                    <a:pt x="142050" y="520693"/>
                    <a:pt x="138822" y="523916"/>
                    <a:pt x="133981" y="524722"/>
                  </a:cubicBezTo>
                  <a:cubicBezTo>
                    <a:pt x="129946" y="525528"/>
                    <a:pt x="125104" y="524722"/>
                    <a:pt x="121069" y="522305"/>
                  </a:cubicBezTo>
                  <a:cubicBezTo>
                    <a:pt x="96860" y="504578"/>
                    <a:pt x="75879" y="484433"/>
                    <a:pt x="58126" y="460260"/>
                  </a:cubicBezTo>
                  <a:cubicBezTo>
                    <a:pt x="54898" y="457037"/>
                    <a:pt x="54091" y="452202"/>
                    <a:pt x="54898" y="448173"/>
                  </a:cubicBezTo>
                  <a:cubicBezTo>
                    <a:pt x="55705" y="443339"/>
                    <a:pt x="58126" y="439310"/>
                    <a:pt x="62161" y="436892"/>
                  </a:cubicBezTo>
                  <a:cubicBezTo>
                    <a:pt x="71845" y="431252"/>
                    <a:pt x="78300" y="423194"/>
                    <a:pt x="82335" y="413525"/>
                  </a:cubicBezTo>
                  <a:cubicBezTo>
                    <a:pt x="87177" y="400632"/>
                    <a:pt x="86370" y="387740"/>
                    <a:pt x="81528" y="375653"/>
                  </a:cubicBezTo>
                  <a:cubicBezTo>
                    <a:pt x="75879" y="363567"/>
                    <a:pt x="66196" y="354703"/>
                    <a:pt x="54091" y="349869"/>
                  </a:cubicBezTo>
                  <a:cubicBezTo>
                    <a:pt x="44408" y="345840"/>
                    <a:pt x="33917" y="345840"/>
                    <a:pt x="24234" y="348257"/>
                  </a:cubicBezTo>
                  <a:cubicBezTo>
                    <a:pt x="19392" y="349063"/>
                    <a:pt x="15357" y="349063"/>
                    <a:pt x="11322" y="346645"/>
                  </a:cubicBezTo>
                  <a:cubicBezTo>
                    <a:pt x="7288" y="343422"/>
                    <a:pt x="4867" y="340199"/>
                    <a:pt x="4060" y="335365"/>
                  </a:cubicBezTo>
                  <a:cubicBezTo>
                    <a:pt x="-782" y="306357"/>
                    <a:pt x="-1589" y="276543"/>
                    <a:pt x="3253" y="247535"/>
                  </a:cubicBezTo>
                  <a:cubicBezTo>
                    <a:pt x="3253" y="242700"/>
                    <a:pt x="5674" y="238671"/>
                    <a:pt x="9708" y="236254"/>
                  </a:cubicBezTo>
                  <a:cubicBezTo>
                    <a:pt x="13743" y="233837"/>
                    <a:pt x="17778" y="233031"/>
                    <a:pt x="22620" y="233837"/>
                  </a:cubicBezTo>
                  <a:cubicBezTo>
                    <a:pt x="33110" y="236254"/>
                    <a:pt x="43601" y="235448"/>
                    <a:pt x="53284" y="230614"/>
                  </a:cubicBezTo>
                  <a:cubicBezTo>
                    <a:pt x="65389" y="225779"/>
                    <a:pt x="74265" y="216110"/>
                    <a:pt x="79107" y="204023"/>
                  </a:cubicBezTo>
                  <a:cubicBezTo>
                    <a:pt x="83949" y="191131"/>
                    <a:pt x="83142" y="178238"/>
                    <a:pt x="78300" y="166152"/>
                  </a:cubicBezTo>
                  <a:cubicBezTo>
                    <a:pt x="73459" y="157288"/>
                    <a:pt x="67003" y="149230"/>
                    <a:pt x="58126" y="144395"/>
                  </a:cubicBezTo>
                  <a:cubicBezTo>
                    <a:pt x="54091" y="141978"/>
                    <a:pt x="51671" y="137949"/>
                    <a:pt x="50864" y="133920"/>
                  </a:cubicBezTo>
                  <a:cubicBezTo>
                    <a:pt x="50057" y="129086"/>
                    <a:pt x="50864" y="124251"/>
                    <a:pt x="53284" y="121028"/>
                  </a:cubicBezTo>
                  <a:cubicBezTo>
                    <a:pt x="70231" y="96855"/>
                    <a:pt x="91212" y="75904"/>
                    <a:pt x="114614" y="58177"/>
                  </a:cubicBezTo>
                  <a:cubicBezTo>
                    <a:pt x="118648" y="55760"/>
                    <a:pt x="122683" y="54148"/>
                    <a:pt x="127525" y="54954"/>
                  </a:cubicBezTo>
                  <a:cubicBezTo>
                    <a:pt x="131560" y="55760"/>
                    <a:pt x="135595" y="58177"/>
                    <a:pt x="138015" y="62206"/>
                  </a:cubicBezTo>
                  <a:cubicBezTo>
                    <a:pt x="143664" y="71070"/>
                    <a:pt x="151734" y="77516"/>
                    <a:pt x="161417" y="81545"/>
                  </a:cubicBezTo>
                  <a:cubicBezTo>
                    <a:pt x="167066" y="83962"/>
                    <a:pt x="172715" y="84768"/>
                    <a:pt x="179171" y="84768"/>
                  </a:cubicBezTo>
                  <a:cubicBezTo>
                    <a:pt x="199345" y="84768"/>
                    <a:pt x="217905" y="71876"/>
                    <a:pt x="225167" y="53343"/>
                  </a:cubicBezTo>
                  <a:cubicBezTo>
                    <a:pt x="228395" y="43673"/>
                    <a:pt x="229202" y="34004"/>
                    <a:pt x="226781" y="24335"/>
                  </a:cubicBezTo>
                  <a:cubicBezTo>
                    <a:pt x="225974" y="19500"/>
                    <a:pt x="226781" y="14665"/>
                    <a:pt x="229202" y="11442"/>
                  </a:cubicBezTo>
                  <a:cubicBezTo>
                    <a:pt x="231623" y="7413"/>
                    <a:pt x="235658" y="4996"/>
                    <a:pt x="239693" y="4190"/>
                  </a:cubicBezTo>
                  <a:cubicBezTo>
                    <a:pt x="268743" y="-644"/>
                    <a:pt x="297794" y="-1450"/>
                    <a:pt x="327652" y="25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085975" y="5142075"/>
              <a:ext cx="1743074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en-US" altLang="zh-CN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PLAN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170021" y="4073528"/>
            <a:ext cx="1743075" cy="1743075"/>
            <a:chOff x="4170022" y="4073524"/>
            <a:chExt cx="1743074" cy="1743075"/>
          </a:xfrm>
        </p:grpSpPr>
        <p:sp>
          <p:nvSpPr>
            <p:cNvPr id="63" name="矩形 62"/>
            <p:cNvSpPr/>
            <p:nvPr/>
          </p:nvSpPr>
          <p:spPr>
            <a:xfrm>
              <a:off x="4170022" y="4073524"/>
              <a:ext cx="1743074" cy="1743073"/>
            </a:xfrm>
            <a:prstGeom prst="rect">
              <a:avLst/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等腰三角形 63"/>
            <p:cNvSpPr/>
            <p:nvPr/>
          </p:nvSpPr>
          <p:spPr>
            <a:xfrm>
              <a:off x="4170022" y="4073526"/>
              <a:ext cx="1743074" cy="1743073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64"/>
            <p:cNvSpPr/>
            <p:nvPr/>
          </p:nvSpPr>
          <p:spPr>
            <a:xfrm>
              <a:off x="4807719" y="4332910"/>
              <a:ext cx="467680" cy="684779"/>
            </a:xfrm>
            <a:custGeom>
              <a:avLst/>
              <a:gdLst>
                <a:gd name="connsiteX0" fmla="*/ 207039 w 413937"/>
                <a:gd name="connsiteY0" fmla="*/ 408856 h 606087"/>
                <a:gd name="connsiteX1" fmla="*/ 229479 w 413937"/>
                <a:gd name="connsiteY1" fmla="*/ 431262 h 606087"/>
                <a:gd name="connsiteX2" fmla="*/ 229479 w 413937"/>
                <a:gd name="connsiteY2" fmla="*/ 497732 h 606087"/>
                <a:gd name="connsiteX3" fmla="*/ 207039 w 413937"/>
                <a:gd name="connsiteY3" fmla="*/ 520138 h 606087"/>
                <a:gd name="connsiteX4" fmla="*/ 184599 w 413937"/>
                <a:gd name="connsiteY4" fmla="*/ 497732 h 606087"/>
                <a:gd name="connsiteX5" fmla="*/ 184599 w 413937"/>
                <a:gd name="connsiteY5" fmla="*/ 431262 h 606087"/>
                <a:gd name="connsiteX6" fmla="*/ 207039 w 413937"/>
                <a:gd name="connsiteY6" fmla="*/ 408856 h 606087"/>
                <a:gd name="connsiteX7" fmla="*/ 66402 w 413937"/>
                <a:gd name="connsiteY7" fmla="*/ 277549 h 606087"/>
                <a:gd name="connsiteX8" fmla="*/ 44891 w 413937"/>
                <a:gd name="connsiteY8" fmla="*/ 299028 h 606087"/>
                <a:gd name="connsiteX9" fmla="*/ 44891 w 413937"/>
                <a:gd name="connsiteY9" fmla="*/ 561261 h 606087"/>
                <a:gd name="connsiteX10" fmla="*/ 369046 w 413937"/>
                <a:gd name="connsiteY10" fmla="*/ 561261 h 606087"/>
                <a:gd name="connsiteX11" fmla="*/ 369046 w 413937"/>
                <a:gd name="connsiteY11" fmla="*/ 299028 h 606087"/>
                <a:gd name="connsiteX12" fmla="*/ 347535 w 413937"/>
                <a:gd name="connsiteY12" fmla="*/ 277549 h 606087"/>
                <a:gd name="connsiteX13" fmla="*/ 207062 w 413937"/>
                <a:gd name="connsiteY13" fmla="*/ 0 h 606087"/>
                <a:gd name="connsiteX14" fmla="*/ 339118 w 413937"/>
                <a:gd name="connsiteY14" fmla="*/ 132050 h 606087"/>
                <a:gd name="connsiteX15" fmla="*/ 316672 w 413937"/>
                <a:gd name="connsiteY15" fmla="*/ 154463 h 606087"/>
                <a:gd name="connsiteX16" fmla="*/ 294226 w 413937"/>
                <a:gd name="connsiteY16" fmla="*/ 132050 h 606087"/>
                <a:gd name="connsiteX17" fmla="*/ 207062 w 413937"/>
                <a:gd name="connsiteY17" fmla="*/ 44826 h 606087"/>
                <a:gd name="connsiteX18" fmla="*/ 119711 w 413937"/>
                <a:gd name="connsiteY18" fmla="*/ 132050 h 606087"/>
                <a:gd name="connsiteX19" fmla="*/ 119711 w 413937"/>
                <a:gd name="connsiteY19" fmla="*/ 232722 h 606087"/>
                <a:gd name="connsiteX20" fmla="*/ 347535 w 413937"/>
                <a:gd name="connsiteY20" fmla="*/ 232722 h 606087"/>
                <a:gd name="connsiteX21" fmla="*/ 413937 w 413937"/>
                <a:gd name="connsiteY21" fmla="*/ 299028 h 606087"/>
                <a:gd name="connsiteX22" fmla="*/ 413937 w 413937"/>
                <a:gd name="connsiteY22" fmla="*/ 583674 h 606087"/>
                <a:gd name="connsiteX23" fmla="*/ 391491 w 413937"/>
                <a:gd name="connsiteY23" fmla="*/ 606087 h 606087"/>
                <a:gd name="connsiteX24" fmla="*/ 22446 w 413937"/>
                <a:gd name="connsiteY24" fmla="*/ 606087 h 606087"/>
                <a:gd name="connsiteX25" fmla="*/ 0 w 413937"/>
                <a:gd name="connsiteY25" fmla="*/ 583674 h 606087"/>
                <a:gd name="connsiteX26" fmla="*/ 0 w 413937"/>
                <a:gd name="connsiteY26" fmla="*/ 299028 h 606087"/>
                <a:gd name="connsiteX27" fmla="*/ 66402 w 413937"/>
                <a:gd name="connsiteY27" fmla="*/ 232722 h 606087"/>
                <a:gd name="connsiteX28" fmla="*/ 74819 w 413937"/>
                <a:gd name="connsiteY28" fmla="*/ 232722 h 606087"/>
                <a:gd name="connsiteX29" fmla="*/ 74819 w 413937"/>
                <a:gd name="connsiteY29" fmla="*/ 132050 h 606087"/>
                <a:gd name="connsiteX30" fmla="*/ 207062 w 413937"/>
                <a:gd name="connsiteY30" fmla="*/ 0 h 60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13937" h="606087">
                  <a:moveTo>
                    <a:pt x="207039" y="408856"/>
                  </a:moveTo>
                  <a:cubicBezTo>
                    <a:pt x="219381" y="408856"/>
                    <a:pt x="229479" y="418939"/>
                    <a:pt x="229479" y="431262"/>
                  </a:cubicBezTo>
                  <a:lnTo>
                    <a:pt x="229479" y="497732"/>
                  </a:lnTo>
                  <a:cubicBezTo>
                    <a:pt x="229479" y="510055"/>
                    <a:pt x="219381" y="520138"/>
                    <a:pt x="207039" y="520138"/>
                  </a:cubicBezTo>
                  <a:cubicBezTo>
                    <a:pt x="194510" y="520138"/>
                    <a:pt x="184599" y="510055"/>
                    <a:pt x="184599" y="497732"/>
                  </a:cubicBezTo>
                  <a:lnTo>
                    <a:pt x="184599" y="431262"/>
                  </a:lnTo>
                  <a:cubicBezTo>
                    <a:pt x="184599" y="418939"/>
                    <a:pt x="194510" y="408856"/>
                    <a:pt x="207039" y="408856"/>
                  </a:cubicBezTo>
                  <a:close/>
                  <a:moveTo>
                    <a:pt x="66402" y="277549"/>
                  </a:moveTo>
                  <a:cubicBezTo>
                    <a:pt x="54618" y="277549"/>
                    <a:pt x="44891" y="287074"/>
                    <a:pt x="44891" y="299028"/>
                  </a:cubicBezTo>
                  <a:lnTo>
                    <a:pt x="44891" y="561261"/>
                  </a:lnTo>
                  <a:lnTo>
                    <a:pt x="369046" y="561261"/>
                  </a:lnTo>
                  <a:lnTo>
                    <a:pt x="369046" y="299028"/>
                  </a:lnTo>
                  <a:cubicBezTo>
                    <a:pt x="369046" y="287074"/>
                    <a:pt x="359319" y="277549"/>
                    <a:pt x="347535" y="277549"/>
                  </a:cubicBezTo>
                  <a:close/>
                  <a:moveTo>
                    <a:pt x="207062" y="0"/>
                  </a:moveTo>
                  <a:cubicBezTo>
                    <a:pt x="279824" y="0"/>
                    <a:pt x="339118" y="59208"/>
                    <a:pt x="339118" y="132050"/>
                  </a:cubicBezTo>
                  <a:cubicBezTo>
                    <a:pt x="339118" y="144378"/>
                    <a:pt x="329017" y="154463"/>
                    <a:pt x="316672" y="154463"/>
                  </a:cubicBezTo>
                  <a:cubicBezTo>
                    <a:pt x="304327" y="154463"/>
                    <a:pt x="294226" y="144378"/>
                    <a:pt x="294226" y="132050"/>
                  </a:cubicBezTo>
                  <a:cubicBezTo>
                    <a:pt x="294226" y="83862"/>
                    <a:pt x="255133" y="44826"/>
                    <a:pt x="207062" y="44826"/>
                  </a:cubicBezTo>
                  <a:cubicBezTo>
                    <a:pt x="158804" y="44826"/>
                    <a:pt x="119711" y="83862"/>
                    <a:pt x="119711" y="132050"/>
                  </a:cubicBezTo>
                  <a:lnTo>
                    <a:pt x="119711" y="232722"/>
                  </a:lnTo>
                  <a:lnTo>
                    <a:pt x="347535" y="232722"/>
                  </a:lnTo>
                  <a:cubicBezTo>
                    <a:pt x="384197" y="232722"/>
                    <a:pt x="413937" y="262420"/>
                    <a:pt x="413937" y="299028"/>
                  </a:cubicBezTo>
                  <a:lnTo>
                    <a:pt x="413937" y="583674"/>
                  </a:lnTo>
                  <a:cubicBezTo>
                    <a:pt x="413937" y="596001"/>
                    <a:pt x="403837" y="606087"/>
                    <a:pt x="391491" y="606087"/>
                  </a:cubicBezTo>
                  <a:lnTo>
                    <a:pt x="22446" y="606087"/>
                  </a:lnTo>
                  <a:cubicBezTo>
                    <a:pt x="10100" y="606087"/>
                    <a:pt x="0" y="596001"/>
                    <a:pt x="0" y="583674"/>
                  </a:cubicBezTo>
                  <a:lnTo>
                    <a:pt x="0" y="299028"/>
                  </a:lnTo>
                  <a:cubicBezTo>
                    <a:pt x="0" y="262420"/>
                    <a:pt x="29740" y="232722"/>
                    <a:pt x="66402" y="232722"/>
                  </a:cubicBezTo>
                  <a:lnTo>
                    <a:pt x="74819" y="232722"/>
                  </a:lnTo>
                  <a:lnTo>
                    <a:pt x="74819" y="132050"/>
                  </a:lnTo>
                  <a:cubicBezTo>
                    <a:pt x="74819" y="59208"/>
                    <a:pt x="134113" y="0"/>
                    <a:pt x="2070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170022" y="5142075"/>
              <a:ext cx="1743074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en-US" altLang="zh-CN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PLAN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6254069" y="4073528"/>
            <a:ext cx="1743075" cy="1743075"/>
            <a:chOff x="6254069" y="4073524"/>
            <a:chExt cx="1743074" cy="1743075"/>
          </a:xfrm>
        </p:grpSpPr>
        <p:sp>
          <p:nvSpPr>
            <p:cNvPr id="68" name="矩形 67"/>
            <p:cNvSpPr/>
            <p:nvPr/>
          </p:nvSpPr>
          <p:spPr>
            <a:xfrm>
              <a:off x="6254069" y="4073524"/>
              <a:ext cx="1743074" cy="17430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等腰三角形 68"/>
            <p:cNvSpPr/>
            <p:nvPr/>
          </p:nvSpPr>
          <p:spPr>
            <a:xfrm>
              <a:off x="6254069" y="4073526"/>
              <a:ext cx="1743074" cy="1743073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69"/>
            <p:cNvSpPr/>
            <p:nvPr/>
          </p:nvSpPr>
          <p:spPr>
            <a:xfrm>
              <a:off x="6806037" y="4332910"/>
              <a:ext cx="639137" cy="684779"/>
            </a:xfrm>
            <a:custGeom>
              <a:avLst/>
              <a:gdLst>
                <a:gd name="connsiteX0" fmla="*/ 124858 w 561080"/>
                <a:gd name="connsiteY0" fmla="*/ 205981 h 601147"/>
                <a:gd name="connsiteX1" fmla="*/ 327396 w 561080"/>
                <a:gd name="connsiteY1" fmla="*/ 205981 h 601147"/>
                <a:gd name="connsiteX2" fmla="*/ 347252 w 561080"/>
                <a:gd name="connsiteY2" fmla="*/ 225810 h 601147"/>
                <a:gd name="connsiteX3" fmla="*/ 327396 w 561080"/>
                <a:gd name="connsiteY3" fmla="*/ 245639 h 601147"/>
                <a:gd name="connsiteX4" fmla="*/ 124858 w 561080"/>
                <a:gd name="connsiteY4" fmla="*/ 245639 h 601147"/>
                <a:gd name="connsiteX5" fmla="*/ 105001 w 561080"/>
                <a:gd name="connsiteY5" fmla="*/ 225810 h 601147"/>
                <a:gd name="connsiteX6" fmla="*/ 124858 w 561080"/>
                <a:gd name="connsiteY6" fmla="*/ 205981 h 601147"/>
                <a:gd name="connsiteX7" fmla="*/ 226158 w 561080"/>
                <a:gd name="connsiteY7" fmla="*/ 39653 h 601147"/>
                <a:gd name="connsiteX8" fmla="*/ 39711 w 561080"/>
                <a:gd name="connsiteY8" fmla="*/ 225827 h 601147"/>
                <a:gd name="connsiteX9" fmla="*/ 226158 w 561080"/>
                <a:gd name="connsiteY9" fmla="*/ 412000 h 601147"/>
                <a:gd name="connsiteX10" fmla="*/ 412605 w 561080"/>
                <a:gd name="connsiteY10" fmla="*/ 225827 h 601147"/>
                <a:gd name="connsiteX11" fmla="*/ 226158 w 561080"/>
                <a:gd name="connsiteY11" fmla="*/ 39653 h 601147"/>
                <a:gd name="connsiteX12" fmla="*/ 226158 w 561080"/>
                <a:gd name="connsiteY12" fmla="*/ 0 h 601147"/>
                <a:gd name="connsiteX13" fmla="*/ 452317 w 561080"/>
                <a:gd name="connsiteY13" fmla="*/ 225827 h 601147"/>
                <a:gd name="connsiteX14" fmla="*/ 383020 w 561080"/>
                <a:gd name="connsiteY14" fmla="*/ 388406 h 601147"/>
                <a:gd name="connsiteX15" fmla="*/ 555567 w 561080"/>
                <a:gd name="connsiteY15" fmla="*/ 567640 h 601147"/>
                <a:gd name="connsiteX16" fmla="*/ 554971 w 561080"/>
                <a:gd name="connsiteY16" fmla="*/ 595596 h 601147"/>
                <a:gd name="connsiteX17" fmla="*/ 541271 w 561080"/>
                <a:gd name="connsiteY17" fmla="*/ 601147 h 601147"/>
                <a:gd name="connsiteX18" fmla="*/ 526975 w 561080"/>
                <a:gd name="connsiteY18" fmla="*/ 595001 h 601147"/>
                <a:gd name="connsiteX19" fmla="*/ 352045 w 561080"/>
                <a:gd name="connsiteY19" fmla="*/ 413388 h 601147"/>
                <a:gd name="connsiteX20" fmla="*/ 226158 w 561080"/>
                <a:gd name="connsiteY20" fmla="*/ 451653 h 601147"/>
                <a:gd name="connsiteX21" fmla="*/ 0 w 561080"/>
                <a:gd name="connsiteY21" fmla="*/ 225827 h 601147"/>
                <a:gd name="connsiteX22" fmla="*/ 226158 w 561080"/>
                <a:gd name="connsiteY22" fmla="*/ 0 h 601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1080" h="601147">
                  <a:moveTo>
                    <a:pt x="124858" y="205981"/>
                  </a:moveTo>
                  <a:lnTo>
                    <a:pt x="327396" y="205981"/>
                  </a:lnTo>
                  <a:cubicBezTo>
                    <a:pt x="338317" y="205981"/>
                    <a:pt x="347252" y="214904"/>
                    <a:pt x="347252" y="225810"/>
                  </a:cubicBezTo>
                  <a:cubicBezTo>
                    <a:pt x="347252" y="236716"/>
                    <a:pt x="338317" y="245639"/>
                    <a:pt x="327396" y="245639"/>
                  </a:cubicBezTo>
                  <a:lnTo>
                    <a:pt x="124858" y="245639"/>
                  </a:lnTo>
                  <a:cubicBezTo>
                    <a:pt x="113937" y="245639"/>
                    <a:pt x="105001" y="236716"/>
                    <a:pt x="105001" y="225810"/>
                  </a:cubicBezTo>
                  <a:cubicBezTo>
                    <a:pt x="105001" y="214904"/>
                    <a:pt x="113937" y="205981"/>
                    <a:pt x="124858" y="205981"/>
                  </a:cubicBezTo>
                  <a:close/>
                  <a:moveTo>
                    <a:pt x="226158" y="39653"/>
                  </a:moveTo>
                  <a:cubicBezTo>
                    <a:pt x="123305" y="39653"/>
                    <a:pt x="39711" y="123124"/>
                    <a:pt x="39711" y="225827"/>
                  </a:cubicBezTo>
                  <a:cubicBezTo>
                    <a:pt x="39711" y="328529"/>
                    <a:pt x="123305" y="412000"/>
                    <a:pt x="226158" y="412000"/>
                  </a:cubicBezTo>
                  <a:cubicBezTo>
                    <a:pt x="329012" y="412000"/>
                    <a:pt x="412605" y="328529"/>
                    <a:pt x="412605" y="225827"/>
                  </a:cubicBezTo>
                  <a:cubicBezTo>
                    <a:pt x="412605" y="123124"/>
                    <a:pt x="329012" y="39653"/>
                    <a:pt x="226158" y="39653"/>
                  </a:cubicBezTo>
                  <a:close/>
                  <a:moveTo>
                    <a:pt x="226158" y="0"/>
                  </a:moveTo>
                  <a:cubicBezTo>
                    <a:pt x="350853" y="0"/>
                    <a:pt x="452317" y="101315"/>
                    <a:pt x="452317" y="225827"/>
                  </a:cubicBezTo>
                  <a:cubicBezTo>
                    <a:pt x="452317" y="289669"/>
                    <a:pt x="425710" y="347365"/>
                    <a:pt x="383020" y="388406"/>
                  </a:cubicBezTo>
                  <a:lnTo>
                    <a:pt x="555567" y="567640"/>
                  </a:lnTo>
                  <a:cubicBezTo>
                    <a:pt x="563112" y="575571"/>
                    <a:pt x="562914" y="588061"/>
                    <a:pt x="554971" y="595596"/>
                  </a:cubicBezTo>
                  <a:cubicBezTo>
                    <a:pt x="551199" y="599363"/>
                    <a:pt x="546235" y="601147"/>
                    <a:pt x="541271" y="601147"/>
                  </a:cubicBezTo>
                  <a:cubicBezTo>
                    <a:pt x="536108" y="601147"/>
                    <a:pt x="530747" y="599164"/>
                    <a:pt x="526975" y="595001"/>
                  </a:cubicBezTo>
                  <a:lnTo>
                    <a:pt x="352045" y="413388"/>
                  </a:lnTo>
                  <a:cubicBezTo>
                    <a:pt x="316105" y="437576"/>
                    <a:pt x="272820" y="451653"/>
                    <a:pt x="226158" y="451653"/>
                  </a:cubicBezTo>
                  <a:cubicBezTo>
                    <a:pt x="101463" y="451653"/>
                    <a:pt x="0" y="350339"/>
                    <a:pt x="0" y="225827"/>
                  </a:cubicBezTo>
                  <a:cubicBezTo>
                    <a:pt x="0" y="101315"/>
                    <a:pt x="101463" y="0"/>
                    <a:pt x="22615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254069" y="5142075"/>
              <a:ext cx="1743074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en-US" altLang="zh-CN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PLAN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8338117" y="4073528"/>
            <a:ext cx="1743075" cy="1743075"/>
            <a:chOff x="8338117" y="4073524"/>
            <a:chExt cx="1743074" cy="1743075"/>
          </a:xfrm>
        </p:grpSpPr>
        <p:sp>
          <p:nvSpPr>
            <p:cNvPr id="73" name="矩形 72"/>
            <p:cNvSpPr/>
            <p:nvPr/>
          </p:nvSpPr>
          <p:spPr>
            <a:xfrm>
              <a:off x="8338117" y="4073524"/>
              <a:ext cx="1743074" cy="17430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等腰三角形 73"/>
            <p:cNvSpPr/>
            <p:nvPr/>
          </p:nvSpPr>
          <p:spPr>
            <a:xfrm>
              <a:off x="8338117" y="4073526"/>
              <a:ext cx="1743074" cy="1743073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74"/>
            <p:cNvSpPr/>
            <p:nvPr/>
          </p:nvSpPr>
          <p:spPr>
            <a:xfrm>
              <a:off x="8867264" y="4422906"/>
              <a:ext cx="684779" cy="504786"/>
            </a:xfrm>
            <a:custGeom>
              <a:avLst/>
              <a:gdLst>
                <a:gd name="connsiteX0" fmla="*/ 180979 w 609685"/>
                <a:gd name="connsiteY0" fmla="*/ 360377 h 449431"/>
                <a:gd name="connsiteX1" fmla="*/ 585044 w 609685"/>
                <a:gd name="connsiteY1" fmla="*/ 360377 h 449431"/>
                <a:gd name="connsiteX2" fmla="*/ 609685 w 609685"/>
                <a:gd name="connsiteY2" fmla="*/ 385093 h 449431"/>
                <a:gd name="connsiteX3" fmla="*/ 585044 w 609685"/>
                <a:gd name="connsiteY3" fmla="*/ 409702 h 449431"/>
                <a:gd name="connsiteX4" fmla="*/ 180979 w 609685"/>
                <a:gd name="connsiteY4" fmla="*/ 409702 h 449431"/>
                <a:gd name="connsiteX5" fmla="*/ 156232 w 609685"/>
                <a:gd name="connsiteY5" fmla="*/ 385093 h 449431"/>
                <a:gd name="connsiteX6" fmla="*/ 180979 w 609685"/>
                <a:gd name="connsiteY6" fmla="*/ 360377 h 449431"/>
                <a:gd name="connsiteX7" fmla="*/ 64426 w 609685"/>
                <a:gd name="connsiteY7" fmla="*/ 351779 h 449431"/>
                <a:gd name="connsiteX8" fmla="*/ 31040 w 609685"/>
                <a:gd name="connsiteY8" fmla="*/ 385111 h 449431"/>
                <a:gd name="connsiteX9" fmla="*/ 64426 w 609685"/>
                <a:gd name="connsiteY9" fmla="*/ 418336 h 449431"/>
                <a:gd name="connsiteX10" fmla="*/ 97706 w 609685"/>
                <a:gd name="connsiteY10" fmla="*/ 385111 h 449431"/>
                <a:gd name="connsiteX11" fmla="*/ 64426 w 609685"/>
                <a:gd name="connsiteY11" fmla="*/ 351779 h 449431"/>
                <a:gd name="connsiteX12" fmla="*/ 64426 w 609685"/>
                <a:gd name="connsiteY12" fmla="*/ 320790 h 449431"/>
                <a:gd name="connsiteX13" fmla="*/ 128852 w 609685"/>
                <a:gd name="connsiteY13" fmla="*/ 385111 h 449431"/>
                <a:gd name="connsiteX14" fmla="*/ 64426 w 609685"/>
                <a:gd name="connsiteY14" fmla="*/ 449431 h 449431"/>
                <a:gd name="connsiteX15" fmla="*/ 0 w 609685"/>
                <a:gd name="connsiteY15" fmla="*/ 385111 h 449431"/>
                <a:gd name="connsiteX16" fmla="*/ 64426 w 609685"/>
                <a:gd name="connsiteY16" fmla="*/ 320790 h 449431"/>
                <a:gd name="connsiteX17" fmla="*/ 180979 w 609685"/>
                <a:gd name="connsiteY17" fmla="*/ 200123 h 449431"/>
                <a:gd name="connsiteX18" fmla="*/ 585044 w 609685"/>
                <a:gd name="connsiteY18" fmla="*/ 200123 h 449431"/>
                <a:gd name="connsiteX19" fmla="*/ 609685 w 609685"/>
                <a:gd name="connsiteY19" fmla="*/ 224715 h 449431"/>
                <a:gd name="connsiteX20" fmla="*/ 585044 w 609685"/>
                <a:gd name="connsiteY20" fmla="*/ 249307 h 449431"/>
                <a:gd name="connsiteX21" fmla="*/ 180979 w 609685"/>
                <a:gd name="connsiteY21" fmla="*/ 249307 h 449431"/>
                <a:gd name="connsiteX22" fmla="*/ 156232 w 609685"/>
                <a:gd name="connsiteY22" fmla="*/ 224715 h 449431"/>
                <a:gd name="connsiteX23" fmla="*/ 180979 w 609685"/>
                <a:gd name="connsiteY23" fmla="*/ 200123 h 449431"/>
                <a:gd name="connsiteX24" fmla="*/ 64426 w 609685"/>
                <a:gd name="connsiteY24" fmla="*/ 191384 h 449431"/>
                <a:gd name="connsiteX25" fmla="*/ 31040 w 609685"/>
                <a:gd name="connsiteY25" fmla="*/ 224715 h 449431"/>
                <a:gd name="connsiteX26" fmla="*/ 64426 w 609685"/>
                <a:gd name="connsiteY26" fmla="*/ 258047 h 449431"/>
                <a:gd name="connsiteX27" fmla="*/ 97706 w 609685"/>
                <a:gd name="connsiteY27" fmla="*/ 224715 h 449431"/>
                <a:gd name="connsiteX28" fmla="*/ 64426 w 609685"/>
                <a:gd name="connsiteY28" fmla="*/ 191384 h 449431"/>
                <a:gd name="connsiteX29" fmla="*/ 64426 w 609685"/>
                <a:gd name="connsiteY29" fmla="*/ 160395 h 449431"/>
                <a:gd name="connsiteX30" fmla="*/ 128852 w 609685"/>
                <a:gd name="connsiteY30" fmla="*/ 224715 h 449431"/>
                <a:gd name="connsiteX31" fmla="*/ 64426 w 609685"/>
                <a:gd name="connsiteY31" fmla="*/ 289036 h 449431"/>
                <a:gd name="connsiteX32" fmla="*/ 0 w 609685"/>
                <a:gd name="connsiteY32" fmla="*/ 224715 h 449431"/>
                <a:gd name="connsiteX33" fmla="*/ 64426 w 609685"/>
                <a:gd name="connsiteY33" fmla="*/ 160395 h 449431"/>
                <a:gd name="connsiteX34" fmla="*/ 180979 w 609685"/>
                <a:gd name="connsiteY34" fmla="*/ 39728 h 449431"/>
                <a:gd name="connsiteX35" fmla="*/ 585044 w 609685"/>
                <a:gd name="connsiteY35" fmla="*/ 39728 h 449431"/>
                <a:gd name="connsiteX36" fmla="*/ 609685 w 609685"/>
                <a:gd name="connsiteY36" fmla="*/ 64337 h 449431"/>
                <a:gd name="connsiteX37" fmla="*/ 585044 w 609685"/>
                <a:gd name="connsiteY37" fmla="*/ 89053 h 449431"/>
                <a:gd name="connsiteX38" fmla="*/ 180979 w 609685"/>
                <a:gd name="connsiteY38" fmla="*/ 89053 h 449431"/>
                <a:gd name="connsiteX39" fmla="*/ 156232 w 609685"/>
                <a:gd name="connsiteY39" fmla="*/ 64337 h 449431"/>
                <a:gd name="connsiteX40" fmla="*/ 180979 w 609685"/>
                <a:gd name="connsiteY40" fmla="*/ 39728 h 449431"/>
                <a:gd name="connsiteX41" fmla="*/ 64426 w 609685"/>
                <a:gd name="connsiteY41" fmla="*/ 31095 h 449431"/>
                <a:gd name="connsiteX42" fmla="*/ 31040 w 609685"/>
                <a:gd name="connsiteY42" fmla="*/ 64320 h 449431"/>
                <a:gd name="connsiteX43" fmla="*/ 64426 w 609685"/>
                <a:gd name="connsiteY43" fmla="*/ 97652 h 449431"/>
                <a:gd name="connsiteX44" fmla="*/ 97706 w 609685"/>
                <a:gd name="connsiteY44" fmla="*/ 64320 h 449431"/>
                <a:gd name="connsiteX45" fmla="*/ 64426 w 609685"/>
                <a:gd name="connsiteY45" fmla="*/ 31095 h 449431"/>
                <a:gd name="connsiteX46" fmla="*/ 64426 w 609685"/>
                <a:gd name="connsiteY46" fmla="*/ 0 h 449431"/>
                <a:gd name="connsiteX47" fmla="*/ 128852 w 609685"/>
                <a:gd name="connsiteY47" fmla="*/ 64320 h 449431"/>
                <a:gd name="connsiteX48" fmla="*/ 64426 w 609685"/>
                <a:gd name="connsiteY48" fmla="*/ 128641 h 449431"/>
                <a:gd name="connsiteX49" fmla="*/ 0 w 609685"/>
                <a:gd name="connsiteY49" fmla="*/ 64320 h 449431"/>
                <a:gd name="connsiteX50" fmla="*/ 64426 w 609685"/>
                <a:gd name="connsiteY50" fmla="*/ 0 h 44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609685" h="449431">
                  <a:moveTo>
                    <a:pt x="180979" y="360377"/>
                  </a:moveTo>
                  <a:lnTo>
                    <a:pt x="585044" y="360377"/>
                  </a:lnTo>
                  <a:cubicBezTo>
                    <a:pt x="598698" y="360377"/>
                    <a:pt x="609685" y="371457"/>
                    <a:pt x="609685" y="385093"/>
                  </a:cubicBezTo>
                  <a:cubicBezTo>
                    <a:pt x="609685" y="398623"/>
                    <a:pt x="598698" y="409702"/>
                    <a:pt x="585044" y="409702"/>
                  </a:cubicBezTo>
                  <a:lnTo>
                    <a:pt x="180979" y="409702"/>
                  </a:lnTo>
                  <a:cubicBezTo>
                    <a:pt x="167326" y="409702"/>
                    <a:pt x="156232" y="398623"/>
                    <a:pt x="156232" y="385093"/>
                  </a:cubicBezTo>
                  <a:cubicBezTo>
                    <a:pt x="156232" y="371457"/>
                    <a:pt x="167326" y="360377"/>
                    <a:pt x="180979" y="360377"/>
                  </a:cubicBezTo>
                  <a:close/>
                  <a:moveTo>
                    <a:pt x="64426" y="351779"/>
                  </a:moveTo>
                  <a:cubicBezTo>
                    <a:pt x="46080" y="351779"/>
                    <a:pt x="31040" y="366688"/>
                    <a:pt x="31040" y="385111"/>
                  </a:cubicBezTo>
                  <a:cubicBezTo>
                    <a:pt x="31040" y="403427"/>
                    <a:pt x="46080" y="418336"/>
                    <a:pt x="64426" y="418336"/>
                  </a:cubicBezTo>
                  <a:cubicBezTo>
                    <a:pt x="82772" y="418336"/>
                    <a:pt x="97706" y="403427"/>
                    <a:pt x="97706" y="385111"/>
                  </a:cubicBezTo>
                  <a:cubicBezTo>
                    <a:pt x="97706" y="366688"/>
                    <a:pt x="82772" y="351779"/>
                    <a:pt x="64426" y="351779"/>
                  </a:cubicBezTo>
                  <a:close/>
                  <a:moveTo>
                    <a:pt x="64426" y="320790"/>
                  </a:moveTo>
                  <a:cubicBezTo>
                    <a:pt x="99946" y="320790"/>
                    <a:pt x="128852" y="349649"/>
                    <a:pt x="128852" y="385111"/>
                  </a:cubicBezTo>
                  <a:cubicBezTo>
                    <a:pt x="128852" y="420572"/>
                    <a:pt x="99946" y="449431"/>
                    <a:pt x="64426" y="449431"/>
                  </a:cubicBezTo>
                  <a:cubicBezTo>
                    <a:pt x="28906" y="449431"/>
                    <a:pt x="0" y="420572"/>
                    <a:pt x="0" y="385111"/>
                  </a:cubicBezTo>
                  <a:cubicBezTo>
                    <a:pt x="0" y="349649"/>
                    <a:pt x="28906" y="320790"/>
                    <a:pt x="64426" y="320790"/>
                  </a:cubicBezTo>
                  <a:close/>
                  <a:moveTo>
                    <a:pt x="180979" y="200123"/>
                  </a:moveTo>
                  <a:lnTo>
                    <a:pt x="585044" y="200123"/>
                  </a:lnTo>
                  <a:cubicBezTo>
                    <a:pt x="598698" y="200123"/>
                    <a:pt x="609685" y="211088"/>
                    <a:pt x="609685" y="224715"/>
                  </a:cubicBezTo>
                  <a:cubicBezTo>
                    <a:pt x="609685" y="238342"/>
                    <a:pt x="598698" y="249307"/>
                    <a:pt x="585044" y="249307"/>
                  </a:cubicBezTo>
                  <a:lnTo>
                    <a:pt x="180979" y="249307"/>
                  </a:lnTo>
                  <a:cubicBezTo>
                    <a:pt x="167326" y="249307"/>
                    <a:pt x="156232" y="238342"/>
                    <a:pt x="156232" y="224715"/>
                  </a:cubicBezTo>
                  <a:cubicBezTo>
                    <a:pt x="156232" y="211088"/>
                    <a:pt x="167326" y="200123"/>
                    <a:pt x="180979" y="200123"/>
                  </a:cubicBezTo>
                  <a:close/>
                  <a:moveTo>
                    <a:pt x="64426" y="191384"/>
                  </a:moveTo>
                  <a:cubicBezTo>
                    <a:pt x="46080" y="191384"/>
                    <a:pt x="31040" y="206399"/>
                    <a:pt x="31040" y="224715"/>
                  </a:cubicBezTo>
                  <a:cubicBezTo>
                    <a:pt x="31040" y="243032"/>
                    <a:pt x="46080" y="258047"/>
                    <a:pt x="64426" y="258047"/>
                  </a:cubicBezTo>
                  <a:cubicBezTo>
                    <a:pt x="82772" y="258047"/>
                    <a:pt x="97706" y="243032"/>
                    <a:pt x="97706" y="224715"/>
                  </a:cubicBezTo>
                  <a:cubicBezTo>
                    <a:pt x="97706" y="206399"/>
                    <a:pt x="82772" y="191384"/>
                    <a:pt x="64426" y="191384"/>
                  </a:cubicBezTo>
                  <a:close/>
                  <a:moveTo>
                    <a:pt x="64426" y="160395"/>
                  </a:moveTo>
                  <a:cubicBezTo>
                    <a:pt x="99946" y="160395"/>
                    <a:pt x="128852" y="189254"/>
                    <a:pt x="128852" y="224715"/>
                  </a:cubicBezTo>
                  <a:cubicBezTo>
                    <a:pt x="128852" y="260177"/>
                    <a:pt x="99946" y="289036"/>
                    <a:pt x="64426" y="289036"/>
                  </a:cubicBezTo>
                  <a:cubicBezTo>
                    <a:pt x="28906" y="289036"/>
                    <a:pt x="0" y="260177"/>
                    <a:pt x="0" y="224715"/>
                  </a:cubicBezTo>
                  <a:cubicBezTo>
                    <a:pt x="0" y="189254"/>
                    <a:pt x="28906" y="160395"/>
                    <a:pt x="64426" y="160395"/>
                  </a:cubicBezTo>
                  <a:close/>
                  <a:moveTo>
                    <a:pt x="180979" y="39728"/>
                  </a:moveTo>
                  <a:lnTo>
                    <a:pt x="585044" y="39728"/>
                  </a:lnTo>
                  <a:cubicBezTo>
                    <a:pt x="598698" y="39728"/>
                    <a:pt x="609685" y="50807"/>
                    <a:pt x="609685" y="64337"/>
                  </a:cubicBezTo>
                  <a:cubicBezTo>
                    <a:pt x="609685" y="77973"/>
                    <a:pt x="598698" y="89053"/>
                    <a:pt x="585044" y="89053"/>
                  </a:cubicBezTo>
                  <a:lnTo>
                    <a:pt x="180979" y="89053"/>
                  </a:lnTo>
                  <a:cubicBezTo>
                    <a:pt x="167326" y="89053"/>
                    <a:pt x="156232" y="77973"/>
                    <a:pt x="156232" y="64337"/>
                  </a:cubicBezTo>
                  <a:cubicBezTo>
                    <a:pt x="156232" y="50807"/>
                    <a:pt x="167326" y="39728"/>
                    <a:pt x="180979" y="39728"/>
                  </a:cubicBezTo>
                  <a:close/>
                  <a:moveTo>
                    <a:pt x="64426" y="31095"/>
                  </a:moveTo>
                  <a:cubicBezTo>
                    <a:pt x="46080" y="31095"/>
                    <a:pt x="31040" y="46004"/>
                    <a:pt x="31040" y="64320"/>
                  </a:cubicBezTo>
                  <a:cubicBezTo>
                    <a:pt x="31040" y="82743"/>
                    <a:pt x="46080" y="97652"/>
                    <a:pt x="64426" y="97652"/>
                  </a:cubicBezTo>
                  <a:cubicBezTo>
                    <a:pt x="82772" y="97652"/>
                    <a:pt x="97706" y="82743"/>
                    <a:pt x="97706" y="64320"/>
                  </a:cubicBezTo>
                  <a:cubicBezTo>
                    <a:pt x="97706" y="46004"/>
                    <a:pt x="82772" y="31095"/>
                    <a:pt x="64426" y="31095"/>
                  </a:cubicBezTo>
                  <a:close/>
                  <a:moveTo>
                    <a:pt x="64426" y="0"/>
                  </a:moveTo>
                  <a:cubicBezTo>
                    <a:pt x="99946" y="0"/>
                    <a:pt x="128852" y="28859"/>
                    <a:pt x="128852" y="64320"/>
                  </a:cubicBezTo>
                  <a:cubicBezTo>
                    <a:pt x="128852" y="99782"/>
                    <a:pt x="99946" y="128641"/>
                    <a:pt x="64426" y="128641"/>
                  </a:cubicBezTo>
                  <a:cubicBezTo>
                    <a:pt x="28906" y="128641"/>
                    <a:pt x="0" y="99782"/>
                    <a:pt x="0" y="64320"/>
                  </a:cubicBezTo>
                  <a:cubicBezTo>
                    <a:pt x="0" y="28859"/>
                    <a:pt x="28906" y="0"/>
                    <a:pt x="644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338117" y="5142075"/>
              <a:ext cx="1743074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en-US" altLang="zh-CN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PLAN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338492" y="1989138"/>
            <a:ext cx="4391481" cy="863600"/>
            <a:chOff x="1338489" y="1989138"/>
            <a:chExt cx="4391481" cy="863600"/>
          </a:xfrm>
        </p:grpSpPr>
        <p:sp>
          <p:nvSpPr>
            <p:cNvPr id="21" name="矩形 20"/>
            <p:cNvSpPr/>
            <p:nvPr/>
          </p:nvSpPr>
          <p:spPr>
            <a:xfrm>
              <a:off x="2202090" y="1989138"/>
              <a:ext cx="3527880" cy="863600"/>
            </a:xfrm>
            <a:prstGeom prst="rect">
              <a:avLst/>
            </a:prstGeom>
            <a:solidFill>
              <a:srgbClr val="F8F6F9"/>
            </a:solidFill>
            <a:ln w="19050">
              <a:noFill/>
            </a:ln>
            <a:effectLst>
              <a:outerShdw blurRad="3048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1338489" y="1989138"/>
              <a:ext cx="863601" cy="863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2"/>
            <p:cNvSpPr/>
            <p:nvPr/>
          </p:nvSpPr>
          <p:spPr>
            <a:xfrm>
              <a:off x="1517120" y="2191305"/>
              <a:ext cx="506338" cy="459267"/>
            </a:xfrm>
            <a:custGeom>
              <a:avLst/>
              <a:gdLst>
                <a:gd name="connsiteX0" fmla="*/ 0 w 605733"/>
                <a:gd name="connsiteY0" fmla="*/ 17006 h 549422"/>
                <a:gd name="connsiteX1" fmla="*/ 452449 w 605733"/>
                <a:gd name="connsiteY1" fmla="*/ 17006 h 549422"/>
                <a:gd name="connsiteX2" fmla="*/ 369848 w 605733"/>
                <a:gd name="connsiteY2" fmla="*/ 99487 h 549422"/>
                <a:gd name="connsiteX3" fmla="*/ 82601 w 605733"/>
                <a:gd name="connsiteY3" fmla="*/ 99487 h 549422"/>
                <a:gd name="connsiteX4" fmla="*/ 82601 w 605733"/>
                <a:gd name="connsiteY4" fmla="*/ 466941 h 549422"/>
                <a:gd name="connsiteX5" fmla="*/ 450591 w 605733"/>
                <a:gd name="connsiteY5" fmla="*/ 466941 h 549422"/>
                <a:gd name="connsiteX6" fmla="*/ 450591 w 605733"/>
                <a:gd name="connsiteY6" fmla="*/ 290947 h 549422"/>
                <a:gd name="connsiteX7" fmla="*/ 533192 w 605733"/>
                <a:gd name="connsiteY7" fmla="*/ 208466 h 549422"/>
                <a:gd name="connsiteX8" fmla="*/ 533192 w 605733"/>
                <a:gd name="connsiteY8" fmla="*/ 549422 h 549422"/>
                <a:gd name="connsiteX9" fmla="*/ 0 w 605733"/>
                <a:gd name="connsiteY9" fmla="*/ 549422 h 549422"/>
                <a:gd name="connsiteX10" fmla="*/ 547301 w 605733"/>
                <a:gd name="connsiteY10" fmla="*/ 0 h 549422"/>
                <a:gd name="connsiteX11" fmla="*/ 605733 w 605733"/>
                <a:gd name="connsiteY11" fmla="*/ 58245 h 549422"/>
                <a:gd name="connsiteX12" fmla="*/ 254935 w 605733"/>
                <a:gd name="connsiteY12" fmla="*/ 408644 h 549422"/>
                <a:gd name="connsiteX13" fmla="*/ 114739 w 605733"/>
                <a:gd name="connsiteY13" fmla="*/ 268650 h 549422"/>
                <a:gd name="connsiteX14" fmla="*/ 173068 w 605733"/>
                <a:gd name="connsiteY14" fmla="*/ 210301 h 549422"/>
                <a:gd name="connsiteX15" fmla="*/ 254935 w 605733"/>
                <a:gd name="connsiteY15" fmla="*/ 291948 h 54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5733" h="549422">
                  <a:moveTo>
                    <a:pt x="0" y="17006"/>
                  </a:moveTo>
                  <a:lnTo>
                    <a:pt x="452449" y="17006"/>
                  </a:lnTo>
                  <a:lnTo>
                    <a:pt x="369848" y="99487"/>
                  </a:lnTo>
                  <a:lnTo>
                    <a:pt x="82601" y="99487"/>
                  </a:lnTo>
                  <a:lnTo>
                    <a:pt x="82601" y="466941"/>
                  </a:lnTo>
                  <a:lnTo>
                    <a:pt x="450591" y="466941"/>
                  </a:lnTo>
                  <a:lnTo>
                    <a:pt x="450591" y="290947"/>
                  </a:lnTo>
                  <a:lnTo>
                    <a:pt x="533192" y="208466"/>
                  </a:lnTo>
                  <a:lnTo>
                    <a:pt x="533192" y="549422"/>
                  </a:lnTo>
                  <a:lnTo>
                    <a:pt x="0" y="549422"/>
                  </a:lnTo>
                  <a:close/>
                  <a:moveTo>
                    <a:pt x="547301" y="0"/>
                  </a:moveTo>
                  <a:lnTo>
                    <a:pt x="605733" y="58245"/>
                  </a:lnTo>
                  <a:lnTo>
                    <a:pt x="254935" y="408644"/>
                  </a:lnTo>
                  <a:lnTo>
                    <a:pt x="114739" y="268650"/>
                  </a:lnTo>
                  <a:lnTo>
                    <a:pt x="173068" y="210301"/>
                  </a:lnTo>
                  <a:lnTo>
                    <a:pt x="254935" y="2919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380722" y="2093733"/>
              <a:ext cx="3094094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</a:t>
              </a:r>
              <a:r>
                <a:rPr lang="en-US" altLang="zh-CN" sz="11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designed by Fei </a:t>
              </a:r>
              <a:r>
                <a:rPr lang="en-US" altLang="zh-CN" sz="11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1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creative,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and copyrights belong to Bao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</a:t>
              </a: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338492" y="3501232"/>
            <a:ext cx="4391481" cy="863600"/>
            <a:chOff x="1338489" y="3501232"/>
            <a:chExt cx="4391481" cy="863600"/>
          </a:xfrm>
        </p:grpSpPr>
        <p:sp>
          <p:nvSpPr>
            <p:cNvPr id="22" name="矩形 21"/>
            <p:cNvSpPr/>
            <p:nvPr/>
          </p:nvSpPr>
          <p:spPr>
            <a:xfrm>
              <a:off x="2202090" y="3501232"/>
              <a:ext cx="3527880" cy="863600"/>
            </a:xfrm>
            <a:prstGeom prst="rect">
              <a:avLst/>
            </a:prstGeom>
            <a:solidFill>
              <a:srgbClr val="F8F6F9"/>
            </a:solidFill>
            <a:ln w="19050">
              <a:noFill/>
            </a:ln>
            <a:effectLst>
              <a:outerShdw blurRad="3048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338489" y="3501232"/>
              <a:ext cx="863601" cy="863600"/>
            </a:xfrm>
            <a:prstGeom prst="rect">
              <a:avLst/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6"/>
            <p:cNvSpPr/>
            <p:nvPr/>
          </p:nvSpPr>
          <p:spPr>
            <a:xfrm>
              <a:off x="1544323" y="3679863"/>
              <a:ext cx="451933" cy="506338"/>
            </a:xfrm>
            <a:custGeom>
              <a:avLst/>
              <a:gdLst>
                <a:gd name="T0" fmla="*/ 5474 w 5882"/>
                <a:gd name="T1" fmla="*/ 5074 h 6600"/>
                <a:gd name="T2" fmla="*/ 5882 w 5882"/>
                <a:gd name="T3" fmla="*/ 6600 h 6600"/>
                <a:gd name="T4" fmla="*/ 4357 w 5882"/>
                <a:gd name="T5" fmla="*/ 6191 h 6600"/>
                <a:gd name="T6" fmla="*/ 2831 w 5882"/>
                <a:gd name="T7" fmla="*/ 5782 h 6600"/>
                <a:gd name="T8" fmla="*/ 3595 w 5882"/>
                <a:gd name="T9" fmla="*/ 5018 h 6600"/>
                <a:gd name="T10" fmla="*/ 2960 w 5882"/>
                <a:gd name="T11" fmla="*/ 4382 h 6600"/>
                <a:gd name="T12" fmla="*/ 3665 w 5882"/>
                <a:gd name="T13" fmla="*/ 3677 h 6600"/>
                <a:gd name="T14" fmla="*/ 4300 w 5882"/>
                <a:gd name="T15" fmla="*/ 4313 h 6600"/>
                <a:gd name="T16" fmla="*/ 5065 w 5882"/>
                <a:gd name="T17" fmla="*/ 3548 h 6600"/>
                <a:gd name="T18" fmla="*/ 5474 w 5882"/>
                <a:gd name="T19" fmla="*/ 5074 h 6600"/>
                <a:gd name="T20" fmla="*/ 4300 w 5882"/>
                <a:gd name="T21" fmla="*/ 2287 h 6600"/>
                <a:gd name="T22" fmla="*/ 5065 w 5882"/>
                <a:gd name="T23" fmla="*/ 3052 h 6600"/>
                <a:gd name="T24" fmla="*/ 5474 w 5882"/>
                <a:gd name="T25" fmla="*/ 1526 h 6600"/>
                <a:gd name="T26" fmla="*/ 5882 w 5882"/>
                <a:gd name="T27" fmla="*/ 0 h 6600"/>
                <a:gd name="T28" fmla="*/ 4357 w 5882"/>
                <a:gd name="T29" fmla="*/ 409 h 6600"/>
                <a:gd name="T30" fmla="*/ 2831 w 5882"/>
                <a:gd name="T31" fmla="*/ 818 h 6600"/>
                <a:gd name="T32" fmla="*/ 3595 w 5882"/>
                <a:gd name="T33" fmla="*/ 1582 h 6600"/>
                <a:gd name="T34" fmla="*/ 0 w 5882"/>
                <a:gd name="T35" fmla="*/ 5178 h 6600"/>
                <a:gd name="T36" fmla="*/ 704 w 5882"/>
                <a:gd name="T37" fmla="*/ 5883 h 6600"/>
                <a:gd name="T38" fmla="*/ 2582 w 5882"/>
                <a:gd name="T39" fmla="*/ 4005 h 6600"/>
                <a:gd name="T40" fmla="*/ 2955 w 5882"/>
                <a:gd name="T41" fmla="*/ 3632 h 6600"/>
                <a:gd name="T42" fmla="*/ 4300 w 5882"/>
                <a:gd name="T43" fmla="*/ 2287 h 6600"/>
                <a:gd name="T44" fmla="*/ 2205 w 5882"/>
                <a:gd name="T45" fmla="*/ 2218 h 6600"/>
                <a:gd name="T46" fmla="*/ 704 w 5882"/>
                <a:gd name="T47" fmla="*/ 717 h 6600"/>
                <a:gd name="T48" fmla="*/ 0 w 5882"/>
                <a:gd name="T49" fmla="*/ 1422 h 6600"/>
                <a:gd name="T50" fmla="*/ 1500 w 5882"/>
                <a:gd name="T51" fmla="*/ 2923 h 6600"/>
                <a:gd name="T52" fmla="*/ 2205 w 5882"/>
                <a:gd name="T53" fmla="*/ 2218 h 6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82" h="6600">
                  <a:moveTo>
                    <a:pt x="5474" y="5074"/>
                  </a:moveTo>
                  <a:lnTo>
                    <a:pt x="5882" y="6600"/>
                  </a:lnTo>
                  <a:lnTo>
                    <a:pt x="4357" y="6191"/>
                  </a:lnTo>
                  <a:lnTo>
                    <a:pt x="2831" y="5782"/>
                  </a:lnTo>
                  <a:lnTo>
                    <a:pt x="3595" y="5018"/>
                  </a:lnTo>
                  <a:lnTo>
                    <a:pt x="2960" y="4382"/>
                  </a:lnTo>
                  <a:lnTo>
                    <a:pt x="3665" y="3677"/>
                  </a:lnTo>
                  <a:lnTo>
                    <a:pt x="4300" y="4313"/>
                  </a:lnTo>
                  <a:lnTo>
                    <a:pt x="5065" y="3548"/>
                  </a:lnTo>
                  <a:lnTo>
                    <a:pt x="5474" y="5074"/>
                  </a:lnTo>
                  <a:close/>
                  <a:moveTo>
                    <a:pt x="4300" y="2287"/>
                  </a:moveTo>
                  <a:lnTo>
                    <a:pt x="5065" y="3052"/>
                  </a:lnTo>
                  <a:lnTo>
                    <a:pt x="5474" y="1526"/>
                  </a:lnTo>
                  <a:lnTo>
                    <a:pt x="5882" y="0"/>
                  </a:lnTo>
                  <a:lnTo>
                    <a:pt x="4357" y="409"/>
                  </a:lnTo>
                  <a:lnTo>
                    <a:pt x="2831" y="818"/>
                  </a:lnTo>
                  <a:lnTo>
                    <a:pt x="3595" y="1582"/>
                  </a:lnTo>
                  <a:lnTo>
                    <a:pt x="0" y="5178"/>
                  </a:lnTo>
                  <a:lnTo>
                    <a:pt x="704" y="5883"/>
                  </a:lnTo>
                  <a:lnTo>
                    <a:pt x="2582" y="4005"/>
                  </a:lnTo>
                  <a:lnTo>
                    <a:pt x="2955" y="3632"/>
                  </a:lnTo>
                  <a:lnTo>
                    <a:pt x="4300" y="2287"/>
                  </a:lnTo>
                  <a:close/>
                  <a:moveTo>
                    <a:pt x="2205" y="2218"/>
                  </a:moveTo>
                  <a:lnTo>
                    <a:pt x="704" y="717"/>
                  </a:lnTo>
                  <a:lnTo>
                    <a:pt x="0" y="1422"/>
                  </a:lnTo>
                  <a:lnTo>
                    <a:pt x="1500" y="2923"/>
                  </a:lnTo>
                  <a:lnTo>
                    <a:pt x="2205" y="22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380722" y="3605827"/>
              <a:ext cx="3094094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</a:t>
              </a:r>
              <a:r>
                <a:rPr lang="en-US" altLang="zh-CN" sz="11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1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1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creative,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and copyrights belong to Bao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</a:t>
              </a: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338492" y="5013325"/>
            <a:ext cx="4391481" cy="863600"/>
            <a:chOff x="1338489" y="5013325"/>
            <a:chExt cx="4391481" cy="863600"/>
          </a:xfrm>
        </p:grpSpPr>
        <p:sp>
          <p:nvSpPr>
            <p:cNvPr id="23" name="矩形 22"/>
            <p:cNvSpPr/>
            <p:nvPr/>
          </p:nvSpPr>
          <p:spPr>
            <a:xfrm>
              <a:off x="2202090" y="5013325"/>
              <a:ext cx="3527880" cy="863600"/>
            </a:xfrm>
            <a:prstGeom prst="rect">
              <a:avLst/>
            </a:prstGeom>
            <a:solidFill>
              <a:srgbClr val="F8F6F9"/>
            </a:solidFill>
            <a:ln w="19050">
              <a:noFill/>
            </a:ln>
            <a:effectLst>
              <a:outerShdw blurRad="3048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338489" y="5013325"/>
              <a:ext cx="863601" cy="863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9"/>
            <p:cNvSpPr/>
            <p:nvPr/>
          </p:nvSpPr>
          <p:spPr>
            <a:xfrm>
              <a:off x="1517120" y="5192368"/>
              <a:ext cx="506338" cy="505515"/>
            </a:xfrm>
            <a:custGeom>
              <a:avLst/>
              <a:gdLst>
                <a:gd name="connsiteX0" fmla="*/ 460696 w 608556"/>
                <a:gd name="connsiteY0" fmla="*/ 435530 h 607568"/>
                <a:gd name="connsiteX1" fmla="*/ 506378 w 608556"/>
                <a:gd name="connsiteY1" fmla="*/ 472847 h 607568"/>
                <a:gd name="connsiteX2" fmla="*/ 317397 w 608556"/>
                <a:gd name="connsiteY2" fmla="*/ 566140 h 607568"/>
                <a:gd name="connsiteX3" fmla="*/ 317397 w 608556"/>
                <a:gd name="connsiteY3" fmla="*/ 607568 h 607568"/>
                <a:gd name="connsiteX4" fmla="*/ 194761 w 608556"/>
                <a:gd name="connsiteY4" fmla="*/ 536887 h 607568"/>
                <a:gd name="connsiteX5" fmla="*/ 317397 w 608556"/>
                <a:gd name="connsiteY5" fmla="*/ 466127 h 607568"/>
                <a:gd name="connsiteX6" fmla="*/ 317397 w 608556"/>
                <a:gd name="connsiteY6" fmla="*/ 507160 h 607568"/>
                <a:gd name="connsiteX7" fmla="*/ 460696 w 608556"/>
                <a:gd name="connsiteY7" fmla="*/ 435530 h 607568"/>
                <a:gd name="connsiteX8" fmla="*/ 70847 w 608556"/>
                <a:gd name="connsiteY8" fmla="*/ 194478 h 607568"/>
                <a:gd name="connsiteX9" fmla="*/ 141616 w 608556"/>
                <a:gd name="connsiteY9" fmla="*/ 316919 h 607568"/>
                <a:gd name="connsiteX10" fmla="*/ 100532 w 608556"/>
                <a:gd name="connsiteY10" fmla="*/ 316919 h 607568"/>
                <a:gd name="connsiteX11" fmla="*/ 172250 w 608556"/>
                <a:gd name="connsiteY11" fmla="*/ 459992 h 607568"/>
                <a:gd name="connsiteX12" fmla="*/ 134966 w 608556"/>
                <a:gd name="connsiteY12" fmla="*/ 505601 h 607568"/>
                <a:gd name="connsiteX13" fmla="*/ 41479 w 608556"/>
                <a:gd name="connsiteY13" fmla="*/ 316919 h 607568"/>
                <a:gd name="connsiteX14" fmla="*/ 0 w 608556"/>
                <a:gd name="connsiteY14" fmla="*/ 316919 h 607568"/>
                <a:gd name="connsiteX15" fmla="*/ 473614 w 608556"/>
                <a:gd name="connsiteY15" fmla="*/ 101967 h 607568"/>
                <a:gd name="connsiteX16" fmla="*/ 567060 w 608556"/>
                <a:gd name="connsiteY16" fmla="*/ 290643 h 607568"/>
                <a:gd name="connsiteX17" fmla="*/ 608556 w 608556"/>
                <a:gd name="connsiteY17" fmla="*/ 290643 h 607568"/>
                <a:gd name="connsiteX18" fmla="*/ 537759 w 608556"/>
                <a:gd name="connsiteY18" fmla="*/ 413160 h 607568"/>
                <a:gd name="connsiteX19" fmla="*/ 466882 w 608556"/>
                <a:gd name="connsiteY19" fmla="*/ 290643 h 607568"/>
                <a:gd name="connsiteX20" fmla="*/ 507983 w 608556"/>
                <a:gd name="connsiteY20" fmla="*/ 290643 h 607568"/>
                <a:gd name="connsiteX21" fmla="*/ 436235 w 608556"/>
                <a:gd name="connsiteY21" fmla="*/ 147654 h 607568"/>
                <a:gd name="connsiteX22" fmla="*/ 291127 w 608556"/>
                <a:gd name="connsiteY22" fmla="*/ 0 h 607568"/>
                <a:gd name="connsiteX23" fmla="*/ 413866 w 608556"/>
                <a:gd name="connsiteY23" fmla="*/ 70760 h 607568"/>
                <a:gd name="connsiteX24" fmla="*/ 291127 w 608556"/>
                <a:gd name="connsiteY24" fmla="*/ 141441 h 607568"/>
                <a:gd name="connsiteX25" fmla="*/ 291127 w 608556"/>
                <a:gd name="connsiteY25" fmla="*/ 100408 h 607568"/>
                <a:gd name="connsiteX26" fmla="*/ 147878 w 608556"/>
                <a:gd name="connsiteY26" fmla="*/ 172038 h 607568"/>
                <a:gd name="connsiteX27" fmla="*/ 102108 w 608556"/>
                <a:gd name="connsiteY27" fmla="*/ 134800 h 607568"/>
                <a:gd name="connsiteX28" fmla="*/ 291127 w 608556"/>
                <a:gd name="connsiteY28" fmla="*/ 41428 h 60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08556" h="607568">
                  <a:moveTo>
                    <a:pt x="460696" y="435530"/>
                  </a:moveTo>
                  <a:lnTo>
                    <a:pt x="506378" y="472847"/>
                  </a:lnTo>
                  <a:cubicBezTo>
                    <a:pt x="459509" y="530088"/>
                    <a:pt x="391026" y="563768"/>
                    <a:pt x="317397" y="566140"/>
                  </a:cubicBezTo>
                  <a:lnTo>
                    <a:pt x="317397" y="607568"/>
                  </a:lnTo>
                  <a:lnTo>
                    <a:pt x="194761" y="536887"/>
                  </a:lnTo>
                  <a:lnTo>
                    <a:pt x="317397" y="466127"/>
                  </a:lnTo>
                  <a:lnTo>
                    <a:pt x="317397" y="507160"/>
                  </a:lnTo>
                  <a:cubicBezTo>
                    <a:pt x="373212" y="504788"/>
                    <a:pt x="425069" y="479014"/>
                    <a:pt x="460696" y="435530"/>
                  </a:cubicBezTo>
                  <a:close/>
                  <a:moveTo>
                    <a:pt x="70847" y="194478"/>
                  </a:moveTo>
                  <a:lnTo>
                    <a:pt x="141616" y="316919"/>
                  </a:lnTo>
                  <a:lnTo>
                    <a:pt x="100532" y="316919"/>
                  </a:lnTo>
                  <a:cubicBezTo>
                    <a:pt x="102907" y="372647"/>
                    <a:pt x="128713" y="424421"/>
                    <a:pt x="172250" y="459992"/>
                  </a:cubicBezTo>
                  <a:lnTo>
                    <a:pt x="134966" y="505601"/>
                  </a:lnTo>
                  <a:cubicBezTo>
                    <a:pt x="77576" y="458806"/>
                    <a:pt x="43854" y="390432"/>
                    <a:pt x="41479" y="316919"/>
                  </a:cubicBezTo>
                  <a:lnTo>
                    <a:pt x="0" y="316919"/>
                  </a:lnTo>
                  <a:close/>
                  <a:moveTo>
                    <a:pt x="473614" y="101967"/>
                  </a:moveTo>
                  <a:cubicBezTo>
                    <a:pt x="530948" y="148761"/>
                    <a:pt x="564684" y="217133"/>
                    <a:pt x="567060" y="290643"/>
                  </a:cubicBezTo>
                  <a:lnTo>
                    <a:pt x="608556" y="290643"/>
                  </a:lnTo>
                  <a:lnTo>
                    <a:pt x="537759" y="413160"/>
                  </a:lnTo>
                  <a:lnTo>
                    <a:pt x="466882" y="290643"/>
                  </a:lnTo>
                  <a:lnTo>
                    <a:pt x="507983" y="290643"/>
                  </a:lnTo>
                  <a:cubicBezTo>
                    <a:pt x="505607" y="234918"/>
                    <a:pt x="479790" y="183144"/>
                    <a:pt x="436235" y="147654"/>
                  </a:cubicBezTo>
                  <a:close/>
                  <a:moveTo>
                    <a:pt x="291127" y="0"/>
                  </a:moveTo>
                  <a:lnTo>
                    <a:pt x="413866" y="70760"/>
                  </a:lnTo>
                  <a:lnTo>
                    <a:pt x="291127" y="141441"/>
                  </a:lnTo>
                  <a:lnTo>
                    <a:pt x="291127" y="100408"/>
                  </a:lnTo>
                  <a:cubicBezTo>
                    <a:pt x="235300" y="102780"/>
                    <a:pt x="183433" y="128554"/>
                    <a:pt x="147878" y="172038"/>
                  </a:cubicBezTo>
                  <a:lnTo>
                    <a:pt x="102108" y="134800"/>
                  </a:lnTo>
                  <a:cubicBezTo>
                    <a:pt x="148987" y="77480"/>
                    <a:pt x="217483" y="43800"/>
                    <a:pt x="291127" y="414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380722" y="5117920"/>
              <a:ext cx="3094094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</a:t>
              </a:r>
              <a:r>
                <a:rPr lang="en-US" altLang="zh-CN" sz="11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1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1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creative, 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and copyrights belong to Bao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</a:t>
              </a: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462034" y="1989138"/>
            <a:ext cx="4391481" cy="863600"/>
            <a:chOff x="6462031" y="1989138"/>
            <a:chExt cx="4391481" cy="863600"/>
          </a:xfrm>
        </p:grpSpPr>
        <p:sp>
          <p:nvSpPr>
            <p:cNvPr id="24" name="矩形 23"/>
            <p:cNvSpPr/>
            <p:nvPr/>
          </p:nvSpPr>
          <p:spPr>
            <a:xfrm>
              <a:off x="7325632" y="1989138"/>
              <a:ext cx="3527880" cy="863600"/>
            </a:xfrm>
            <a:prstGeom prst="rect">
              <a:avLst/>
            </a:prstGeom>
            <a:solidFill>
              <a:srgbClr val="F8F6F9"/>
            </a:solidFill>
            <a:ln w="19050">
              <a:noFill/>
            </a:ln>
            <a:effectLst>
              <a:outerShdw blurRad="3048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462031" y="1989138"/>
              <a:ext cx="863601" cy="863600"/>
            </a:xfrm>
            <a:prstGeom prst="rect">
              <a:avLst/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椭圆 12"/>
            <p:cNvSpPr/>
            <p:nvPr/>
          </p:nvSpPr>
          <p:spPr>
            <a:xfrm>
              <a:off x="6640662" y="2189232"/>
              <a:ext cx="506338" cy="463412"/>
            </a:xfrm>
            <a:custGeom>
              <a:avLst/>
              <a:gdLst>
                <a:gd name="connsiteX0" fmla="*/ 531631 w 607639"/>
                <a:gd name="connsiteY0" fmla="*/ 404551 h 556126"/>
                <a:gd name="connsiteX1" fmla="*/ 556997 w 607639"/>
                <a:gd name="connsiteY1" fmla="*/ 429784 h 556126"/>
                <a:gd name="connsiteX2" fmla="*/ 556997 w 607639"/>
                <a:gd name="connsiteY2" fmla="*/ 455017 h 556126"/>
                <a:gd name="connsiteX3" fmla="*/ 582273 w 607639"/>
                <a:gd name="connsiteY3" fmla="*/ 455017 h 556126"/>
                <a:gd name="connsiteX4" fmla="*/ 607639 w 607639"/>
                <a:gd name="connsiteY4" fmla="*/ 480339 h 556126"/>
                <a:gd name="connsiteX5" fmla="*/ 582273 w 607639"/>
                <a:gd name="connsiteY5" fmla="*/ 505572 h 556126"/>
                <a:gd name="connsiteX6" fmla="*/ 556997 w 607639"/>
                <a:gd name="connsiteY6" fmla="*/ 505572 h 556126"/>
                <a:gd name="connsiteX7" fmla="*/ 556997 w 607639"/>
                <a:gd name="connsiteY7" fmla="*/ 530893 h 556126"/>
                <a:gd name="connsiteX8" fmla="*/ 531631 w 607639"/>
                <a:gd name="connsiteY8" fmla="*/ 556126 h 556126"/>
                <a:gd name="connsiteX9" fmla="*/ 506354 w 607639"/>
                <a:gd name="connsiteY9" fmla="*/ 530893 h 556126"/>
                <a:gd name="connsiteX10" fmla="*/ 506354 w 607639"/>
                <a:gd name="connsiteY10" fmla="*/ 505572 h 556126"/>
                <a:gd name="connsiteX11" fmla="*/ 480989 w 607639"/>
                <a:gd name="connsiteY11" fmla="*/ 505572 h 556126"/>
                <a:gd name="connsiteX12" fmla="*/ 455712 w 607639"/>
                <a:gd name="connsiteY12" fmla="*/ 480339 h 556126"/>
                <a:gd name="connsiteX13" fmla="*/ 480989 w 607639"/>
                <a:gd name="connsiteY13" fmla="*/ 455017 h 556126"/>
                <a:gd name="connsiteX14" fmla="*/ 506354 w 607639"/>
                <a:gd name="connsiteY14" fmla="*/ 455017 h 556126"/>
                <a:gd name="connsiteX15" fmla="*/ 506354 w 607639"/>
                <a:gd name="connsiteY15" fmla="*/ 429784 h 556126"/>
                <a:gd name="connsiteX16" fmla="*/ 531631 w 607639"/>
                <a:gd name="connsiteY16" fmla="*/ 404551 h 556126"/>
                <a:gd name="connsiteX17" fmla="*/ 126541 w 607639"/>
                <a:gd name="connsiteY17" fmla="*/ 353956 h 556126"/>
                <a:gd name="connsiteX18" fmla="*/ 430431 w 607639"/>
                <a:gd name="connsiteY18" fmla="*/ 353956 h 556126"/>
                <a:gd name="connsiteX19" fmla="*/ 455711 w 607639"/>
                <a:gd name="connsiteY19" fmla="*/ 379209 h 556126"/>
                <a:gd name="connsiteX20" fmla="*/ 430431 w 607639"/>
                <a:gd name="connsiteY20" fmla="*/ 404551 h 556126"/>
                <a:gd name="connsiteX21" fmla="*/ 126541 w 607639"/>
                <a:gd name="connsiteY21" fmla="*/ 404551 h 556126"/>
                <a:gd name="connsiteX22" fmla="*/ 101261 w 607639"/>
                <a:gd name="connsiteY22" fmla="*/ 379209 h 556126"/>
                <a:gd name="connsiteX23" fmla="*/ 126541 w 607639"/>
                <a:gd name="connsiteY23" fmla="*/ 353956 h 556126"/>
                <a:gd name="connsiteX24" fmla="*/ 177203 w 607639"/>
                <a:gd name="connsiteY24" fmla="*/ 252836 h 556126"/>
                <a:gd name="connsiteX25" fmla="*/ 379769 w 607639"/>
                <a:gd name="connsiteY25" fmla="*/ 252836 h 556126"/>
                <a:gd name="connsiteX26" fmla="*/ 405045 w 607639"/>
                <a:gd name="connsiteY26" fmla="*/ 278054 h 556126"/>
                <a:gd name="connsiteX27" fmla="*/ 379769 w 607639"/>
                <a:gd name="connsiteY27" fmla="*/ 303361 h 556126"/>
                <a:gd name="connsiteX28" fmla="*/ 177203 w 607639"/>
                <a:gd name="connsiteY28" fmla="*/ 303361 h 556126"/>
                <a:gd name="connsiteX29" fmla="*/ 151927 w 607639"/>
                <a:gd name="connsiteY29" fmla="*/ 278054 h 556126"/>
                <a:gd name="connsiteX30" fmla="*/ 177203 w 607639"/>
                <a:gd name="connsiteY30" fmla="*/ 252836 h 556126"/>
                <a:gd name="connsiteX31" fmla="*/ 430424 w 607639"/>
                <a:gd name="connsiteY31" fmla="*/ 101120 h 556126"/>
                <a:gd name="connsiteX32" fmla="*/ 455712 w 607639"/>
                <a:gd name="connsiteY32" fmla="*/ 126373 h 556126"/>
                <a:gd name="connsiteX33" fmla="*/ 455712 w 607639"/>
                <a:gd name="connsiteY33" fmla="*/ 126462 h 556126"/>
                <a:gd name="connsiteX34" fmla="*/ 430424 w 607639"/>
                <a:gd name="connsiteY34" fmla="*/ 151715 h 556126"/>
                <a:gd name="connsiteX35" fmla="*/ 405046 w 607639"/>
                <a:gd name="connsiteY35" fmla="*/ 126462 h 556126"/>
                <a:gd name="connsiteX36" fmla="*/ 430424 w 607639"/>
                <a:gd name="connsiteY36" fmla="*/ 101120 h 556126"/>
                <a:gd name="connsiteX37" fmla="*/ 329126 w 607639"/>
                <a:gd name="connsiteY37" fmla="*/ 101120 h 556126"/>
                <a:gd name="connsiteX38" fmla="*/ 354379 w 607639"/>
                <a:gd name="connsiteY38" fmla="*/ 126373 h 556126"/>
                <a:gd name="connsiteX39" fmla="*/ 354379 w 607639"/>
                <a:gd name="connsiteY39" fmla="*/ 126462 h 556126"/>
                <a:gd name="connsiteX40" fmla="*/ 329126 w 607639"/>
                <a:gd name="connsiteY40" fmla="*/ 151715 h 556126"/>
                <a:gd name="connsiteX41" fmla="*/ 303784 w 607639"/>
                <a:gd name="connsiteY41" fmla="*/ 126462 h 556126"/>
                <a:gd name="connsiteX42" fmla="*/ 329126 w 607639"/>
                <a:gd name="connsiteY42" fmla="*/ 101120 h 556126"/>
                <a:gd name="connsiteX43" fmla="*/ 227856 w 607639"/>
                <a:gd name="connsiteY43" fmla="*/ 101120 h 556126"/>
                <a:gd name="connsiteX44" fmla="*/ 253118 w 607639"/>
                <a:gd name="connsiteY44" fmla="*/ 126373 h 556126"/>
                <a:gd name="connsiteX45" fmla="*/ 253118 w 607639"/>
                <a:gd name="connsiteY45" fmla="*/ 126462 h 556126"/>
                <a:gd name="connsiteX46" fmla="*/ 227856 w 607639"/>
                <a:gd name="connsiteY46" fmla="*/ 151715 h 556126"/>
                <a:gd name="connsiteX47" fmla="*/ 202593 w 607639"/>
                <a:gd name="connsiteY47" fmla="*/ 126462 h 556126"/>
                <a:gd name="connsiteX48" fmla="*/ 227856 w 607639"/>
                <a:gd name="connsiteY48" fmla="*/ 101120 h 556126"/>
                <a:gd name="connsiteX49" fmla="*/ 25276 w 607639"/>
                <a:gd name="connsiteY49" fmla="*/ 0 h 556126"/>
                <a:gd name="connsiteX50" fmla="*/ 531608 w 607639"/>
                <a:gd name="connsiteY50" fmla="*/ 0 h 556126"/>
                <a:gd name="connsiteX51" fmla="*/ 556973 w 607639"/>
                <a:gd name="connsiteY51" fmla="*/ 25329 h 556126"/>
                <a:gd name="connsiteX52" fmla="*/ 556973 w 607639"/>
                <a:gd name="connsiteY52" fmla="*/ 328654 h 556126"/>
                <a:gd name="connsiteX53" fmla="*/ 531608 w 607639"/>
                <a:gd name="connsiteY53" fmla="*/ 353983 h 556126"/>
                <a:gd name="connsiteX54" fmla="*/ 506331 w 607639"/>
                <a:gd name="connsiteY54" fmla="*/ 328654 h 556126"/>
                <a:gd name="connsiteX55" fmla="*/ 506331 w 607639"/>
                <a:gd name="connsiteY55" fmla="*/ 50569 h 556126"/>
                <a:gd name="connsiteX56" fmla="*/ 50642 w 607639"/>
                <a:gd name="connsiteY56" fmla="*/ 50569 h 556126"/>
                <a:gd name="connsiteX57" fmla="*/ 50642 w 607639"/>
                <a:gd name="connsiteY57" fmla="*/ 455032 h 556126"/>
                <a:gd name="connsiteX58" fmla="*/ 379770 w 607639"/>
                <a:gd name="connsiteY58" fmla="*/ 455032 h 556126"/>
                <a:gd name="connsiteX59" fmla="*/ 405047 w 607639"/>
                <a:gd name="connsiteY59" fmla="*/ 480361 h 556126"/>
                <a:gd name="connsiteX60" fmla="*/ 379770 w 607639"/>
                <a:gd name="connsiteY60" fmla="*/ 505601 h 556126"/>
                <a:gd name="connsiteX61" fmla="*/ 25276 w 607639"/>
                <a:gd name="connsiteY61" fmla="*/ 505601 h 556126"/>
                <a:gd name="connsiteX62" fmla="*/ 0 w 607639"/>
                <a:gd name="connsiteY62" fmla="*/ 480361 h 556126"/>
                <a:gd name="connsiteX63" fmla="*/ 0 w 607639"/>
                <a:gd name="connsiteY63" fmla="*/ 25329 h 556126"/>
                <a:gd name="connsiteX64" fmla="*/ 25276 w 607639"/>
                <a:gd name="connsiteY64" fmla="*/ 0 h 55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07639" h="556126">
                  <a:moveTo>
                    <a:pt x="531631" y="404551"/>
                  </a:moveTo>
                  <a:cubicBezTo>
                    <a:pt x="545604" y="404551"/>
                    <a:pt x="556997" y="415835"/>
                    <a:pt x="556997" y="429784"/>
                  </a:cubicBezTo>
                  <a:lnTo>
                    <a:pt x="556997" y="455017"/>
                  </a:lnTo>
                  <a:lnTo>
                    <a:pt x="582273" y="455017"/>
                  </a:lnTo>
                  <a:cubicBezTo>
                    <a:pt x="596247" y="455017"/>
                    <a:pt x="607639" y="466390"/>
                    <a:pt x="607639" y="480339"/>
                  </a:cubicBezTo>
                  <a:cubicBezTo>
                    <a:pt x="607639" y="494288"/>
                    <a:pt x="596247" y="505572"/>
                    <a:pt x="582273" y="505572"/>
                  </a:cubicBezTo>
                  <a:lnTo>
                    <a:pt x="556997" y="505572"/>
                  </a:lnTo>
                  <a:lnTo>
                    <a:pt x="556997" y="530893"/>
                  </a:lnTo>
                  <a:cubicBezTo>
                    <a:pt x="556997" y="544843"/>
                    <a:pt x="545604" y="556126"/>
                    <a:pt x="531631" y="556126"/>
                  </a:cubicBezTo>
                  <a:cubicBezTo>
                    <a:pt x="517658" y="556126"/>
                    <a:pt x="506354" y="544843"/>
                    <a:pt x="506354" y="530893"/>
                  </a:cubicBezTo>
                  <a:lnTo>
                    <a:pt x="506354" y="505572"/>
                  </a:lnTo>
                  <a:lnTo>
                    <a:pt x="480989" y="505572"/>
                  </a:lnTo>
                  <a:cubicBezTo>
                    <a:pt x="467015" y="505572"/>
                    <a:pt x="455712" y="494288"/>
                    <a:pt x="455712" y="480339"/>
                  </a:cubicBezTo>
                  <a:cubicBezTo>
                    <a:pt x="455712" y="466390"/>
                    <a:pt x="467015" y="455017"/>
                    <a:pt x="480989" y="455017"/>
                  </a:cubicBezTo>
                  <a:lnTo>
                    <a:pt x="506354" y="455017"/>
                  </a:lnTo>
                  <a:lnTo>
                    <a:pt x="506354" y="429784"/>
                  </a:lnTo>
                  <a:cubicBezTo>
                    <a:pt x="506354" y="415835"/>
                    <a:pt x="517658" y="404551"/>
                    <a:pt x="531631" y="404551"/>
                  </a:cubicBezTo>
                  <a:close/>
                  <a:moveTo>
                    <a:pt x="126541" y="353956"/>
                  </a:moveTo>
                  <a:lnTo>
                    <a:pt x="430431" y="353956"/>
                  </a:lnTo>
                  <a:cubicBezTo>
                    <a:pt x="444406" y="353956"/>
                    <a:pt x="455711" y="365248"/>
                    <a:pt x="455711" y="379209"/>
                  </a:cubicBezTo>
                  <a:cubicBezTo>
                    <a:pt x="455711" y="393169"/>
                    <a:pt x="444406" y="404551"/>
                    <a:pt x="430431" y="404551"/>
                  </a:cubicBezTo>
                  <a:lnTo>
                    <a:pt x="126541" y="404551"/>
                  </a:lnTo>
                  <a:cubicBezTo>
                    <a:pt x="112566" y="404551"/>
                    <a:pt x="101261" y="393169"/>
                    <a:pt x="101261" y="379209"/>
                  </a:cubicBezTo>
                  <a:cubicBezTo>
                    <a:pt x="101261" y="365248"/>
                    <a:pt x="112566" y="353956"/>
                    <a:pt x="126541" y="353956"/>
                  </a:cubicBezTo>
                  <a:close/>
                  <a:moveTo>
                    <a:pt x="177203" y="252836"/>
                  </a:moveTo>
                  <a:lnTo>
                    <a:pt x="379769" y="252836"/>
                  </a:lnTo>
                  <a:cubicBezTo>
                    <a:pt x="393742" y="252836"/>
                    <a:pt x="405045" y="264113"/>
                    <a:pt x="405045" y="278054"/>
                  </a:cubicBezTo>
                  <a:cubicBezTo>
                    <a:pt x="405045" y="291995"/>
                    <a:pt x="393742" y="303361"/>
                    <a:pt x="379769" y="303361"/>
                  </a:cubicBezTo>
                  <a:lnTo>
                    <a:pt x="177203" y="303361"/>
                  </a:lnTo>
                  <a:cubicBezTo>
                    <a:pt x="163230" y="303361"/>
                    <a:pt x="151927" y="291995"/>
                    <a:pt x="151927" y="278054"/>
                  </a:cubicBezTo>
                  <a:cubicBezTo>
                    <a:pt x="151927" y="264113"/>
                    <a:pt x="163230" y="252836"/>
                    <a:pt x="177203" y="252836"/>
                  </a:cubicBezTo>
                  <a:close/>
                  <a:moveTo>
                    <a:pt x="430424" y="101120"/>
                  </a:moveTo>
                  <a:cubicBezTo>
                    <a:pt x="444403" y="101120"/>
                    <a:pt x="455712" y="112412"/>
                    <a:pt x="455712" y="126373"/>
                  </a:cubicBezTo>
                  <a:lnTo>
                    <a:pt x="455712" y="126462"/>
                  </a:lnTo>
                  <a:cubicBezTo>
                    <a:pt x="455712" y="140422"/>
                    <a:pt x="444403" y="151715"/>
                    <a:pt x="430424" y="151715"/>
                  </a:cubicBezTo>
                  <a:cubicBezTo>
                    <a:pt x="416355" y="151715"/>
                    <a:pt x="405046" y="140422"/>
                    <a:pt x="405046" y="126462"/>
                  </a:cubicBezTo>
                  <a:cubicBezTo>
                    <a:pt x="405046" y="112501"/>
                    <a:pt x="416355" y="101120"/>
                    <a:pt x="430424" y="101120"/>
                  </a:cubicBezTo>
                  <a:close/>
                  <a:moveTo>
                    <a:pt x="329126" y="101120"/>
                  </a:moveTo>
                  <a:cubicBezTo>
                    <a:pt x="343086" y="101120"/>
                    <a:pt x="354379" y="112412"/>
                    <a:pt x="354379" y="126373"/>
                  </a:cubicBezTo>
                  <a:lnTo>
                    <a:pt x="354379" y="126462"/>
                  </a:lnTo>
                  <a:cubicBezTo>
                    <a:pt x="354379" y="140422"/>
                    <a:pt x="343086" y="151715"/>
                    <a:pt x="329126" y="151715"/>
                  </a:cubicBezTo>
                  <a:cubicBezTo>
                    <a:pt x="315166" y="151715"/>
                    <a:pt x="303784" y="140422"/>
                    <a:pt x="303784" y="126462"/>
                  </a:cubicBezTo>
                  <a:cubicBezTo>
                    <a:pt x="303784" y="112501"/>
                    <a:pt x="315166" y="101120"/>
                    <a:pt x="329126" y="101120"/>
                  </a:cubicBezTo>
                  <a:close/>
                  <a:moveTo>
                    <a:pt x="227856" y="101120"/>
                  </a:moveTo>
                  <a:cubicBezTo>
                    <a:pt x="241821" y="101120"/>
                    <a:pt x="253118" y="112412"/>
                    <a:pt x="253118" y="126373"/>
                  </a:cubicBezTo>
                  <a:lnTo>
                    <a:pt x="253118" y="126462"/>
                  </a:lnTo>
                  <a:cubicBezTo>
                    <a:pt x="253118" y="140422"/>
                    <a:pt x="241821" y="151715"/>
                    <a:pt x="227856" y="151715"/>
                  </a:cubicBezTo>
                  <a:cubicBezTo>
                    <a:pt x="213890" y="151715"/>
                    <a:pt x="202593" y="140422"/>
                    <a:pt x="202593" y="126462"/>
                  </a:cubicBezTo>
                  <a:cubicBezTo>
                    <a:pt x="202593" y="112501"/>
                    <a:pt x="213890" y="101120"/>
                    <a:pt x="227856" y="101120"/>
                  </a:cubicBezTo>
                  <a:close/>
                  <a:moveTo>
                    <a:pt x="25276" y="0"/>
                  </a:moveTo>
                  <a:lnTo>
                    <a:pt x="531608" y="0"/>
                  </a:lnTo>
                  <a:cubicBezTo>
                    <a:pt x="545581" y="0"/>
                    <a:pt x="556973" y="11376"/>
                    <a:pt x="556973" y="25329"/>
                  </a:cubicBezTo>
                  <a:lnTo>
                    <a:pt x="556973" y="328654"/>
                  </a:lnTo>
                  <a:cubicBezTo>
                    <a:pt x="556973" y="342607"/>
                    <a:pt x="545581" y="353983"/>
                    <a:pt x="531608" y="353983"/>
                  </a:cubicBezTo>
                  <a:cubicBezTo>
                    <a:pt x="517634" y="353983"/>
                    <a:pt x="506331" y="342607"/>
                    <a:pt x="506331" y="328654"/>
                  </a:cubicBezTo>
                  <a:lnTo>
                    <a:pt x="506331" y="50569"/>
                  </a:lnTo>
                  <a:lnTo>
                    <a:pt x="50642" y="50569"/>
                  </a:lnTo>
                  <a:lnTo>
                    <a:pt x="50642" y="455032"/>
                  </a:lnTo>
                  <a:lnTo>
                    <a:pt x="379770" y="455032"/>
                  </a:lnTo>
                  <a:cubicBezTo>
                    <a:pt x="393744" y="455032"/>
                    <a:pt x="405047" y="466408"/>
                    <a:pt x="405047" y="480361"/>
                  </a:cubicBezTo>
                  <a:cubicBezTo>
                    <a:pt x="405047" y="494314"/>
                    <a:pt x="393744" y="505601"/>
                    <a:pt x="379770" y="505601"/>
                  </a:cubicBezTo>
                  <a:lnTo>
                    <a:pt x="25276" y="505601"/>
                  </a:lnTo>
                  <a:cubicBezTo>
                    <a:pt x="11303" y="505601"/>
                    <a:pt x="0" y="494314"/>
                    <a:pt x="0" y="480361"/>
                  </a:cubicBezTo>
                  <a:lnTo>
                    <a:pt x="0" y="25329"/>
                  </a:lnTo>
                  <a:cubicBezTo>
                    <a:pt x="0" y="11376"/>
                    <a:pt x="11303" y="0"/>
                    <a:pt x="252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542526" y="2093733"/>
              <a:ext cx="3094094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</a:t>
              </a:r>
              <a:r>
                <a:rPr lang="en-US" altLang="zh-CN" sz="11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1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1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creative,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and copyrights belong to Bao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</a:t>
              </a: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462034" y="3501232"/>
            <a:ext cx="4391481" cy="863600"/>
            <a:chOff x="6462031" y="3501232"/>
            <a:chExt cx="4391481" cy="863600"/>
          </a:xfrm>
        </p:grpSpPr>
        <p:sp>
          <p:nvSpPr>
            <p:cNvPr id="25" name="矩形 24"/>
            <p:cNvSpPr/>
            <p:nvPr/>
          </p:nvSpPr>
          <p:spPr>
            <a:xfrm>
              <a:off x="7325632" y="3501232"/>
              <a:ext cx="3527880" cy="863600"/>
            </a:xfrm>
            <a:prstGeom prst="rect">
              <a:avLst/>
            </a:prstGeom>
            <a:solidFill>
              <a:srgbClr val="F8F6F9"/>
            </a:solidFill>
            <a:ln w="19050">
              <a:noFill/>
            </a:ln>
            <a:effectLst>
              <a:outerShdw blurRad="3048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462031" y="3501232"/>
              <a:ext cx="863601" cy="863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15"/>
            <p:cNvSpPr/>
            <p:nvPr/>
          </p:nvSpPr>
          <p:spPr>
            <a:xfrm>
              <a:off x="6640662" y="3746408"/>
              <a:ext cx="506338" cy="373248"/>
            </a:xfrm>
            <a:custGeom>
              <a:avLst/>
              <a:gdLst>
                <a:gd name="connsiteX0" fmla="*/ 180979 w 609685"/>
                <a:gd name="connsiteY0" fmla="*/ 360377 h 449431"/>
                <a:gd name="connsiteX1" fmla="*/ 585044 w 609685"/>
                <a:gd name="connsiteY1" fmla="*/ 360377 h 449431"/>
                <a:gd name="connsiteX2" fmla="*/ 609685 w 609685"/>
                <a:gd name="connsiteY2" fmla="*/ 385093 h 449431"/>
                <a:gd name="connsiteX3" fmla="*/ 585044 w 609685"/>
                <a:gd name="connsiteY3" fmla="*/ 409702 h 449431"/>
                <a:gd name="connsiteX4" fmla="*/ 180979 w 609685"/>
                <a:gd name="connsiteY4" fmla="*/ 409702 h 449431"/>
                <a:gd name="connsiteX5" fmla="*/ 156232 w 609685"/>
                <a:gd name="connsiteY5" fmla="*/ 385093 h 449431"/>
                <a:gd name="connsiteX6" fmla="*/ 180979 w 609685"/>
                <a:gd name="connsiteY6" fmla="*/ 360377 h 449431"/>
                <a:gd name="connsiteX7" fmla="*/ 64426 w 609685"/>
                <a:gd name="connsiteY7" fmla="*/ 351779 h 449431"/>
                <a:gd name="connsiteX8" fmla="*/ 31040 w 609685"/>
                <a:gd name="connsiteY8" fmla="*/ 385111 h 449431"/>
                <a:gd name="connsiteX9" fmla="*/ 64426 w 609685"/>
                <a:gd name="connsiteY9" fmla="*/ 418336 h 449431"/>
                <a:gd name="connsiteX10" fmla="*/ 97706 w 609685"/>
                <a:gd name="connsiteY10" fmla="*/ 385111 h 449431"/>
                <a:gd name="connsiteX11" fmla="*/ 64426 w 609685"/>
                <a:gd name="connsiteY11" fmla="*/ 351779 h 449431"/>
                <a:gd name="connsiteX12" fmla="*/ 64426 w 609685"/>
                <a:gd name="connsiteY12" fmla="*/ 320790 h 449431"/>
                <a:gd name="connsiteX13" fmla="*/ 128852 w 609685"/>
                <a:gd name="connsiteY13" fmla="*/ 385111 h 449431"/>
                <a:gd name="connsiteX14" fmla="*/ 64426 w 609685"/>
                <a:gd name="connsiteY14" fmla="*/ 449431 h 449431"/>
                <a:gd name="connsiteX15" fmla="*/ 0 w 609685"/>
                <a:gd name="connsiteY15" fmla="*/ 385111 h 449431"/>
                <a:gd name="connsiteX16" fmla="*/ 64426 w 609685"/>
                <a:gd name="connsiteY16" fmla="*/ 320790 h 449431"/>
                <a:gd name="connsiteX17" fmla="*/ 180979 w 609685"/>
                <a:gd name="connsiteY17" fmla="*/ 200123 h 449431"/>
                <a:gd name="connsiteX18" fmla="*/ 585044 w 609685"/>
                <a:gd name="connsiteY18" fmla="*/ 200123 h 449431"/>
                <a:gd name="connsiteX19" fmla="*/ 609685 w 609685"/>
                <a:gd name="connsiteY19" fmla="*/ 224715 h 449431"/>
                <a:gd name="connsiteX20" fmla="*/ 585044 w 609685"/>
                <a:gd name="connsiteY20" fmla="*/ 249307 h 449431"/>
                <a:gd name="connsiteX21" fmla="*/ 180979 w 609685"/>
                <a:gd name="connsiteY21" fmla="*/ 249307 h 449431"/>
                <a:gd name="connsiteX22" fmla="*/ 156232 w 609685"/>
                <a:gd name="connsiteY22" fmla="*/ 224715 h 449431"/>
                <a:gd name="connsiteX23" fmla="*/ 180979 w 609685"/>
                <a:gd name="connsiteY23" fmla="*/ 200123 h 449431"/>
                <a:gd name="connsiteX24" fmla="*/ 64426 w 609685"/>
                <a:gd name="connsiteY24" fmla="*/ 191384 h 449431"/>
                <a:gd name="connsiteX25" fmla="*/ 31040 w 609685"/>
                <a:gd name="connsiteY25" fmla="*/ 224715 h 449431"/>
                <a:gd name="connsiteX26" fmla="*/ 64426 w 609685"/>
                <a:gd name="connsiteY26" fmla="*/ 258047 h 449431"/>
                <a:gd name="connsiteX27" fmla="*/ 97706 w 609685"/>
                <a:gd name="connsiteY27" fmla="*/ 224715 h 449431"/>
                <a:gd name="connsiteX28" fmla="*/ 64426 w 609685"/>
                <a:gd name="connsiteY28" fmla="*/ 191384 h 449431"/>
                <a:gd name="connsiteX29" fmla="*/ 64426 w 609685"/>
                <a:gd name="connsiteY29" fmla="*/ 160395 h 449431"/>
                <a:gd name="connsiteX30" fmla="*/ 128852 w 609685"/>
                <a:gd name="connsiteY30" fmla="*/ 224715 h 449431"/>
                <a:gd name="connsiteX31" fmla="*/ 64426 w 609685"/>
                <a:gd name="connsiteY31" fmla="*/ 289036 h 449431"/>
                <a:gd name="connsiteX32" fmla="*/ 0 w 609685"/>
                <a:gd name="connsiteY32" fmla="*/ 224715 h 449431"/>
                <a:gd name="connsiteX33" fmla="*/ 64426 w 609685"/>
                <a:gd name="connsiteY33" fmla="*/ 160395 h 449431"/>
                <a:gd name="connsiteX34" fmla="*/ 180979 w 609685"/>
                <a:gd name="connsiteY34" fmla="*/ 39728 h 449431"/>
                <a:gd name="connsiteX35" fmla="*/ 585044 w 609685"/>
                <a:gd name="connsiteY35" fmla="*/ 39728 h 449431"/>
                <a:gd name="connsiteX36" fmla="*/ 609685 w 609685"/>
                <a:gd name="connsiteY36" fmla="*/ 64337 h 449431"/>
                <a:gd name="connsiteX37" fmla="*/ 585044 w 609685"/>
                <a:gd name="connsiteY37" fmla="*/ 89053 h 449431"/>
                <a:gd name="connsiteX38" fmla="*/ 180979 w 609685"/>
                <a:gd name="connsiteY38" fmla="*/ 89053 h 449431"/>
                <a:gd name="connsiteX39" fmla="*/ 156232 w 609685"/>
                <a:gd name="connsiteY39" fmla="*/ 64337 h 449431"/>
                <a:gd name="connsiteX40" fmla="*/ 180979 w 609685"/>
                <a:gd name="connsiteY40" fmla="*/ 39728 h 449431"/>
                <a:gd name="connsiteX41" fmla="*/ 64426 w 609685"/>
                <a:gd name="connsiteY41" fmla="*/ 31095 h 449431"/>
                <a:gd name="connsiteX42" fmla="*/ 31040 w 609685"/>
                <a:gd name="connsiteY42" fmla="*/ 64320 h 449431"/>
                <a:gd name="connsiteX43" fmla="*/ 64426 w 609685"/>
                <a:gd name="connsiteY43" fmla="*/ 97652 h 449431"/>
                <a:gd name="connsiteX44" fmla="*/ 97706 w 609685"/>
                <a:gd name="connsiteY44" fmla="*/ 64320 h 449431"/>
                <a:gd name="connsiteX45" fmla="*/ 64426 w 609685"/>
                <a:gd name="connsiteY45" fmla="*/ 31095 h 449431"/>
                <a:gd name="connsiteX46" fmla="*/ 64426 w 609685"/>
                <a:gd name="connsiteY46" fmla="*/ 0 h 449431"/>
                <a:gd name="connsiteX47" fmla="*/ 128852 w 609685"/>
                <a:gd name="connsiteY47" fmla="*/ 64320 h 449431"/>
                <a:gd name="connsiteX48" fmla="*/ 64426 w 609685"/>
                <a:gd name="connsiteY48" fmla="*/ 128641 h 449431"/>
                <a:gd name="connsiteX49" fmla="*/ 0 w 609685"/>
                <a:gd name="connsiteY49" fmla="*/ 64320 h 449431"/>
                <a:gd name="connsiteX50" fmla="*/ 64426 w 609685"/>
                <a:gd name="connsiteY50" fmla="*/ 0 h 44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609685" h="449431">
                  <a:moveTo>
                    <a:pt x="180979" y="360377"/>
                  </a:moveTo>
                  <a:lnTo>
                    <a:pt x="585044" y="360377"/>
                  </a:lnTo>
                  <a:cubicBezTo>
                    <a:pt x="598698" y="360377"/>
                    <a:pt x="609685" y="371457"/>
                    <a:pt x="609685" y="385093"/>
                  </a:cubicBezTo>
                  <a:cubicBezTo>
                    <a:pt x="609685" y="398623"/>
                    <a:pt x="598698" y="409702"/>
                    <a:pt x="585044" y="409702"/>
                  </a:cubicBezTo>
                  <a:lnTo>
                    <a:pt x="180979" y="409702"/>
                  </a:lnTo>
                  <a:cubicBezTo>
                    <a:pt x="167326" y="409702"/>
                    <a:pt x="156232" y="398623"/>
                    <a:pt x="156232" y="385093"/>
                  </a:cubicBezTo>
                  <a:cubicBezTo>
                    <a:pt x="156232" y="371457"/>
                    <a:pt x="167326" y="360377"/>
                    <a:pt x="180979" y="360377"/>
                  </a:cubicBezTo>
                  <a:close/>
                  <a:moveTo>
                    <a:pt x="64426" y="351779"/>
                  </a:moveTo>
                  <a:cubicBezTo>
                    <a:pt x="46080" y="351779"/>
                    <a:pt x="31040" y="366688"/>
                    <a:pt x="31040" y="385111"/>
                  </a:cubicBezTo>
                  <a:cubicBezTo>
                    <a:pt x="31040" y="403427"/>
                    <a:pt x="46080" y="418336"/>
                    <a:pt x="64426" y="418336"/>
                  </a:cubicBezTo>
                  <a:cubicBezTo>
                    <a:pt x="82772" y="418336"/>
                    <a:pt x="97706" y="403427"/>
                    <a:pt x="97706" y="385111"/>
                  </a:cubicBezTo>
                  <a:cubicBezTo>
                    <a:pt x="97706" y="366688"/>
                    <a:pt x="82772" y="351779"/>
                    <a:pt x="64426" y="351779"/>
                  </a:cubicBezTo>
                  <a:close/>
                  <a:moveTo>
                    <a:pt x="64426" y="320790"/>
                  </a:moveTo>
                  <a:cubicBezTo>
                    <a:pt x="99946" y="320790"/>
                    <a:pt x="128852" y="349649"/>
                    <a:pt x="128852" y="385111"/>
                  </a:cubicBezTo>
                  <a:cubicBezTo>
                    <a:pt x="128852" y="420572"/>
                    <a:pt x="99946" y="449431"/>
                    <a:pt x="64426" y="449431"/>
                  </a:cubicBezTo>
                  <a:cubicBezTo>
                    <a:pt x="28906" y="449431"/>
                    <a:pt x="0" y="420572"/>
                    <a:pt x="0" y="385111"/>
                  </a:cubicBezTo>
                  <a:cubicBezTo>
                    <a:pt x="0" y="349649"/>
                    <a:pt x="28906" y="320790"/>
                    <a:pt x="64426" y="320790"/>
                  </a:cubicBezTo>
                  <a:close/>
                  <a:moveTo>
                    <a:pt x="180979" y="200123"/>
                  </a:moveTo>
                  <a:lnTo>
                    <a:pt x="585044" y="200123"/>
                  </a:lnTo>
                  <a:cubicBezTo>
                    <a:pt x="598698" y="200123"/>
                    <a:pt x="609685" y="211088"/>
                    <a:pt x="609685" y="224715"/>
                  </a:cubicBezTo>
                  <a:cubicBezTo>
                    <a:pt x="609685" y="238342"/>
                    <a:pt x="598698" y="249307"/>
                    <a:pt x="585044" y="249307"/>
                  </a:cubicBezTo>
                  <a:lnTo>
                    <a:pt x="180979" y="249307"/>
                  </a:lnTo>
                  <a:cubicBezTo>
                    <a:pt x="167326" y="249307"/>
                    <a:pt x="156232" y="238342"/>
                    <a:pt x="156232" y="224715"/>
                  </a:cubicBezTo>
                  <a:cubicBezTo>
                    <a:pt x="156232" y="211088"/>
                    <a:pt x="167326" y="200123"/>
                    <a:pt x="180979" y="200123"/>
                  </a:cubicBezTo>
                  <a:close/>
                  <a:moveTo>
                    <a:pt x="64426" y="191384"/>
                  </a:moveTo>
                  <a:cubicBezTo>
                    <a:pt x="46080" y="191384"/>
                    <a:pt x="31040" y="206399"/>
                    <a:pt x="31040" y="224715"/>
                  </a:cubicBezTo>
                  <a:cubicBezTo>
                    <a:pt x="31040" y="243032"/>
                    <a:pt x="46080" y="258047"/>
                    <a:pt x="64426" y="258047"/>
                  </a:cubicBezTo>
                  <a:cubicBezTo>
                    <a:pt x="82772" y="258047"/>
                    <a:pt x="97706" y="243032"/>
                    <a:pt x="97706" y="224715"/>
                  </a:cubicBezTo>
                  <a:cubicBezTo>
                    <a:pt x="97706" y="206399"/>
                    <a:pt x="82772" y="191384"/>
                    <a:pt x="64426" y="191384"/>
                  </a:cubicBezTo>
                  <a:close/>
                  <a:moveTo>
                    <a:pt x="64426" y="160395"/>
                  </a:moveTo>
                  <a:cubicBezTo>
                    <a:pt x="99946" y="160395"/>
                    <a:pt x="128852" y="189254"/>
                    <a:pt x="128852" y="224715"/>
                  </a:cubicBezTo>
                  <a:cubicBezTo>
                    <a:pt x="128852" y="260177"/>
                    <a:pt x="99946" y="289036"/>
                    <a:pt x="64426" y="289036"/>
                  </a:cubicBezTo>
                  <a:cubicBezTo>
                    <a:pt x="28906" y="289036"/>
                    <a:pt x="0" y="260177"/>
                    <a:pt x="0" y="224715"/>
                  </a:cubicBezTo>
                  <a:cubicBezTo>
                    <a:pt x="0" y="189254"/>
                    <a:pt x="28906" y="160395"/>
                    <a:pt x="64426" y="160395"/>
                  </a:cubicBezTo>
                  <a:close/>
                  <a:moveTo>
                    <a:pt x="180979" y="39728"/>
                  </a:moveTo>
                  <a:lnTo>
                    <a:pt x="585044" y="39728"/>
                  </a:lnTo>
                  <a:cubicBezTo>
                    <a:pt x="598698" y="39728"/>
                    <a:pt x="609685" y="50807"/>
                    <a:pt x="609685" y="64337"/>
                  </a:cubicBezTo>
                  <a:cubicBezTo>
                    <a:pt x="609685" y="77973"/>
                    <a:pt x="598698" y="89053"/>
                    <a:pt x="585044" y="89053"/>
                  </a:cubicBezTo>
                  <a:lnTo>
                    <a:pt x="180979" y="89053"/>
                  </a:lnTo>
                  <a:cubicBezTo>
                    <a:pt x="167326" y="89053"/>
                    <a:pt x="156232" y="77973"/>
                    <a:pt x="156232" y="64337"/>
                  </a:cubicBezTo>
                  <a:cubicBezTo>
                    <a:pt x="156232" y="50807"/>
                    <a:pt x="167326" y="39728"/>
                    <a:pt x="180979" y="39728"/>
                  </a:cubicBezTo>
                  <a:close/>
                  <a:moveTo>
                    <a:pt x="64426" y="31095"/>
                  </a:moveTo>
                  <a:cubicBezTo>
                    <a:pt x="46080" y="31095"/>
                    <a:pt x="31040" y="46004"/>
                    <a:pt x="31040" y="64320"/>
                  </a:cubicBezTo>
                  <a:cubicBezTo>
                    <a:pt x="31040" y="82743"/>
                    <a:pt x="46080" y="97652"/>
                    <a:pt x="64426" y="97652"/>
                  </a:cubicBezTo>
                  <a:cubicBezTo>
                    <a:pt x="82772" y="97652"/>
                    <a:pt x="97706" y="82743"/>
                    <a:pt x="97706" y="64320"/>
                  </a:cubicBezTo>
                  <a:cubicBezTo>
                    <a:pt x="97706" y="46004"/>
                    <a:pt x="82772" y="31095"/>
                    <a:pt x="64426" y="31095"/>
                  </a:cubicBezTo>
                  <a:close/>
                  <a:moveTo>
                    <a:pt x="64426" y="0"/>
                  </a:moveTo>
                  <a:cubicBezTo>
                    <a:pt x="99946" y="0"/>
                    <a:pt x="128852" y="28859"/>
                    <a:pt x="128852" y="64320"/>
                  </a:cubicBezTo>
                  <a:cubicBezTo>
                    <a:pt x="128852" y="99782"/>
                    <a:pt x="99946" y="128641"/>
                    <a:pt x="64426" y="128641"/>
                  </a:cubicBezTo>
                  <a:cubicBezTo>
                    <a:pt x="28906" y="128641"/>
                    <a:pt x="0" y="99782"/>
                    <a:pt x="0" y="64320"/>
                  </a:cubicBezTo>
                  <a:cubicBezTo>
                    <a:pt x="0" y="28859"/>
                    <a:pt x="28906" y="0"/>
                    <a:pt x="644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542526" y="3605827"/>
              <a:ext cx="3094094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</a:t>
              </a:r>
              <a:r>
                <a:rPr lang="en-US" altLang="zh-CN" sz="11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1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1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creative, 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and copyrights belong to Bao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</a:t>
              </a: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462034" y="5013325"/>
            <a:ext cx="4391481" cy="863600"/>
            <a:chOff x="6462031" y="5013325"/>
            <a:chExt cx="4391481" cy="863600"/>
          </a:xfrm>
        </p:grpSpPr>
        <p:sp>
          <p:nvSpPr>
            <p:cNvPr id="26" name="矩形 25"/>
            <p:cNvSpPr/>
            <p:nvPr/>
          </p:nvSpPr>
          <p:spPr>
            <a:xfrm>
              <a:off x="7325632" y="5013325"/>
              <a:ext cx="3527880" cy="863600"/>
            </a:xfrm>
            <a:prstGeom prst="rect">
              <a:avLst/>
            </a:prstGeom>
            <a:solidFill>
              <a:srgbClr val="F8F6F9"/>
            </a:solidFill>
            <a:ln w="19050">
              <a:noFill/>
            </a:ln>
            <a:effectLst>
              <a:outerShdw blurRad="3048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462031" y="5013325"/>
              <a:ext cx="863601" cy="863600"/>
            </a:xfrm>
            <a:prstGeom prst="rect">
              <a:avLst/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18"/>
            <p:cNvSpPr/>
            <p:nvPr/>
          </p:nvSpPr>
          <p:spPr>
            <a:xfrm>
              <a:off x="6640662" y="5192338"/>
              <a:ext cx="506338" cy="505573"/>
            </a:xfrm>
            <a:custGeom>
              <a:avLst/>
              <a:gdLst>
                <a:gd name="connsiteX0" fmla="*/ 302086 w 607639"/>
                <a:gd name="connsiteY0" fmla="*/ 162018 h 606722"/>
                <a:gd name="connsiteX1" fmla="*/ 359395 w 607639"/>
                <a:gd name="connsiteY1" fmla="*/ 162018 h 606722"/>
                <a:gd name="connsiteX2" fmla="*/ 359395 w 607639"/>
                <a:gd name="connsiteY2" fmla="*/ 247868 h 606722"/>
                <a:gd name="connsiteX3" fmla="*/ 445268 w 607639"/>
                <a:gd name="connsiteY3" fmla="*/ 247868 h 606722"/>
                <a:gd name="connsiteX4" fmla="*/ 445268 w 607639"/>
                <a:gd name="connsiteY4" fmla="*/ 305012 h 606722"/>
                <a:gd name="connsiteX5" fmla="*/ 359395 w 607639"/>
                <a:gd name="connsiteY5" fmla="*/ 305012 h 606722"/>
                <a:gd name="connsiteX6" fmla="*/ 359395 w 607639"/>
                <a:gd name="connsiteY6" fmla="*/ 390862 h 606722"/>
                <a:gd name="connsiteX7" fmla="*/ 302086 w 607639"/>
                <a:gd name="connsiteY7" fmla="*/ 390862 h 606722"/>
                <a:gd name="connsiteX8" fmla="*/ 302086 w 607639"/>
                <a:gd name="connsiteY8" fmla="*/ 305012 h 606722"/>
                <a:gd name="connsiteX9" fmla="*/ 216213 w 607639"/>
                <a:gd name="connsiteY9" fmla="*/ 305012 h 606722"/>
                <a:gd name="connsiteX10" fmla="*/ 216213 w 607639"/>
                <a:gd name="connsiteY10" fmla="*/ 247868 h 606722"/>
                <a:gd name="connsiteX11" fmla="*/ 302086 w 607639"/>
                <a:gd name="connsiteY11" fmla="*/ 247868 h 606722"/>
                <a:gd name="connsiteX12" fmla="*/ 330744 w 607639"/>
                <a:gd name="connsiteY12" fmla="*/ 57233 h 606722"/>
                <a:gd name="connsiteX13" fmla="*/ 111168 w 607639"/>
                <a:gd name="connsiteY13" fmla="*/ 276389 h 606722"/>
                <a:gd name="connsiteX14" fmla="*/ 330744 w 607639"/>
                <a:gd name="connsiteY14" fmla="*/ 495634 h 606722"/>
                <a:gd name="connsiteX15" fmla="*/ 550320 w 607639"/>
                <a:gd name="connsiteY15" fmla="*/ 276389 h 606722"/>
                <a:gd name="connsiteX16" fmla="*/ 330744 w 607639"/>
                <a:gd name="connsiteY16" fmla="*/ 57233 h 606722"/>
                <a:gd name="connsiteX17" fmla="*/ 330744 w 607639"/>
                <a:gd name="connsiteY17" fmla="*/ 0 h 606722"/>
                <a:gd name="connsiteX18" fmla="*/ 607639 w 607639"/>
                <a:gd name="connsiteY18" fmla="*/ 276389 h 606722"/>
                <a:gd name="connsiteX19" fmla="*/ 330744 w 607639"/>
                <a:gd name="connsiteY19" fmla="*/ 552866 h 606722"/>
                <a:gd name="connsiteX20" fmla="*/ 156382 w 607639"/>
                <a:gd name="connsiteY20" fmla="*/ 490923 h 606722"/>
                <a:gd name="connsiteX21" fmla="*/ 40497 w 607639"/>
                <a:gd name="connsiteY21" fmla="*/ 606722 h 606722"/>
                <a:gd name="connsiteX22" fmla="*/ 0 w 607639"/>
                <a:gd name="connsiteY22" fmla="*/ 566286 h 606722"/>
                <a:gd name="connsiteX23" fmla="*/ 115885 w 607639"/>
                <a:gd name="connsiteY23" fmla="*/ 450487 h 606722"/>
                <a:gd name="connsiteX24" fmla="*/ 53937 w 607639"/>
                <a:gd name="connsiteY24" fmla="*/ 276389 h 606722"/>
                <a:gd name="connsiteX25" fmla="*/ 330744 w 607639"/>
                <a:gd name="connsiteY25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7639" h="606722">
                  <a:moveTo>
                    <a:pt x="302086" y="162018"/>
                  </a:moveTo>
                  <a:lnTo>
                    <a:pt x="359395" y="162018"/>
                  </a:lnTo>
                  <a:lnTo>
                    <a:pt x="359395" y="247868"/>
                  </a:lnTo>
                  <a:lnTo>
                    <a:pt x="445268" y="247868"/>
                  </a:lnTo>
                  <a:lnTo>
                    <a:pt x="445268" y="305012"/>
                  </a:lnTo>
                  <a:lnTo>
                    <a:pt x="359395" y="305012"/>
                  </a:lnTo>
                  <a:lnTo>
                    <a:pt x="359395" y="390862"/>
                  </a:lnTo>
                  <a:lnTo>
                    <a:pt x="302086" y="390862"/>
                  </a:lnTo>
                  <a:lnTo>
                    <a:pt x="302086" y="305012"/>
                  </a:lnTo>
                  <a:lnTo>
                    <a:pt x="216213" y="305012"/>
                  </a:lnTo>
                  <a:lnTo>
                    <a:pt x="216213" y="247868"/>
                  </a:lnTo>
                  <a:lnTo>
                    <a:pt x="302086" y="247868"/>
                  </a:lnTo>
                  <a:close/>
                  <a:moveTo>
                    <a:pt x="330744" y="57233"/>
                  </a:moveTo>
                  <a:cubicBezTo>
                    <a:pt x="209696" y="57233"/>
                    <a:pt x="111168" y="155524"/>
                    <a:pt x="111168" y="276389"/>
                  </a:cubicBezTo>
                  <a:cubicBezTo>
                    <a:pt x="111168" y="397342"/>
                    <a:pt x="209696" y="495634"/>
                    <a:pt x="330744" y="495634"/>
                  </a:cubicBezTo>
                  <a:cubicBezTo>
                    <a:pt x="451791" y="495634"/>
                    <a:pt x="550320" y="397342"/>
                    <a:pt x="550320" y="276389"/>
                  </a:cubicBezTo>
                  <a:cubicBezTo>
                    <a:pt x="550320" y="155524"/>
                    <a:pt x="451791" y="57233"/>
                    <a:pt x="330744" y="57233"/>
                  </a:cubicBezTo>
                  <a:close/>
                  <a:moveTo>
                    <a:pt x="330744" y="0"/>
                  </a:moveTo>
                  <a:cubicBezTo>
                    <a:pt x="483388" y="0"/>
                    <a:pt x="607639" y="123975"/>
                    <a:pt x="607639" y="276389"/>
                  </a:cubicBezTo>
                  <a:cubicBezTo>
                    <a:pt x="607639" y="428891"/>
                    <a:pt x="483388" y="552866"/>
                    <a:pt x="330744" y="552866"/>
                  </a:cubicBezTo>
                  <a:cubicBezTo>
                    <a:pt x="264702" y="552866"/>
                    <a:pt x="204000" y="529671"/>
                    <a:pt x="156382" y="490923"/>
                  </a:cubicBezTo>
                  <a:lnTo>
                    <a:pt x="40497" y="606722"/>
                  </a:lnTo>
                  <a:lnTo>
                    <a:pt x="0" y="566286"/>
                  </a:lnTo>
                  <a:lnTo>
                    <a:pt x="115885" y="450487"/>
                  </a:lnTo>
                  <a:cubicBezTo>
                    <a:pt x="77168" y="402941"/>
                    <a:pt x="53937" y="342331"/>
                    <a:pt x="53937" y="276389"/>
                  </a:cubicBezTo>
                  <a:cubicBezTo>
                    <a:pt x="53937" y="123975"/>
                    <a:pt x="178099" y="0"/>
                    <a:pt x="3307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542526" y="5117920"/>
              <a:ext cx="3094094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</a:t>
              </a:r>
              <a:r>
                <a:rPr lang="en-US" altLang="zh-CN" sz="11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1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1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creative, 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and copyrights belong to Bao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</a:t>
              </a: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iṩḷiďé"/>
          <p:cNvGrpSpPr/>
          <p:nvPr/>
        </p:nvGrpSpPr>
        <p:grpSpPr>
          <a:xfrm>
            <a:off x="3600764" y="2380341"/>
            <a:ext cx="4990472" cy="2965452"/>
            <a:chOff x="2451000" y="1584000"/>
            <a:chExt cx="7061027" cy="4195825"/>
          </a:xfrm>
        </p:grpSpPr>
        <p:sp>
          <p:nvSpPr>
            <p:cNvPr id="10" name="ïśḷíďè"/>
            <p:cNvSpPr/>
            <p:nvPr/>
          </p:nvSpPr>
          <p:spPr bwMode="auto">
            <a:xfrm flipH="1">
              <a:off x="3752308" y="2370501"/>
              <a:ext cx="3410086" cy="3409324"/>
            </a:xfrm>
            <a:custGeom>
              <a:avLst/>
              <a:gdLst>
                <a:gd name="T0" fmla="*/ 5267 w 1050"/>
                <a:gd name="T1" fmla="*/ 5962 h 1049"/>
                <a:gd name="T2" fmla="*/ 5044 w 1050"/>
                <a:gd name="T3" fmla="*/ 6578 h 1049"/>
                <a:gd name="T4" fmla="*/ 4420 w 1050"/>
                <a:gd name="T5" fmla="*/ 6399 h 1049"/>
                <a:gd name="T6" fmla="*/ 4114 w 1050"/>
                <a:gd name="T7" fmla="*/ 6895 h 1049"/>
                <a:gd name="T8" fmla="*/ 3464 w 1050"/>
                <a:gd name="T9" fmla="*/ 6544 h 1049"/>
                <a:gd name="T10" fmla="*/ 2916 w 1050"/>
                <a:gd name="T11" fmla="*/ 6913 h 1049"/>
                <a:gd name="T12" fmla="*/ 2508 w 1050"/>
                <a:gd name="T13" fmla="*/ 6399 h 1049"/>
                <a:gd name="T14" fmla="*/ 1981 w 1050"/>
                <a:gd name="T15" fmla="*/ 6624 h 1049"/>
                <a:gd name="T16" fmla="*/ 1792 w 1050"/>
                <a:gd name="T17" fmla="*/ 6054 h 1049"/>
                <a:gd name="T18" fmla="*/ 1528 w 1050"/>
                <a:gd name="T19" fmla="*/ 5865 h 1049"/>
                <a:gd name="T20" fmla="*/ 920 w 1050"/>
                <a:gd name="T21" fmla="*/ 5850 h 1049"/>
                <a:gd name="T22" fmla="*/ 881 w 1050"/>
                <a:gd name="T23" fmla="*/ 5139 h 1049"/>
                <a:gd name="T24" fmla="*/ 309 w 1050"/>
                <a:gd name="T25" fmla="*/ 4953 h 1049"/>
                <a:gd name="T26" fmla="*/ 514 w 1050"/>
                <a:gd name="T27" fmla="*/ 4339 h 1049"/>
                <a:gd name="T28" fmla="*/ 0 w 1050"/>
                <a:gd name="T29" fmla="*/ 3897 h 1049"/>
                <a:gd name="T30" fmla="*/ 394 w 1050"/>
                <a:gd name="T31" fmla="*/ 3302 h 1049"/>
                <a:gd name="T32" fmla="*/ 39 w 1050"/>
                <a:gd name="T33" fmla="*/ 2812 h 1049"/>
                <a:gd name="T34" fmla="*/ 566 w 1050"/>
                <a:gd name="T35" fmla="*/ 2428 h 1049"/>
                <a:gd name="T36" fmla="*/ 362 w 1050"/>
                <a:gd name="T37" fmla="*/ 1876 h 1049"/>
                <a:gd name="T38" fmla="*/ 973 w 1050"/>
                <a:gd name="T39" fmla="*/ 1651 h 1049"/>
                <a:gd name="T40" fmla="*/ 920 w 1050"/>
                <a:gd name="T41" fmla="*/ 1077 h 1049"/>
                <a:gd name="T42" fmla="*/ 1528 w 1050"/>
                <a:gd name="T43" fmla="*/ 1069 h 1049"/>
                <a:gd name="T44" fmla="*/ 1784 w 1050"/>
                <a:gd name="T45" fmla="*/ 401 h 1049"/>
                <a:gd name="T46" fmla="*/ 2358 w 1050"/>
                <a:gd name="T47" fmla="*/ 582 h 1049"/>
                <a:gd name="T48" fmla="*/ 2667 w 1050"/>
                <a:gd name="T49" fmla="*/ 482 h 1049"/>
                <a:gd name="T50" fmla="*/ 3299 w 1050"/>
                <a:gd name="T51" fmla="*/ 383 h 1049"/>
                <a:gd name="T52" fmla="*/ 3899 w 1050"/>
                <a:gd name="T53" fmla="*/ 0 h 1049"/>
                <a:gd name="T54" fmla="*/ 4255 w 1050"/>
                <a:gd name="T55" fmla="*/ 482 h 1049"/>
                <a:gd name="T56" fmla="*/ 4570 w 1050"/>
                <a:gd name="T57" fmla="*/ 582 h 1049"/>
                <a:gd name="T58" fmla="*/ 5143 w 1050"/>
                <a:gd name="T59" fmla="*/ 401 h 1049"/>
                <a:gd name="T60" fmla="*/ 5332 w 1050"/>
                <a:gd name="T61" fmla="*/ 1024 h 1049"/>
                <a:gd name="T62" fmla="*/ 5926 w 1050"/>
                <a:gd name="T63" fmla="*/ 996 h 1049"/>
                <a:gd name="T64" fmla="*/ 5951 w 1050"/>
                <a:gd name="T65" fmla="*/ 1651 h 1049"/>
                <a:gd name="T66" fmla="*/ 6566 w 1050"/>
                <a:gd name="T67" fmla="*/ 1876 h 1049"/>
                <a:gd name="T68" fmla="*/ 6386 w 1050"/>
                <a:gd name="T69" fmla="*/ 2510 h 1049"/>
                <a:gd name="T70" fmla="*/ 6882 w 1050"/>
                <a:gd name="T71" fmla="*/ 2812 h 1049"/>
                <a:gd name="T72" fmla="*/ 6538 w 1050"/>
                <a:gd name="T73" fmla="*/ 3459 h 1049"/>
                <a:gd name="T74" fmla="*/ 6899 w 1050"/>
                <a:gd name="T75" fmla="*/ 4009 h 1049"/>
                <a:gd name="T76" fmla="*/ 6386 w 1050"/>
                <a:gd name="T77" fmla="*/ 4416 h 1049"/>
                <a:gd name="T78" fmla="*/ 6618 w 1050"/>
                <a:gd name="T79" fmla="*/ 4953 h 1049"/>
                <a:gd name="T80" fmla="*/ 6046 w 1050"/>
                <a:gd name="T81" fmla="*/ 5139 h 1049"/>
                <a:gd name="T82" fmla="*/ 5853 w 1050"/>
                <a:gd name="T83" fmla="*/ 5403 h 1049"/>
                <a:gd name="T84" fmla="*/ 5846 w 1050"/>
                <a:gd name="T85" fmla="*/ 6015 h 104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50" h="1049">
                  <a:moveTo>
                    <a:pt x="888" y="911"/>
                  </a:moveTo>
                  <a:lnTo>
                    <a:pt x="820" y="888"/>
                  </a:lnTo>
                  <a:lnTo>
                    <a:pt x="800" y="903"/>
                  </a:lnTo>
                  <a:lnTo>
                    <a:pt x="780" y="917"/>
                  </a:lnTo>
                  <a:lnTo>
                    <a:pt x="781" y="988"/>
                  </a:lnTo>
                  <a:lnTo>
                    <a:pt x="766" y="996"/>
                  </a:lnTo>
                  <a:lnTo>
                    <a:pt x="751" y="1003"/>
                  </a:lnTo>
                  <a:lnTo>
                    <a:pt x="694" y="961"/>
                  </a:lnTo>
                  <a:lnTo>
                    <a:pt x="671" y="969"/>
                  </a:lnTo>
                  <a:lnTo>
                    <a:pt x="658" y="972"/>
                  </a:lnTo>
                  <a:lnTo>
                    <a:pt x="646" y="976"/>
                  </a:lnTo>
                  <a:lnTo>
                    <a:pt x="625" y="1044"/>
                  </a:lnTo>
                  <a:lnTo>
                    <a:pt x="592" y="1049"/>
                  </a:lnTo>
                  <a:lnTo>
                    <a:pt x="551" y="991"/>
                  </a:lnTo>
                  <a:lnTo>
                    <a:pt x="526" y="991"/>
                  </a:lnTo>
                  <a:lnTo>
                    <a:pt x="501" y="991"/>
                  </a:lnTo>
                  <a:lnTo>
                    <a:pt x="460" y="1049"/>
                  </a:lnTo>
                  <a:lnTo>
                    <a:pt x="443" y="1047"/>
                  </a:lnTo>
                  <a:lnTo>
                    <a:pt x="426" y="1044"/>
                  </a:lnTo>
                  <a:lnTo>
                    <a:pt x="405" y="976"/>
                  </a:lnTo>
                  <a:lnTo>
                    <a:pt x="381" y="969"/>
                  </a:lnTo>
                  <a:lnTo>
                    <a:pt x="369" y="965"/>
                  </a:lnTo>
                  <a:lnTo>
                    <a:pt x="358" y="961"/>
                  </a:lnTo>
                  <a:lnTo>
                    <a:pt x="301" y="1003"/>
                  </a:lnTo>
                  <a:lnTo>
                    <a:pt x="286" y="996"/>
                  </a:lnTo>
                  <a:lnTo>
                    <a:pt x="271" y="988"/>
                  </a:lnTo>
                  <a:lnTo>
                    <a:pt x="272" y="917"/>
                  </a:lnTo>
                  <a:lnTo>
                    <a:pt x="252" y="903"/>
                  </a:lnTo>
                  <a:lnTo>
                    <a:pt x="242" y="895"/>
                  </a:lnTo>
                  <a:lnTo>
                    <a:pt x="232" y="888"/>
                  </a:lnTo>
                  <a:lnTo>
                    <a:pt x="164" y="911"/>
                  </a:lnTo>
                  <a:lnTo>
                    <a:pt x="152" y="899"/>
                  </a:lnTo>
                  <a:lnTo>
                    <a:pt x="140" y="886"/>
                  </a:lnTo>
                  <a:lnTo>
                    <a:pt x="163" y="818"/>
                  </a:lnTo>
                  <a:lnTo>
                    <a:pt x="148" y="799"/>
                  </a:lnTo>
                  <a:lnTo>
                    <a:pt x="134" y="778"/>
                  </a:lnTo>
                  <a:lnTo>
                    <a:pt x="63" y="779"/>
                  </a:lnTo>
                  <a:lnTo>
                    <a:pt x="55" y="765"/>
                  </a:lnTo>
                  <a:lnTo>
                    <a:pt x="47" y="750"/>
                  </a:lnTo>
                  <a:lnTo>
                    <a:pt x="90" y="693"/>
                  </a:lnTo>
                  <a:lnTo>
                    <a:pt x="82" y="669"/>
                  </a:lnTo>
                  <a:lnTo>
                    <a:pt x="78" y="657"/>
                  </a:lnTo>
                  <a:lnTo>
                    <a:pt x="75" y="645"/>
                  </a:lnTo>
                  <a:lnTo>
                    <a:pt x="6" y="623"/>
                  </a:lnTo>
                  <a:lnTo>
                    <a:pt x="0" y="590"/>
                  </a:lnTo>
                  <a:lnTo>
                    <a:pt x="60" y="549"/>
                  </a:lnTo>
                  <a:lnTo>
                    <a:pt x="59" y="524"/>
                  </a:lnTo>
                  <a:lnTo>
                    <a:pt x="60" y="500"/>
                  </a:lnTo>
                  <a:lnTo>
                    <a:pt x="0" y="459"/>
                  </a:lnTo>
                  <a:lnTo>
                    <a:pt x="3" y="442"/>
                  </a:lnTo>
                  <a:lnTo>
                    <a:pt x="6" y="426"/>
                  </a:lnTo>
                  <a:lnTo>
                    <a:pt x="75" y="405"/>
                  </a:lnTo>
                  <a:lnTo>
                    <a:pt x="82" y="380"/>
                  </a:lnTo>
                  <a:lnTo>
                    <a:pt x="86" y="368"/>
                  </a:lnTo>
                  <a:lnTo>
                    <a:pt x="90" y="356"/>
                  </a:lnTo>
                  <a:lnTo>
                    <a:pt x="47" y="299"/>
                  </a:lnTo>
                  <a:lnTo>
                    <a:pt x="55" y="284"/>
                  </a:lnTo>
                  <a:lnTo>
                    <a:pt x="63" y="270"/>
                  </a:lnTo>
                  <a:lnTo>
                    <a:pt x="134" y="271"/>
                  </a:lnTo>
                  <a:lnTo>
                    <a:pt x="148" y="250"/>
                  </a:lnTo>
                  <a:lnTo>
                    <a:pt x="155" y="240"/>
                  </a:lnTo>
                  <a:lnTo>
                    <a:pt x="163" y="231"/>
                  </a:lnTo>
                  <a:lnTo>
                    <a:pt x="140" y="163"/>
                  </a:lnTo>
                  <a:lnTo>
                    <a:pt x="152" y="151"/>
                  </a:lnTo>
                  <a:lnTo>
                    <a:pt x="164" y="139"/>
                  </a:lnTo>
                  <a:lnTo>
                    <a:pt x="232" y="162"/>
                  </a:lnTo>
                  <a:lnTo>
                    <a:pt x="252" y="147"/>
                  </a:lnTo>
                  <a:lnTo>
                    <a:pt x="272" y="133"/>
                  </a:lnTo>
                  <a:lnTo>
                    <a:pt x="271" y="61"/>
                  </a:lnTo>
                  <a:lnTo>
                    <a:pt x="286" y="53"/>
                  </a:lnTo>
                  <a:lnTo>
                    <a:pt x="301" y="46"/>
                  </a:lnTo>
                  <a:lnTo>
                    <a:pt x="358" y="88"/>
                  </a:lnTo>
                  <a:lnTo>
                    <a:pt x="381" y="80"/>
                  </a:lnTo>
                  <a:lnTo>
                    <a:pt x="393" y="76"/>
                  </a:lnTo>
                  <a:lnTo>
                    <a:pt x="405" y="73"/>
                  </a:lnTo>
                  <a:lnTo>
                    <a:pt x="426" y="5"/>
                  </a:lnTo>
                  <a:lnTo>
                    <a:pt x="460" y="0"/>
                  </a:lnTo>
                  <a:lnTo>
                    <a:pt x="501" y="58"/>
                  </a:lnTo>
                  <a:lnTo>
                    <a:pt x="526" y="57"/>
                  </a:lnTo>
                  <a:lnTo>
                    <a:pt x="551" y="58"/>
                  </a:lnTo>
                  <a:lnTo>
                    <a:pt x="592" y="0"/>
                  </a:lnTo>
                  <a:lnTo>
                    <a:pt x="608" y="2"/>
                  </a:lnTo>
                  <a:lnTo>
                    <a:pt x="625" y="5"/>
                  </a:lnTo>
                  <a:lnTo>
                    <a:pt x="646" y="73"/>
                  </a:lnTo>
                  <a:lnTo>
                    <a:pt x="671" y="80"/>
                  </a:lnTo>
                  <a:lnTo>
                    <a:pt x="682" y="84"/>
                  </a:lnTo>
                  <a:lnTo>
                    <a:pt x="694" y="88"/>
                  </a:lnTo>
                  <a:lnTo>
                    <a:pt x="751" y="46"/>
                  </a:lnTo>
                  <a:lnTo>
                    <a:pt x="766" y="53"/>
                  </a:lnTo>
                  <a:lnTo>
                    <a:pt x="781" y="61"/>
                  </a:lnTo>
                  <a:lnTo>
                    <a:pt x="780" y="133"/>
                  </a:lnTo>
                  <a:lnTo>
                    <a:pt x="800" y="147"/>
                  </a:lnTo>
                  <a:lnTo>
                    <a:pt x="810" y="155"/>
                  </a:lnTo>
                  <a:lnTo>
                    <a:pt x="820" y="162"/>
                  </a:lnTo>
                  <a:lnTo>
                    <a:pt x="888" y="139"/>
                  </a:lnTo>
                  <a:lnTo>
                    <a:pt x="900" y="151"/>
                  </a:lnTo>
                  <a:lnTo>
                    <a:pt x="912" y="163"/>
                  </a:lnTo>
                  <a:lnTo>
                    <a:pt x="889" y="231"/>
                  </a:lnTo>
                  <a:lnTo>
                    <a:pt x="904" y="250"/>
                  </a:lnTo>
                  <a:lnTo>
                    <a:pt x="918" y="271"/>
                  </a:lnTo>
                  <a:lnTo>
                    <a:pt x="989" y="270"/>
                  </a:lnTo>
                  <a:lnTo>
                    <a:pt x="997" y="284"/>
                  </a:lnTo>
                  <a:lnTo>
                    <a:pt x="1005" y="299"/>
                  </a:lnTo>
                  <a:lnTo>
                    <a:pt x="962" y="356"/>
                  </a:lnTo>
                  <a:lnTo>
                    <a:pt x="970" y="380"/>
                  </a:lnTo>
                  <a:lnTo>
                    <a:pt x="974" y="393"/>
                  </a:lnTo>
                  <a:lnTo>
                    <a:pt x="977" y="405"/>
                  </a:lnTo>
                  <a:lnTo>
                    <a:pt x="1045" y="426"/>
                  </a:lnTo>
                  <a:lnTo>
                    <a:pt x="1050" y="459"/>
                  </a:lnTo>
                  <a:lnTo>
                    <a:pt x="992" y="500"/>
                  </a:lnTo>
                  <a:lnTo>
                    <a:pt x="993" y="524"/>
                  </a:lnTo>
                  <a:lnTo>
                    <a:pt x="992" y="549"/>
                  </a:lnTo>
                  <a:lnTo>
                    <a:pt x="1050" y="590"/>
                  </a:lnTo>
                  <a:lnTo>
                    <a:pt x="1048" y="607"/>
                  </a:lnTo>
                  <a:lnTo>
                    <a:pt x="1045" y="623"/>
                  </a:lnTo>
                  <a:lnTo>
                    <a:pt x="977" y="645"/>
                  </a:lnTo>
                  <a:lnTo>
                    <a:pt x="970" y="669"/>
                  </a:lnTo>
                  <a:lnTo>
                    <a:pt x="966" y="681"/>
                  </a:lnTo>
                  <a:lnTo>
                    <a:pt x="962" y="693"/>
                  </a:lnTo>
                  <a:lnTo>
                    <a:pt x="1005" y="750"/>
                  </a:lnTo>
                  <a:lnTo>
                    <a:pt x="997" y="765"/>
                  </a:lnTo>
                  <a:lnTo>
                    <a:pt x="989" y="779"/>
                  </a:lnTo>
                  <a:lnTo>
                    <a:pt x="918" y="778"/>
                  </a:lnTo>
                  <a:lnTo>
                    <a:pt x="904" y="799"/>
                  </a:lnTo>
                  <a:lnTo>
                    <a:pt x="897" y="809"/>
                  </a:lnTo>
                  <a:lnTo>
                    <a:pt x="889" y="818"/>
                  </a:lnTo>
                  <a:lnTo>
                    <a:pt x="912" y="886"/>
                  </a:lnTo>
                  <a:lnTo>
                    <a:pt x="900" y="899"/>
                  </a:lnTo>
                  <a:lnTo>
                    <a:pt x="888" y="91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2225" cmpd="sng">
              <a:noFill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ïş1îḑê"/>
            <p:cNvSpPr/>
            <p:nvPr/>
          </p:nvSpPr>
          <p:spPr bwMode="auto">
            <a:xfrm flipH="1">
              <a:off x="4272138" y="2890215"/>
              <a:ext cx="2363495" cy="2369896"/>
            </a:xfrm>
            <a:prstGeom prst="ellipse">
              <a:avLst/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lvl1pPr>
                <a:defRPr sz="1300" b="1">
                  <a:solidFill>
                    <a:srgbClr val="000000"/>
                  </a:solidFill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9pPr>
            </a:lstStyle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12" name="iṩ1íḑè"/>
            <p:cNvSpPr/>
            <p:nvPr/>
          </p:nvSpPr>
          <p:spPr bwMode="auto">
            <a:xfrm flipH="1">
              <a:off x="2451000" y="1584000"/>
              <a:ext cx="1930303" cy="1929872"/>
            </a:xfrm>
            <a:custGeom>
              <a:avLst/>
              <a:gdLst>
                <a:gd name="T0" fmla="*/ 2357 w 637"/>
                <a:gd name="T1" fmla="*/ 2926 h 638"/>
                <a:gd name="T2" fmla="*/ 2247 w 637"/>
                <a:gd name="T3" fmla="*/ 2982 h 638"/>
                <a:gd name="T4" fmla="*/ 2123 w 637"/>
                <a:gd name="T5" fmla="*/ 3024 h 638"/>
                <a:gd name="T6" fmla="*/ 1936 w 637"/>
                <a:gd name="T7" fmla="*/ 3387 h 638"/>
                <a:gd name="T8" fmla="*/ 1670 w 637"/>
                <a:gd name="T9" fmla="*/ 3082 h 638"/>
                <a:gd name="T10" fmla="*/ 1541 w 637"/>
                <a:gd name="T11" fmla="*/ 3070 h 638"/>
                <a:gd name="T12" fmla="*/ 1413 w 637"/>
                <a:gd name="T13" fmla="*/ 3052 h 638"/>
                <a:gd name="T14" fmla="*/ 1119 w 637"/>
                <a:gd name="T15" fmla="*/ 3297 h 638"/>
                <a:gd name="T16" fmla="*/ 969 w 637"/>
                <a:gd name="T17" fmla="*/ 3237 h 638"/>
                <a:gd name="T18" fmla="*/ 930 w 637"/>
                <a:gd name="T19" fmla="*/ 2839 h 638"/>
                <a:gd name="T20" fmla="*/ 829 w 637"/>
                <a:gd name="T21" fmla="*/ 2762 h 638"/>
                <a:gd name="T22" fmla="*/ 421 w 637"/>
                <a:gd name="T23" fmla="*/ 2827 h 638"/>
                <a:gd name="T24" fmla="*/ 299 w 637"/>
                <a:gd name="T25" fmla="*/ 2673 h 638"/>
                <a:gd name="T26" fmla="*/ 477 w 637"/>
                <a:gd name="T27" fmla="*/ 2300 h 638"/>
                <a:gd name="T28" fmla="*/ 416 w 637"/>
                <a:gd name="T29" fmla="*/ 2183 h 638"/>
                <a:gd name="T30" fmla="*/ 30 w 637"/>
                <a:gd name="T31" fmla="*/ 2039 h 638"/>
                <a:gd name="T32" fmla="*/ 0 w 637"/>
                <a:gd name="T33" fmla="*/ 1842 h 638"/>
                <a:gd name="T34" fmla="*/ 343 w 637"/>
                <a:gd name="T35" fmla="*/ 1603 h 638"/>
                <a:gd name="T36" fmla="*/ 359 w 637"/>
                <a:gd name="T37" fmla="*/ 1470 h 638"/>
                <a:gd name="T38" fmla="*/ 91 w 637"/>
                <a:gd name="T39" fmla="*/ 1144 h 638"/>
                <a:gd name="T40" fmla="*/ 159 w 637"/>
                <a:gd name="T41" fmla="*/ 969 h 638"/>
                <a:gd name="T42" fmla="*/ 584 w 637"/>
                <a:gd name="T43" fmla="*/ 932 h 638"/>
                <a:gd name="T44" fmla="*/ 663 w 637"/>
                <a:gd name="T45" fmla="*/ 826 h 638"/>
                <a:gd name="T46" fmla="*/ 593 w 637"/>
                <a:gd name="T47" fmla="*/ 405 h 638"/>
                <a:gd name="T48" fmla="*/ 736 w 637"/>
                <a:gd name="T49" fmla="*/ 293 h 638"/>
                <a:gd name="T50" fmla="*/ 1128 w 637"/>
                <a:gd name="T51" fmla="*/ 470 h 638"/>
                <a:gd name="T52" fmla="*/ 1250 w 637"/>
                <a:gd name="T53" fmla="*/ 421 h 638"/>
                <a:gd name="T54" fmla="*/ 1394 w 637"/>
                <a:gd name="T55" fmla="*/ 21 h 638"/>
                <a:gd name="T56" fmla="*/ 1492 w 637"/>
                <a:gd name="T57" fmla="*/ 5 h 638"/>
                <a:gd name="T58" fmla="*/ 1765 w 637"/>
                <a:gd name="T59" fmla="*/ 342 h 638"/>
                <a:gd name="T60" fmla="*/ 1899 w 637"/>
                <a:gd name="T61" fmla="*/ 351 h 638"/>
                <a:gd name="T62" fmla="*/ 2027 w 637"/>
                <a:gd name="T63" fmla="*/ 372 h 638"/>
                <a:gd name="T64" fmla="*/ 2331 w 637"/>
                <a:gd name="T65" fmla="*/ 113 h 638"/>
                <a:gd name="T66" fmla="*/ 2466 w 637"/>
                <a:gd name="T67" fmla="*/ 171 h 638"/>
                <a:gd name="T68" fmla="*/ 2503 w 637"/>
                <a:gd name="T69" fmla="*/ 585 h 638"/>
                <a:gd name="T70" fmla="*/ 2609 w 637"/>
                <a:gd name="T71" fmla="*/ 665 h 638"/>
                <a:gd name="T72" fmla="*/ 3006 w 637"/>
                <a:gd name="T73" fmla="*/ 597 h 638"/>
                <a:gd name="T74" fmla="*/ 3099 w 637"/>
                <a:gd name="T75" fmla="*/ 723 h 638"/>
                <a:gd name="T76" fmla="*/ 2929 w 637"/>
                <a:gd name="T77" fmla="*/ 1070 h 638"/>
                <a:gd name="T78" fmla="*/ 2964 w 637"/>
                <a:gd name="T79" fmla="*/ 1135 h 638"/>
                <a:gd name="T80" fmla="*/ 3013 w 637"/>
                <a:gd name="T81" fmla="*/ 1250 h 638"/>
                <a:gd name="T82" fmla="*/ 3379 w 637"/>
                <a:gd name="T83" fmla="*/ 1390 h 638"/>
                <a:gd name="T84" fmla="*/ 3407 w 637"/>
                <a:gd name="T85" fmla="*/ 1603 h 638"/>
                <a:gd name="T86" fmla="*/ 3087 w 637"/>
                <a:gd name="T87" fmla="*/ 1832 h 638"/>
                <a:gd name="T88" fmla="*/ 3071 w 637"/>
                <a:gd name="T89" fmla="*/ 1954 h 638"/>
                <a:gd name="T90" fmla="*/ 3316 w 637"/>
                <a:gd name="T91" fmla="*/ 2256 h 638"/>
                <a:gd name="T92" fmla="*/ 3230 w 637"/>
                <a:gd name="T93" fmla="*/ 2460 h 638"/>
                <a:gd name="T94" fmla="*/ 2844 w 637"/>
                <a:gd name="T95" fmla="*/ 2497 h 638"/>
                <a:gd name="T96" fmla="*/ 2770 w 637"/>
                <a:gd name="T97" fmla="*/ 2598 h 638"/>
                <a:gd name="T98" fmla="*/ 2830 w 637"/>
                <a:gd name="T99" fmla="*/ 2975 h 638"/>
                <a:gd name="T100" fmla="*/ 2700 w 637"/>
                <a:gd name="T101" fmla="*/ 3082 h 6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637" h="638">
                  <a:moveTo>
                    <a:pt x="496" y="585"/>
                  </a:moveTo>
                  <a:lnTo>
                    <a:pt x="441" y="550"/>
                  </a:lnTo>
                  <a:lnTo>
                    <a:pt x="431" y="555"/>
                  </a:lnTo>
                  <a:lnTo>
                    <a:pt x="420" y="560"/>
                  </a:lnTo>
                  <a:lnTo>
                    <a:pt x="409" y="564"/>
                  </a:lnTo>
                  <a:lnTo>
                    <a:pt x="397" y="568"/>
                  </a:lnTo>
                  <a:lnTo>
                    <a:pt x="382" y="633"/>
                  </a:lnTo>
                  <a:lnTo>
                    <a:pt x="362" y="636"/>
                  </a:lnTo>
                  <a:lnTo>
                    <a:pt x="342" y="638"/>
                  </a:lnTo>
                  <a:lnTo>
                    <a:pt x="312" y="579"/>
                  </a:lnTo>
                  <a:lnTo>
                    <a:pt x="300" y="579"/>
                  </a:lnTo>
                  <a:lnTo>
                    <a:pt x="288" y="577"/>
                  </a:lnTo>
                  <a:lnTo>
                    <a:pt x="275" y="576"/>
                  </a:lnTo>
                  <a:lnTo>
                    <a:pt x="264" y="573"/>
                  </a:lnTo>
                  <a:lnTo>
                    <a:pt x="219" y="622"/>
                  </a:lnTo>
                  <a:lnTo>
                    <a:pt x="209" y="619"/>
                  </a:lnTo>
                  <a:lnTo>
                    <a:pt x="200" y="616"/>
                  </a:lnTo>
                  <a:lnTo>
                    <a:pt x="181" y="608"/>
                  </a:lnTo>
                  <a:lnTo>
                    <a:pt x="184" y="540"/>
                  </a:lnTo>
                  <a:lnTo>
                    <a:pt x="174" y="533"/>
                  </a:lnTo>
                  <a:lnTo>
                    <a:pt x="164" y="526"/>
                  </a:lnTo>
                  <a:lnTo>
                    <a:pt x="155" y="519"/>
                  </a:lnTo>
                  <a:lnTo>
                    <a:pt x="146" y="511"/>
                  </a:lnTo>
                  <a:lnTo>
                    <a:pt x="79" y="531"/>
                  </a:lnTo>
                  <a:lnTo>
                    <a:pt x="67" y="517"/>
                  </a:lnTo>
                  <a:lnTo>
                    <a:pt x="56" y="502"/>
                  </a:lnTo>
                  <a:lnTo>
                    <a:pt x="94" y="443"/>
                  </a:lnTo>
                  <a:lnTo>
                    <a:pt x="89" y="432"/>
                  </a:lnTo>
                  <a:lnTo>
                    <a:pt x="83" y="421"/>
                  </a:lnTo>
                  <a:lnTo>
                    <a:pt x="78" y="410"/>
                  </a:lnTo>
                  <a:lnTo>
                    <a:pt x="74" y="398"/>
                  </a:lnTo>
                  <a:lnTo>
                    <a:pt x="6" y="383"/>
                  </a:lnTo>
                  <a:lnTo>
                    <a:pt x="3" y="364"/>
                  </a:lnTo>
                  <a:lnTo>
                    <a:pt x="0" y="346"/>
                  </a:lnTo>
                  <a:lnTo>
                    <a:pt x="63" y="314"/>
                  </a:lnTo>
                  <a:lnTo>
                    <a:pt x="64" y="301"/>
                  </a:lnTo>
                  <a:lnTo>
                    <a:pt x="65" y="288"/>
                  </a:lnTo>
                  <a:lnTo>
                    <a:pt x="67" y="276"/>
                  </a:lnTo>
                  <a:lnTo>
                    <a:pt x="69" y="264"/>
                  </a:lnTo>
                  <a:lnTo>
                    <a:pt x="17" y="215"/>
                  </a:lnTo>
                  <a:lnTo>
                    <a:pt x="23" y="198"/>
                  </a:lnTo>
                  <a:lnTo>
                    <a:pt x="30" y="182"/>
                  </a:lnTo>
                  <a:lnTo>
                    <a:pt x="102" y="185"/>
                  </a:lnTo>
                  <a:lnTo>
                    <a:pt x="109" y="175"/>
                  </a:lnTo>
                  <a:lnTo>
                    <a:pt x="117" y="165"/>
                  </a:lnTo>
                  <a:lnTo>
                    <a:pt x="124" y="155"/>
                  </a:lnTo>
                  <a:lnTo>
                    <a:pt x="133" y="146"/>
                  </a:lnTo>
                  <a:lnTo>
                    <a:pt x="111" y="76"/>
                  </a:lnTo>
                  <a:lnTo>
                    <a:pt x="124" y="65"/>
                  </a:lnTo>
                  <a:lnTo>
                    <a:pt x="138" y="55"/>
                  </a:lnTo>
                  <a:lnTo>
                    <a:pt x="200" y="94"/>
                  </a:lnTo>
                  <a:lnTo>
                    <a:pt x="211" y="88"/>
                  </a:lnTo>
                  <a:lnTo>
                    <a:pt x="222" y="83"/>
                  </a:lnTo>
                  <a:lnTo>
                    <a:pt x="234" y="79"/>
                  </a:lnTo>
                  <a:lnTo>
                    <a:pt x="246" y="75"/>
                  </a:lnTo>
                  <a:lnTo>
                    <a:pt x="261" y="4"/>
                  </a:lnTo>
                  <a:lnTo>
                    <a:pt x="270" y="3"/>
                  </a:lnTo>
                  <a:lnTo>
                    <a:pt x="279" y="1"/>
                  </a:lnTo>
                  <a:lnTo>
                    <a:pt x="297" y="0"/>
                  </a:lnTo>
                  <a:lnTo>
                    <a:pt x="330" y="64"/>
                  </a:lnTo>
                  <a:lnTo>
                    <a:pt x="343" y="65"/>
                  </a:lnTo>
                  <a:lnTo>
                    <a:pt x="355" y="66"/>
                  </a:lnTo>
                  <a:lnTo>
                    <a:pt x="367" y="68"/>
                  </a:lnTo>
                  <a:lnTo>
                    <a:pt x="379" y="70"/>
                  </a:lnTo>
                  <a:lnTo>
                    <a:pt x="427" y="18"/>
                  </a:lnTo>
                  <a:lnTo>
                    <a:pt x="436" y="21"/>
                  </a:lnTo>
                  <a:lnTo>
                    <a:pt x="444" y="25"/>
                  </a:lnTo>
                  <a:lnTo>
                    <a:pt x="461" y="32"/>
                  </a:lnTo>
                  <a:lnTo>
                    <a:pt x="458" y="103"/>
                  </a:lnTo>
                  <a:lnTo>
                    <a:pt x="468" y="110"/>
                  </a:lnTo>
                  <a:lnTo>
                    <a:pt x="478" y="117"/>
                  </a:lnTo>
                  <a:lnTo>
                    <a:pt x="488" y="125"/>
                  </a:lnTo>
                  <a:lnTo>
                    <a:pt x="497" y="134"/>
                  </a:lnTo>
                  <a:lnTo>
                    <a:pt x="562" y="112"/>
                  </a:lnTo>
                  <a:lnTo>
                    <a:pt x="574" y="128"/>
                  </a:lnTo>
                  <a:lnTo>
                    <a:pt x="579" y="136"/>
                  </a:lnTo>
                  <a:lnTo>
                    <a:pt x="586" y="144"/>
                  </a:lnTo>
                  <a:lnTo>
                    <a:pt x="548" y="201"/>
                  </a:lnTo>
                  <a:lnTo>
                    <a:pt x="551" y="206"/>
                  </a:lnTo>
                  <a:lnTo>
                    <a:pt x="554" y="213"/>
                  </a:lnTo>
                  <a:lnTo>
                    <a:pt x="559" y="224"/>
                  </a:lnTo>
                  <a:lnTo>
                    <a:pt x="563" y="235"/>
                  </a:lnTo>
                  <a:lnTo>
                    <a:pt x="567" y="247"/>
                  </a:lnTo>
                  <a:lnTo>
                    <a:pt x="632" y="261"/>
                  </a:lnTo>
                  <a:lnTo>
                    <a:pt x="635" y="280"/>
                  </a:lnTo>
                  <a:lnTo>
                    <a:pt x="637" y="301"/>
                  </a:lnTo>
                  <a:lnTo>
                    <a:pt x="578" y="332"/>
                  </a:lnTo>
                  <a:lnTo>
                    <a:pt x="577" y="344"/>
                  </a:lnTo>
                  <a:lnTo>
                    <a:pt x="576" y="356"/>
                  </a:lnTo>
                  <a:lnTo>
                    <a:pt x="574" y="367"/>
                  </a:lnTo>
                  <a:lnTo>
                    <a:pt x="571" y="380"/>
                  </a:lnTo>
                  <a:lnTo>
                    <a:pt x="620" y="424"/>
                  </a:lnTo>
                  <a:lnTo>
                    <a:pt x="613" y="443"/>
                  </a:lnTo>
                  <a:lnTo>
                    <a:pt x="604" y="462"/>
                  </a:lnTo>
                  <a:lnTo>
                    <a:pt x="539" y="458"/>
                  </a:lnTo>
                  <a:lnTo>
                    <a:pt x="532" y="469"/>
                  </a:lnTo>
                  <a:lnTo>
                    <a:pt x="525" y="479"/>
                  </a:lnTo>
                  <a:lnTo>
                    <a:pt x="518" y="488"/>
                  </a:lnTo>
                  <a:lnTo>
                    <a:pt x="510" y="497"/>
                  </a:lnTo>
                  <a:lnTo>
                    <a:pt x="529" y="559"/>
                  </a:lnTo>
                  <a:lnTo>
                    <a:pt x="513" y="573"/>
                  </a:lnTo>
                  <a:lnTo>
                    <a:pt x="505" y="579"/>
                  </a:lnTo>
                  <a:lnTo>
                    <a:pt x="496" y="58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3" name="ïšlîdê"/>
            <p:cNvSpPr/>
            <p:nvPr/>
          </p:nvSpPr>
          <p:spPr bwMode="auto">
            <a:xfrm flipH="1">
              <a:off x="2833941" y="1970320"/>
              <a:ext cx="1164420" cy="1157230"/>
            </a:xfrm>
            <a:prstGeom prst="ellipse">
              <a:avLst/>
            </a:prstGeom>
            <a:solidFill>
              <a:schemeClr val="bg1"/>
            </a:solidFill>
            <a:ln w="22225">
              <a:noFill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lvl1pPr>
                <a:defRPr sz="1300" b="1">
                  <a:solidFill>
                    <a:srgbClr val="000000"/>
                  </a:solidFill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9pPr>
            </a:lstStyle>
            <a:p>
              <a:pPr algn="ctr"/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î$ḻîdê"/>
            <p:cNvSpPr/>
            <p:nvPr/>
          </p:nvSpPr>
          <p:spPr bwMode="auto">
            <a:xfrm flipH="1">
              <a:off x="6819307" y="1615183"/>
              <a:ext cx="2692720" cy="2699048"/>
            </a:xfrm>
            <a:custGeom>
              <a:avLst/>
              <a:gdLst>
                <a:gd name="T0" fmla="*/ 4175 w 808"/>
                <a:gd name="T1" fmla="*/ 4916 h 810"/>
                <a:gd name="T2" fmla="*/ 3935 w 808"/>
                <a:gd name="T3" fmla="*/ 5053 h 810"/>
                <a:gd name="T4" fmla="*/ 3806 w 808"/>
                <a:gd name="T5" fmla="*/ 5616 h 810"/>
                <a:gd name="T6" fmla="*/ 3622 w 808"/>
                <a:gd name="T7" fmla="*/ 5672 h 810"/>
                <a:gd name="T8" fmla="*/ 3200 w 808"/>
                <a:gd name="T9" fmla="*/ 5272 h 810"/>
                <a:gd name="T10" fmla="*/ 3021 w 808"/>
                <a:gd name="T11" fmla="*/ 5293 h 810"/>
                <a:gd name="T12" fmla="*/ 2689 w 808"/>
                <a:gd name="T13" fmla="*/ 5765 h 810"/>
                <a:gd name="T14" fmla="*/ 2496 w 808"/>
                <a:gd name="T15" fmla="*/ 5742 h 810"/>
                <a:gd name="T16" fmla="*/ 2256 w 808"/>
                <a:gd name="T17" fmla="*/ 5216 h 810"/>
                <a:gd name="T18" fmla="*/ 2079 w 808"/>
                <a:gd name="T19" fmla="*/ 5164 h 810"/>
                <a:gd name="T20" fmla="*/ 1602 w 808"/>
                <a:gd name="T21" fmla="*/ 5472 h 810"/>
                <a:gd name="T22" fmla="*/ 1417 w 808"/>
                <a:gd name="T23" fmla="*/ 5372 h 810"/>
                <a:gd name="T24" fmla="*/ 1402 w 808"/>
                <a:gd name="T25" fmla="*/ 4803 h 810"/>
                <a:gd name="T26" fmla="*/ 1258 w 808"/>
                <a:gd name="T27" fmla="*/ 4684 h 810"/>
                <a:gd name="T28" fmla="*/ 702 w 808"/>
                <a:gd name="T29" fmla="*/ 4784 h 810"/>
                <a:gd name="T30" fmla="*/ 577 w 808"/>
                <a:gd name="T31" fmla="*/ 4616 h 810"/>
                <a:gd name="T32" fmla="*/ 733 w 808"/>
                <a:gd name="T33" fmla="*/ 4007 h 810"/>
                <a:gd name="T34" fmla="*/ 654 w 808"/>
                <a:gd name="T35" fmla="*/ 3843 h 810"/>
                <a:gd name="T36" fmla="*/ 115 w 808"/>
                <a:gd name="T37" fmla="*/ 3707 h 810"/>
                <a:gd name="T38" fmla="*/ 477 w 808"/>
                <a:gd name="T39" fmla="*/ 3281 h 810"/>
                <a:gd name="T40" fmla="*/ 456 w 808"/>
                <a:gd name="T41" fmla="*/ 3104 h 810"/>
                <a:gd name="T42" fmla="*/ 440 w 808"/>
                <a:gd name="T43" fmla="*/ 2920 h 810"/>
                <a:gd name="T44" fmla="*/ 8 w 808"/>
                <a:gd name="T45" fmla="*/ 2576 h 810"/>
                <a:gd name="T46" fmla="*/ 500 w 808"/>
                <a:gd name="T47" fmla="*/ 2335 h 810"/>
                <a:gd name="T48" fmla="*/ 554 w 808"/>
                <a:gd name="T49" fmla="*/ 2156 h 810"/>
                <a:gd name="T50" fmla="*/ 610 w 808"/>
                <a:gd name="T51" fmla="*/ 1979 h 810"/>
                <a:gd name="T52" fmla="*/ 340 w 808"/>
                <a:gd name="T53" fmla="*/ 1510 h 810"/>
                <a:gd name="T54" fmla="*/ 889 w 808"/>
                <a:gd name="T55" fmla="*/ 1466 h 810"/>
                <a:gd name="T56" fmla="*/ 994 w 808"/>
                <a:gd name="T57" fmla="*/ 1325 h 810"/>
                <a:gd name="T58" fmla="*/ 1117 w 808"/>
                <a:gd name="T59" fmla="*/ 1181 h 810"/>
                <a:gd name="T60" fmla="*/ 1054 w 808"/>
                <a:gd name="T61" fmla="*/ 648 h 810"/>
                <a:gd name="T62" fmla="*/ 1571 w 808"/>
                <a:gd name="T63" fmla="*/ 810 h 810"/>
                <a:gd name="T64" fmla="*/ 1812 w 808"/>
                <a:gd name="T65" fmla="*/ 677 h 810"/>
                <a:gd name="T66" fmla="*/ 1935 w 808"/>
                <a:gd name="T67" fmla="*/ 148 h 810"/>
                <a:gd name="T68" fmla="*/ 2148 w 808"/>
                <a:gd name="T69" fmla="*/ 85 h 810"/>
                <a:gd name="T70" fmla="*/ 2548 w 808"/>
                <a:gd name="T71" fmla="*/ 448 h 810"/>
                <a:gd name="T72" fmla="*/ 2725 w 808"/>
                <a:gd name="T73" fmla="*/ 433 h 810"/>
                <a:gd name="T74" fmla="*/ 3037 w 808"/>
                <a:gd name="T75" fmla="*/ 0 h 810"/>
                <a:gd name="T76" fmla="*/ 3266 w 808"/>
                <a:gd name="T77" fmla="*/ 23 h 810"/>
                <a:gd name="T78" fmla="*/ 3493 w 808"/>
                <a:gd name="T79" fmla="*/ 508 h 810"/>
                <a:gd name="T80" fmla="*/ 3662 w 808"/>
                <a:gd name="T81" fmla="*/ 556 h 810"/>
                <a:gd name="T82" fmla="*/ 4122 w 808"/>
                <a:gd name="T83" fmla="*/ 277 h 810"/>
                <a:gd name="T84" fmla="*/ 4316 w 808"/>
                <a:gd name="T85" fmla="*/ 385 h 810"/>
                <a:gd name="T86" fmla="*/ 4347 w 808"/>
                <a:gd name="T87" fmla="*/ 925 h 810"/>
                <a:gd name="T88" fmla="*/ 4483 w 808"/>
                <a:gd name="T89" fmla="*/ 1039 h 810"/>
                <a:gd name="T90" fmla="*/ 5016 w 808"/>
                <a:gd name="T91" fmla="*/ 954 h 810"/>
                <a:gd name="T92" fmla="*/ 5156 w 808"/>
                <a:gd name="T93" fmla="*/ 1125 h 810"/>
                <a:gd name="T94" fmla="*/ 5016 w 808"/>
                <a:gd name="T95" fmla="*/ 1716 h 810"/>
                <a:gd name="T96" fmla="*/ 5093 w 808"/>
                <a:gd name="T97" fmla="*/ 1879 h 810"/>
                <a:gd name="T98" fmla="*/ 5626 w 808"/>
                <a:gd name="T99" fmla="*/ 2027 h 810"/>
                <a:gd name="T100" fmla="*/ 5264 w 808"/>
                <a:gd name="T101" fmla="*/ 2441 h 810"/>
                <a:gd name="T102" fmla="*/ 5293 w 808"/>
                <a:gd name="T103" fmla="*/ 2620 h 810"/>
                <a:gd name="T104" fmla="*/ 5301 w 808"/>
                <a:gd name="T105" fmla="*/ 2812 h 810"/>
                <a:gd name="T106" fmla="*/ 5741 w 808"/>
                <a:gd name="T107" fmla="*/ 3145 h 810"/>
                <a:gd name="T108" fmla="*/ 5241 w 808"/>
                <a:gd name="T109" fmla="*/ 3393 h 810"/>
                <a:gd name="T110" fmla="*/ 5193 w 808"/>
                <a:gd name="T111" fmla="*/ 3574 h 810"/>
                <a:gd name="T112" fmla="*/ 5137 w 808"/>
                <a:gd name="T113" fmla="*/ 3745 h 810"/>
                <a:gd name="T114" fmla="*/ 5424 w 808"/>
                <a:gd name="T115" fmla="*/ 4232 h 810"/>
                <a:gd name="T116" fmla="*/ 4860 w 808"/>
                <a:gd name="T117" fmla="*/ 4262 h 810"/>
                <a:gd name="T118" fmla="*/ 4752 w 808"/>
                <a:gd name="T119" fmla="*/ 4414 h 810"/>
                <a:gd name="T120" fmla="*/ 4631 w 808"/>
                <a:gd name="T121" fmla="*/ 4547 h 810"/>
                <a:gd name="T122" fmla="*/ 4708 w 808"/>
                <a:gd name="T123" fmla="*/ 5109 h 81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808" h="810">
                  <a:moveTo>
                    <a:pt x="651" y="726"/>
                  </a:moveTo>
                  <a:lnTo>
                    <a:pt x="587" y="691"/>
                  </a:lnTo>
                  <a:lnTo>
                    <a:pt x="565" y="704"/>
                  </a:lnTo>
                  <a:lnTo>
                    <a:pt x="553" y="710"/>
                  </a:lnTo>
                  <a:lnTo>
                    <a:pt x="542" y="716"/>
                  </a:lnTo>
                  <a:lnTo>
                    <a:pt x="535" y="789"/>
                  </a:lnTo>
                  <a:lnTo>
                    <a:pt x="522" y="794"/>
                  </a:lnTo>
                  <a:lnTo>
                    <a:pt x="509" y="797"/>
                  </a:lnTo>
                  <a:lnTo>
                    <a:pt x="462" y="739"/>
                  </a:lnTo>
                  <a:lnTo>
                    <a:pt x="450" y="741"/>
                  </a:lnTo>
                  <a:lnTo>
                    <a:pt x="437" y="743"/>
                  </a:lnTo>
                  <a:lnTo>
                    <a:pt x="425" y="744"/>
                  </a:lnTo>
                  <a:lnTo>
                    <a:pt x="412" y="744"/>
                  </a:lnTo>
                  <a:lnTo>
                    <a:pt x="378" y="810"/>
                  </a:lnTo>
                  <a:lnTo>
                    <a:pt x="364" y="809"/>
                  </a:lnTo>
                  <a:lnTo>
                    <a:pt x="351" y="807"/>
                  </a:lnTo>
                  <a:lnTo>
                    <a:pt x="329" y="736"/>
                  </a:lnTo>
                  <a:lnTo>
                    <a:pt x="317" y="733"/>
                  </a:lnTo>
                  <a:lnTo>
                    <a:pt x="304" y="730"/>
                  </a:lnTo>
                  <a:lnTo>
                    <a:pt x="292" y="726"/>
                  </a:lnTo>
                  <a:lnTo>
                    <a:pt x="280" y="721"/>
                  </a:lnTo>
                  <a:lnTo>
                    <a:pt x="225" y="769"/>
                  </a:lnTo>
                  <a:lnTo>
                    <a:pt x="212" y="763"/>
                  </a:lnTo>
                  <a:lnTo>
                    <a:pt x="199" y="755"/>
                  </a:lnTo>
                  <a:lnTo>
                    <a:pt x="207" y="683"/>
                  </a:lnTo>
                  <a:lnTo>
                    <a:pt x="197" y="675"/>
                  </a:lnTo>
                  <a:lnTo>
                    <a:pt x="187" y="667"/>
                  </a:lnTo>
                  <a:lnTo>
                    <a:pt x="177" y="658"/>
                  </a:lnTo>
                  <a:lnTo>
                    <a:pt x="168" y="650"/>
                  </a:lnTo>
                  <a:lnTo>
                    <a:pt x="99" y="672"/>
                  </a:lnTo>
                  <a:lnTo>
                    <a:pt x="90" y="661"/>
                  </a:lnTo>
                  <a:lnTo>
                    <a:pt x="81" y="649"/>
                  </a:lnTo>
                  <a:lnTo>
                    <a:pt x="116" y="586"/>
                  </a:lnTo>
                  <a:lnTo>
                    <a:pt x="103" y="563"/>
                  </a:lnTo>
                  <a:lnTo>
                    <a:pt x="97" y="552"/>
                  </a:lnTo>
                  <a:lnTo>
                    <a:pt x="92" y="540"/>
                  </a:lnTo>
                  <a:lnTo>
                    <a:pt x="20" y="534"/>
                  </a:lnTo>
                  <a:lnTo>
                    <a:pt x="16" y="521"/>
                  </a:lnTo>
                  <a:lnTo>
                    <a:pt x="12" y="507"/>
                  </a:lnTo>
                  <a:lnTo>
                    <a:pt x="67" y="461"/>
                  </a:lnTo>
                  <a:lnTo>
                    <a:pt x="65" y="449"/>
                  </a:lnTo>
                  <a:lnTo>
                    <a:pt x="64" y="436"/>
                  </a:lnTo>
                  <a:lnTo>
                    <a:pt x="63" y="423"/>
                  </a:lnTo>
                  <a:lnTo>
                    <a:pt x="62" y="410"/>
                  </a:lnTo>
                  <a:lnTo>
                    <a:pt x="0" y="378"/>
                  </a:lnTo>
                  <a:lnTo>
                    <a:pt x="1" y="362"/>
                  </a:lnTo>
                  <a:lnTo>
                    <a:pt x="3" y="348"/>
                  </a:lnTo>
                  <a:lnTo>
                    <a:pt x="70" y="328"/>
                  </a:lnTo>
                  <a:lnTo>
                    <a:pt x="73" y="316"/>
                  </a:lnTo>
                  <a:lnTo>
                    <a:pt x="78" y="303"/>
                  </a:lnTo>
                  <a:lnTo>
                    <a:pt x="82" y="291"/>
                  </a:lnTo>
                  <a:lnTo>
                    <a:pt x="86" y="278"/>
                  </a:lnTo>
                  <a:lnTo>
                    <a:pt x="41" y="225"/>
                  </a:lnTo>
                  <a:lnTo>
                    <a:pt x="48" y="212"/>
                  </a:lnTo>
                  <a:lnTo>
                    <a:pt x="55" y="199"/>
                  </a:lnTo>
                  <a:lnTo>
                    <a:pt x="125" y="206"/>
                  </a:lnTo>
                  <a:lnTo>
                    <a:pt x="132" y="196"/>
                  </a:lnTo>
                  <a:lnTo>
                    <a:pt x="140" y="186"/>
                  </a:lnTo>
                  <a:lnTo>
                    <a:pt x="148" y="175"/>
                  </a:lnTo>
                  <a:lnTo>
                    <a:pt x="157" y="166"/>
                  </a:lnTo>
                  <a:lnTo>
                    <a:pt x="136" y="101"/>
                  </a:lnTo>
                  <a:lnTo>
                    <a:pt x="148" y="91"/>
                  </a:lnTo>
                  <a:lnTo>
                    <a:pt x="160" y="80"/>
                  </a:lnTo>
                  <a:lnTo>
                    <a:pt x="221" y="114"/>
                  </a:lnTo>
                  <a:lnTo>
                    <a:pt x="243" y="101"/>
                  </a:lnTo>
                  <a:lnTo>
                    <a:pt x="255" y="95"/>
                  </a:lnTo>
                  <a:lnTo>
                    <a:pt x="266" y="90"/>
                  </a:lnTo>
                  <a:lnTo>
                    <a:pt x="272" y="21"/>
                  </a:lnTo>
                  <a:lnTo>
                    <a:pt x="287" y="16"/>
                  </a:lnTo>
                  <a:lnTo>
                    <a:pt x="302" y="12"/>
                  </a:lnTo>
                  <a:lnTo>
                    <a:pt x="345" y="65"/>
                  </a:lnTo>
                  <a:lnTo>
                    <a:pt x="358" y="63"/>
                  </a:lnTo>
                  <a:lnTo>
                    <a:pt x="371" y="62"/>
                  </a:lnTo>
                  <a:lnTo>
                    <a:pt x="383" y="61"/>
                  </a:lnTo>
                  <a:lnTo>
                    <a:pt x="396" y="60"/>
                  </a:lnTo>
                  <a:lnTo>
                    <a:pt x="427" y="0"/>
                  </a:lnTo>
                  <a:lnTo>
                    <a:pt x="443" y="1"/>
                  </a:lnTo>
                  <a:lnTo>
                    <a:pt x="459" y="3"/>
                  </a:lnTo>
                  <a:lnTo>
                    <a:pt x="479" y="68"/>
                  </a:lnTo>
                  <a:lnTo>
                    <a:pt x="491" y="71"/>
                  </a:lnTo>
                  <a:lnTo>
                    <a:pt x="503" y="75"/>
                  </a:lnTo>
                  <a:lnTo>
                    <a:pt x="515" y="78"/>
                  </a:lnTo>
                  <a:lnTo>
                    <a:pt x="527" y="83"/>
                  </a:lnTo>
                  <a:lnTo>
                    <a:pt x="579" y="39"/>
                  </a:lnTo>
                  <a:lnTo>
                    <a:pt x="593" y="46"/>
                  </a:lnTo>
                  <a:lnTo>
                    <a:pt x="607" y="54"/>
                  </a:lnTo>
                  <a:lnTo>
                    <a:pt x="599" y="122"/>
                  </a:lnTo>
                  <a:lnTo>
                    <a:pt x="611" y="130"/>
                  </a:lnTo>
                  <a:lnTo>
                    <a:pt x="621" y="138"/>
                  </a:lnTo>
                  <a:lnTo>
                    <a:pt x="630" y="146"/>
                  </a:lnTo>
                  <a:lnTo>
                    <a:pt x="640" y="155"/>
                  </a:lnTo>
                  <a:lnTo>
                    <a:pt x="705" y="134"/>
                  </a:lnTo>
                  <a:lnTo>
                    <a:pt x="715" y="146"/>
                  </a:lnTo>
                  <a:lnTo>
                    <a:pt x="725" y="158"/>
                  </a:lnTo>
                  <a:lnTo>
                    <a:pt x="692" y="219"/>
                  </a:lnTo>
                  <a:lnTo>
                    <a:pt x="705" y="241"/>
                  </a:lnTo>
                  <a:lnTo>
                    <a:pt x="710" y="252"/>
                  </a:lnTo>
                  <a:lnTo>
                    <a:pt x="716" y="264"/>
                  </a:lnTo>
                  <a:lnTo>
                    <a:pt x="786" y="270"/>
                  </a:lnTo>
                  <a:lnTo>
                    <a:pt x="791" y="285"/>
                  </a:lnTo>
                  <a:lnTo>
                    <a:pt x="795" y="300"/>
                  </a:lnTo>
                  <a:lnTo>
                    <a:pt x="740" y="343"/>
                  </a:lnTo>
                  <a:lnTo>
                    <a:pt x="742" y="356"/>
                  </a:lnTo>
                  <a:lnTo>
                    <a:pt x="744" y="368"/>
                  </a:lnTo>
                  <a:lnTo>
                    <a:pt x="745" y="382"/>
                  </a:lnTo>
                  <a:lnTo>
                    <a:pt x="745" y="395"/>
                  </a:lnTo>
                  <a:lnTo>
                    <a:pt x="808" y="427"/>
                  </a:lnTo>
                  <a:lnTo>
                    <a:pt x="807" y="442"/>
                  </a:lnTo>
                  <a:lnTo>
                    <a:pt x="805" y="457"/>
                  </a:lnTo>
                  <a:lnTo>
                    <a:pt x="737" y="477"/>
                  </a:lnTo>
                  <a:lnTo>
                    <a:pt x="734" y="490"/>
                  </a:lnTo>
                  <a:lnTo>
                    <a:pt x="730" y="502"/>
                  </a:lnTo>
                  <a:lnTo>
                    <a:pt x="726" y="514"/>
                  </a:lnTo>
                  <a:lnTo>
                    <a:pt x="722" y="526"/>
                  </a:lnTo>
                  <a:lnTo>
                    <a:pt x="769" y="582"/>
                  </a:lnTo>
                  <a:lnTo>
                    <a:pt x="762" y="595"/>
                  </a:lnTo>
                  <a:lnTo>
                    <a:pt x="756" y="607"/>
                  </a:lnTo>
                  <a:lnTo>
                    <a:pt x="683" y="599"/>
                  </a:lnTo>
                  <a:lnTo>
                    <a:pt x="676" y="609"/>
                  </a:lnTo>
                  <a:lnTo>
                    <a:pt x="668" y="620"/>
                  </a:lnTo>
                  <a:lnTo>
                    <a:pt x="659" y="629"/>
                  </a:lnTo>
                  <a:lnTo>
                    <a:pt x="651" y="639"/>
                  </a:lnTo>
                  <a:lnTo>
                    <a:pt x="673" y="709"/>
                  </a:lnTo>
                  <a:lnTo>
                    <a:pt x="662" y="718"/>
                  </a:lnTo>
                  <a:lnTo>
                    <a:pt x="651" y="72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5" name="íṥḻïḑê"/>
            <p:cNvSpPr/>
            <p:nvPr/>
          </p:nvSpPr>
          <p:spPr bwMode="auto">
            <a:xfrm flipH="1">
              <a:off x="7273291" y="2069066"/>
              <a:ext cx="1788216" cy="1787816"/>
            </a:xfrm>
            <a:prstGeom prst="ellipse">
              <a:avLst/>
            </a:prstGeom>
            <a:solidFill>
              <a:schemeClr val="bg1"/>
            </a:solidFill>
            <a:ln w="22225">
              <a:noFill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lvl1pPr>
                <a:defRPr sz="1300" b="1">
                  <a:solidFill>
                    <a:srgbClr val="000000"/>
                  </a:solidFill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9pPr>
            </a:lstStyle>
            <a:p>
              <a:pPr algn="ctr"/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174413" y="2130063"/>
            <a:ext cx="2189847" cy="1376672"/>
            <a:chOff x="3639004" y="4394208"/>
            <a:chExt cx="2189847" cy="1376672"/>
          </a:xfrm>
        </p:grpSpPr>
        <p:sp>
          <p:nvSpPr>
            <p:cNvPr id="17" name="文本框 16"/>
            <p:cNvSpPr txBox="1"/>
            <p:nvPr/>
          </p:nvSpPr>
          <p:spPr>
            <a:xfrm>
              <a:off x="3639004" y="4836522"/>
              <a:ext cx="2189847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639004" y="4394208"/>
              <a:ext cx="1917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174413" y="4164827"/>
            <a:ext cx="2189847" cy="1376672"/>
            <a:chOff x="3639004" y="4394208"/>
            <a:chExt cx="2189847" cy="1376672"/>
          </a:xfrm>
        </p:grpSpPr>
        <p:sp>
          <p:nvSpPr>
            <p:cNvPr id="20" name="文本框 19"/>
            <p:cNvSpPr txBox="1"/>
            <p:nvPr/>
          </p:nvSpPr>
          <p:spPr>
            <a:xfrm>
              <a:off x="3639004" y="4836522"/>
              <a:ext cx="2189847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639004" y="4394208"/>
              <a:ext cx="1917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982981" y="2130063"/>
            <a:ext cx="2189847" cy="1376672"/>
            <a:chOff x="3639004" y="4394208"/>
            <a:chExt cx="2189847" cy="1376672"/>
          </a:xfrm>
        </p:grpSpPr>
        <p:sp>
          <p:nvSpPr>
            <p:cNvPr id="23" name="文本框 22"/>
            <p:cNvSpPr txBox="1"/>
            <p:nvPr/>
          </p:nvSpPr>
          <p:spPr>
            <a:xfrm>
              <a:off x="3639004" y="4836522"/>
              <a:ext cx="2189847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911185" y="4394208"/>
              <a:ext cx="1917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982981" y="4164827"/>
            <a:ext cx="2189847" cy="1376672"/>
            <a:chOff x="3639004" y="4394208"/>
            <a:chExt cx="2189847" cy="1376672"/>
          </a:xfrm>
        </p:grpSpPr>
        <p:sp>
          <p:nvSpPr>
            <p:cNvPr id="26" name="文本框 25"/>
            <p:cNvSpPr txBox="1"/>
            <p:nvPr/>
          </p:nvSpPr>
          <p:spPr>
            <a:xfrm>
              <a:off x="3639004" y="4836522"/>
              <a:ext cx="2189847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911185" y="4394208"/>
              <a:ext cx="1917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29"/>
          <p:cNvSpPr/>
          <p:nvPr/>
        </p:nvSpPr>
        <p:spPr>
          <a:xfrm>
            <a:off x="4118967" y="2894155"/>
            <a:ext cx="336847" cy="336339"/>
          </a:xfrm>
          <a:custGeom>
            <a:avLst/>
            <a:gdLst>
              <a:gd name="connsiteX0" fmla="*/ 486116 w 607630"/>
              <a:gd name="connsiteY0" fmla="*/ 515756 h 606715"/>
              <a:gd name="connsiteX1" fmla="*/ 501288 w 607630"/>
              <a:gd name="connsiteY1" fmla="*/ 530893 h 606715"/>
              <a:gd name="connsiteX2" fmla="*/ 486116 w 607630"/>
              <a:gd name="connsiteY2" fmla="*/ 546030 h 606715"/>
              <a:gd name="connsiteX3" fmla="*/ 470944 w 607630"/>
              <a:gd name="connsiteY3" fmla="*/ 530893 h 606715"/>
              <a:gd name="connsiteX4" fmla="*/ 486116 w 607630"/>
              <a:gd name="connsiteY4" fmla="*/ 515756 h 606715"/>
              <a:gd name="connsiteX5" fmla="*/ 182261 w 607630"/>
              <a:gd name="connsiteY5" fmla="*/ 515756 h 606715"/>
              <a:gd name="connsiteX6" fmla="*/ 197503 w 607630"/>
              <a:gd name="connsiteY6" fmla="*/ 530893 h 606715"/>
              <a:gd name="connsiteX7" fmla="*/ 182261 w 607630"/>
              <a:gd name="connsiteY7" fmla="*/ 546030 h 606715"/>
              <a:gd name="connsiteX8" fmla="*/ 167019 w 607630"/>
              <a:gd name="connsiteY8" fmla="*/ 530893 h 606715"/>
              <a:gd name="connsiteX9" fmla="*/ 182261 w 607630"/>
              <a:gd name="connsiteY9" fmla="*/ 515756 h 606715"/>
              <a:gd name="connsiteX10" fmla="*/ 486055 w 607630"/>
              <a:gd name="connsiteY10" fmla="*/ 485323 h 606715"/>
              <a:gd name="connsiteX11" fmla="*/ 440487 w 607630"/>
              <a:gd name="connsiteY11" fmla="*/ 530823 h 606715"/>
              <a:gd name="connsiteX12" fmla="*/ 486055 w 607630"/>
              <a:gd name="connsiteY12" fmla="*/ 576323 h 606715"/>
              <a:gd name="connsiteX13" fmla="*/ 531624 w 607630"/>
              <a:gd name="connsiteY13" fmla="*/ 530823 h 606715"/>
              <a:gd name="connsiteX14" fmla="*/ 486055 w 607630"/>
              <a:gd name="connsiteY14" fmla="*/ 485323 h 606715"/>
              <a:gd name="connsiteX15" fmla="*/ 182296 w 607630"/>
              <a:gd name="connsiteY15" fmla="*/ 485323 h 606715"/>
              <a:gd name="connsiteX16" fmla="*/ 136727 w 607630"/>
              <a:gd name="connsiteY16" fmla="*/ 530823 h 606715"/>
              <a:gd name="connsiteX17" fmla="*/ 182296 w 607630"/>
              <a:gd name="connsiteY17" fmla="*/ 576323 h 606715"/>
              <a:gd name="connsiteX18" fmla="*/ 227864 w 607630"/>
              <a:gd name="connsiteY18" fmla="*/ 530823 h 606715"/>
              <a:gd name="connsiteX19" fmla="*/ 182296 w 607630"/>
              <a:gd name="connsiteY19" fmla="*/ 485323 h 606715"/>
              <a:gd name="connsiteX20" fmla="*/ 203568 w 607630"/>
              <a:gd name="connsiteY20" fmla="*/ 182015 h 606715"/>
              <a:gd name="connsiteX21" fmla="*/ 233917 w 607630"/>
              <a:gd name="connsiteY21" fmla="*/ 394332 h 606715"/>
              <a:gd name="connsiteX22" fmla="*/ 516484 w 607630"/>
              <a:gd name="connsiteY22" fmla="*/ 394332 h 606715"/>
              <a:gd name="connsiteX23" fmla="*/ 577180 w 607630"/>
              <a:gd name="connsiteY23" fmla="*/ 182015 h 606715"/>
              <a:gd name="connsiteX24" fmla="*/ 203568 w 607630"/>
              <a:gd name="connsiteY24" fmla="*/ 151709 h 606715"/>
              <a:gd name="connsiteX25" fmla="*/ 577180 w 607630"/>
              <a:gd name="connsiteY25" fmla="*/ 151709 h 606715"/>
              <a:gd name="connsiteX26" fmla="*/ 601476 w 607630"/>
              <a:gd name="connsiteY26" fmla="*/ 163707 h 606715"/>
              <a:gd name="connsiteX27" fmla="*/ 606460 w 607630"/>
              <a:gd name="connsiteY27" fmla="*/ 190369 h 606715"/>
              <a:gd name="connsiteX28" fmla="*/ 545675 w 607630"/>
              <a:gd name="connsiteY28" fmla="*/ 402686 h 606715"/>
              <a:gd name="connsiteX29" fmla="*/ 516484 w 607630"/>
              <a:gd name="connsiteY29" fmla="*/ 424726 h 606715"/>
              <a:gd name="connsiteX30" fmla="*/ 233917 w 607630"/>
              <a:gd name="connsiteY30" fmla="*/ 424726 h 606715"/>
              <a:gd name="connsiteX31" fmla="*/ 203835 w 607630"/>
              <a:gd name="connsiteY31" fmla="*/ 398687 h 606715"/>
              <a:gd name="connsiteX32" fmla="*/ 173487 w 607630"/>
              <a:gd name="connsiteY32" fmla="*/ 186281 h 606715"/>
              <a:gd name="connsiteX33" fmla="*/ 180607 w 607630"/>
              <a:gd name="connsiteY33" fmla="*/ 162107 h 606715"/>
              <a:gd name="connsiteX34" fmla="*/ 203568 w 607630"/>
              <a:gd name="connsiteY34" fmla="*/ 151709 h 606715"/>
              <a:gd name="connsiteX35" fmla="*/ 15230 w 607630"/>
              <a:gd name="connsiteY35" fmla="*/ 0 h 606715"/>
              <a:gd name="connsiteX36" fmla="*/ 25921 w 607630"/>
              <a:gd name="connsiteY36" fmla="*/ 4466 h 606715"/>
              <a:gd name="connsiteX37" fmla="*/ 132277 w 607630"/>
              <a:gd name="connsiteY37" fmla="*/ 110661 h 606715"/>
              <a:gd name="connsiteX38" fmla="*/ 136549 w 607630"/>
              <a:gd name="connsiteY38" fmla="*/ 119104 h 606715"/>
              <a:gd name="connsiteX39" fmla="*/ 186479 w 607630"/>
              <a:gd name="connsiteY39" fmla="*/ 455464 h 606715"/>
              <a:gd name="connsiteX40" fmla="*/ 256700 w 607630"/>
              <a:gd name="connsiteY40" fmla="*/ 515716 h 606715"/>
              <a:gd name="connsiteX41" fmla="*/ 411651 w 607630"/>
              <a:gd name="connsiteY41" fmla="*/ 515716 h 606715"/>
              <a:gd name="connsiteX42" fmla="*/ 486055 w 607630"/>
              <a:gd name="connsiteY42" fmla="*/ 455020 h 606715"/>
              <a:gd name="connsiteX43" fmla="*/ 560460 w 607630"/>
              <a:gd name="connsiteY43" fmla="*/ 515716 h 606715"/>
              <a:gd name="connsiteX44" fmla="*/ 592411 w 607630"/>
              <a:gd name="connsiteY44" fmla="*/ 515716 h 606715"/>
              <a:gd name="connsiteX45" fmla="*/ 607630 w 607630"/>
              <a:gd name="connsiteY45" fmla="*/ 530823 h 606715"/>
              <a:gd name="connsiteX46" fmla="*/ 592411 w 607630"/>
              <a:gd name="connsiteY46" fmla="*/ 546019 h 606715"/>
              <a:gd name="connsiteX47" fmla="*/ 560460 w 607630"/>
              <a:gd name="connsiteY47" fmla="*/ 546019 h 606715"/>
              <a:gd name="connsiteX48" fmla="*/ 486055 w 607630"/>
              <a:gd name="connsiteY48" fmla="*/ 606715 h 606715"/>
              <a:gd name="connsiteX49" fmla="*/ 411651 w 607630"/>
              <a:gd name="connsiteY49" fmla="*/ 546019 h 606715"/>
              <a:gd name="connsiteX50" fmla="*/ 256700 w 607630"/>
              <a:gd name="connsiteY50" fmla="*/ 546019 h 606715"/>
              <a:gd name="connsiteX51" fmla="*/ 182296 w 607630"/>
              <a:gd name="connsiteY51" fmla="*/ 606715 h 606715"/>
              <a:gd name="connsiteX52" fmla="*/ 106378 w 607630"/>
              <a:gd name="connsiteY52" fmla="*/ 530823 h 606715"/>
              <a:gd name="connsiteX53" fmla="*/ 156396 w 607630"/>
              <a:gd name="connsiteY53" fmla="*/ 459819 h 606715"/>
              <a:gd name="connsiteX54" fmla="*/ 107268 w 607630"/>
              <a:gd name="connsiteY54" fmla="*/ 128524 h 606715"/>
              <a:gd name="connsiteX55" fmla="*/ 4472 w 607630"/>
              <a:gd name="connsiteY55" fmla="*/ 25883 h 606715"/>
              <a:gd name="connsiteX56" fmla="*/ 4472 w 607630"/>
              <a:gd name="connsiteY56" fmla="*/ 4466 h 606715"/>
              <a:gd name="connsiteX57" fmla="*/ 15230 w 607630"/>
              <a:gd name="connsiteY57" fmla="*/ 0 h 606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0" h="606715">
                <a:moveTo>
                  <a:pt x="486116" y="515756"/>
                </a:moveTo>
                <a:cubicBezTo>
                  <a:pt x="494495" y="515756"/>
                  <a:pt x="501288" y="522533"/>
                  <a:pt x="501288" y="530893"/>
                </a:cubicBezTo>
                <a:cubicBezTo>
                  <a:pt x="501288" y="539253"/>
                  <a:pt x="494495" y="546030"/>
                  <a:pt x="486116" y="546030"/>
                </a:cubicBezTo>
                <a:cubicBezTo>
                  <a:pt x="477737" y="546030"/>
                  <a:pt x="470944" y="539253"/>
                  <a:pt x="470944" y="530893"/>
                </a:cubicBezTo>
                <a:cubicBezTo>
                  <a:pt x="470944" y="522533"/>
                  <a:pt x="477737" y="515756"/>
                  <a:pt x="486116" y="515756"/>
                </a:cubicBezTo>
                <a:close/>
                <a:moveTo>
                  <a:pt x="182261" y="515756"/>
                </a:moveTo>
                <a:cubicBezTo>
                  <a:pt x="190679" y="515756"/>
                  <a:pt x="197503" y="522533"/>
                  <a:pt x="197503" y="530893"/>
                </a:cubicBezTo>
                <a:cubicBezTo>
                  <a:pt x="197503" y="539253"/>
                  <a:pt x="190679" y="546030"/>
                  <a:pt x="182261" y="546030"/>
                </a:cubicBezTo>
                <a:cubicBezTo>
                  <a:pt x="173843" y="546030"/>
                  <a:pt x="167019" y="539253"/>
                  <a:pt x="167019" y="530893"/>
                </a:cubicBezTo>
                <a:cubicBezTo>
                  <a:pt x="167019" y="522533"/>
                  <a:pt x="173843" y="515756"/>
                  <a:pt x="182261" y="515756"/>
                </a:cubicBezTo>
                <a:close/>
                <a:moveTo>
                  <a:pt x="486055" y="485323"/>
                </a:moveTo>
                <a:cubicBezTo>
                  <a:pt x="460957" y="485323"/>
                  <a:pt x="440487" y="505763"/>
                  <a:pt x="440487" y="530823"/>
                </a:cubicBezTo>
                <a:cubicBezTo>
                  <a:pt x="440487" y="555972"/>
                  <a:pt x="460957" y="576323"/>
                  <a:pt x="486055" y="576323"/>
                </a:cubicBezTo>
                <a:cubicBezTo>
                  <a:pt x="511242" y="576323"/>
                  <a:pt x="531624" y="555972"/>
                  <a:pt x="531624" y="530823"/>
                </a:cubicBezTo>
                <a:cubicBezTo>
                  <a:pt x="531624" y="505763"/>
                  <a:pt x="511242" y="485323"/>
                  <a:pt x="486055" y="485323"/>
                </a:cubicBezTo>
                <a:close/>
                <a:moveTo>
                  <a:pt x="182296" y="485323"/>
                </a:moveTo>
                <a:cubicBezTo>
                  <a:pt x="157197" y="485323"/>
                  <a:pt x="136727" y="505763"/>
                  <a:pt x="136727" y="530823"/>
                </a:cubicBezTo>
                <a:cubicBezTo>
                  <a:pt x="136727" y="555972"/>
                  <a:pt x="157197" y="576323"/>
                  <a:pt x="182296" y="576323"/>
                </a:cubicBezTo>
                <a:cubicBezTo>
                  <a:pt x="207394" y="576323"/>
                  <a:pt x="227864" y="555972"/>
                  <a:pt x="227864" y="530823"/>
                </a:cubicBezTo>
                <a:cubicBezTo>
                  <a:pt x="227864" y="505763"/>
                  <a:pt x="207394" y="485323"/>
                  <a:pt x="182296" y="485323"/>
                </a:cubicBezTo>
                <a:close/>
                <a:moveTo>
                  <a:pt x="203568" y="182015"/>
                </a:moveTo>
                <a:lnTo>
                  <a:pt x="233917" y="394332"/>
                </a:lnTo>
                <a:lnTo>
                  <a:pt x="516484" y="394332"/>
                </a:lnTo>
                <a:lnTo>
                  <a:pt x="577180" y="182015"/>
                </a:lnTo>
                <a:close/>
                <a:moveTo>
                  <a:pt x="203568" y="151709"/>
                </a:moveTo>
                <a:lnTo>
                  <a:pt x="577180" y="151709"/>
                </a:lnTo>
                <a:cubicBezTo>
                  <a:pt x="586703" y="151709"/>
                  <a:pt x="595692" y="156153"/>
                  <a:pt x="601476" y="163707"/>
                </a:cubicBezTo>
                <a:cubicBezTo>
                  <a:pt x="607172" y="171350"/>
                  <a:pt x="609041" y="181215"/>
                  <a:pt x="606460" y="190369"/>
                </a:cubicBezTo>
                <a:lnTo>
                  <a:pt x="545675" y="402686"/>
                </a:lnTo>
                <a:cubicBezTo>
                  <a:pt x="541937" y="415750"/>
                  <a:pt x="530011" y="424726"/>
                  <a:pt x="516484" y="424726"/>
                </a:cubicBezTo>
                <a:lnTo>
                  <a:pt x="233917" y="424726"/>
                </a:lnTo>
                <a:cubicBezTo>
                  <a:pt x="218787" y="424726"/>
                  <a:pt x="205971" y="413617"/>
                  <a:pt x="203835" y="398687"/>
                </a:cubicBezTo>
                <a:lnTo>
                  <a:pt x="173487" y="186281"/>
                </a:lnTo>
                <a:cubicBezTo>
                  <a:pt x="172241" y="177571"/>
                  <a:pt x="174822" y="168773"/>
                  <a:pt x="180607" y="162107"/>
                </a:cubicBezTo>
                <a:cubicBezTo>
                  <a:pt x="186392" y="155531"/>
                  <a:pt x="194758" y="151709"/>
                  <a:pt x="203568" y="151709"/>
                </a:cubicBezTo>
                <a:close/>
                <a:moveTo>
                  <a:pt x="15230" y="0"/>
                </a:moveTo>
                <a:cubicBezTo>
                  <a:pt x="19112" y="0"/>
                  <a:pt x="22984" y="1489"/>
                  <a:pt x="25921" y="4466"/>
                </a:cubicBezTo>
                <a:lnTo>
                  <a:pt x="132277" y="110661"/>
                </a:lnTo>
                <a:cubicBezTo>
                  <a:pt x="134591" y="112972"/>
                  <a:pt x="136104" y="115905"/>
                  <a:pt x="136549" y="119104"/>
                </a:cubicBezTo>
                <a:lnTo>
                  <a:pt x="186479" y="455464"/>
                </a:lnTo>
                <a:cubicBezTo>
                  <a:pt x="221278" y="457330"/>
                  <a:pt x="249847" y="482480"/>
                  <a:pt x="256700" y="515716"/>
                </a:cubicBezTo>
                <a:lnTo>
                  <a:pt x="411651" y="515716"/>
                </a:lnTo>
                <a:cubicBezTo>
                  <a:pt x="418682" y="481058"/>
                  <a:pt x="449387" y="455020"/>
                  <a:pt x="486055" y="455020"/>
                </a:cubicBezTo>
                <a:cubicBezTo>
                  <a:pt x="522813" y="455020"/>
                  <a:pt x="553429" y="481058"/>
                  <a:pt x="560460" y="515716"/>
                </a:cubicBezTo>
                <a:lnTo>
                  <a:pt x="592411" y="515716"/>
                </a:lnTo>
                <a:cubicBezTo>
                  <a:pt x="600777" y="515716"/>
                  <a:pt x="607630" y="522470"/>
                  <a:pt x="607630" y="530823"/>
                </a:cubicBezTo>
                <a:cubicBezTo>
                  <a:pt x="607630" y="539265"/>
                  <a:pt x="600777" y="546019"/>
                  <a:pt x="592411" y="546019"/>
                </a:cubicBezTo>
                <a:lnTo>
                  <a:pt x="560460" y="546019"/>
                </a:lnTo>
                <a:cubicBezTo>
                  <a:pt x="553429" y="580677"/>
                  <a:pt x="522813" y="606715"/>
                  <a:pt x="486055" y="606715"/>
                </a:cubicBezTo>
                <a:cubicBezTo>
                  <a:pt x="449387" y="606715"/>
                  <a:pt x="418682" y="580677"/>
                  <a:pt x="411651" y="546019"/>
                </a:cubicBezTo>
                <a:lnTo>
                  <a:pt x="256700" y="546019"/>
                </a:lnTo>
                <a:cubicBezTo>
                  <a:pt x="249669" y="580677"/>
                  <a:pt x="219053" y="606715"/>
                  <a:pt x="182296" y="606715"/>
                </a:cubicBezTo>
                <a:cubicBezTo>
                  <a:pt x="140376" y="606715"/>
                  <a:pt x="106378" y="572768"/>
                  <a:pt x="106378" y="530823"/>
                </a:cubicBezTo>
                <a:cubicBezTo>
                  <a:pt x="106378" y="498120"/>
                  <a:pt x="127293" y="470483"/>
                  <a:pt x="156396" y="459819"/>
                </a:cubicBezTo>
                <a:lnTo>
                  <a:pt x="107268" y="128524"/>
                </a:lnTo>
                <a:lnTo>
                  <a:pt x="4472" y="25883"/>
                </a:lnTo>
                <a:cubicBezTo>
                  <a:pt x="-1491" y="20017"/>
                  <a:pt x="-1491" y="10420"/>
                  <a:pt x="4472" y="4466"/>
                </a:cubicBezTo>
                <a:cubicBezTo>
                  <a:pt x="7453" y="1489"/>
                  <a:pt x="11347" y="0"/>
                  <a:pt x="15230" y="0"/>
                </a:cubicBezTo>
                <a:close/>
              </a:path>
            </a:pathLst>
          </a:cu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椭圆 30"/>
          <p:cNvSpPr/>
          <p:nvPr/>
        </p:nvSpPr>
        <p:spPr>
          <a:xfrm>
            <a:off x="7409455" y="3151037"/>
            <a:ext cx="460448" cy="407820"/>
          </a:xfrm>
          <a:custGeom>
            <a:avLst/>
            <a:gdLst>
              <a:gd name="T0" fmla="*/ 5837 w 6267"/>
              <a:gd name="T1" fmla="*/ 571 h 5559"/>
              <a:gd name="T2" fmla="*/ 5696 w 6267"/>
              <a:gd name="T3" fmla="*/ 429 h 5559"/>
              <a:gd name="T4" fmla="*/ 3082 w 6267"/>
              <a:gd name="T5" fmla="*/ 0 h 5559"/>
              <a:gd name="T6" fmla="*/ 809 w 6267"/>
              <a:gd name="T7" fmla="*/ 1045 h 5559"/>
              <a:gd name="T8" fmla="*/ 970 w 6267"/>
              <a:gd name="T9" fmla="*/ 1101 h 5559"/>
              <a:gd name="T10" fmla="*/ 1891 w 6267"/>
              <a:gd name="T11" fmla="*/ 2087 h 5559"/>
              <a:gd name="T12" fmla="*/ 1998 w 6267"/>
              <a:gd name="T13" fmla="*/ 2194 h 5559"/>
              <a:gd name="T14" fmla="*/ 2714 w 6267"/>
              <a:gd name="T15" fmla="*/ 2462 h 5559"/>
              <a:gd name="T16" fmla="*/ 883 w 6267"/>
              <a:gd name="T17" fmla="*/ 5242 h 5559"/>
              <a:gd name="T18" fmla="*/ 317 w 6267"/>
              <a:gd name="T19" fmla="*/ 5242 h 5559"/>
              <a:gd name="T20" fmla="*/ 317 w 6267"/>
              <a:gd name="T21" fmla="*/ 4676 h 5559"/>
              <a:gd name="T22" fmla="*/ 176 w 6267"/>
              <a:gd name="T23" fmla="*/ 4534 h 5559"/>
              <a:gd name="T24" fmla="*/ 176 w 6267"/>
              <a:gd name="T25" fmla="*/ 5383 h 5559"/>
              <a:gd name="T26" fmla="*/ 1025 w 6267"/>
              <a:gd name="T27" fmla="*/ 5383 h 5559"/>
              <a:gd name="T28" fmla="*/ 3152 w 6267"/>
              <a:gd name="T29" fmla="*/ 3282 h 5559"/>
              <a:gd name="T30" fmla="*/ 4072 w 6267"/>
              <a:gd name="T31" fmla="*/ 4269 h 5559"/>
              <a:gd name="T32" fmla="*/ 4179 w 6267"/>
              <a:gd name="T33" fmla="*/ 4375 h 5559"/>
              <a:gd name="T34" fmla="*/ 4895 w 6267"/>
              <a:gd name="T35" fmla="*/ 4643 h 5559"/>
              <a:gd name="T36" fmla="*/ 5222 w 6267"/>
              <a:gd name="T37" fmla="*/ 5457 h 5559"/>
              <a:gd name="T38" fmla="*/ 5334 w 6267"/>
              <a:gd name="T39" fmla="*/ 5437 h 5559"/>
              <a:gd name="T40" fmla="*/ 5403 w 6267"/>
              <a:gd name="T41" fmla="*/ 1005 h 5559"/>
              <a:gd name="T42" fmla="*/ 3314 w 6267"/>
              <a:gd name="T43" fmla="*/ 3094 h 5559"/>
              <a:gd name="T44" fmla="*/ 4862 w 6267"/>
              <a:gd name="T45" fmla="*/ 1404 h 5559"/>
              <a:gd name="T46" fmla="*/ 3172 w 6267"/>
              <a:gd name="T47" fmla="*/ 2953 h 5559"/>
              <a:gd name="T48" fmla="*/ 2228 w 6267"/>
              <a:gd name="T49" fmla="*/ 2004 h 5559"/>
              <a:gd name="T50" fmla="*/ 3144 w 6267"/>
              <a:gd name="T51" fmla="*/ 1195 h 5559"/>
              <a:gd name="T52" fmla="*/ 2082 w 6267"/>
              <a:gd name="T53" fmla="*/ 1867 h 5559"/>
              <a:gd name="T54" fmla="*/ 1144 w 6267"/>
              <a:gd name="T55" fmla="*/ 914 h 5559"/>
              <a:gd name="T56" fmla="*/ 4659 w 6267"/>
              <a:gd name="T57" fmla="*/ 650 h 5559"/>
              <a:gd name="T58" fmla="*/ 3366 w 6267"/>
              <a:gd name="T59" fmla="*/ 965 h 5559"/>
              <a:gd name="T60" fmla="*/ 3410 w 6267"/>
              <a:gd name="T61" fmla="*/ 1154 h 5559"/>
              <a:gd name="T62" fmla="*/ 5116 w 6267"/>
              <a:gd name="T63" fmla="*/ 1009 h 5559"/>
              <a:gd name="T64" fmla="*/ 5004 w 6267"/>
              <a:gd name="T65" fmla="*/ 1263 h 5559"/>
              <a:gd name="T66" fmla="*/ 5145 w 6267"/>
              <a:gd name="T67" fmla="*/ 1263 h 5559"/>
              <a:gd name="T68" fmla="*/ 5301 w 6267"/>
              <a:gd name="T69" fmla="*/ 2382 h 5559"/>
              <a:gd name="T70" fmla="*/ 3946 w 6267"/>
              <a:gd name="T71" fmla="*/ 3411 h 5559"/>
              <a:gd name="T72" fmla="*/ 4399 w 6267"/>
              <a:gd name="T73" fmla="*/ 4184 h 5559"/>
              <a:gd name="T74" fmla="*/ 5617 w 6267"/>
              <a:gd name="T75" fmla="*/ 1608 h 5559"/>
              <a:gd name="T76" fmla="*/ 5352 w 6267"/>
              <a:gd name="T77" fmla="*/ 5123 h 5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267" h="5559">
                <a:moveTo>
                  <a:pt x="5403" y="1005"/>
                </a:moveTo>
                <a:lnTo>
                  <a:pt x="5837" y="571"/>
                </a:lnTo>
                <a:cubicBezTo>
                  <a:pt x="5876" y="532"/>
                  <a:pt x="5876" y="468"/>
                  <a:pt x="5837" y="429"/>
                </a:cubicBezTo>
                <a:cubicBezTo>
                  <a:pt x="5798" y="390"/>
                  <a:pt x="5735" y="390"/>
                  <a:pt x="5696" y="429"/>
                </a:cubicBezTo>
                <a:lnTo>
                  <a:pt x="5262" y="863"/>
                </a:lnTo>
                <a:cubicBezTo>
                  <a:pt x="4669" y="306"/>
                  <a:pt x="3899" y="0"/>
                  <a:pt x="3082" y="0"/>
                </a:cubicBezTo>
                <a:cubicBezTo>
                  <a:pt x="2231" y="0"/>
                  <a:pt x="1431" y="331"/>
                  <a:pt x="829" y="933"/>
                </a:cubicBezTo>
                <a:cubicBezTo>
                  <a:pt x="800" y="962"/>
                  <a:pt x="792" y="1007"/>
                  <a:pt x="809" y="1045"/>
                </a:cubicBezTo>
                <a:cubicBezTo>
                  <a:pt x="826" y="1083"/>
                  <a:pt x="865" y="1106"/>
                  <a:pt x="907" y="1103"/>
                </a:cubicBezTo>
                <a:cubicBezTo>
                  <a:pt x="928" y="1102"/>
                  <a:pt x="949" y="1101"/>
                  <a:pt x="970" y="1101"/>
                </a:cubicBezTo>
                <a:cubicBezTo>
                  <a:pt x="1217" y="1101"/>
                  <a:pt x="1449" y="1197"/>
                  <a:pt x="1623" y="1371"/>
                </a:cubicBezTo>
                <a:cubicBezTo>
                  <a:pt x="1812" y="1560"/>
                  <a:pt x="1909" y="1821"/>
                  <a:pt x="1891" y="2087"/>
                </a:cubicBezTo>
                <a:cubicBezTo>
                  <a:pt x="1889" y="2116"/>
                  <a:pt x="1900" y="2144"/>
                  <a:pt x="1920" y="2165"/>
                </a:cubicBezTo>
                <a:cubicBezTo>
                  <a:pt x="1941" y="2185"/>
                  <a:pt x="1969" y="2196"/>
                  <a:pt x="1998" y="2194"/>
                </a:cubicBezTo>
                <a:cubicBezTo>
                  <a:pt x="2019" y="2193"/>
                  <a:pt x="2040" y="2192"/>
                  <a:pt x="2061" y="2192"/>
                </a:cubicBezTo>
                <a:cubicBezTo>
                  <a:pt x="2308" y="2192"/>
                  <a:pt x="2540" y="2288"/>
                  <a:pt x="2714" y="2462"/>
                </a:cubicBezTo>
                <a:cubicBezTo>
                  <a:pt x="2894" y="2642"/>
                  <a:pt x="2991" y="2888"/>
                  <a:pt x="2983" y="3142"/>
                </a:cubicBezTo>
                <a:lnTo>
                  <a:pt x="883" y="5242"/>
                </a:lnTo>
                <a:cubicBezTo>
                  <a:pt x="808" y="5317"/>
                  <a:pt x="707" y="5359"/>
                  <a:pt x="600" y="5359"/>
                </a:cubicBezTo>
                <a:cubicBezTo>
                  <a:pt x="493" y="5359"/>
                  <a:pt x="393" y="5317"/>
                  <a:pt x="317" y="5242"/>
                </a:cubicBezTo>
                <a:cubicBezTo>
                  <a:pt x="242" y="5166"/>
                  <a:pt x="200" y="5066"/>
                  <a:pt x="200" y="4959"/>
                </a:cubicBezTo>
                <a:cubicBezTo>
                  <a:pt x="200" y="4852"/>
                  <a:pt x="242" y="4751"/>
                  <a:pt x="317" y="4676"/>
                </a:cubicBezTo>
                <a:cubicBezTo>
                  <a:pt x="356" y="4637"/>
                  <a:pt x="356" y="4573"/>
                  <a:pt x="317" y="4534"/>
                </a:cubicBezTo>
                <a:cubicBezTo>
                  <a:pt x="278" y="4495"/>
                  <a:pt x="215" y="4495"/>
                  <a:pt x="176" y="4534"/>
                </a:cubicBezTo>
                <a:cubicBezTo>
                  <a:pt x="62" y="4648"/>
                  <a:pt x="0" y="4798"/>
                  <a:pt x="0" y="4959"/>
                </a:cubicBezTo>
                <a:cubicBezTo>
                  <a:pt x="0" y="5119"/>
                  <a:pt x="62" y="5270"/>
                  <a:pt x="176" y="5383"/>
                </a:cubicBezTo>
                <a:cubicBezTo>
                  <a:pt x="289" y="5497"/>
                  <a:pt x="440" y="5559"/>
                  <a:pt x="600" y="5559"/>
                </a:cubicBezTo>
                <a:cubicBezTo>
                  <a:pt x="761" y="5559"/>
                  <a:pt x="911" y="5497"/>
                  <a:pt x="1025" y="5383"/>
                </a:cubicBezTo>
                <a:lnTo>
                  <a:pt x="3125" y="3283"/>
                </a:lnTo>
                <a:cubicBezTo>
                  <a:pt x="3134" y="3283"/>
                  <a:pt x="3143" y="3282"/>
                  <a:pt x="3152" y="3282"/>
                </a:cubicBezTo>
                <a:cubicBezTo>
                  <a:pt x="3398" y="3282"/>
                  <a:pt x="3630" y="3378"/>
                  <a:pt x="3804" y="3553"/>
                </a:cubicBezTo>
                <a:cubicBezTo>
                  <a:pt x="3993" y="3741"/>
                  <a:pt x="4091" y="4002"/>
                  <a:pt x="4072" y="4269"/>
                </a:cubicBezTo>
                <a:cubicBezTo>
                  <a:pt x="4070" y="4297"/>
                  <a:pt x="4081" y="4326"/>
                  <a:pt x="4101" y="4346"/>
                </a:cubicBezTo>
                <a:cubicBezTo>
                  <a:pt x="4122" y="4367"/>
                  <a:pt x="4150" y="4377"/>
                  <a:pt x="4179" y="4375"/>
                </a:cubicBezTo>
                <a:cubicBezTo>
                  <a:pt x="4200" y="4374"/>
                  <a:pt x="4221" y="4373"/>
                  <a:pt x="4242" y="4373"/>
                </a:cubicBezTo>
                <a:cubicBezTo>
                  <a:pt x="4489" y="4373"/>
                  <a:pt x="4721" y="4469"/>
                  <a:pt x="4895" y="4643"/>
                </a:cubicBezTo>
                <a:cubicBezTo>
                  <a:pt x="5084" y="4832"/>
                  <a:pt x="5182" y="5093"/>
                  <a:pt x="5163" y="5359"/>
                </a:cubicBezTo>
                <a:cubicBezTo>
                  <a:pt x="5160" y="5401"/>
                  <a:pt x="5184" y="5440"/>
                  <a:pt x="5222" y="5457"/>
                </a:cubicBezTo>
                <a:cubicBezTo>
                  <a:pt x="5235" y="5463"/>
                  <a:pt x="5249" y="5466"/>
                  <a:pt x="5263" y="5466"/>
                </a:cubicBezTo>
                <a:cubicBezTo>
                  <a:pt x="5289" y="5466"/>
                  <a:pt x="5315" y="5456"/>
                  <a:pt x="5334" y="5437"/>
                </a:cubicBezTo>
                <a:cubicBezTo>
                  <a:pt x="5935" y="4835"/>
                  <a:pt x="6267" y="4036"/>
                  <a:pt x="6267" y="3185"/>
                </a:cubicBezTo>
                <a:cubicBezTo>
                  <a:pt x="6267" y="2367"/>
                  <a:pt x="5961" y="1597"/>
                  <a:pt x="5403" y="1005"/>
                </a:cubicBezTo>
                <a:close/>
                <a:moveTo>
                  <a:pt x="3946" y="3411"/>
                </a:moveTo>
                <a:cubicBezTo>
                  <a:pt x="3772" y="3238"/>
                  <a:pt x="3552" y="3128"/>
                  <a:pt x="3314" y="3094"/>
                </a:cubicBezTo>
                <a:lnTo>
                  <a:pt x="4862" y="1545"/>
                </a:lnTo>
                <a:cubicBezTo>
                  <a:pt x="4901" y="1506"/>
                  <a:pt x="4901" y="1443"/>
                  <a:pt x="4862" y="1404"/>
                </a:cubicBezTo>
                <a:cubicBezTo>
                  <a:pt x="4823" y="1365"/>
                  <a:pt x="4760" y="1365"/>
                  <a:pt x="4721" y="1404"/>
                </a:cubicBezTo>
                <a:lnTo>
                  <a:pt x="3172" y="2953"/>
                </a:lnTo>
                <a:cubicBezTo>
                  <a:pt x="3137" y="2715"/>
                  <a:pt x="3028" y="2493"/>
                  <a:pt x="2855" y="2321"/>
                </a:cubicBezTo>
                <a:cubicBezTo>
                  <a:pt x="2683" y="2148"/>
                  <a:pt x="2465" y="2039"/>
                  <a:pt x="2228" y="2004"/>
                </a:cubicBezTo>
                <a:cubicBezTo>
                  <a:pt x="2510" y="1743"/>
                  <a:pt x="2806" y="1518"/>
                  <a:pt x="3111" y="1332"/>
                </a:cubicBezTo>
                <a:cubicBezTo>
                  <a:pt x="3158" y="1304"/>
                  <a:pt x="3173" y="1242"/>
                  <a:pt x="3144" y="1195"/>
                </a:cubicBezTo>
                <a:cubicBezTo>
                  <a:pt x="3116" y="1148"/>
                  <a:pt x="3054" y="1133"/>
                  <a:pt x="3007" y="1161"/>
                </a:cubicBezTo>
                <a:cubicBezTo>
                  <a:pt x="2687" y="1356"/>
                  <a:pt x="2376" y="1593"/>
                  <a:pt x="2082" y="1867"/>
                </a:cubicBezTo>
                <a:cubicBezTo>
                  <a:pt x="2048" y="1628"/>
                  <a:pt x="1938" y="1404"/>
                  <a:pt x="1765" y="1230"/>
                </a:cubicBezTo>
                <a:cubicBezTo>
                  <a:pt x="1594" y="1059"/>
                  <a:pt x="1378" y="950"/>
                  <a:pt x="1144" y="914"/>
                </a:cubicBezTo>
                <a:cubicBezTo>
                  <a:pt x="1683" y="452"/>
                  <a:pt x="2363" y="200"/>
                  <a:pt x="3082" y="200"/>
                </a:cubicBezTo>
                <a:cubicBezTo>
                  <a:pt x="3648" y="200"/>
                  <a:pt x="4191" y="357"/>
                  <a:pt x="4659" y="650"/>
                </a:cubicBezTo>
                <a:cubicBezTo>
                  <a:pt x="4602" y="645"/>
                  <a:pt x="4543" y="644"/>
                  <a:pt x="4481" y="647"/>
                </a:cubicBezTo>
                <a:cubicBezTo>
                  <a:pt x="4150" y="659"/>
                  <a:pt x="3764" y="769"/>
                  <a:pt x="3366" y="965"/>
                </a:cubicBezTo>
                <a:cubicBezTo>
                  <a:pt x="3316" y="989"/>
                  <a:pt x="3296" y="1049"/>
                  <a:pt x="3320" y="1098"/>
                </a:cubicBezTo>
                <a:cubicBezTo>
                  <a:pt x="3337" y="1134"/>
                  <a:pt x="3373" y="1154"/>
                  <a:pt x="3410" y="1154"/>
                </a:cubicBezTo>
                <a:cubicBezTo>
                  <a:pt x="3425" y="1154"/>
                  <a:pt x="3440" y="1151"/>
                  <a:pt x="3454" y="1144"/>
                </a:cubicBezTo>
                <a:cubicBezTo>
                  <a:pt x="4159" y="798"/>
                  <a:pt x="4769" y="751"/>
                  <a:pt x="5116" y="1009"/>
                </a:cubicBezTo>
                <a:lnTo>
                  <a:pt x="5004" y="1121"/>
                </a:lnTo>
                <a:cubicBezTo>
                  <a:pt x="4965" y="1160"/>
                  <a:pt x="4965" y="1224"/>
                  <a:pt x="5004" y="1263"/>
                </a:cubicBezTo>
                <a:cubicBezTo>
                  <a:pt x="5023" y="1282"/>
                  <a:pt x="5049" y="1292"/>
                  <a:pt x="5074" y="1292"/>
                </a:cubicBezTo>
                <a:cubicBezTo>
                  <a:pt x="5100" y="1292"/>
                  <a:pt x="5126" y="1282"/>
                  <a:pt x="5145" y="1263"/>
                </a:cubicBezTo>
                <a:lnTo>
                  <a:pt x="5258" y="1150"/>
                </a:lnTo>
                <a:cubicBezTo>
                  <a:pt x="5460" y="1422"/>
                  <a:pt x="5477" y="1854"/>
                  <a:pt x="5301" y="2382"/>
                </a:cubicBezTo>
                <a:cubicBezTo>
                  <a:pt x="5119" y="2928"/>
                  <a:pt x="4753" y="3509"/>
                  <a:pt x="4262" y="4039"/>
                </a:cubicBezTo>
                <a:cubicBezTo>
                  <a:pt x="4226" y="3803"/>
                  <a:pt x="4117" y="3582"/>
                  <a:pt x="3946" y="3411"/>
                </a:cubicBezTo>
                <a:close/>
                <a:moveTo>
                  <a:pt x="5036" y="4502"/>
                </a:moveTo>
                <a:cubicBezTo>
                  <a:pt x="4862" y="4327"/>
                  <a:pt x="4640" y="4218"/>
                  <a:pt x="4399" y="4184"/>
                </a:cubicBezTo>
                <a:cubicBezTo>
                  <a:pt x="4914" y="3632"/>
                  <a:pt x="5298" y="3021"/>
                  <a:pt x="5490" y="2445"/>
                </a:cubicBezTo>
                <a:cubicBezTo>
                  <a:pt x="5593" y="2136"/>
                  <a:pt x="5635" y="1854"/>
                  <a:pt x="5617" y="1608"/>
                </a:cubicBezTo>
                <a:cubicBezTo>
                  <a:pt x="5910" y="2077"/>
                  <a:pt x="6067" y="2619"/>
                  <a:pt x="6067" y="3185"/>
                </a:cubicBezTo>
                <a:cubicBezTo>
                  <a:pt x="6067" y="3903"/>
                  <a:pt x="5815" y="4583"/>
                  <a:pt x="5352" y="5123"/>
                </a:cubicBezTo>
                <a:cubicBezTo>
                  <a:pt x="5316" y="4890"/>
                  <a:pt x="5206" y="4672"/>
                  <a:pt x="5036" y="4502"/>
                </a:cubicBezTo>
                <a:close/>
              </a:path>
            </a:pathLst>
          </a:cu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椭圆 31"/>
          <p:cNvSpPr/>
          <p:nvPr/>
        </p:nvSpPr>
        <p:spPr>
          <a:xfrm>
            <a:off x="5429227" y="3871436"/>
            <a:ext cx="587732" cy="586777"/>
          </a:xfrm>
          <a:custGeom>
            <a:avLst/>
            <a:gdLst>
              <a:gd name="connsiteX0" fmla="*/ 460696 w 608556"/>
              <a:gd name="connsiteY0" fmla="*/ 435530 h 607568"/>
              <a:gd name="connsiteX1" fmla="*/ 506378 w 608556"/>
              <a:gd name="connsiteY1" fmla="*/ 472847 h 607568"/>
              <a:gd name="connsiteX2" fmla="*/ 317397 w 608556"/>
              <a:gd name="connsiteY2" fmla="*/ 566140 h 607568"/>
              <a:gd name="connsiteX3" fmla="*/ 317397 w 608556"/>
              <a:gd name="connsiteY3" fmla="*/ 607568 h 607568"/>
              <a:gd name="connsiteX4" fmla="*/ 194761 w 608556"/>
              <a:gd name="connsiteY4" fmla="*/ 536887 h 607568"/>
              <a:gd name="connsiteX5" fmla="*/ 317397 w 608556"/>
              <a:gd name="connsiteY5" fmla="*/ 466127 h 607568"/>
              <a:gd name="connsiteX6" fmla="*/ 317397 w 608556"/>
              <a:gd name="connsiteY6" fmla="*/ 507160 h 607568"/>
              <a:gd name="connsiteX7" fmla="*/ 460696 w 608556"/>
              <a:gd name="connsiteY7" fmla="*/ 435530 h 607568"/>
              <a:gd name="connsiteX8" fmla="*/ 70847 w 608556"/>
              <a:gd name="connsiteY8" fmla="*/ 194478 h 607568"/>
              <a:gd name="connsiteX9" fmla="*/ 141616 w 608556"/>
              <a:gd name="connsiteY9" fmla="*/ 316919 h 607568"/>
              <a:gd name="connsiteX10" fmla="*/ 100532 w 608556"/>
              <a:gd name="connsiteY10" fmla="*/ 316919 h 607568"/>
              <a:gd name="connsiteX11" fmla="*/ 172250 w 608556"/>
              <a:gd name="connsiteY11" fmla="*/ 459992 h 607568"/>
              <a:gd name="connsiteX12" fmla="*/ 134966 w 608556"/>
              <a:gd name="connsiteY12" fmla="*/ 505601 h 607568"/>
              <a:gd name="connsiteX13" fmla="*/ 41479 w 608556"/>
              <a:gd name="connsiteY13" fmla="*/ 316919 h 607568"/>
              <a:gd name="connsiteX14" fmla="*/ 0 w 608556"/>
              <a:gd name="connsiteY14" fmla="*/ 316919 h 607568"/>
              <a:gd name="connsiteX15" fmla="*/ 473614 w 608556"/>
              <a:gd name="connsiteY15" fmla="*/ 101967 h 607568"/>
              <a:gd name="connsiteX16" fmla="*/ 567060 w 608556"/>
              <a:gd name="connsiteY16" fmla="*/ 290643 h 607568"/>
              <a:gd name="connsiteX17" fmla="*/ 608556 w 608556"/>
              <a:gd name="connsiteY17" fmla="*/ 290643 h 607568"/>
              <a:gd name="connsiteX18" fmla="*/ 537759 w 608556"/>
              <a:gd name="connsiteY18" fmla="*/ 413160 h 607568"/>
              <a:gd name="connsiteX19" fmla="*/ 466882 w 608556"/>
              <a:gd name="connsiteY19" fmla="*/ 290643 h 607568"/>
              <a:gd name="connsiteX20" fmla="*/ 507983 w 608556"/>
              <a:gd name="connsiteY20" fmla="*/ 290643 h 607568"/>
              <a:gd name="connsiteX21" fmla="*/ 436235 w 608556"/>
              <a:gd name="connsiteY21" fmla="*/ 147654 h 607568"/>
              <a:gd name="connsiteX22" fmla="*/ 291127 w 608556"/>
              <a:gd name="connsiteY22" fmla="*/ 0 h 607568"/>
              <a:gd name="connsiteX23" fmla="*/ 413866 w 608556"/>
              <a:gd name="connsiteY23" fmla="*/ 70760 h 607568"/>
              <a:gd name="connsiteX24" fmla="*/ 291127 w 608556"/>
              <a:gd name="connsiteY24" fmla="*/ 141441 h 607568"/>
              <a:gd name="connsiteX25" fmla="*/ 291127 w 608556"/>
              <a:gd name="connsiteY25" fmla="*/ 100408 h 607568"/>
              <a:gd name="connsiteX26" fmla="*/ 147878 w 608556"/>
              <a:gd name="connsiteY26" fmla="*/ 172038 h 607568"/>
              <a:gd name="connsiteX27" fmla="*/ 102108 w 608556"/>
              <a:gd name="connsiteY27" fmla="*/ 134800 h 607568"/>
              <a:gd name="connsiteX28" fmla="*/ 291127 w 608556"/>
              <a:gd name="connsiteY28" fmla="*/ 41428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8556" h="607568">
                <a:moveTo>
                  <a:pt x="460696" y="435530"/>
                </a:moveTo>
                <a:lnTo>
                  <a:pt x="506378" y="472847"/>
                </a:lnTo>
                <a:cubicBezTo>
                  <a:pt x="459509" y="530088"/>
                  <a:pt x="391026" y="563768"/>
                  <a:pt x="317397" y="566140"/>
                </a:cubicBezTo>
                <a:lnTo>
                  <a:pt x="317397" y="607568"/>
                </a:lnTo>
                <a:lnTo>
                  <a:pt x="194761" y="536887"/>
                </a:lnTo>
                <a:lnTo>
                  <a:pt x="317397" y="466127"/>
                </a:lnTo>
                <a:lnTo>
                  <a:pt x="317397" y="507160"/>
                </a:lnTo>
                <a:cubicBezTo>
                  <a:pt x="373212" y="504788"/>
                  <a:pt x="425069" y="479014"/>
                  <a:pt x="460696" y="435530"/>
                </a:cubicBezTo>
                <a:close/>
                <a:moveTo>
                  <a:pt x="70847" y="194478"/>
                </a:moveTo>
                <a:lnTo>
                  <a:pt x="141616" y="316919"/>
                </a:lnTo>
                <a:lnTo>
                  <a:pt x="100532" y="316919"/>
                </a:lnTo>
                <a:cubicBezTo>
                  <a:pt x="102907" y="372647"/>
                  <a:pt x="128713" y="424421"/>
                  <a:pt x="172250" y="459992"/>
                </a:cubicBezTo>
                <a:lnTo>
                  <a:pt x="134966" y="505601"/>
                </a:lnTo>
                <a:cubicBezTo>
                  <a:pt x="77576" y="458806"/>
                  <a:pt x="43854" y="390432"/>
                  <a:pt x="41479" y="316919"/>
                </a:cubicBezTo>
                <a:lnTo>
                  <a:pt x="0" y="316919"/>
                </a:lnTo>
                <a:close/>
                <a:moveTo>
                  <a:pt x="473614" y="101967"/>
                </a:moveTo>
                <a:cubicBezTo>
                  <a:pt x="530948" y="148761"/>
                  <a:pt x="564684" y="217133"/>
                  <a:pt x="567060" y="290643"/>
                </a:cubicBezTo>
                <a:lnTo>
                  <a:pt x="608556" y="290643"/>
                </a:lnTo>
                <a:lnTo>
                  <a:pt x="537759" y="413160"/>
                </a:lnTo>
                <a:lnTo>
                  <a:pt x="466882" y="290643"/>
                </a:lnTo>
                <a:lnTo>
                  <a:pt x="507983" y="290643"/>
                </a:lnTo>
                <a:cubicBezTo>
                  <a:pt x="505607" y="234918"/>
                  <a:pt x="479790" y="183144"/>
                  <a:pt x="436235" y="147654"/>
                </a:cubicBezTo>
                <a:close/>
                <a:moveTo>
                  <a:pt x="291127" y="0"/>
                </a:moveTo>
                <a:lnTo>
                  <a:pt x="413866" y="70760"/>
                </a:lnTo>
                <a:lnTo>
                  <a:pt x="291127" y="141441"/>
                </a:lnTo>
                <a:lnTo>
                  <a:pt x="291127" y="100408"/>
                </a:lnTo>
                <a:cubicBezTo>
                  <a:pt x="235300" y="102780"/>
                  <a:pt x="183433" y="128554"/>
                  <a:pt x="147878" y="172038"/>
                </a:cubicBezTo>
                <a:lnTo>
                  <a:pt x="102108" y="134800"/>
                </a:lnTo>
                <a:cubicBezTo>
                  <a:pt x="148987" y="77480"/>
                  <a:pt x="217483" y="43800"/>
                  <a:pt x="291127" y="414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0" y="1989138"/>
            <a:ext cx="12192000" cy="4868862"/>
          </a:xfrm>
          <a:custGeom>
            <a:avLst/>
            <a:gdLst>
              <a:gd name="connsiteX0" fmla="*/ 12192000 w 12192000"/>
              <a:gd name="connsiteY0" fmla="*/ 0 h 4868862"/>
              <a:gd name="connsiteX1" fmla="*/ 12192000 w 12192000"/>
              <a:gd name="connsiteY1" fmla="*/ 1727200 h 4868862"/>
              <a:gd name="connsiteX2" fmla="*/ 12192000 w 12192000"/>
              <a:gd name="connsiteY2" fmla="*/ 4868862 h 4868862"/>
              <a:gd name="connsiteX3" fmla="*/ 0 w 12192000"/>
              <a:gd name="connsiteY3" fmla="*/ 4868862 h 4868862"/>
              <a:gd name="connsiteX4" fmla="*/ 0 w 12192000"/>
              <a:gd name="connsiteY4" fmla="*/ 1727200 h 4868862"/>
              <a:gd name="connsiteX0-1" fmla="*/ 12192000 w 12192000"/>
              <a:gd name="connsiteY0-2" fmla="*/ 0 h 4868862"/>
              <a:gd name="connsiteX1-3" fmla="*/ 12192000 w 12192000"/>
              <a:gd name="connsiteY1-4" fmla="*/ 4868862 h 4868862"/>
              <a:gd name="connsiteX2-5" fmla="*/ 0 w 12192000"/>
              <a:gd name="connsiteY2-6" fmla="*/ 4868862 h 4868862"/>
              <a:gd name="connsiteX3-7" fmla="*/ 0 w 12192000"/>
              <a:gd name="connsiteY3-8" fmla="*/ 1727200 h 4868862"/>
              <a:gd name="connsiteX4-9" fmla="*/ 12192000 w 12192000"/>
              <a:gd name="connsiteY4-10" fmla="*/ 0 h 486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4868862">
                <a:moveTo>
                  <a:pt x="12192000" y="0"/>
                </a:moveTo>
                <a:lnTo>
                  <a:pt x="12192000" y="4868862"/>
                </a:lnTo>
                <a:lnTo>
                  <a:pt x="0" y="4868862"/>
                </a:lnTo>
                <a:lnTo>
                  <a:pt x="0" y="17272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rgbClr val="5556ED"/>
              </a:gs>
              <a:gs pos="100000">
                <a:srgbClr val="6B54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428750" y="1413669"/>
            <a:ext cx="9334500" cy="4030662"/>
          </a:xfrm>
          <a:prstGeom prst="roundRect">
            <a:avLst>
              <a:gd name="adj" fmla="val 4379"/>
            </a:avLst>
          </a:prstGeom>
          <a:solidFill>
            <a:schemeClr val="bg1"/>
          </a:solidFill>
          <a:ln>
            <a:noFill/>
          </a:ln>
          <a:effectLst>
            <a:outerShdw blurRad="241300" dist="38100" dir="54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1438264" y="1413674"/>
            <a:ext cx="9315472" cy="129381"/>
          </a:xfrm>
          <a:custGeom>
            <a:avLst/>
            <a:gdLst>
              <a:gd name="connsiteX0" fmla="*/ 166989 w 9315472"/>
              <a:gd name="connsiteY0" fmla="*/ 0 h 129381"/>
              <a:gd name="connsiteX1" fmla="*/ 9148483 w 9315472"/>
              <a:gd name="connsiteY1" fmla="*/ 0 h 129381"/>
              <a:gd name="connsiteX2" fmla="*/ 9311115 w 9315472"/>
              <a:gd name="connsiteY2" fmla="*/ 107800 h 129381"/>
              <a:gd name="connsiteX3" fmla="*/ 9315472 w 9315472"/>
              <a:gd name="connsiteY3" fmla="*/ 129381 h 129381"/>
              <a:gd name="connsiteX4" fmla="*/ 0 w 9315472"/>
              <a:gd name="connsiteY4" fmla="*/ 129381 h 129381"/>
              <a:gd name="connsiteX5" fmla="*/ 4357 w 9315472"/>
              <a:gd name="connsiteY5" fmla="*/ 107800 h 129381"/>
              <a:gd name="connsiteX6" fmla="*/ 166989 w 9315472"/>
              <a:gd name="connsiteY6" fmla="*/ 0 h 12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15472" h="129381">
                <a:moveTo>
                  <a:pt x="166989" y="0"/>
                </a:moveTo>
                <a:lnTo>
                  <a:pt x="9148483" y="0"/>
                </a:lnTo>
                <a:cubicBezTo>
                  <a:pt x="9221593" y="0"/>
                  <a:pt x="9284321" y="44451"/>
                  <a:pt x="9311115" y="107800"/>
                </a:cubicBezTo>
                <a:lnTo>
                  <a:pt x="9315472" y="129381"/>
                </a:lnTo>
                <a:lnTo>
                  <a:pt x="0" y="129381"/>
                </a:lnTo>
                <a:lnTo>
                  <a:pt x="4357" y="107800"/>
                </a:lnTo>
                <a:cubicBezTo>
                  <a:pt x="31151" y="44451"/>
                  <a:pt x="93879" y="0"/>
                  <a:pt x="166989" y="0"/>
                </a:cubicBezTo>
                <a:close/>
              </a:path>
            </a:pathLst>
          </a:custGeom>
          <a:solidFill>
            <a:srgbClr val="1295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32103" y="2045468"/>
            <a:ext cx="6527796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dist"/>
            <a:r>
              <a:rPr lang="en-US" altLang="zh-CN" sz="66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THANK YOU</a:t>
            </a:r>
            <a:endParaRPr lang="zh-CN" altLang="en-US" sz="66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428750" y="3098378"/>
            <a:ext cx="3904049" cy="2345957"/>
            <a:chOff x="1428748" y="3098374"/>
            <a:chExt cx="3904049" cy="2345957"/>
          </a:xfrm>
        </p:grpSpPr>
        <p:sp>
          <p:nvSpPr>
            <p:cNvPr id="42" name="任意多边形: 形状 41"/>
            <p:cNvSpPr/>
            <p:nvPr/>
          </p:nvSpPr>
          <p:spPr>
            <a:xfrm>
              <a:off x="1428748" y="3098374"/>
              <a:ext cx="993777" cy="398104"/>
            </a:xfrm>
            <a:custGeom>
              <a:avLst/>
              <a:gdLst>
                <a:gd name="connsiteX0" fmla="*/ 0 w 993777"/>
                <a:gd name="connsiteY0" fmla="*/ 0 h 398104"/>
                <a:gd name="connsiteX1" fmla="*/ 794725 w 993777"/>
                <a:gd name="connsiteY1" fmla="*/ 0 h 398104"/>
                <a:gd name="connsiteX2" fmla="*/ 993777 w 993777"/>
                <a:gd name="connsiteY2" fmla="*/ 199052 h 398104"/>
                <a:gd name="connsiteX3" fmla="*/ 794725 w 993777"/>
                <a:gd name="connsiteY3" fmla="*/ 398104 h 398104"/>
                <a:gd name="connsiteX4" fmla="*/ 0 w 993777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777" h="398104">
                  <a:moveTo>
                    <a:pt x="0" y="0"/>
                  </a:moveTo>
                  <a:lnTo>
                    <a:pt x="794725" y="0"/>
                  </a:lnTo>
                  <a:cubicBezTo>
                    <a:pt x="904658" y="0"/>
                    <a:pt x="993777" y="89119"/>
                    <a:pt x="993777" y="199052"/>
                  </a:cubicBezTo>
                  <a:cubicBezTo>
                    <a:pt x="993777" y="308985"/>
                    <a:pt x="904658" y="398104"/>
                    <a:pt x="794725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8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1428748" y="3495308"/>
              <a:ext cx="690338" cy="398104"/>
            </a:xfrm>
            <a:custGeom>
              <a:avLst/>
              <a:gdLst>
                <a:gd name="connsiteX0" fmla="*/ 0 w 690338"/>
                <a:gd name="connsiteY0" fmla="*/ 0 h 398104"/>
                <a:gd name="connsiteX1" fmla="*/ 491286 w 690338"/>
                <a:gd name="connsiteY1" fmla="*/ 0 h 398104"/>
                <a:gd name="connsiteX2" fmla="*/ 690338 w 690338"/>
                <a:gd name="connsiteY2" fmla="*/ 199052 h 398104"/>
                <a:gd name="connsiteX3" fmla="*/ 491286 w 690338"/>
                <a:gd name="connsiteY3" fmla="*/ 398104 h 398104"/>
                <a:gd name="connsiteX4" fmla="*/ 0 w 690338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338" h="398104">
                  <a:moveTo>
                    <a:pt x="0" y="0"/>
                  </a:moveTo>
                  <a:lnTo>
                    <a:pt x="491286" y="0"/>
                  </a:lnTo>
                  <a:cubicBezTo>
                    <a:pt x="601219" y="0"/>
                    <a:pt x="690338" y="89119"/>
                    <a:pt x="690338" y="199052"/>
                  </a:cubicBezTo>
                  <a:cubicBezTo>
                    <a:pt x="690338" y="308985"/>
                    <a:pt x="601219" y="398104"/>
                    <a:pt x="491286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70000"/>
                  </a:srgbClr>
                </a:gs>
                <a:gs pos="100000">
                  <a:srgbClr val="6B54F1">
                    <a:alpha val="5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1428748" y="4266352"/>
              <a:ext cx="690338" cy="398104"/>
            </a:xfrm>
            <a:custGeom>
              <a:avLst/>
              <a:gdLst>
                <a:gd name="connsiteX0" fmla="*/ 0 w 690338"/>
                <a:gd name="connsiteY0" fmla="*/ 0 h 398104"/>
                <a:gd name="connsiteX1" fmla="*/ 491286 w 690338"/>
                <a:gd name="connsiteY1" fmla="*/ 0 h 398104"/>
                <a:gd name="connsiteX2" fmla="*/ 690338 w 690338"/>
                <a:gd name="connsiteY2" fmla="*/ 199052 h 398104"/>
                <a:gd name="connsiteX3" fmla="*/ 491286 w 690338"/>
                <a:gd name="connsiteY3" fmla="*/ 398104 h 398104"/>
                <a:gd name="connsiteX4" fmla="*/ 0 w 690338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338" h="398104">
                  <a:moveTo>
                    <a:pt x="0" y="0"/>
                  </a:moveTo>
                  <a:lnTo>
                    <a:pt x="491286" y="0"/>
                  </a:lnTo>
                  <a:cubicBezTo>
                    <a:pt x="601219" y="0"/>
                    <a:pt x="690338" y="89119"/>
                    <a:pt x="690338" y="199052"/>
                  </a:cubicBezTo>
                  <a:cubicBezTo>
                    <a:pt x="690338" y="308985"/>
                    <a:pt x="601219" y="398104"/>
                    <a:pt x="491286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/>
                </a:gs>
                <a:gs pos="100000">
                  <a:srgbClr val="6B54F1">
                    <a:alpha val="9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1428748" y="4662451"/>
              <a:ext cx="2974977" cy="398104"/>
            </a:xfrm>
            <a:custGeom>
              <a:avLst/>
              <a:gdLst>
                <a:gd name="connsiteX0" fmla="*/ 0 w 2974977"/>
                <a:gd name="connsiteY0" fmla="*/ 0 h 398104"/>
                <a:gd name="connsiteX1" fmla="*/ 2775925 w 2974977"/>
                <a:gd name="connsiteY1" fmla="*/ 0 h 398104"/>
                <a:gd name="connsiteX2" fmla="*/ 2974977 w 2974977"/>
                <a:gd name="connsiteY2" fmla="*/ 199052 h 398104"/>
                <a:gd name="connsiteX3" fmla="*/ 2775925 w 2974977"/>
                <a:gd name="connsiteY3" fmla="*/ 398104 h 398104"/>
                <a:gd name="connsiteX4" fmla="*/ 0 w 2974977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4977" h="398104">
                  <a:moveTo>
                    <a:pt x="0" y="0"/>
                  </a:moveTo>
                  <a:lnTo>
                    <a:pt x="2775925" y="0"/>
                  </a:lnTo>
                  <a:cubicBezTo>
                    <a:pt x="2885858" y="0"/>
                    <a:pt x="2974977" y="89119"/>
                    <a:pt x="2974977" y="199052"/>
                  </a:cubicBezTo>
                  <a:cubicBezTo>
                    <a:pt x="2974977" y="308985"/>
                    <a:pt x="2885858" y="398104"/>
                    <a:pt x="2775925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70000"/>
                  </a:srgbClr>
                </a:gs>
                <a:gs pos="100000">
                  <a:srgbClr val="6B54F1">
                    <a:alpha val="8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1428748" y="5051765"/>
              <a:ext cx="3904049" cy="392566"/>
            </a:xfrm>
            <a:custGeom>
              <a:avLst/>
              <a:gdLst>
                <a:gd name="connsiteX0" fmla="*/ 0 w 3904049"/>
                <a:gd name="connsiteY0" fmla="*/ 0 h 392566"/>
                <a:gd name="connsiteX1" fmla="*/ 3704997 w 3904049"/>
                <a:gd name="connsiteY1" fmla="*/ 0 h 392566"/>
                <a:gd name="connsiteX2" fmla="*/ 3904049 w 3904049"/>
                <a:gd name="connsiteY2" fmla="*/ 199052 h 392566"/>
                <a:gd name="connsiteX3" fmla="*/ 3782477 w 3904049"/>
                <a:gd name="connsiteY3" fmla="*/ 382462 h 392566"/>
                <a:gd name="connsiteX4" fmla="*/ 3749926 w 3904049"/>
                <a:gd name="connsiteY4" fmla="*/ 392566 h 392566"/>
                <a:gd name="connsiteX5" fmla="*/ 176503 w 3904049"/>
                <a:gd name="connsiteY5" fmla="*/ 392566 h 392566"/>
                <a:gd name="connsiteX6" fmla="*/ 0 w 3904049"/>
                <a:gd name="connsiteY6" fmla="*/ 216063 h 39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04049" h="392566">
                  <a:moveTo>
                    <a:pt x="0" y="0"/>
                  </a:moveTo>
                  <a:lnTo>
                    <a:pt x="3704997" y="0"/>
                  </a:lnTo>
                  <a:cubicBezTo>
                    <a:pt x="3814930" y="0"/>
                    <a:pt x="3904049" y="89119"/>
                    <a:pt x="3904049" y="199052"/>
                  </a:cubicBezTo>
                  <a:cubicBezTo>
                    <a:pt x="3904049" y="281502"/>
                    <a:pt x="3853920" y="352244"/>
                    <a:pt x="3782477" y="382462"/>
                  </a:cubicBezTo>
                  <a:lnTo>
                    <a:pt x="3749926" y="392566"/>
                  </a:lnTo>
                  <a:lnTo>
                    <a:pt x="176503" y="392566"/>
                  </a:lnTo>
                  <a:cubicBezTo>
                    <a:pt x="79023" y="392566"/>
                    <a:pt x="0" y="313543"/>
                    <a:pt x="0" y="216063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40000"/>
                  </a:srgbClr>
                </a:gs>
                <a:gs pos="100000">
                  <a:srgbClr val="6B54F1">
                    <a:alpha val="88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966861" y="2171077"/>
            <a:ext cx="3796393" cy="3275337"/>
            <a:chOff x="6966858" y="2171076"/>
            <a:chExt cx="3796393" cy="3275337"/>
          </a:xfrm>
        </p:grpSpPr>
        <p:sp>
          <p:nvSpPr>
            <p:cNvPr id="41" name="任意多边形: 形状 40"/>
            <p:cNvSpPr/>
            <p:nvPr/>
          </p:nvSpPr>
          <p:spPr>
            <a:xfrm>
              <a:off x="9350409" y="3472687"/>
              <a:ext cx="1412841" cy="493546"/>
            </a:xfrm>
            <a:custGeom>
              <a:avLst/>
              <a:gdLst>
                <a:gd name="connsiteX0" fmla="*/ 246773 w 1412841"/>
                <a:gd name="connsiteY0" fmla="*/ 0 h 493546"/>
                <a:gd name="connsiteX1" fmla="*/ 1412841 w 1412841"/>
                <a:gd name="connsiteY1" fmla="*/ 0 h 493546"/>
                <a:gd name="connsiteX2" fmla="*/ 1412841 w 1412841"/>
                <a:gd name="connsiteY2" fmla="*/ 493546 h 493546"/>
                <a:gd name="connsiteX3" fmla="*/ 246773 w 1412841"/>
                <a:gd name="connsiteY3" fmla="*/ 493546 h 493546"/>
                <a:gd name="connsiteX4" fmla="*/ 0 w 1412841"/>
                <a:gd name="connsiteY4" fmla="*/ 246773 h 493546"/>
                <a:gd name="connsiteX5" fmla="*/ 246773 w 1412841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2841" h="493546">
                  <a:moveTo>
                    <a:pt x="246773" y="0"/>
                  </a:moveTo>
                  <a:lnTo>
                    <a:pt x="1412841" y="0"/>
                  </a:lnTo>
                  <a:lnTo>
                    <a:pt x="1412841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9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8389258" y="3966172"/>
              <a:ext cx="2373993" cy="493546"/>
            </a:xfrm>
            <a:custGeom>
              <a:avLst/>
              <a:gdLst>
                <a:gd name="connsiteX0" fmla="*/ 246773 w 2373993"/>
                <a:gd name="connsiteY0" fmla="*/ 0 h 493546"/>
                <a:gd name="connsiteX1" fmla="*/ 2373993 w 2373993"/>
                <a:gd name="connsiteY1" fmla="*/ 0 h 493546"/>
                <a:gd name="connsiteX2" fmla="*/ 2373993 w 2373993"/>
                <a:gd name="connsiteY2" fmla="*/ 493546 h 493546"/>
                <a:gd name="connsiteX3" fmla="*/ 246773 w 2373993"/>
                <a:gd name="connsiteY3" fmla="*/ 493546 h 493546"/>
                <a:gd name="connsiteX4" fmla="*/ 0 w 2373993"/>
                <a:gd name="connsiteY4" fmla="*/ 246773 h 493546"/>
                <a:gd name="connsiteX5" fmla="*/ 246773 w 2373993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3993" h="493546">
                  <a:moveTo>
                    <a:pt x="246773" y="0"/>
                  </a:moveTo>
                  <a:lnTo>
                    <a:pt x="2373993" y="0"/>
                  </a:lnTo>
                  <a:lnTo>
                    <a:pt x="2373993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/>
                </a:gs>
                <a:gs pos="100000">
                  <a:srgbClr val="6B54F1">
                    <a:alpha val="8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6966858" y="4459596"/>
              <a:ext cx="3796392" cy="493546"/>
            </a:xfrm>
            <a:custGeom>
              <a:avLst/>
              <a:gdLst>
                <a:gd name="connsiteX0" fmla="*/ 246773 w 3796392"/>
                <a:gd name="connsiteY0" fmla="*/ 0 h 493546"/>
                <a:gd name="connsiteX1" fmla="*/ 3796392 w 3796392"/>
                <a:gd name="connsiteY1" fmla="*/ 0 h 493546"/>
                <a:gd name="connsiteX2" fmla="*/ 3796392 w 3796392"/>
                <a:gd name="connsiteY2" fmla="*/ 493546 h 493546"/>
                <a:gd name="connsiteX3" fmla="*/ 246773 w 3796392"/>
                <a:gd name="connsiteY3" fmla="*/ 493546 h 493546"/>
                <a:gd name="connsiteX4" fmla="*/ 0 w 3796392"/>
                <a:gd name="connsiteY4" fmla="*/ 246773 h 493546"/>
                <a:gd name="connsiteX5" fmla="*/ 246773 w 3796392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392" h="493546">
                  <a:moveTo>
                    <a:pt x="246773" y="0"/>
                  </a:moveTo>
                  <a:lnTo>
                    <a:pt x="3796392" y="0"/>
                  </a:lnTo>
                  <a:lnTo>
                    <a:pt x="3796392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7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389259" y="4952899"/>
              <a:ext cx="2372231" cy="493514"/>
            </a:xfrm>
            <a:custGeom>
              <a:avLst/>
              <a:gdLst>
                <a:gd name="connsiteX0" fmla="*/ 246773 w 2372231"/>
                <a:gd name="connsiteY0" fmla="*/ 0 h 493514"/>
                <a:gd name="connsiteX1" fmla="*/ 2372231 w 2372231"/>
                <a:gd name="connsiteY1" fmla="*/ 0 h 493514"/>
                <a:gd name="connsiteX2" fmla="*/ 2372231 w 2372231"/>
                <a:gd name="connsiteY2" fmla="*/ 317011 h 493514"/>
                <a:gd name="connsiteX3" fmla="*/ 2195728 w 2372231"/>
                <a:gd name="connsiteY3" fmla="*/ 493514 h 493514"/>
                <a:gd name="connsiteX4" fmla="*/ 246456 w 2372231"/>
                <a:gd name="connsiteY4" fmla="*/ 493514 h 493514"/>
                <a:gd name="connsiteX5" fmla="*/ 197040 w 2372231"/>
                <a:gd name="connsiteY5" fmla="*/ 488533 h 493514"/>
                <a:gd name="connsiteX6" fmla="*/ 0 w 2372231"/>
                <a:gd name="connsiteY6" fmla="*/ 246773 h 493514"/>
                <a:gd name="connsiteX7" fmla="*/ 246773 w 2372231"/>
                <a:gd name="connsiteY7" fmla="*/ 0 h 493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2231" h="493514">
                  <a:moveTo>
                    <a:pt x="246773" y="0"/>
                  </a:moveTo>
                  <a:lnTo>
                    <a:pt x="2372231" y="0"/>
                  </a:lnTo>
                  <a:lnTo>
                    <a:pt x="2372231" y="317011"/>
                  </a:lnTo>
                  <a:cubicBezTo>
                    <a:pt x="2372231" y="414491"/>
                    <a:pt x="2293208" y="493514"/>
                    <a:pt x="2195728" y="493514"/>
                  </a:cubicBezTo>
                  <a:lnTo>
                    <a:pt x="246456" y="493514"/>
                  </a:lnTo>
                  <a:lnTo>
                    <a:pt x="197040" y="488533"/>
                  </a:lnTo>
                  <a:cubicBezTo>
                    <a:pt x="84589" y="465522"/>
                    <a:pt x="0" y="366026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85000"/>
                  </a:srgbClr>
                </a:gs>
                <a:gs pos="100000">
                  <a:srgbClr val="6B54F1">
                    <a:alpha val="2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9769476" y="2171076"/>
              <a:ext cx="993775" cy="493546"/>
            </a:xfrm>
            <a:custGeom>
              <a:avLst/>
              <a:gdLst>
                <a:gd name="connsiteX0" fmla="*/ 246773 w 993775"/>
                <a:gd name="connsiteY0" fmla="*/ 0 h 493546"/>
                <a:gd name="connsiteX1" fmla="*/ 993775 w 993775"/>
                <a:gd name="connsiteY1" fmla="*/ 0 h 493546"/>
                <a:gd name="connsiteX2" fmla="*/ 993775 w 993775"/>
                <a:gd name="connsiteY2" fmla="*/ 493546 h 493546"/>
                <a:gd name="connsiteX3" fmla="*/ 246773 w 993775"/>
                <a:gd name="connsiteY3" fmla="*/ 493546 h 493546"/>
                <a:gd name="connsiteX4" fmla="*/ 0 w 993775"/>
                <a:gd name="connsiteY4" fmla="*/ 246773 h 493546"/>
                <a:gd name="connsiteX5" fmla="*/ 246773 w 993775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3775" h="493546">
                  <a:moveTo>
                    <a:pt x="246773" y="0"/>
                  </a:moveTo>
                  <a:lnTo>
                    <a:pt x="993775" y="0"/>
                  </a:lnTo>
                  <a:lnTo>
                    <a:pt x="993775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80000"/>
                  </a:srgbClr>
                </a:gs>
                <a:gs pos="100000">
                  <a:srgbClr val="6B54F1">
                    <a:alpha val="5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4963887" y="3842789"/>
            <a:ext cx="2264228" cy="430241"/>
            <a:chOff x="4963886" y="3842789"/>
            <a:chExt cx="2264228" cy="430241"/>
          </a:xfrm>
        </p:grpSpPr>
        <p:sp>
          <p:nvSpPr>
            <p:cNvPr id="26" name="矩形: 圆角 25"/>
            <p:cNvSpPr/>
            <p:nvPr/>
          </p:nvSpPr>
          <p:spPr>
            <a:xfrm>
              <a:off x="5135420" y="3842789"/>
              <a:ext cx="1921162" cy="43024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963886" y="3873243"/>
              <a:ext cx="2264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第一</a:t>
              </a:r>
              <a:r>
                <a:rPr lang="en-US" altLang="zh-CN" dirty="0" smtClean="0">
                  <a:solidFill>
                    <a:srgbClr val="FFFFFF"/>
                  </a:solidFill>
                  <a:latin typeface="Century Gothic" panose="020B0502020202020204" pitchFamily="34" charset="0"/>
                </a:rPr>
                <a:t>PPT </a:t>
              </a:r>
              <a:endParaRPr lang="zh-CN" altLang="en-US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60" name="矩形 59"/>
          <p:cNvSpPr/>
          <p:nvPr/>
        </p:nvSpPr>
        <p:spPr bwMode="auto">
          <a:xfrm>
            <a:off x="10593100" y="6195319"/>
            <a:ext cx="1369003" cy="307777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defRPr/>
            </a:pPr>
            <a:r>
              <a:rPr lang="en-US" altLang="zh-CN" sz="1400" i="1" dirty="0" smtClean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</a:rPr>
              <a:t>2030.12.20</a:t>
            </a:r>
            <a:endParaRPr lang="zh-CN" altLang="en-US" sz="1400" i="1" dirty="0">
              <a:solidFill>
                <a:srgbClr val="FFFFFF">
                  <a:lumMod val="95000"/>
                </a:srgb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1585578" y="1406525"/>
            <a:ext cx="17463" cy="4140200"/>
            <a:chOff x="11585575" y="1406525"/>
            <a:chExt cx="17463" cy="4140200"/>
          </a:xfrm>
        </p:grpSpPr>
        <p:sp>
          <p:nvSpPr>
            <p:cNvPr id="69" name="矩形 68"/>
            <p:cNvSpPr/>
            <p:nvPr/>
          </p:nvSpPr>
          <p:spPr>
            <a:xfrm>
              <a:off x="11585575" y="1406525"/>
              <a:ext cx="17463" cy="68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11585575" y="2071199"/>
              <a:ext cx="17463" cy="3475526"/>
            </a:xfrm>
            <a:custGeom>
              <a:avLst/>
              <a:gdLst>
                <a:gd name="connsiteX0" fmla="*/ 17463 w 17463"/>
                <a:gd name="connsiteY0" fmla="*/ 0 h 3475526"/>
                <a:gd name="connsiteX1" fmla="*/ 17463 w 17463"/>
                <a:gd name="connsiteY1" fmla="*/ 3475526 h 3475526"/>
                <a:gd name="connsiteX2" fmla="*/ 0 w 17463"/>
                <a:gd name="connsiteY2" fmla="*/ 3475526 h 3475526"/>
                <a:gd name="connsiteX3" fmla="*/ 0 w 17463"/>
                <a:gd name="connsiteY3" fmla="*/ 2474 h 3475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63" h="3475526">
                  <a:moveTo>
                    <a:pt x="17463" y="0"/>
                  </a:moveTo>
                  <a:lnTo>
                    <a:pt x="17463" y="3475526"/>
                  </a:lnTo>
                  <a:lnTo>
                    <a:pt x="0" y="3475526"/>
                  </a:lnTo>
                  <a:lnTo>
                    <a:pt x="0" y="2474"/>
                  </a:lnTo>
                  <a:close/>
                </a:path>
              </a:pathLst>
            </a:custGeom>
            <a:solidFill>
              <a:srgbClr val="F8F6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2" name="矩形 61"/>
          <p:cNvSpPr/>
          <p:nvPr/>
        </p:nvSpPr>
        <p:spPr>
          <a:xfrm>
            <a:off x="11641139" y="427039"/>
            <a:ext cx="234951" cy="155575"/>
          </a:xfrm>
          <a:prstGeom prst="rect">
            <a:avLst/>
          </a:prstGeom>
          <a:solidFill>
            <a:srgbClr val="129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315914" y="348408"/>
            <a:ext cx="794327" cy="5288865"/>
            <a:chOff x="315912" y="348404"/>
            <a:chExt cx="794326" cy="5288865"/>
          </a:xfrm>
        </p:grpSpPr>
        <p:sp>
          <p:nvSpPr>
            <p:cNvPr id="59" name="矩形 58"/>
            <p:cNvSpPr/>
            <p:nvPr/>
          </p:nvSpPr>
          <p:spPr bwMode="auto">
            <a:xfrm>
              <a:off x="315912" y="348404"/>
              <a:ext cx="794326" cy="523220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400" i="1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YOU LOGO</a:t>
              </a:r>
              <a:endParaRPr lang="zh-CN" altLang="en-US" sz="1400" i="1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 rot="5400000">
              <a:off x="-1646625" y="3352469"/>
              <a:ext cx="4292601" cy="276999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>
                <a:defRPr/>
              </a:pPr>
              <a:r>
                <a:rPr lang="en-US" altLang="zh-CN" sz="1200" dirty="0">
                  <a:solidFill>
                    <a:srgbClr val="FFFFFF">
                      <a:lumMod val="50000"/>
                    </a:srgbClr>
                  </a:solidFill>
                  <a:latin typeface="Century Gothic" panose="020B0502020202020204" pitchFamily="34" charset="0"/>
                </a:rPr>
                <a:t>designed </a:t>
              </a:r>
              <a:r>
                <a:rPr lang="en-US" altLang="zh-CN" sz="1200" dirty="0" smtClean="0">
                  <a:solidFill>
                    <a:srgbClr val="FFFFFF">
                      <a:lumMod val="50000"/>
                    </a:srgbClr>
                  </a:solidFill>
                  <a:latin typeface="Century Gothic" panose="020B0502020202020204" pitchFamily="34" charset="0"/>
                </a:rPr>
                <a:t>by 1PPT.com</a:t>
              </a:r>
              <a:r>
                <a:rPr lang="en-US" altLang="zh-CN" sz="1200" dirty="0" smtClean="0">
                  <a:solidFill>
                    <a:srgbClr val="F8F6F9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1200" dirty="0">
                  <a:solidFill>
                    <a:srgbClr val="F8F6F9"/>
                  </a:solidFill>
                  <a:latin typeface="Century Gothic" panose="020B0502020202020204" pitchFamily="34" charset="0"/>
                </a:rPr>
                <a:t>creative</a:t>
              </a:r>
              <a:endParaRPr lang="zh-CN" altLang="en-US" sz="1200" dirty="0">
                <a:solidFill>
                  <a:srgbClr val="F8F6F9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11582402" y="493717"/>
            <a:ext cx="184151" cy="122237"/>
          </a:xfrm>
          <a:prstGeom prst="rect">
            <a:avLst/>
          </a:prstGeom>
          <a:solidFill>
            <a:srgbClr val="F8F6F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10574623" y="366327"/>
            <a:ext cx="794327" cy="276999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1200" i="1" dirty="0">
                <a:solidFill>
                  <a:srgbClr val="FFFFFF">
                    <a:lumMod val="65000"/>
                  </a:srgbClr>
                </a:solidFill>
                <a:latin typeface="Century Gothic" panose="020B0502020202020204" pitchFamily="34" charset="0"/>
              </a:rPr>
              <a:t>BANK</a:t>
            </a:r>
            <a:endParaRPr lang="zh-CN" altLang="en-US" sz="1200" i="1" dirty="0">
              <a:solidFill>
                <a:srgbClr val="FFFFFF">
                  <a:lumMod val="65000"/>
                </a:srgbClr>
              </a:solidFill>
              <a:latin typeface="Century Gothic" panose="020B0502020202020204" pitchFamily="34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9729423" y="366328"/>
            <a:ext cx="794327" cy="276999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1200" i="1" dirty="0">
                <a:solidFill>
                  <a:srgbClr val="FFFFFF">
                    <a:lumMod val="65000"/>
                  </a:srgbClr>
                </a:solidFill>
                <a:latin typeface="Century Gothic" panose="020B0502020202020204" pitchFamily="34" charset="0"/>
              </a:rPr>
              <a:t>CARD</a:t>
            </a:r>
            <a:endParaRPr lang="zh-CN" altLang="en-US" sz="1200" i="1" dirty="0">
              <a:solidFill>
                <a:srgbClr val="FFFFFF">
                  <a:lumMod val="65000"/>
                </a:srgbClr>
              </a:solidFill>
              <a:latin typeface="Century Gothic" panose="020B0502020202020204" pitchFamily="34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8884226" y="366328"/>
            <a:ext cx="794327" cy="276999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1200" i="1" dirty="0">
                <a:solidFill>
                  <a:srgbClr val="FFFFFF">
                    <a:lumMod val="65000"/>
                  </a:srgbClr>
                </a:solidFill>
                <a:latin typeface="Century Gothic" panose="020B0502020202020204" pitchFamily="34" charset="0"/>
              </a:rPr>
              <a:t>ABOUT</a:t>
            </a:r>
            <a:endParaRPr lang="zh-CN" altLang="en-US" sz="1200" i="1" dirty="0">
              <a:solidFill>
                <a:srgbClr val="FFFFFF">
                  <a:lumMod val="65000"/>
                </a:srgbClr>
              </a:solidFill>
              <a:latin typeface="Century Gothic" panose="020B0502020202020204" pitchFamily="34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8039027" y="366328"/>
            <a:ext cx="794327" cy="276999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1200" b="1" i="1" dirty="0">
                <a:solidFill>
                  <a:srgbClr val="FFFFFF">
                    <a:lumMod val="65000"/>
                  </a:srgbClr>
                </a:solidFill>
                <a:latin typeface="Century Gothic" panose="020B0502020202020204" pitchFamily="34" charset="0"/>
              </a:rPr>
              <a:t>HOME</a:t>
            </a:r>
            <a:endParaRPr lang="zh-CN" altLang="en-US" sz="1200" b="1" i="1" dirty="0">
              <a:solidFill>
                <a:srgbClr val="FFFFFF">
                  <a:lumMod val="65000"/>
                </a:srgbClr>
              </a:solidFill>
              <a:latin typeface="Century Gothic" panose="020B0502020202020204" pitchFamily="3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784603" y="3125832"/>
            <a:ext cx="462279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rgbClr val="FFFFFF">
                    <a:lumMod val="50000"/>
                  </a:srgb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rgbClr val="FFFFFF">
                    <a:lumMod val="50000"/>
                  </a:srgb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Century Gothic" panose="020B0502020202020204" pitchFamily="34" charset="0"/>
              </a:rPr>
              <a:t> internet.</a:t>
            </a:r>
            <a:endParaRPr lang="en-US" altLang="zh-CN" sz="1200" dirty="0">
              <a:solidFill>
                <a:srgbClr val="FFFFFF">
                  <a:lumMod val="50000"/>
                </a:srgb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8209477" y="645888"/>
            <a:ext cx="432000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  <p:bldP spid="60" grpId="0"/>
      <p:bldP spid="62" grpId="0" animBg="1"/>
      <p:bldP spid="64" grpId="0" animBg="1"/>
      <p:bldP spid="65" grpId="0"/>
      <p:bldP spid="66" grpId="0"/>
      <p:bldP spid="67" grpId="0"/>
      <p:bldP spid="68" grpId="0"/>
      <p:bldP spid="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7" name="组合 36"/>
          <p:cNvGrpSpPr/>
          <p:nvPr/>
        </p:nvGrpSpPr>
        <p:grpSpPr>
          <a:xfrm>
            <a:off x="625475" y="479425"/>
            <a:ext cx="370840" cy="251460"/>
            <a:chOff x="3085" y="1319"/>
            <a:chExt cx="584" cy="396"/>
          </a:xfrm>
        </p:grpSpPr>
        <p:sp>
          <p:nvSpPr>
            <p:cNvPr id="38" name="椭圆 37"/>
            <p:cNvSpPr/>
            <p:nvPr/>
          </p:nvSpPr>
          <p:spPr>
            <a:xfrm>
              <a:off x="3085" y="1319"/>
              <a:ext cx="397" cy="397"/>
            </a:xfrm>
            <a:prstGeom prst="ellipse">
              <a:avLst/>
            </a:prstGeom>
            <a:solidFill>
              <a:srgbClr val="1295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9" name="椭圆 38"/>
            <p:cNvSpPr/>
            <p:nvPr/>
          </p:nvSpPr>
          <p:spPr>
            <a:xfrm>
              <a:off x="3273" y="1319"/>
              <a:ext cx="397" cy="397"/>
            </a:xfrm>
            <a:prstGeom prst="ellipse">
              <a:avLst/>
            </a:prstGeom>
            <a:solidFill>
              <a:srgbClr val="1295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162050" y="344805"/>
            <a:ext cx="28924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altLang="en-US" sz="2800" dirty="0">
                <a:latin typeface="思源黑体 CN Medium" panose="020B0600000000000000" charset="-122"/>
                <a:ea typeface="思源黑体 CN Medium" panose="020B0600000000000000" charset="-122"/>
              </a:rPr>
              <a:t>可视化应用</a:t>
            </a:r>
            <a:endParaRPr lang="zh-CN" altLang="en-US" sz="28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2050" y="2952750"/>
            <a:ext cx="2628265" cy="9531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r"/>
            <a:r>
              <a:rPr lang="zh-CN" altLang="en-US" sz="2800" dirty="0">
                <a:latin typeface="思源黑体 CN Medium" panose="020B0600000000000000" charset="-122"/>
                <a:ea typeface="思源黑体 CN Medium" panose="020B0600000000000000" charset="-122"/>
              </a:rPr>
              <a:t>数据可视化的技术实现</a:t>
            </a:r>
            <a:endParaRPr lang="zh-CN" altLang="en-US" sz="28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3877310" y="1900555"/>
            <a:ext cx="365125" cy="3056255"/>
          </a:xfrm>
          <a:prstGeom prst="leftBrace">
            <a:avLst>
              <a:gd name="adj1" fmla="val 39130"/>
              <a:gd name="adj2" fmla="val 50000"/>
            </a:avLst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618480" y="1978025"/>
            <a:ext cx="122809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altLang="zh-CN" sz="2800" dirty="0">
                <a:latin typeface="思源黑体 CN Medium" panose="020B0600000000000000" charset="-122"/>
                <a:ea typeface="思源黑体 CN Medium" panose="020B0600000000000000" charset="-122"/>
              </a:rPr>
              <a:t>DOM</a:t>
            </a:r>
            <a:endParaRPr lang="en-US" altLang="zh-CN" sz="28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18480" y="3451860"/>
            <a:ext cx="169418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altLang="zh-CN" sz="2800" dirty="0">
                <a:latin typeface="思源黑体 CN Medium" panose="020B0600000000000000" charset="-122"/>
                <a:ea typeface="思源黑体 CN Medium" panose="020B0600000000000000" charset="-122"/>
              </a:rPr>
              <a:t>Canvas</a:t>
            </a:r>
            <a:endParaRPr lang="en-US" altLang="zh-CN" sz="28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18480" y="2753995"/>
            <a:ext cx="169418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altLang="zh-CN" sz="2800" dirty="0">
                <a:latin typeface="思源黑体 CN Medium" panose="020B0600000000000000" charset="-122"/>
                <a:ea typeface="思源黑体 CN Medium" panose="020B0600000000000000" charset="-122"/>
              </a:rPr>
              <a:t>SVG</a:t>
            </a:r>
            <a:endParaRPr lang="en-US" altLang="zh-CN" sz="28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18480" y="4283710"/>
            <a:ext cx="169418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altLang="zh-CN" sz="2800" dirty="0">
                <a:latin typeface="思源黑体 CN Medium" panose="020B0600000000000000" charset="-122"/>
                <a:ea typeface="思源黑体 CN Medium" panose="020B0600000000000000" charset="-122"/>
              </a:rPr>
              <a:t>WebGL</a:t>
            </a:r>
            <a:endParaRPr lang="en-US" altLang="zh-CN" sz="28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09110" y="2754630"/>
            <a:ext cx="74168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altLang="zh-CN" sz="2800" dirty="0">
                <a:solidFill>
                  <a:srgbClr val="1295F6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2D</a:t>
            </a:r>
            <a:endParaRPr lang="en-US" altLang="zh-CN" sz="2800" dirty="0">
              <a:solidFill>
                <a:srgbClr val="1295F6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5231130" y="2056765"/>
            <a:ext cx="207010" cy="1917065"/>
          </a:xfrm>
          <a:prstGeom prst="leftBrace">
            <a:avLst>
              <a:gd name="adj1" fmla="val 39130"/>
              <a:gd name="adj2" fmla="val 50000"/>
            </a:avLst>
          </a:prstGeom>
          <a:ln w="38100">
            <a:solidFill>
              <a:srgbClr val="1295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328160" y="5923915"/>
            <a:ext cx="625475" cy="647700"/>
          </a:xfrm>
          <a:prstGeom prst="rect">
            <a:avLst/>
          </a:prstGeom>
          <a:solidFill>
            <a:srgbClr val="F8BB00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" name="矩形 9"/>
          <p:cNvSpPr/>
          <p:nvPr/>
        </p:nvSpPr>
        <p:spPr>
          <a:xfrm>
            <a:off x="5072698" y="5923915"/>
            <a:ext cx="625475" cy="647700"/>
          </a:xfrm>
          <a:prstGeom prst="rect">
            <a:avLst/>
          </a:prstGeom>
          <a:solidFill>
            <a:srgbClr val="5B75FF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5823585" y="5923915"/>
            <a:ext cx="625475" cy="647700"/>
          </a:xfrm>
          <a:prstGeom prst="rect">
            <a:avLst/>
          </a:prstGeom>
          <a:solidFill>
            <a:srgbClr val="41B883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2" name="矩形 11"/>
          <p:cNvSpPr/>
          <p:nvPr/>
        </p:nvSpPr>
        <p:spPr>
          <a:xfrm>
            <a:off x="6563360" y="5923915"/>
            <a:ext cx="625475" cy="647700"/>
          </a:xfrm>
          <a:prstGeom prst="rect">
            <a:avLst/>
          </a:prstGeom>
          <a:solidFill>
            <a:srgbClr val="FE644E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3" name="矩形 12"/>
          <p:cNvSpPr/>
          <p:nvPr/>
        </p:nvSpPr>
        <p:spPr>
          <a:xfrm>
            <a:off x="7312660" y="5923915"/>
            <a:ext cx="625475" cy="647700"/>
          </a:xfrm>
          <a:prstGeom prst="rect">
            <a:avLst/>
          </a:prstGeom>
          <a:solidFill>
            <a:srgbClr val="F37A29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4" name="矩形 13"/>
          <p:cNvSpPr/>
          <p:nvPr/>
        </p:nvSpPr>
        <p:spPr>
          <a:xfrm>
            <a:off x="8077835" y="5923915"/>
            <a:ext cx="625475" cy="6477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5" name="矩形 14"/>
          <p:cNvSpPr/>
          <p:nvPr/>
        </p:nvSpPr>
        <p:spPr>
          <a:xfrm>
            <a:off x="11873865" y="5923915"/>
            <a:ext cx="122238" cy="647700"/>
          </a:xfrm>
          <a:prstGeom prst="rect">
            <a:avLst/>
          </a:prstGeom>
          <a:solidFill>
            <a:srgbClr val="1295F6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8" name="矩形 17"/>
          <p:cNvSpPr/>
          <p:nvPr/>
        </p:nvSpPr>
        <p:spPr>
          <a:xfrm>
            <a:off x="8800465" y="5923915"/>
            <a:ext cx="2976245" cy="647700"/>
          </a:xfrm>
          <a:prstGeom prst="rect">
            <a:avLst/>
          </a:prstGeom>
          <a:solidFill>
            <a:srgbClr val="1295F6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6" name="文本框 15"/>
          <p:cNvSpPr txBox="1"/>
          <p:nvPr/>
        </p:nvSpPr>
        <p:spPr>
          <a:xfrm>
            <a:off x="4331335" y="4283710"/>
            <a:ext cx="74168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altLang="zh-CN" sz="2800" dirty="0">
                <a:solidFill>
                  <a:srgbClr val="1295F6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3D</a:t>
            </a:r>
            <a:endParaRPr lang="en-US" altLang="zh-CN" sz="2800" dirty="0">
              <a:solidFill>
                <a:srgbClr val="1295F6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cxnSp>
        <p:nvCxnSpPr>
          <p:cNvPr id="17" name="直接连接符 16"/>
          <p:cNvCxnSpPr>
            <a:stCxn id="16" idx="3"/>
            <a:endCxn id="7" idx="1"/>
          </p:cNvCxnSpPr>
          <p:nvPr/>
        </p:nvCxnSpPr>
        <p:spPr>
          <a:xfrm>
            <a:off x="5073015" y="4544695"/>
            <a:ext cx="545465" cy="0"/>
          </a:xfrm>
          <a:prstGeom prst="line">
            <a:avLst/>
          </a:prstGeom>
          <a:ln w="28575">
            <a:solidFill>
              <a:srgbClr val="1295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674485" y="2131695"/>
            <a:ext cx="169418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altLang="en-US" dirty="0">
                <a:latin typeface="思源黑体 CN Normal" panose="020B0400000000000000" charset="-122"/>
                <a:ea typeface="思源黑体 CN Normal" panose="020B0400000000000000" charset="-122"/>
              </a:rPr>
              <a:t>声明式绘图</a:t>
            </a:r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674485" y="2830830"/>
            <a:ext cx="169418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altLang="en-US" dirty="0">
                <a:latin typeface="思源黑体 CN Normal" panose="020B0400000000000000" charset="-122"/>
                <a:ea typeface="思源黑体 CN Normal" panose="020B0400000000000000" charset="-122"/>
              </a:rPr>
              <a:t>声明式绘图</a:t>
            </a:r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106285" y="3528695"/>
            <a:ext cx="169418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altLang="en-US" dirty="0">
                <a:latin typeface="思源黑体 CN Normal" panose="020B0400000000000000" charset="-122"/>
                <a:ea typeface="思源黑体 CN Normal" panose="020B0400000000000000" charset="-122"/>
              </a:rPr>
              <a:t>指令式绘图</a:t>
            </a:r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7" name="组合 36"/>
          <p:cNvGrpSpPr/>
          <p:nvPr/>
        </p:nvGrpSpPr>
        <p:grpSpPr>
          <a:xfrm>
            <a:off x="625475" y="479425"/>
            <a:ext cx="370840" cy="251460"/>
            <a:chOff x="3085" y="1319"/>
            <a:chExt cx="584" cy="396"/>
          </a:xfrm>
        </p:grpSpPr>
        <p:sp>
          <p:nvSpPr>
            <p:cNvPr id="38" name="椭圆 37"/>
            <p:cNvSpPr/>
            <p:nvPr/>
          </p:nvSpPr>
          <p:spPr>
            <a:xfrm>
              <a:off x="3085" y="1319"/>
              <a:ext cx="397" cy="397"/>
            </a:xfrm>
            <a:prstGeom prst="ellipse">
              <a:avLst/>
            </a:prstGeom>
            <a:solidFill>
              <a:srgbClr val="1295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9" name="椭圆 38"/>
            <p:cNvSpPr/>
            <p:nvPr/>
          </p:nvSpPr>
          <p:spPr>
            <a:xfrm>
              <a:off x="3273" y="1319"/>
              <a:ext cx="397" cy="397"/>
            </a:xfrm>
            <a:prstGeom prst="ellipse">
              <a:avLst/>
            </a:prstGeom>
            <a:solidFill>
              <a:srgbClr val="1295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162050" y="344805"/>
            <a:ext cx="28924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altLang="en-US" sz="2800" dirty="0">
                <a:latin typeface="思源黑体 CN Medium" panose="020B0600000000000000" charset="-122"/>
                <a:ea typeface="思源黑体 CN Medium" panose="020B0600000000000000" charset="-122"/>
              </a:rPr>
              <a:t>可视化应用</a:t>
            </a:r>
            <a:endParaRPr lang="zh-CN" altLang="en-US" sz="28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475" y="1131570"/>
            <a:ext cx="4375150" cy="264604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585" y="1131570"/>
            <a:ext cx="3134360" cy="156718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885" y="1131570"/>
            <a:ext cx="3134360" cy="156718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885" y="2823845"/>
            <a:ext cx="3134360" cy="156718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8585" y="4544060"/>
            <a:ext cx="3134360" cy="168021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6"/>
          <a:srcRect l="9675"/>
          <a:stretch>
            <a:fillRect/>
          </a:stretch>
        </p:blipFill>
        <p:spPr>
          <a:xfrm>
            <a:off x="8477885" y="4544060"/>
            <a:ext cx="3134360" cy="168021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8585" y="2823845"/>
            <a:ext cx="3134995" cy="15671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475" y="4033520"/>
            <a:ext cx="4381500" cy="2190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7" name="组合 36"/>
          <p:cNvGrpSpPr/>
          <p:nvPr/>
        </p:nvGrpSpPr>
        <p:grpSpPr>
          <a:xfrm>
            <a:off x="625475" y="479425"/>
            <a:ext cx="370840" cy="251460"/>
            <a:chOff x="3085" y="1319"/>
            <a:chExt cx="584" cy="396"/>
          </a:xfrm>
        </p:grpSpPr>
        <p:sp>
          <p:nvSpPr>
            <p:cNvPr id="38" name="椭圆 37"/>
            <p:cNvSpPr/>
            <p:nvPr/>
          </p:nvSpPr>
          <p:spPr>
            <a:xfrm>
              <a:off x="3085" y="1319"/>
              <a:ext cx="397" cy="397"/>
            </a:xfrm>
            <a:prstGeom prst="ellipse">
              <a:avLst/>
            </a:prstGeom>
            <a:solidFill>
              <a:srgbClr val="1295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9" name="椭圆 38"/>
            <p:cNvSpPr/>
            <p:nvPr/>
          </p:nvSpPr>
          <p:spPr>
            <a:xfrm>
              <a:off x="3273" y="1319"/>
              <a:ext cx="397" cy="397"/>
            </a:xfrm>
            <a:prstGeom prst="ellipse">
              <a:avLst/>
            </a:prstGeom>
            <a:solidFill>
              <a:srgbClr val="1295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162050" y="344805"/>
            <a:ext cx="28924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altLang="en-US" sz="2800" dirty="0">
                <a:latin typeface="思源黑体 CN Medium" panose="020B0600000000000000" charset="-122"/>
                <a:ea typeface="思源黑体 CN Medium" panose="020B0600000000000000" charset="-122"/>
              </a:rPr>
              <a:t>可视化应用</a:t>
            </a:r>
            <a:endParaRPr lang="zh-CN" altLang="en-US" sz="28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475" y="1125220"/>
            <a:ext cx="5402580" cy="24917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630" y="1125220"/>
            <a:ext cx="5421630" cy="24911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75" y="3707130"/>
            <a:ext cx="5402580" cy="28092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7" name="组合 36"/>
          <p:cNvGrpSpPr/>
          <p:nvPr/>
        </p:nvGrpSpPr>
        <p:grpSpPr>
          <a:xfrm>
            <a:off x="625475" y="479425"/>
            <a:ext cx="370840" cy="251460"/>
            <a:chOff x="3085" y="1319"/>
            <a:chExt cx="584" cy="396"/>
          </a:xfrm>
        </p:grpSpPr>
        <p:sp>
          <p:nvSpPr>
            <p:cNvPr id="38" name="椭圆 37"/>
            <p:cNvSpPr/>
            <p:nvPr/>
          </p:nvSpPr>
          <p:spPr>
            <a:xfrm>
              <a:off x="3085" y="1319"/>
              <a:ext cx="397" cy="397"/>
            </a:xfrm>
            <a:prstGeom prst="ellipse">
              <a:avLst/>
            </a:prstGeom>
            <a:solidFill>
              <a:srgbClr val="1295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9" name="椭圆 38"/>
            <p:cNvSpPr/>
            <p:nvPr/>
          </p:nvSpPr>
          <p:spPr>
            <a:xfrm>
              <a:off x="3273" y="1319"/>
              <a:ext cx="397" cy="397"/>
            </a:xfrm>
            <a:prstGeom prst="ellipse">
              <a:avLst/>
            </a:prstGeom>
            <a:solidFill>
              <a:srgbClr val="1295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162050" y="344805"/>
            <a:ext cx="28924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altLang="en-US" sz="2800" dirty="0">
                <a:latin typeface="思源黑体 CN Medium" panose="020B0600000000000000" charset="-122"/>
                <a:ea typeface="思源黑体 CN Medium" panose="020B0600000000000000" charset="-122"/>
              </a:rPr>
              <a:t>数字孪生</a:t>
            </a:r>
            <a:endParaRPr lang="zh-CN" altLang="en-US" sz="28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54475" y="1419860"/>
            <a:ext cx="359219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altLang="en-US" sz="2800" dirty="0">
                <a:latin typeface="思源黑体 CN Normal" panose="020B0400000000000000" charset="-122"/>
                <a:ea typeface="思源黑体 CN Normal" panose="020B0400000000000000" charset="-122"/>
              </a:rPr>
              <a:t>数字孪生的链路</a:t>
            </a:r>
            <a:endParaRPr lang="zh-CN" altLang="en-US" sz="2800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328160" y="5923915"/>
            <a:ext cx="625475" cy="647700"/>
          </a:xfrm>
          <a:prstGeom prst="rect">
            <a:avLst/>
          </a:prstGeom>
          <a:solidFill>
            <a:srgbClr val="F8BB00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" name="矩形 9"/>
          <p:cNvSpPr/>
          <p:nvPr/>
        </p:nvSpPr>
        <p:spPr>
          <a:xfrm>
            <a:off x="5072698" y="5923915"/>
            <a:ext cx="625475" cy="647700"/>
          </a:xfrm>
          <a:prstGeom prst="rect">
            <a:avLst/>
          </a:prstGeom>
          <a:solidFill>
            <a:srgbClr val="5B75FF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5823585" y="5923915"/>
            <a:ext cx="625475" cy="647700"/>
          </a:xfrm>
          <a:prstGeom prst="rect">
            <a:avLst/>
          </a:prstGeom>
          <a:solidFill>
            <a:srgbClr val="41B883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2" name="矩形 11"/>
          <p:cNvSpPr/>
          <p:nvPr/>
        </p:nvSpPr>
        <p:spPr>
          <a:xfrm>
            <a:off x="6563360" y="5923915"/>
            <a:ext cx="625475" cy="647700"/>
          </a:xfrm>
          <a:prstGeom prst="rect">
            <a:avLst/>
          </a:prstGeom>
          <a:solidFill>
            <a:srgbClr val="FE644E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3" name="矩形 12"/>
          <p:cNvSpPr/>
          <p:nvPr/>
        </p:nvSpPr>
        <p:spPr>
          <a:xfrm>
            <a:off x="7312660" y="5923915"/>
            <a:ext cx="625475" cy="647700"/>
          </a:xfrm>
          <a:prstGeom prst="rect">
            <a:avLst/>
          </a:prstGeom>
          <a:solidFill>
            <a:srgbClr val="F37A29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4" name="矩形 13"/>
          <p:cNvSpPr/>
          <p:nvPr/>
        </p:nvSpPr>
        <p:spPr>
          <a:xfrm>
            <a:off x="8077835" y="5923915"/>
            <a:ext cx="625475" cy="6477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5" name="矩形 14"/>
          <p:cNvSpPr/>
          <p:nvPr/>
        </p:nvSpPr>
        <p:spPr>
          <a:xfrm>
            <a:off x="11873865" y="5923915"/>
            <a:ext cx="122238" cy="647700"/>
          </a:xfrm>
          <a:prstGeom prst="rect">
            <a:avLst/>
          </a:prstGeom>
          <a:solidFill>
            <a:srgbClr val="1295F6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8" name="矩形 17"/>
          <p:cNvSpPr/>
          <p:nvPr/>
        </p:nvSpPr>
        <p:spPr>
          <a:xfrm>
            <a:off x="8800465" y="5923915"/>
            <a:ext cx="2976245" cy="647700"/>
          </a:xfrm>
          <a:prstGeom prst="rect">
            <a:avLst/>
          </a:prstGeom>
          <a:solidFill>
            <a:srgbClr val="1295F6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grpSp>
        <p:nvGrpSpPr>
          <p:cNvPr id="28" name="组合 27"/>
          <p:cNvGrpSpPr/>
          <p:nvPr/>
        </p:nvGrpSpPr>
        <p:grpSpPr>
          <a:xfrm>
            <a:off x="1691005" y="3333115"/>
            <a:ext cx="8319770" cy="521970"/>
            <a:chOff x="2087" y="5265"/>
            <a:chExt cx="13102" cy="822"/>
          </a:xfrm>
        </p:grpSpPr>
        <p:sp>
          <p:nvSpPr>
            <p:cNvPr id="22" name="文本框 21"/>
            <p:cNvSpPr txBox="1"/>
            <p:nvPr/>
          </p:nvSpPr>
          <p:spPr>
            <a:xfrm>
              <a:off x="2087" y="5265"/>
              <a:ext cx="3037" cy="82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zh-CN" altLang="en-US" sz="2800" dirty="0">
                  <a:latin typeface="思源黑体 CN Medium" panose="020B0600000000000000" charset="-122"/>
                  <a:ea typeface="思源黑体 CN Medium" panose="020B0600000000000000" charset="-122"/>
                </a:rPr>
                <a:t>数据采集</a:t>
              </a:r>
              <a:endParaRPr lang="zh-CN" altLang="en-US" sz="2800" dirty="0"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856" y="5265"/>
              <a:ext cx="3037" cy="82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zh-CN" altLang="en-US" sz="2800" dirty="0">
                  <a:latin typeface="思源黑体 CN Medium" panose="020B0600000000000000" charset="-122"/>
                  <a:ea typeface="思源黑体 CN Medium" panose="020B0600000000000000" charset="-122"/>
                </a:rPr>
                <a:t>数据建模</a:t>
              </a:r>
              <a:endParaRPr lang="zh-CN" altLang="en-US" sz="2800" dirty="0"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565" y="5265"/>
              <a:ext cx="2826" cy="82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zh-CN" altLang="en-US" sz="2800" dirty="0">
                  <a:latin typeface="思源黑体 CN Medium" panose="020B0600000000000000" charset="-122"/>
                  <a:ea typeface="思源黑体 CN Medium" panose="020B0600000000000000" charset="-122"/>
                </a:rPr>
                <a:t>数据融合</a:t>
              </a:r>
              <a:endParaRPr lang="zh-CN" altLang="en-US" sz="2800" dirty="0"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2363" y="5265"/>
              <a:ext cx="2826" cy="82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zh-CN" altLang="en-US" sz="2800" dirty="0">
                  <a:latin typeface="思源黑体 CN Medium" panose="020B0600000000000000" charset="-122"/>
                  <a:ea typeface="思源黑体 CN Medium" panose="020B0600000000000000" charset="-122"/>
                </a:rPr>
                <a:t>交互映射</a:t>
              </a:r>
              <a:endParaRPr lang="zh-CN" altLang="en-US" sz="2800" dirty="0"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8480" y="2378075"/>
            <a:ext cx="897255" cy="86042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225" y="2284730"/>
            <a:ext cx="1108075" cy="104648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565" y="2320290"/>
            <a:ext cx="1055370" cy="101282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750" y="2428875"/>
            <a:ext cx="890905" cy="89471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3125" y="2647950"/>
            <a:ext cx="685165" cy="47498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7990" y="2648585"/>
            <a:ext cx="685165" cy="47498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6670" y="2647950"/>
            <a:ext cx="685165" cy="4749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7" name="组合 36"/>
          <p:cNvGrpSpPr/>
          <p:nvPr/>
        </p:nvGrpSpPr>
        <p:grpSpPr>
          <a:xfrm>
            <a:off x="625475" y="479425"/>
            <a:ext cx="370840" cy="251460"/>
            <a:chOff x="3085" y="1319"/>
            <a:chExt cx="584" cy="396"/>
          </a:xfrm>
        </p:grpSpPr>
        <p:sp>
          <p:nvSpPr>
            <p:cNvPr id="38" name="椭圆 37"/>
            <p:cNvSpPr/>
            <p:nvPr/>
          </p:nvSpPr>
          <p:spPr>
            <a:xfrm>
              <a:off x="3085" y="1319"/>
              <a:ext cx="397" cy="397"/>
            </a:xfrm>
            <a:prstGeom prst="ellipse">
              <a:avLst/>
            </a:prstGeom>
            <a:solidFill>
              <a:srgbClr val="1295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9" name="椭圆 38"/>
            <p:cNvSpPr/>
            <p:nvPr/>
          </p:nvSpPr>
          <p:spPr>
            <a:xfrm>
              <a:off x="3273" y="1319"/>
              <a:ext cx="397" cy="397"/>
            </a:xfrm>
            <a:prstGeom prst="ellipse">
              <a:avLst/>
            </a:prstGeom>
            <a:solidFill>
              <a:srgbClr val="1295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146810" y="375285"/>
            <a:ext cx="395605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altLang="zh-CN" sz="2400" dirty="0">
                <a:latin typeface="Century Gothic" panose="020B0502020202020204" pitchFamily="34" charset="0"/>
              </a:rPr>
              <a:t>前端数据可视化领域小例子</a:t>
            </a:r>
            <a:endParaRPr lang="zh-CN" altLang="zh-CN" sz="2400" dirty="0">
              <a:latin typeface="Century Gothic" panose="020B0502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7690" y="2115820"/>
            <a:ext cx="3265170" cy="26263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430" y="2033905"/>
            <a:ext cx="3657600" cy="2782570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26" name="矩形 25"/>
          <p:cNvSpPr/>
          <p:nvPr/>
        </p:nvSpPr>
        <p:spPr>
          <a:xfrm>
            <a:off x="4277360" y="5995035"/>
            <a:ext cx="625475" cy="647700"/>
          </a:xfrm>
          <a:prstGeom prst="rect">
            <a:avLst/>
          </a:prstGeom>
          <a:solidFill>
            <a:srgbClr val="F8BB00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5021898" y="5995035"/>
            <a:ext cx="625475" cy="647700"/>
          </a:xfrm>
          <a:prstGeom prst="rect">
            <a:avLst/>
          </a:prstGeom>
          <a:solidFill>
            <a:srgbClr val="5B75FF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" name="矩形 9"/>
          <p:cNvSpPr/>
          <p:nvPr/>
        </p:nvSpPr>
        <p:spPr>
          <a:xfrm>
            <a:off x="5772785" y="5995035"/>
            <a:ext cx="625475" cy="647700"/>
          </a:xfrm>
          <a:prstGeom prst="rect">
            <a:avLst/>
          </a:prstGeom>
          <a:solidFill>
            <a:srgbClr val="41B883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6512560" y="5995035"/>
            <a:ext cx="625475" cy="647700"/>
          </a:xfrm>
          <a:prstGeom prst="rect">
            <a:avLst/>
          </a:prstGeom>
          <a:solidFill>
            <a:srgbClr val="FE644E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2" name="矩形 11"/>
          <p:cNvSpPr/>
          <p:nvPr/>
        </p:nvSpPr>
        <p:spPr>
          <a:xfrm>
            <a:off x="7261860" y="5995035"/>
            <a:ext cx="625475" cy="647700"/>
          </a:xfrm>
          <a:prstGeom prst="rect">
            <a:avLst/>
          </a:prstGeom>
          <a:solidFill>
            <a:srgbClr val="F37A29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3" name="矩形 12"/>
          <p:cNvSpPr/>
          <p:nvPr/>
        </p:nvSpPr>
        <p:spPr>
          <a:xfrm>
            <a:off x="8027035" y="5995035"/>
            <a:ext cx="625475" cy="6477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" name="矩形 4"/>
          <p:cNvSpPr/>
          <p:nvPr/>
        </p:nvSpPr>
        <p:spPr>
          <a:xfrm>
            <a:off x="11823065" y="5995035"/>
            <a:ext cx="122238" cy="647700"/>
          </a:xfrm>
          <a:prstGeom prst="rect">
            <a:avLst/>
          </a:prstGeom>
          <a:solidFill>
            <a:srgbClr val="1295F6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8" name="矩形 17"/>
          <p:cNvSpPr/>
          <p:nvPr/>
        </p:nvSpPr>
        <p:spPr>
          <a:xfrm>
            <a:off x="8749665" y="5995035"/>
            <a:ext cx="2976245" cy="647700"/>
          </a:xfrm>
          <a:prstGeom prst="rect">
            <a:avLst/>
          </a:prstGeom>
          <a:solidFill>
            <a:srgbClr val="1295F6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6" name="矩形 5"/>
          <p:cNvSpPr/>
          <p:nvPr/>
        </p:nvSpPr>
        <p:spPr>
          <a:xfrm>
            <a:off x="1837690" y="2118995"/>
            <a:ext cx="801370" cy="2618740"/>
          </a:xfrm>
          <a:prstGeom prst="rect">
            <a:avLst/>
          </a:prstGeom>
          <a:solidFill>
            <a:srgbClr val="C00000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39060" y="2115820"/>
            <a:ext cx="833120" cy="2618740"/>
          </a:xfrm>
          <a:prstGeom prst="rect">
            <a:avLst/>
          </a:prstGeom>
          <a:solidFill>
            <a:srgbClr val="F8BB00">
              <a:alpha val="43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72180" y="2138045"/>
            <a:ext cx="833120" cy="2618740"/>
          </a:xfrm>
          <a:prstGeom prst="rect">
            <a:avLst/>
          </a:prstGeom>
          <a:solidFill>
            <a:srgbClr val="41B883">
              <a:alpha val="43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305300" y="2123440"/>
            <a:ext cx="833120" cy="2618740"/>
          </a:xfrm>
          <a:prstGeom prst="rect">
            <a:avLst/>
          </a:prstGeom>
          <a:solidFill>
            <a:srgbClr val="5B75FF">
              <a:alpha val="43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218430" y="2033270"/>
            <a:ext cx="1755775" cy="1312545"/>
          </a:xfrm>
          <a:prstGeom prst="rect">
            <a:avLst/>
          </a:prstGeom>
          <a:noFill/>
          <a:ln w="4762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218430" y="3442335"/>
            <a:ext cx="1755775" cy="1299210"/>
          </a:xfrm>
          <a:prstGeom prst="rect">
            <a:avLst/>
          </a:prstGeom>
          <a:noFill/>
          <a:ln w="47625">
            <a:solidFill>
              <a:srgbClr val="41B88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138035" y="2033270"/>
            <a:ext cx="1736090" cy="1327150"/>
          </a:xfrm>
          <a:prstGeom prst="rect">
            <a:avLst/>
          </a:prstGeom>
          <a:noFill/>
          <a:ln w="47625">
            <a:solidFill>
              <a:srgbClr val="F8BB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128510" y="3442970"/>
            <a:ext cx="1755775" cy="1299210"/>
          </a:xfrm>
          <a:prstGeom prst="rect">
            <a:avLst/>
          </a:prstGeom>
          <a:noFill/>
          <a:ln w="47625">
            <a:solidFill>
              <a:srgbClr val="6B54F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820" y="1093470"/>
            <a:ext cx="6690360" cy="46710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7" name="组合 36"/>
          <p:cNvGrpSpPr/>
          <p:nvPr/>
        </p:nvGrpSpPr>
        <p:grpSpPr>
          <a:xfrm>
            <a:off x="625475" y="479425"/>
            <a:ext cx="370840" cy="251460"/>
            <a:chOff x="3085" y="1319"/>
            <a:chExt cx="584" cy="396"/>
          </a:xfrm>
        </p:grpSpPr>
        <p:sp>
          <p:nvSpPr>
            <p:cNvPr id="38" name="椭圆 37"/>
            <p:cNvSpPr/>
            <p:nvPr/>
          </p:nvSpPr>
          <p:spPr>
            <a:xfrm>
              <a:off x="3085" y="1319"/>
              <a:ext cx="397" cy="397"/>
            </a:xfrm>
            <a:prstGeom prst="ellipse">
              <a:avLst/>
            </a:prstGeom>
            <a:solidFill>
              <a:srgbClr val="1295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9" name="椭圆 38"/>
            <p:cNvSpPr/>
            <p:nvPr/>
          </p:nvSpPr>
          <p:spPr>
            <a:xfrm>
              <a:off x="3273" y="1319"/>
              <a:ext cx="397" cy="397"/>
            </a:xfrm>
            <a:prstGeom prst="ellipse">
              <a:avLst/>
            </a:prstGeom>
            <a:solidFill>
              <a:srgbClr val="1295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146810" y="375285"/>
            <a:ext cx="395605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altLang="zh-CN" sz="2400" dirty="0">
                <a:latin typeface="Century Gothic" panose="020B0502020202020204" pitchFamily="34" charset="0"/>
              </a:rPr>
              <a:t>Uber Kepler.gl</a:t>
            </a:r>
            <a:endParaRPr lang="en-US" altLang="zh-CN" sz="2400" dirty="0">
              <a:latin typeface="Century Gothic" panose="020B0502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77360" y="5995035"/>
            <a:ext cx="625475" cy="647700"/>
          </a:xfrm>
          <a:prstGeom prst="rect">
            <a:avLst/>
          </a:prstGeom>
          <a:solidFill>
            <a:srgbClr val="F8BB00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5021898" y="5995035"/>
            <a:ext cx="625475" cy="647700"/>
          </a:xfrm>
          <a:prstGeom prst="rect">
            <a:avLst/>
          </a:prstGeom>
          <a:solidFill>
            <a:srgbClr val="5B75FF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" name="矩形 9"/>
          <p:cNvSpPr/>
          <p:nvPr/>
        </p:nvSpPr>
        <p:spPr>
          <a:xfrm>
            <a:off x="5772785" y="5995035"/>
            <a:ext cx="625475" cy="647700"/>
          </a:xfrm>
          <a:prstGeom prst="rect">
            <a:avLst/>
          </a:prstGeom>
          <a:solidFill>
            <a:srgbClr val="41B883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6512560" y="5995035"/>
            <a:ext cx="625475" cy="647700"/>
          </a:xfrm>
          <a:prstGeom prst="rect">
            <a:avLst/>
          </a:prstGeom>
          <a:solidFill>
            <a:srgbClr val="FE644E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2" name="矩形 11"/>
          <p:cNvSpPr/>
          <p:nvPr/>
        </p:nvSpPr>
        <p:spPr>
          <a:xfrm>
            <a:off x="7261860" y="5995035"/>
            <a:ext cx="625475" cy="647700"/>
          </a:xfrm>
          <a:prstGeom prst="rect">
            <a:avLst/>
          </a:prstGeom>
          <a:solidFill>
            <a:srgbClr val="F37A29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3" name="矩形 12"/>
          <p:cNvSpPr/>
          <p:nvPr/>
        </p:nvSpPr>
        <p:spPr>
          <a:xfrm>
            <a:off x="8027035" y="5995035"/>
            <a:ext cx="625475" cy="6477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" name="矩形 4"/>
          <p:cNvSpPr/>
          <p:nvPr/>
        </p:nvSpPr>
        <p:spPr>
          <a:xfrm>
            <a:off x="11823065" y="5995035"/>
            <a:ext cx="122238" cy="647700"/>
          </a:xfrm>
          <a:prstGeom prst="rect">
            <a:avLst/>
          </a:prstGeom>
          <a:solidFill>
            <a:srgbClr val="1295F6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8" name="矩形 17"/>
          <p:cNvSpPr/>
          <p:nvPr/>
        </p:nvSpPr>
        <p:spPr>
          <a:xfrm>
            <a:off x="8749665" y="5995035"/>
            <a:ext cx="2976245" cy="647700"/>
          </a:xfrm>
          <a:prstGeom prst="rect">
            <a:avLst/>
          </a:prstGeom>
          <a:solidFill>
            <a:srgbClr val="1295F6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3170" y="1059180"/>
            <a:ext cx="6358255" cy="4439285"/>
          </a:xfrm>
          <a:prstGeom prst="rect">
            <a:avLst/>
          </a:prstGeom>
        </p:spPr>
      </p:pic>
      <p:pic>
        <p:nvPicPr>
          <p:cNvPr id="2" name="图片 1" descr="kep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50" y="4443095"/>
            <a:ext cx="1741805" cy="3276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27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53238"/>
      </a:accent1>
      <a:accent2>
        <a:srgbClr val="0064D2"/>
      </a:accent2>
      <a:accent3>
        <a:srgbClr val="E53238"/>
      </a:accent3>
      <a:accent4>
        <a:srgbClr val="0064D2"/>
      </a:accent4>
      <a:accent5>
        <a:srgbClr val="E53238"/>
      </a:accent5>
      <a:accent6>
        <a:srgbClr val="0064D2"/>
      </a:accent6>
      <a:hlink>
        <a:srgbClr val="E53238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8238</Words>
  <Application>WPS 演示</Application>
  <PresentationFormat>自定义</PresentationFormat>
  <Paragraphs>482</Paragraphs>
  <Slides>33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Arial</vt:lpstr>
      <vt:lpstr>宋体</vt:lpstr>
      <vt:lpstr>Wingdings</vt:lpstr>
      <vt:lpstr>Calibri</vt:lpstr>
      <vt:lpstr>Century Gothic</vt:lpstr>
      <vt:lpstr>思源黑体 CN Normal</vt:lpstr>
      <vt:lpstr>思源黑体 CN Medium</vt:lpstr>
      <vt:lpstr>微软雅黑</vt:lpstr>
      <vt:lpstr>Arial Unicode MS</vt:lpstr>
      <vt:lpstr>等线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第一PPT，www.1ppt.com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蓝色渐变商务</dc:title>
  <dc:creator>第一PPT</dc:creator>
  <cp:keywords>www.1ppt.com</cp:keywords>
  <dc:description>www.1ppt.com</dc:description>
  <cp:lastModifiedBy>微曦&amp;&amp;Dawn</cp:lastModifiedBy>
  <cp:revision>116</cp:revision>
  <dcterms:created xsi:type="dcterms:W3CDTF">2017-08-18T03:02:00Z</dcterms:created>
  <dcterms:modified xsi:type="dcterms:W3CDTF">2021-01-08T15:11:23Z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