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F8584-F77B-4A73-ABEF-77F7A0770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61C8E-4CE1-4B4A-8760-9E333C08D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65648-9E0F-43BE-BCED-2027C753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787DF-25E9-4E4B-8E9E-84DC33B0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311EE-F0EB-4BF9-AC05-B23D7705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8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46DF-2853-4DB2-9A7D-0F85D52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86622-E4FB-4FCB-A430-D2041E65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28989-930C-4844-9894-3AA467D3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0D467-5AD8-46A5-B67D-54D43C7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067C3-CB2F-42BA-A334-6937AA9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2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FE1977-4EC3-4730-8A7B-98D7FE4E7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1B63B-C27F-4BD6-8BD6-163197BE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76998-2160-4457-922F-DA272FC8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3B91A-BF19-4FE8-BC78-42FCA40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35744-8A8A-4BAE-9643-5D4E6364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78235-EA8D-4643-8317-3D1FBBE0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9A66F-474F-4056-A917-3E4B6F3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DF27B-1C1B-4B2F-8A6B-A361CED9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A52EA-D84B-4F31-B3FD-897C5C7F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64ECC-983F-4A55-8C77-50056ED8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BC14A-4E2A-43C9-8B0F-F27EC97A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0CFC1-E073-4782-A406-C61DDA08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407E-6A29-451F-AAA1-037DCBAF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D0E2D-7EEC-4245-953D-0314D4C5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45AD8-E4AA-41D2-B7DC-EF535776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27B6B-2A29-436A-83CE-864EDBB5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BA471-D805-467E-92C9-35E2CA3FF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E1EAC-E300-4FC6-9E1E-A3B9BDD61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F84EE-C86D-4A6F-8B4E-1F6290F8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680D3-CB2F-40AE-9176-940F9F02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8635E-A2E4-434A-A99B-B4740C5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4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CCDE3-831B-46D4-8A2E-2C6D96B4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1EF0E-F0BA-4383-AB9C-5CF7E943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CEDEAB-54FA-4B2A-8590-52FBFD3B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D50F00-2726-4BBD-A291-7C391DE8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C1794-8F11-401B-A290-6D24D6BC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24F942-6AC3-427B-8E56-FF33D928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93ACB9-142F-40B4-94F6-98F9FC73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670093-3A65-4B22-8981-AB2104B5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3134F-61A0-475B-9341-AEFA30C6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3FFDAC-A00F-40F6-A442-32573074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097A6-8336-4F24-B13A-AD1A0A7A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F602B5-880A-43FA-B7DC-474B4CFB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9D1273-240F-4F67-A206-A1C0050E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15D49-42B0-4027-9B54-18CEDC6B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C6F39-9212-47B3-BA02-38BAD5E1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CBE8A-025B-4029-8AC2-32585C7E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32A7A-F91F-4155-9643-B2865E8D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25EF12-4BDE-4377-AFBA-24E41303D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AFFCA-32D5-4B43-BAB0-AB6236D5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E6499-B837-4E0D-BE66-4FA1968A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B5CEB-119D-4A01-8BFC-12A9A973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63DF4-2B3C-40B6-8DC1-FFC4EA1C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401D1A-BB7E-4C88-A7D9-2A82309FA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7BD5C-D68C-4469-89A2-7F03D0E61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3D465-62BC-4D46-A03E-A6BBD5A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008DE-4613-49F7-B304-A033D71D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3505A-E7CA-426F-9693-E1F28A2C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7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25787E-E51B-42F2-8363-6E7F6F17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10EB5-58D2-4A75-A153-7F620171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0777B-19B6-4062-BE4A-58D6F2D84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87BE-00BB-43FA-800B-6B85BA4B606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9C859-9815-4C6A-BAD7-08CA671D0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4A57A-1D6A-41EA-9D20-82957D445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89CC-4AE7-4DE2-B377-4A22890A9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77152-2438-403A-A5A7-104B5D012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E92E13-7A4B-493E-8DAA-3C88906A2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5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徐 乐非</dc:creator>
  <cp:lastModifiedBy>徐 乐非</cp:lastModifiedBy>
  <cp:revision>1</cp:revision>
  <dcterms:created xsi:type="dcterms:W3CDTF">2021-09-28T09:47:05Z</dcterms:created>
  <dcterms:modified xsi:type="dcterms:W3CDTF">2021-09-28T09:47:09Z</dcterms:modified>
</cp:coreProperties>
</file>