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wOKddok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n Burns" userId="9ecfaf5c9ec48608" providerId="LiveId" clId="{E85E969C-E318-43E6-BB46-4676CAAABE2D}"/>
    <pc:docChg chg="custSel addSld delSld modSld">
      <pc:chgData name="Dawn Burns" userId="9ecfaf5c9ec48608" providerId="LiveId" clId="{E85E969C-E318-43E6-BB46-4676CAAABE2D}" dt="2022-02-18T04:16:10.843" v="949" actId="1076"/>
      <pc:docMkLst>
        <pc:docMk/>
      </pc:docMkLst>
      <pc:sldChg chg="addSp delSp modSp mod">
        <pc:chgData name="Dawn Burns" userId="9ecfaf5c9ec48608" providerId="LiveId" clId="{E85E969C-E318-43E6-BB46-4676CAAABE2D}" dt="2022-02-17T20:50:27.466" v="80"/>
        <pc:sldMkLst>
          <pc:docMk/>
          <pc:sldMk cId="1879813504" sldId="257"/>
        </pc:sldMkLst>
        <pc:spChg chg="add del mod">
          <ac:chgData name="Dawn Burns" userId="9ecfaf5c9ec48608" providerId="LiveId" clId="{E85E969C-E318-43E6-BB46-4676CAAABE2D}" dt="2022-02-17T20:50:27.466" v="80"/>
          <ac:spMkLst>
            <pc:docMk/>
            <pc:sldMk cId="1879813504" sldId="257"/>
            <ac:spMk id="6" creationId="{E44B5082-9075-40AB-BF4A-BF2F37D595F6}"/>
          </ac:spMkLst>
        </pc:spChg>
        <pc:spChg chg="add mod">
          <ac:chgData name="Dawn Burns" userId="9ecfaf5c9ec48608" providerId="LiveId" clId="{E85E969C-E318-43E6-BB46-4676CAAABE2D}" dt="2022-02-17T20:50:25.512" v="78" actId="255"/>
          <ac:spMkLst>
            <pc:docMk/>
            <pc:sldMk cId="1879813504" sldId="257"/>
            <ac:spMk id="7" creationId="{16EA64D4-2A97-4748-96C6-1AFB5D89FB71}"/>
          </ac:spMkLst>
        </pc:spChg>
        <pc:picChg chg="mod">
          <ac:chgData name="Dawn Burns" userId="9ecfaf5c9ec48608" providerId="LiveId" clId="{E85E969C-E318-43E6-BB46-4676CAAABE2D}" dt="2022-02-17T20:48:22.704" v="0" actId="14100"/>
          <ac:picMkLst>
            <pc:docMk/>
            <pc:sldMk cId="1879813504" sldId="257"/>
            <ac:picMk id="5" creationId="{8BF98F72-AE91-4908-874F-B0EA08EC29FA}"/>
          </ac:picMkLst>
        </pc:picChg>
      </pc:sldChg>
      <pc:sldChg chg="addSp delSp modSp mod setBg addAnim">
        <pc:chgData name="Dawn Burns" userId="9ecfaf5c9ec48608" providerId="LiveId" clId="{E85E969C-E318-43E6-BB46-4676CAAABE2D}" dt="2022-02-17T20:57:31.634" v="228" actId="26606"/>
        <pc:sldMkLst>
          <pc:docMk/>
          <pc:sldMk cId="440062213" sldId="258"/>
        </pc:sldMkLst>
        <pc:spChg chg="mo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2" creationId="{3212E7E1-CE0F-4774-9A55-10926C9543AE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9" creationId="{362D44EE-C852-4460-B8B5-C4F2BC20510C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11" creationId="{658970D8-8D1D-4B5C-894B-E871CC86543D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13" creationId="{F227E5B6-9132-43CA-B503-37A18562ADF2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15" creationId="{03C2051E-A88D-48E5-BACF-AAED17892722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17" creationId="{7821A508-2985-4905-874A-527429BAABFA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19" creationId="{D2929CB1-0E3C-4B2D-ADC5-0154FB33BA44}"/>
          </ac:spMkLst>
        </pc:spChg>
        <pc:spChg chg="add del">
          <ac:chgData name="Dawn Burns" userId="9ecfaf5c9ec48608" providerId="LiveId" clId="{E85E969C-E318-43E6-BB46-4676CAAABE2D}" dt="2022-02-17T20:57:08.470" v="226" actId="26606"/>
          <ac:spMkLst>
            <pc:docMk/>
            <pc:sldMk cId="440062213" sldId="258"/>
            <ac:spMk id="21" creationId="{5F2F0C84-BE8C-4DC2-A6D3-30349A801D5C}"/>
          </ac:spMkLst>
        </pc:spChg>
        <pc:spChg chg="add del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26" creationId="{B7BD7FCF-A254-4A97-A15C-319B67622677}"/>
          </ac:spMkLst>
        </pc:spChg>
        <pc:spChg chg="add del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28" creationId="{52FFAF72-6204-4676-9C6F-9A4CC4D91805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33" creationId="{362D44EE-C852-4460-B8B5-C4F2BC20510C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35" creationId="{658970D8-8D1D-4B5C-894B-E871CC86543D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37" creationId="{F227E5B6-9132-43CA-B503-37A18562ADF2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39" creationId="{03C2051E-A88D-48E5-BACF-AAED17892722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41" creationId="{7821A508-2985-4905-874A-527429BAABFA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43" creationId="{D2929CB1-0E3C-4B2D-ADC5-0154FB33BA44}"/>
          </ac:spMkLst>
        </pc:spChg>
        <pc:spChg chg="add">
          <ac:chgData name="Dawn Burns" userId="9ecfaf5c9ec48608" providerId="LiveId" clId="{E85E969C-E318-43E6-BB46-4676CAAABE2D}" dt="2022-02-17T20:57:31.634" v="228" actId="26606"/>
          <ac:spMkLst>
            <pc:docMk/>
            <pc:sldMk cId="440062213" sldId="258"/>
            <ac:spMk id="45" creationId="{5F2F0C84-BE8C-4DC2-A6D3-30349A801D5C}"/>
          </ac:spMkLst>
        </pc:spChg>
        <pc:picChg chg="add mod">
          <ac:chgData name="Dawn Burns" userId="9ecfaf5c9ec48608" providerId="LiveId" clId="{E85E969C-E318-43E6-BB46-4676CAAABE2D}" dt="2022-02-17T20:57:31.634" v="228" actId="26606"/>
          <ac:picMkLst>
            <pc:docMk/>
            <pc:sldMk cId="440062213" sldId="258"/>
            <ac:picMk id="4" creationId="{F5231BDE-C924-4B2D-AAE5-8C275A10B1C0}"/>
          </ac:picMkLst>
        </pc:picChg>
      </pc:sldChg>
      <pc:sldChg chg="del">
        <pc:chgData name="Dawn Burns" userId="9ecfaf5c9ec48608" providerId="LiveId" clId="{E85E969C-E318-43E6-BB46-4676CAAABE2D}" dt="2022-02-17T21:40:08.530" v="626" actId="47"/>
        <pc:sldMkLst>
          <pc:docMk/>
          <pc:sldMk cId="2780482134" sldId="259"/>
        </pc:sldMkLst>
      </pc:sldChg>
      <pc:sldChg chg="addSp modSp new mod">
        <pc:chgData name="Dawn Burns" userId="9ecfaf5c9ec48608" providerId="LiveId" clId="{E85E969C-E318-43E6-BB46-4676CAAABE2D}" dt="2022-02-17T21:07:42.799" v="478" actId="14100"/>
        <pc:sldMkLst>
          <pc:docMk/>
          <pc:sldMk cId="128849688" sldId="260"/>
        </pc:sldMkLst>
        <pc:spChg chg="mod">
          <ac:chgData name="Dawn Burns" userId="9ecfaf5c9ec48608" providerId="LiveId" clId="{E85E969C-E318-43E6-BB46-4676CAAABE2D}" dt="2022-02-17T21:05:55.599" v="390" actId="255"/>
          <ac:spMkLst>
            <pc:docMk/>
            <pc:sldMk cId="128849688" sldId="260"/>
            <ac:spMk id="2" creationId="{3B95499D-ACE6-47D5-AC23-15E5EECA70C8}"/>
          </ac:spMkLst>
        </pc:spChg>
        <pc:spChg chg="add mod">
          <ac:chgData name="Dawn Burns" userId="9ecfaf5c9ec48608" providerId="LiveId" clId="{E85E969C-E318-43E6-BB46-4676CAAABE2D}" dt="2022-02-17T21:07:42.799" v="478" actId="14100"/>
          <ac:spMkLst>
            <pc:docMk/>
            <pc:sldMk cId="128849688" sldId="260"/>
            <ac:spMk id="5" creationId="{CC1950D8-CC24-4268-90B5-BA2BF6A51473}"/>
          </ac:spMkLst>
        </pc:spChg>
        <pc:picChg chg="add mod">
          <ac:chgData name="Dawn Burns" userId="9ecfaf5c9ec48608" providerId="LiveId" clId="{E85E969C-E318-43E6-BB46-4676CAAABE2D}" dt="2022-02-17T21:06:10.857" v="391" actId="14100"/>
          <ac:picMkLst>
            <pc:docMk/>
            <pc:sldMk cId="128849688" sldId="260"/>
            <ac:picMk id="4" creationId="{854F18DF-531D-4F58-B27E-9764C96697AB}"/>
          </ac:picMkLst>
        </pc:picChg>
      </pc:sldChg>
      <pc:sldChg chg="addSp delSp modSp new mod">
        <pc:chgData name="Dawn Burns" userId="9ecfaf5c9ec48608" providerId="LiveId" clId="{E85E969C-E318-43E6-BB46-4676CAAABE2D}" dt="2022-02-18T04:16:10.843" v="949" actId="1076"/>
        <pc:sldMkLst>
          <pc:docMk/>
          <pc:sldMk cId="3730262693" sldId="261"/>
        </pc:sldMkLst>
        <pc:spChg chg="mod">
          <ac:chgData name="Dawn Burns" userId="9ecfaf5c9ec48608" providerId="LiveId" clId="{E85E969C-E318-43E6-BB46-4676CAAABE2D}" dt="2022-02-17T21:10:35.590" v="583" actId="1076"/>
          <ac:spMkLst>
            <pc:docMk/>
            <pc:sldMk cId="3730262693" sldId="261"/>
            <ac:spMk id="2" creationId="{44B3AA0C-6AE5-43D2-874D-6BA44B841925}"/>
          </ac:spMkLst>
        </pc:spChg>
        <pc:spChg chg="add del mod">
          <ac:chgData name="Dawn Burns" userId="9ecfaf5c9ec48608" providerId="LiveId" clId="{E85E969C-E318-43E6-BB46-4676CAAABE2D}" dt="2022-02-17T21:11:34.330" v="588" actId="478"/>
          <ac:spMkLst>
            <pc:docMk/>
            <pc:sldMk cId="3730262693" sldId="261"/>
            <ac:spMk id="5" creationId="{3B0B3B30-B508-4511-8136-5C04BAF7D4AE}"/>
          </ac:spMkLst>
        </pc:spChg>
        <pc:spChg chg="add mod">
          <ac:chgData name="Dawn Burns" userId="9ecfaf5c9ec48608" providerId="LiveId" clId="{E85E969C-E318-43E6-BB46-4676CAAABE2D}" dt="2022-02-17T21:12:51.446" v="598" actId="1076"/>
          <ac:spMkLst>
            <pc:docMk/>
            <pc:sldMk cId="3730262693" sldId="261"/>
            <ac:spMk id="8" creationId="{B3B8A787-2115-4400-9E2C-5CA5B23B562B}"/>
          </ac:spMkLst>
        </pc:spChg>
        <pc:spChg chg="add mod">
          <ac:chgData name="Dawn Burns" userId="9ecfaf5c9ec48608" providerId="LiveId" clId="{E85E969C-E318-43E6-BB46-4676CAAABE2D}" dt="2022-02-17T21:13:29.095" v="604" actId="1076"/>
          <ac:spMkLst>
            <pc:docMk/>
            <pc:sldMk cId="3730262693" sldId="261"/>
            <ac:spMk id="11" creationId="{C9F8233C-476A-4349-8DD6-5D458C52590A}"/>
          </ac:spMkLst>
        </pc:spChg>
        <pc:spChg chg="add mod">
          <ac:chgData name="Dawn Burns" userId="9ecfaf5c9ec48608" providerId="LiveId" clId="{E85E969C-E318-43E6-BB46-4676CAAABE2D}" dt="2022-02-17T21:16:17.382" v="624" actId="1076"/>
          <ac:spMkLst>
            <pc:docMk/>
            <pc:sldMk cId="3730262693" sldId="261"/>
            <ac:spMk id="16" creationId="{82865F78-E355-4F44-B312-FFCD6B9955BC}"/>
          </ac:spMkLst>
        </pc:spChg>
        <pc:picChg chg="add del mod">
          <ac:chgData name="Dawn Burns" userId="9ecfaf5c9ec48608" providerId="LiveId" clId="{E85E969C-E318-43E6-BB46-4676CAAABE2D}" dt="2022-02-17T21:11:34.330" v="588" actId="478"/>
          <ac:picMkLst>
            <pc:docMk/>
            <pc:sldMk cId="3730262693" sldId="261"/>
            <ac:picMk id="4" creationId="{15B07392-1914-4962-AEEA-13F171317DA4}"/>
          </ac:picMkLst>
        </pc:picChg>
        <pc:picChg chg="add mod">
          <ac:chgData name="Dawn Burns" userId="9ecfaf5c9ec48608" providerId="LiveId" clId="{E85E969C-E318-43E6-BB46-4676CAAABE2D}" dt="2022-02-17T21:12:40.640" v="597" actId="1076"/>
          <ac:picMkLst>
            <pc:docMk/>
            <pc:sldMk cId="3730262693" sldId="261"/>
            <ac:picMk id="7" creationId="{6B9C7291-8D63-48D9-865C-BA3FC99EE17B}"/>
          </ac:picMkLst>
        </pc:picChg>
        <pc:picChg chg="add mod">
          <ac:chgData name="Dawn Burns" userId="9ecfaf5c9ec48608" providerId="LiveId" clId="{E85E969C-E318-43E6-BB46-4676CAAABE2D}" dt="2022-02-17T21:13:29.095" v="604" actId="1076"/>
          <ac:picMkLst>
            <pc:docMk/>
            <pc:sldMk cId="3730262693" sldId="261"/>
            <ac:picMk id="10" creationId="{93EAF163-1033-4149-8121-2FEEA120F135}"/>
          </ac:picMkLst>
        </pc:picChg>
        <pc:picChg chg="add mod">
          <ac:chgData name="Dawn Burns" userId="9ecfaf5c9ec48608" providerId="LiveId" clId="{E85E969C-E318-43E6-BB46-4676CAAABE2D}" dt="2022-02-17T21:16:20.207" v="625" actId="1076"/>
          <ac:picMkLst>
            <pc:docMk/>
            <pc:sldMk cId="3730262693" sldId="261"/>
            <ac:picMk id="13" creationId="{A81601E5-587A-4E2F-B4F0-38E40D4F85AA}"/>
          </ac:picMkLst>
        </pc:picChg>
        <pc:picChg chg="add mod">
          <ac:chgData name="Dawn Burns" userId="9ecfaf5c9ec48608" providerId="LiveId" clId="{E85E969C-E318-43E6-BB46-4676CAAABE2D}" dt="2022-02-18T04:16:10.843" v="949" actId="1076"/>
          <ac:picMkLst>
            <pc:docMk/>
            <pc:sldMk cId="3730262693" sldId="261"/>
            <ac:picMk id="15" creationId="{FCCF3E59-3C19-4164-9F70-B8782AC603E9}"/>
          </ac:picMkLst>
        </pc:picChg>
      </pc:sldChg>
      <pc:sldChg chg="addSp delSp modSp new mod">
        <pc:chgData name="Dawn Burns" userId="9ecfaf5c9ec48608" providerId="LiveId" clId="{E85E969C-E318-43E6-BB46-4676CAAABE2D}" dt="2022-02-17T22:09:28.550" v="948" actId="208"/>
        <pc:sldMkLst>
          <pc:docMk/>
          <pc:sldMk cId="4244555803" sldId="262"/>
        </pc:sldMkLst>
        <pc:spChg chg="mod">
          <ac:chgData name="Dawn Burns" userId="9ecfaf5c9ec48608" providerId="LiveId" clId="{E85E969C-E318-43E6-BB46-4676CAAABE2D}" dt="2022-02-17T21:42:03.388" v="710" actId="5793"/>
          <ac:spMkLst>
            <pc:docMk/>
            <pc:sldMk cId="4244555803" sldId="262"/>
            <ac:spMk id="2" creationId="{3D1F9719-5F3E-4E8F-96BB-684DBFE2638F}"/>
          </ac:spMkLst>
        </pc:spChg>
        <pc:spChg chg="add mod">
          <ac:chgData name="Dawn Burns" userId="9ecfaf5c9ec48608" providerId="LiveId" clId="{E85E969C-E318-43E6-BB46-4676CAAABE2D}" dt="2022-02-17T21:45:19.977" v="826" actId="1076"/>
          <ac:spMkLst>
            <pc:docMk/>
            <pc:sldMk cId="4244555803" sldId="262"/>
            <ac:spMk id="5" creationId="{BF39A7C4-FA05-461A-BF95-A3DDA8344303}"/>
          </ac:spMkLst>
        </pc:spChg>
        <pc:picChg chg="add del mod">
          <ac:chgData name="Dawn Burns" userId="9ecfaf5c9ec48608" providerId="LiveId" clId="{E85E969C-E318-43E6-BB46-4676CAAABE2D}" dt="2022-02-17T22:08:40.894" v="939" actId="478"/>
          <ac:picMkLst>
            <pc:docMk/>
            <pc:sldMk cId="4244555803" sldId="262"/>
            <ac:picMk id="4" creationId="{CD4C3A93-69D6-44AA-B5A8-9C6F0C7B6FC3}"/>
          </ac:picMkLst>
        </pc:picChg>
        <pc:picChg chg="add mod">
          <ac:chgData name="Dawn Burns" userId="9ecfaf5c9ec48608" providerId="LiveId" clId="{E85E969C-E318-43E6-BB46-4676CAAABE2D}" dt="2022-02-17T22:09:28.550" v="948" actId="208"/>
          <ac:picMkLst>
            <pc:docMk/>
            <pc:sldMk cId="4244555803" sldId="262"/>
            <ac:picMk id="7" creationId="{A2AEAFC5-5B67-4989-8AAC-36C00BB3F0D7}"/>
          </ac:picMkLst>
        </pc:picChg>
      </pc:sldChg>
      <pc:sldChg chg="addSp delSp modSp new mod">
        <pc:chgData name="Dawn Burns" userId="9ecfaf5c9ec48608" providerId="LiveId" clId="{E85E969C-E318-43E6-BB46-4676CAAABE2D}" dt="2022-02-17T22:05:30.796" v="938" actId="1076"/>
        <pc:sldMkLst>
          <pc:docMk/>
          <pc:sldMk cId="2764977287" sldId="263"/>
        </pc:sldMkLst>
        <pc:spChg chg="mod">
          <ac:chgData name="Dawn Burns" userId="9ecfaf5c9ec48608" providerId="LiveId" clId="{E85E969C-E318-43E6-BB46-4676CAAABE2D}" dt="2022-02-17T22:05:09.003" v="935" actId="20577"/>
          <ac:spMkLst>
            <pc:docMk/>
            <pc:sldMk cId="2764977287" sldId="263"/>
            <ac:spMk id="2" creationId="{A54514BB-7EF4-4C35-B229-10AB58EB35FC}"/>
          </ac:spMkLst>
        </pc:spChg>
        <pc:spChg chg="add mod">
          <ac:chgData name="Dawn Burns" userId="9ecfaf5c9ec48608" providerId="LiveId" clId="{E85E969C-E318-43E6-BB46-4676CAAABE2D}" dt="2022-02-17T22:05:30.796" v="938" actId="1076"/>
          <ac:spMkLst>
            <pc:docMk/>
            <pc:sldMk cId="2764977287" sldId="263"/>
            <ac:spMk id="5" creationId="{FB8694DB-18D8-40AA-A489-36E659CC67BD}"/>
          </ac:spMkLst>
        </pc:spChg>
        <pc:picChg chg="add mod">
          <ac:chgData name="Dawn Burns" userId="9ecfaf5c9ec48608" providerId="LiveId" clId="{E85E969C-E318-43E6-BB46-4676CAAABE2D}" dt="2022-02-17T22:05:25.711" v="937" actId="1076"/>
          <ac:picMkLst>
            <pc:docMk/>
            <pc:sldMk cId="2764977287" sldId="263"/>
            <ac:picMk id="4" creationId="{E566C951-4EFB-4DF7-A12F-A75422A5E670}"/>
          </ac:picMkLst>
        </pc:picChg>
        <pc:picChg chg="add del mod">
          <ac:chgData name="Dawn Burns" userId="9ecfaf5c9ec48608" providerId="LiveId" clId="{E85E969C-E318-43E6-BB46-4676CAAABE2D}" dt="2022-02-17T22:00:35.690" v="908" actId="478"/>
          <ac:picMkLst>
            <pc:docMk/>
            <pc:sldMk cId="2764977287" sldId="263"/>
            <ac:picMk id="7" creationId="{8B888577-1113-4E0B-A0BA-3A7710C8F8A0}"/>
          </ac:picMkLst>
        </pc:picChg>
        <pc:picChg chg="add mod">
          <ac:chgData name="Dawn Burns" userId="9ecfaf5c9ec48608" providerId="LiveId" clId="{E85E969C-E318-43E6-BB46-4676CAAABE2D}" dt="2022-02-17T22:04:13.489" v="917" actId="1076"/>
          <ac:picMkLst>
            <pc:docMk/>
            <pc:sldMk cId="2764977287" sldId="263"/>
            <ac:picMk id="9" creationId="{4D4B3702-D833-4203-A1E9-753687BA3DBF}"/>
          </ac:picMkLst>
        </pc:picChg>
      </pc:sldChg>
    </pc:docChg>
  </pc:docChgLst>
  <pc:docChgLst>
    <pc:chgData name="Dawn Burns" userId="9ecfaf5c9ec48608" providerId="LiveId" clId="{319F3979-7AFE-4EED-A6D2-351C1A4B1FE1}"/>
    <pc:docChg chg="modSld">
      <pc:chgData name="Dawn Burns" userId="9ecfaf5c9ec48608" providerId="LiveId" clId="{319F3979-7AFE-4EED-A6D2-351C1A4B1FE1}" dt="2022-06-09T01:32:28.731" v="0" actId="1076"/>
      <pc:docMkLst>
        <pc:docMk/>
      </pc:docMkLst>
      <pc:sldChg chg="modSp mod">
        <pc:chgData name="Dawn Burns" userId="9ecfaf5c9ec48608" providerId="LiveId" clId="{319F3979-7AFE-4EED-A6D2-351C1A4B1FE1}" dt="2022-06-09T01:32:28.731" v="0" actId="1076"/>
        <pc:sldMkLst>
          <pc:docMk/>
          <pc:sldMk cId="440062213" sldId="258"/>
        </pc:sldMkLst>
        <pc:picChg chg="mod">
          <ac:chgData name="Dawn Burns" userId="9ecfaf5c9ec48608" providerId="LiveId" clId="{319F3979-7AFE-4EED-A6D2-351C1A4B1FE1}" dt="2022-06-09T01:32:28.731" v="0" actId="1076"/>
          <ac:picMkLst>
            <pc:docMk/>
            <pc:sldMk cId="440062213" sldId="258"/>
            <ac:picMk id="4" creationId="{F5231BDE-C924-4B2D-AAE5-8C275A10B1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D6B3-33D1-463C-B089-9EF3A937A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FA819-982C-449B-8189-D5061C227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C711-7626-4A99-9565-3EEB03F1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1892-1D3B-4F8E-888F-72861A52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D739-D440-4EFD-89B5-3D4B8AB4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0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E0DD-BABE-417D-A671-6B5A5F2C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D64BE-51E4-4B65-8215-C8327AB3D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E703-F537-46FE-9024-47012AFD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0642A-830A-40A6-9850-238B8A04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CBA-B0AE-47AD-8F58-6B067E00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3B1F-553E-4ACF-99EB-B4D6AB6D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2D084-8423-4DC2-827A-FBC5E397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5775-D651-477B-BAF9-54169EF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2717-88DA-4022-851E-F04B7C0A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EDAF6-B92F-441B-8952-0BB92B28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4479-E75C-4872-9F18-13264809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469B-FEAA-42BC-8847-06761442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FAAF5-4F34-459F-9278-0EAF1ABB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2182-419D-4C5B-BD99-A5366DF3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A773-5E6E-4C47-BD7D-F402964E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8553-A85D-4857-A7F7-1C40B855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924AF-637B-437B-A340-2E8E5CAA3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1399-D22B-4FD6-8776-026331F8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7F6E1-E45A-427D-9161-E17F99B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23B3-1896-4880-8C40-2B6E48B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F5C3-B3F0-4806-934E-D296A591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F7C0-6276-495E-9879-FC0DFF29C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568E-D2EF-4701-A679-BF7DEF3C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EF5D4-31DF-405A-8A29-A160E18A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2DB2-9E02-4004-84CD-329B22AA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722CA-9C02-4676-8610-D687C100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8FCB-2411-424F-884A-8A6715CD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956B-B5AA-4915-ACD5-DE2E3F85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FD46-C849-43EB-B1EF-24D18744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F68DA-8D86-4ED9-A405-D8AC6C787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FA796-D530-4E08-AF23-84D1544D8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D82C0-0D70-4520-90FE-19D6DFFE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7223-FB26-48BB-AD01-FE819B95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A5B1BB-7D30-4BB8-B674-07400302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8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7C26-3B47-424D-8E9E-BCACA99F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C5BDF-E10C-47CB-A3AB-27AD602E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8A53-3210-4B80-A7B1-2A918054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86E34-3719-4C39-9DAD-C66DCB79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91943-987D-4720-AE38-2002C932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8C9E0-86AF-422B-ACBA-E33CEB25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14CE3-C57F-42BB-B3B3-629E523A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7CDF-A1FD-4819-AE96-79A6EB7C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940A-2601-4C50-8C0A-E2434AC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41288-3EF8-49D6-8544-55D87790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A5D6-6C2F-4581-B512-80D9428D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1E08A-8DD4-4955-AEEB-33814EBD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CE58D-E167-43A1-B680-2994AC67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BB40-2CAD-4831-AE63-81FC0804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F1947-AB51-458F-A040-285C2141B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66495-2AB2-4D06-813E-CF62304D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3F25A-93F4-4DFE-8E96-20376502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B313-36A4-470E-8425-6E494AD2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8BEFF-4ED8-4669-AC42-6DDFF575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2C29A-86FC-4DAB-9975-756A4B1D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C966-5D17-480D-836A-62E6D828C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8C1B-DB59-4CC2-B519-46A24D1F6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8A25-44E1-4E59-8B33-136061BF7BB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0E4A-4673-4BD6-965D-C3ACEA4BB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5725B-0A33-475F-B470-E1F0B37E5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BE64-9DDB-46C5-B07B-8F7A787FA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samusmmx/art/List-2-from-the-80s-video-games-782474939" TargetMode="External"/><Relationship Id="rId2" Type="http://schemas.openxmlformats.org/officeDocument/2006/relationships/image" Target="../media/image1.vwOKddok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sale-sales-sale-sign-sell-2065116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flickr.com/photos/galaxyfm/1925784959/" TargetMode="External"/><Relationship Id="rId7" Type="http://schemas.openxmlformats.org/officeDocument/2006/relationships/hyperlink" Target="https://creativecommons.org/licenses/by/3.0/" TargetMode="External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mondoplaystation3.wordpress.com/2012/07/24/ps3-super-slim-anche-da-16gb-ma-forse-salta-la-gamescom" TargetMode="External"/><Relationship Id="rId11" Type="http://schemas.openxmlformats.org/officeDocument/2006/relationships/hyperlink" Target="https://www.mariowiki.com/Nintendo_Entertainment_System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8.jpg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hyperlink" Target="https://www.pexels.com/photo/console-electronics-entertainment-fun-415008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www.ssbwiki.com/Nintend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DD8B-EC03-46D8-91A3-8974054DB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31603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How video games have trended over time…</a:t>
            </a:r>
          </a:p>
        </p:txBody>
      </p:sp>
      <p:pic>
        <p:nvPicPr>
          <p:cNvPr id="5" name="Picture 4" descr="A group of people in clothing&#10;&#10;Description automatically generated with medium confidence">
            <a:extLst>
              <a:ext uri="{FF2B5EF4-FFF2-40B4-BE49-F238E27FC236}">
                <a16:creationId xmlns:a16="http://schemas.microsoft.com/office/drawing/2014/main" id="{5DB69268-DEFC-4612-B932-63B71F33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32856" y="2710543"/>
            <a:ext cx="8937173" cy="4072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80A91-FFCE-4029-9E4C-5517B137D4FB}"/>
              </a:ext>
            </a:extLst>
          </p:cNvPr>
          <p:cNvSpPr txBox="1"/>
          <p:nvPr/>
        </p:nvSpPr>
        <p:spPr>
          <a:xfrm>
            <a:off x="1632856" y="6783064"/>
            <a:ext cx="8937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deviantart.com/samusmmx/art/List-2-from-the-80s-video-games-78247493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23301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FF45-E87E-41F5-B1D6-5D5696B1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Global Sales of Video Games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98F72-AE91-4908-874F-B0EA08EC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1436915"/>
            <a:ext cx="9525825" cy="382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EA64D4-2A97-4748-96C6-1AFB5D89FB71}"/>
              </a:ext>
            </a:extLst>
          </p:cNvPr>
          <p:cNvSpPr txBox="1"/>
          <p:nvPr/>
        </p:nvSpPr>
        <p:spPr>
          <a:xfrm>
            <a:off x="925287" y="5758934"/>
            <a:ext cx="9731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As you can see, global sales of video games has plummeted since 2008</a:t>
            </a:r>
          </a:p>
        </p:txBody>
      </p:sp>
    </p:spTree>
    <p:extLst>
      <p:ext uri="{BB962C8B-B14F-4D97-AF65-F5344CB8AC3E}">
        <p14:creationId xmlns:p14="http://schemas.microsoft.com/office/powerpoint/2010/main" val="187981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2E7E1-CE0F-4774-9A55-10926C954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/>
              <a:t>In order to improve our sales we must first see which genre of games and gaming systems are most popular…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5231BDE-C924-4B2D-AAE5-8C275A10B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31840" y="568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99D-ACE6-47D5-AC23-15E5EEC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Action video games are by far the most popular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F18DF-531D-4F58-B27E-9764C966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43" y="1502230"/>
            <a:ext cx="6607113" cy="3712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950D8-CC24-4268-90B5-BA2BF6A51473}"/>
              </a:ext>
            </a:extLst>
          </p:cNvPr>
          <p:cNvSpPr txBox="1"/>
          <p:nvPr/>
        </p:nvSpPr>
        <p:spPr>
          <a:xfrm>
            <a:off x="1730830" y="5987143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Sports video games come in second place</a:t>
            </a:r>
          </a:p>
        </p:txBody>
      </p:sp>
    </p:spTree>
    <p:extLst>
      <p:ext uri="{BB962C8B-B14F-4D97-AF65-F5344CB8AC3E}">
        <p14:creationId xmlns:p14="http://schemas.microsoft.com/office/powerpoint/2010/main" val="12884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AA0C-6AE5-43D2-874D-6BA44B84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2389868"/>
            <a:ext cx="10515600" cy="1325563"/>
          </a:xfrm>
        </p:spPr>
        <p:txBody>
          <a:bodyPr/>
          <a:lstStyle/>
          <a:p>
            <a:r>
              <a:rPr lang="en-US" dirty="0"/>
              <a:t>It is also important to sell video games that go with the most popular gaming systems…</a:t>
            </a:r>
          </a:p>
        </p:txBody>
      </p:sp>
      <p:pic>
        <p:nvPicPr>
          <p:cNvPr id="7" name="Picture 6" descr="A picture containing indoor, electronics&#10;&#10;Description automatically generated">
            <a:extLst>
              <a:ext uri="{FF2B5EF4-FFF2-40B4-BE49-F238E27FC236}">
                <a16:creationId xmlns:a16="http://schemas.microsoft.com/office/drawing/2014/main" id="{6B9C7291-8D63-48D9-865C-BA3FC99E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02228" y="391887"/>
            <a:ext cx="2699657" cy="1569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787-2115-4400-9E2C-5CA5B23B562B}"/>
              </a:ext>
            </a:extLst>
          </p:cNvPr>
          <p:cNvSpPr txBox="1"/>
          <p:nvPr/>
        </p:nvSpPr>
        <p:spPr>
          <a:xfrm>
            <a:off x="1502227" y="2014324"/>
            <a:ext cx="269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galaxyfm/192578495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10" name="Picture 9" descr="A video game console and controller&#10;&#10;Description automatically generated with medium confidence">
            <a:extLst>
              <a:ext uri="{FF2B5EF4-FFF2-40B4-BE49-F238E27FC236}">
                <a16:creationId xmlns:a16="http://schemas.microsoft.com/office/drawing/2014/main" id="{93EAF163-1033-4149-8121-2FEEA120F1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65513" y="4418011"/>
            <a:ext cx="3099707" cy="13255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F8233C-476A-4349-8DD6-5D458C52590A}"/>
              </a:ext>
            </a:extLst>
          </p:cNvPr>
          <p:cNvSpPr txBox="1"/>
          <p:nvPr/>
        </p:nvSpPr>
        <p:spPr>
          <a:xfrm>
            <a:off x="1665513" y="5743575"/>
            <a:ext cx="30997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mondoplaystation3.wordpress.com/2012/07/24/ps3-super-slim-anche-da-16gb-ma-forse-salta-la-gamescom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black video game console&#10;&#10;Description automatically generated with medium confidence">
            <a:extLst>
              <a:ext uri="{FF2B5EF4-FFF2-40B4-BE49-F238E27FC236}">
                <a16:creationId xmlns:a16="http://schemas.microsoft.com/office/drawing/2014/main" id="{A81601E5-587A-4E2F-B4F0-38E40D4F8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621485" y="131485"/>
            <a:ext cx="1643742" cy="1981200"/>
          </a:xfrm>
          <a:prstGeom prst="rect">
            <a:avLst/>
          </a:prstGeom>
        </p:spPr>
      </p:pic>
      <p:pic>
        <p:nvPicPr>
          <p:cNvPr id="15" name="Picture 1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CCF3E59-3C19-4164-9F70-B8782AC603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087252" y="4517498"/>
            <a:ext cx="2712209" cy="1839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865F78-E355-4F44-B312-FFCD6B9955BC}"/>
              </a:ext>
            </a:extLst>
          </p:cNvPr>
          <p:cNvSpPr txBox="1"/>
          <p:nvPr/>
        </p:nvSpPr>
        <p:spPr>
          <a:xfrm>
            <a:off x="8436429" y="6357183"/>
            <a:ext cx="271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1" tooltip="https://www.mariowiki.com/Nintendo_Entertainment_System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2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3026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9719-5F3E-4E8F-96BB-684DBFE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comparing platforms and genres by sales…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9A7C4-FA05-461A-BF95-A3DDA8344303}"/>
              </a:ext>
            </a:extLst>
          </p:cNvPr>
          <p:cNvSpPr txBox="1"/>
          <p:nvPr/>
        </p:nvSpPr>
        <p:spPr>
          <a:xfrm>
            <a:off x="598715" y="5617029"/>
            <a:ext cx="1084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PS2, Xbox 360, PS3, Wii, DS and PS are the most popular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EAFC5-5B67-4989-8AAC-36C00BB3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360714"/>
            <a:ext cx="10167257" cy="4082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455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14BB-7EF4-4C35-B229-10AB58EB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46315"/>
            <a:ext cx="6008914" cy="1111590"/>
          </a:xfrm>
        </p:spPr>
        <p:txBody>
          <a:bodyPr>
            <a:normAutofit fontScale="90000"/>
          </a:bodyPr>
          <a:lstStyle/>
          <a:p>
            <a:r>
              <a:rPr lang="en-US" dirty="0"/>
              <a:t>Here is a list of  the most popular games by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66C951-4EFB-4DF7-A12F-A75422A5E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84513" y="1755160"/>
            <a:ext cx="3238500" cy="902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694DB-18D8-40AA-A489-36E659CC67BD}"/>
              </a:ext>
            </a:extLst>
          </p:cNvPr>
          <p:cNvSpPr txBox="1"/>
          <p:nvPr/>
        </p:nvSpPr>
        <p:spPr>
          <a:xfrm>
            <a:off x="1371599" y="2668313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ssbwiki.com/Nintendo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B3702-D833-4203-A1E9-753687BA3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798" y="446315"/>
            <a:ext cx="3795089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7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video games have trended over time…</vt:lpstr>
      <vt:lpstr>Global Sales of Video Games Over Time</vt:lpstr>
      <vt:lpstr>In order to improve our sales we must first see which genre of games and gaming systems are most popular…</vt:lpstr>
      <vt:lpstr>Action video games are by far the most popular</vt:lpstr>
      <vt:lpstr>It is also important to sell video games that go with the most popular gaming systems…</vt:lpstr>
      <vt:lpstr>When comparing platforms and genres by sales…</vt:lpstr>
      <vt:lpstr>Here is a list of  the most popular games by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video games have trended over time…</dc:title>
  <dc:creator>Dawn Burns</dc:creator>
  <cp:lastModifiedBy>Dawn Burns</cp:lastModifiedBy>
  <cp:revision>1</cp:revision>
  <dcterms:created xsi:type="dcterms:W3CDTF">2022-02-17T20:35:03Z</dcterms:created>
  <dcterms:modified xsi:type="dcterms:W3CDTF">2022-06-09T01:32:37Z</dcterms:modified>
</cp:coreProperties>
</file>